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notesSlides/notesSlide5.xml" ContentType="application/vnd.openxmlformats-officedocument.presentationml.notesSlide+xml"/>
  <Override PartName="/ppt/ink/ink189.xml" ContentType="application/inkml+xml"/>
  <Override PartName="/ppt/notesSlides/notesSlide6.xml" ContentType="application/vnd.openxmlformats-officedocument.presentationml.notesSlide+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5"/>
  </p:notesMasterIdLst>
  <p:sldIdLst>
    <p:sldId id="256" r:id="rId5"/>
    <p:sldId id="402" r:id="rId6"/>
    <p:sldId id="276" r:id="rId7"/>
    <p:sldId id="283" r:id="rId8"/>
    <p:sldId id="285" r:id="rId9"/>
    <p:sldId id="284" r:id="rId10"/>
    <p:sldId id="286" r:id="rId11"/>
    <p:sldId id="287" r:id="rId12"/>
    <p:sldId id="288" r:id="rId13"/>
    <p:sldId id="420" r:id="rId14"/>
    <p:sldId id="421" r:id="rId15"/>
    <p:sldId id="291" r:id="rId16"/>
    <p:sldId id="292" r:id="rId17"/>
    <p:sldId id="293" r:id="rId18"/>
    <p:sldId id="295" r:id="rId19"/>
    <p:sldId id="296" r:id="rId20"/>
    <p:sldId id="297" r:id="rId21"/>
    <p:sldId id="298" r:id="rId22"/>
    <p:sldId id="419" r:id="rId23"/>
    <p:sldId id="409" r:id="rId24"/>
  </p:sldIdLst>
  <p:sldSz cx="12188825" cy="6858000"/>
  <p:notesSz cx="6858000" cy="9144000"/>
  <p:embeddedFontLst>
    <p:embeddedFont>
      <p:font typeface="Arial Black" panose="020B0A04020102020204" pitchFamily="34" charset="0"/>
      <p:regular r:id="rId26"/>
      <p:bold r:id="rId27"/>
    </p:embeddedFont>
    <p:embeddedFont>
      <p:font typeface="Cambria" panose="02040503050406030204" pitchFamily="18" charset="0"/>
      <p:regular r:id="rId28"/>
      <p:bold r:id="rId29"/>
      <p:italic r:id="rId30"/>
      <p:boldItalic r:id="rId31"/>
    </p:embeddedFont>
    <p:embeddedFont>
      <p:font typeface="Cooper Black" panose="0208090404030B020404" pitchFamily="18" charset="0"/>
      <p:regular r:id="rId32"/>
    </p:embeddedFont>
    <p:embeddedFont>
      <p:font typeface="Corben" panose="020B0604020202020204" charset="0"/>
      <p:bold r:id="rId33"/>
    </p:embeddedFont>
    <p:embeddedFont>
      <p:font typeface="Open Sans" panose="020B0606030504020204" pitchFamily="34" charset="0"/>
      <p:regular r:id="rId34"/>
      <p:bold r:id="rId35"/>
      <p:italic r:id="rId36"/>
      <p:boldItalic r:id="rId37"/>
    </p:embeddedFont>
    <p:embeddedFont>
      <p:font typeface="Quattrocento Sans" panose="020B0502050000020003"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4.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6.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5.388"/>
    </inkml:context>
    <inkml:brush xml:id="br0">
      <inkml:brushProperty name="width" value="0.05" units="cm"/>
      <inkml:brushProperty name="height" value="0.05" units="cm"/>
    </inkml:brush>
  </inkml:definitions>
  <inkml:trace contextRef="#ctx0" brushRef="#br0">571 178 4224 0 0,'2'-5'27'0'0,"0"0"0"0"0,-1 1 0 0 0,0-1 0 0 0,0 0 0 0 0,0 0 0 0 0,0 0 0 0 0,-1 0 0 0 0,0 0 0 0 0,0 0 0 0 0,-1 0 0 0 0,-1-8 0 0 0,1 4 91 0 0,-1 1-1 0 0,0 0 1 0 0,-1 0 0 0 0,0 0-1 0 0,0 0 1 0 0,-6-9 0 0 0,7 14-75 0 0,0 0-1 0 0,0 1 1 0 0,-1-1 0 0 0,1 1-1 0 0,-1 0 1 0 0,0-1 0 0 0,0 1-1 0 0,0 0 1 0 0,0 0 0 0 0,0 1-1 0 0,0-1 1 0 0,0 1 0 0 0,-1 0-1 0 0,1-1 1 0 0,0 2 0 0 0,-1-1-1 0 0,1 0 1 0 0,-1 1 0 0 0,1-1-1 0 0,-5 1 1 0 0,-5 0 68 0 0,-1 0 1 0 0,0 1-1 0 0,1 0 0 0 0,-16 4 1 0 0,8 0 77 0 0,1 1 0 0 0,0 1 0 0 0,0 1 1 0 0,1 0-1 0 0,0 2 0 0 0,0 0 0 0 0,-22 17 1 0 0,15-8 76 0 0,1 1 1 0 0,1 1-1 0 0,0 2 1 0 0,-24 30 0 0 0,38-40-213 0 0,1 0 0 0 0,0 1 0 0 0,1 0 0 0 0,1 0 0 0 0,0 0 0 0 0,1 1 0 0 0,1 0 0 0 0,-7 27 0 0 0,10-33-34 0 0,1-1 0 0 0,0 1 0 0 0,1 0 0 0 0,-1 0 0 0 0,2 0 0 0 0,-1 0 0 0 0,4 13 0 0 0,-3-16 1 0 0,1-1 0 0 0,0 1 0 0 0,0-1 0 0 0,0 0 0 0 0,1 0 1 0 0,-1 0-1 0 0,1 0 0 0 0,0 0 0 0 0,1 0 0 0 0,-1-1 0 0 0,1 1 0 0 0,7 5 0 0 0,1-1 16 0 0,0 0 0 0 0,1-1 0 0 0,0-1 0 0 0,1 0 0 0 0,0 0 0 0 0,0-1 0 0 0,0-1 0 0 0,1-1 0 0 0,0 0 0 0 0,-1-1 0 0 0,18 2 0 0 0,8-1-19 0 0,0-1 0 0 0,1-3 0 0 0,39-4 0 0 0,-25-1-13 0 0,-1-3-1 0 0,0-1 1 0 0,53-18-1 0 0,-78 18-5 0 0,0-2-1 0 0,-1 0 1 0 0,-1-2 0 0 0,0-1 0 0 0,0-1-1 0 0,48-37 1 0 0,-66 44 1 0 0,0-1-1 0 0,0 1 1 0 0,-1-2-1 0 0,0 1 1 0 0,0-1-1 0 0,-1 0 1 0 0,-1-1-1 0 0,1 1 1 0 0,-2-1-1 0 0,0-1 1 0 0,0 1 0 0 0,-1-1-1 0 0,5-18 1 0 0,-8 20-20 0 0,1 0-1 0 0,-1 0 1 0 0,-1 0 0 0 0,0-1 0 0 0,0 1 0 0 0,-1 0 0 0 0,0 0 0 0 0,-1 0 0 0 0,0 0 0 0 0,-1 0 0 0 0,0 0-1 0 0,0 0 1 0 0,-1 1 0 0 0,-1 0 0 0 0,1 0 0 0 0,-11-14 0 0 0,10 14-38 0 0,-2 1-1 0 0,1 0 1 0 0,-1 1 0 0 0,0 0-1 0 0,0 0 1 0 0,-1 0 0 0 0,0 1-1 0 0,-1 0 1 0 0,1 1 0 0 0,-1-1-1 0 0,0 2 1 0 0,0-1 0 0 0,0 1-1 0 0,-16-4 1 0 0,13 6-47 0 0,0 0-1 0 0,0 0 1 0 0,0 1 0 0 0,0 0 0 0 0,-1 1-1 0 0,1 1 1 0 0,0 0 0 0 0,0 1 0 0 0,0 0-1 0 0,0 0 1 0 0,-22 9 0 0 0,11-2-215 0 0,0 1 0 0 0,0 0 0 0 0,1 2 0 0 0,0 1 0 0 0,1 1 0 0 0,1 0 0 0 0,0 2 0 0 0,1 0 1 0 0,1 1-1 0 0,0 1 0 0 0,-15 21 0 0 0,14-9-388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0.394"/>
    </inkml:context>
    <inkml:brush xml:id="br0">
      <inkml:brushProperty name="width" value="0.05" units="cm"/>
      <inkml:brushProperty name="height" value="0.05" units="cm"/>
    </inkml:brush>
  </inkml:definitions>
  <inkml:trace contextRef="#ctx0" brushRef="#br0">0 135 4016 0 0,'0'-6'81'0'0,"1"0"-1"0"0,-1 0 0 0 0,1 0 0 0 0,0 0 0 0 0,1 0 1 0 0,-1 0-1 0 0,1 0 0 0 0,0 1 0 0 0,1-1 1 0 0,-1 1-1 0 0,1-1 0 0 0,0 1 0 0 0,6-8 0 0 0,-6 10-29 0 0,-1 1 0 0 0,1-1-1 0 0,-1 1 1 0 0,1 0 0 0 0,-1 0-1 0 0,1 0 1 0 0,0 0 0 0 0,0 0-1 0 0,0 0 1 0 0,0 1 0 0 0,1 0-1 0 0,-1-1 1 0 0,0 1 0 0 0,1 0-1 0 0,-1 1 1 0 0,0-1 0 0 0,1 0-1 0 0,-1 1 1 0 0,1 0 0 0 0,-1 0-1 0 0,1 0 1 0 0,-1 0 0 0 0,1 1-1 0 0,5 1 1 0 0,-1 0-10 0 0,0 1 0 0 0,0 1 0 0 0,-1-1 0 0 0,1 1 1 0 0,-1 1-1 0 0,0-1 0 0 0,0 1 0 0 0,0 1 0 0 0,-1-1 0 0 0,0 1 0 0 0,0 0 1 0 0,0 0-1 0 0,9 14 0 0 0,-5-6-43 0 0,-1 1 1 0 0,-1 1-1 0 0,0 0 0 0 0,0 0 1 0 0,8 29-1 0 0,-13-34 3 0 0,0 1 0 0 0,-1 0 1 0 0,2 24-1 0 0,-4-32 15 0 0,0-1 1 0 0,0 0-1 0 0,0 0 0 0 0,0 1 0 0 0,0-1 1 0 0,-1 0-1 0 0,0 0 0 0 0,0 0 1 0 0,0 1-1 0 0,0-1 0 0 0,0 0 0 0 0,0 0 1 0 0,-1 0-1 0 0,1-1 0 0 0,-1 1 1 0 0,0 0-1 0 0,0-1 0 0 0,0 1 0 0 0,-4 3 1 0 0,5-5-10 0 0,0-1 0 0 0,1 1 0 0 0,-1 0 0 0 0,0-1 0 0 0,0 1 0 0 0,0-1 0 0 0,0 1 1 0 0,0-1-1 0 0,0 0 0 0 0,0 1 0 0 0,0-1 0 0 0,0 0 0 0 0,0 0 0 0 0,0 0 0 0 0,0 0 0 0 0,0 1 1 0 0,0-1-1 0 0,0-1 0 0 0,0 1 0 0 0,0 0 0 0 0,0 0 0 0 0,0 0 0 0 0,0 0 0 0 0,0-1 1 0 0,-2 0-1 0 0,2 0 17 0 0,-1 0 0 0 0,0 0 1 0 0,1-1-1 0 0,-1 1 1 0 0,1-1-1 0 0,0 1 0 0 0,-1-1 1 0 0,1 0-1 0 0,0 1 1 0 0,0-1-1 0 0,0 0 0 0 0,-1-2 1 0 0,-1-3 37 0 0,1 0 0 0 0,-1 1 0 0 0,2-1-1 0 0,-1 0 1 0 0,1 0 0 0 0,-1-12 0 0 0,3 10-110 0 0,0 0-1 0 0,0 0 1 0 0,1-1-1 0 0,0 1 1 0 0,1 1-1 0 0,0-1 1 0 0,0 0-1 0 0,8-13 1 0 0,43-63-579 0 0,-43 69 96 0 0,1 1-1 0 0,1 1 0 0 0,0 0 1 0 0,21-17-1 0 0,-21 23-125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2.225"/>
    </inkml:context>
    <inkml:brush xml:id="br0">
      <inkml:brushProperty name="width" value="0.05" units="cm"/>
      <inkml:brushProperty name="height" value="0.05" units="cm"/>
    </inkml:brush>
  </inkml:definitions>
  <inkml:trace contextRef="#ctx0" brushRef="#br0">105 18 4312 0 0,'0'0'325'0'0,"7"-3"-159"0"0,22-9 49 0 0,-22 10 878 0 0,-5 51-662 0 0,-1-33-313 0 0,0 1 1 0 0,-3 20-1 0 0,2-4 121 0 0,1-1 0 0 0,2 0 0 0 0,1-1-1 0 0,16 57 1 0 0,5 43 451 0 0,32 705 2184 0 0,-57-830-2861 0 0,-6 440 563 0 0,-5-327-411 0 0,-45 200 0 0 0,20-165-66 0 0,-42 163 36 0 0,72-297-137 0 0,-3 16-33 0 0,-1-1-1 0 0,-3 0 1 0 0,-17 35-1 0 0,25-55-956 0 0,7-16 32 0 0,-1 0 767 0 0,0 0 1 0 0,-1 1-1 0 0,1-1 0 0 0,0 0 1 0 0,0 0-1 0 0,-1 0 0 0 0,1 1 1 0 0,-1-1-1 0 0,1 0 0 0 0,-1 0 0 0 0,1 0 1 0 0,-1 0-1 0 0,0 0 0 0 0,1 0 1 0 0,-1 0-1 0 0,0 0 0 0 0,0 0 0 0 0,0-1 1 0 0,0 1-1 0 0,0 0 0 0 0,0 0 1 0 0,0 0-1 0 0,0 0 0 0 0,0-1 1 0 0,-2-2-1167 0 0,8 4 245 0 0,-4-2 788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2.612"/>
    </inkml:context>
    <inkml:brush xml:id="br0">
      <inkml:brushProperty name="width" value="0.05" units="cm"/>
      <inkml:brushProperty name="height" value="0.05" units="cm"/>
    </inkml:brush>
  </inkml:definitions>
  <inkml:trace contextRef="#ctx0" brushRef="#br0">8 16 2840 0 0,'0'5'41'0'0,"0"-4"4"0"0,1 0 0 0 0,-1 0 0 0 0,0 0 0 0 0,0 0 0 0 0,0 0 0 0 0,0 0 0 0 0,0 0 1 0 0,-1 0-1 0 0,1 0 0 0 0,0 1 0 0 0,0-1 0 0 0,-1 0 0 0 0,1-1 0 0 0,-1 1 0 0 0,1 0 1 0 0,-1 2-1 0 0,0-2 106 0 0,0 1 0 0 0,1 0 1 0 0,0-1-1 0 0,-1 1 0 0 0,1-1 1 0 0,0 1-1 0 0,0 0 1 0 0,0 0-1 0 0,0-1 0 0 0,0 1 1 0 0,1 2-1 0 0,-1 10 394 0 0,0-13-513 0 0,-1 1-1 0 0,1 0 1 0 0,-1-1 0 0 0,1 1 0 0 0,0 0 0 0 0,-1 0 0 0 0,1-1 0 0 0,0 1 0 0 0,0 0 0 0 0,1 0 0 0 0,-1-1 0 0 0,0 1 0 0 0,1 0 0 0 0,-1 0 0 0 0,1-1 0 0 0,-1 1 0 0 0,1 0 0 0 0,0-1 0 0 0,-1 1 0 0 0,1-1 0 0 0,0 1-1 0 0,1 1 1 0 0,1-1-7 0 0,0 1 0 0 0,-1-1-1 0 0,1 1 1 0 0,0-1 0 0 0,1 0 0 0 0,-1 0-1 0 0,0 0 1 0 0,0-1 0 0 0,1 1-1 0 0,3 1 1 0 0,7 1-28 0 0,1-1-1 0 0,-1 0 1 0 0,0-1-1 0 0,25 1 1 0 0,449-18 66 0 0,-316 4-72 0 0,2480-41-92 0 0,-1272 37 144 0 0,-1289 10-422 0 0,0-4 0 0 0,121-26 0 0 0,-174 23-214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3.902"/>
    </inkml:context>
    <inkml:brush xml:id="br0">
      <inkml:brushProperty name="width" value="0.05" units="cm"/>
      <inkml:brushProperty name="height" value="0.05" units="cm"/>
    </inkml:brush>
  </inkml:definitions>
  <inkml:trace contextRef="#ctx0" brushRef="#br0">13 120 3928 0 0,'-12'-1'285'0'0,"17"-2"282"0"0,24 0-139 0 0,601-18 113 0 0,-270 4-421 0 0,1330-31-196 0 0,3 45-243 0 0,-1114 20 486 0 0,202 2-171 0 0,-735-18 11 0 0,35 0 270 0 0,1-3-1 0 0,84-13 0 0 0,-157 12 200 0 0,-10-1-153 0 0,-18-6-6 0 0,-35-5-69 0 0,46 14-231 0 0,-15-3 49 0 0,-37-3 0 0 0,54 7-61 0 0,0 0 0 0 0,0 0 1 0 0,0 1-1 0 0,-1-1 0 0 0,1 1 0 0 0,0 1 1 0 0,0-1-1 0 0,0 1 0 0 0,1 0 1 0 0,-1 1-1 0 0,-7 3 0 0 0,12-5-3 0 0,0 0 0 0 0,0-1 0 0 0,1 1-1 0 0,-1 0 1 0 0,0 0 0 0 0,0 0 0 0 0,1 0-1 0 0,-1 1 1 0 0,0-1 0 0 0,1 0 0 0 0,-1 0-1 0 0,1 0 1 0 0,0 0 0 0 0,-1 1 0 0 0,1-1-1 0 0,0 0 1 0 0,0 0 0 0 0,-1 1 0 0 0,1-1-1 0 0,0 0 1 0 0,0 0 0 0 0,1 1 0 0 0,-1-1-1 0 0,0 0 1 0 0,0 0 0 0 0,1 2 0 0 0,12 38 120 0 0,-6-23-42 0 0,-2 4 85 0 0,0 0 0 0 0,-2 1 0 0 0,0-1 1 0 0,-1 1-1 0 0,-3 35 0 0 0,-17 114 405 0 0,-37 159-59 0 0,-17 146 240 0 0,43 0-16 0 0,27 0-173 0 0,2-297-256 0 0,0-24-222 0 0,-21 163 1 0 0,19-305-88 0 0,-1 7 0 0 0,0-2 0 0 0,-1 1 0 0 0,-10 31 0 0 0,-9 5 39 0 0,20-37-66 0 0,3-18-28 0 0,2 16-15 0 0,9 72 29 0 0,-9-85 379 0 0,-2-4-447 0 0,0 0-1 0 0,0 1 1 0 0,0-1 0 0 0,-1 0-1 0 0,1 0 1 0 0,0 1-1 0 0,0-1 1 0 0,0 0 0 0 0,-1 0-1 0 0,1 0 1 0 0,0 1-1 0 0,0-1 1 0 0,0 0 0 0 0,-1 0-1 0 0,1 0 1 0 0,0 0 0 0 0,0 0-1 0 0,-1 1 1 0 0,1-1-1 0 0,0 0 1 0 0,-1 0 0 0 0,1 0-1 0 0,0 0 1 0 0,0 0-1 0 0,-1 0 1 0 0,1 0 0 0 0,0 0-1 0 0,-1 0 1 0 0,1 0 0 0 0,0 0-1 0 0,0 0 1 0 0,-1 0-1 0 0,1 0 1 0 0,0 0 0 0 0,-1 0-1 0 0,1-1 1 0 0,-37-2-815 0 0,27 3-138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4.655"/>
    </inkml:context>
    <inkml:brush xml:id="br0">
      <inkml:brushProperty name="width" value="0.05" units="cm"/>
      <inkml:brushProperty name="height" value="0.05" units="cm"/>
    </inkml:brush>
  </inkml:definitions>
  <inkml:trace contextRef="#ctx0" brushRef="#br0">23 26 3724 0 0,'-8'-5'108'0'0,"-6"-4"1710"0"0,16 6-989 0 0,10 3-663 0 0,87 1 239 0 0,-42-3-344 0 0,374-6-17 0 0,884 35 765 0 0,-1 41-679 0 0,-269-13 0 0 0,-826-44-69 0 0,901 28 40 0 0,-886-44-423 0 0,-204-1-89 0 0,-24 0-30 0 0,-7 6 413 0 0,1-1-1 0 0,0 0 0 0 0,-1 1 0 0 0,1-1 0 0 0,-1 1 0 0 0,1-1 0 0 0,-1 1 0 0 0,1-1 1 0 0,-1 1-1 0 0,1 0 0 0 0,-1-1 0 0 0,0 1 0 0 0,1-1 0 0 0,-1 1 0 0 0,0 0 0 0 0,1 0 0 0 0,-2-1 1 0 0,-16-5-624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5.127"/>
    </inkml:context>
    <inkml:brush xml:id="br0">
      <inkml:brushProperty name="width" value="0.05" units="cm"/>
      <inkml:brushProperty name="height" value="0.05" units="cm"/>
    </inkml:brush>
  </inkml:definitions>
  <inkml:trace contextRef="#ctx0" brushRef="#br0">6 1 6909 0 0,'-3'0'-16'0'0,"3"0"18"0"0,0 0 0 0 0,0 0-1 0 0,0 0 1 0 0,0 0 0 0 0,0 0-1 0 0,0 0 1 0 0,0 0 0 0 0,0 0-1 0 0,0 0 1 0 0,0 1 0 0 0,0-1-1 0 0,0 0 1 0 0,0 0 0 0 0,0 0-1 0 0,0 0 1 0 0,0 0 0 0 0,0 0-1 0 0,0 0 1 0 0,0 0 0 0 0,0 0-1 0 0,0 0 1 0 0,0 0 0 0 0,0 0-1 0 0,0 0 1 0 0,0 1 0 0 0,0-1-1 0 0,0 0 1 0 0,0 0 0 0 0,0 0-1 0 0,0 0 1 0 0,0 0 0 0 0,0 0-1 0 0,0 0 1 0 0,0 0 0 0 0,0 0 0 0 0,0 0-1 0 0,-1 0 1 0 0,1 0 0 0 0,0 0-1 0 0,0 0 1 0 0,0 0 0 0 0,0 0-1 0 0,0 0 1 0 0,0 0 0 0 0,0 0-1 0 0,0 0 1 0 0,0 0 0 0 0,0 0-1 0 0,0 0 1 0 0,0 0 0 0 0,0 0-1 0 0,-1 0 1 0 0,1 0 0 0 0,0 0-1 0 0,0 0 1 0 0,0 0 0 0 0,0 0-1 0 0,0 0 1 0 0,0 0 0 0 0,0 0-1 0 0,0 0 1 0 0,0 0 0 0 0,3 11 88 0 0,3 32-114 0 0,-2-1 0 0 0,-2 1 0 0 0,-7 85 0 0 0,4-66-1242 0 0,1-55 647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5.460"/>
    </inkml:context>
    <inkml:brush xml:id="br0">
      <inkml:brushProperty name="width" value="0.05" units="cm"/>
      <inkml:brushProperty name="height" value="0.05" units="cm"/>
    </inkml:brush>
  </inkml:definitions>
  <inkml:trace contextRef="#ctx0" brushRef="#br0">106 207 4816 0 0,'-1'-10'88'0'0,"1"0"0"0"0,1 0-1 0 0,0 0 1 0 0,0 0-1 0 0,1 0 1 0 0,0 1-1 0 0,1-1 1 0 0,0 1-1 0 0,7-15 1 0 0,-9 20 978 0 0,32-11-884 0 0,100-46-77 0 0,-126 58-89 0 0,0 0 1 0 0,0 1-1 0 0,1 0 0 0 0,-1 0 0 0 0,8-1 0 0 0,-13 3-14 0 0,0 0 0 0 0,-1 0 0 0 0,1 0 0 0 0,0 0 0 0 0,-1 1 0 0 0,1-1-1 0 0,-1 0 1 0 0,1 1 0 0 0,0 0 0 0 0,-1-1 0 0 0,3 2 0 0 0,8 3-8 0 0,-3-2 3 0 0,-1 0 0 0 0,1 0-1 0 0,-1 1 1 0 0,0 0 0 0 0,-1 1-1 0 0,1 0 1 0 0,-1 0 0 0 0,1 0 0 0 0,-2 1-1 0 0,1 0 1 0 0,-1 1 0 0 0,0 0-1 0 0,0-1 1 0 0,5 10 0 0 0,-8-12 2 0 0,-1 0 0 0 0,1 0 0 0 0,-1 0 0 0 0,-1 0 0 0 0,1 0 1 0 0,-1 0-1 0 0,1 1 0 0 0,-1-1 0 0 0,0 0 0 0 0,-1 1 0 0 0,1-1 0 0 0,-1 1 1 0 0,0-1-1 0 0,0 1 0 0 0,0-1 0 0 0,-1 1 0 0 0,1-1 0 0 0,-1 1 1 0 0,0-1-1 0 0,0 0 0 0 0,-1 0 0 0 0,1 1 0 0 0,-1-1 0 0 0,0 0 0 0 0,0 0 1 0 0,-1 0-1 0 0,1-1 0 0 0,-1 1 0 0 0,0 0 0 0 0,-4 3 0 0 0,-3 3-1 0 0,-1 0 0 0 0,-1-2-1 0 0,1 1 1 0 0,-1-1 0 0 0,-1-1 0 0 0,0 0-1 0 0,0-1 1 0 0,0 0 0 0 0,0-1 0 0 0,-27 6-1 0 0,8-4 3 0 0,0-1-1 0 0,-1-2 1 0 0,-55 0-1 0 0,84-4 1 0 0,-59-3 9 0 0,58 3-3 0 0,-1-1-1 0 0,1 0 0 0 0,0 0 0 0 0,0-1 0 0 0,0 1 1 0 0,0-1-1 0 0,1 0 0 0 0,-1-1 0 0 0,-8-4 0 0 0,12 6-5 0 0,1 1 0 0 0,-1-1 0 0 0,0 0 0 0 0,0 1-1 0 0,1-1 1 0 0,-1 0 0 0 0,0 0 0 0 0,1 1 0 0 0,-1-1-1 0 0,1 0 1 0 0,-1 0 0 0 0,1 0 0 0 0,-1 0 0 0 0,1 0-1 0 0,0 0 1 0 0,0 0 0 0 0,-1 0 0 0 0,1 0 0 0 0,0 0 0 0 0,0 0-1 0 0,0 0 1 0 0,0 0 0 0 0,0 0 0 0 0,0-1 0 0 0,1 0-14 0 0,-1 0 0 0 0,1 0 0 0 0,0 0 0 0 0,0 0 0 0 0,0 0 0 0 0,0 0 1 0 0,0 0-1 0 0,1 0 0 0 0,-1 1 0 0 0,3-4 0 0 0,0 1-104 0 0,1 0-1 0 0,-1 0 1 0 0,1 1 0 0 0,0-1-1 0 0,0 1 1 0 0,0 0 0 0 0,10-4-1 0 0,6 1-442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5.774"/>
    </inkml:context>
    <inkml:brush xml:id="br0">
      <inkml:brushProperty name="width" value="0.05" units="cm"/>
      <inkml:brushProperty name="height" value="0.05" units="cm"/>
    </inkml:brush>
  </inkml:definitions>
  <inkml:trace contextRef="#ctx0" brushRef="#br0">1 69 6785 0 0,'0'-1'0'0'0,"0"0"1"0"0,0 1-1 0 0,0-1 0 0 0,0 0 1 0 0,1 0-1 0 0,-1 0 1 0 0,0 0-1 0 0,0 1 1 0 0,1-1-1 0 0,-1 0 1 0 0,0 0-1 0 0,1 1 1 0 0,-1-1-1 0 0,1 0 1 0 0,-1 0-1 0 0,1 1 1 0 0,-1-1-1 0 0,1 1 0 0 0,0-1 1 0 0,-1 1-1 0 0,1-1 1 0 0,0 1-1 0 0,-1-1 1 0 0,1 1-1 0 0,1-1 1 0 0,1 0 17 0 0,0 0 0 0 0,0 0 0 0 0,0 0 0 0 0,0 1 0 0 0,0-1 0 0 0,0 1 0 0 0,4-1 0 0 0,4 2 79 0 0,0 0 0 0 0,-1 0-1 0 0,14 3 1 0 0,-6 1 85 0 0,-5-3-5 0 0,0 1-1 0 0,0 1 0 0 0,20 9 1 0 0,-29-11-159 0 0,0 1 0 0 0,0-1 1 0 0,0 1-1 0 0,0-1 0 0 0,-1 1 0 0 0,1 1 1 0 0,-1-1-1 0 0,0 0 0 0 0,0 1 0 0 0,0-1 1 0 0,0 1-1 0 0,-1 0 0 0 0,1 0 0 0 0,2 8 0 0 0,2 10-18 0 0,-5-17-54 0 0,-13 7-91 0 0,-32 39 119 0 0,32-38 93 0 0,6-11 5 0 0,-18 5 8 0 0,17-5 581 0 0,6-9-598 0 0,2-19-42 0 0,-2 20-76 0 0,25-19-22 0 0,72-74-27 0 0,-73 74-55 0 0,-3 15-2731 0 0,81-40 2091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6.122"/>
    </inkml:context>
    <inkml:brush xml:id="br0">
      <inkml:brushProperty name="width" value="0.05" units="cm"/>
      <inkml:brushProperty name="height" value="0.05" units="cm"/>
    </inkml:brush>
  </inkml:definitions>
  <inkml:trace contextRef="#ctx0" brushRef="#br0">3 1 4904 0 0,'0'0'117'0'0,"6"2"-6"0"0,-2 1 20 0 0,-2-2 23 0 0,0 0-1 0 0,-1 0 1 0 0,1-1 0 0 0,0 1 0 0 0,-1 0-1 0 0,1 0 1 0 0,0-1 0 0 0,0 1 0 0 0,0-1-1 0 0,-1 1 1 0 0,4-1 0 0 0,-11 10-126 0 0,-18 30-90 0 0,18-30 353 0 0,6 0-153 0 0,2 35 892 0 0,3-39-941 0 0,13 18-4 0 0,-13-19-5 0 0,2-5-61 0 0,-1 0-1 0 0,1 0 0 0 0,-1-1 0 0 0,14-4 0 0 0,-7 2-21 0 0,-12 3 1 0 0,0 0 0 0 0,0 0 0 0 0,0 0 0 0 0,0 0 0 0 0,0 0 0 0 0,0-1 0 0 0,0 1 0 0 0,0 0 0 0 0,0-1 0 0 0,0 1 0 0 0,0-1 0 0 0,0 1 0 0 0,0-1 0 0 0,-1 1 0 0 0,1-1 0 0 0,0 0-1 0 0,0 1 1 0 0,-1-1 0 0 0,1 0 0 0 0,0 0 0 0 0,-1 1 0 0 0,2-3 0 0 0,34-38-37 0 0,-27 31-25 0 0,-17 5-169 0 0,-24-12 147 0 0,24 12 14 0 0,-1 5-760 0 0,-28-2 490 0 0,27 1-35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6.579"/>
    </inkml:context>
    <inkml:brush xml:id="br0">
      <inkml:brushProperty name="width" value="0.05" units="cm"/>
      <inkml:brushProperty name="height" value="0.05" units="cm"/>
    </inkml:brush>
  </inkml:definitions>
  <inkml:trace contextRef="#ctx0" brushRef="#br0">184 298 5817 0 0,'4'-1'62'0'0,"0"-1"0"0"0,1 1 1 0 0,-1-1-1 0 0,0 0 1 0 0,0-1-1 0 0,0 1 1 0 0,0-1-1 0 0,0 1 1 0 0,6-7-1 0 0,-10 8-18 0 0,1 1 0 0 0,-1-1 0 0 0,1 1 0 0 0,0-1 0 0 0,-1 1 0 0 0,1-1-1 0 0,0 1 1 0 0,-1 0 0 0 0,1-1 0 0 0,0 1 0 0 0,0 0 0 0 0,-1-1 0 0 0,1 1 0 0 0,0 0 0 0 0,0 0-1 0 0,1 0 1 0 0,-18 2 560 0 0,-8-8-121 0 0,21 5-432 0 0,0 0-1 0 0,0 0 1 0 0,0 0 0 0 0,0 1-1 0 0,0-1 1 0 0,0 1 0 0 0,0-1-1 0 0,-7 1 1 0 0,0 2 16 0 0,-1 0 1 0 0,1 1-1 0 0,0 0 0 0 0,0 0 0 0 0,0 1 0 0 0,0 0 1 0 0,0 1-1 0 0,-16 11 0 0 0,21-13-54 0 0,0 0 0 0 0,1 1 0 0 0,-1 0 1 0 0,1-1-1 0 0,0 2 0 0 0,0-1 0 0 0,1 0 0 0 0,-1 1 0 0 0,1 0 0 0 0,0 0 0 0 0,0 0 0 0 0,0 0 0 0 0,1 0 0 0 0,-1 0 1 0 0,2 1-1 0 0,-1-1 0 0 0,-2 11 0 0 0,4-14 2 0 0,0 0 0 0 0,0 1 0 0 0,0-1 0 0 0,0 0 0 0 0,0 0 0 0 0,0 1 1 0 0,0-1-1 0 0,1 0 0 0 0,-1 0 0 0 0,1 1 0 0 0,0-1 0 0 0,0 0 0 0 0,-1 0 0 0 0,1 0 0 0 0,1 0 0 0 0,-1 0 1 0 0,0 0-1 0 0,0 0 0 0 0,1 0 0 0 0,2 2 0 0 0,-1-2 15 0 0,0 1 0 0 0,0-1 0 0 0,1-1 0 0 0,-1 1 0 0 0,0 0 0 0 0,1-1 0 0 0,-1 0 0 0 0,1 0 0 0 0,0 0 0 0 0,-1 0 0 0 0,7 0 0 0 0,3 0 9 0 0,-1-1 1 0 0,0 0-1 0 0,1-1 0 0 0,-1-1 1 0 0,0 0-1 0 0,20-5 1 0 0,-25 4-60 0 0,0 0 1 0 0,0-1 0 0 0,-1 1 0 0 0,1-1 0 0 0,-1-1 0 0 0,0 1 0 0 0,0-1 0 0 0,-1 0-1 0 0,8-9 1 0 0,6-8-193 0 0,16-24 1 0 0,-31 41 176 0 0,6-10-37 0 0,-1 0-1 0 0,0-1 0 0 0,0 0 0 0 0,-2-1 1 0 0,0 1-1 0 0,-1-1 0 0 0,4-22 0 0 0,-7 29 129 0 0,-2 0-1 0 0,1 0 0 0 0,-1 0 0 0 0,-1 0 0 0 0,1 0 1 0 0,-2-1-1 0 0,0 1 0 0 0,0 0 0 0 0,-1 0 0 0 0,0 0 1 0 0,0 0-1 0 0,-1 0 0 0 0,-1 0 0 0 0,-4-9 0 0 0,8 18-35 0 0,0 1 1 0 0,-1-1-1 0 0,1 1 0 0 0,0 0 0 0 0,0-1 1 0 0,-1 1-1 0 0,1-1 0 0 0,0 1 0 0 0,0-1 0 0 0,-1 1 1 0 0,1 0-1 0 0,0-1 0 0 0,-1 1 0 0 0,1 0 1 0 0,-1-1-1 0 0,1 1 0 0 0,-1 0 0 0 0,1 0 0 0 0,0-1 1 0 0,-1 1-1 0 0,1 0 0 0 0,-1 0 0 0 0,1 0 1 0 0,-1-1-1 0 0,1 1 0 0 0,-1 0 0 0 0,1 0 0 0 0,-1 0 1 0 0,0 0-1 0 0,0 1 3 0 0,0-1 1 0 0,0 1 0 0 0,0-1-1 0 0,0 1 1 0 0,0-1-1 0 0,0 1 1 0 0,1 0 0 0 0,-1-1-1 0 0,0 1 1 0 0,1 0-1 0 0,-1 0 1 0 0,0-1-1 0 0,0 3 1 0 0,-14 30 479 0 0,5-2-86 0 0,1 0 1 0 0,2 0 0 0 0,2 1-1 0 0,-3 51 1 0 0,7-62-303 0 0,1-1 0 0 0,2 0 0 0 0,0 0 0 0 0,1 0 0 0 0,1-1 0 0 0,1 1 0 0 0,0-1 0 0 0,14 31 0 0 0,-9-30-383 0 0,1 0 1 0 0,0 0 0 0 0,21 26-1 0 0,-11-14-1575 0 0,-11-20 590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0.452"/>
    </inkml:context>
    <inkml:brush xml:id="br0">
      <inkml:brushProperty name="width" value="0.05" units="cm"/>
      <inkml:brushProperty name="height" value="0.05" units="cm"/>
    </inkml:brush>
  </inkml:definitions>
  <inkml:trace contextRef="#ctx0" brushRef="#br0">84 75 7741 0 0,'1'-1'53'0'0,"0"1"0"0"0,-1-1 1 0 0,1 0-1 0 0,-1 0 0 0 0,0 0 0 0 0,1 0 1 0 0,-1 0-1 0 0,1 1 0 0 0,-1-1 0 0 0,0 0 1 0 0,0 0-1 0 0,0 0 0 0 0,0 0 1 0 0,1 0-1 0 0,-1 0 0 0 0,0 0 0 0 0,-1 0 1 0 0,1 0-1 0 0,0 0 0 0 0,0 0 1 0 0,0 0-1 0 0,-1 0 0 0 0,1 0 0 0 0,-1-1 1 0 0,1 1 206 0 0,0-1 1 0 0,-1 1 0 0 0,1 0-1 0 0,0-1 1 0 0,0 1 0 0 0,0 0 0 0 0,0-1-1 0 0,0 1 1 0 0,0-1 0 0 0,0 1-1 0 0,1-3 1 0 0,1 1-179 0 0,-1 1 0 0 0,1-1 0 0 0,0 0 0 0 0,0 0 0 0 0,1 1 0 0 0,-1-1 0 0 0,1 1 0 0 0,-1 0 0 0 0,5-4 0 0 0,-6 6-84 0 0,0 0-1 0 0,-1-1 1 0 0,1 1-1 0 0,0-1 0 0 0,0 1 1 0 0,0 0-1 0 0,-1 0 1 0 0,1-1-1 0 0,0 1 1 0 0,0 0-1 0 0,0 0 1 0 0,0 0-1 0 0,0 0 1 0 0,0 0-1 0 0,-1 0 0 0 0,1 0 1 0 0,0 0-1 0 0,0 1 1 0 0,0-1-1 0 0,0 0 1 0 0,-1 0-1 0 0,1 1 1 0 0,0-1-1 0 0,0 0 1 0 0,0 1-1 0 0,-1-1 0 0 0,1 1 1 0 0,0-1-1 0 0,-1 1 1 0 0,1 0-1 0 0,0-1 1 0 0,-1 1-1 0 0,1-1 1 0 0,-1 1-1 0 0,1 0 1 0 0,-1 0-1 0 0,1-1 0 0 0,-1 1 1 0 0,1 0-1 0 0,-1 0 1 0 0,0 0-1 0 0,1-1 1 0 0,-1 3-1 0 0,1 0 2 0 0,0 1-1 0 0,0 0 0 0 0,0-1 1 0 0,-1 1-1 0 0,1 0 1 0 0,-1 0-1 0 0,0 0 1 0 0,0-1-1 0 0,0 1 0 0 0,-1 0 1 0 0,1 0-1 0 0,-1-1 1 0 0,0 1-1 0 0,-3 6 1 0 0,-2 6-15 0 0,-17 30 0 0 0,14-28 8 0 0,-41 63 4 0 0,8-14 9 0 0,40-64-3 0 0,1 0 0 0 0,-1 0 0 0 0,1 0 0 0 0,0 0 0 0 0,0 0 1 0 0,0 0-1 0 0,0 0 0 0 0,1 0 0 0 0,-1 0 0 0 0,1 1 0 0 0,0-1 1 0 0,0 0-1 0 0,0 0 0 0 0,1 4 0 0 0,-1-5-18 0 0,1 0 0 0 0,-1-1 0 0 0,1 1 0 0 0,0-1 0 0 0,-1 1 0 0 0,1-1 0 0 0,0 1 0 0 0,0-1 0 0 0,0 1 0 0 0,0-1 0 0 0,0 1 0 0 0,0-1 0 0 0,1 0 0 0 0,-1 0 0 0 0,0 0 0 0 0,1 0 0 0 0,-1 0 0 0 0,1 0 0 0 0,-1 0 0 0 0,1 0 0 0 0,-1 0 0 0 0,1-1 0 0 0,0 1 0 0 0,-1-1 0 0 0,1 1 0 0 0,0-1 0 0 0,1 1 0 0 0,5 0-350 0 0,0-1 1 0 0,0 1-1 0 0,0-1 0 0 0,0 0 1 0 0,0-1-1 0 0,0 0 0 0 0,0 0 1 0 0,-1-1-1 0 0,1 0 0 0 0,9-3 1 0 0,3-4-695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0.728"/>
    </inkml:context>
    <inkml:brush xml:id="br0">
      <inkml:brushProperty name="width" value="0.05" units="cm"/>
      <inkml:brushProperty name="height" value="0.05" units="cm"/>
    </inkml:brush>
  </inkml:definitions>
  <inkml:trace contextRef="#ctx0" brushRef="#br0">5 102 4996 0 0,'0'5'197'0'0,"-1"-1"-1"0"0,1 1 0 0 0,0 0 1 0 0,1 0-1 0 0,-1-1 0 0 0,1 1 0 0 0,0 0 1 0 0,0-1-1 0 0,3 9 0 0 0,0 5-98 0 0,-3-12-86 0 0,0 0-1 0 0,0-1 1 0 0,1 1-1 0 0,0 0 1 0 0,0-1-1 0 0,0 1 1 0 0,1-1-1 0 0,0 1 1 0 0,0-1-1 0 0,0 0 1 0 0,0-1-1 0 0,1 1 1 0 0,0 0-1 0 0,0-1 1 0 0,0 0-1 0 0,1 0 1 0 0,-1 0-1 0 0,1 0 1 0 0,0-1-1 0 0,0 0 1 0 0,0 0-1 0 0,0 0 1 0 0,1-1-1 0 0,-1 0 1 0 0,1 0-1 0 0,0 0 1 0 0,-1 0-1 0 0,1-1 1 0 0,8 1-1 0 0,-11-2-9 0 0,0 0 0 0 0,0-1 0 0 0,0 1 0 0 0,0 0 0 0 0,0-1 0 0 0,0 0 0 0 0,0 1 0 0 0,0-1 0 0 0,-1 0 0 0 0,1-1 0 0 0,0 1 0 0 0,-1 0 1 0 0,1-1-1 0 0,-1 0 0 0 0,1 1 0 0 0,-1-1 0 0 0,0 0 0 0 0,0 0 0 0 0,1 0 0 0 0,-1-1 0 0 0,-1 1 0 0 0,4-5 0 0 0,3-4 8 0 0,-1-1-1 0 0,-1 0 1 0 0,7-19 0 0 0,-12 29-9 0 0,1-4-2 0 0,0 0 0 0 0,0-1 0 0 0,0 1 0 0 0,-1 0 0 0 0,0-1 0 0 0,-1 0 0 0 0,0 1 0 0 0,0-1 0 0 0,0 1 0 0 0,0-1-1 0 0,-1 1 1 0 0,0-1 0 0 0,-1 1 0 0 0,0-1 0 0 0,0 1 0 0 0,0 0 0 0 0,0 0 0 0 0,-1 0 0 0 0,0 0 0 0 0,-4-6 0 0 0,4 8 26 0 0,0 0 1 0 0,0 0 0 0 0,0 0 0 0 0,0 1 0 0 0,-1-1 0 0 0,1 1 0 0 0,-1 0 0 0 0,0 0-1 0 0,0 0 1 0 0,0 0 0 0 0,0 1 0 0 0,-1 0 0 0 0,1 0 0 0 0,-1 0 0 0 0,1 0-1 0 0,-1 1 1 0 0,0-1 0 0 0,0 1 0 0 0,1 1 0 0 0,-1-1 0 0 0,0 1 0 0 0,0-1-1 0 0,0 1 1 0 0,0 1 0 0 0,0-1 0 0 0,1 1 0 0 0,-8 1 0 0 0,7-1 77 0 0,0 0 1 0 0,0 1-1 0 0,0 0 1 0 0,1 0-1 0 0,-1 0 1 0 0,0 0-1 0 0,1 1 0 0 0,-1-1 1 0 0,1 1-1 0 0,0 0 1 0 0,0 1-1 0 0,0-1 1 0 0,1 1-1 0 0,-1-1 1 0 0,1 1-1 0 0,-1 0 1 0 0,1 1-1 0 0,1-1 1 0 0,-1 0-1 0 0,1 1 1 0 0,-1 0-1 0 0,1-1 1 0 0,1 1-1 0 0,-1 0 0 0 0,1 0 1 0 0,-1 0-1 0 0,1 0 1 0 0,1 0-1 0 0,-1 1 1 0 0,1-1-1 0 0,0 8 1 0 0,1-1 45 0 0,0-1 0 0 0,0 1 0 0 0,1-1 0 0 0,0 0 0 0 0,1 0 0 0 0,0 0 0 0 0,1 0 0 0 0,1-1 0 0 0,-1 1 0 0 0,1-1 0 0 0,1 0 0 0 0,0-1 0 0 0,1 1 0 0 0,-1-1 0 0 0,2 0 0 0 0,-1-1 0 0 0,1 0 0 0 0,1 0 0 0 0,-1 0 0 0 0,1-1 0 0 0,1-1 0 0 0,14 9 0 0 0,-4-7-393 0 0,0 0 0 0 0,1-1 0 0 0,0-1 0 0 0,0-1 1 0 0,0-1-1 0 0,1-1 0 0 0,-1-1 0 0 0,27-1 1 0 0,-27-1-1022 0 0,-1-5-312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0.769"/>
    </inkml:context>
    <inkml:brush xml:id="br0">
      <inkml:brushProperty name="width" value="0.05" units="cm"/>
      <inkml:brushProperty name="height" value="0.05" units="cm"/>
    </inkml:brush>
  </inkml:definitions>
  <inkml:trace contextRef="#ctx0" brushRef="#br0">26 31 5420 0 0,'-6'-6'81'0'0,"0"-2"55"0"0,6 1 28 0 0,-5 3-184 0 0,1 2 176 0 0,2-1-12 0 0,0 3 140 0 0,2 3-232 0 0,2-1-308 0 0,0 1 276 0 0,0 2-220 0 0,-2-2-64 0 0,2 5-73 0 0,3 0-79 0 0,-3 0-52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1.078"/>
    </inkml:context>
    <inkml:brush xml:id="br0">
      <inkml:brushProperty name="width" value="0.05" units="cm"/>
      <inkml:brushProperty name="height" value="0.05" units="cm"/>
    </inkml:brush>
  </inkml:definitions>
  <inkml:trace contextRef="#ctx0" brushRef="#br0">148 349 4936 0 0,'2'0'42'0'0,"-1"0"-1"0"0,1-1 1 0 0,-1 1-1 0 0,1-1 1 0 0,-1 0-1 0 0,1 1 0 0 0,-1-1 1 0 0,0 0-1 0 0,0 0 1 0 0,1 0-1 0 0,-1 0 0 0 0,0 0 1 0 0,0 0-1 0 0,0 0 1 0 0,0 0-1 0 0,0-1 0 0 0,0 1 1 0 0,0 0-1 0 0,0-1 1 0 0,-1 1-1 0 0,1 0 0 0 0,0-1 1 0 0,-1 1-1 0 0,1-1 1 0 0,-1 1-1 0 0,0-1 1 0 0,1 1-1 0 0,-1-1 0 0 0,0-1 1 0 0,0 2-9 0 0,1-1 0 0 0,-1 0 0 0 0,1 1 0 0 0,-1-1 1 0 0,0 0-1 0 0,0 1 0 0 0,0-1 0 0 0,0 0 0 0 0,0 1 0 0 0,0-1 0 0 0,-1 1 1 0 0,1-1-1 0 0,0 0 0 0 0,-1 1 0 0 0,1-1 0 0 0,-1 1 0 0 0,0-1 0 0 0,0 1 1 0 0,1-1-1 0 0,-1 1 0 0 0,0 0 0 0 0,0-1 0 0 0,0 1 0 0 0,0 0 1 0 0,-2-2-1 0 0,-2 2-4 0 0,1 0 1 0 0,0 0-1 0 0,-1 1 1 0 0,1-1-1 0 0,-1 1 1 0 0,1 0-1 0 0,-1 1 1 0 0,1-1-1 0 0,0 1 1 0 0,-1 0-1 0 0,1 0 1 0 0,0 0-1 0 0,-1 0 1 0 0,1 1-1 0 0,0 0 1 0 0,0-1-1 0 0,-5 5 1 0 0,1-2 30 0 0,1 1-1 0 0,-1 0 1 0 0,1 0-1 0 0,0 1 1 0 0,0 0-1 0 0,1 0 1 0 0,-11 13-1 0 0,15-17-39 0 0,0 1 0 0 0,1-1-1 0 0,-1 1 1 0 0,1 0 0 0 0,-1-1 0 0 0,1 1-1 0 0,0 0 1 0 0,0 0 0 0 0,0 0 0 0 0,1 0-1 0 0,-1 0 1 0 0,1 0 0 0 0,-1 0 0 0 0,1 1-1 0 0,0-1 1 0 0,0 0 0 0 0,0 0 0 0 0,1 0-1 0 0,-1 0 1 0 0,1 0 0 0 0,0 0 0 0 0,0 0 0 0 0,0 0-1 0 0,0 0 1 0 0,0 0 0 0 0,1-1 0 0 0,-1 1-1 0 0,1 0 1 0 0,0-1 0 0 0,0 1 0 0 0,0-1-1 0 0,0 0 1 0 0,0 0 0 0 0,0 1 0 0 0,0-1-1 0 0,1-1 1 0 0,-1 1 0 0 0,1 0 0 0 0,0-1-1 0 0,-1 1 1 0 0,1-1 0 0 0,0 0 0 0 0,0 1-1 0 0,0-2 1 0 0,0 1 0 0 0,0 0 0 0 0,0 0-1 0 0,0-1 1 0 0,0 0 0 0 0,0 0 0 0 0,5 0-1 0 0,1 0 1 0 0,-1-1-1 0 0,0 1 0 0 0,0-2 0 0 0,0 1 0 0 0,0-1 0 0 0,0 0 0 0 0,0-1 0 0 0,-1 0 1 0 0,1 0-1 0 0,-1-1 0 0 0,9-5 0 0 0,-6 2-27 0 0,0-1 0 0 0,-1 1-1 0 0,0-2 1 0 0,-1 1 0 0 0,1-1 0 0 0,-2 0 0 0 0,8-12 0 0 0,-3 2-30 0 0,0-1 1 0 0,-2-1 0 0 0,0 0 0 0 0,-2-1 0 0 0,0 1 0 0 0,-1-2 0 0 0,6-36 0 0 0,-5-11 96 0 0,-8 63-21 0 0,0 0 0 0 0,0 0 0 0 0,0 0 0 0 0,-1 1 0 0 0,0-1 0 0 0,-1 0 0 0 0,1 1 0 0 0,-5-10 0 0 0,6 16-36 0 0,0 0 1 0 0,0 0 0 0 0,0-1 0 0 0,0 1 0 0 0,0 0 0 0 0,0 0 0 0 0,0 0 0 0 0,0-1 0 0 0,-1 1 0 0 0,1 0 0 0 0,0 0 0 0 0,0 0 0 0 0,0 0 0 0 0,0-1 0 0 0,-1 1 0 0 0,1 0 0 0 0,0 0 0 0 0,0 0 0 0 0,0 0-1 0 0,-1 0 1 0 0,1 0 0 0 0,0 0 0 0 0,0 0 0 0 0,0 0 0 0 0,-1-1 0 0 0,1 1 0 0 0,0 0 0 0 0,0 0 0 0 0,-1 0 0 0 0,1 0 0 0 0,0 0 0 0 0,0 0 0 0 0,0 0 0 0 0,-1 1 0 0 0,1-1 0 0 0,0 0 0 0 0,0 0-1 0 0,-1 0 1 0 0,1 0 0 0 0,0 0 0 0 0,-10 9 21 0 0,-6 15-28 0 0,7-6 36 0 0,1 1 0 0 0,0 1 0 0 0,2 0 0 0 0,0 0 0 0 0,1 0 0 0 0,2 1 0 0 0,-3 28 0 0 0,4-24-102 0 0,2 0 0 0 0,0 0 1 0 0,2 0-1 0 0,1-1 0 0 0,10 45 1 0 0,-12-65-68 0 0,0 0 1 0 0,1 0 0 0 0,-1-1-1 0 0,1 1 1 0 0,-1-1 0 0 0,1 0 0 0 0,3 5-1 0 0,4 3-601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1.388"/>
    </inkml:context>
    <inkml:brush xml:id="br0">
      <inkml:brushProperty name="width" value="0.05" units="cm"/>
      <inkml:brushProperty name="height" value="0.05" units="cm"/>
    </inkml:brush>
  </inkml:definitions>
  <inkml:trace contextRef="#ctx0" brushRef="#br0">77 27 8429 0 0,'-4'-18'647'0'0,"4"18"-601"0"0,0-1-1 0 0,0 1 1 0 0,0 0-1 0 0,0 0 1 0 0,0-1-1 0 0,0 1 1 0 0,0 0 0 0 0,0 0-1 0 0,0-1 1 0 0,0 1-1 0 0,0 0 1 0 0,0 0-1 0 0,0-1 1 0 0,0 1-1 0 0,0 0 1 0 0,0 0 0 0 0,0-1-1 0 0,0 1 1 0 0,-1 0-1 0 0,1 0 1 0 0,0 0-1 0 0,0-1 1 0 0,0 1-1 0 0,0 0 1 0 0,0 0 0 0 0,-1 0-1 0 0,1-1 1 0 0,0 1-1 0 0,0 0 1 0 0,0 0-1 0 0,-1 0 1 0 0,1 0-1 0 0,0 0 1 0 0,0-1 0 0 0,-1 1-1 0 0,1 0 1 0 0,0 0-1 0 0,0 0 1 0 0,-1 0-1 0 0,1 0 1 0 0,0 0-1 0 0,0 0 1 0 0,-1 0 0 0 0,1 0-1 0 0,0 0 1 0 0,-1 9-55 0 0,-1 0 0 0 0,0 0 1 0 0,0-1-1 0 0,0 1 1 0 0,-1 0-1 0 0,0-1 0 0 0,-8 14 1 0 0,-2 7-286 0 0,-15 25-2982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1.746"/>
    </inkml:context>
    <inkml:brush xml:id="br0">
      <inkml:brushProperty name="width" value="0.05" units="cm"/>
      <inkml:brushProperty name="height" value="0.05" units="cm"/>
    </inkml:brush>
  </inkml:definitions>
  <inkml:trace contextRef="#ctx0" brushRef="#br0">1 221 7133 0 0,'0'0'327'0'0,"10"-11"-186"0"0,33-33 8 0 0,-32 33 1117 0 0,-2-5-1084 0 0,25-51-14 0 0,-25 51 50 0 0,8 6-153 0 0,53-28-60 0 0,-69 37-6 0 0,0 0 0 0 0,-1 1 0 0 0,1-1 0 0 0,0 1 0 0 0,0-1-1 0 0,0 1 1 0 0,-1-1 0 0 0,1 1 0 0 0,0-1 0 0 0,0 1 0 0 0,0 0 0 0 0,0-1 0 0 0,0 1 0 0 0,0 0 0 0 0,0 0 0 0 0,0 0 0 0 0,0 0 0 0 0,0 0 0 0 0,0 0 0 0 0,0 0 0 0 0,0 0 0 0 0,0 0 0 0 0,-1 0 0 0 0,1 1 0 0 0,0-1 0 0 0,0 0 0 0 0,0 1 0 0 0,0-1 0 0 0,0 0 0 0 0,0 1 0 0 0,0-1 0 0 0,-1 1 0 0 0,1 0 0 0 0,0-1 0 0 0,0 1 0 0 0,-1-1 0 0 0,1 1 0 0 0,1 1 0 0 0,65 51 6 0 0,-66-52-4 0 0,0 0 0 0 0,0 0 1 0 0,1 0-1 0 0,-1 0 0 0 0,0 0 0 0 0,0 0 1 0 0,0 1-1 0 0,0-1 0 0 0,0 0 0 0 0,0 1 1 0 0,-1-1-1 0 0,1 1 0 0 0,0-1 1 0 0,-1 1-1 0 0,1-1 0 0 0,-1 1 0 0 0,1-1 1 0 0,-1 1-1 0 0,0 0 0 0 0,0-1 0 0 0,0 1 1 0 0,0 0-1 0 0,0-1 0 0 0,0 1 0 0 0,0-1 1 0 0,0 1-1 0 0,-1 0 0 0 0,0 2 0 0 0,-1 3 6 0 0,1 4 0 0 0,-2 0 0 0 0,1-1 0 0 0,-2 1 0 0 0,1-1 1 0 0,-1 0-1 0 0,-1 0 0 0 0,0-1 0 0 0,0 1 0 0 0,-1-1 0 0 0,0 0 0 0 0,-1 0 0 0 0,0-1 0 0 0,0 0 0 0 0,-9 8 0 0 0,14-15 51 0 0,-4-1-16 0 0,-19 0-117 0 0,25 1 72 0 0,-1-1 0 0 0,1 0 0 0 0,0 0 0 0 0,-1 0 0 0 0,1 0 0 0 0,-1-1 0 0 0,1 1 0 0 0,0 0 0 0 0,-1 0 0 0 0,1 0 0 0 0,-1 0 0 0 0,1 0 0 0 0,0 0 0 0 0,-1-1 0 0 0,1 1 0 0 0,0 0 0 0 0,-1 0 0 0 0,1 0 0 0 0,0-1 0 0 0,-1 1 0 0 0,1 0 0 0 0,0-1 0 0 0,0 1 0 0 0,-1 0 0 0 0,1 0 0 0 0,0-1 0 0 0,0 1 0 0 0,-1-1 0 0 0,1 1 0 0 0,0 0 0 0 0,0-1 0 0 0,0 1 0 0 0,0 0 0 0 0,0-1 0 0 0,-18-33-43 0 0,18 31 44 0 0,-1 0 0 0 0,1 1-1 0 0,0-1 1 0 0,1 0 0 0 0,-1 1-1 0 0,0-1 1 0 0,1 1 0 0 0,-1-1 0 0 0,1 0-1 0 0,0 1 1 0 0,0-1 0 0 0,0 1-1 0 0,0 0 1 0 0,1-1 0 0 0,-1 1-1 0 0,0 0 1 0 0,1 0 0 0 0,0 0 0 0 0,2-3-1 0 0,1-2-5 0 0,4-5 0 0 0,0 0-1 0 0,1 0 0 0 0,0 1 1 0 0,1 0-1 0 0,0 1 0 0 0,1 0 0 0 0,17-10 1 0 0,-20 14 2 0 0,0 0 0 0 0,1 1 0 0 0,0 0 1 0 0,0 1-1 0 0,0 0 0 0 0,1 1 0 0 0,-1 0 0 0 0,1 1 0 0 0,0 0 1 0 0,21-2-1 0 0,-28 4 11 0 0,0 0-1 0 0,0 1 1 0 0,0-1 0 0 0,1 1-1 0 0,-1 0 1 0 0,0 0 0 0 0,0 0 0 0 0,-1 0-1 0 0,1 1 1 0 0,0-1 0 0 0,0 1-1 0 0,-1 0 1 0 0,1 0 0 0 0,-1 1-1 0 0,1-1 1 0 0,-1 1 0 0 0,0 0 0 0 0,0-1-1 0 0,0 1 1 0 0,4 6 0 0 0,-5-5 1 0 0,1 1 1 0 0,-1-1 0 0 0,0 0-1 0 0,0 1 1 0 0,-1 0 0 0 0,1-1-1 0 0,-1 1 1 0 0,0 0 0 0 0,0-1-1 0 0,-1 1 1 0 0,0 0 0 0 0,1 0-1 0 0,-2 0 1 0 0,1-1 0 0 0,0 1-1 0 0,-1 0 1 0 0,-2 8 0 0 0,-4 14-48 0 0,4-13-324 0 0,0-1 1 0 0,-1 0-1 0 0,-11 24 1 0 0,12-24-862 0 0,-1-10 426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2.172"/>
    </inkml:context>
    <inkml:brush xml:id="br0">
      <inkml:brushProperty name="width" value="0.05" units="cm"/>
      <inkml:brushProperty name="height" value="0.05" units="cm"/>
    </inkml:brush>
  </inkml:definitions>
  <inkml:trace contextRef="#ctx0" brushRef="#br0">250 102 5236 0 0,'6'-5'68'0'0,"-1"0"-1"0"0,0 0 0 0 0,-1 0 1 0 0,1 0-1 0 0,6-12 0 0 0,-11 16-37 0 0,1 0 0 0 0,0 0 1 0 0,0-1-1 0 0,-1 1 0 0 0,1 0 0 0 0,-1-1 0 0 0,1 1 0 0 0,-1-1 0 0 0,0 1 0 0 0,1-1 0 0 0,-1 1 0 0 0,0-1 0 0 0,0 1 0 0 0,0 0 0 0 0,0-1 0 0 0,0 1 0 0 0,0-1 0 0 0,0 1 0 0 0,-1-1 0 0 0,1 1 0 0 0,-1-1 0 0 0,1 1 0 0 0,-1 0 0 0 0,1-1 0 0 0,-1 1 0 0 0,0 0 0 0 0,0-1 0 0 0,1 1 0 0 0,-1 0 0 0 0,0 0 0 0 0,0 0 0 0 0,0 0 0 0 0,0 0 0 0 0,0 0 0 0 0,-2-1 0 0 0,0 0 6 0 0,-1 0 0 0 0,0 1 0 0 0,1-1 0 0 0,-1 1 0 0 0,0 0 0 0 0,0 0 0 0 0,0 0 0 0 0,0 1 0 0 0,0 0 0 0 0,0-1 0 0 0,-7 2 0 0 0,-48 5 371 0 0,48-5-307 0 0,3 0-66 0 0,1 1 0 0 0,-1 0 1 0 0,1 0-1 0 0,0 0 0 0 0,-1 1 0 0 0,1 0 0 0 0,1 0 1 0 0,-1 0-1 0 0,0 1 0 0 0,1 0 0 0 0,0 1 0 0 0,0-1 1 0 0,0 1-1 0 0,0 1 0 0 0,1-1 0 0 0,0 1 0 0 0,0 0 1 0 0,0 0-1 0 0,1 0 0 0 0,0 0 0 0 0,0 1 0 0 0,1 0 1 0 0,0 0-1 0 0,0 0 0 0 0,0 0 0 0 0,-1 9 0 0 0,3-13-24 0 0,0-1 0 0 0,1 0-1 0 0,-1 1 1 0 0,1-1 0 0 0,-1 1-1 0 0,1-1 1 0 0,0 0 0 0 0,0 1-1 0 0,0-1 1 0 0,1 1 0 0 0,-1-1-1 0 0,1 1 1 0 0,-1-1 0 0 0,1 0-1 0 0,0 1 1 0 0,-1-1 0 0 0,1 0-1 0 0,1 0 1 0 0,-1 1-1 0 0,0-1 1 0 0,0 0 0 0 0,1 0-1 0 0,-1 0 1 0 0,1-1 0 0 0,0 1-1 0 0,-1 0 1 0 0,1-1 0 0 0,0 1-1 0 0,0-1 1 0 0,0 1 0 0 0,0-1-1 0 0,0 0 1 0 0,1 0 0 0 0,-1 0-1 0 0,0 0 1 0 0,0 0 0 0 0,1 0-1 0 0,-1-1 1 0 0,0 1-1 0 0,5 0 1 0 0,1 0-39 0 0,0 0 0 0 0,0-1 0 0 0,0 0 0 0 0,0 0 0 0 0,0 0 0 0 0,0-1 0 0 0,-1-1 0 0 0,1 1 0 0 0,0-1 0 0 0,0 0 0 0 0,12-6 0 0 0,-11 3-17 0 0,-1 0 0 0 0,-1 0 0 0 0,1-1-1 0 0,-1 0 1 0 0,0 0 0 0 0,0 0 0 0 0,0-1 0 0 0,10-15 0 0 0,-7 7 129 0 0,-1 0 0 0 0,0-1 0 0 0,10-28 0 0 0,-33 119 48 0 0,11-65-158 0 0,-6 38 30 0 0,9-46-74 0 0,0 1 1 0 0,-1-1 0 0 0,1 1 0 0 0,0-1 0 0 0,0 1 0 0 0,1 0-1 0 0,-1-1 1 0 0,0 1 0 0 0,1-1 0 0 0,0 1 0 0 0,-1-1 0 0 0,1 0-1 0 0,0 1 1 0 0,2 3 0 0 0,-1-5-66 0 0,-1 1 0 0 0,0-1-1 0 0,1 0 1 0 0,-1 0 0 0 0,1 0 0 0 0,-1 0-1 0 0,1 0 1 0 0,-1 0 0 0 0,1 0 0 0 0,0 0-1 0 0,3 0 1 0 0,3 1-635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2.916"/>
    </inkml:context>
    <inkml:brush xml:id="br0">
      <inkml:brushProperty name="width" value="0.05" units="cm"/>
      <inkml:brushProperty name="height" value="0.05" units="cm"/>
    </inkml:brush>
  </inkml:definitions>
  <inkml:trace contextRef="#ctx0" brushRef="#br0">1 106 5817 0 0,'3'-14'93'0'0,"11"-34"337"0"0,-13 44-342 0 0,0 1 0 0 0,1 0 1 0 0,-1 0-1 0 0,1 0 0 0 0,-1 1 1 0 0,1-1-1 0 0,0 0 1 0 0,0 1-1 0 0,0-1 0 0 0,1 1 1 0 0,4-5-1 0 0,-6 7-63 0 0,-1-1-1 0 0,1 0 1 0 0,0 1-1 0 0,0-1 1 0 0,0 1 0 0 0,0 0-1 0 0,0-1 1 0 0,-1 1-1 0 0,1 0 1 0 0,0-1 0 0 0,0 1-1 0 0,0 0 1 0 0,0 0-1 0 0,0 0 1 0 0,0 0 0 0 0,0 0-1 0 0,0 0 1 0 0,0 0-1 0 0,0 0 1 0 0,0 0 0 0 0,0 1-1 0 0,0-1 1 0 0,0 0-1 0 0,0 0 1 0 0,0 1 0 0 0,1 0-1 0 0,-1 0 2 0 0,0 0 1 0 0,1 1-1 0 0,-1-1 0 0 0,0 0 0 0 0,0 1 1 0 0,0 0-1 0 0,0-1 0 0 0,0 1 0 0 0,0-1 0 0 0,0 1 1 0 0,-1 0-1 0 0,2 3 0 0 0,0 4 23 0 0,0 1 1 0 0,-1-1-1 0 0,0 1 1 0 0,0 10-1 0 0,-3-3-35 0 0,-1-1-1 0 0,-1 1 1 0 0,0 0-1 0 0,-1-1 1 0 0,-1 0-1 0 0,-13 27 1 0 0,16-38-10 0 0,-13 22 42 0 0,3-16-44 0 0,13-11-5 0 0,0 0 1 0 0,-1 0-1 0 0,1 0 0 0 0,-1 0 0 0 0,1 0 1 0 0,0 0-1 0 0,-1 0 0 0 0,1 0 0 0 0,0 0 1 0 0,-1 0-1 0 0,1 0 0 0 0,0 0 0 0 0,-1 0 1 0 0,1 0-1 0 0,0-1 0 0 0,-1 1 0 0 0,1 0 1 0 0,0 0-1 0 0,-1 0 0 0 0,1 0 0 0 0,0-1 1 0 0,-1 1-1 0 0,1 0 0 0 0,0 0 0 0 0,-1-1 1 0 0,1 1-1 0 0,0 0 0 0 0,0 0 0 0 0,0-1 1 0 0,-1 1-1 0 0,1 0 0 0 0,0-1 0 0 0,0 1 1 0 0,0-1-1 0 0,-1-2-34 0 0,1 1 0 0 0,0-1 0 0 0,0 0 0 0 0,0 1 0 0 0,0-1 0 0 0,1 0 0 0 0,-1 0 0 0 0,1 1 0 0 0,0-1 0 0 0,1-3 0 0 0,1-5-44 0 0,-1 0 69 0 0,2-1-1 0 0,0 1 0 0 0,0 0 0 0 0,1 0 1 0 0,0 0-1 0 0,8-11 0 0 0,-1 3 20 0 0,0 1-1 0 0,22-23 0 0 0,-33 40-5 0 0,0-1-1 0 0,1 1 0 0 0,-1-1 1 0 0,0 1-1 0 0,1 0 0 0 0,0 0 0 0 0,-1-1 1 0 0,1 1-1 0 0,0 0 0 0 0,-1 0 0 0 0,1 0 1 0 0,0 1-1 0 0,0-1 0 0 0,0 0 1 0 0,-1 1-1 0 0,1-1 0 0 0,0 1 0 0 0,0 0 1 0 0,0 0-1 0 0,0-1 0 0 0,0 1 1 0 0,0 0-1 0 0,0 1 0 0 0,0-1 0 0 0,0 0 1 0 0,0 1-1 0 0,0-1 0 0 0,0 1 0 0 0,0-1 1 0 0,0 1-1 0 0,-1 0 0 0 0,1 0 1 0 0,0 0-1 0 0,0 0 0 0 0,-1 0 0 0 0,3 2 1 0 0,0 0 3 0 0,-1 0 0 0 0,0 1 0 0 0,0-1 0 0 0,0 1 0 0 0,0-1 0 0 0,-1 1 0 0 0,1 0 0 0 0,-1 0 0 0 0,0 0 0 0 0,0 1-1 0 0,-1-1 1 0 0,1 0 0 0 0,-1 1 0 0 0,1 7 0 0 0,0 45 66 0 0,-2-57-70 0 0,1 1 0 0 0,-1-1 0 0 0,0 0 0 0 0,1 1 0 0 0,-1-1 0 0 0,0 0 0 0 0,1 1 0 0 0,-1-1 0 0 0,0 0 0 0 0,1 0 0 0 0,-1 1 0 0 0,1-1 1 0 0,-1 0-1 0 0,1 0 0 0 0,-1 0 0 0 0,0 1 0 0 0,1-1 0 0 0,-1 0 0 0 0,1 0 0 0 0,-1 0 0 0 0,1 0 0 0 0,-1 0 0 0 0,1 0 0 0 0,-1 0 0 0 0,1 0 0 0 0,-1 0 0 0 0,1 0 0 0 0,-1 0 0 0 0,0-1 0 0 0,1 1 1 0 0,-1 0-1 0 0,1 0 0 0 0,-1 0 0 0 0,1 0 0 0 0,-1-1 0 0 0,0 1 0 0 0,2-1 0 0 0,17-8 4 0 0,16-22 2 0 0,-26 25-11 0 0,-1-1 0 0 0,0 0 0 0 0,0 0 1 0 0,-1-1-1 0 0,0 0 0 0 0,8-12 0 0 0,-10 12-1 0 0,4-7-48 0 0,-7 18 27 0 0,-2 11 16 0 0,-9 90 145 0 0,9-64-131 0 0,0-38-2 0 0,0 0 0 0 0,0 0 0 0 0,1 0 0 0 0,-1 0 0 0 0,1 0-1 0 0,-1-1 1 0 0,1 1 0 0 0,-1 0 0 0 0,1 0 0 0 0,0 0 0 0 0,0-1 0 0 0,0 1-1 0 0,0 0 1 0 0,0-1 0 0 0,0 1 0 0 0,3 2 0 0 0,-3-4 0 0 0,1 0-1 0 0,-1 0 1 0 0,0 0 0 0 0,1 0 0 0 0,-1-1-1 0 0,0 1 1 0 0,0 0 0 0 0,1-1 0 0 0,-1 1 0 0 0,0 0-1 0 0,0-1 1 0 0,2 0 0 0 0,4-2 12 0 0,4 0-17 0 0,-1-1 0 0 0,1 0 0 0 0,-1 0-1 0 0,0-1 1 0 0,-1 0 0 0 0,1-1 0 0 0,-1 0 0 0 0,-1-1-1 0 0,1 1 1 0 0,-1-2 0 0 0,0 1 0 0 0,0-1 0 0 0,-1-1-1 0 0,0 1 1 0 0,-1-1 0 0 0,11-19 0 0 0,-10 14 8 0 0,-3 7-5 0 0,0-1 0 0 0,-1 1 0 0 0,0-1 0 0 0,0 0 0 0 0,-1 0 0 0 0,0 0 0 0 0,1-12 0 0 0,-3 20 0 0 0,0 0 0 0 0,0 0-1 0 0,0 0 1 0 0,0-1-1 0 0,0 1 1 0 0,0 0-1 0 0,0 0 1 0 0,0 0-1 0 0,-1-1 1 0 0,1 1-1 0 0,0 0 1 0 0,0 0 0 0 0,0 0-1 0 0,0 0 1 0 0,0 0-1 0 0,0-1 1 0 0,-1 1-1 0 0,1 0 1 0 0,0 0-1 0 0,0 0 1 0 0,0 0-1 0 0,-1 0 1 0 0,1 0 0 0 0,0 0-1 0 0,0 0 1 0 0,0-1-1 0 0,0 1 1 0 0,-1 0-1 0 0,1 0 1 0 0,0 0-1 0 0,0 0 1 0 0,0 0-1 0 0,-1 0 1 0 0,1 0 0 0 0,0 0-1 0 0,0 0 1 0 0,0 0-1 0 0,-1 0 1 0 0,1 0-1 0 0,0 1 1 0 0,0-1-1 0 0,0 0 1 0 0,-1 0-1 0 0,1 0 1 0 0,0 0-1 0 0,0 0 1 0 0,0 0 0 0 0,0 0-1 0 0,-1 0 1 0 0,1 1-1 0 0,0-1 1 0 0,0 0-1 0 0,0 0 1 0 0,0 0-1 0 0,0 0 1 0 0,-1 1-1 0 0,1-1 1 0 0,0 0 0 0 0,-12 10-27 0 0,12-10 25 0 0,0 0 3 0 0,-20 18 35 0 0,1 0 1 0 0,-25 32 0 0 0,39-44-20 0 0,1-1 1 0 0,0 1 0 0 0,0 1-1 0 0,1-1 1 0 0,0 0 0 0 0,0 1-1 0 0,0 0 1 0 0,1 0 0 0 0,0 0 0 0 0,1 0-1 0 0,-1 0 1 0 0,1 0 0 0 0,0 0-1 0 0,1 11 1 0 0,0-15-18 0 0,1 0 1 0 0,0 0-1 0 0,-1 0 0 0 0,1-1 1 0 0,0 1-1 0 0,0 0 0 0 0,1-1 0 0 0,-1 1 1 0 0,0 0-1 0 0,1-1 0 0 0,0 0 1 0 0,-1 1-1 0 0,1-1 0 0 0,0 0 0 0 0,0 0 1 0 0,1 0-1 0 0,-1 0 0 0 0,0 0 1 0 0,1-1-1 0 0,-1 1 0 0 0,1-1 0 0 0,-1 1 1 0 0,1-1-1 0 0,0 0 0 0 0,3 1 1 0 0,0 0-111 0 0,1 0 0 0 0,0 0 1 0 0,0-1-1 0 0,0 0 0 0 0,0 0 1 0 0,0 0-1 0 0,0-1 1 0 0,0 0-1 0 0,8-2 0 0 0,8-2-473 0 0,2 0-184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3.236"/>
    </inkml:context>
    <inkml:brush xml:id="br0">
      <inkml:brushProperty name="width" value="0.05" units="cm"/>
      <inkml:brushProperty name="height" value="0.05" units="cm"/>
    </inkml:brush>
  </inkml:definitions>
  <inkml:trace contextRef="#ctx0" brushRef="#br0">69 8 7229 0 0,'0'0'28'0'0,"0"0"0"0"0,1 0 1 0 0,-1 0-1 0 0,0 0 0 0 0,0 0 0 0 0,0 0 1 0 0,0 0-1 0 0,0 0 0 0 0,0 0 1 0 0,0-1-1 0 0,0 1 0 0 0,0 0 1 0 0,0 0-1 0 0,0 0 0 0 0,0 0 0 0 0,0 0 1 0 0,0 0-1 0 0,0 0 0 0 0,0 0 1 0 0,0 0-1 0 0,0-1 0 0 0,0 1 1 0 0,0 0-1 0 0,0 0 0 0 0,0 0 0 0 0,0 0 1 0 0,0 0-1 0 0,0 0 0 0 0,-1 0 1 0 0,1 0-1 0 0,0 0 0 0 0,0-1 1 0 0,0 1-1 0 0,0 0 0 0 0,0 0 0 0 0,0 0 1 0 0,0 0-1 0 0,0 0 0 0 0,0 0 1 0 0,0 0-1 0 0,0 0 0 0 0,0 0 1 0 0,-1 0-1 0 0,1 0 0 0 0,0 0 0 0 0,0 0 1 0 0,0 0-1 0 0,0 0 0 0 0,0 0 1 0 0,0 0-1 0 0,0 0 0 0 0,0 0 1 0 0,-1 0-1 0 0,2-1 34 0 0,-1 1 0 0 0,0 0 0 0 0,0 0 0 0 0,0-1 0 0 0,0 1 1 0 0,1 0-1 0 0,-1 0 0 0 0,0-1 0 0 0,0 1 0 0 0,1 0 0 0 0,-1 0 0 0 0,0 0 0 0 0,0-1 0 0 0,1 1 1 0 0,-1 0-1 0 0,0 0 0 0 0,1 0 0 0 0,-1 0 0 0 0,0 0 0 0 0,1 0 0 0 0,-1 0 0 0 0,0-1 0 0 0,1 1 1 0 0,-1 0-1 0 0,0 0 0 0 0,1 0 0 0 0,-1 0 0 0 0,0 0 0 0 0,1 1 0 0 0,-1-1 0 0 0,0 0 0 0 0,0 0 1 0 0,1 0-1 0 0,-1 0 0 0 0,0 0 0 0 0,1 0 0 0 0,-1 0 0 0 0,0 1 0 0 0,1-1 0 0 0,-1 0 1 0 0,0 0-1 0 0,1 1 0 0 0,-3 6 45 0 0,-5 23-124 0 0,5-23-115 0 0,-9 15-1383 0 0,-35 65 613 0 0,35-65-230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3.696"/>
    </inkml:context>
    <inkml:brush xml:id="br0">
      <inkml:brushProperty name="width" value="0.05" units="cm"/>
      <inkml:brushProperty name="height" value="0.05" units="cm"/>
    </inkml:brush>
  </inkml:definitions>
  <inkml:trace contextRef="#ctx0" brushRef="#br0">355 397 6565 0 0,'-55'-21'55'0'0,"44"17"436"0"0,8-2-290 0 0,-7-15 12 0 0,8 15 1504 0 0,2-1-1467 0 0,0-22-14 0 0,0 21 342 0 0,-7 3-510 0 0,3 2-63 0 0,0 1-1 0 0,0-1 0 0 0,0 1 1 0 0,0 0-1 0 0,0 0 1 0 0,-1 1-1 0 0,1-1 0 0 0,-1 1 1 0 0,-7-2-1 0 0,-11 1 16 0 0,0 0-1 0 0,-32 2 1 0 0,50 0-11 0 0,1 0 1 0 0,-1 1 0 0 0,1-1-1 0 0,0 1 1 0 0,-1 0-1 0 0,1 0 1 0 0,-5 3-1 0 0,-7 10 68 0 0,8-6-33 0 0,3-3-9 0 0,0 0 0 0 0,1 0 0 0 0,-1 1 0 0 0,1 0 0 0 0,0 0-1 0 0,1 0 1 0 0,-1 0 0 0 0,1 0 0 0 0,0 1 0 0 0,1-1 0 0 0,0 1-1 0 0,0 0 1 0 0,0-1 0 0 0,-1 13 0 0 0,3-16-26 0 0,0 1 0 0 0,0-1 0 0 0,0 0 0 0 0,1 1 0 0 0,-1-1 0 0 0,1 0 0 0 0,0 0 0 0 0,-1 1 0 0 0,2-1 0 0 0,-1 0 0 0 0,0 0 0 0 0,1 0 0 0 0,-1 0 0 0 0,1 0 0 0 0,0-1-1 0 0,0 1 1 0 0,0 0 0 0 0,0-1 0 0 0,0 0 0 0 0,1 1 0 0 0,-1-1 0 0 0,1 0 0 0 0,0 0 0 0 0,-1 0 0 0 0,1 0 0 0 0,0-1 0 0 0,0 1 0 0 0,0-1 0 0 0,0 0 0 0 0,0 0 0 0 0,1 0 0 0 0,3 1 0 0 0,-2-1-15 0 0,1 0 1 0 0,-1 0-1 0 0,0-1 0 0 0,1 1 1 0 0,-1-1-1 0 0,1 0 1 0 0,-1 0-1 0 0,0-1 0 0 0,1 0 1 0 0,-1 0-1 0 0,0 0 0 0 0,0-1 1 0 0,6-2-1 0 0,-3 1-89 0 0,-1-1 0 0 0,1 0-1 0 0,-1-1 1 0 0,-1 0 0 0 0,1 0-1 0 0,-1 0 1 0 0,11-12 0 0 0,-5 3-113 0 0,-1 0-1 0 0,-1-1 1 0 0,0-1 0 0 0,-1 1 0 0 0,-1-1 0 0 0,0-1-1 0 0,6-21 1 0 0,-4 2 88 0 0,-2-1 1 0 0,-1 1-1 0 0,-1-2 0 0 0,-3 1 0 0 0,-1-50 0 0 0,-1 86 120 0 0,-1 1 0 0 0,0 0 0 0 0,0-1 0 0 0,0 1 0 0 0,0 0 0 0 0,0-1 0 0 0,0 1 0 0 0,0 0 0 0 0,0-1 0 0 0,0 1 0 0 0,0 0 0 0 0,0-1 0 0 0,0 1 0 0 0,0 0 0 0 0,-1-1 0 0 0,1 1 0 0 0,0 0 0 0 0,0-1 0 0 0,0 1 0 0 0,0 0 0 0 0,0 0 0 0 0,-1-1 0 0 0,1 1 0 0 0,0 0 0 0 0,0-1 0 0 0,-1 1 0 0 0,1 0 0 0 0,-1-1 0 0 0,-6 7 17 0 0,-4 17 54 0 0,-5 19 300 0 0,3 1 0 0 0,-13 70-1 0 0,23-97-305 0 0,1 1-1 0 0,1-1 1 0 0,0 0-1 0 0,2 0 1 0 0,0 0-1 0 0,0 1 1 0 0,2-1-1 0 0,0 0 1 0 0,0-1-1 0 0,11 27 1 0 0,-13-37-206 0 0,1-1 0 0 0,0 1 1 0 0,0-1-1 0 0,1 0 0 0 0,-1 0 0 0 0,1 0 1 0 0,0 0-1 0 0,0-1 0 0 0,0 1 0 0 0,0-1 0 0 0,1 1 1 0 0,-1-1-1 0 0,1 0 0 0 0,7 4 0 0 0,2-1-739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4.051"/>
    </inkml:context>
    <inkml:brush xml:id="br0">
      <inkml:brushProperty name="width" value="0.05" units="cm"/>
      <inkml:brushProperty name="height" value="0.05" units="cm"/>
    </inkml:brush>
  </inkml:definitions>
  <inkml:trace contextRef="#ctx0" brushRef="#br0">77 107 6565 0 0,'-11'-2'501'0'0,"9"1"-294"0"0,-1 1 1 0 0,1-1-1 0 0,0 0 0 0 0,-1 1 0 0 0,1 0 0 0 0,0 0 1 0 0,-1-1-1 0 0,1 1 0 0 0,0 1 0 0 0,-3-1 1 0 0,6-1-126 0 0,-1 0 0 0 0,1 0 0 0 0,0 0 0 0 0,0 1 0 0 0,0-1 0 0 0,-1 0 0 0 0,1 0 0 0 0,0 1 1 0 0,0-1-1 0 0,0 1 0 0 0,0-1 0 0 0,0 1 0 0 0,0-1 0 0 0,1 1 0 0 0,-1-1 0 0 0,1 1 1 0 0,32-11 222 0 0,-14 5-288 0 0,12-2-59 0 0,-26 8 23 0 0,-1-2-1 0 0,1 1 1 0 0,0 0-1 0 0,-1-1 1 0 0,1 0-1 0 0,7-4 1 0 0,-12 6 12 0 0,-1-1 0 0 0,0 1 1 0 0,1 0-1 0 0,-1 0 0 0 0,1-1 1 0 0,-1 1-1 0 0,0 0 1 0 0,1-1-1 0 0,-1 1 0 0 0,0 0 1 0 0,0-1-1 0 0,1 1 0 0 0,-1 0 1 0 0,0-1-1 0 0,0 1 0 0 0,1 0 1 0 0,-1-1-1 0 0,0 1 0 0 0,0-1 1 0 0,0 1-1 0 0,0-1 0 0 0,0 1 1 0 0,0-1-1 0 0,1 1 1 0 0,-1 0-1 0 0,0-1 0 0 0,0 1 1 0 0,0-1-1 0 0,-1 1 0 0 0,1-1 1 0 0,0 0-1 0 0,-11-12-126 0 0,7 10 116 0 0,-1 0 0 0 0,1 0 0 0 0,-1 0-1 0 0,-9-3 1 0 0,10 4 17 0 0,-1 1 0 0 0,1 0 0 0 0,-1 0 0 0 0,0 0 0 0 0,1 0 0 0 0,-1 1 0 0 0,0-1 0 0 0,1 1 0 0 0,-1 1 0 0 0,0-1 0 0 0,0 0 0 0 0,1 1 0 0 0,-1 0 0 0 0,1 0 0 0 0,-1 1-1 0 0,1-1 1 0 0,-1 1 0 0 0,1 0 0 0 0,0 0 0 0 0,0 1 0 0 0,0-1 0 0 0,0 1 0 0 0,0 0 0 0 0,0 0 0 0 0,1 0 0 0 0,-1 0 0 0 0,1 0 0 0 0,0 1 0 0 0,0 0 0 0 0,1 0 0 0 0,-1 0 0 0 0,1 0 0 0 0,-1 0 0 0 0,1 0 0 0 0,0 0 0 0 0,1 1-1 0 0,-1-1 1 0 0,1 1 0 0 0,-1 8 0 0 0,1-7 10 0 0,0 0-1 0 0,0 1 0 0 0,1-1 0 0 0,0 0 1 0 0,0 0-1 0 0,1 0 0 0 0,0 0 1 0 0,0 0-1 0 0,0 0 0 0 0,4 10 1 0 0,-4-14-68 0 0,0 1 1 0 0,0-1-1 0 0,1 0 1 0 0,-1 0-1 0 0,1 0 1 0 0,-1 0-1 0 0,1 0 1 0 0,0 0-1 0 0,0 0 1 0 0,0 0-1 0 0,0 0 1 0 0,0-1-1 0 0,0 1 1 0 0,0-1-1 0 0,0 0 1 0 0,1 0-1 0 0,-1 1 1 0 0,0-1-1 0 0,1-1 1 0 0,-1 1-1 0 0,1 0 1 0 0,-1-1-1 0 0,1 1 1 0 0,0-1-1 0 0,-1 0 1 0 0,1 0-1 0 0,4 0 1 0 0,4-1-440 0 0,0 0-1 0 0,0 0 1 0 0,-1-1 0 0 0,1 0-1 0 0,10-5 1 0 0,1-2-384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4.354"/>
    </inkml:context>
    <inkml:brush xml:id="br0">
      <inkml:brushProperty name="width" value="0.05" units="cm"/>
      <inkml:brushProperty name="height" value="0.05" units="cm"/>
    </inkml:brush>
  </inkml:definitions>
  <inkml:trace contextRef="#ctx0" brushRef="#br0">168 74 3036 0 0,'15'-26'304'0'0,"-13"21"-43"0"0,0 1 0 0 0,1-1 0 0 0,-1 1-1 0 0,1 0 1 0 0,0 0 0 0 0,0 0 0 0 0,0 0-1 0 0,0 1 1 0 0,8-7 0 0 0,-13 13 1844 0 0,-9 4-1469 0 0,-2-1-343 0 0,0 0 0 0 0,1 1 0 0 0,0 1 0 0 0,0 0 0 0 0,-19 17 1 0 0,23-18-225 0 0,1-2-53 0 0,1 0-1 0 0,1 1 1 0 0,-1-1 0 0 0,1 1 0 0 0,0 0-1 0 0,-5 8 1 0 0,9-13-1 0 0,1 0 0 0 0,-1 0 0 0 0,0 1 0 0 0,1-1 0 0 0,-1 0 0 0 0,0 1 0 0 0,1-1 0 0 0,0 0 0 0 0,-1 1 0 0 0,1-1 0 0 0,0 1 0 0 0,0-1 0 0 0,0 1 0 0 0,0-1 0 0 0,0 1 0 0 0,0-1 0 0 0,0 1 0 0 0,0-1 0 0 0,1 0 0 0 0,-1 1-1 0 0,1-1 1 0 0,-1 1 0 0 0,1-1 0 0 0,-1 0 0 0 0,1 1 0 0 0,0-1 0 0 0,-1 0 0 0 0,1 0 0 0 0,0 0 0 0 0,0 1 0 0 0,0-1 0 0 0,0 0 0 0 0,0 0 0 0 0,0 0 0 0 0,1-1 0 0 0,-1 1 0 0 0,0 0 0 0 0,2 1 0 0 0,15 8 72 0 0,1-1 1 0 0,24 9-1 0 0,-29-13-83 0 0,0 1-1 0 0,-1 0 1 0 0,1 1-1 0 0,-1 0 1 0 0,21 17-1 0 0,-33-24-2 0 0,0 1-1 0 0,0-1 0 0 0,0 1 0 0 0,0 0 0 0 0,-1-1 1 0 0,1 1-1 0 0,0 0 0 0 0,-1 0 0 0 0,1 0 0 0 0,0-1 1 0 0,-1 1-1 0 0,1 0 0 0 0,-1 0 0 0 0,1 0 1 0 0,-1 0-1 0 0,0 0 0 0 0,1 0 0 0 0,-1 0 0 0 0,0 0 1 0 0,0 0-1 0 0,0 0 0 0 0,0 0 0 0 0,0 0 0 0 0,0 0 1 0 0,0 2-1 0 0,-1-2 2 0 0,1 0-1 0 0,-1 1 1 0 0,0-1 0 0 0,0 0 0 0 0,0 0 0 0 0,0 0-1 0 0,0 1 1 0 0,0-1 0 0 0,0 0 0 0 0,0 0 0 0 0,0 0-1 0 0,0-1 1 0 0,-1 1 0 0 0,1 0 0 0 0,-2 0-1 0 0,-8 4-84 0 0,1-1-1 0 0,-1 0 1 0 0,-17 3-1 0 0,25-7 19 0 0,-140 24-2307 0 0,101-17 1440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2.181"/>
    </inkml:context>
    <inkml:brush xml:id="br0">
      <inkml:brushProperty name="width" value="0.05" units="cm"/>
      <inkml:brushProperty name="height" value="0.05" units="cm"/>
    </inkml:brush>
  </inkml:definitions>
  <inkml:trace contextRef="#ctx0" brushRef="#br0">185 101 5601 0 0,'0'-11'171'0'0,"-1"-22"796"0"0,0 30-847 0 0,-1 1 0 0 0,0-1 0 0 0,0 0 0 0 0,0 1 0 0 0,0-1 0 0 0,0 1 0 0 0,0 0 0 0 0,0-1 0 0 0,-1 1 0 0 0,-4-3 0 0 0,1 1 121 0 0,0 0 0 0 0,-1 0 0 0 0,-11-6 0 0 0,15 10-195 0 0,1-1-1 0 0,-1 0 1 0 0,1 0-1 0 0,-1 1 0 0 0,0-1 1 0 0,1 1-1 0 0,-1 0 0 0 0,1 0 1 0 0,-1 0-1 0 0,0 0 0 0 0,1 1 1 0 0,-1-1-1 0 0,0 0 1 0 0,1 1-1 0 0,-1 0 0 0 0,1 0 1 0 0,-1 0-1 0 0,-2 1 0 0 0,1 1-5 0 0,1-1-1 0 0,-1 1 0 0 0,0 0 1 0 0,1 0-1 0 0,0 0 1 0 0,0 0-1 0 0,0 1 0 0 0,0-1 1 0 0,0 1-1 0 0,-2 4 0 0 0,1 0-8 0 0,-1 0 0 0 0,2 0-1 0 0,-1 0 1 0 0,1 1 0 0 0,1-1-1 0 0,-1 1 1 0 0,1 0 0 0 0,1 0-1 0 0,0 0 1 0 0,0 14 0 0 0,1-11-15 0 0,1-1 0 0 0,1 0-1 0 0,0 0 1 0 0,1 0 0 0 0,0 0 0 0 0,1 0 0 0 0,0-1 0 0 0,0 0 0 0 0,9 15 0 0 0,-11-21-11 0 0,1 0-1 0 0,0 0 1 0 0,0 0-1 0 0,0-1 1 0 0,1 1-1 0 0,-1-1 1 0 0,1 0 0 0 0,0 0-1 0 0,-1 0 1 0 0,1 0-1 0 0,1 0 1 0 0,-1-1-1 0 0,0 0 1 0 0,1 0-1 0 0,-1 0 1 0 0,1-1 0 0 0,-1 1-1 0 0,1-1 1 0 0,0 0-1 0 0,0 0 1 0 0,0-1-1 0 0,-1 0 1 0 0,1 1-1 0 0,9-2 1 0 0,-5-1 0 0 0,1 0 0 0 0,-1 0 0 0 0,0-1 0 0 0,0-1 0 0 0,0 1 0 0 0,-1-1 0 0 0,1-1 0 0 0,-1 1 0 0 0,0-2 0 0 0,0 1 0 0 0,-1-1 0 0 0,0 0 0 0 0,0 0 0 0 0,12-15 0 0 0,-12 13-42 0 0,-1 0-1 0 0,0 0 1 0 0,0-1 0 0 0,-1 0-1 0 0,0 0 1 0 0,0 0-1 0 0,-1 0 1 0 0,-1-1 0 0 0,1 1-1 0 0,-2-1 1 0 0,1 0 0 0 0,-1 0-1 0 0,1-19 1 0 0,-3 27-11 0 0,0 0 0 0 0,0 0-1 0 0,-1 0 1 0 0,1 0 0 0 0,0 0 0 0 0,-1 0 0 0 0,0 0 0 0 0,1 0-1 0 0,-1 0 1 0 0,0 0 0 0 0,0 1 0 0 0,0-1 0 0 0,0 0 0 0 0,0 1-1 0 0,0-1 1 0 0,0 0 0 0 0,-1 1 0 0 0,1-1 0 0 0,-1 1 0 0 0,1 0-1 0 0,-1 0 1 0 0,1-1 0 0 0,-1 1 0 0 0,0 0 0 0 0,1 0 0 0 0,-1 1-1 0 0,0-1 1 0 0,0 0 0 0 0,0 0 0 0 0,0 1 0 0 0,0-1 0 0 0,0 1-1 0 0,-3 0 1 0 0,-1-1-201 0 0,0 0 0 0 0,0 1 0 0 0,0 0-1 0 0,0 1 1 0 0,-1-1 0 0 0,1 1 0 0 0,0 0 0 0 0,0 1-1 0 0,-11 4 1 0 0,-26 9-1450 0 0,30-13 1051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4.958"/>
    </inkml:context>
    <inkml:brush xml:id="br0">
      <inkml:brushProperty name="width" value="0.05" units="cm"/>
      <inkml:brushProperty name="height" value="0.05" units="cm"/>
    </inkml:brush>
  </inkml:definitions>
  <inkml:trace contextRef="#ctx0" brushRef="#br0">27 14 9741 0 0,'-1'0'8'0'0,"1"0"0"0"0,-1 0 1 0 0,1 0-1 0 0,0 0 0 0 0,-1 0 0 0 0,1 1 1 0 0,0-1-1 0 0,-1 0 0 0 0,1 0 1 0 0,-1 0-1 0 0,1 0 0 0 0,0 0 0 0 0,-1 0 1 0 0,1 0-1 0 0,-1 0 0 0 0,1 0 0 0 0,0 0 1 0 0,-1-1-1 0 0,1 1 0 0 0,-1 0 1 0 0,1 0-1 0 0,0 0 0 0 0,-1 0 0 0 0,1-1 1 0 0,0 1-1 0 0,-1 0 0 0 0,1 0 0 0 0,0-1 1 0 0,-1 1-1 0 0,1 0 0 0 0,0 0 0 0 0,0-1 1 0 0,-1 1-1 0 0,1 0 0 0 0,0-1 1 0 0,0 1-1 0 0,-1 0 0 0 0,1-1 0 0 0,0 1 1 0 0,0-1-1 0 0,0 1 0 0 0,0 0 0 0 0,0-1 1 0 0,0 1-1 0 0,0 0 0 0 0,0-1 0 0 0,0 1 1 0 0,0-1-1 0 0,0 1 0 0 0,0-1 1 0 0,0 1-1 0 0,0 0 0 0 0,0-1 0 0 0,0 1 1 0 0,0 0-1 0 0,0-1 0 0 0,0 1 0 0 0,1-1 1 0 0,-1 1-1 0 0,4 15 417 0 0,-2 11-465 0 0,-1 27 65 0 0,-5 101-1665 0 0,0-116 530 0 0,-4 29-1016 0 0,4-49 1331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5.578"/>
    </inkml:context>
    <inkml:brush xml:id="br0">
      <inkml:brushProperty name="width" value="0.05" units="cm"/>
      <inkml:brushProperty name="height" value="0.05" units="cm"/>
    </inkml:brush>
  </inkml:definitions>
  <inkml:trace contextRef="#ctx0" brushRef="#br0">22 280 4844 0 0,'-7'-26'266'0'0,"2"1"0"0"0,-4-43-1 0 0,9 62 1701 0 0,25-81-1604 0 0,-20 69 69 0 0,10 9-272 0 0,51-25-11 0 0,-62 33-132 0 0,1-1-1 0 0,-1 1 1 0 0,1 0-1 0 0,-1 0 0 0 0,0 1 1 0 0,1-1-1 0 0,0 1 1 0 0,-1 0-1 0 0,1 0 0 0 0,-1 1 1 0 0,1-1-1 0 0,-1 1 0 0 0,0 0 1 0 0,1 0-1 0 0,-1 1 1 0 0,0-1-1 0 0,6 4 0 0 0,4 0 34 0 0,0 0-34 0 0,1 0 0 0 0,-1 1 1 0 0,0 1-1 0 0,-1 1 0 0 0,0 0 1 0 0,0 0-1 0 0,13 12 0 0 0,-21-16-16 0 0,-1-1-1 0 0,0 1 1 0 0,0 0-1 0 0,0 1 1 0 0,-1-1-1 0 0,1 1 1 0 0,-1-1-1 0 0,0 1 1 0 0,-1 0-1 0 0,1 0 1 0 0,-1 0 0 0 0,0 0-1 0 0,0 1 1 0 0,0-1-1 0 0,-1 1 1 0 0,0-1-1 0 0,0 1 1 0 0,0-1-1 0 0,-1 1 1 0 0,0-1-1 0 0,0 1 1 0 0,-1 7 0 0 0,-1 3-456 0 0,-32 1 365 0 0,-105 52 17 0 0,95-51 28 0 0,31-18 13 0 0,5-1 18 0 0,8 1 15 0 0,-1 0 0 0 0,0 0 0 0 0,0 0 0 0 0,1 1 0 0 0,-1-1 0 0 0,0-1 0 0 0,0 1 0 0 0,1 0 0 0 0,-1 0 0 0 0,0 0 0 0 0,0 0 0 0 0,1 0 0 0 0,-1-1 0 0 0,0 1 0 0 0,1 0 0 0 0,-1-1 1 0 0,0 1-1 0 0,1 0 0 0 0,-1-1 0 0 0,1 1 0 0 0,-1-1 0 0 0,0 1 0 0 0,1-1 0 0 0,-1 1 0 0 0,1-1 0 0 0,-1-1 0 0 0,1 2 0 0 0,0-1 0 0 0,0 0-1 0 0,0 0 1 0 0,0 0 0 0 0,0 0 0 0 0,0 0 0 0 0,0 0 0 0 0,0 0-1 0 0,1 0 1 0 0,-1 0 0 0 0,0 0 0 0 0,1 0 0 0 0,-1 0 0 0 0,1 0-1 0 0,-1 1 1 0 0,1-1 0 0 0,0-1 0 0 0,4-4-8 0 0,0 1 0 0 0,0-1 0 0 0,0 1 0 0 0,12-9 0 0 0,2 3 43 0 0,1 0 0 0 0,0 1 0 0 0,0 1 0 0 0,1 0 0 0 0,0 2 0 0 0,0 1 0 0 0,1 0 0 0 0,0 2 0 0 0,0 0 0 0 0,0 2 0 0 0,43 0 0 0 0,-62 2-8 0 0,0 0 0 0 0,0 0-1 0 0,0 0 1 0 0,0 1 0 0 0,0 0 0 0 0,0 0 0 0 0,-1-1 0 0 0,1 2 0 0 0,0-1 0 0 0,0 0 0 0 0,-1 0-1 0 0,1 1 1 0 0,-1 0 0 0 0,1-1 0 0 0,-1 1 0 0 0,0 0 0 0 0,1 0 0 0 0,-1 0 0 0 0,0 1 0 0 0,2 2 0 0 0,-2-2-15 0 0,0 1 0 0 0,-1-1 0 0 0,1 1 0 0 0,-1 0 1 0 0,0-1-1 0 0,0 1 0 0 0,0 0 0 0 0,0 0 1 0 0,-1 0-1 0 0,0 0 0 0 0,1 0 0 0 0,-1 0 1 0 0,-1 0-1 0 0,1-1 0 0 0,-1 6 0 0 0,-1 12 21 0 0,2-17-32 0 0,0 0 0 0 0,0 0 1 0 0,-1 0-1 0 0,1 0 0 0 0,-1-1 1 0 0,0 1-1 0 0,0 0 1 0 0,-3 6-1 0 0,1-4 78 0 0,0-2-630 0 0,2-7-384 0 0,-6-14 31 0 0,6 15 893 0 0,2 0 1 0 0,-1-1-1 0 0,0 1 0 0 0,0 0 0 0 0,1-1 1 0 0,-1 1-1 0 0,1 0 0 0 0,0 0 0 0 0,0-1 1 0 0,-1 1-1 0 0,2 0 0 0 0,0-3 1 0 0,4-9 15 0 0,-3 6-5 0 0,2-12-8 0 0,1 1-1 0 0,1-1 1 0 0,15-28 0 0 0,-19 43 16 0 0,1-1 0 0 0,-1 1-1 0 0,1 0 1 0 0,0 0 0 0 0,1 0 0 0 0,-1 0 0 0 0,1 1-1 0 0,0 0 1 0 0,0 0 0 0 0,0 0 0 0 0,1 1-1 0 0,-1 0 1 0 0,1 0 0 0 0,0 0 0 0 0,0 0 0 0 0,6-1-1 0 0,-10 3 1 0 0,1 0 0 0 0,0 1 0 0 0,-1-1 0 0 0,1 0 1 0 0,0 1-1 0 0,-1 0 0 0 0,1 0 0 0 0,0 0 0 0 0,-1 0 0 0 0,1 0 0 0 0,0 0 0 0 0,0 1 0 0 0,-1-1 0 0 0,1 1 0 0 0,-1 0 0 0 0,1 0 0 0 0,0 0 0 0 0,-1 0 0 0 0,0 0 0 0 0,1 0 0 0 0,-1 1 0 0 0,0-1 0 0 0,1 1 0 0 0,-1 0 0 0 0,0 0 0 0 0,0 0 0 0 0,-1 0 1 0 0,1 0-1 0 0,0 0 0 0 0,-1 0 0 0 0,1 0 0 0 0,-1 1 0 0 0,1-1 0 0 0,-1 0 0 0 0,0 1 0 0 0,0 0 0 0 0,0-1 0 0 0,0 4 0 0 0,1 5 36 0 0,-1 0 1 0 0,0 1-1 0 0,-1-1 1 0 0,0 1-1 0 0,-1-1 0 0 0,0 0 1 0 0,-1 0-1 0 0,0 1 0 0 0,-1-1 1 0 0,0 0-1 0 0,-1-1 1 0 0,0 1-1 0 0,-7 12 0 0 0,7-17-85 0 0,2-1-227 0 0,-1 0 1 0 0,0 0 0 0 0,0 0 0 0 0,-1-1-1 0 0,-3 6 1 0 0,6-14-362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5.887"/>
    </inkml:context>
    <inkml:brush xml:id="br0">
      <inkml:brushProperty name="width" value="0.05" units="cm"/>
      <inkml:brushProperty name="height" value="0.05" units="cm"/>
    </inkml:brush>
  </inkml:definitions>
  <inkml:trace contextRef="#ctx0" brushRef="#br0">28 1 3816 0 0,'-6'7'0'0'0,"2"-5"20"0"0,4 9-16 0 0,-11-2 8 0 0,7 0-60 0 0,1 1-68 0 0,3-3-64 0 0,5 4-60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6.194"/>
    </inkml:context>
    <inkml:brush xml:id="br0">
      <inkml:brushProperty name="width" value="0.05" units="cm"/>
      <inkml:brushProperty name="height" value="0.05" units="cm"/>
    </inkml:brush>
  </inkml:definitions>
  <inkml:trace contextRef="#ctx0" brushRef="#br0">151 117 5909 0 0,'1'-3'40'0'0,"1"1"0"0"0,0-1 1 0 0,0 1-1 0 0,0 0 1 0 0,0 0-1 0 0,1 0 0 0 0,-1 0 1 0 0,1 0-1 0 0,-1 1 1 0 0,5-3-1 0 0,-5 3 31 0 0,0 0-1 0 0,0 0 1 0 0,0-1 0 0 0,0 1 0 0 0,0-1 0 0 0,0 1-1 0 0,0-1 1 0 0,0 0 0 0 0,0 1 0 0 0,-1-1-1 0 0,1 0 1 0 0,-1 0 0 0 0,1 0 0 0 0,-1-1-1 0 0,0 1 1 0 0,0 0 0 0 0,1-3 0 0 0,-2 2 15 0 0,1 1-1 0 0,-1 0 1 0 0,0-1 0 0 0,0 1 0 0 0,0-1 0 0 0,-1 1-1 0 0,1 0 1 0 0,0-1 0 0 0,-1 1 0 0 0,0 0 0 0 0,1-1-1 0 0,-1 1 1 0 0,0 0 0 0 0,0 0 0 0 0,-3-4 0 0 0,3 5-60 0 0,1-1 0 0 0,-1 1 0 0 0,0 0 0 0 0,0 0 1 0 0,0 0-1 0 0,0 0 0 0 0,0 0 0 0 0,0 0 0 0 0,0 1 0 0 0,0-1 1 0 0,0 0-1 0 0,0 0 0 0 0,0 1 0 0 0,0-1 0 0 0,-1 1 0 0 0,1-1 1 0 0,0 1-1 0 0,-1-1 0 0 0,1 1 0 0 0,0 0 0 0 0,-1 0 1 0 0,1-1-1 0 0,0 1 0 0 0,-1 0 0 0 0,1 0 0 0 0,0 1 0 0 0,-1-1 1 0 0,1 0-1 0 0,-2 1 0 0 0,-12 4 8 0 0,1 0 0 0 0,0 1 1 0 0,0 1-1 0 0,1 0 0 0 0,0 1 0 0 0,-18 14 0 0 0,27-19 2 0 0,0 1 0 0 0,-1 0 0 0 0,2 0 0 0 0,-1 0 1 0 0,0 1-1 0 0,1 0 0 0 0,0-1 0 0 0,0 1 0 0 0,0 0 0 0 0,1 0 0 0 0,-1 1 0 0 0,1-1 0 0 0,0 0 0 0 0,1 1 0 0 0,-1-1 0 0 0,1 1 0 0 0,0-1 0 0 0,1 1 0 0 0,0 0 0 0 0,0 8 0 0 0,0-11-7 0 0,1 0-1 0 0,0 0 1 0 0,-1-1 0 0 0,1 1 0 0 0,0 0-1 0 0,1-1 1 0 0,-1 1 0 0 0,0-1 0 0 0,1 1-1 0 0,-1-1 1 0 0,1 0 0 0 0,0 0 0 0 0,0 1-1 0 0,0-1 1 0 0,0 0 0 0 0,0-1 0 0 0,0 1-1 0 0,1 0 1 0 0,-1-1 0 0 0,0 1-1 0 0,1-1 1 0 0,-1 0 0 0 0,1 0 0 0 0,0 0-1 0 0,-1 0 1 0 0,6 1 0 0 0,6 1-79 0 0,0 0 0 0 0,0-1 0 0 0,28 1 0 0 0,-18-4-742 0 0,-1 0 1 0 0,40-9-1 0 0,-33 5-117 0 0,-1 1-159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6.511"/>
    </inkml:context>
    <inkml:brush xml:id="br0">
      <inkml:brushProperty name="width" value="0.05" units="cm"/>
      <inkml:brushProperty name="height" value="0.05" units="cm"/>
    </inkml:brush>
  </inkml:definitions>
  <inkml:trace contextRef="#ctx0" brushRef="#br0">77 216 6597 0 0,'-39'12'319'0'0,"2"1"683"0"0,36-13-772 0 0,19-13 882 0 0,-8 9-1020 0 0,1 0 0 0 0,0 1 0 0 0,0 0 1 0 0,0 0-1 0 0,0 1 0 0 0,13 0 0 0 0,36-9-13 0 0,-33 4-84 0 0,0-2 1 0 0,-1-1 0 0 0,-1 0-1 0 0,1-2 1 0 0,32-21 0 0 0,-55 31 2 0 0,-1-1 0 0 0,1 1 1 0 0,0-1-1 0 0,0 1 1 0 0,-1-1-1 0 0,0 0 1 0 0,1 0-1 0 0,-1 0 1 0 0,0-1-1 0 0,-1 1 1 0 0,1 0-1 0 0,-1-1 0 0 0,1 1 1 0 0,-1-1-1 0 0,0 1 1 0 0,0-1-1 0 0,0 0 1 0 0,0-4-1 0 0,-1 6 2 0 0,0 0-1 0 0,0 0 1 0 0,-1 0 0 0 0,1 0-1 0 0,0 0 1 0 0,-1 0-1 0 0,1 0 1 0 0,-1 0 0 0 0,0 0-1 0 0,0 0 1 0 0,0 0 0 0 0,0 1-1 0 0,0-1 1 0 0,0 0-1 0 0,0 1 1 0 0,0-1 0 0 0,-1 0-1 0 0,1 1 1 0 0,-1-1-1 0 0,1 1 1 0 0,-1 0 0 0 0,1 0-1 0 0,-1-1 1 0 0,0 1-1 0 0,0 0 1 0 0,1 0 0 0 0,-1 1-1 0 0,0-1 1 0 0,0 0-1 0 0,0 1 1 0 0,0-1 0 0 0,0 1-1 0 0,-4-1 1 0 0,-2 0 8 0 0,-1 1 0 0 0,0 0 0 0 0,1 0 0 0 0,-1 1 0 0 0,1 0 1 0 0,-1 0-1 0 0,1 1 0 0 0,-1 0 0 0 0,-15 6 0 0 0,13-3 68 0 0,-1 0 1 0 0,1 1-1 0 0,0 0 0 0 0,1 1 0 0 0,-1 0 0 0 0,-11 10 1 0 0,16-11 25 0 0,1 1 1 0 0,-1-1-1 0 0,1 1 1 0 0,1-1-1 0 0,-1 1 0 0 0,1 1 1 0 0,0-1-1 0 0,1 1 1 0 0,0-1-1 0 0,0 1 1 0 0,0 0-1 0 0,1 0 1 0 0,1 0-1 0 0,-2 12 1 0 0,2-16-32 0 0,1 0-1 0 0,0 1 1 0 0,0-1 0 0 0,0 0 0 0 0,0 0 0 0 0,1 0 0 0 0,0 0 0 0 0,0 0-1 0 0,0 0 1 0 0,0 0 0 0 0,0 0 0 0 0,1 0 0 0 0,0-1 0 0 0,0 1 0 0 0,0 0 0 0 0,0-1-1 0 0,0 1 1 0 0,1-1 0 0 0,-1 0 0 0 0,1 0 0 0 0,0 0 0 0 0,0 0 0 0 0,0-1-1 0 0,1 1 1 0 0,-1-1 0 0 0,0 1 0 0 0,1-1 0 0 0,0-1 0 0 0,7 4 0 0 0,12 2 22 0 0,0-1 0 0 0,0-1 0 0 0,1-1 0 0 0,0-1 1 0 0,0-1-1 0 0,24-2 0 0 0,142-16-3017 0 0,-149 9 1464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9.078"/>
    </inkml:context>
    <inkml:brush xml:id="br0">
      <inkml:brushProperty name="width" value="0.05" units="cm"/>
      <inkml:brushProperty name="height" value="0.05" units="cm"/>
    </inkml:brush>
  </inkml:definitions>
  <inkml:trace contextRef="#ctx0" brushRef="#br0">394 80 4044 0 0,'3'-7'62'0'0,"1"0"1"0"0,0 1-1 0 0,0-1 0 0 0,0 1 0 0 0,1 0 0 0 0,0 0 0 0 0,0 0 0 0 0,1 1 0 0 0,-1-1 0 0 0,10-5 0 0 0,-14 10-44 0 0,0 1 0 0 0,-1-1-1 0 0,1 0 1 0 0,0 1 0 0 0,0-1 0 0 0,0 1 0 0 0,0-1-1 0 0,0 1 1 0 0,0 0 0 0 0,0-1 0 0 0,0 1-1 0 0,0 0 1 0 0,0 0 0 0 0,0 0 0 0 0,0 0 0 0 0,0 0-1 0 0,0 0 1 0 0,0 0 0 0 0,0 0 0 0 0,1 0 0 0 0,-1 0-1 0 0,0 1 1 0 0,0-1 0 0 0,0 0 0 0 0,0 1-1 0 0,0-1 1 0 0,0 1 0 0 0,-1-1 0 0 0,1 1 0 0 0,0-1-1 0 0,0 1 1 0 0,0-1 0 0 0,0 1 0 0 0,-1 0-1 0 0,1 0 1 0 0,0-1 0 0 0,-1 1 0 0 0,1 0 0 0 0,0 0-1 0 0,-1 0 1 0 0,1 0 0 0 0,-1 0 0 0 0,1 1-1 0 0,1 3 53 0 0,1 0-1 0 0,-2 0 0 0 0,1 0 0 0 0,0 0 1 0 0,-1 0-1 0 0,0 1 0 0 0,0 5 0 0 0,1 33 226 0 0,-3 0 0 0 0,-2 0 0 0 0,-1 0-1 0 0,-12 49 1 0 0,-53 169 450 0 0,53-209-628 0 0,-61 203 438 0 0,-55 198 434 0 0,77-227-658 0 0,9 3-1 0 0,11 2 1 0 0,-10 451 0 0 0,37-277-3396 0 0,8-363 2049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9.412"/>
    </inkml:context>
    <inkml:brush xml:id="br0">
      <inkml:brushProperty name="width" value="0.05" units="cm"/>
      <inkml:brushProperty name="height" value="0.05" units="cm"/>
    </inkml:brush>
  </inkml:definitions>
  <inkml:trace contextRef="#ctx0" brushRef="#br0">61 232 2980 0 0,'4'-31'109'0'0,"-3"29"-83"0"0,-1 0 1 0 0,1 0 0 0 0,0 0-1 0 0,-1-1 1 0 0,0 1 0 0 0,1 0-1 0 0,-1 0 1 0 0,0-1 0 0 0,0 1-1 0 0,0 0 1 0 0,-1 0 0 0 0,1 0-1 0 0,0-1 1 0 0,-1 1 0 0 0,0 0-1 0 0,1 0 1 0 0,-1 0-1 0 0,0 0 1 0 0,0 0 0 0 0,0 0-1 0 0,0 0 1 0 0,-1 0 0 0 0,1 0-1 0 0,0 0 1 0 0,-3-2 0 0 0,2 3 60 0 0,0-1 0 0 0,0 1 1 0 0,0 0-1 0 0,0 0 0 0 0,0 0 1 0 0,0 0-1 0 0,0 0 1 0 0,0 0-1 0 0,0 0 0 0 0,0 1 1 0 0,0-1-1 0 0,-3 0 0 0 0,4 1-51 0 0,0 0-1 0 0,0 0 0 0 0,0 0 0 0 0,0 0 0 0 0,1 0 1 0 0,-1 0-1 0 0,0 0 0 0 0,0 0 0 0 0,0 0 0 0 0,0 0 1 0 0,1 1-1 0 0,-1-1 0 0 0,0 0 0 0 0,0 0 1 0 0,0 1-1 0 0,1-1 0 0 0,-1 1 0 0 0,0-1 0 0 0,1 1 1 0 0,-1-1-1 0 0,0 1 0 0 0,1-1 0 0 0,-1 1 0 0 0,0-1 1 0 0,1 1-1 0 0,-1 0 0 0 0,1-1 0 0 0,0 1 1 0 0,-1 0-1 0 0,1-1 0 0 0,-1 1 0 0 0,1 0 0 0 0,-1 1 1 0 0,1-1-22 0 0,0 0 1 0 0,0-1-1 0 0,0 1 1 0 0,1 0-1 0 0,-1 0 1 0 0,0 0 0 0 0,0-1-1 0 0,0 1 1 0 0,1 0-1 0 0,-1 0 1 0 0,0-1-1 0 0,1 1 1 0 0,-1 0 0 0 0,0-1-1 0 0,1 1 1 0 0,-1 0-1 0 0,1-1 1 0 0,-1 1-1 0 0,1-1 1 0 0,-1 1 0 0 0,1-1-1 0 0,0 1 1 0 0,-1-1-1 0 0,1 1 1 0 0,0-1 0 0 0,-1 1-1 0 0,1-1 1 0 0,0 0-1 0 0,0 1 1 0 0,1-1-1 0 0,26 8 137 0 0,13-3-99 0 0,-1-2 1 0 0,1-1-1 0 0,79-8 1 0 0,-65 2-2 0 0,819-58-45 0 0,630-30-7 0 0,2 75 470 0 0,1 33 112 0 0,-1013-9-920 0 0,-398-7-522 0 0,100-14-1 0 0,-154 8 87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0.239"/>
    </inkml:context>
    <inkml:brush xml:id="br0">
      <inkml:brushProperty name="width" value="0.05" units="cm"/>
      <inkml:brushProperty name="height" value="0.05" units="cm"/>
    </inkml:brush>
  </inkml:definitions>
  <inkml:trace contextRef="#ctx0" brushRef="#br0">0 335 3960 0 0,'71'-7'97'0'0,"1402"-108"1079"0"0,3 55-1202 0 0,-482 48-10 0 0,974-22-169 0 0,-1934 33 211 0 0,470-27 9 0 0,-493 27-11 0 0,-2 0-5 0 0,1 0 0 0 0,0 0 0 0 0,0-1 0 0 0,-1-1 0 0 0,1 1 0 0 0,12-6 0 0 0,-22 7 1 0 0,0 1 0 0 0,1 0 1 0 0,-1 0-1 0 0,1 0 0 0 0,-1 0 1 0 0,0-1-1 0 0,1 1 0 0 0,-1 0 1 0 0,1 0-1 0 0,-1 0 0 0 0,0-1 0 0 0,1 1 1 0 0,-1 0-1 0 0,0-1 0 0 0,0 1 1 0 0,1 0-1 0 0,-1-1 0 0 0,0 1 1 0 0,0 0-1 0 0,1-1 0 0 0,-1 1 1 0 0,0-1-1 0 0,0 1 0 0 0,0 0 0 0 0,0-1 1 0 0,0 1-1 0 0,0-1 0 0 0,1 1 1 0 0,-1-1-1 0 0,0 1 0 0 0,0 0 1 0 0,-1-1-1 0 0,-10-10 50 0 0,-21-1 65 0 0,31 12-111 0 0,-37-9 203 0 0,0 3 0 0 0,0 1 0 0 0,0 2 0 0 0,-1 1 0 0 0,-52 5 0 0 0,81-3-216 0 0,1 1 0 0 0,0 0-1 0 0,0 1 1 0 0,0 0 0 0 0,0 0-1 0 0,0 1 1 0 0,-11 4 0 0 0,16-5 6 0 0,0 1 1 0 0,0-1-1 0 0,0 1 1 0 0,1-1-1 0 0,-1 1 0 0 0,1 0 1 0 0,-1 1-1 0 0,1-1 1 0 0,0 0-1 0 0,0 1 1 0 0,0 0-1 0 0,1 0 0 0 0,-1 0 1 0 0,1 0-1 0 0,0 0 1 0 0,-2 5-1 0 0,-3 13 127 0 0,1 0-1 0 0,1 0 1 0 0,-4 42 0 0 0,4 72 401 0 0,4-65-246 0 0,-51 441 511 0 0,-41-5-510 0 0,52-295-108 0 0,-73 589 432 0 0,101-700-589 0 0,13-96-17 0 0,-27 179-182 0 0,20-147-498 0 0,-2 1 0 0 0,-25 63 0 0 0,21-73-252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0.850"/>
    </inkml:context>
    <inkml:brush xml:id="br0">
      <inkml:brushProperty name="width" value="0.05" units="cm"/>
      <inkml:brushProperty name="height" value="0.05" units="cm"/>
    </inkml:brush>
  </inkml:definitions>
  <inkml:trace contextRef="#ctx0" brushRef="#br0">55 255 3668 0 0,'-2'0'5'0'0,"0"0"1"0"0,0 0-1 0 0,0 0 0 0 0,-1-1 0 0 0,1 1 0 0 0,0-1 0 0 0,0 1 0 0 0,0-1 0 0 0,-2-1 0 0 0,-6-2 61 0 0,-10 0 39 0 0,18 4-67 0 0,6 0-17 0 0,10-2-40 0 0,226-37 403 0 0,59-9 400 0 0,515-22 331 0 0,6 44-990 0 0,1584 30 571 0 0,-1514 7-95 0 0,299-32-76 0 0,-1156 19-526 0 0,26 0-224 0 0,-1-4 0 0 0,76-15 1 0 0,-108 11-252 0 0,-16 0-176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1.544"/>
    </inkml:context>
    <inkml:brush xml:id="br0">
      <inkml:brushProperty name="width" value="0.05" units="cm"/>
      <inkml:brushProperty name="height" value="0.05" units="cm"/>
    </inkml:brush>
  </inkml:definitions>
  <inkml:trace contextRef="#ctx0" brushRef="#br0">310 188 5176 0 0,'32'-20'272'0'0,"7"-4"822"0"0,46-36 1 0 0,-83 59-1055 0 0,-1 0 1 0 0,0 0 0 0 0,1 0 0 0 0,-1-1 0 0 0,0 1-1 0 0,1 0 1 0 0,-1 0 0 0 0,0-1 0 0 0,0 1-1 0 0,0-1 1 0 0,0 1 0 0 0,-1-1 0 0 0,1 1 0 0 0,0-1-1 0 0,0 0 1 0 0,-1 1 0 0 0,1-1 0 0 0,-1 0 0 0 0,0 0-1 0 0,0 1 1 0 0,1-1 0 0 0,-1 0 0 0 0,0 0-1 0 0,0 1 1 0 0,0-1 0 0 0,-1 0 0 0 0,1 0 0 0 0,0 1-1 0 0,-1-1 1 0 0,1 0 0 0 0,-1 1 0 0 0,-1-4-1 0 0,1 3-26 0 0,-1 0-1 0 0,0 0 0 0 0,0 0 1 0 0,0 0-1 0 0,0 0 0 0 0,0 0 1 0 0,-1 0-1 0 0,1 0 0 0 0,0 1 1 0 0,-1-1-1 0 0,1 1 0 0 0,-1 0 1 0 0,0 0-1 0 0,1 0 0 0 0,-1 0 1 0 0,0 0-1 0 0,0 1 0 0 0,1-1 1 0 0,-6 0-1 0 0,-10 1-14 0 0,0 0 0 0 0,0 1 0 0 0,0 1 1 0 0,1 0-1 0 0,-1 2 0 0 0,-26 7 0 0 0,-100 45 51 0 0,136-52-47 0 0,0-1 4 0 0,-44 23 22 0 0,49-25-23 0 0,1 1-1 0 0,0-1 1 0 0,-1 1-1 0 0,1-1 0 0 0,0 1 1 0 0,0 0-1 0 0,0 0 1 0 0,0 0-1 0 0,1 0 1 0 0,-1 0-1 0 0,1 0 1 0 0,-1 0-1 0 0,1 1 0 0 0,0-1 1 0 0,-1 1-1 0 0,1-1 1 0 0,-1 5-1 0 0,2-5 6 0 0,0 0-1 0 0,0 0 1 0 0,1 0-1 0 0,-1-1 1 0 0,1 1-1 0 0,-1 0 1 0 0,1 0-1 0 0,-1-1 0 0 0,1 1 1 0 0,0 0-1 0 0,0-1 1 0 0,0 1-1 0 0,0-1 1 0 0,0 1-1 0 0,0-1 1 0 0,0 0-1 0 0,1 1 1 0 0,-1-1-1 0 0,0 0 1 0 0,1 0-1 0 0,-1 0 1 0 0,1 0-1 0 0,0 0 1 0 0,1 1-1 0 0,7 3 60 0 0,0 0-1 0 0,19 6 1 0 0,-19-7-25 0 0,77 27 153 0 0,-38-14-165 0 0,0 2 1 0 0,69 37-1 0 0,-114-54-34 0 0,1 1 1 0 0,0 0-1 0 0,-1 1 0 0 0,1-1 0 0 0,-1 1 0 0 0,0 0 0 0 0,5 6 1 0 0,-8-9 0 0 0,-1 0 1 0 0,1 0-1 0 0,-1 0 1 0 0,1 0-1 0 0,-1 0 1 0 0,1 1-1 0 0,-1-1 1 0 0,0 0-1 0 0,1 0 1 0 0,-1 0-1 0 0,0 0 1 0 0,0 1-1 0 0,0-1 1 0 0,0 0-1 0 0,0 0 1 0 0,0 1-1 0 0,0-1 1 0 0,-1 0-1 0 0,1 0 1 0 0,0 0-1 0 0,-1 0 1 0 0,1 1-1 0 0,0-1 1 0 0,-1 0-1 0 0,0 0 1 0 0,1 0-1 0 0,-1 0 1 0 0,0 0-1 0 0,1 0 1 0 0,-1 0-1 0 0,0 0 1 0 0,0-1 0 0 0,0 1-1 0 0,0 0 1 0 0,0 0-1 0 0,0-1 1 0 0,0 1-1 0 0,-1 0 1 0 0,-9 6 1 0 0,0-1 0 0 0,0 0 0 0 0,-1 0-1 0 0,1-2 1 0 0,-1 1 0 0 0,0-2 0 0 0,-23 5 0 0 0,-92 7-78 0 0,109-14 46 0 0,-7 2-191 0 0,-1-2 1 0 0,0-1-1 0 0,0-1 0 0 0,-33-6 0 0 0,57 7 171 0 0,1 0 0 0 0,0 0-1 0 0,-1 0 1 0 0,1-1 0 0 0,0 1-1 0 0,-1-1 1 0 0,1 1 0 0 0,0-1-1 0 0,0 1 1 0 0,0-1 0 0 0,-1 0-1 0 0,1 1 1 0 0,0-1-1 0 0,0 0 1 0 0,0 0 0 0 0,0 0-1 0 0,0 0 1 0 0,0 0 0 0 0,1 0-1 0 0,-1 0 1 0 0,0 0 0 0 0,0-2-1 0 0,0 1-37 0 0,1 1 0 0 0,0-1 0 0 0,0 1 0 0 0,0-1 0 0 0,0 1 0 0 0,1-1 0 0 0,-1 1 0 0 0,0-1 0 0 0,1 1 0 0 0,-1-1 0 0 0,1 1 0 0 0,-1 0 0 0 0,1-1 0 0 0,0 1 0 0 0,0 0 0 0 0,-1-1 0 0 0,1 1 0 0 0,0 0 0 0 0,0 0 0 0 0,0 0 0 0 0,2-2 0 0 0,10-10-749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2.680"/>
    </inkml:context>
    <inkml:brush xml:id="br0">
      <inkml:brushProperty name="width" value="0.05" units="cm"/>
      <inkml:brushProperty name="height" value="0.05" units="cm"/>
    </inkml:brush>
  </inkml:definitions>
  <inkml:trace contextRef="#ctx0" brushRef="#br0">135 0 3784 0 0,'4'2'550'0'0,"0"2"1105"0"0,-6 12-1030 0 0,-3 2-493 0 0,-1-1 0 0 0,-14 29 0 0 0,11-27-122 0 0,-12 38-1 0 0,11-21-4 0 0,-2 0 0 0 0,-32 66 0 0 0,42-98 0 0 0,0 0 0 0 0,0 1 0 0 0,0-1 0 0 0,0 1 0 0 0,1 0 0 0 0,0-1 0 0 0,-1 8 0 0 0,23-20 339 0 0,-8 2-284 0 0,0 1 0 0 0,0 0 1 0 0,1 1-1 0 0,-1 1 0 0 0,1 0 0 0 0,18-1 0 0 0,-22 3-21 0 0,0 2-1 0 0,0-1 1 0 0,0 1 0 0 0,1 0-1 0 0,-1 1 1 0 0,-1 1 0 0 0,1-1-1 0 0,0 1 1 0 0,12 7-1 0 0,-4-2-37 0 0,46 18 47 0 0,-63-25-24 0 0,0-1 1 0 0,-1 0-1 0 0,1 0 1 0 0,0 0-1 0 0,0 0 0 0 0,-1 0 1 0 0,1 0-1 0 0,0 0 1 0 0,0 0-1 0 0,-1 0 0 0 0,1 0 1 0 0,0 0-1 0 0,-1 0 0 0 0,1 0 1 0 0,0-1-1 0 0,0 1 1 0 0,-1 0-1 0 0,1-1 0 0 0,0 1 1 0 0,-1 0-1 0 0,1-1 0 0 0,-1 1 1 0 0,1-1-1 0 0,0 0 1 0 0,10-19 385 0 0,-8 11-373 0 0,-1 0 0 0 0,0 0 1 0 0,0-10-1 0 0,-1-3-37 0 0,-1 0 1 0 0,-1 0-1 0 0,0 1 0 0 0,-2-1 1 0 0,0 0-1 0 0,-2 1 0 0 0,0 0 1 0 0,-2 0-1 0 0,-12-29 0 0 0,16 43 24 0 0,-1 0-1 0 0,0 1 0 0 0,0-1 1 0 0,0 1-1 0 0,-7-8 0 0 0,10 13-18 0 0,0 0-1 0 0,0 0 0 0 0,0 0 0 0 0,0 0 1 0 0,0 0-1 0 0,0 0 0 0 0,0 0 0 0 0,-1 0 1 0 0,1 1-1 0 0,0-1 0 0 0,0 0 0 0 0,-1 1 1 0 0,1-1-1 0 0,0 1 0 0 0,-1-1 0 0 0,1 1 1 0 0,0 0-1 0 0,-1 0 0 0 0,1 0 0 0 0,-1-1 1 0 0,1 1-1 0 0,0 0 0 0 0,-1 1 0 0 0,1-1 1 0 0,-1 0-1 0 0,1 0 0 0 0,0 1 1 0 0,-1-1-1 0 0,1 0 0 0 0,0 1 0 0 0,-1-1 1 0 0,1 1-1 0 0,0 0 0 0 0,0 0 0 0 0,-2 0 1 0 0,-5 5-85 0 0,-7 5-3305 0 0,16-11 2460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1.868"/>
    </inkml:context>
    <inkml:brush xml:id="br0">
      <inkml:brushProperty name="width" value="0.05" units="cm"/>
      <inkml:brushProperty name="height" value="0.05" units="cm"/>
    </inkml:brush>
  </inkml:definitions>
  <inkml:trace contextRef="#ctx0" brushRef="#br0">81 21 6785 0 0,'4'-1'16'0'0,"0"0"0"0"0,0-1 0 0 0,0 0 0 0 0,0 1 0 0 0,0-2-1 0 0,5-2 1 0 0,-2 1 7 0 0,-8 3 23 0 0,1 1-42 0 0,-1 0 1 0 0,1 0-1 0 0,0 0 1 0 0,-1 0-1 0 0,1 0 1 0 0,0 0-1 0 0,-1 0 1 0 0,1 0-1 0 0,0 0 0 0 0,-1 0 1 0 0,1 0-1 0 0,0 0 1 0 0,-1 0-1 0 0,1 0 1 0 0,0 0-1 0 0,-1 0 0 0 0,1 0 1 0 0,0 1-1 0 0,-1-1 1 0 0,1 0-1 0 0,0 0 1 0 0,-1 0-1 0 0,1 0 1 0 0,0 1-1 0 0,0-1 0 0 0,-1 0 1 0 0,1 0-1 0 0,0 1 1 0 0,0-1-1 0 0,-1 1 1 0 0,-31 29-57 0 0,23-23 170 0 0,1 1-1 0 0,0-1 1 0 0,1 2-1 0 0,-12 14 1 0 0,15-16-46 0 0,1-1-1 0 0,-1 1 1 0 0,1 1 0 0 0,1-1 0 0 0,-1 0 0 0 0,1 1 0 0 0,1-1 0 0 0,-1 1-1 0 0,0 13 1 0 0,2-19-51 0 0,0 0-1 0 0,0 1 0 0 0,0-1 1 0 0,0 0-1 0 0,0 0 0 0 0,0 1 1 0 0,1-1-1 0 0,-1 0 1 0 0,1 0-1 0 0,0 0 0 0 0,0 0 1 0 0,-1 0-1 0 0,1 0 0 0 0,0 0 1 0 0,1 0-1 0 0,-1 0 0 0 0,0 0 1 0 0,1 0-1 0 0,-1-1 0 0 0,1 1 1 0 0,-1 0-1 0 0,1-1 0 0 0,0 1 1 0 0,-1-1-1 0 0,1 0 1 0 0,0 0-1 0 0,0 0 0 0 0,0 0 1 0 0,0 0-1 0 0,0 0 0 0 0,0 0 1 0 0,0-1-1 0 0,1 1 0 0 0,-1-1 1 0 0,0 1-1 0 0,0-1 0 0 0,5 0 1 0 0,4 0 27 0 0,0 0 0 0 0,0-1-1 0 0,1-1 1 0 0,-1 0 0 0 0,0 0 0 0 0,0-1 0 0 0,-1-1 0 0 0,14-5 0 0 0,-17 6-40 0 0,0-1 1 0 0,-1 1-1 0 0,1-1 0 0 0,-1 0 1 0 0,0 0-1 0 0,0-1 1 0 0,0 1-1 0 0,-1-2 0 0 0,0 1 1 0 0,0 0-1 0 0,0-1 1 0 0,-1 0-1 0 0,7-10 1 0 0,-9 13 8 0 0,-1 0 0 0 0,1 0 0 0 0,-1 0 0 0 0,0-1 0 0 0,0 1 0 0 0,0 0 0 0 0,0 0 0 0 0,-1-1 0 0 0,1 1 0 0 0,-1 0 0 0 0,0-1 0 0 0,0 1 0 0 0,0 0 0 0 0,0-1 1 0 0,-1 1-1 0 0,1 0 0 0 0,-1-1 0 0 0,0 1 0 0 0,0 0 0 0 0,0 0 0 0 0,0-1 0 0 0,-1 1 0 0 0,1 0 0 0 0,-1 0 0 0 0,0 1 0 0 0,0-1 0 0 0,0 0 0 0 0,0 1 0 0 0,0-1 0 0 0,-4-2 1 0 0,2 2-30 0 0,-1-1 0 0 0,1 1 0 0 0,-1 1 0 0 0,0-1 0 0 0,0 1 0 0 0,-1 0 0 0 0,1 0 0 0 0,0 0 0 0 0,-1 1 0 0 0,1 0 0 0 0,-1 0 0 0 0,1 0 0 0 0,-1 1 0 0 0,0 0 0 0 0,1 0 0 0 0,-1 0 0 0 0,-7 2 0 0 0,-58 14-1040 0 0,31 0 232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6.299"/>
    </inkml:context>
    <inkml:brush xml:id="br0">
      <inkml:brushProperty name="width" value="0.05" units="cm"/>
      <inkml:brushProperty name="height" value="0.05" units="cm"/>
    </inkml:brush>
  </inkml:definitions>
  <inkml:trace contextRef="#ctx0" brushRef="#br0">100 237 4224 0 0,'0'0'153'0'0,"-9"-4"-23"0"0,-43-21 1518 0 0,22 9-1520 0 0,22 12 458 0 0,8 2-578 0 0,0-1 0 0 0,0 1 0 0 0,0 0 0 0 0,0 0 0 0 0,0-1 0 0 0,1 1-1 0 0,-1 0 1 0 0,1 0 0 0 0,-1 0 0 0 0,1 0 0 0 0,0 0 0 0 0,0-1 0 0 0,0 1 0 0 0,0 1 0 0 0,0-1 0 0 0,0 0 0 0 0,0 0 0 0 0,1 0 0 0 0,-1 1 0 0 0,1-1 0 0 0,0 0 0 0 0,-1 1 0 0 0,1 0 0 0 0,0-1 0 0 0,0 1 0 0 0,0 0 0 0 0,0 0 0 0 0,0 0 0 0 0,0 0 0 0 0,0 0 0 0 0,0 0 0 0 0,3 0 0 0 0,32-12-21 0 0,0 2-1 0 0,67-12 1 0 0,80 0-81 0 0,-117 15 83 0 0,945-44 41 0 0,-724 56 84 0 0,-1 24-116 0 0,-282-27-24 0 0,6 2 91 0 0,-22 1-70 0 0,-22 2-154 0 0,-44 11 98 0 0,77-16 64 0 0,-1 0-1 0 0,0 0 0 0 0,0 0 1 0 0,1-1-1 0 0,-1 1 0 0 0,1 0 1 0 0,-1 0-1 0 0,1 0 1 0 0,-1 0-1 0 0,1 0 0 0 0,0 0 1 0 0,-1 0-1 0 0,1 0 0 0 0,0 1 1 0 0,0-1-1 0 0,0 0 1 0 0,0 1-1 0 0,-3 27 7 0 0,3-22 19 0 0,-33 245 853 0 0,5-67-592 0 0,17-82-81 0 0,-39 381 521 0 0,39-351-692 0 0,-18 322 362 0 0,57 345-60 0 0,-20-616-345 0 0,6 55 14 0 0,-8-67-15 0 0,-14-71 21 0 0,-1-4-23 0 0,9-95 9 0 0,0 0-1 0 0,0 0 1 0 0,0 0 0 0 0,0 0-1 0 0,0 0 1 0 0,-1 0 0 0 0,1 0-1 0 0,-1 0 1 0 0,0 0 0 0 0,1 0 0 0 0,-1 0-1 0 0,0 0 1 0 0,0-1 0 0 0,0 1-1 0 0,-1 0 1 0 0,1 0 0 0 0,0-1-1 0 0,0 1 1 0 0,-1-1 0 0 0,1 1 0 0 0,-3 1-1 0 0,2-1-43 0 0,0-1 0 0 0,1 1 0 0 0,-1 1 0 0 0,0-1 0 0 0,1 0 0 0 0,0 0 0 0 0,-1 0 0 0 0,1 1 0 0 0,0-1 0 0 0,0 1 0 0 0,1-1 0 0 0,-1 1 0 0 0,0-1 0 0 0,1 1 0 0 0,0-1 0 0 0,-1 1 0 0 0,1-1 0 0 0,0 1 0 0 0,0 0 0 0 0,0-1 0 0 0,1 1 0 0 0,-1-1 0 0 0,1 1 0 0 0,-1-1 0 0 0,1 1-1 0 0,2 3 1 0 0,-2-6-5 0 0,0 0 0 0 0,0-1 0 0 0,0 1 0 0 0,0 0 0 0 0,0 0 0 0 0,0 0 0 0 0,0 0 0 0 0,0 0 0 0 0,0 0 0 0 0,0 0-1 0 0,0 0 1 0 0,0 0 0 0 0,0 0 0 0 0,0 1 0 0 0,1-1 0 0 0,9 4 29 0 0,0-1 1 0 0,0 0-1 0 0,1-1 1 0 0,-1 0-1 0 0,1-1 1 0 0,-1 0-1 0 0,1-1 0 0 0,19-2 1 0 0,5 1-21 0 0,404-15-150 0 0,-188 4 177 0 0,111-3 26 0 0,476-8 104 0 0,-609 26-119 0 0,-226-4 66 0 0,0 1 0 0 0,-1 0 0 0 0,1-1 1 0 0,0 0-1 0 0,-1 0 0 0 0,5-1 0 0 0,-7 2-37 0 0,-1 0 0 0 0,0 0 1 0 0,0-1-1 0 0,1 1 0 0 0,-1 0 0 0 0,0 0 0 0 0,0 0 1 0 0,1 0-1 0 0,-1 0 0 0 0,0 0 0 0 0,0-1 0 0 0,0 1 0 0 0,1 0 1 0 0,-1 0-1 0 0,0 0 0 0 0,0-1 0 0 0,0 1 0 0 0,0 0 0 0 0,1 0 1 0 0,-1 0-1 0 0,0-1 0 0 0,0 1 0 0 0,0 0 0 0 0,0 0 0 0 0,0-1 1 0 0,0 1-1 0 0,0 0 0 0 0,0-1 0 0 0,0 1 0 0 0,1-1 1 0 0,-15-6 1037 0 0,9 6-1199 0 0,-1 0 0 0 0,0 0 0 0 0,0 1-1 0 0,0 0 1 0 0,-1 0 0 0 0,1 0 0 0 0,0 1-1 0 0,0 0 1 0 0,1 0 0 0 0,-1 0 0 0 0,-7 3-1 0 0,10-3-603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8.443"/>
    </inkml:context>
    <inkml:brush xml:id="br0">
      <inkml:brushProperty name="width" value="0.05" units="cm"/>
      <inkml:brushProperty name="height" value="0.05" units="cm"/>
    </inkml:brush>
  </inkml:definitions>
  <inkml:trace contextRef="#ctx0" brushRef="#br0">251 191 6001 0 0,'21'-51'1174'0'0,"31"-56"0"0"0,-51 106-1111 0 0,-1 0 0 0 0,1 0 0 0 0,0 0 0 0 0,-1-1 0 0 0,1 1 0 0 0,-1 0 0 0 0,0-1 0 0 0,1 1 0 0 0,-1 0 0 0 0,0-1 0 0 0,0 1 0 0 0,0 0 0 0 0,0-1 0 0 0,0 1 0 0 0,0 0 0 0 0,0-1 0 0 0,0 1 0 0 0,-1 0 0 0 0,0-3 0 0 0,1 4-40 0 0,0-1 0 0 0,0 1 0 0 0,-1 0-1 0 0,1-1 1 0 0,0 1 0 0 0,-1 0 0 0 0,1 0 0 0 0,0-1 0 0 0,-1 1 0 0 0,1 0 0 0 0,0 0 0 0 0,-1 0 0 0 0,1-1 0 0 0,0 1 0 0 0,-1 0 0 0 0,1 0-1 0 0,0 0 1 0 0,-1 0 0 0 0,1 0 0 0 0,-1 0 0 0 0,1 0 0 0 0,0 0 0 0 0,-1 0 0 0 0,0 0 0 0 0,-15 8 47 0 0,-9 12-60 0 0,1 2 0 0 0,1 0 1 0 0,1 2-1 0 0,-23 33 0 0 0,8-5 121 0 0,-35 68-1 0 0,64-106-107 0 0,-2 4 43 0 0,-16 40-1 0 0,24-54-59 0 0,0 0-1 0 0,1 1 1 0 0,0-1-1 0 0,0 1 1 0 0,0-1-1 0 0,0 1 1 0 0,1 0-1 0 0,0-1 1 0 0,0 1-1 0 0,0 0 1 0 0,1-1-1 0 0,-1 1 1 0 0,1 0-1 0 0,0-1 1 0 0,2 5-1 0 0,-2-6-4 0 0,1-1-1 0 0,0 0 0 0 0,-1 1 0 0 0,1-1 1 0 0,0 0-1 0 0,0-1 0 0 0,0 1 0 0 0,0 0 1 0 0,1 0-1 0 0,-1-1 0 0 0,0 1 0 0 0,1-1 1 0 0,-1 0-1 0 0,1 0 0 0 0,0 0 0 0 0,-1 0 1 0 0,1 0-1 0 0,0 0 0 0 0,-1-1 0 0 0,1 0 1 0 0,0 1-1 0 0,5-1 0 0 0,4 0-86 0 0,0 0 0 0 0,0-1-1 0 0,23-4 1 0 0,-10 0-325 0 0,0-1 1 0 0,0-2-1 0 0,0 0 0 0 0,-1-2 1 0 0,-1 0-1 0 0,36-22 0 0 0,-47 24 326 0 0,-1 1-1 0 0,0-1 0 0 0,-1-1 1 0 0,0 0-1 0 0,0 0 0 0 0,-1-1 1 0 0,0 0-1 0 0,-1-1 0 0 0,0 0 1 0 0,-1 0-1 0 0,0-1 0 0 0,-1 0 1 0 0,0 0-1 0 0,6-19 0 0 0,-10 21 127 0 0,0 1-1 0 0,-1 0 1 0 0,0-1 0 0 0,-1 1-1 0 0,0 0 1 0 0,0-1 0 0 0,-1 1-1 0 0,0 0 1 0 0,0-1-1 0 0,-1 1 1 0 0,-1 0 0 0 0,0 0-1 0 0,-6-14 1 0 0,9 23-37 0 0,0 0 0 0 0,0 0 0 0 0,0 0 1 0 0,0-1-1 0 0,0 1 0 0 0,0 0 0 0 0,0 0 0 0 0,0 0 0 0 0,0-1 1 0 0,0 1-1 0 0,-1 0 0 0 0,1 0 0 0 0,0 0 0 0 0,0-1 0 0 0,0 1 0 0 0,0 0 1 0 0,0 0-1 0 0,-1 0 0 0 0,1 0 0 0 0,0 0 0 0 0,0 0 0 0 0,0-1 1 0 0,0 1-1 0 0,-1 0 0 0 0,1 0 0 0 0,0 0 0 0 0,0 0 0 0 0,0 0 0 0 0,-1 0 1 0 0,1 0-1 0 0,0 0 0 0 0,0 0 0 0 0,0 0 0 0 0,-1 0 0 0 0,1 0 1 0 0,0 0-1 0 0,0 0 0 0 0,-1 0 0 0 0,1 0 0 0 0,0 0 0 0 0,0 0 0 0 0,0 0 1 0 0,-1 0-1 0 0,1 0 0 0 0,0 0 0 0 0,0 1 0 0 0,0-1 0 0 0,0 0 1 0 0,-1 0-1 0 0,1 0 0 0 0,0 0 0 0 0,0 0 0 0 0,0 1 0 0 0,-8 16-22 0 0,-3 27-8 0 0,10-41 73 0 0,-7 45-47 0 0,1 0 1 0 0,0 75 0 0 0,7-122-1 0 0,0 0 0 0 0,0 0 1 0 0,0 0-1 0 0,0 0 0 0 0,1 0 1 0 0,-1 0-1 0 0,0 1 0 0 0,0-1 1 0 0,1-1-1 0 0,-1 1 0 0 0,0 0 1 0 0,1 0-1 0 0,-1 0 0 0 0,1 0 1 0 0,-1 0-1 0 0,1 0 0 0 0,0 0 1 0 0,-1-1-1 0 0,1 1 0 0 0,0 0 1 0 0,-1 0-1 0 0,1-1 0 0 0,0 1 1 0 0,0 0-1 0 0,1 0 0 0 0,0 0 2 0 0,0-1 0 0 0,0 1 0 0 0,0-1 0 0 0,0 1-1 0 0,1-1 1 0 0,-1 0 0 0 0,0 0 0 0 0,0 0 0 0 0,1 0-1 0 0,-1 0 1 0 0,3-1 0 0 0,5-1 6 0 0,1-1 0 0 0,-1 0 0 0 0,16-7 0 0 0,-11 4-4 0 0,0-2 0 0 0,0 1 1 0 0,-1-2-1 0 0,20-14 0 0 0,-30 20-3 0 0,0 0 0 0 0,-1-1 0 0 0,1 1 0 0 0,-1-1 1 0 0,1 0-1 0 0,-1 0 0 0 0,0 0 0 0 0,-1 0 0 0 0,1 0 0 0 0,-1-1 1 0 0,0 1-1 0 0,0-1 0 0 0,0 0 0 0 0,-1 0 0 0 0,1 0 0 0 0,-1 1 1 0 0,0-1-1 0 0,0-9 0 0 0,-1 13 2 0 0,0 27-45 0 0,0-17 83 0 0,0 1 0 0 0,1-1-1 0 0,0 0 1 0 0,0 1 0 0 0,1-1-1 0 0,3 11 1 0 0,-4-19-35 0 0,-1 1 0 0 0,1-1 0 0 0,0 1 0 0 0,0 0 1 0 0,-1-1-1 0 0,1 1 0 0 0,0-1 0 0 0,0 0 0 0 0,0 1 0 0 0,1-1 0 0 0,-1 0 1 0 0,0 0-1 0 0,0 1 0 0 0,1-1 0 0 0,-1 0 0 0 0,1 0 0 0 0,-1-1 0 0 0,1 1 0 0 0,-1 0 1 0 0,1 0-1 0 0,0-1 0 0 0,-1 1 0 0 0,1-1 0 0 0,0 1 0 0 0,-1-1 0 0 0,1 0 0 0 0,0 0 1 0 0,-1 0-1 0 0,1 0 0 0 0,0 0 0 0 0,0 0 0 0 0,-1 0 0 0 0,1 0 0 0 0,0-1 0 0 0,-1 1 1 0 0,1-1-1 0 0,0 1 0 0 0,-1-1 0 0 0,1 0 0 0 0,-1 1 0 0 0,3-2 0 0 0,8-6-3 0 0,0 0 0 0 0,0 0 0 0 0,0-1 0 0 0,-1 0 0 0 0,-1-1 0 0 0,1-1 0 0 0,16-22 0 0 0,16-14-22 0 0,-9 16 5 0 0,-10 8-10 0 0,26-29 1 0 0,-44 46 16 0 0,-1-1 0 0 0,0 0 1 0 0,0 0-1 0 0,-1-1 0 0 0,0 1 1 0 0,0-1-1 0 0,0 0 0 0 0,-1 0 1 0 0,3-13-1 0 0,-6 20 5 0 0,1 0 1 0 0,-1 0-1 0 0,0 0 0 0 0,0 0 0 0 0,0 0 1 0 0,0 0-1 0 0,1 0 0 0 0,-1 0 0 0 0,-1 0 1 0 0,1 0-1 0 0,0 0 0 0 0,0 0 0 0 0,0 0 1 0 0,0 1-1 0 0,-1-1 0 0 0,1 0 1 0 0,0 0-1 0 0,-1 0 0 0 0,1 0 0 0 0,-1 0 1 0 0,1 0-1 0 0,-1 0 0 0 0,0 0-1 0 0,0 1-1 0 0,0 0 1 0 0,1-1 0 0 0,-1 1-1 0 0,0 0 1 0 0,0 0-1 0 0,0 0 1 0 0,0-1 0 0 0,1 1-1 0 0,-1 0 1 0 0,0 0 0 0 0,0 0-1 0 0,0 1 1 0 0,0-1-1 0 0,1 0 1 0 0,-1 0 0 0 0,0 0-1 0 0,0 1 1 0 0,-1-1-1 0 0,-6 4-13 0 0,0 0 0 0 0,0 1 0 0 0,-12 8 0 0 0,15-10 32 0 0,-3 2-8 0 0,-6 5 0 0 0,-1 0 0 0 0,-16 17 1 0 0,27-24-10 0 0,1 0 0 0 0,0 1 0 0 0,0-1 1 0 0,0 1-1 0 0,1 0 0 0 0,-1 0 0 0 0,1 0 1 0 0,0 0-1 0 0,0 0 0 0 0,0 0 0 0 0,0 1 1 0 0,1-1-1 0 0,0 1 0 0 0,-1 5 0 0 0,2-7 5 0 0,1 0-1 0 0,-1-1 1 0 0,1 1-1 0 0,-1 0 1 0 0,1 0 0 0 0,0-1-1 0 0,0 1 1 0 0,0 0-1 0 0,0-1 1 0 0,1 1-1 0 0,-1-1 1 0 0,1 0-1 0 0,-1 1 1 0 0,1-1-1 0 0,0 0 1 0 0,0 0-1 0 0,0 0 1 0 0,0 0-1 0 0,0 0 1 0 0,1-1-1 0 0,-1 1 1 0 0,0-1-1 0 0,1 1 1 0 0,3 1 0 0 0,8 4 25 0 0,0-1 0 0 0,0 0 1 0 0,17 4-1 0 0,32 6 32 0 0,-42-12-65 0 0,1 2 1 0 0,-1 0-1 0 0,0 2 1 0 0,0 0-1 0 0,23 13 1 0 0,-43-20 5 0 0,1-1 0 0 0,-1 1 0 0 0,0 0 1 0 0,0-1-1 0 0,0 1 0 0 0,0 0 0 0 0,0 0 0 0 0,0 0 1 0 0,0 0-1 0 0,0 0 0 0 0,0 0 0 0 0,0 0 1 0 0,-1 0-1 0 0,1 0 0 0 0,0 0 0 0 0,-1 1 0 0 0,1-1 1 0 0,-1 0-1 0 0,1 0 0 0 0,-1 1 0 0 0,1-1 1 0 0,-1 0-1 0 0,0 1 0 0 0,0-1 0 0 0,0 0 0 0 0,0 1 1 0 0,0-1-1 0 0,0 0 0 0 0,0 1 0 0 0,0-1 1 0 0,0 0-1 0 0,-1 1 0 0 0,1-1 0 0 0,0 0 0 0 0,-1 0 1 0 0,1 1-1 0 0,-1-1 0 0 0,0 0 0 0 0,1 0 1 0 0,-1 0-1 0 0,0 0 0 0 0,0 0 0 0 0,0 0 0 0 0,1 0 1 0 0,-1 0-1 0 0,0 0 0 0 0,-2 1 0 0 0,-3 3 11 0 0,1 0-1 0 0,-1 0 0 0 0,0-1 1 0 0,-1 0-1 0 0,1-1 0 0 0,-1 1 1 0 0,-9 3-1 0 0,-5 0-38 0 0,0 0 1 0 0,-1-2-1 0 0,-44 6 0 0 0,60-10-53 0 0,0-1-1 0 0,0 1 1 0 0,-1-1 0 0 0,1-1-1 0 0,0 0 1 0 0,0 1-1 0 0,0-2 1 0 0,0 1-1 0 0,0-1 1 0 0,0 0-1 0 0,0 0 1 0 0,1 0 0 0 0,-1-1-1 0 0,1 0 1 0 0,0 0-1 0 0,-1-1 1 0 0,1 1-1 0 0,1-1 1 0 0,-8-7 0 0 0,11 10 29 0 0,0 0 0 0 0,0-1 0 0 0,0 1 1 0 0,0 0-1 0 0,0-1 0 0 0,1 1 0 0 0,-1-1 1 0 0,0 1-1 0 0,1-1 0 0 0,-1 0 0 0 0,1 1 1 0 0,-1-1-1 0 0,1 1 0 0 0,0-1 0 0 0,0 0 1 0 0,0 0-1 0 0,0-1 0 0 0,0-16-486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8.764"/>
    </inkml:context>
    <inkml:brush xml:id="br0">
      <inkml:brushProperty name="width" value="0.05" units="cm"/>
      <inkml:brushProperty name="height" value="0.05" units="cm"/>
    </inkml:brush>
  </inkml:definitions>
  <inkml:trace contextRef="#ctx0" brushRef="#br0">0 30 4904 0 0,'34'-21'195'0'0,"-32"19"-154"0"0,0 1 0 0 0,1 0-1 0 0,-1 0 1 0 0,0 0 0 0 0,1 1 0 0 0,-1-1 0 0 0,0 0 0 0 0,1 1-1 0 0,-1 0 1 0 0,1-1 0 0 0,-1 1 0 0 0,1 0 0 0 0,2 0 0 0 0,-4 1-15 0 0,0 0 0 0 0,0-1 0 0 0,0 1 0 0 0,-1 0 0 0 0,1-1 0 0 0,0 1 0 0 0,-1 0 0 0 0,1 0 0 0 0,0 0 0 0 0,-1-1 0 0 0,1 1 0 0 0,-1 0 0 0 0,1 0 0 0 0,-1 0 0 0 0,0 0 0 0 0,1 0 0 0 0,-1 0 0 0 0,0 0 0 0 0,0 0 0 0 0,0 0 0 0 0,0 0 0 0 0,1 0 0 0 0,-2 0 0 0 0,1 0 0 0 0,0 2 0 0 0,-4 33 313 0 0,3-27-240 0 0,-25 388-912 0 0,26-388 282 0 0,2 0-98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9.077"/>
    </inkml:context>
    <inkml:brush xml:id="br0">
      <inkml:brushProperty name="width" value="0.05" units="cm"/>
      <inkml:brushProperty name="height" value="0.05" units="cm"/>
    </inkml:brush>
  </inkml:definitions>
  <inkml:trace contextRef="#ctx0" brushRef="#br0">24 109 3928 0 0,'-9'-13'64'0'0,"7"-3"72"0"0,0 1 32 0 0,-2 4 12 0 0,-1 2 0 0 0,3 0-4 0 0,2 1 4 0 0,0 4 28 0 0,2-5-92 0 0,3 5-76 0 0,3 2-36 0 0,-4-2-4 0 0,7 1-40 0 0,-2 2-64 0 0,6 1-72 0 0,-2 1-176 0 0,4-1-68 0 0,0 0-72 0 0</inkml:trace>
  <inkml:trace contextRef="#ctx0" brushRef="#br0" timeOffset="1">423 105 5481 0 0,'6'8'332'0'0,"-6"-8"-305"0"0,1 0 0 0 0,-1 0 0 0 0,0 1 0 0 0,1-1 0 0 0,-1 0 0 0 0,0 1 0 0 0,1-1 0 0 0,-1 1 0 0 0,0-1 0 0 0,0 0 0 0 0,0 1 0 0 0,1-1 0 0 0,-1 1 0 0 0,0-1 0 0 0,0 0-1 0 0,0 1 1 0 0,0-1 0 0 0,0 1 0 0 0,0-1 0 0 0,0 1 0 0 0,0-1 0 0 0,0 0 0 0 0,0 1 0 0 0,0-1 0 0 0,0 1 0 0 0,0-1 0 0 0,0 1 0 0 0,0-1 0 0 0,0 1 0 0 0,0-1 0 0 0,-1 0 0 0 0,1 1-1 0 0,0-1 1 0 0,0 0 0 0 0,-1 1 0 0 0,1-1 0 0 0,0 1 0 0 0,0-1 0 0 0,-1 0 0 0 0,1 1 0 0 0,-19 31 909 0 0,-112 200-1217 0 0,120-210-675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0.510"/>
    </inkml:context>
    <inkml:brush xml:id="br0">
      <inkml:brushProperty name="width" value="0.05" units="cm"/>
      <inkml:brushProperty name="height" value="0.05" units="cm"/>
    </inkml:brush>
  </inkml:definitions>
  <inkml:trace contextRef="#ctx0" brushRef="#br0">150 369 1860 0 0,'13'-6'-80'0'0,"-17"1"2004"0"0,9-14-292 0 0,-2 13-1565 0 0,-2 4-11 0 0,0 1 1 0 0,-1-1 0 0 0,1 0 0 0 0,0 0 0 0 0,-1 0-1 0 0,0 0 1 0 0,1 0 0 0 0,-1 0 0 0 0,0 0 0 0 0,0 0-1 0 0,0 0 1 0 0,0 0 0 0 0,-1-3 0 0 0,0-22-69 0 0,0 21 113 0 0,-1 2-189 0 0,-10-11 160 0 0,9 11 96 0 0,4 2-164 0 0,0-7-42 0 0,-3 8 155 0 0,-4 7 362 0 0,-29 41-414 0 0,14-12-6 0 0,-32 66-23 0 0,48-92-36 0 0,0 1-1 0 0,0 0 1 0 0,1 1-1 0 0,0-1 1 0 0,1 1-1 0 0,0 0 1 0 0,-2 14-1 0 0,3-10-2 0 0,1-1 3 0 0,1-14 1 0 0,0 1 0 0 0,0-1 0 0 0,0 0 0 0 0,0 0 0 0 0,0 0 0 0 0,1 0 0 0 0,-1 1 0 0 0,0-1 0 0 0,0 0 0 0 0,0 0 0 0 0,0 0 0 0 0,0 0 0 0 0,0 0 0 0 0,0 1 0 0 0,1-1 0 0 0,-1 0 0 0 0,0 0 0 0 0,0 0 0 0 0,0 0 0 0 0,0 0 0 0 0,0 0 0 0 0,1 0 0 0 0,-1 0 0 0 0,0 0 0 0 0,0 1 0 0 0,0-1 0 0 0,0 0 0 0 0,1 0 0 0 0,-1 0 0 0 0,0 0 0 0 0,0 0 0 0 0,0 0 0 0 0,1 0 0 0 0,-1 0 0 0 0,0 0 0 0 0,0 0 0 0 0,1-1 0 0 0,2 0 3 0 0,-1-1 0 0 0,1 0 1 0 0,0 0-1 0 0,0 0 0 0 0,-1 0 0 0 0,1 0 0 0 0,-1 0 0 0 0,2-3 0 0 0,43-51-8 0 0,-40 47 2 0 0,0-1-1 0 0,-1 0 0 0 0,0 0 0 0 0,0-1 0 0 0,4-12 0 0 0,3-6-7 0 0,33-69-22 0 0,14-29 22 0 0,-48 106 7 0 0,1 0 0 0 0,1 0 0 0 0,28-30 0 0 0,-38 47 4 0 0,0 0 0 0 0,0 1 0 0 0,0-1 0 0 0,0 1 0 0 0,1 0 0 0 0,0 0 0 0 0,-1 1 0 0 0,11-5 0 0 0,-14 7 0 0 0,1-1 0 0 0,-1 1-1 0 0,0 0 1 0 0,0-1-1 0 0,0 1 1 0 0,1 0-1 0 0,-1 0 1 0 0,0 0-1 0 0,0 0 1 0 0,1 0-1 0 0,-1 0 1 0 0,0 0-1 0 0,0 0 1 0 0,1 0-1 0 0,-1 1 1 0 0,0-1-1 0 0,0 1 1 0 0,0-1-1 0 0,0 1 1 0 0,1-1-1 0 0,-1 1 1 0 0,0-1-1 0 0,0 1 1 0 0,0 0-1 0 0,0 0 1 0 0,0-1-1 0 0,-1 1 1 0 0,1 0-1 0 0,0 0 1 0 0,0 0-1 0 0,0 0 1 0 0,-1 0-1 0 0,1 0 1 0 0,0 0-1 0 0,-1 0 1 0 0,1 1-1 0 0,-1-1 1 0 0,0 0-1 0 0,1 0 1 0 0,-1 0-1 0 0,0 0 1 0 0,0 1-1 0 0,1 1 1 0 0,0 9-3 0 0,-1 1 0 0 0,0 0 1 0 0,0-1-1 0 0,-2 1 0 0 0,1 0 0 0 0,-6 18 1 0 0,1 1-6 0 0,-66 249-22 0 0,51-209-82 0 0,19-67 97 0 0,-3 13-389 0 0,0 1 0 0 0,-3 29 0 0 0,7-34-227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1.352"/>
    </inkml:context>
    <inkml:brush xml:id="br0">
      <inkml:brushProperty name="width" value="0.05" units="cm"/>
      <inkml:brushProperty name="height" value="0.05" units="cm"/>
    </inkml:brush>
  </inkml:definitions>
  <inkml:trace contextRef="#ctx0" brushRef="#br0">1 333 4608 0 0,'0'-1'-13'0'0,"14"-1"258"0"0,9 1 10 0 0,-1-2 0 0 0,1 0 0 0 0,35-11 0 0 0,14-2 28 0 0,-60 14-251 0 0,0-1 1 0 0,0 0 0 0 0,12-5 0 0 0,-10 5-20 0 0,-10 9 137 0 0,-11 19 286 0 0,1-2-265 0 0,-3 77 1 0 0,7-79-165 0 0,3-37 80 0 0,0 11-92 0 0,0 0-1 0 0,1 0 1 0 0,0 1 0 0 0,0-1 0 0 0,0 0-1 0 0,0 1 1 0 0,1-1 0 0 0,0 1 0 0 0,5-7-1 0 0,36-33-13 0 0,-24 26 8 0 0,20-18-49 0 0,-36 33 53 0 0,0 0 0 0 0,0 0 1 0 0,0 0-1 0 0,0 1 0 0 0,1 0 0 0 0,-1 0 0 0 0,1 0 1 0 0,6-2-1 0 0,-10 4 8 0 0,0 0 0 0 0,-1 0 0 0 0,1 0 0 0 0,0 0 0 0 0,-1 0 0 0 0,1 0 0 0 0,0 0 0 0 0,0 1 0 0 0,-1-1 0 0 0,1 0 0 0 0,0 0-1 0 0,-1 1 1 0 0,1-1 0 0 0,0 0 0 0 0,-1 1 0 0 0,1-1 0 0 0,-1 0 0 0 0,1 1 0 0 0,0-1 0 0 0,-1 1 0 0 0,1-1 0 0 0,-1 1 0 0 0,1-1 0 0 0,-1 1 0 0 0,0 0 0 0 0,1-1 0 0 0,-1 1 0 0 0,0-1 0 0 0,1 1 0 0 0,-1 0 0 0 0,0 0 0 0 0,0-1 0 0 0,1 1 0 0 0,-1 0 0 0 0,0-1 0 0 0,0 1-1 0 0,0 0 1 0 0,0 0 0 0 0,0-1 0 0 0,0 1 0 0 0,0 0 0 0 0,0 0 0 0 0,-3 38 49 0 0,1-31-50 0 0,1 4-74 0 0,-9 61 84 0 0,10-35-2 0 0,0-38-7 0 0,0 0 0 0 0,0 0-1 0 0,0 1 1 0 0,0-1 0 0 0,0 0-1 0 0,0 0 1 0 0,0 0-1 0 0,0 0 1 0 0,0 0 0 0 0,0 1-1 0 0,0-1 1 0 0,0 0 0 0 0,0 0-1 0 0,0 0 1 0 0,0 0 0 0 0,0 0-1 0 0,0 0 1 0 0,0 0-1 0 0,0 1 1 0 0,0-1 0 0 0,1 0-1 0 0,-1 0 1 0 0,0 0 0 0 0,0 0-1 0 0,0 0 1 0 0,0 0 0 0 0,0 0-1 0 0,0 0 1 0 0,1 0-1 0 0,-1 0 1 0 0,0 0 0 0 0,0 1-1 0 0,0-1 1 0 0,0 0 0 0 0,0 0-1 0 0,0 0 1 0 0,1 0 0 0 0,-1 0-1 0 0,0 0 1 0 0,0 0-1 0 0,0 0 1 0 0,0 0 0 0 0,0 0-1 0 0,1 0 1 0 0,-1-1 0 0 0,0 1-1 0 0,0 0 1 0 0,0 0 0 0 0,11-5-6 0 0,10-12-19 0 0,-1-4 28 0 0,-11 10-11 0 0,1 0 1 0 0,21-16 0 0 0,-27 24 6 0 0,0 0 0 0 0,0 1 0 0 0,0 0 0 0 0,0-1 0 0 0,1 2 0 0 0,-1-1 0 0 0,1 0 0 0 0,-1 1 0 0 0,1 0 0 0 0,-1 0 0 0 0,1 0 0 0 0,9 0 0 0 0,-13 1 3 0 0,0 1 1 0 0,0-1-1 0 0,1 0 1 0 0,-1 1-1 0 0,0-1 1 0 0,0 1 0 0 0,0-1-1 0 0,1 1 1 0 0,-1 0-1 0 0,0-1 1 0 0,0 1-1 0 0,0 0 1 0 0,0 0-1 0 0,0 0 1 0 0,-1 0 0 0 0,1 0-1 0 0,0 0 1 0 0,0 0-1 0 0,0 0 1 0 0,-1 0-1 0 0,1 0 1 0 0,-1 0-1 0 0,1 0 1 0 0,-1 0 0 0 0,1 1-1 0 0,-1 0 1 0 0,9 36 298 0 0,-8-35-274 0 0,1 13 99 0 0,-2-11-105 0 0,1 1 0 0 0,0 0 1 0 0,0 0-1 0 0,0 0 0 0 0,1 0 0 0 0,0-1 1 0 0,0 1-1 0 0,1-1 0 0 0,-1 1 0 0 0,6 7 1 0 0,-7-12-31 0 0,-1 0 0 0 0,1 0 0 0 0,-1-1 0 0 0,1 1 0 0 0,-1 0 1 0 0,1 0-1 0 0,0-1 0 0 0,-1 1 0 0 0,1 0 0 0 0,0-1 0 0 0,0 1 1 0 0,-1 0-1 0 0,1-1 0 0 0,0 1 0 0 0,0-1 0 0 0,0 0 0 0 0,0 1 0 0 0,0-1 1 0 0,0 0-1 0 0,0 1 0 0 0,0-1 0 0 0,-1 0 0 0 0,1 0 0 0 0,0 0 1 0 0,0 0-1 0 0,0 0 0 0 0,0 0 0 0 0,0 0 0 0 0,0 0 0 0 0,0 0 0 0 0,0-1 1 0 0,0 1-1 0 0,0 0 0 0 0,0-1 0 0 0,0 1 0 0 0,0 0 0 0 0,0-1 1 0 0,0 1-1 0 0,-1-1 0 0 0,1 1 0 0 0,0-1 0 0 0,0 0 0 0 0,-1 1 0 0 0,1-1 1 0 0,0 0-1 0 0,-1 0 0 0 0,2 0 0 0 0,4-7-324 0 0,0 1-1 0 0,0-1 1 0 0,-1-1-1 0 0,0 1 1 0 0,0-1-1 0 0,-1 0 1 0 0,0 0-1 0 0,-1 0 1 0 0,5-18-1 0 0,9-22-890 0 0,39-116 28 0 0,-10 24 1404 0 0,-33 113 633 0 0,-12 25-220 0 0,-4 9-68 0 0,-2 4-319 0 0,-24 43-47 0 0,2 1 0 0 0,3 2 1 0 0,3 0-1 0 0,-28 111 0 0 0,49-165-250 0 0,0 0 1 0 0,-1 0-1 0 0,1 1 1 0 0,0-1-1 0 0,0 0 0 0 0,0 0 1 0 0,0 0-1 0 0,1 4 1 0 0,1 4-351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1.663"/>
    </inkml:context>
    <inkml:brush xml:id="br0">
      <inkml:brushProperty name="width" value="0.05" units="cm"/>
      <inkml:brushProperty name="height" value="0.05" units="cm"/>
    </inkml:brush>
  </inkml:definitions>
  <inkml:trace contextRef="#ctx0" brushRef="#br0">3 152 5056 0 0,'-1'-9'116'0'0,"0"1"-1"0"0,1-1 0 0 0,0 0 0 0 0,0 1 0 0 0,3-15 0 0 0,-3 20-55 0 0,1 0-1 0 0,0 0 1 0 0,0 0-1 0 0,0 0 0 0 0,0 0 1 0 0,1 0-1 0 0,-1 0 1 0 0,1 0-1 0 0,-1 1 1 0 0,1-1-1 0 0,0 1 1 0 0,0-1-1 0 0,0 1 0 0 0,0 0 1 0 0,1 0-1 0 0,-1 0 1 0 0,1 0-1 0 0,3-2 1 0 0,4-2-85 0 0,1 1 0 0 0,0 0-1 0 0,0 1 1 0 0,1 1 0 0 0,-1 0 0 0 0,1 0 0 0 0,-1 1 0 0 0,1 0 0 0 0,0 1 0 0 0,0 1 0 0 0,-1 0 0 0 0,1 0 0 0 0,0 1 0 0 0,0 1 0 0 0,13 3 0 0 0,-11 1-646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1.990"/>
    </inkml:context>
    <inkml:brush xml:id="br0">
      <inkml:brushProperty name="width" value="0.05" units="cm"/>
      <inkml:brushProperty name="height" value="0.05" units="cm"/>
    </inkml:brush>
  </inkml:definitions>
  <inkml:trace contextRef="#ctx0" brushRef="#br0">134 16 6597 0 0,'-11'-4'120'0'0,"2"3"-84"0"0,1-4 20 0 0,6 1 36 0 0,-5 2-24 0 0,3 2 8 0 0,0 3 12 0 0,-1 1-8 0 0,3 1-128 0 0,-6 3 100 0 0,-48 133-452 0 0,45-119 0 0 0,5-6-288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2.398"/>
    </inkml:context>
    <inkml:brush xml:id="br0">
      <inkml:brushProperty name="width" value="0.05" units="cm"/>
      <inkml:brushProperty name="height" value="0.05" units="cm"/>
    </inkml:brush>
  </inkml:definitions>
  <inkml:trace contextRef="#ctx0" brushRef="#br0">141 289 4428 0 0,'26'-22'88'0'0,"-20"18"1522"0"0,13-17-1219 0 0,61-65-124 0 0,-73 79-200 0 0,-1-1 0 0 0,1 0-1 0 0,7-13 1 0 0,-13 19-33 0 0,0-1-1 0 0,0 1 0 0 0,0 0 1 0 0,0-1-1 0 0,0 1 1 0 0,-1-1-1 0 0,0 1 0 0 0,1-5 1 0 0,0-3 74 0 0,-1 7-82 0 0,1 1 1 0 0,-1-1-1 0 0,0 0 0 0 0,1 1 1 0 0,-2-1-1 0 0,1 0 1 0 0,0 1-1 0 0,0-1 0 0 0,-1 0 1 0 0,1 1-1 0 0,-1-1 0 0 0,0 1 1 0 0,0-1-1 0 0,0 1 0 0 0,0-1 1 0 0,0 1-1 0 0,-1 0 1 0 0,1-1-1 0 0,-1 1 0 0 0,1 0 1 0 0,-1 0-1 0 0,0 0 0 0 0,0 0 1 0 0,0 0-1 0 0,0 1 1 0 0,0-1-1 0 0,0 1 0 0 0,-3-2 1 0 0,2 1-9 0 0,-1 1 1 0 0,0 0 0 0 0,0 0 0 0 0,1 0 0 0 0,-1 0-1 0 0,0 1 1 0 0,0-1 0 0 0,0 1 0 0 0,0 0-1 0 0,0 0 1 0 0,0 1 0 0 0,1-1 0 0 0,-1 1 0 0 0,0 0-1 0 0,0 0 1 0 0,0 0 0 0 0,-6 3 0 0 0,-3 3 51 0 0,1 0 0 0 0,0 0 0 0 0,0 2 0 0 0,1-1 0 0 0,0 1 0 0 0,1 1 0 0 0,0 0 0 0 0,-17 21 1 0 0,15-14 79 0 0,0 0 0 0 0,1 0 0 0 0,1 1 0 0 0,1 1 0 0 0,-10 27 0 0 0,15-35-115 0 0,1 0 0 0 0,0 0 0 0 0,0 1 0 0 0,2-1 0 0 0,-1 1 0 0 0,1-1 0 0 0,1 16 0 0 0,1-22-42 0 0,-1-1 0 0 0,1 1 0 0 0,0-1 0 0 0,0 1 0 0 0,0-1 1 0 0,0 1-1 0 0,1-1 0 0 0,0 0 0 0 0,0 0 0 0 0,0 0 0 0 0,0 0 0 0 0,1 0 0 0 0,-1 0 0 0 0,1-1 1 0 0,0 1-1 0 0,0-1 0 0 0,1 0 0 0 0,-1 0 0 0 0,1 0 0 0 0,-1 0 0 0 0,5 2 0 0 0,-3-2-167 0 0,0 0 0 0 0,-1-1-1 0 0,1 1 1 0 0,0-1 0 0 0,0 0 0 0 0,1-1-1 0 0,-1 1 1 0 0,0-1 0 0 0,1 0 0 0 0,8 0-1 0 0,5-1-709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5.285"/>
    </inkml:context>
    <inkml:brush xml:id="br0">
      <inkml:brushProperty name="width" value="0.05" units="cm"/>
      <inkml:brushProperty name="height" value="0.05" units="cm"/>
    </inkml:brush>
  </inkml:definitions>
  <inkml:trace contextRef="#ctx0" brushRef="#br0">180 79 4844 0 0,'-3'-9'50'0'0,"2"5"21"0"0,-1-1 0 0 0,1 1 1 0 0,0-1-1 0 0,0 1 1 0 0,1-1-1 0 0,-1 1 1 0 0,1-7-1 0 0,-4-10 447 0 0,0 14-120 0 0,-1 8 115 0 0,0 11-439 0 0,-1 0-1 0 0,2 1 1 0 0,-7 23 0 0 0,-1 4 96 0 0,-4 11 350 0 0,-19 104 0 0 0,6 56 62 0 0,25-171-536 0 0,-22 387 56 0 0,19-230-79 0 0,7-195-31 0 0,-1 3-89 0 0,1 0 1 0 0,0 0-1 0 0,0 1 1 0 0,0-1-1 0 0,0 0 1 0 0,1 0-1 0 0,0 0 1 0 0,0 0-1 0 0,0 0 0 0 0,1 0 1 0 0,0 0-1 0 0,2 5 1 0 0,2 4-1832 0 0,-4-13 1027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2.859"/>
    </inkml:context>
    <inkml:brush xml:id="br0">
      <inkml:brushProperty name="width" value="0.05" units="cm"/>
      <inkml:brushProperty name="height" value="0.05" units="cm"/>
    </inkml:brush>
  </inkml:definitions>
  <inkml:trace contextRef="#ctx0" brushRef="#br0">60 34 6157 0 0,'-5'-13'90'0'0,"-3"-6"556"0"0,7 19-623 0 0,1 0 0 0 0,0-1-1 0 0,-1 1 1 0 0,1 0-1 0 0,-1 0 1 0 0,1 0 0 0 0,-1 0-1 0 0,1-1 1 0 0,-1 1 0 0 0,1 0-1 0 0,-1 0 1 0 0,1 0-1 0 0,-1 0 1 0 0,1 0 0 0 0,-1 0-1 0 0,1 0 1 0 0,-1 0-1 0 0,1 0 1 0 0,-1 0 0 0 0,1 1-1 0 0,0-1 1 0 0,-1 0 0 0 0,1 0-1 0 0,-1 0 1 0 0,1 1-1 0 0,-1-1 1 0 0,1 0 0 0 0,0 0-1 0 0,-1 1 1 0 0,1-1-1 0 0,-1 0 1 0 0,1 1 0 0 0,0-1-1 0 0,-1 0 1 0 0,1 1 0 0 0,0-1-1 0 0,0 1 1 0 0,-1 0-1 0 0,-3 6 25 0 0,0 0-1 0 0,0 0 1 0 0,1 1 0 0 0,0 0-1 0 0,1-1 1 0 0,0 1-1 0 0,0 0 1 0 0,0 0-1 0 0,0 13 1 0 0,1-11-23 0 0,1-1 0 0 0,0 0 0 0 0,0 1 0 0 0,1-1-1 0 0,0 0 1 0 0,1 1 0 0 0,4 13 0 0 0,-5-20-19 0 0,0-1 0 0 0,0 1-1 0 0,1 0 1 0 0,-1-1 0 0 0,1 1-1 0 0,-1-1 1 0 0,1 1 0 0 0,0-1-1 0 0,0 0 1 0 0,0 0 0 0 0,0 0-1 0 0,0 0 1 0 0,0 0 0 0 0,1 0-1 0 0,-1 0 1 0 0,1-1 0 0 0,-1 1-1 0 0,1-1 1 0 0,0 0 0 0 0,0 0-1 0 0,-1 0 1 0 0,1 0-1 0 0,0 0 1 0 0,0-1 0 0 0,0 1-1 0 0,0-1 1 0 0,0 0 0 0 0,3 0-1 0 0,0 0 2 0 0,0-1-1 0 0,0 0 0 0 0,-1 0 1 0 0,1-1-1 0 0,0 1 0 0 0,-1-1 1 0 0,1-1-1 0 0,-1 1 0 0 0,1-1 1 0 0,-1 0-1 0 0,0 0 0 0 0,0 0 1 0 0,-1-1-1 0 0,1 1 0 0 0,-1-1 1 0 0,0 0-1 0 0,1-1 0 0 0,-2 1 0 0 0,1-1 1 0 0,-1 0-1 0 0,5-7 0 0 0,-4 6-8 0 0,-1-1 0 0 0,1 1 0 0 0,-1-1 0 0 0,-1 0-1 0 0,1 0 1 0 0,-1 0 0 0 0,0 0 0 0 0,-1 0 0 0 0,0-1-1 0 0,0 1 1 0 0,0 0 0 0 0,-1-1 0 0 0,0 1 0 0 0,-1 0 0 0 0,1-1-1 0 0,-4-13 1 0 0,3 20 0 0 0,1 0-1 0 0,0-1 1 0 0,-1 1 0 0 0,1 0-1 0 0,-1 0 1 0 0,0 0 0 0 0,1-1-1 0 0,-1 1 1 0 0,0 0 0 0 0,0 0-1 0 0,1 0 1 0 0,-3-1-1 0 0,3 1 3 0 0,-1 1 1 0 0,1 0-1 0 0,-1 0 0 0 0,1 0 0 0 0,0 0 0 0 0,-1 0 0 0 0,1 0 0 0 0,0-1 0 0 0,-1 1 0 0 0,1 0 0 0 0,-1 0 0 0 0,1 0 0 0 0,0 0 0 0 0,-1 0 0 0 0,1 0 0 0 0,0 0 0 0 0,-1 1 1 0 0,1-1-1 0 0,-1 0 0 0 0,1 0 0 0 0,0 0 0 0 0,-1 0 0 0 0,1 0 0 0 0,0 0 0 0 0,-1 1 0 0 0,1-1 0 0 0,-1 1 0 0 0,-1 0-35 0 0,1 1-1 0 0,-1 0 0 0 0,1 0 1 0 0,-1 0-1 0 0,1 0 1 0 0,0 0-1 0 0,-1 1 1 0 0,1-1-1 0 0,0 0 1 0 0,0 1-1 0 0,0 3 0 0 0,0-5-52 0 0,1 1-1 0 0,0-1 1 0 0,0 0-1 0 0,-1 1 1 0 0,1-1 0 0 0,0 0-1 0 0,0 1 1 0 0,0-1-1 0 0,1 1 1 0 0,-1-1-1 0 0,0 0 1 0 0,0 1-1 0 0,1 1 1 0 0,3 4-631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3.302"/>
    </inkml:context>
    <inkml:brush xml:id="br0">
      <inkml:brushProperty name="width" value="0.05" units="cm"/>
      <inkml:brushProperty name="height" value="0.05" units="cm"/>
    </inkml:brush>
  </inkml:definitions>
  <inkml:trace contextRef="#ctx0" brushRef="#br0">11 259 6065 0 0,'-2'-2'40'0'0,"1"0"1"0"0,0 0-1 0 0,0 0 1 0 0,0 0-1 0 0,0-1 1 0 0,0 1-1 0 0,0 0 1 0 0,1 0-1 0 0,-1-1 1 0 0,1 1 0 0 0,0-1-1 0 0,-1 1 1 0 0,1 0-1 0 0,0-1 1 0 0,1 1-1 0 0,-1-1 1 0 0,0 1-1 0 0,1 0 1 0 0,-1-1-1 0 0,2-2 1 0 0,-1 4-34 0 0,-1 0-1 0 0,1 1 1 0 0,-1-1 0 0 0,1 0-1 0 0,-1 1 1 0 0,1-1 0 0 0,0 1-1 0 0,-1-1 1 0 0,1 1-1 0 0,0-1 1 0 0,0 1 0 0 0,-1-1-1 0 0,1 1 1 0 0,0 0 0 0 0,0 0-1 0 0,0-1 1 0 0,-1 1 0 0 0,1 0-1 0 0,0 0 1 0 0,0 0 0 0 0,0 0-1 0 0,0 0 1 0 0,-1 0 0 0 0,1 0-1 0 0,0 0 1 0 0,0 0 0 0 0,0 0-1 0 0,0 0 1 0 0,0 1-1 0 0,-1-1 1 0 0,1 0 0 0 0,0 0-1 0 0,0 1 1 0 0,-1-1 0 0 0,2 1-1 0 0,26 16 209 0 0,-24-14-180 0 0,-1 1 1 0 0,0-1-1 0 0,0 0 0 0 0,0 1 0 0 0,0 0 1 0 0,0 0-1 0 0,-1 0 0 0 0,0 0 1 0 0,0 0-1 0 0,0 0 0 0 0,0 1 0 0 0,-1-1 1 0 0,0 0-1 0 0,1 1 0 0 0,-1 6 1 0 0,0-9-34 0 0,-1 1 1 0 0,0-1-1 0 0,0 1 1 0 0,0-1-1 0 0,0 1 1 0 0,-1 0-1 0 0,1-1 1 0 0,-1 1 0 0 0,1-1-1 0 0,-1 1 1 0 0,0-1-1 0 0,0 0 1 0 0,0 1-1 0 0,0-1 1 0 0,0 0 0 0 0,-1 0-1 0 0,1 0 1 0 0,-1 0-1 0 0,1 0 1 0 0,-1 0-1 0 0,0 0 1 0 0,0 0-1 0 0,0 0 1 0 0,0-1 0 0 0,0 1-1 0 0,0-1 1 0 0,0 0-1 0 0,0 1 1 0 0,-3 0-1 0 0,3-2 0 0 0,1 1-1 0 0,-1 0 1 0 0,1-1-1 0 0,-1 0 1 0 0,1 1-1 0 0,-1-1 1 0 0,1 0-1 0 0,-1 0 1 0 0,0 0 0 0 0,1 0-1 0 0,-1 0 1 0 0,1 0-1 0 0,-1 0 1 0 0,0 0-1 0 0,1-1 1 0 0,-1 1-1 0 0,1-1 1 0 0,-1 1-1 0 0,1-1 1 0 0,0 1-1 0 0,-1-1 1 0 0,1 0-1 0 0,-1 0 1 0 0,1 0-1 0 0,0 0 1 0 0,0 0-1 0 0,0 0 1 0 0,-1 0-1 0 0,1 0 1 0 0,0 0-1 0 0,0-1 1 0 0,1 1-1 0 0,-1 0 1 0 0,0-1-1 0 0,0 1 1 0 0,0 0-1 0 0,1-1 1 0 0,-1 1-1 0 0,1-1 1 0 0,0 1-1 0 0,-1-1 1 0 0,1 1-1 0 0,0-1 1 0 0,0 0-1 0 0,0 1 1 0 0,0-1-1 0 0,0 1 1 0 0,0-1-1 0 0,0 0 1 0 0,0 1 0 0 0,1-1-1 0 0,-1 1 1 0 0,0-1-1 0 0,1 1 1 0 0,1-3-1 0 0,8-14 4 0 0,2 0 0 0 0,0 0 0 0 0,28-30 0 0 0,-1 1-190 0 0,-32 39 130 0 0,37-46-374 0 0,-38 48 322 0 0,-1 1 1 0 0,1-1-1 0 0,0 1 1 0 0,0 1-1 0 0,0-1 1 0 0,11-5-1 0 0,-7 6-196 0 0,-20 11 181 0 0,-4 4 234 0 0,13-10-89 0 0,0 0 0 0 0,0 1-1 0 0,0-1 1 0 0,0 1 0 0 0,0-1 0 0 0,0 1 0 0 0,0 0 0 0 0,1-1 0 0 0,-1 1-1 0 0,1 0 1 0 0,-1-1 0 0 0,1 1 0 0 0,0 0 0 0 0,0 0 0 0 0,-1 0 0 0 0,1-1-1 0 0,1 1 1 0 0,-1 0 0 0 0,0 0 0 0 0,0-1 0 0 0,1 1 0 0 0,-1 0 0 0 0,0 0-1 0 0,1-1 1 0 0,0 1 0 0 0,1 2 0 0 0,2 6 92 0 0,1 0 1 0 0,11 17-1 0 0,-16-26-129 0 0,20 28 98 0 0,-9-13 18 0 0,17 31 0 0 0,-25-41-88 0 0,-1-1-1 0 0,0 1 1 0 0,0 0 0 0 0,0 0 0 0 0,-1 0 0 0 0,0 0 0 0 0,0 0 0 0 0,0 0 0 0 0,-1 0 0 0 0,0 7 0 0 0,-1-10-4 0 0,1 0 0 0 0,-1 0 0 0 0,1 0 0 0 0,-1 0 0 0 0,0-1 1 0 0,0 1-1 0 0,0 0 0 0 0,-1 0 0 0 0,1-1 0 0 0,0 1 0 0 0,-1-1 0 0 0,0 1 0 0 0,0-1 0 0 0,0 0 0 0 0,0 1 0 0 0,0-1 0 0 0,0 0 0 0 0,0 0 1 0 0,-1-1-1 0 0,1 1 0 0 0,-1 0 0 0 0,1-1 0 0 0,-1 0 0 0 0,0 1 0 0 0,1-1 0 0 0,-1 0 0 0 0,0 0 0 0 0,0-1 0 0 0,0 1 0 0 0,0-1 0 0 0,-5 1 1 0 0,5-1-2 0 0,0 0 1 0 0,-1 0 0 0 0,1 0 0 0 0,0 0-1 0 0,0 0 1 0 0,0-1 0 0 0,0 1-1 0 0,0-1 1 0 0,0 0 0 0 0,1 0 0 0 0,-1 0-1 0 0,0-1 1 0 0,0 1 0 0 0,0-1 0 0 0,1 1-1 0 0,-1-1 1 0 0,1 0 0 0 0,0 0 0 0 0,-1 0-1 0 0,1 0 1 0 0,0 0 0 0 0,0-1-1 0 0,0 1 1 0 0,0-1 0 0 0,1 1 0 0 0,-1-1-1 0 0,1 0 1 0 0,-1 1 0 0 0,1-1 0 0 0,0 0-1 0 0,-1-3 1 0 0,1-3 7 0 0,0 0 0 0 0,1 1-1 0 0,0-1 1 0 0,0 0 0 0 0,1 0 0 0 0,0 1-1 0 0,0-1 1 0 0,1 0 0 0 0,1 1 0 0 0,-1-1 0 0 0,1 1-1 0 0,0 0 1 0 0,6-10 0 0 0,2-4-35 0 0,2 1 1 0 0,0 0-1 0 0,24-29 1 0 0,-29 41 9 0 0,0 0 0 0 0,1 1 0 0 0,0 0 1 0 0,0 0-1 0 0,0 1 0 0 0,1 0 0 0 0,0 1 1 0 0,1 0-1 0 0,0 0 0 0 0,0 1 0 0 0,12-4 0 0 0,-21 9-26 0 0,0-1 0 0 0,0 1 0 0 0,0 0 0 0 0,0-1 0 0 0,0 1 0 0 0,0 0 0 0 0,0 0 0 0 0,0 1 0 0 0,0-1 0 0 0,0 0 0 0 0,0 1 0 0 0,0-1 0 0 0,0 1-1 0 0,0-1 1 0 0,0 1 0 0 0,0 0 0 0 0,0 0 0 0 0,0 0 0 0 0,-1 0 0 0 0,1 0 0 0 0,0 1 0 0 0,-1-1 0 0 0,1 0 0 0 0,-1 1 0 0 0,1-1 0 0 0,-1 1 0 0 0,0-1-1 0 0,1 1 1 0 0,0 2 0 0 0,-1 12-542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4.367"/>
    </inkml:context>
    <inkml:brush xml:id="br0">
      <inkml:brushProperty name="width" value="0.05" units="cm"/>
      <inkml:brushProperty name="height" value="0.05" units="cm"/>
    </inkml:brush>
  </inkml:definitions>
  <inkml:trace contextRef="#ctx0" brushRef="#br0">452 253 4636 0 0,'6'-11'400'0'0,"1"0"1"0"0,0 0-1 0 0,1 1 0 0 0,0 0 0 0 0,1 1 0 0 0,18-17 0 0 0,-18 19-127 0 0,-1-1 1 0 0,0 0 0 0 0,0-1 0 0 0,0 0-1 0 0,-1 0 1 0 0,-1-1 0 0 0,0 1 0 0 0,6-12-1 0 0,-12 19-248 0 0,1 1-1 0 0,0-1 1 0 0,0 0-1 0 0,-1 0 1 0 0,1 0-1 0 0,-1 0 1 0 0,0 0-1 0 0,0 0 1 0 0,1 0-1 0 0,-1 0 1 0 0,0 0-1 0 0,-1 0 1 0 0,1 0-1 0 0,0 0 1 0 0,0 0-1 0 0,-1 0 1 0 0,0 0-1 0 0,1 1 1 0 0,-1-1-1 0 0,-1-2 1 0 0,0 1-15 0 0,1 1 0 0 0,-1 0 0 0 0,0 1 0 0 0,0-1 1 0 0,0 0-1 0 0,0 0 0 0 0,0 1 0 0 0,0 0 0 0 0,0-1 1 0 0,-1 1-1 0 0,1 0 0 0 0,-1 0 0 0 0,-3-1 0 0 0,-4-1-14 0 0,-1 1 0 0 0,0 0-1 0 0,0 1 1 0 0,0 0 0 0 0,0 0-1 0 0,-13 2 1 0 0,-6 2-1 0 0,0 1 0 0 0,0 1-1 0 0,1 2 1 0 0,0 0 0 0 0,0 2 0 0 0,1 2 0 0 0,0 0-1 0 0,1 2 1 0 0,-32 20 0 0 0,55-31 5 0 0,1 1-1 0 0,-1-1 1 0 0,1 1-1 0 0,-1 0 1 0 0,1 0 0 0 0,0 1-1 0 0,0-1 1 0 0,0 1 0 0 0,1 0-1 0 0,-1-1 1 0 0,1 1-1 0 0,-4 8 1 0 0,6-10 1 0 0,-1 1-1 0 0,1-1 1 0 0,-1 0 0 0 0,1 0-1 0 0,0 1 1 0 0,0-1 0 0 0,0 0-1 0 0,0 1 1 0 0,0-1 0 0 0,1 0-1 0 0,-1 1 1 0 0,1-1 0 0 0,-1 0-1 0 0,1 0 1 0 0,0 1 0 0 0,0-1 0 0 0,0 0-1 0 0,0 0 1 0 0,0 0 0 0 0,0 0-1 0 0,1 0 1 0 0,-1 0 0 0 0,1-1-1 0 0,-1 1 1 0 0,1 0 0 0 0,3 2-1 0 0,11 7 10 0 0,1 1 0 0 0,0-2 0 0 0,0 0 0 0 0,1-2 0 0 0,1 0 0 0 0,32 10 0 0 0,-24-8-8 0 0,0 0 0 0 0,31 17 0 0 0,-57-26-3 0 0,0-1 0 0 0,0 1 0 0 0,0 0 0 0 0,0-1 0 0 0,0 1 0 0 0,0 0 1 0 0,0-1-1 0 0,0 1 0 0 0,0 0 0 0 0,0 0 0 0 0,-1 0 0 0 0,1 0 0 0 0,0 0 1 0 0,0 0-1 0 0,-1 0 0 0 0,1 0 0 0 0,-1 0 0 0 0,1 0 0 0 0,-1 0 0 0 0,1 1 1 0 0,-1 1-1 0 0,0-2 0 0 0,0 0 1 0 0,0 0 0 0 0,0 0 0 0 0,-1 0-1 0 0,1 0 1 0 0,-1 0 0 0 0,1 0-1 0 0,-1 0 1 0 0,1 0 0 0 0,-1 0 0 0 0,0 0-1 0 0,1 0 1 0 0,-1 0 0 0 0,0 0-1 0 0,0 0 1 0 0,1-1 0 0 0,-1 1 0 0 0,-2 1-1 0 0,-4 2-1 0 0,0 0-1 0 0,0 0 0 0 0,-1-1 0 0 0,1 1 1 0 0,-10 1-1 0 0,-42 11-229 0 0,0-3 0 0 0,-102 9 1 0 0,100-19-746 0 0,61-2 955 0 0,0-1-1 0 0,0 0 0 0 0,-1 0 0 0 0,1 0 0 0 0,0 0 0 0 0,-1 0 0 0 0,1 0 0 0 0,0 0 0 0 0,0 0 0 0 0,-1 0 0 0 0,1 0 0 0 0,0 0 0 0 0,-1 0 0 0 0,1 0 0 0 0,0 0 0 0 0,0 0 0 0 0,-1 0 0 0 0,1 0 0 0 0,0 0 0 0 0,0-1 0 0 0,-1 1 1 0 0,1 0-1 0 0,0 0 0 0 0,0 0 0 0 0,-1 0 0 0 0,1 0 0 0 0,0-1 0 0 0,0 1 0 0 0,0 0 0 0 0,-1 0 0 0 0,1 0 0 0 0,0-1 0 0 0,0 1 0 0 0,0 0 0 0 0,0 0 0 0 0,-1-1 0 0 0,1 1 0 0 0,0 0 0 0 0,0-1 0 0 0,0 1 0 0 0,7-13-711 0 0,18-9-287 0 0,0 9 320 0 0,6-4-49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4.856"/>
    </inkml:context>
    <inkml:brush xml:id="br0">
      <inkml:brushProperty name="width" value="0.05" units="cm"/>
      <inkml:brushProperty name="height" value="0.05" units="cm"/>
    </inkml:brush>
  </inkml:definitions>
  <inkml:trace contextRef="#ctx0" brushRef="#br0">131 68 4340 0 0,'36'-5'202'0'0,"-17"1"281"0"0,-15 4 55 0 0,-8 2 279 0 0,-45 11-236 0 0,35-11-454 0 0,0 2 0 0 0,0 0 0 0 0,0 0 0 0 0,0 1-1 0 0,1 1 1 0 0,-1 1 0 0 0,-11 7 0 0 0,24-13-120 0 0,0 0-1 0 0,0 0 1 0 0,0-1-1 0 0,0 1 1 0 0,0 0-1 0 0,0 0 1 0 0,0 1-1 0 0,0-1 1 0 0,0 0-1 0 0,1 0 1 0 0,-1 0-1 0 0,0 0 0 0 0,1 1 1 0 0,-1-1-1 0 0,1 0 1 0 0,-1 1-1 0 0,1-1 1 0 0,0 0-1 0 0,0 1 1 0 0,0-1-1 0 0,-1 0 1 0 0,1 1-1 0 0,0-1 1 0 0,1 1-1 0 0,-1-1 1 0 0,0 0-1 0 0,0 1 1 0 0,1-1-1 0 0,-1 0 1 0 0,0 1-1 0 0,1-1 1 0 0,-1 0-1 0 0,1 0 1 0 0,0 1-1 0 0,-1-1 1 0 0,1 0-1 0 0,0 0 1 0 0,2 2-1 0 0,-1 0-6 0 0,1 0-1 0 0,0 0 1 0 0,0 0 0 0 0,1 0-1 0 0,-1-1 1 0 0,0 1-1 0 0,1-1 1 0 0,0 0-1 0 0,-1 0 1 0 0,1 0 0 0 0,8 2-1 0 0,5 0 9 0 0,1-1 1 0 0,-1 0-1 0 0,1-2 0 0 0,0 0 0 0 0,28-3 1 0 0,-36 2-5 0 0,0-2 1 0 0,0 1-1 0 0,0-1 1 0 0,0-1 0 0 0,0 0-1 0 0,-1 0 1 0 0,1-1-1 0 0,-1-1 1 0 0,0 1 0 0 0,0-1-1 0 0,10-8 1 0 0,-17 12-5 0 0,0-1 0 0 0,0 1 0 0 0,-1-1 1 0 0,1 0-1 0 0,0 0 0 0 0,-1 1 0 0 0,1-1 1 0 0,-1 0-1 0 0,0-1 0 0 0,1 1 0 0 0,-1 0 1 0 0,0 0-1 0 0,0 0 0 0 0,0-1 0 0 0,-1 1 1 0 0,1 0-1 0 0,-1-1 0 0 0,1 1 0 0 0,-1-1 1 0 0,0 1-1 0 0,1-1 0 0 0,-2-3 0 0 0,1 4-1 0 0,-1 0 0 0 0,0 0-1 0 0,0 0 1 0 0,0-1 0 0 0,0 1-1 0 0,0 0 1 0 0,0 0 0 0 0,-1 0 0 0 0,1 1-1 0 0,-1-1 1 0 0,1 0 0 0 0,-1 0-1 0 0,0 1 1 0 0,0-1 0 0 0,0 1-1 0 0,1-1 1 0 0,-1 1 0 0 0,-1 0-1 0 0,1 0 1 0 0,0 0 0 0 0,0 0-1 0 0,0 0 1 0 0,-4 0 0 0 0,-3-2 4 0 0,1 1 0 0 0,-1 0 1 0 0,1 0-1 0 0,-1 1 0 0 0,-9 0 1 0 0,16 1-25 0 0,0 0 1 0 0,0 0-1 0 0,0 0 1 0 0,0 0-1 0 0,0 0 1 0 0,0 1-1 0 0,0-1 0 0 0,0 1 1 0 0,1-1-1 0 0,-1 1 1 0 0,0 0-1 0 0,0 0 1 0 0,0 0-1 0 0,0 0 1 0 0,1 0-1 0 0,-1 0 1 0 0,0 0-1 0 0,1 1 1 0 0,-1-1-1 0 0,1 0 1 0 0,0 1-1 0 0,-1-1 1 0 0,1 1-1 0 0,0 0 0 0 0,0-1 1 0 0,0 1-1 0 0,0 0 1 0 0,-1 3-1 0 0,2-5 8 0 0,0 0-1 0 0,0 0 1 0 0,0 1-1 0 0,0-1 1 0 0,0 0-1 0 0,0 1 1 0 0,0-1-1 0 0,0 0 0 0 0,0 0 1 0 0,0 1-1 0 0,0-1 1 0 0,1 0-1 0 0,-1 0 1 0 0,0 1-1 0 0,0-1 1 0 0,0 0-1 0 0,0 0 1 0 0,0 1-1 0 0,1-1 0 0 0,-1 0 1 0 0,0 0-1 0 0,0 0 1 0 0,0 1-1 0 0,1-1 1 0 0,-1 0-1 0 0,0 0 1 0 0,0 0-1 0 0,1 0 1 0 0,-1 1-1 0 0,0-1 0 0 0,0 0 1 0 0,1 0-1 0 0,-1 0 1 0 0,0 0-1 0 0,1 0 1 0 0,-1 0-1 0 0,0 0 1 0 0,0 0-1 0 0,1 0 0 0 0,-1 0 1 0 0,0 0-1 0 0,1 0 1 0 0,-1 0-1 0 0,0 0 1 0 0,0 0-1 0 0,1 0 1 0 0,-1 0-1 0 0,0 0 1 0 0,0-1-1 0 0,1 1 0 0 0,-1 0 1 0 0,0 0-1 0 0,0 0 1 0 0,1-1-1 0 0,16-4-359 0 0,164-57-3114 0 0,-157 47 3687 0 0,-21 13 62 0 0,0 0-1 0 0,-1 0 1 0 0,1 0-1 0 0,0 1 1 0 0,0-1-1 0 0,0 1 1 0 0,0-1-1 0 0,0 1 1 0 0,7-1-1 0 0,-10 2-234 0 0,0 0 0 0 0,0 0 0 0 0,0 1-1 0 0,0-1 1 0 0,0 0 0 0 0,0 0 0 0 0,1 0 0 0 0,-1 1-1 0 0,0-1 1 0 0,0 0 0 0 0,0 0 0 0 0,0 1 0 0 0,0-1-1 0 0,0 0 1 0 0,0 0 0 0 0,0 0 0 0 0,0 1 0 0 0,0-1-1 0 0,0 0 1 0 0,0 0 0 0 0,0 1 0 0 0,0-1 0 0 0,0 0-1 0 0,0 0 1 0 0,0 1 0 0 0,0-1 0 0 0,0 0 0 0 0,-1 0-1 0 0,1 0 1 0 0,0 1 0 0 0,0-1 0 0 0,0 0 0 0 0,0 0-1 0 0,0 0 1 0 0,-1 1 0 0 0,1-1 0 0 0,0 0 0 0 0,0 0-1 0 0,0 0 1 0 0,0 0 0 0 0,-1 0 0 0 0,1 0 0 0 0,0 1-1 0 0,0-1 1 0 0,-1 0 0 0 0,1 0 0 0 0,-15 18-66 0 0,5-6 93 0 0,6-6-54 0 0,1 1 1 0 0,1-1-1 0 0,-1 1 0 0 0,1 0 1 0 0,0 0-1 0 0,1 0 0 0 0,0 0 1 0 0,0 0-1 0 0,0 1 0 0 0,1-1 1 0 0,1 10-1 0 0,-4 11-1433 0 0,3-24 762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5.169"/>
    </inkml:context>
    <inkml:brush xml:id="br0">
      <inkml:brushProperty name="width" value="0.05" units="cm"/>
      <inkml:brushProperty name="height" value="0.05" units="cm"/>
    </inkml:brush>
  </inkml:definitions>
  <inkml:trace contextRef="#ctx0" brushRef="#br0">3 96 5817 0 0,'0'-16'108'0'0,"2"-5"-164"0"0,2 7 180 0 0,-4 2-132 0 0,-2 0 152 0 0,8 4-180 0 0,-6 0 156 0 0,3 7-148 0 0,-6-1 40 0 0,3 1 8 0 0,-4 2-20 0 0,4 5-88 0 0,0-1-124 0 0,-4 0 92 0 0,4 6-245 0 0,-4-2 41 0 0,8 5-284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5.480"/>
    </inkml:context>
    <inkml:brush xml:id="br0">
      <inkml:brushProperty name="width" value="0.05" units="cm"/>
      <inkml:brushProperty name="height" value="0.05" units="cm"/>
    </inkml:brush>
  </inkml:definitions>
  <inkml:trace contextRef="#ctx0" brushRef="#br0">191 258 4312 0 0,'2'-2'12'0'0,"0"0"93"0"0,0 1 0 0 0,0-1 1 0 0,0 0-1 0 0,0 0 0 0 0,0 1 1 0 0,0-1-1 0 0,-1 0 0 0 0,1-1 0 0 0,-1 1 1 0 0,0 0-1 0 0,0 0 0 0 0,1-1 0 0 0,-2 1 1 0 0,1 0-1 0 0,0-1 0 0 0,0 1 0 0 0,-1-1 1 0 0,1 1-1 0 0,-1-6 0 0 0,0 8-90 0 0,0-1 0 0 0,0 0 0 0 0,0 1-1 0 0,-1-1 1 0 0,1 1 0 0 0,0-1 0 0 0,-1 1-1 0 0,1-1 1 0 0,0 1 0 0 0,-1 0 0 0 0,1-1-1 0 0,-1 1 1 0 0,1-1 0 0 0,-1 1 0 0 0,1 0 0 0 0,-1-1-1 0 0,1 1 1 0 0,-1 0 0 0 0,1 0 0 0 0,-1-1-1 0 0,1 1 1 0 0,-1 0 0 0 0,1 0 0 0 0,-1 0-1 0 0,1 0 1 0 0,-1-1 0 0 0,0 1 0 0 0,1 0 0 0 0,-1 0-1 0 0,1 0 1 0 0,-2 1 0 0 0,-23-1 117 0 0,20 1-77 0 0,-6-1-53 0 0,0 2 1 0 0,0 0-1 0 0,1 0 1 0 0,-1 1-1 0 0,1 0 1 0 0,0 0 0 0 0,-1 1-1 0 0,-11 8 1 0 0,17-10 5 0 0,0 1-1 0 0,1 0 1 0 0,-1 0 0 0 0,1 0 0 0 0,0 1 0 0 0,0-1-1 0 0,0 1 1 0 0,1 0 0 0 0,-1 0 0 0 0,1 1 0 0 0,0-1-1 0 0,0 1 1 0 0,0-1 0 0 0,1 1 0 0 0,-1 0 0 0 0,1 0-1 0 0,1 0 1 0 0,-3 10 0 0 0,4-15 6 0 0,0 1 0 0 0,0 0 0 0 0,0 0 0 0 0,0 0 0 0 0,0-1 0 0 0,0 1 0 0 0,0 0 0 0 0,0 0 0 0 0,1 0 0 0 0,-1-1 0 0 0,0 1 0 0 0,1 0 1 0 0,-1 0-1 0 0,0-1 0 0 0,1 1 0 0 0,-1 0 0 0 0,1-1 0 0 0,-1 1 0 0 0,1 0 0 0 0,0-1 0 0 0,-1 1 0 0 0,1-1 0 0 0,0 1 0 0 0,-1-1 0 0 0,1 1 0 0 0,0-1 0 0 0,-1 0 0 0 0,1 1 0 0 0,0-1 0 0 0,0 0 0 0 0,-1 1 0 0 0,1-1 0 0 0,0 0 0 0 0,0 0 0 0 0,0 0 0 0 0,0 0 1 0 0,-1 0-1 0 0,1 0 0 0 0,0 0 0 0 0,0 0 0 0 0,0 0 0 0 0,-1 0 0 0 0,2-1 0 0 0,4 1 57 0 0,0 0 0 0 0,0-1 1 0 0,-1 0-1 0 0,12-4 0 0 0,-6 1-68 0 0,0-1 0 0 0,0 0-1 0 0,0-1 1 0 0,-1 0 0 0 0,0-1-1 0 0,0 0 1 0 0,0-1 0 0 0,-1 0 0 0 0,-1 0-1 0 0,1-1 1 0 0,13-19 0 0 0,-10 11-8 0 0,-1-2 0 0 0,-1 1 0 0 0,-1-1 0 0 0,-1-1 0 0 0,12-40 0 0 0,-6 10 20 0 0,-8 29-6 0 0,-5 17-4 0 0,-3 7 1 0 0,-8 25-18 0 0,0 2 0 0 0,2-1 0 0 0,1 1 0 0 0,1 0-1 0 0,2 1 1 0 0,1-1 0 0 0,1 1 0 0 0,2 0 0 0 0,5 45 0 0 0,7-26-613 0 0,-5-28 72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5.906"/>
    </inkml:context>
    <inkml:brush xml:id="br0">
      <inkml:brushProperty name="width" value="0.05" units="cm"/>
      <inkml:brushProperty name="height" value="0.05" units="cm"/>
    </inkml:brush>
  </inkml:definitions>
  <inkml:trace contextRef="#ctx0" brushRef="#br0">37 57 6533 0 0,'-13'-2'160'0'0,"4"4"-68"0"0,0-7 104 0 0,12 5 32 0 0,-10-3 16 0 0,5 2-16 0 0,2-2 4 0 0,4 3-4 0 0,1-4-152 0 0,5-1 68 0 0,1 2-120 0 0,4-2-16 0 0,2 1-80 0 0,3 0-120 0 0,5-2-232 0 0,-1 1-148 0 0,0-3-280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6.214"/>
    </inkml:context>
    <inkml:brush xml:id="br0">
      <inkml:brushProperty name="width" value="0.05" units="cm"/>
      <inkml:brushProperty name="height" value="0.05" units="cm"/>
    </inkml:brush>
  </inkml:definitions>
  <inkml:trace contextRef="#ctx0" brushRef="#br0">31 69 6469 0 0,'-11'0'140'0'0,"0"-3"-148"0"0,3-4 204 0 0,12-1-200 0 0,-8 2 188 0 0,4 2-192 0 0,4 0 60 0 0,5-2-260 0 0,1 2-260 0 0,3-5-80 0 0</inkml:trace>
  <inkml:trace contextRef="#ctx0" brushRef="#br0" timeOffset="1">480 42 7517 0 0,'-5'7'-56'0'0,"5"-6"128"0"0,0-5 48 0 0,7 0 64 0 0,-7 3-32 0 0,2-1 12 0 0,-2 0 8 0 0,2-4 8 0 0,2 2 44 0 0,-4 0-136 0 0,5-2-148 0 0,-1 3-248 0 0,7-7-104 0 0,-3 6-336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1.904"/>
    </inkml:context>
    <inkml:brush xml:id="br0">
      <inkml:brushProperty name="width" value="0.05" units="cm"/>
      <inkml:brushProperty name="height" value="0.05" units="cm"/>
    </inkml:brush>
  </inkml:definitions>
  <inkml:trace contextRef="#ctx0" brushRef="#br0">16 59 3724 0 0,'-11'1'261'0'0,"6"0"319"0"0,17 2-245 0 0,9 0-86 0 0,-1-2-1 0 0,1 0 1 0 0,0-1 0 0 0,31-5 0 0 0,-9 2 5 0 0,182-13 300 0 0,212-10-144 0 0,1352 29 377 0 0,-1761-2-782 0 0,8 1-15 0 0,1-2 0 0 0,66-7-1 0 0,-102 7 11 0 0,-1 0 0 0 0,0 0 0 0 0,0 0 0 0 0,1 0 0 0 0,-1 0 1 0 0,0 0-1 0 0,0 0 0 0 0,1 0 0 0 0,-1 0 0 0 0,0 0 0 0 0,0 0 0 0 0,1 0 0 0 0,-1 0 0 0 0,0 0 0 0 0,0 0 0 0 0,1-1 0 0 0,-1 1 0 0 0,0 0 0 0 0,0 0 0 0 0,1 0 0 0 0,-1 0 0 0 0,0 0 0 0 0,0 0 0 0 0,0-1 0 0 0,1 1 0 0 0,-1 0 0 0 0,0 0 0 0 0,0 0 0 0 0,0-1 0 0 0,0 1 0 0 0,1 0 0 0 0,-1 0 0 0 0,0 0 0 0 0,0-1 0 0 0,0 1 0 0 0,0 0 0 0 0,0 0 0 0 0,0-1 0 0 0,-10-4 11 0 0,-16-1-35 0 0,-48 5-656 0 0,19 1-770 0 0,38-1 625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2.363"/>
    </inkml:context>
    <inkml:brush xml:id="br0">
      <inkml:brushProperty name="width" value="0.05" units="cm"/>
      <inkml:brushProperty name="height" value="0.05" units="cm"/>
    </inkml:brush>
  </inkml:definitions>
  <inkml:trace contextRef="#ctx0" brushRef="#br0">385 0 4224 0 0,'0'0'1898'0'0,"1"40"-1740"0"0,1 126 101 0 0,-2-123-144 0 0,-7 50 0 0 0,4-64-79 0 0,-71 511 987 0 0,57-428-843 0 0,-127 574 739 0 0,109-555-893 0 0,-22 78-192 0 0,40-146-226 0 0,-10 28-1264 0 0,20-75 806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5.599"/>
    </inkml:context>
    <inkml:brush xml:id="br0">
      <inkml:brushProperty name="width" value="0.05" units="cm"/>
      <inkml:brushProperty name="height" value="0.05" units="cm"/>
    </inkml:brush>
  </inkml:definitions>
  <inkml:trace contextRef="#ctx0" brushRef="#br0">1 96 4136 0 0,'0'0'10'0'0,"0"0"-1"0"0,0 1 0 0 0,1-1 0 0 0,-1 1 1 0 0,0-1-1 0 0,0 0 0 0 0,1 0 0 0 0,-1 1 1 0 0,0-1-1 0 0,1 0 0 0 0,-1 0 0 0 0,0 1 1 0 0,1-1-1 0 0,-1 0 0 0 0,0 0 0 0 0,1 0 0 0 0,-1 1 1 0 0,1-1-1 0 0,-1 0 0 0 0,0 0 0 0 0,1 0 1 0 0,-1 0-1 0 0,1 0 0 0 0,-1 0 0 0 0,0 0 1 0 0,1 0-1 0 0,-1 0 0 0 0,1 0 0 0 0,-1 0 1 0 0,0 0-1 0 0,1 0 0 0 0,-1 0 0 0 0,1-1 1 0 0,-1 1-1 0 0,0 0 0 0 0,1 0 0 0 0,17-5 248 0 0,19-6-8 0 0,1 1 1 0 0,0 2-1 0 0,57-4 0 0 0,-35 5-77 0 0,274-19 474 0 0,1 26-67 0 0,-288 1-555 0 0,-19 1-133 0 0,1-2 0 0 0,-1-1 0 0 0,39-6 0 0 0,-67 7 72 0 0,1 1 1 0 0,-1-1 0 0 0,0 0-1 0 0,1 0 1 0 0,-1 0 0 0 0,0 0-1 0 0,1 0 1 0 0,-1 0 0 0 0,0 0 0 0 0,1 0-1 0 0,-1 0 1 0 0,0 0 0 0 0,0 0-1 0 0,1 0 1 0 0,-1-1 0 0 0,0 1-1 0 0,1 0 1 0 0,-1 0 0 0 0,0 0 0 0 0,1 0-1 0 0,-1 0 1 0 0,0-1 0 0 0,0 1-1 0 0,1 0 1 0 0,-1 0 0 0 0,0 0-1 0 0,0-1 1 0 0,0 1 0 0 0,1 0-1 0 0,-1-1 1 0 0,0 1 0 0 0,0 0 0 0 0,0 0-1 0 0,0-1 1 0 0,1 1 0 0 0,-1 0-1 0 0,0-1 1 0 0,0 1 0 0 0,0 0-1 0 0,0-1 1 0 0,0 1 0 0 0,0 0-1 0 0,0-1 1 0 0,0 1 0 0 0,0 0 0 0 0,0 0-1 0 0,0-1 1 0 0,0 1 0 0 0,0 0-1 0 0,0-1 1 0 0,0 1 0 0 0,-1-1-1 0 0,-3-5-743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2.679"/>
    </inkml:context>
    <inkml:brush xml:id="br0">
      <inkml:brushProperty name="width" value="0.05" units="cm"/>
      <inkml:brushProperty name="height" value="0.05" units="cm"/>
    </inkml:brush>
  </inkml:definitions>
  <inkml:trace contextRef="#ctx0" brushRef="#br0">1 10 2220 0 0,'0'0'1'0'0,"0"-1"-1"0"0,0 1 1 0 0,0 0 0 0 0,0-1-1 0 0,0 1 1 0 0,0-1-1 0 0,0 1 1 0 0,0 0 0 0 0,0-1-1 0 0,0 1 1 0 0,0 0 0 0 0,0-1-1 0 0,1 1 1 0 0,-1 0-1 0 0,0-1 1 0 0,0 1 0 0 0,0 0-1 0 0,1 0 1 0 0,-1-1-1 0 0,0 1 1 0 0,0 0 0 0 0,1 0-1 0 0,-1-1 1 0 0,0 1 0 0 0,1 0-1 0 0,-1 0 1 0 0,0 0-1 0 0,1-1 1 0 0,-1 1 0 0 0,0 0-1 0 0,1 0 1 0 0,-1 0-1 0 0,0 0 1 0 0,1 0 0 0 0,-1 0-1 0 0,1 0 1 0 0,-1 0 0 0 0,0 0-1 0 0,1 0 1 0 0,-1 0-1 0 0,0 0 1 0 0,1 0 0 0 0,-1 0-1 0 0,0 0 1 0 0,1 0-1 0 0,-1 0 1 0 0,0 0 0 0 0,1 1-1 0 0,0-1 1 0 0,5 4 45 0 0,2-1-1 0 0,-1 0 1 0 0,0 0 0 0 0,0-1-1 0 0,1 0 1 0 0,0 0 0 0 0,-1 0-1 0 0,10 0 1 0 0,67 0 302 0 0,-48-2-226 0 0,865 4 924 0 0,-520-5-1032 0 0,-359 1-19 0 0,962 5 130 0 0,0 28 955 0 0,698 34 640 0 0,-1383-60-1756 0 0,208-1-99 0 0,-490-6 64 0 0,-11 1-2 0 0,0-1 0 0 0,0 0-1 0 0,0 0 1 0 0,0-1 0 0 0,0 1-1 0 0,0-1 1 0 0,0-1 0 0 0,0 1-1 0 0,0-1 1 0 0,0 0 0 0 0,6-3 0 0 0,-4-3-530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3.561"/>
    </inkml:context>
    <inkml:brush xml:id="br0">
      <inkml:brushProperty name="width" value="0.05" units="cm"/>
      <inkml:brushProperty name="height" value="0.05" units="cm"/>
    </inkml:brush>
  </inkml:definitions>
  <inkml:trace contextRef="#ctx0" brushRef="#br0">30 146 2108 0 0,'1'-28'67'0'0,"0"22"-14"0"0,-1-1 1 0 0,1 1 0 0 0,-2-1-1 0 0,1 1 1 0 0,-1 0 0 0 0,0-1-1 0 0,0 1 1 0 0,0-1 0 0 0,-1 1-1 0 0,-5-12 1 0 0,-11-8 630 0 0,18 26-676 0 0,0-1 1 0 0,0 1-1 0 0,0 0 0 0 0,0-1 0 0 0,1 1 1 0 0,-1 0-1 0 0,0 0 0 0 0,0-1 1 0 0,0 1-1 0 0,0 0 0 0 0,1 0 1 0 0,-1-1-1 0 0,0 1 0 0 0,0 0 0 0 0,1 0 1 0 0,-1-1-1 0 0,0 1 0 0 0,1 0 1 0 0,-1 0-1 0 0,0 0 0 0 0,0 0 1 0 0,1 0-1 0 0,-1 0 0 0 0,0 0 1 0 0,1-1-1 0 0,-1 1 0 0 0,0 0 0 0 0,1 0 1 0 0,-1 0-1 0 0,0 0 0 0 0,1 0 1 0 0,-1 0-1 0 0,0 0 0 0 0,1 1 1 0 0,14-3 28 0 0,368 0 95 0 0,-254 6-93 0 0,1010 39 79 0 0,3 24-102 0 0,52 3-382 0 0,-722-45 115 0 0,462 22-182 0 0,-1-26 455 0 0,-885-21-15 0 0,20 1-11 0 0,90-11 1 0 0,-156 10 2 0 0,-1 0 0 0 0,1 0 0 0 0,-1 0 0 0 0,0 0 1 0 0,1-1-1 0 0,-1 1 0 0 0,1 0 0 0 0,-1-1 1 0 0,0 1-1 0 0,1-1 0 0 0,-1 1 0 0 0,0-1 0 0 0,1 0 1 0 0,-1 1-1 0 0,0-1 0 0 0,0 0 0 0 0,0 0 0 0 0,2-1 1 0 0,-4 1 8 0 0,1 0 0 0 0,0 1 0 0 0,0-1 1 0 0,-1 0-1 0 0,1 1 0 0 0,-1-1 1 0 0,1 0-1 0 0,-1 1 0 0 0,1-1 0 0 0,-1 1 1 0 0,1-1-1 0 0,-1 1 0 0 0,1-1 1 0 0,-1 1-1 0 0,0-1 0 0 0,1 1 0 0 0,-1 0 1 0 0,0-1-1 0 0,1 1 0 0 0,-1 0 0 0 0,0-1 1 0 0,0 1-1 0 0,0 0 0 0 0,-60-20 556 0 0,59 20-541 0 0,-42-12 392 0 0,3 0-174 0 0,0 2 0 0 0,-1 2 0 0 0,-83-7-1 0 0,120 15-244 0 0,0 1 0 0 0,1-1 0 0 0,-1 1 0 0 0,0-1 0 0 0,-7 3 0 0 0,12-3 4 0 0,-1 1 0 0 0,1-1-1 0 0,-1 0 1 0 0,1 0 0 0 0,0 0 0 0 0,-1 1-1 0 0,1-1 1 0 0,-1 0 0 0 0,1 1 0 0 0,-1-1-1 0 0,1 0 1 0 0,0 1 0 0 0,-1-1 0 0 0,1 0-1 0 0,0 1 1 0 0,-1-1 0 0 0,1 1 0 0 0,0-1 0 0 0,0 1-1 0 0,-1-1 1 0 0,1 0 0 0 0,0 1 0 0 0,0 0-1 0 0,0 0 1 0 0,0 0 0 0 0,0 0 0 0 0,0-1 0 0 0,1 1 0 0 0,-1 0 0 0 0,0 0 0 0 0,1 0 0 0 0,-1-1 0 0 0,1 1 0 0 0,-1 0 0 0 0,1 0 0 0 0,-1-1 0 0 0,1 1 0 0 0,-1 0 0 0 0,1-1 0 0 0,0 1 0 0 0,-1-1 0 0 0,2 2 0 0 0,38 28 47 0 0,-31-24-47 0 0,1 0-1 0 0,-1 1 0 0 0,-1 1 0 0 0,10 10 0 0 0,-15-14 22 0 0,0 0-1 0 0,0-1 0 0 0,-1 1 1 0 0,0 0-1 0 0,0 0 0 0 0,0 1 0 0 0,-1-1 1 0 0,1 0-1 0 0,-1 1 0 0 0,0-1 1 0 0,0 1-1 0 0,0-1 0 0 0,-1 1 1 0 0,0 6-1 0 0,-3 41 306 0 0,-3 0 0 0 0,-2-1-1 0 0,-24 83 1 0 0,1-3-91 0 0,-45 284 430 0 0,-40 186 547 0 0,74-411-1127 0 0,-20 82 1 0 0,57-251-41 0 0,-15 35 0 0 0,19-52-116 0 0,-1 1 1 0 0,0-1-1 0 0,-1 1 0 0 0,1-1 1 0 0,-1 0-1 0 0,0 0 0 0 0,0 0 0 0 0,0 0 1 0 0,-1 0-1 0 0,1-1 0 0 0,-1 1 1 0 0,0-1-1 0 0,-6 4 0 0 0,5-5-580 0 0,-1-2-203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4.174"/>
    </inkml:context>
    <inkml:brush xml:id="br0">
      <inkml:brushProperty name="width" value="0.05" units="cm"/>
      <inkml:brushProperty name="height" value="0.05" units="cm"/>
    </inkml:brush>
  </inkml:definitions>
  <inkml:trace contextRef="#ctx0" brushRef="#br0">1 0 1724 0 0,'43'5'319'0'0,"47"-1"1"0"0,-30-2-97 0 0,1170 30 1488 0 0,-570-21-1511 0 0,1445 50 784 0 0,2 34 530 0 0,-1889-82-1461 0 0,579 28-206 0 0,-689-39-185 0 0,-89-3-115 0 0,-17-1-162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4.759"/>
    </inkml:context>
    <inkml:brush xml:id="br0">
      <inkml:brushProperty name="width" value="0.05" units="cm"/>
      <inkml:brushProperty name="height" value="0.05" units="cm"/>
    </inkml:brush>
  </inkml:definitions>
  <inkml:trace contextRef="#ctx0" brushRef="#br0">496 182 4488 0 0,'0'0'1101'0'0,"2"-10"-803"0"0,7-31-69 0 0,-7 30 553 0 0,-1-8-628 0 0,0-57-118 0 0,-1 75-32 0 0,0-1-1 0 0,0 1 1 0 0,0 0 0 0 0,0 0-1 0 0,0-1 1 0 0,0 1 0 0 0,0 0-1 0 0,-1 0 1 0 0,1-1 0 0 0,-1 1-1 0 0,1 0 1 0 0,-1 0 0 0 0,1 0 0 0 0,-1 0-1 0 0,-1-2 1 0 0,-8 1-23 0 0,6 2 4 0 0,-14-1 62 0 0,1 0 0 0 0,-1 1 0 0 0,0 1 0 0 0,0 0 0 0 0,1 2 0 0 0,-1 0 0 0 0,1 1 0 0 0,-1 0 0 0 0,1 2 0 0 0,1 0 0 0 0,-1 1 0 0 0,1 0 0 0 0,-24 16 0 0 0,39-23-45 0 0,1 0 1 0 0,0 1-1 0 0,0-1 0 0 0,0 0 0 0 0,-1 0 0 0 0,1 1 0 0 0,0-1 0 0 0,0 0 0 0 0,0 0 0 0 0,0 1 0 0 0,0-1 1 0 0,0 0-1 0 0,0 1 0 0 0,-1-1 0 0 0,1 0 0 0 0,0 0 0 0 0,0 1 0 0 0,0-1 0 0 0,0 0 0 0 0,0 1 0 0 0,0-1 1 0 0,0 0-1 0 0,1 0 0 0 0,-1 1 0 0 0,0-1 0 0 0,0 0 0 0 0,0 1 0 0 0,0-1 0 0 0,0 0 0 0 0,0 0 0 0 0,0 1 1 0 0,1-1-1 0 0,-1 0 0 0 0,6 32 62 0 0,-5-24 11 0 0,14 7 28 0 0,49 47-36 0 0,-50-50-34 0 0,1 0 0 0 0,21 12 0 0 0,-29-20-29 0 0,-1 0-1 0 0,0 0 0 0 0,0 0 1 0 0,0 1-1 0 0,-1 0 0 0 0,0 0 1 0 0,0 0-1 0 0,9 12 0 0 0,-13-15 0 0 0,0 1-1 0 0,1-1 0 0 0,-1 1 0 0 0,0 0 0 0 0,-1-1 0 0 0,1 1 0 0 0,0 0 0 0 0,-1-1 1 0 0,1 1-1 0 0,-1 0 0 0 0,0 0 0 0 0,0-1 0 0 0,0 1 0 0 0,0 0 0 0 0,-2 5 0 0 0,2-6 0 0 0,-1-1-1 0 0,1 1 1 0 0,-1-1-1 0 0,1 1 0 0 0,-1-1 1 0 0,0 0-1 0 0,0 1 0 0 0,1-1 1 0 0,-1 0-1 0 0,0 1 0 0 0,0-1 1 0 0,-1 0-1 0 0,1 0 1 0 0,0 0-1 0 0,0 0 0 0 0,0 0 1 0 0,-1 0-1 0 0,1 0 0 0 0,-3 1 1 0 0,-28 8 44 0 0,28-9-41 0 0,-61 11-126 0 0,0-3 1 0 0,-122 0-1 0 0,179-9 72 0 0,-53-2-1777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5.094"/>
    </inkml:context>
    <inkml:brush xml:id="br0">
      <inkml:brushProperty name="width" value="0.05" units="cm"/>
      <inkml:brushProperty name="height" value="0.05" units="cm"/>
    </inkml:brush>
  </inkml:definitions>
  <inkml:trace contextRef="#ctx0" brushRef="#br0">100 7 5481 0 0,'7'0'80'0'0,"0"0"0"0"0,-1-1 0 0 0,1 1 0 0 0,0-2 0 0 0,7-1 0 0 0,-32 14 222 0 0,0 2 0 0 0,1 0 1 0 0,-24 24-1 0 0,35-32-298 0 0,1 0 0 0 0,1 1 0 0 0,-1-1 0 0 0,1 1 0 0 0,0 0 0 0 0,0 1 0 0 0,0-1 0 0 0,1 1 0 0 0,0-1 0 0 0,1 1 0 0 0,-1 0 0 0 0,1 0 0 0 0,1 0 0 0 0,-1 0 0 0 0,0 10 0 0 0,2-15 5 0 0,0 0-1 0 0,0 0 1 0 0,1 0 0 0 0,-1 0-1 0 0,1-1 1 0 0,-1 1 0 0 0,1 0-1 0 0,-1 0 1 0 0,1-1 0 0 0,0 1-1 0 0,0 0 1 0 0,0-1 0 0 0,0 1-1 0 0,0-1 1 0 0,0 1-1 0 0,0-1 1 0 0,1 0 0 0 0,-1 1-1 0 0,0-1 1 0 0,1 0 0 0 0,-1 0-1 0 0,1 0 1 0 0,-1 0 0 0 0,1 0-1 0 0,0 0 1 0 0,-1 0 0 0 0,1-1-1 0 0,0 1 1 0 0,0 0 0 0 0,-1-1-1 0 0,4 1 1 0 0,6 1 35 0 0,0-1 0 0 0,0 0 1 0 0,0-1-1 0 0,14-1 0 0 0,-16 1-21 0 0,11-1 17 0 0,-1 0 0 0 0,0-1 0 0 0,1-1 0 0 0,36-10 0 0 0,-52 12-38 0 0,0-1 1 0 0,0 1-1 0 0,0-1 0 0 0,0 0 1 0 0,0 0-1 0 0,0 0 0 0 0,0-1 0 0 0,-1 1 1 0 0,1-1-1 0 0,-1 0 0 0 0,0 0 1 0 0,0 0-1 0 0,0 0 0 0 0,0-1 0 0 0,0 1 1 0 0,-1-1-1 0 0,1 0 0 0 0,-1 0 1 0 0,0 0-1 0 0,0 0 0 0 0,-1 0 0 0 0,1 0 1 0 0,-1 0-1 0 0,0 0 0 0 0,0-1 1 0 0,0 1-1 0 0,-1 0 0 0 0,1-7 0 0 0,-1 8-5 0 0,0 0 0 0 0,0 0-1 0 0,-1-1 1 0 0,1 1-1 0 0,-1 0 1 0 0,1 0 0 0 0,-1 0-1 0 0,0 0 1 0 0,0 0-1 0 0,0 0 1 0 0,-1 1-1 0 0,1-1 1 0 0,-1 0 0 0 0,1 1-1 0 0,-1-1 1 0 0,0 1-1 0 0,0-1 1 0 0,0 1 0 0 0,-1 0-1 0 0,1 0 1 0 0,0 0-1 0 0,-6-3 1 0 0,5 3-4 0 0,-1 0-1 0 0,0 1 1 0 0,0-1 0 0 0,1 1 0 0 0,-1 0-1 0 0,0 1 1 0 0,0-1 0 0 0,0 1 0 0 0,0-1 0 0 0,0 1-1 0 0,0 0 1 0 0,0 1 0 0 0,0-1 0 0 0,0 1-1 0 0,0 0 1 0 0,0 0 0 0 0,-7 2 0 0 0,-1 2-143 0 0,1 1 1 0 0,0 0 0 0 0,0 0 0 0 0,1 1-1 0 0,0 0 1 0 0,-14 13 0 0 0,24-19 90 0 0,-1 0 0 0 0,1 0 0 0 0,-1 0 0 0 0,1 0 1 0 0,0 0-1 0 0,-1 0 0 0 0,1 0 0 0 0,0 0 0 0 0,0 1 0 0 0,0-1 0 0 0,0 0 0 0 0,0 0 1 0 0,0 0-1 0 0,0 0 0 0 0,0 1 0 0 0,2 10-635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5.412"/>
    </inkml:context>
    <inkml:brush xml:id="br0">
      <inkml:brushProperty name="width" value="0.05" units="cm"/>
      <inkml:brushProperty name="height" value="0.05" units="cm"/>
    </inkml:brush>
  </inkml:definitions>
  <inkml:trace contextRef="#ctx0" brushRef="#br0">38 4 6189 0 0,'-4'0'94'0'0,"0"0"41"0"0,0 0 1 0 0,1 0-1 0 0,-1 1 0 0 0,0-1 0 0 0,1 1 0 0 0,-7 1 0 0 0,9 0 312 0 0,8 0-364 0 0,8-1-65 0 0,189-13-871 0 0,-174 11 206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5.739"/>
    </inkml:context>
    <inkml:brush xml:id="br0">
      <inkml:brushProperty name="width" value="0.05" units="cm"/>
      <inkml:brushProperty name="height" value="0.05" units="cm"/>
    </inkml:brush>
  </inkml:definitions>
  <inkml:trace contextRef="#ctx0" brushRef="#br0">25 174 5909 0 0,'-1'0'9'0'0,"-1"-1"1"0"0,1 1-1 0 0,-1 0 0 0 0,1-1 1 0 0,-1 1-1 0 0,1 0 1 0 0,0-1-1 0 0,-1 0 1 0 0,1 1-1 0 0,0-1 1 0 0,-1 0-1 0 0,1 0 1 0 0,0 0-1 0 0,0 1 1 0 0,-2-3-1 0 0,3 3-7 0 0,0 0 0 0 0,0 0-1 0 0,0 0 1 0 0,0 0 0 0 0,0 0 0 0 0,0 0-1 0 0,0 0 1 0 0,-1 0 0 0 0,1 0 0 0 0,0 0-1 0 0,0 0 1 0 0,0 0 0 0 0,0-1-1 0 0,0 1 1 0 0,0 0 0 0 0,0 0 0 0 0,0 0-1 0 0,0 0 1 0 0,0 0 0 0 0,0 0 0 0 0,0 0-1 0 0,0 0 1 0 0,0 0 0 0 0,0-1-1 0 0,0 1 1 0 0,0 0 0 0 0,0 0 0 0 0,0 0-1 0 0,0 0 1 0 0,0 0 0 0 0,0 0 0 0 0,0 0-1 0 0,0 0 1 0 0,0 0 0 0 0,0-1-1 0 0,0 1 1 0 0,0 0 0 0 0,0 0 0 0 0,0 0-1 0 0,0 0 1 0 0,0 0 0 0 0,0 0 0 0 0,0 0-1 0 0,0 0 1 0 0,0 0 0 0 0,0 0-1 0 0,0-1 1 0 0,0 1 0 0 0,1 0 0 0 0,-1 0-1 0 0,0 0 1 0 0,0 0 0 0 0,0 0 0 0 0,0 0-1 0 0,0 0 1 0 0,0 0 0 0 0,0 0-1 0 0,15 4 112 0 0,-9 0-37 0 0,0-1 0 0 0,0 1 0 0 0,-1 0 0 0 0,1 1 0 0 0,-1-1 0 0 0,0 1 0 0 0,0 0 0 0 0,5 8 0 0 0,4 5-59 0 0,14 25-1 0 0,-26-39-5 0 0,0 0 0 0 0,0 1-1 0 0,0-1 1 0 0,-1 1 0 0 0,1-1 0 0 0,-1 1 0 0 0,0-1-1 0 0,0 1 1 0 0,-1 0 0 0 0,0 0 0 0 0,1-1 0 0 0,-2 1 0 0 0,1 0-1 0 0,0 0 1 0 0,-3 7 0 0 0,1-2 103 0 0,-2 0-1 0 0,1 1 1 0 0,-2-2 0 0 0,1 1 0 0 0,-11 16-1 0 0,9-18 57 0 0,-1 4 74 0 0,7-12-241 0 0,0 1 0 0 0,0-1 0 0 0,1 0 0 0 0,-1 1 0 0 0,0-1 1 0 0,1 1-1 0 0,-1-1 0 0 0,1 0 0 0 0,-1 1 0 0 0,1-1 0 0 0,-1 0 0 0 0,0 1 0 0 0,1-1 1 0 0,-1 0-1 0 0,1 0 0 0 0,-1 1 0 0 0,1-1 0 0 0,-1 0 0 0 0,1 0 0 0 0,0 0 1 0 0,-1 0-1 0 0,1 0 0 0 0,-1 0 0 0 0,1 0 0 0 0,-1 0 0 0 0,1 0 0 0 0,-1 0 0 0 0,1 0 1 0 0,0 0-1 0 0,14 0-142 0 0,1 0 0 0 0,-1-1 0 0 0,25-6 0 0 0,-20 4-345 0 0,2-1-144 0 0</inkml:trace>
  <inkml:trace contextRef="#ctx0" brushRef="#br0" timeOffset="1">81 25 6437 0 0,'-22'-4'48'0'0,"5"1"-132"0"0,6-6 168 0 0,1 9-164 0 0,5-8 168 0 0,8 10-160 0 0,-3-4 112 0 0,6 6-132 0 0,-2 0 104 0 0,5 4-8 0 0,0-2-48 0 0,-1 1-160 0 0,1 8-168 0 0,-3-6-1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3.391"/>
    </inkml:context>
    <inkml:brush xml:id="br0">
      <inkml:brushProperty name="width" value="0.05" units="cm"/>
      <inkml:brushProperty name="height" value="0.05" units="cm"/>
    </inkml:brush>
  </inkml:definitions>
  <inkml:trace contextRef="#ctx0" brushRef="#br0">118 18 3752 0 0,'0'0'1082'0'0,"4"-3"-1012"0"0,10-8-2 0 0,-10 8 961 0 0,-5 3-1017 0 0,1 0 1 0 0,-1 0-1 0 0,1 0 1 0 0,-1 0-1 0 0,1 0 1 0 0,-1 0 0 0 0,1 0-1 0 0,0 0 1 0 0,-1 1-1 0 0,1-1 1 0 0,-1 0-1 0 0,1 0 1 0 0,-1 1 0 0 0,1-1-1 0 0,0 0 1 0 0,-1 0-1 0 0,1 1 1 0 0,0-1-1 0 0,-1 0 1 0 0,1 1 0 0 0,0-1-1 0 0,-1 1 1 0 0,1 0 15 0 0,0-1-1 0 0,-1 0 1 0 0,1 1 0 0 0,0-1 0 0 0,-1 0 0 0 0,1 1-1 0 0,0-1 1 0 0,-1 0 0 0 0,1 1 0 0 0,0-1 0 0 0,-1 0-1 0 0,1 0 1 0 0,-1 1 0 0 0,1-1 0 0 0,-1 0 0 0 0,1 0-1 0 0,0 0 1 0 0,-1 0 0 0 0,1 0 0 0 0,-1 0 0 0 0,1 1-1 0 0,-2-1 1 0 0,-11 12 133 0 0,-42 36-88 0 0,42-36 152 0 0,6 2-155 0 0,-18 40 7 0 0,18-40 559 0 0,11-8-516 0 0,12 16 11 0 0,-12-17 93 0 0,11 0-148 0 0,50 11-2 0 0,-61-15-66 0 0,0-1 0 0 0,0 1 0 0 0,0-1 0 0 0,0 0-1 0 0,1 0 1 0 0,-1 0 0 0 0,0-1 0 0 0,0 0 0 0 0,0 1 0 0 0,0-1-1 0 0,0-1 1 0 0,0 1 0 0 0,0 0 0 0 0,-1-1 0 0 0,1 0 0 0 0,6-4-1 0 0,3-1 1 0 0,-3 2-9 0 0,0-1 1 0 0,-1 0 0 0 0,16-13-1 0 0,-21 16 1 0 0,0-1 0 0 0,0 1 0 0 0,0-1 0 0 0,-1 0-1 0 0,0 0 1 0 0,0 0 0 0 0,0-1 0 0 0,0 1 0 0 0,-1-1 0 0 0,3-6-1 0 0,-4 8 0 0 0,0 0 0 0 0,-1 1 0 0 0,0-1 0 0 0,1 0 0 0 0,-1 0 0 0 0,0 0 0 0 0,0 0 0 0 0,-1 0 0 0 0,1 1 0 0 0,-1-1 0 0 0,1 0 0 0 0,-1 0 0 0 0,0 1 0 0 0,0-1 0 0 0,0 0 0 0 0,0 1 0 0 0,0-1 0 0 0,-1 1 0 0 0,1-1 0 0 0,-1 1 0 0 0,0 0 0 0 0,0 0 0 0 0,0-1 0 0 0,0 1 0 0 0,0 1 0 0 0,0-1 0 0 0,0 0 0 0 0,-1 0 0 0 0,-3-1 0 0 0,-1-1-17 0 0,1 0-1 0 0,-1 1 1 0 0,0 0 0 0 0,0 0-1 0 0,0 1 1 0 0,0 0 0 0 0,-1 0-1 0 0,1 1 1 0 0,-1 0 0 0 0,-8 0-1 0 0,8 1-65 0 0,-1 0 0 0 0,1 0 0 0 0,-1 1 0 0 0,1 1-1 0 0,0-1 1 0 0,0 1 0 0 0,-1 1 0 0 0,1-1 0 0 0,1 1-1 0 0,-1 1 1 0 0,0 0 0 0 0,-7 4 0 0 0,15-7 47 0 0,-1-1 0 0 0,1 0 0 0 0,0 0 0 0 0,-1 1 0 0 0,1-1 0 0 0,-1 0 1 0 0,1 1-1 0 0,0-1 0 0 0,-1 0 0 0 0,1 1 0 0 0,0-1 0 0 0,0 0 0 0 0,-1 1 1 0 0,1-1-1 0 0,0 1 0 0 0,0-1 0 0 0,0 1 0 0 0,-1-1 0 0 0,1 1 0 0 0,0-1 0 0 0,0 1 1 0 0,0-1-1 0 0,0 0 0 0 0,0 1 0 0 0,0-1 0 0 0,0 1 0 0 0,0-1 0 0 0,0 1 1 0 0,0-1-1 0 0,0 1 0 0 0,0-1 0 0 0,0 1 0 0 0,1-1 0 0 0,-1 1 0 0 0,0-1 0 0 0,1 1 1 0 0,3 5-614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3.730"/>
    </inkml:context>
    <inkml:brush xml:id="br0">
      <inkml:brushProperty name="width" value="0.05" units="cm"/>
      <inkml:brushProperty name="height" value="0.05" units="cm"/>
    </inkml:brush>
  </inkml:definitions>
  <inkml:trace contextRef="#ctx0" brushRef="#br0">32 72 5148 0 0,'-23'-40'729'0'0,"15"30"-438"0"0,13 14-164 0 0,16 17 193 0 0,-12-9-288 0 0,1 1 0 0 0,-2 0 0 0 0,0 0 0 0 0,0 1 0 0 0,-1 0 0 0 0,-1 1 0 0 0,5 15 0 0 0,-11-29-30 0 0,1 1-1 0 0,-1-1 1 0 0,1 1 0 0 0,-1 0 0 0 0,0-1 0 0 0,0 1 0 0 0,0-1 0 0 0,0 1 0 0 0,0 0 0 0 0,0-1 0 0 0,-1 1 0 0 0,1-1 0 0 0,0 1 0 0 0,-1-1 0 0 0,1 1 0 0 0,-1-1-1 0 0,1 1 1 0 0,-1-1 0 0 0,0 1 0 0 0,0-1 0 0 0,0 0 0 0 0,0 1 0 0 0,0-1 0 0 0,0 0 0 0 0,0 0 0 0 0,0 0 0 0 0,0 0 0 0 0,0 0 0 0 0,-1 0 0 0 0,1 0 0 0 0,0 0-1 0 0,-1 0 1 0 0,1 0 0 0 0,-1-1 0 0 0,1 1 0 0 0,-1-1 0 0 0,1 1 0 0 0,-1-1 0 0 0,0 0 0 0 0,1 1 0 0 0,-1-1 0 0 0,1 0 0 0 0,-1 0 0 0 0,1 0 0 0 0,-1 0-1 0 0,0 0 1 0 0,1-1 0 0 0,-1 1 0 0 0,1 0 0 0 0,-1-1 0 0 0,1 1 0 0 0,-1-1 0 0 0,1 0 0 0 0,-1 1 0 0 0,1-1 0 0 0,-1 0 0 0 0,1 0 0 0 0,0 0 0 0 0,-1 0 0 0 0,1 0-1 0 0,0 0 1 0 0,0 0 0 0 0,0 0 0 0 0,0-1 0 0 0,0 1 0 0 0,0 0 0 0 0,-1-3 0 0 0,1 1-1 0 0,0 0 1 0 0,0 0-1 0 0,0 0 0 0 0,1 0 0 0 0,-1 0 1 0 0,1 0-1 0 0,0 0 0 0 0,0 0 1 0 0,0 0-1 0 0,0 0 0 0 0,0 0 0 0 0,1 0 1 0 0,0 0-1 0 0,-1 0 0 0 0,1 0 1 0 0,0 1-1 0 0,0-1 0 0 0,0 0 0 0 0,4-4 1 0 0,2-7-6 0 0,0 1 1 0 0,14-19-1 0 0,-15 25 2 0 0,0 0-1 0 0,1 0 1 0 0,-1 0-1 0 0,1 1 1 0 0,1-1-1 0 0,15-9 1 0 0,-18 13-80 0 0,-1 1 0 0 0,1-1 0 0 0,0 1 1 0 0,0 0-1 0 0,0 0 0 0 0,0 1 0 0 0,1-1 0 0 0,-1 1 1 0 0,0 0-1 0 0,0 1 0 0 0,1-1 0 0 0,-1 1 0 0 0,10 1 1 0 0,-4 5-720 0 0,-4 0 50 0 0,5-2 200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4.108"/>
    </inkml:context>
    <inkml:brush xml:id="br0">
      <inkml:brushProperty name="width" value="0.05" units="cm"/>
      <inkml:brushProperty name="height" value="0.05" units="cm"/>
    </inkml:brush>
  </inkml:definitions>
  <inkml:trace contextRef="#ctx0" brushRef="#br0">110 241 3236 0 0,'12'-2'3639'0'0,"-12"2"-3591"0"0,-18 7 344 0 0,11-5-297 0 0,0 0 0 0 0,0 1 0 0 0,1 0 0 0 0,-11 6 0 0 0,5-2-47 0 0,3-3 37 0 0,2 1-10 0 0,-19 14-8 0 0,20-14 415 0 0,13-7-420 0 0,1 1-46 0 0,18-3 163 0 0,-11-11-91 0 0,43-44 16 0 0,-43 44 260 0 0,-4-6-253 0 0,32-66 6 0 0,-39 80-80 0 0,-1 0 0 0 0,0 0 0 0 0,0-1 0 0 0,-1 1 0 0 0,1-1 0 0 0,-2 1 0 0 0,1-1 0 0 0,-1 0 0 0 0,0 1 0 0 0,-1-13 0 0 0,0 13-2 0 0,0 7-34 0 0,0 0 0 0 0,0 0 0 0 0,0 1 0 0 0,0-1 0 0 0,0 0 0 0 0,0 0 0 0 0,0 0 0 0 0,0 0 0 0 0,0 0 0 0 0,0 0 0 0 0,0 0 0 0 0,0 0-1 0 0,0 0 1 0 0,0 0 0 0 0,0 0 0 0 0,0 0 0 0 0,0 0 0 0 0,0 0 0 0 0,-1 0 0 0 0,1 0 0 0 0,0 0 0 0 0,0 0 0 0 0,0 0 0 0 0,0 0 0 0 0,0 0 0 0 0,0 0 0 0 0,0 0 0 0 0,0 0 0 0 0,0 0-1 0 0,0 0 1 0 0,0 0 0 0 0,0 0 0 0 0,0 0 0 0 0,0 0 0 0 0,0 0 0 0 0,0 0 0 0 0,0 0 0 0 0,0 0 0 0 0,-1 0 0 0 0,1 0 0 0 0,0 0 0 0 0,0 0 0 0 0,0 0 0 0 0,-4 10-15 0 0,-5 16-7 0 0,-12 52-371 0 0,-15 101-1 0 0,36-171 38 0 0,-1 0-1 0 0,2 0 1 0 0,0 12-1 0 0,1 0-645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5.976"/>
    </inkml:context>
    <inkml:brush xml:id="br0">
      <inkml:brushProperty name="width" value="0.05" units="cm"/>
      <inkml:brushProperty name="height" value="0.05" units="cm"/>
    </inkml:brush>
  </inkml:definitions>
  <inkml:trace contextRef="#ctx0" brushRef="#br0">50 135 5573 0 0,'-5'-3'39'0'0,"1"1"0"0"0,0-1 0 0 0,1 0 0 0 0,-1 0 0 0 0,0 0 0 0 0,1-1 1 0 0,-1 1-1 0 0,1-1 0 0 0,0 0 0 0 0,1 0 0 0 0,-1 0 0 0 0,1 0 0 0 0,-3-5 1 0 0,5 9-33 0 0,0-1 1 0 0,0 1-1 0 0,0-1 1 0 0,0 0-1 0 0,0 1 1 0 0,0-1-1 0 0,0 1 1 0 0,0-1 0 0 0,0 1-1 0 0,0-1 1 0 0,1 1-1 0 0,-1-1 1 0 0,0 1-1 0 0,0-1 1 0 0,0 1 0 0 0,1-1-1 0 0,-1 1 1 0 0,0-1-1 0 0,1 1 1 0 0,-1-1-1 0 0,0 1 1 0 0,1 0-1 0 0,-1-1 1 0 0,1 1 0 0 0,-1 0-1 0 0,1-1 1 0 0,-1 1-1 0 0,1 0 1 0 0,-1 0-1 0 0,1-1 1 0 0,-1 1-1 0 0,1 0 1 0 0,-1 0 0 0 0,1 0-1 0 0,-1 0 1 0 0,1-1-1 0 0,-1 1 1 0 0,1 0-1 0 0,0 0 1 0 0,29-4-73 0 0,-24 4 68 0 0,299-28-73 0 0,-73 9 214 0 0,-130 9-104 0 0,0 4 0 0 0,117 9 0 0 0,-217-3-43 0 0,43 6-13 0 0,-43-5 16 0 0,-1-1-1 0 0,0 0 0 0 0,1 0 0 0 0,-1 0 0 0 0,0 1 1 0 0,1-1-1 0 0,-1 1 0 0 0,0-1 0 0 0,1 1 0 0 0,-1 0 1 0 0,0-1-1 0 0,0 1 0 0 0,0 0 0 0 0,0 0 0 0 0,0 0 1 0 0,1 0-1 0 0,-2 0 0 0 0,1 0 0 0 0,0 0 0 0 0,0 0 1 0 0,0 0-1 0 0,0 0 0 0 0,-1 1 0 0 0,1-1 0 0 0,-1 0 1 0 0,1 1-1 0 0,0 0 0 0 0,-2 6 33 0 0,0 0-1 0 0,-1-1 1 0 0,-3 13-1 0 0,-1 1 54 0 0,2 3-45 0 0,1 0 0 0 0,1 1-1 0 0,2 42 1 0 0,14 75 63 0 0,-8-96 134 0 0,5 51 131 0 0,28 308 882 0 0,-37-369-1132 0 0,-2 0-1 0 0,-2 0 1 0 0,-9 57-1 0 0,6-72-94 0 0,0-1 1 0 0,-1 1-1 0 0,-1-1 1 0 0,-1-1-1 0 0,-1 1 1 0 0,0-1-1 0 0,-18 24 1 0 0,21-32-130 0 0,4-8-87 0 0,0 0 0 0 0,0 0 0 0 0,0 0 0 0 0,0 0 0 0 0,0 0 0 0 0,-1 0 0 0 0,1-1 0 0 0,-1 1 0 0 0,0-1-1 0 0,0 1 1 0 0,-3 1 0 0 0,3-4-787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4.684"/>
    </inkml:context>
    <inkml:brush xml:id="br0">
      <inkml:brushProperty name="width" value="0.05" units="cm"/>
      <inkml:brushProperty name="height" value="0.05" units="cm"/>
    </inkml:brush>
  </inkml:definitions>
  <inkml:trace contextRef="#ctx0" brushRef="#br0">1 111 6813 0 0,'0'0'704'0'0,"10"-15"-343"0"0,30-48 66 0 0,-30 48 2241 0 0,-8 10-2434 0 0,2-1-168 0 0,0 0 71 0 0,-2 6 0 0 0,-6 36-90 0 0,-10 54-1 0 0,8-37-17 0 0,13-21-45 0 0,-6-28 11 0 0,9 16-115 0 0,-10-20 41 0 0,0 1 0 0 0,0-1 1 0 0,0 0-1 0 0,0 1 0 0 0,0-1 1 0 0,1 1-1 0 0,-1-1 0 0 0,0 0 0 0 0,0 1 1 0 0,1-1-1 0 0,-1 0 0 0 0,0 1 1 0 0,1-1-1 0 0,-1 0 0 0 0,0 1 0 0 0,1-1 1 0 0,-1 0-1 0 0,0 0 0 0 0,1 1 1 0 0,-1-1-1 0 0,1 0 0 0 0,-1 0 0 0 0,0 0 1 0 0,1 1-1 0 0,-1-1 0 0 0,1 0 1 0 0,-1 0-1 0 0,1 0 0 0 0,-1 0 0 0 0,0 0 1 0 0,1 0-1 0 0,-1 0 0 0 0,1 0 1 0 0,-1 0-1 0 0,1 0 0 0 0,-1 0 1 0 0,0 0-1 0 0,1-1 0 0 0,3-2-1066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4.994"/>
    </inkml:context>
    <inkml:brush xml:id="br0">
      <inkml:brushProperty name="width" value="0.05" units="cm"/>
      <inkml:brushProperty name="height" value="0.05" units="cm"/>
    </inkml:brush>
  </inkml:definitions>
  <inkml:trace contextRef="#ctx0" brushRef="#br0">48 43 3784 0 0,'-7'-13'56'0'0,"-3"2"24"0"0,7 0 0 0 0,-3 6-36 0 0,-1 2-4 0 0,3 3 12 0 0,0 3-20 0 0,0 3 0 0 0,1 2-88 0 0,6 3-76 0 0,-3 3-68 0 0,4-2-36 0 0,2 2-40 0 0,5-1-20 0 0,0 0-52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5.368"/>
    </inkml:context>
    <inkml:brush xml:id="br0">
      <inkml:brushProperty name="width" value="0.05" units="cm"/>
      <inkml:brushProperty name="height" value="0.05" units="cm"/>
    </inkml:brush>
  </inkml:definitions>
  <inkml:trace contextRef="#ctx0" brushRef="#br0">143 0 4164 0 0,'-3'3'287'0'0,"-1"0"1"0"0,1 0-1 0 0,0 0 0 0 0,0 0 0 0 0,0 1 0 0 0,0-1 0 0 0,1 1 0 0 0,-3 4 0 0 0,-8 13 21 0 0,1 1 0 0 0,1 0 1 0 0,-15 42-1 0 0,-13 73-58 0 0,34-116-256 0 0,3-14-216 0 0,0-1 0 0 0,1 2 0 0 0,0-1 0 0 0,0 0 0 0 0,0 0-1 0 0,1 0 1 0 0,0 0 0 0 0,2 13 0 0 0,0-18-568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5.678"/>
    </inkml:context>
    <inkml:brush xml:id="br0">
      <inkml:brushProperty name="width" value="0.05" units="cm"/>
      <inkml:brushProperty name="height" value="0.05" units="cm"/>
    </inkml:brush>
  </inkml:definitions>
  <inkml:trace contextRef="#ctx0" brushRef="#br0">54 95 4252 0 0,'-53'-33'1311'0'0,"151"39"252"0"0,-63-2-1646 0 0,0-2 1 0 0,0-1-1 0 0,66-8 0 0 0,-100 7 85 0 0,1 0-1 0 0,-1 0 0 0 0,0 0 1 0 0,0 0-1 0 0,1 0 0 0 0,-1-1 1 0 0,0 1-1 0 0,0-1 0 0 0,0 1 1 0 0,1-1-1 0 0,-1 1 0 0 0,0-1 0 0 0,0 1 1 0 0,0-1-1 0 0,0 0 0 0 0,0 0 1 0 0,0 0-1 0 0,0 1 0 0 0,0-1 1 0 0,-1 0-1 0 0,1 0 0 0 0,0 0 1 0 0,0 0-1 0 0,-1 0 0 0 0,1-1 1 0 0,-1 1-1 0 0,1 0 0 0 0,-1 0 1 0 0,1 0-1 0 0,-1-1 0 0 0,0 1 1 0 0,1-2-1 0 0,-2 1 4 0 0,1 0 0 0 0,-1 0 1 0 0,1 0-1 0 0,-1 0 0 0 0,0 1 0 0 0,0-1 1 0 0,0 0-1 0 0,0 0 0 0 0,0 0 0 0 0,0 1 1 0 0,0-1-1 0 0,-1 0 0 0 0,1 1 0 0 0,-1-1 1 0 0,1 1-1 0 0,-1 0 0 0 0,1-1 0 0 0,-1 1 1 0 0,-3-2-1 0 0,4 3-5 0 0,-1-1-1 0 0,1 0 1 0 0,-1 0 0 0 0,0 1 0 0 0,1-1-1 0 0,-1 0 1 0 0,0 1 0 0 0,1 0 0 0 0,-1-1-1 0 0,0 1 1 0 0,1 0 0 0 0,-1 0 0 0 0,0 0-1 0 0,0 0 1 0 0,1 0 0 0 0,-1 0 0 0 0,0 1 0 0 0,1-1-1 0 0,-1 1 1 0 0,-2 0 0 0 0,1 1 5 0 0,0-1 0 0 0,0 1-1 0 0,0 0 1 0 0,0 0 0 0 0,0 0 0 0 0,1 0 0 0 0,-1 1 0 0 0,1-1 0 0 0,0 1 0 0 0,-3 3 0 0 0,2-2-1 0 0,0 0 1 0 0,1 0-1 0 0,-1 0 1 0 0,1 0-1 0 0,0 0 1 0 0,0 1 0 0 0,1-1-1 0 0,-1 1 1 0 0,1-1-1 0 0,0 1 1 0 0,1 0-1 0 0,-1-1 1 0 0,1 1-1 0 0,-1 0 1 0 0,1-1-1 0 0,1 8 1 0 0,0-9-7 0 0,0 1 0 0 0,0 0 0 0 0,1-1 0 0 0,-1 1 0 0 0,1-1 0 0 0,-1 0 0 0 0,1 0 1 0 0,0 1-1 0 0,0-1 0 0 0,1 0 0 0 0,-1-1 0 0 0,0 1 0 0 0,1 0 0 0 0,0-1 0 0 0,0 1 0 0 0,0-1 0 0 0,0 0 0 0 0,0 0 0 0 0,4 2 0 0 0,0-2-118 0 0,1 1-1 0 0,0-1 0 0 0,0 0 1 0 0,0-1-1 0 0,0 0 0 0 0,0 0 1 0 0,15-1-1 0 0,15-3-1001 0 0,-18 0 446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5.985"/>
    </inkml:context>
    <inkml:brush xml:id="br0">
      <inkml:brushProperty name="width" value="0.05" units="cm"/>
      <inkml:brushProperty name="height" value="0.05" units="cm"/>
    </inkml:brush>
  </inkml:definitions>
  <inkml:trace contextRef="#ctx0" brushRef="#br0">57 65 3608 0 0,'-28'-65'1612'0'0,"29"72"-1436"0"0,-1-1 1 0 0,0 1-1 0 0,0 0 0 0 0,-1-1 1 0 0,-1 10-1 0 0,0 5-60 0 0,2-18-107 0 0,-2 24 135 0 0,-1 0 1 0 0,-11 50 0 0 0,12-70-146 0 0,-1 7 78 0 0,12-29-165 0 0,1-2 33 0 0,1 1-1 0 0,1 0 0 0 0,18-19 1 0 0,18-24 86 0 0,-29 36-22 0 0,-18 22-12 0 0,0 0 0 0 0,0 0 0 0 0,0 0 1 0 0,0 0-1 0 0,0 0 0 0 0,0 0 1 0 0,0 0-1 0 0,0 0 0 0 0,0 1 0 0 0,0-1 1 0 0,0 1-1 0 0,0-1 0 0 0,1 1 0 0 0,-1-1 1 0 0,0 1-1 0 0,1-1 0 0 0,-1 1 0 0 0,2 0 1 0 0,-12 32 168 0 0,6-23-123 0 0,0 0 0 0 0,1-1 0 0 0,1 1 0 0 0,-1 0 0 0 0,2 0 0 0 0,-1 0 0 0 0,1 11 0 0 0,0-19-59 0 0,23 42-84 0 0,-21-36 100 0 0,-1 1 1 0 0,1 0 1 0 0,1 0-1 0 0,-1-1 0 0 0,1 0 1 0 0,1 1-1 0 0,-1-1 1 0 0,6 8-1 0 0,-8-15 0 0 0,0 0 0 0 0,-1 0 0 0 0,1 0-1 0 0,0 1 1 0 0,0-1 0 0 0,-1 0 0 0 0,1 0 0 0 0,0 0 0 0 0,0 0 0 0 0,0-1 0 0 0,-1 1-1 0 0,1 0 1 0 0,0 0 0 0 0,0 0 0 0 0,-1 0 0 0 0,1-1 0 0 0,0 1 0 0 0,-1 0 0 0 0,1-1-1 0 0,0 1 1 0 0,-1-1 0 0 0,2 0 0 0 0,17-11 24 0 0,27-32 7 0 0,-42 40-79 0 0,4-3 103 0 0,-8 7-74 0 0,0-1 1 0 0,0 1-1 0 0,0 0 0 0 0,0 0 1 0 0,0 0-1 0 0,0 0 0 0 0,0 0 1 0 0,0 0-1 0 0,0 0 0 0 0,0-1 1 0 0,0 1-1 0 0,0 0 0 0 0,0 0 1 0 0,0 0-1 0 0,0 0 0 0 0,0 0 1 0 0,0 0-1 0 0,0-1 0 0 0,0 1 1 0 0,0 0-1 0 0,0 0 0 0 0,0 0 1 0 0,0 0-1 0 0,0 0 1 0 0,0 0-1 0 0,0 0 0 0 0,-1 0 1 0 0,1-1-1 0 0,0 1 0 0 0,0 0 1 0 0,0 0-1 0 0,0 0 0 0 0,0 0 1 0 0,0 0-1 0 0,0 0 0 0 0,0 0 1 0 0,0 0-1 0 0,0 0 0 0 0,-1 0 1 0 0,1 0-1 0 0,0 0 0 0 0,0-1 1 0 0,0 1-1 0 0,0 0 0 0 0,0 0 1 0 0,0 0-1 0 0,0 0 0 0 0,-1 0 1 0 0,1 0-1 0 0,0 0 0 0 0,0 0 1 0 0,0 0-1 0 0,0 0 0 0 0,0 0 1 0 0,0 0-1 0 0,-1 0 0 0 0,1 1 1 0 0,0-1-1 0 0,0 0 1 0 0,0 0-1 0 0,0 0 0 0 0,0 0 1 0 0,0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6.296"/>
    </inkml:context>
    <inkml:brush xml:id="br0">
      <inkml:brushProperty name="width" value="0.05" units="cm"/>
      <inkml:brushProperty name="height" value="0.05" units="cm"/>
    </inkml:brush>
  </inkml:definitions>
  <inkml:trace contextRef="#ctx0" brushRef="#br0">18 118 5665 0 0,'0'0'174'0'0,"-1"-5"-28"0"0,-2-15 128 0 0,3 15 348 0 0,-2 15-508 0 0,-7 86-137 0 0,7-71-1135 0 0</inkml:trace>
  <inkml:trace contextRef="#ctx0" brushRef="#br0" timeOffset="1">24 63 4192 0 0,'0'0'164'0'0,"0"-63"-116"0"0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6.680"/>
    </inkml:context>
    <inkml:brush xml:id="br0">
      <inkml:brushProperty name="width" value="0.05" units="cm"/>
      <inkml:brushProperty name="height" value="0.05" units="cm"/>
    </inkml:brush>
  </inkml:definitions>
  <inkml:trace contextRef="#ctx0" brushRef="#br0">304 240 5601 0 0,'0'-20'240'0'0,"1"14"-170"0"0,-1-1 1 0 0,0 1-1 0 0,0 0 1 0 0,-1-1-1 0 0,0 1 1 0 0,-1-7-1 0 0,1 11-52 0 0,0-1-1 0 0,0 1 1 0 0,-1 0-1 0 0,1 0 1 0 0,0 0-1 0 0,-1-1 1 0 0,1 1-1 0 0,-1 1 1 0 0,0-1-1 0 0,1 0 1 0 0,-1 0-1 0 0,0 1 1 0 0,0-1-1 0 0,0 1 1 0 0,0-1-1 0 0,-1 1 0 0 0,1 0 1 0 0,0 0-1 0 0,-5-2 1 0 0,2 2-7 0 0,-1 0 1 0 0,0 0-1 0 0,0 0 0 0 0,1 0 0 0 0,-1 1 1 0 0,0 0-1 0 0,0 0 0 0 0,0 1 1 0 0,1 0-1 0 0,-1 0 0 0 0,0 0 1 0 0,0 0-1 0 0,1 1 0 0 0,-1 0 0 0 0,-8 5 1 0 0,3-2 25 0 0,0 1 0 0 0,1 0 0 0 0,0 1 0 0 0,0 0-1 0 0,0 1 1 0 0,-14 14 0 0 0,11-6 72 0 0,1 1 0 0 0,0 0 0 0 0,-18 37 0 0 0,30-54-105 0 0,-1 2 13 0 0,0-1 0 0 0,0 1 1 0 0,0 0-1 0 0,0-1 0 0 0,1 1 1 0 0,-1 0-1 0 0,0 0 0 0 0,1 0 0 0 0,-1-1 1 0 0,1 1-1 0 0,0 0 0 0 0,0 0 1 0 0,0 0-1 0 0,0 0 0 0 0,0 0 1 0 0,0 0-1 0 0,0 0 0 0 0,0-1 1 0 0,1 1-1 0 0,-1 0 0 0 0,1 0 0 0 0,-1 0 1 0 0,1 0-1 0 0,0-1 0 0 0,0 1 1 0 0,0 0-1 0 0,0-1 0 0 0,0 1 1 0 0,0-1-1 0 0,0 1 0 0 0,1-1 1 0 0,-1 1-1 0 0,0-1 0 0 0,1 0 1 0 0,-1 0-1 0 0,1 0 0 0 0,-1 0 0 0 0,1 0 1 0 0,0 0-1 0 0,0 0 0 0 0,-1 0 1 0 0,4 0-1 0 0,2 2 21 0 0,0-1 0 0 0,0 0 1 0 0,1-1-1 0 0,-1 1 0 0 0,0-1 0 0 0,1-1 1 0 0,-1 1-1 0 0,1-1 0 0 0,14-3 0 0 0,-9 1-35 0 0,0-2 0 0 0,0 1 0 0 0,0-2 0 0 0,-1 0 0 0 0,0 0-1 0 0,0-1 1 0 0,0-1 0 0 0,-1 0 0 0 0,1-1 0 0 0,-2 0-1 0 0,1 0 1 0 0,15-17 0 0 0,-14 11-5 0 0,-1 0 1 0 0,0 0-1 0 0,-1-1 1 0 0,0-1-1 0 0,-1 1 0 0 0,-1-1 1 0 0,-1-1-1 0 0,11-32 0 0 0,-13 30 51 0 0,1 4 78 0 0,-2-1 0 0 0,0 0 0 0 0,-1-1 0 0 0,1-22 0 0 0,-9 50 26 0 0,-3 12-172 0 0,-1 12-230 0 0,2 1 0 0 0,1-1 0 0 0,1 1 1 0 0,1 57-1 0 0,1-60-531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7.391"/>
    </inkml:context>
    <inkml:brush xml:id="br0">
      <inkml:brushProperty name="width" value="0.05" units="cm"/>
      <inkml:brushProperty name="height" value="0.05" units="cm"/>
    </inkml:brush>
  </inkml:definitions>
  <inkml:trace contextRef="#ctx0" brushRef="#br0">32 192 6845 0 0,'-2'-1'30'0'0,"1"1"1"0"0,0-1-1 0 0,0 0 1 0 0,0 0-1 0 0,0 1 1 0 0,-1-1-1 0 0,1 0 1 0 0,0 0-1 0 0,0 0 1 0 0,1 0-1 0 0,-1 0 1 0 0,0-1-1 0 0,0 1 1 0 0,0 0-1 0 0,1 0 1 0 0,-1 0-1 0 0,0-3 1 0 0,-7-5 501 0 0,8 9-521 0 0,0 0 1 0 0,0 0-1 0 0,-1 0 0 0 0,1-1 0 0 0,0 1 0 0 0,0 0 0 0 0,0 0 0 0 0,0 0 0 0 0,-1 0 0 0 0,1 0 0 0 0,0 0 0 0 0,0 0 0 0 0,0 0 0 0 0,0 0 0 0 0,0 0 0 0 0,-1 0 0 0 0,1 0 0 0 0,0 0 0 0 0,0 0 0 0 0,0 0 0 0 0,0 1 0 0 0,0-1 0 0 0,-1 0 0 0 0,1 0 0 0 0,0 0 0 0 0,0 0 0 0 0,0 0 0 0 0,0 0 0 0 0,0 0 0 0 0,0 0 0 0 0,-1 0 0 0 0,1 0 0 0 0,0 1 0 0 0,0-1 0 0 0,0 0 0 0 0,0 0 0 0 0,0 0 0 0 0,0 0 0 0 0,0 0 0 0 0,0 1 0 0 0,0-1 0 0 0,0 0 0 0 0,0 0 0 0 0,0 0 0 0 0,-1 0 0 0 0,1 0 0 0 0,0 1 0 0 0,0-1 0 0 0,0 0 0 0 0,0 0 0 0 0,0 0 0 0 0,1 0 0 0 0,-1 1 0 0 0,0-1 0 0 0,0 0 0 0 0,0 0 0 0 0,0 0 0 0 0,0 0 0 0 0,0 0 0 0 0,0 1 0 0 0,0-1 0 0 0,0 0 0 0 0,0 0 0 0 0,12 118 68 0 0,2 16-46 0 0,-8-94-73 0 0,-4-24-203 0 0,1 1-1 0 0,0-1 1 0 0,9 25 0 0 0,-5-24-445 0 0,-7-17 677 0 0,0 0 0 0 0,0-1 0 0 0,0 1 0 0 0,0 0 0 0 0,0 0 0 0 0,0 0 0 0 0,0 0 0 0 0,0 0 0 0 0,0 0 0 0 0,0 0 0 0 0,0 0 1 0 0,0 0-1 0 0,0 0 0 0 0,0 0 0 0 0,0 0 0 0 0,0-1 0 0 0,0 1 0 0 0,0 0 0 0 0,0 0 0 0 0,0 0 0 0 0,0 0 0 0 0,0 0 0 0 0,0 0 1 0 0,0 0-1 0 0,0 0 0 0 0,0 0 0 0 0,0 0 0 0 0,0 0 0 0 0,0 0 0 0 0,0-1 0 0 0,0 1 0 0 0,1 0 0 0 0,-1 0 0 0 0,0 0 0 0 0,0 0 1 0 0,0 0-1 0 0,0 0 0 0 0,0 0 0 0 0,0 0 0 0 0,0 0 0 0 0,0 0 0 0 0,0 0 0 0 0,0 0 0 0 0,0 0 0 0 0,0 0 0 0 0,0 0 0 0 0,0 0 1 0 0,1 0-1 0 0,-1 0 0 0 0,0 0 0 0 0,0 0 0 0 0,0 0 0 0 0,0 0 0 0 0,0 0 0 0 0,0 0 0 0 0,0 0 0 0 0,0 0 0 0 0,-5-36-936 0 0,0 10 662 0 0,5 1 273 0 0,1 0-1 0 0,1 0 0 0 0,1 0 0 0 0,8-26 0 0 0,-1-3 204 0 0,-6 27-25 0 0,1 1-1 0 0,2 0 1 0 0,1 0-1 0 0,0 1 1 0 0,2 0-1 0 0,1 1 1 0 0,1 0-1 0 0,18-26 1 0 0,-27 47-159 0 0,0-1 0 0 0,0 0 1 0 0,1 1-1 0 0,-1 0 0 0 0,1 0 1 0 0,0 0-1 0 0,0 0 0 0 0,0 1 1 0 0,0-1-1 0 0,0 1 0 0 0,1 0 1 0 0,-1 0-1 0 0,1 1 0 0 0,-1-1 1 0 0,1 1-1 0 0,0 0 0 0 0,-1 0 1 0 0,1 1-1 0 0,0-1 0 0 0,0 1 1 0 0,-1 0-1 0 0,1 0 0 0 0,0 1 1 0 0,0 0-1 0 0,0-1 0 0 0,-1 2 1 0 0,1-1-1 0 0,-1 0 0 0 0,1 1 1 0 0,-1 0-1 0 0,1 0 0 0 0,-1 0 1 0 0,0 1-1 0 0,6 3 0 0 0,-7-3-15 0 0,1 0-1 0 0,-1 0 0 0 0,0 0 0 0 0,0 0 1 0 0,0 1-1 0 0,0 0 0 0 0,0-1 0 0 0,-1 1 1 0 0,1 0-1 0 0,-1 0 0 0 0,0 0 1 0 0,0 1-1 0 0,-1-1 0 0 0,1 0 0 0 0,-1 1 1 0 0,0-1-1 0 0,0 1 0 0 0,-1-1 0 0 0,1 1 1 0 0,-1-1-1 0 0,0 1 0 0 0,0-1 1 0 0,-1 1-1 0 0,1-1 0 0 0,-1 1 0 0 0,0-1 1 0 0,-2 7-1 0 0,0-1 18 0 0,0-1 0 0 0,-1 0 1 0 0,0 0-1 0 0,0-1 0 0 0,-1 1 0 0 0,0-1 0 0 0,-1 0 1 0 0,0 0-1 0 0,0-1 0 0 0,-1 0 0 0 0,-13 13 0 0 0,7-11-3 0 0,-1 0 1 0 0,1-1-1 0 0,-1-1 0 0 0,-1 0 0 0 0,1-1 0 0 0,-1 0 0 0 0,0-1 0 0 0,-1-1 0 0 0,1 0 0 0 0,-1-1 1 0 0,-28 1-1 0 0,42-4-40 0 0,-1 0 1 0 0,0-1 0 0 0,0 1 0 0 0,1-1-1 0 0,-1 0 1 0 0,0 1 0 0 0,1-1 0 0 0,-1-1-1 0 0,0 1 1 0 0,-2-2 0 0 0,4 3 2 0 0,1-1 1 0 0,-1 1-1 0 0,0 0 0 0 0,1-1 1 0 0,-1 1-1 0 0,1-1 0 0 0,-1 1 1 0 0,1-1-1 0 0,-1 1 0 0 0,1-1 1 0 0,-1 1-1 0 0,1-1 0 0 0,-1 1 1 0 0,1-1-1 0 0,0 0 0 0 0,-1 1 1 0 0,1-1-1 0 0,0 0 0 0 0,-1 1 1 0 0,1-1-1 0 0,0 0 0 0 0,0 0 1 0 0,0 1-1 0 0,0-1 0 0 0,0 0 1 0 0,0 1-1 0 0,0-1 0 0 0,0 0 1 0 0,0 0-1 0 0,0 1 0 0 0,0-1 1 0 0,0 0-1 0 0,0 1 0 0 0,1-1 1 0 0,-1 0-1 0 0,0 1 0 0 0,1-1 1 0 0,-1 0-1 0 0,0 1 0 0 0,1-1 1 0 0,0 0-1 0 0,9-11-508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8.355"/>
    </inkml:context>
    <inkml:brush xml:id="br0">
      <inkml:brushProperty name="width" value="0.05" units="cm"/>
      <inkml:brushProperty name="height" value="0.05" units="cm"/>
    </inkml:brush>
  </inkml:definitions>
  <inkml:trace contextRef="#ctx0" brushRef="#br0">0 88 4576 0 0,'4'3'416'0'0,"-4"-3"-388"0"0,0 0 1 0 0,0 0-1 0 0,0 1 1 0 0,0-1 0 0 0,0 0-1 0 0,0 0 1 0 0,0 0 0 0 0,0 0-1 0 0,0 1 1 0 0,0-1-1 0 0,0 0 1 0 0,0 0 0 0 0,0 0-1 0 0,0 1 1 0 0,0-1 0 0 0,0 0-1 0 0,0 0 1 0 0,0 0-1 0 0,0 0 1 0 0,0 1 0 0 0,0-1-1 0 0,1 0 1 0 0,-1 0-1 0 0,0 0 1 0 0,0 0 0 0 0,0 1-1 0 0,0-1 1 0 0,0 0 0 0 0,0 0-1 0 0,1 0 1 0 0,-1 0-1 0 0,0 0 1 0 0,0 0 0 0 0,0 0-1 0 0,0 1 1 0 0,1-1-1 0 0,-1 0 1 0 0,0 0 0 0 0,0 0-1 0 0,0 0 1 0 0,1 0 0 0 0,-1 0-1 0 0,0 0 1 0 0,0 0-1 0 0,0 0 1 0 0,1 0 0 0 0,-1 0-1 0 0,14 9 174 0 0,-1 1 0 0 0,-1 0 0 0 0,0 1 0 0 0,0 0 0 0 0,-1 1-1 0 0,0 0 1 0 0,-1 1 0 0 0,15 24 0 0 0,-22-32-200 0 0,-1 1-1 0 0,1-1 1 0 0,-1 1-1 0 0,0 0 1 0 0,-1 0-1 0 0,1 0 1 0 0,-1-1-1 0 0,0 1 1 0 0,-1 0-1 0 0,1 0 1 0 0,-2 10-1 0 0,1-15 0 0 0,0 1 0 0 0,-1 0 0 0 0,1 0-1 0 0,0 0 1 0 0,-1 0 0 0 0,0 0-1 0 0,1 0 1 0 0,-1 0 0 0 0,0-1 0 0 0,0 1-1 0 0,0 0 1 0 0,0 0 0 0 0,0-1-1 0 0,-1 1 1 0 0,1-1 0 0 0,0 1 0 0 0,-1-1-1 0 0,1 0 1 0 0,-1 0 0 0 0,0 1-1 0 0,1-1 1 0 0,-1 0 0 0 0,0 0 0 0 0,1-1-1 0 0,-1 1 1 0 0,0 0 0 0 0,0 0-1 0 0,0-1 1 0 0,0 0 0 0 0,0 1-1 0 0,0-1 1 0 0,0 0 0 0 0,0 0 0 0 0,0 0-1 0 0,0 0 1 0 0,0 0 0 0 0,-3-1-1 0 0,3 1 1 0 0,0 0-1 0 0,1 0 0 0 0,-1 0 1 0 0,0 0-1 0 0,0-1 0 0 0,1 1 0 0 0,-1-1 1 0 0,0 1-1 0 0,1-1 0 0 0,-1 1 1 0 0,1-1-1 0 0,-1 0 0 0 0,0 0 1 0 0,1 0-1 0 0,0 0 0 0 0,-1 0 0 0 0,1 0 1 0 0,0-1-1 0 0,-1 1 0 0 0,1 0 1 0 0,0-1-1 0 0,0 1 0 0 0,0 0 0 0 0,0-1 1 0 0,0 0-1 0 0,1 1 0 0 0,-1-1 1 0 0,0 1-1 0 0,0-4 0 0 0,1 3 1 0 0,0 0-1 0 0,-1-1 0 0 0,1 1 1 0 0,1 0-1 0 0,-1-1 0 0 0,0 1 1 0 0,1-1-1 0 0,-1 1 0 0 0,1 0 1 0 0,0 0-1 0 0,0-1 0 0 0,-1 1 0 0 0,2 0 1 0 0,-1 0-1 0 0,0 0 0 0 0,0 0 1 0 0,1 0-1 0 0,-1 0 0 0 0,1 0 1 0 0,-1 1-1 0 0,3-3 0 0 0,11-8-159 0 0,1 0 0 0 0,-1 1-1 0 0,2 0 1 0 0,0 1-1 0 0,0 1 1 0 0,32-11 0 0 0,-21 10-32 0 0,1 2 0 0 0,0 1 0 0 0,49-6 1 0 0,-70 13 152 0 0,0 0 1 0 0,-1 0-1 0 0,1 1 1 0 0,12 2 0 0 0,18 2 178 0 0,-42-1 885 0 0,-14 6-336 0 0,-4 2-449 0 0,16-8-208 0 0,0 0-1 0 0,1 1 0 0 0,0 0 1 0 0,0 0-1 0 0,1 0 1 0 0,-1 1-1 0 0,1 0 1 0 0,1-1-1 0 0,-1 1 1 0 0,1 1-1 0 0,0-1 1 0 0,-5 14-1 0 0,6-16-11 0 0,1 1 0 0 0,-1 0 0 0 0,1 0 0 0 0,0-1 0 0 0,1 1-1 0 0,-1 0 1 0 0,1 0 0 0 0,0 0 0 0 0,0 0 0 0 0,0 0 0 0 0,1 0 0 0 0,-1 0 0 0 0,1 0-1 0 0,1-1 1 0 0,-1 1 0 0 0,1 0 0 0 0,-1 0 0 0 0,6 7 0 0 0,-5-8-7 0 0,1-1 1 0 0,-1 0-1 0 0,1-1 0 0 0,0 1 1 0 0,0 0-1 0 0,0-1 0 0 0,0 1 1 0 0,0-1-1 0 0,0 0 1 0 0,1 0-1 0 0,-1 0 0 0 0,1-1 1 0 0,-1 1-1 0 0,1-1 0 0 0,6 2 1 0 0,-4-2-8 0 0,1-1 1 0 0,-1 1 0 0 0,1-1-1 0 0,-1 0 1 0 0,1 0-1 0 0,-1-1 1 0 0,1 0-1 0 0,11-3 1 0 0,-8 1-9 0 0,1-1 0 0 0,-1 0 0 0 0,-1 0 0 0 0,1-1 0 0 0,-1 0 0 0 0,1-1-1 0 0,-1 0 1 0 0,-1-1 0 0 0,0 1 0 0 0,1-2 0 0 0,8-9 0 0 0,-15 13-3 0 0,1 0-1 0 0,-1 0 1 0 0,0 0 0 0 0,0-1-1 0 0,0 1 1 0 0,-1-1 0 0 0,1 1-1 0 0,-1-1 1 0 0,0 1-1 0 0,0-1 1 0 0,-1 0 0 0 0,1 1-1 0 0,-1-1 1 0 0,0 0 0 0 0,-1 0-1 0 0,1 1 1 0 0,-1-1-1 0 0,0 1 1 0 0,-2-7 0 0 0,3 8-6 0 0,-1-1 0 0 0,0 1 0 0 0,-1 0 1 0 0,1 0-1 0 0,-1 0 0 0 0,1 0 0 0 0,-1 0 0 0 0,0 0 1 0 0,0 0-1 0 0,0 1 0 0 0,0-1 0 0 0,-1 1 0 0 0,1-1 1 0 0,-1 1-1 0 0,1 0 0 0 0,-1 0 0 0 0,0 0 0 0 0,0 0 1 0 0,0 0-1 0 0,0 1 0 0 0,0 0 0 0 0,0-1 0 0 0,-1 1 1 0 0,1 0-1 0 0,0 0 0 0 0,-7 0 0 0 0,6 1-3 0 0,-21 0-45 0 0,24 0 56 0 0,0 0 0 0 0,0 0 0 0 0,0 1 1 0 0,0-1-1 0 0,0 0 0 0 0,0 1 0 0 0,1-1 0 0 0,-1 0 0 0 0,0 1 0 0 0,0-1 0 0 0,0 1 0 0 0,0-1 0 0 0,1 1 1 0 0,-1 0-1 0 0,0-1 0 0 0,1 1 0 0 0,-1 0 0 0 0,0-1 0 0 0,1 1 0 0 0,-1 0 0 0 0,1 0 0 0 0,-1 1 0 0 0,1-2 3 0 0,0 1-1 0 0,0-1 0 0 0,0 1 0 0 0,0 0 0 0 0,0-1 0 0 0,1 1 0 0 0,-1-1 1 0 0,0 1-1 0 0,0-1 0 0 0,1 1 0 0 0,-1-1 0 0 0,0 1 0 0 0,1-1 0 0 0,-1 1 1 0 0,0-1-1 0 0,1 1 0 0 0,-1-1 0 0 0,1 0 0 0 0,-1 1 0 0 0,1-1 0 0 0,-1 0 1 0 0,1 1-1 0 0,-1-1 0 0 0,1 0 0 0 0,-1 0 0 0 0,1 1 0 0 0,-1-1 0 0 0,1 0 1 0 0,0 0-1 0 0,18 7 10 0 0,18-1 5 0 0,0-2 0 0 0,0-1 0 0 0,62-3 0 0 0,-5 0-9 0 0,-87 0 5 0 0,1 1 2 0 0,0-1 1 0 0,1 0-1 0 0,11-2 0 0 0,-22 0-6 0 0,1 1-1 0 0,0 0 0 0 0,0 0 1 0 0,-1-1-1 0 0,1 1 0 0 0,-1 0 1 0 0,1 0-1 0 0,-1 0 0 0 0,0 0 1 0 0,1 1-1 0 0,-1-1 0 0 0,-2 0 1 0 0,-6-2-14 0 0,1 0-1 0 0,-1 2 1 0 0,0-1 0 0 0,0 1 0 0 0,0 0 0 0 0,0 1-1 0 0,-15 1 1 0 0,19 0 5 0 0,0 1-1 0 0,0-1 0 0 0,0 1 1 0 0,0 0-1 0 0,0 0 1 0 0,1 1-1 0 0,-1 0 0 0 0,1 0 1 0 0,-1 0-1 0 0,1 1 1 0 0,0-1-1 0 0,1 1 0 0 0,-6 6 1 0 0,4-4 11 0 0,0 1 1 0 0,1 0-1 0 0,0 0 1 0 0,0 0-1 0 0,0 1 0 0 0,1-1 1 0 0,-6 17-1 0 0,9-21-4 0 0,0-1-1 0 0,0 0 0 0 0,1 1 1 0 0,-1-1-1 0 0,0 1 1 0 0,1-1-1 0 0,0 1 0 0 0,0-1 1 0 0,-1 1-1 0 0,1-1 0 0 0,1 1 1 0 0,-1-1-1 0 0,0 1 1 0 0,1-1-1 0 0,-1 1 0 0 0,1-1 1 0 0,0 0-1 0 0,-1 1 0 0 0,1-1 1 0 0,1 0-1 0 0,-1 1 1 0 0,0-1-1 0 0,0 0 0 0 0,1 0 1 0 0,-1 0-1 0 0,1 0 1 0 0,0 0-1 0 0,-1-1 0 0 0,1 1 1 0 0,0 0-1 0 0,0-1 0 0 0,3 2 1 0 0,1 0 4 0 0,-1-1 0 0 0,1 0 0 0 0,0-1-1 0 0,0 1 1 0 0,0-1 0 0 0,0 0 0 0 0,0-1 0 0 0,0 1 0 0 0,0-1 0 0 0,0 0 0 0 0,0-1 0 0 0,9-1 0 0 0,-3 0-6 0 0,0-1 0 0 0,0 0 0 0 0,0-1 0 0 0,-1 0 0 0 0,13-6 1 0 0,-16 5-56 0 0,0 0 1 0 0,0 0-1 0 0,0-1 1 0 0,0 0-1 0 0,-1 0 1 0 0,0-1-1 0 0,-1 0 1 0 0,1 0-1 0 0,-1-1 1 0 0,-1 0-1 0 0,1 0 1 0 0,-1 0-1 0 0,-1 0 1 0 0,0-1-1 0 0,0 0 1 0 0,0 0-1 0 0,3-17 1 0 0,-4 13 12 0 0,-1 1 0 0 0,0-1 0 0 0,-1 0 0 0 0,0 1 0 0 0,-1-1 0 0 0,-1 0 0 0 0,0 0-1 0 0,0 1 1 0 0,-2-1 0 0 0,1 1 0 0 0,-2-1 0 0 0,-8-22 0 0 0,11 33 39 0 0,1 1-1 0 0,0 0 1 0 0,-1 0-1 0 0,1 0 1 0 0,-1 0-1 0 0,1 0 1 0 0,-1 0-1 0 0,0 0 1 0 0,1 0-1 0 0,-1 0 1 0 0,0 1 0 0 0,0-1-1 0 0,0 0 1 0 0,1 0-1 0 0,-1 1 1 0 0,0-1-1 0 0,0 0 1 0 0,0 1-1 0 0,0-1 1 0 0,0 1-1 0 0,0-1 1 0 0,0 1-1 0 0,-2-1 1 0 0,1 1 3 0 0,1 0 0 0 0,0 1 1 0 0,-1-1-1 0 0,1 0 0 0 0,0 1 1 0 0,0-1-1 0 0,-1 1 0 0 0,1-1 0 0 0,0 1 1 0 0,0 0-1 0 0,0-1 0 0 0,0 1 1 0 0,0 0-1 0 0,0 0 0 0 0,0 0 1 0 0,0 0-1 0 0,-1 1 0 0 0,-3 4 24 0 0,0 1 0 0 0,1 0 0 0 0,0-1 0 0 0,0 1 0 0 0,-5 13 0 0 0,5-5 37 0 0,0 0 0 0 0,0 0 0 0 0,1 1 0 0 0,1-1 0 0 0,1 1 0 0 0,0-1 0 0 0,1 1 0 0 0,3 19 0 0 0,1 0-371 0 0,2 0 0 0 0,18 54-1 0 0,-18-71-442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8.678"/>
    </inkml:context>
    <inkml:brush xml:id="br0">
      <inkml:brushProperty name="width" value="0.05" units="cm"/>
      <inkml:brushProperty name="height" value="0.05" units="cm"/>
    </inkml:brush>
  </inkml:definitions>
  <inkml:trace contextRef="#ctx0" brushRef="#br0">95 1 8561 0 0,'-2'-1'1990'0'0,"-3"9"-875"0"0,-12 23-689 0 0,-15 25-1209 0 0,7-25-670 0 0,12-17 430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6.300"/>
    </inkml:context>
    <inkml:brush xml:id="br0">
      <inkml:brushProperty name="width" value="0.05" units="cm"/>
      <inkml:brushProperty name="height" value="0.05" units="cm"/>
    </inkml:brush>
  </inkml:definitions>
  <inkml:trace contextRef="#ctx0" brushRef="#br0">0 87 4312 0 0,'15'-35'825'0'0,"-13"32"-732"0"0,-1 0-1 0 0,1 1 1 0 0,0 0-1 0 0,0-1 1 0 0,0 1-1 0 0,1 0 1 0 0,-1 0 0 0 0,0 0-1 0 0,1 0 1 0 0,-1 0-1 0 0,1 1 1 0 0,0-1-1 0 0,0 1 1 0 0,-1 0-1 0 0,1 0 1 0 0,0 0-1 0 0,0 0 1 0 0,5-1 0 0 0,5 0-73 0 0,1 0 1 0 0,28 1 0 0 0,-7 1 192 0 0,128-10-1375 0 0,-152 9 477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9.223"/>
    </inkml:context>
    <inkml:brush xml:id="br0">
      <inkml:brushProperty name="width" value="0.05" units="cm"/>
      <inkml:brushProperty name="height" value="0.05" units="cm"/>
    </inkml:brush>
  </inkml:definitions>
  <inkml:trace contextRef="#ctx0" brushRef="#br0">134 21 6721 0 0,'-31'-10'67'0'0,"25"8"66"0"0,1 0-1 0 0,-1 0 0 0 0,0 1 0 0 0,0-1 0 0 0,-11 0 0 0 0,15 2-94 0 0,1 1-1 0 0,0-1 0 0 0,-1 0 0 0 0,1 0 0 0 0,0 1 0 0 0,-1-1 1 0 0,1 1-1 0 0,0-1 0 0 0,0 1 0 0 0,-1 0 0 0 0,1-1 0 0 0,0 1 1 0 0,0 0-1 0 0,0 0 0 0 0,0 0 0 0 0,0-1 0 0 0,0 1 1 0 0,0 0-1 0 0,-1 2 0 0 0,-1 1 16 0 0,1 0 1 0 0,-1 0-1 0 0,1 1 1 0 0,0-1-1 0 0,-2 9 1 0 0,0 3 30 0 0,0 1 0 0 0,-1 23 0 0 0,3-5-576 0 0,1 1 0 0 0,3-1 1 0 0,9 60-1 0 0,-11-82-244 0 0,0-1-111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9.831"/>
    </inkml:context>
    <inkml:brush xml:id="br0">
      <inkml:brushProperty name="width" value="0.05" units="cm"/>
      <inkml:brushProperty name="height" value="0.05" units="cm"/>
    </inkml:brush>
  </inkml:definitions>
  <inkml:trace contextRef="#ctx0" brushRef="#br0">63 130 5448 0 0,'-6'-5'50'0'0,"0"-2"0"0"0,0 1 0 0 0,1-1-1 0 0,0 1 1 0 0,0-1 0 0 0,-5-9 0 0 0,2 1 120 0 0,7 13-107 0 0,-1-1 0 0 0,0 1 0 0 0,1-1 1 0 0,0 0-1 0 0,0 1 0 0 0,0-1 0 0 0,-1-4 0 0 0,2 6-50 0 0,0 0 0 0 0,0 1 0 0 0,0-1 0 0 0,0 0-1 0 0,0 0 1 0 0,0 0 0 0 0,1 1 0 0 0,-1-1 0 0 0,0 0 0 0 0,0 0 0 0 0,1 1 0 0 0,-1-1-1 0 0,1 0 1 0 0,-1 0 0 0 0,1 1 0 0 0,-1-1 0 0 0,1 0 0 0 0,-1 1 0 0 0,1-1 0 0 0,-1 1-1 0 0,1-1 1 0 0,0 1 0 0 0,-1-1 0 0 0,1 1 0 0 0,0-1 0 0 0,0 1 0 0 0,-1 0-1 0 0,1-1 1 0 0,0 1 0 0 0,0 0 0 0 0,0-1 0 0 0,11-2-5 0 0,-1 0-1 0 0,1 0 1 0 0,-1 1 0 0 0,1 0 0 0 0,0 1-1 0 0,14 0 1 0 0,74 6 38 0 0,-92-4-19 0 0,24 2 52 0 0,-1 2 1 0 0,55 15-1 0 0,-72-16-60 0 0,0 1-1 0 0,1 1 1 0 0,-2 1-1 0 0,1 0 1 0 0,-1 0 0 0 0,0 1-1 0 0,21 17 1 0 0,-32-23-17 0 0,0 0 0 0 0,0 0 0 0 0,0 0 0 0 0,0 1 0 0 0,0-1 0 0 0,0 0 0 0 0,0 1 0 0 0,-1 0 0 0 0,1-1 0 0 0,-1 1 0 0 0,0 0 0 0 0,0 0 0 0 0,0-1 0 0 0,0 1 0 0 0,0 0 0 0 0,-1 0 0 0 0,1 6 0 0 0,-1-7 2 0 0,-1 1-1 0 0,1 0 1 0 0,-1-1-1 0 0,1 1 1 0 0,-1-1-1 0 0,0 0 1 0 0,0 1 0 0 0,0-1-1 0 0,0 0 1 0 0,-1 1-1 0 0,1-1 1 0 0,-1 0-1 0 0,1 0 1 0 0,-1 0-1 0 0,0 0 1 0 0,1 0-1 0 0,-1-1 1 0 0,0 1 0 0 0,0-1-1 0 0,-4 3 1 0 0,-6 3 8 0 0,0 0 0 0 0,-1-1 0 0 0,0-1-1 0 0,0 0 1 0 0,0 0 0 0 0,-1-1 0 0 0,-22 3 0 0 0,7-4-50 0 0,0 0-1 0 0,-49-3 0 0 0,77 0 34 0 0,-1 0 1 0 0,1 0-1 0 0,0 0 1 0 0,-1 0-1 0 0,1 0 0 0 0,-1 0 1 0 0,1-1-1 0 0,-1 1 0 0 0,1-1 1 0 0,0 1-1 0 0,-1-1 1 0 0,1 1-1 0 0,0-1 0 0 0,0 0 1 0 0,-2-1-1 0 0,2 2 0 0 0,1 0 0 0 0,0-1 0 0 0,0 1 0 0 0,0-1 0 0 0,0 1 0 0 0,0-1 0 0 0,0 1 0 0 0,0-1 0 0 0,0 1 0 0 0,0 0 0 0 0,0-1 0 0 0,0 1 0 0 0,0-1 0 0 0,0 1 0 0 0,1-1 0 0 0,-1 1 1 0 0,0 0-1 0 0,0-1 0 0 0,0 1 0 0 0,1-1 0 0 0,-1 1 0 0 0,0 0 0 0 0,0-1 0 0 0,1 1 0 0 0,-1 0 0 0 0,0-1 0 0 0,1 1 0 0 0,-1 0 0 0 0,0 0 0 0 0,1-1 0 0 0,6-4-35 0 0,-1 0 1 0 0,1 1-1 0 0,14-7 0 0 0,29-12 113 0 0,2 3-1 0 0,0 1 0 0 0,1 4 1 0 0,1 1-1 0 0,88-10 0 0 0,-133 23-19 0 0,-1-1 0 0 0,1 2 0 0 0,0-1-1 0 0,0 1 1 0 0,0 1 0 0 0,0 0 0 0 0,0 0-1 0 0,-1 0 1 0 0,11 4 0 0 0,-18-4-48 0 0,0-1 0 0 0,0 1 0 0 0,0 0 0 0 0,0 0 0 0 0,0-1 0 0 0,0 1 0 0 0,0 0 0 0 0,0 0 0 0 0,-1 0 0 0 0,1 0 0 0 0,0 0 0 0 0,-1 0 0 0 0,1 0 0 0 0,0 0 0 0 0,-1 1 0 0 0,0-1-1 0 0,1 0 1 0 0,-1 0 0 0 0,0 0 0 0 0,1 0 0 0 0,-1 1 0 0 0,0-1 0 0 0,0 0 0 0 0,0 0 0 0 0,0 1 0 0 0,0-1 0 0 0,0 0 0 0 0,-1 0 0 0 0,1 0 0 0 0,0 1 0 0 0,-1-1 0 0 0,1 0 0 0 0,-1 1 0 0 0,-2 7-3 0 0,0 0-1 0 0,-1 0 1 0 0,-6 9 0 0 0,6-10-2 0 0,-13 23-19 0 0,12-23 17 0 0,0 1 0 0 0,0-1 0 0 0,1 0 1 0 0,0 1-1 0 0,1 0 0 0 0,0 0 0 0 0,0 0 1 0 0,1 0-1 0 0,-3 20 0 0 0,5-29-59 0 0,2-2-45 0 0,-1 0-1 0 0,0-1 0 0 0,0 1 0 0 0,0-1 0 0 0,0 1 0 0 0,0 0 0 0 0,-1-1 0 0 0,1 0 1 0 0,0-4-1 0 0,7-25-13 0 0,-2 21 116 0 0,1 1 0 0 0,0 0 0 0 0,1 0 0 0 0,0 1 0 0 0,0 0 1 0 0,1 0-1 0 0,1 1 0 0 0,-1 0 0 0 0,1 1 0 0 0,0 0 0 0 0,15-8 0 0 0,-10 8 15 0 0,0 0-1 0 0,0 0 0 0 0,1 2 1 0 0,0 0-1 0 0,0 1 1 0 0,0 0-1 0 0,33-2 0 0 0,-42 6-4 0 0,-1 0-1 0 0,0 0 1 0 0,0 0-1 0 0,0 1 0 0 0,1 0 1 0 0,-1 0-1 0 0,0 1 1 0 0,0 0-1 0 0,0 0 0 0 0,-1 0 1 0 0,1 0-1 0 0,0 1 1 0 0,9 7-1 0 0,-13-8 5 0 0,1 0 0 0 0,-1 0 0 0 0,0 0 0 0 0,1 1 0 0 0,-1-1 0 0 0,-1 1 0 0 0,1-1 0 0 0,0 1 0 0 0,0 0 0 0 0,-1 0 0 0 0,0 0 0 0 0,0 0 0 0 0,0 0 0 0 0,0 0 0 0 0,0 0 0 0 0,0 0 0 0 0,-1 0 0 0 0,1 0 0 0 0,-1 1 0 0 0,0-1 0 0 0,0 0 0 0 0,0 0 0 0 0,-1 0 0 0 0,1 1 0 0 0,-1-1 0 0 0,0 0 0 0 0,-2 6 0 0 0,2-3-101 0 0,-1-1 1 0 0,-1 0-1 0 0,1 0 0 0 0,-1 1 0 0 0,0-1 0 0 0,0-1 0 0 0,0 1 0 0 0,-1 0 0 0 0,0-1 1 0 0,0 0-1 0 0,0 0 0 0 0,0 0 0 0 0,0 0 0 0 0,-1-1 0 0 0,-8 5 0 0 0,7-4-604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0.154"/>
    </inkml:context>
    <inkml:brush xml:id="br0">
      <inkml:brushProperty name="width" value="0.05" units="cm"/>
      <inkml:brushProperty name="height" value="0.05" units="cm"/>
    </inkml:brush>
  </inkml:definitions>
  <inkml:trace contextRef="#ctx0" brushRef="#br0">16 1 4340 0 0,'-7'5'12'0'0,"3"-10"8"0"0,4 10 0 0 0,-4-2-8 0 0,4 1 8 0 0,0 3-28 0 0,0 1-32 0 0,4 0-32 0 0,7 3-136 0 0,0-2-72 0 0,1-1-52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0.487"/>
    </inkml:context>
    <inkml:brush xml:id="br0">
      <inkml:brushProperty name="width" value="0.05" units="cm"/>
      <inkml:brushProperty name="height" value="0.05" units="cm"/>
    </inkml:brush>
  </inkml:definitions>
  <inkml:trace contextRef="#ctx0" brushRef="#br0">279 27 3988 0 0,'18'8'161'0'0,"-17"-8"-105"0"0,0 0 0 0 0,0 0 0 0 0,-1 1 0 0 0,1-1 0 0 0,0 0 1 0 0,0 0-1 0 0,0 0 0 0 0,-1 0 0 0 0,1 0 0 0 0,0 0 0 0 0,0 0 1 0 0,-1 0-1 0 0,1 0 0 0 0,0 0 0 0 0,0-1 0 0 0,-1 1 0 0 0,1 0 1 0 0,0 0-1 0 0,0-1 0 0 0,-1 1 0 0 0,1-1 0 0 0,1 0 0 0 0,-3 1-5 0 0,1-1-1 0 0,0 0 0 0 0,0 1 0 0 0,0-1 1 0 0,0 0-1 0 0,0 1 0 0 0,-1-1 0 0 0,1 1 1 0 0,0-1-1 0 0,-1 1 0 0 0,1-1 0 0 0,0 0 0 0 0,-1 1 1 0 0,1-1-1 0 0,-1 1 0 0 0,1-1 0 0 0,-1 1 1 0 0,1 0-1 0 0,-1-1 0 0 0,1 1 0 0 0,-1 0 0 0 0,1-1 1 0 0,-1 1-1 0 0,1 0 0 0 0,-1-1 0 0 0,0 1 1 0 0,1 0-1 0 0,-1 0 0 0 0,0 0 0 0 0,1 0 1 0 0,-1-1-1 0 0,-21-7 230 0 0,13 6-196 0 0,-1-1 1 0 0,1 2-1 0 0,-1-1 1 0 0,1 1-1 0 0,-1 1 0 0 0,0-1 1 0 0,1 2-1 0 0,-1-1 1 0 0,1 1-1 0 0,-1 1 0 0 0,-14 4 1 0 0,10-2 97 0 0,0 1 1 0 0,0 1 0 0 0,1 0-1 0 0,0 1 1 0 0,1 0-1 0 0,-24 18 1 0 0,33-23-94 0 0,0 1 0 0 0,-1 1 0 0 0,1-1 0 0 0,1 0 0 0 0,-1 1-1 0 0,0 0 1 0 0,1-1 0 0 0,0 1 0 0 0,0 0 0 0 0,0 0 0 0 0,-2 7 0 0 0,3-8-18 0 0,1 1 1 0 0,-1-1-1 0 0,1 1 1 0 0,0-1-1 0 0,0 0 1 0 0,0 1-1 0 0,1-1 1 0 0,-1 1-1 0 0,1-1 1 0 0,0 0-1 0 0,-1 1 1 0 0,2-1-1 0 0,-1 0 1 0 0,0 0-1 0 0,1 0 1 0 0,3 6-1 0 0,-2-5-29 0 0,0 0 0 0 0,0-1 0 0 0,0 1 0 0 0,1-1 0 0 0,-1 1 0 0 0,1-1-1 0 0,0 0 1 0 0,0-1 0 0 0,0 1 0 0 0,0-1 0 0 0,1 0 0 0 0,-1 0 0 0 0,1 0 0 0 0,-1 0 0 0 0,1-1 0 0 0,0 0 0 0 0,-1 0 0 0 0,1 0-1 0 0,0 0 1 0 0,0-1 0 0 0,6 0 0 0 0,4 0-110 0 0,0-1 1 0 0,-1-1-1 0 0,1 0 0 0 0,-1-1 1 0 0,26-8-1 0 0,-33 9 4 0 0,10-3-391 0 0,-1 0 0 0 0,0-2 1 0 0,0 0-1 0 0,-1 0 0 0 0,1-1 1 0 0,15-13-1 0 0,-15 11-409 0 0,-14 8 610 0 0,1 0-1 0 0,0 0 1 0 0,-1 0 0 0 0,1 0 0 0 0,-1 0 0 0 0,1 0 0 0 0,1-4 0 0 0,0 0-723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0.817"/>
    </inkml:context>
    <inkml:brush xml:id="br0">
      <inkml:brushProperty name="width" value="0.05" units="cm"/>
      <inkml:brushProperty name="height" value="0.05" units="cm"/>
    </inkml:brush>
  </inkml:definitions>
  <inkml:trace contextRef="#ctx0" brushRef="#br0">73 195 6597 0 0,'0'-1'15'0'0,"0"0"1"0"0,0 0 0 0 0,0 0 0 0 0,0 0 0 0 0,0 0-1 0 0,0 0 1 0 0,0 1 0 0 0,1-1 0 0 0,-1 0 0 0 0,0 0 0 0 0,1 0-1 0 0,-1 0 1 0 0,0 0 0 0 0,1 0 0 0 0,0 0 0 0 0,1 1 517 0 0,-4 6 233 0 0,2-6-529 0 0,0-1-201 0 0,0 1 0 0 0,0 0 0 0 0,0-1-1 0 0,0 1 1 0 0,1-1 0 0 0,-1 1 0 0 0,0 0 0 0 0,0-1 0 0 0,0 1-1 0 0,0 0 1 0 0,1-1 0 0 0,-1 1 0 0 0,0 0 0 0 0,0-1 0 0 0,1 1-1 0 0,-1 0 1 0 0,0 0 0 0 0,0-1 0 0 0,1 1 0 0 0,-1 0 0 0 0,0 0-1 0 0,1-1 1 0 0,-1 1 0 0 0,1 0 0 0 0,-1 0 0 0 0,1 0 0 0 0,2-1-36 0 0,1 0 1 0 0,-1 1-1 0 0,0-1 1 0 0,1 0-1 0 0,-1-1 1 0 0,0 1-1 0 0,0-1 1 0 0,0 1-1 0 0,0-1 1 0 0,0 0-1 0 0,0 0 1 0 0,2-3-1 0 0,-1 2 1 0 0,1-1-1 0 0,-1 0 0 0 0,0 0 1 0 0,-1 0-1 0 0,1 0 0 0 0,-1-1 1 0 0,4-6-1 0 0,-5 7-8 0 0,-1-1 1 0 0,1 1-1 0 0,-1-1 1 0 0,0 1-1 0 0,0-1 1 0 0,0 0 0 0 0,-1 0-1 0 0,0 1 1 0 0,0-1-1 0 0,0 0 1 0 0,0 0-1 0 0,-1 1 1 0 0,0-1-1 0 0,0 0 1 0 0,0 0-1 0 0,-2-4 1 0 0,2 7 3 0 0,1 0 1 0 0,-1 0-1 0 0,0 0 0 0 0,0 0 1 0 0,0 1-1 0 0,-1-1 1 0 0,1 0-1 0 0,0 1 1 0 0,-1-1-1 0 0,1 0 0 0 0,0 1 1 0 0,-1 0-1 0 0,0-1 1 0 0,1 1-1 0 0,-1 0 1 0 0,0 0-1 0 0,0 0 0 0 0,0 0 1 0 0,0 0-1 0 0,0 0 1 0 0,0 1-1 0 0,0-1 0 0 0,0 1 1 0 0,0-1-1 0 0,0 1 1 0 0,0 0-1 0 0,0 0 1 0 0,0 0-1 0 0,0 0 0 0 0,0 0 1 0 0,0 0-1 0 0,0 1 1 0 0,0-1-1 0 0,0 0 0 0 0,0 1 1 0 0,0 0-1 0 0,0 0 1 0 0,-2 0-1 0 0,-3 3 53 0 0,1-1 0 0 0,0 1 0 0 0,0 0 1 0 0,0 0-1 0 0,1 0 0 0 0,-1 1 0 0 0,1 0 0 0 0,0 0 0 0 0,1 0 0 0 0,-1 1 0 0 0,1-1 0 0 0,0 1 1 0 0,0 0-1 0 0,1 1 0 0 0,0-1 0 0 0,0 0 0 0 0,0 1 0 0 0,1 0 0 0 0,0 0 0 0 0,1-1 0 0 0,-1 1 1 0 0,1 0-1 0 0,0 0 0 0 0,1 0 0 0 0,0 1 0 0 0,0-1 0 0 0,0 0 0 0 0,3 10 0 0 0,0-6-117 0 0,1 0 1 0 0,0 0-1 0 0,1-1 0 0 0,0 0 0 0 0,1 0 0 0 0,0 0 0 0 0,0-1 0 0 0,1 1 0 0 0,0-2 1 0 0,1 1-1 0 0,0-1 0 0 0,1 0 0 0 0,-1-1 0 0 0,1 0 0 0 0,1 0 0 0 0,-1-1 0 0 0,1 0 0 0 0,0 0 1 0 0,1-1-1 0 0,12 4 0 0 0,7 3-962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1.606"/>
    </inkml:context>
    <inkml:brush xml:id="br0">
      <inkml:brushProperty name="width" value="0.05" units="cm"/>
      <inkml:brushProperty name="height" value="0.05" units="cm"/>
    </inkml:brush>
  </inkml:definitions>
  <inkml:trace contextRef="#ctx0" brushRef="#br0">167 166 5116 0 0,'0'0'144'0'0,"13"-10"30"0"0,42-29-19 0 0,-42 29 1076 0 0,-16-38-1008 0 0,2 38-274 0 0,-24 1 124 0 0,-76-27 30 0 0,98 35-94 0 0,1 0 0 0 0,0 1 0 0 0,0-1-1 0 0,-1 1 1 0 0,1-1 0 0 0,0 1 0 0 0,-1 0 0 0 0,1 0 0 0 0,0 0-1 0 0,-1 1 1 0 0,1-1 0 0 0,-5 2 0 0 0,6-2 1 0 0,0 1 0 0 0,0 0 1 0 0,0-1-1 0 0,0 1 0 0 0,0 0 0 0 0,0 0 0 0 0,0 0 1 0 0,0 0-1 0 0,0 0 0 0 0,1 0 0 0 0,-1 0 0 0 0,0 0 1 0 0,0 1-1 0 0,-4 6 73 0 0,-3 2 59 0 0,1 1-1 0 0,0 0 1 0 0,0 0-1 0 0,1 0 1 0 0,1 1-1 0 0,0 0 1 0 0,1 0-1 0 0,0 0 1 0 0,1 0-1 0 0,0 1 1 0 0,1-1-1 0 0,0 1 1 0 0,1 0-1 0 0,0 0 1 0 0,1 0 0 0 0,3 17-1 0 0,-3-22-92 0 0,1 1 0 0 0,1-1 0 0 0,0 0 0 0 0,0 0 0 0 0,1 1 0 0 0,-1-2 0 0 0,2 1 0 0 0,-1 0 0 0 0,1 0 0 0 0,1-1 0 0 0,-1 0 0 0 0,1 0 0 0 0,0 0 0 0 0,1-1 0 0 0,0 0 0 0 0,0 0 0 0 0,0 0 0 0 0,0 0 1 0 0,1-1-1 0 0,0 0 0 0 0,0-1 0 0 0,1 0 0 0 0,-1 0 0 0 0,1 0 0 0 0,12 3 0 0 0,-10-4-50 0 0,-1-1 0 0 0,1-1 1 0 0,0 0-1 0 0,0-1 1 0 0,0 0-1 0 0,0 0 0 0 0,-1-1 1 0 0,1 0-1 0 0,0 0 0 0 0,0-1 1 0 0,-1-1-1 0 0,1 0 0 0 0,-1 0 1 0 0,0-1-1 0 0,0 0 0 0 0,0 0 1 0 0,13-10-1 0 0,-5 3-170 0 0,-1-1 0 0 0,0-1 0 0 0,0-1 1 0 0,-1 0-1 0 0,-1-1 0 0 0,-1-1 0 0 0,18-25 0 0 0,-27 34 34 0 0,1 0 0 0 0,-2 0 1 0 0,1-1-1 0 0,-1 1 0 0 0,0-1 1 0 0,-1 0-1 0 0,1 0 0 0 0,-2 0 1 0 0,1 0-1 0 0,-1 0 0 0 0,0 0 0 0 0,-1-1 1 0 0,0 1-1 0 0,0 0 0 0 0,-3-12 1 0 0,2 14 98 0 0,0 1 1 0 0,-1-1 0 0 0,1 1 0 0 0,-1 0 0 0 0,0 0 0 0 0,-1 0 0 0 0,1 0 0 0 0,-1 0 0 0 0,0 0 0 0 0,-1 1 0 0 0,1-1 0 0 0,-1 1 0 0 0,0 0 0 0 0,0 0 0 0 0,0 0 0 0 0,0 1 0 0 0,-1-1 0 0 0,1 1 0 0 0,-1 0 0 0 0,0 1 0 0 0,0-1 0 0 0,0 1 0 0 0,-9-3 0 0 0,9 3 37 0 0,0 1 0 0 0,1 0 0 0 0,-1 0-1 0 0,0 0 1 0 0,0 1 0 0 0,0 0 0 0 0,0 0 0 0 0,1 0 0 0 0,-1 1 0 0 0,0-1 0 0 0,0 1 0 0 0,0 0 0 0 0,1 0 0 0 0,-9 4 0 0 0,10-4 12 0 0,1 1 0 0 0,0-1 0 0 0,0 1 0 0 0,0-1-1 0 0,0 1 1 0 0,0 0 0 0 0,0-1 0 0 0,0 1 0 0 0,1 0 0 0 0,-1 0-1 0 0,0 0 1 0 0,1 1 0 0 0,0-1 0 0 0,0 0 0 0 0,-1 1 0 0 0,1-1-1 0 0,1 0 1 0 0,-1 1 0 0 0,0-1 0 0 0,1 1 0 0 0,-1 0 0 0 0,1-1-1 0 0,-1 1 1 0 0,1-1 0 0 0,0 1 0 0 0,0-1 0 0 0,1 1 0 0 0,-1 0-1 0 0,2 3 1 0 0,5 23 276 0 0,1 0 0 0 0,1-1 0 0 0,2 0 0 0 0,19 34 0 0 0,-18-38-50 0 0,-1-1-1 0 0,-1 2 0 0 0,-1-1 0 0 0,-1 1 0 0 0,-1 1 0 0 0,5 31 1 0 0,-12-43-382 0 0,1 0 1 0 0,-2-1-1 0 0,0 1 1 0 0,-1 0 0 0 0,0-1-1 0 0,-1 0 1 0 0,0 1-1 0 0,-1-1 1 0 0,-1 0 0 0 0,0-1-1 0 0,0 1 1 0 0,-2-1-1 0 0,-7 12 1 0 0,12-21-672 0 0,2-2-219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1.929"/>
    </inkml:context>
    <inkml:brush xml:id="br0">
      <inkml:brushProperty name="width" value="0.05" units="cm"/>
      <inkml:brushProperty name="height" value="0.05" units="cm"/>
    </inkml:brush>
  </inkml:definitions>
  <inkml:trace contextRef="#ctx0" brushRef="#br0">57 22 6721 0 0,'-1'-2'-19'0'0,"-11"-13"228"0"0,12 15-200 0 0,0 0-1 0 0,-1-1 1 0 0,1 1-1 0 0,0 0 1 0 0,0-1 0 0 0,-1 1-1 0 0,1 0 1 0 0,0-1-1 0 0,0 1 1 0 0,-1 0 0 0 0,1 0-1 0 0,0 0 1 0 0,-1-1-1 0 0,1 1 1 0 0,0 0 0 0 0,-1 0-1 0 0,1 0 1 0 0,-1 0-1 0 0,1 0 1 0 0,0 0 0 0 0,-1-1-1 0 0,1 1 1 0 0,-1 0-1 0 0,1 0 1 0 0,0 0 0 0 0,-1 0-1 0 0,1 0 1 0 0,0 1-1 0 0,-1-1 1 0 0,1 0 0 0 0,-1 0-1 0 0,1 0 1 0 0,0 0-1 0 0,-1 1 1 0 0,0 2 27 0 0,0 0 0 0 0,0 0 0 0 0,0 0 0 0 0,1 0 0 0 0,0 1 0 0 0,-1-1 0 0 0,1 5 0 0 0,0-2 30 0 0,-21 243 417 0 0,18-202-2039 0 0,1-37 696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2.430"/>
    </inkml:context>
    <inkml:brush xml:id="br0">
      <inkml:brushProperty name="width" value="0.05" units="cm"/>
      <inkml:brushProperty name="height" value="0.05" units="cm"/>
    </inkml:brush>
  </inkml:definitions>
  <inkml:trace contextRef="#ctx0" brushRef="#br0">3 125 5481 0 0,'-1'-2'37'0'0,"1"-1"1"0"0,-1 1 0 0 0,1-1 0 0 0,0 1 0 0 0,-1-1 0 0 0,1 1 0 0 0,0-1 0 0 0,1 0 0 0 0,-1 1 0 0 0,0-1 0 0 0,1 1 0 0 0,-1-1 0 0 0,1 1 0 0 0,0-1 0 0 0,0 1 0 0 0,0-1 0 0 0,0 1 0 0 0,0 0 0 0 0,1 0 0 0 0,-1 0 0 0 0,1-1 0 0 0,-1 1 0 0 0,1 0 0 0 0,0 1 0 0 0,0-1 0 0 0,0 0 0 0 0,0 1 0 0 0,0-1 0 0 0,0 1 0 0 0,0-1 0 0 0,0 1 0 0 0,1 0 0 0 0,-1 0 0 0 0,0 0 0 0 0,1 0 0 0 0,-1 0 0 0 0,1 1 0 0 0,-1-1 0 0 0,5 0 0 0 0,3 2 14 0 0,-1 0-1 0 0,0 0 1 0 0,0 1-1 0 0,17 5 1 0 0,19 3 655 0 0,-44-10-666 0 0,0 0 0 0 0,0 0 1 0 0,0 0-1 0 0,0-1 0 0 0,1 1 0 0 0,-1 0 1 0 0,0-1-1 0 0,0 1 0 0 0,0-1 0 0 0,0 1 1 0 0,0-1-1 0 0,0 0 0 0 0,0 1 1 0 0,0-1-1 0 0,-1 0 0 0 0,1 1 0 0 0,0-1 1 0 0,0 0-1 0 0,0-1 0 0 0,16-21 239 0 0,-11 15-359 0 0,14-15 36 0 0,-16 19-16 0 0,-1 9 29 0 0,12 19 67 0 0,-15-24-34 0 0,0 1-1 0 0,0-1 1 0 0,1 1 0 0 0,-1-1-1 0 0,0 1 1 0 0,1-1 0 0 0,-1 0-1 0 0,0 1 1 0 0,1-1 0 0 0,-1 1-1 0 0,1-1 1 0 0,-1 0 0 0 0,0 1-1 0 0,1-1 1 0 0,-1 0 0 0 0,1 1-1 0 0,-1-1 1 0 0,1 0 0 0 0,-1 0-1 0 0,2 1 1 0 0,4 0-1 0 0,-1 1 0 0 0,1-1 1 0 0,0 0-1 0 0,0-1 0 0 0,0 1 0 0 0,0-1 0 0 0,0 0 0 0 0,9-2 0 0 0,6 1 135 0 0,-17 2-96 0 0,0-1 1193 0 0,-12 30-1027 0 0,-25 88-7 0 0,17-61-19 0 0,-18 64 15 0 0,22-72-3 0 0,2 0 0 0 0,-5 78-1 0 0,12-95-117 0 0,-2 47 78 0 0,2-29-54 0 0,-10 52 0 0 0,12-98 242 0 0,-9-26-257 0 0,-6-13-83 0 0,-12-40 0 0 0,19 42-15 0 0,-8-59-1 0 0,14 70 8 0 0,1 0-1 0 0,1 0 1 0 0,1-1-1 0 0,1 1 1 0 0,1 0-1 0 0,5-24 1 0 0,-7 46 6 0 0,6-30-18 0 0,0 0-1 0 0,2 1 0 0 0,1 0 1 0 0,1 1-1 0 0,27-53 0 0 0,-34 75 10 0 0,0 1-1 0 0,1 0 1 0 0,-1 0-1 0 0,1 0 0 0 0,0 0 1 0 0,0 0-1 0 0,1 1 1 0 0,0-1-1 0 0,-1 1 0 0 0,1 1 1 0 0,0-1-1 0 0,8-4 0 0 0,-12 8 8 0 0,0 0 0 0 0,1 0 0 0 0,-1 0 0 0 0,0 0 0 0 0,0 0-1 0 0,0 0 1 0 0,0 0 0 0 0,0 1 0 0 0,0-1 0 0 0,0 0-1 0 0,0 0 1 0 0,0 1 0 0 0,0-1 0 0 0,0 1 0 0 0,0-1-1 0 0,0 1 1 0 0,0 0 0 0 0,0-1 0 0 0,0 1 0 0 0,0 0 0 0 0,0-1-1 0 0,-1 1 1 0 0,1 0 0 0 0,0 0 0 0 0,0 0 0 0 0,-1 0-1 0 0,1 0 1 0 0,-1 0 0 0 0,1 0 0 0 0,-1 0 0 0 0,1 0-1 0 0,-1 0 1 0 0,0 0 0 0 0,1 1 0 0 0,10 40-299 0 0,-9-24-325 0 0,-1 0 0 0 0,-1 0 0 0 0,-1 0 0 0 0,-5 31 0 0 0,6-44 400 0 0,-4 21-957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5.236"/>
    </inkml:context>
    <inkml:brush xml:id="br0">
      <inkml:brushProperty name="width" value="0.05" units="cm"/>
      <inkml:brushProperty name="height" value="0.05" units="cm"/>
    </inkml:brush>
  </inkml:definitions>
  <inkml:trace contextRef="#ctx0" brushRef="#br0">1 1 2864 0 0,'19'2'750'0'0,"-18"-3"-716"0"0,1 1 0 0 0,-1 0 0 0 0,0 0 0 0 0,0 0 0 0 0,0 0 0 0 0,0 0 0 0 0,0 0 0 0 0,0 0 0 0 0,1 0 0 0 0,-1 0 0 0 0,0 0 0 0 0,0 1 0 0 0,0-1 0 0 0,0 0 1 0 0,0 1-1 0 0,0-1 0 0 0,0 1 0 0 0,0-1 0 0 0,0 1 0 0 0,0 0 0 0 0,0-1 0 0 0,0 1 0 0 0,0 0 0 0 0,0-1 0 0 0,-1 1 0 0 0,1 0 0 0 0,0 0 0 0 0,-1 0 0 0 0,1 0 1 0 0,0 0-1 0 0,-1 0 0 0 0,1 2 0 0 0,3 11 158 0 0,-2 0 1 0 0,0 1-1 0 0,0-1 0 0 0,-1 1 1 0 0,-2 23-1 0 0,-14 76 54 0 0,7-64-199 0 0,-15 192 109 0 0,12-106-931 0 0,9-101 205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5.864"/>
    </inkml:context>
    <inkml:brush xml:id="br0">
      <inkml:brushProperty name="width" value="0.05" units="cm"/>
      <inkml:brushProperty name="height" value="0.05" units="cm"/>
    </inkml:brush>
  </inkml:definitions>
  <inkml:trace contextRef="#ctx0" brushRef="#br0">60 40 1888 0 0,'-4'-1'71'0'0,"0"0"1"0"0,0 0-1 0 0,0 1 0 0 0,0-1 1 0 0,0 1-1 0 0,0 0 0 0 0,0 0 1 0 0,0 0-1 0 0,-7 2 0 0 0,-1-1 324 0 0,407-20 315 0 0,-55 1-646 0 0,1007 17-87 0 0,785 80-856 0 0,-1226-18 355 0 0,-2 23 369 0 0,-886-82 162 0 0,957 44 589 0 0,-1102-65 632 0 0,83 10-1228 0 0,21 3-60 0 0,-34-3 1 0 0,44 7-365 0 0,19-2-309 0 0,-4 3 676 0 0,2-4-190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6.629"/>
    </inkml:context>
    <inkml:brush xml:id="br0">
      <inkml:brushProperty name="width" value="0.05" units="cm"/>
      <inkml:brushProperty name="height" value="0.05" units="cm"/>
    </inkml:brush>
  </inkml:definitions>
  <inkml:trace contextRef="#ctx0" brushRef="#br0">0 106 6189 0 0,'5'-4'141'0'0,"1"0"1"0"0,-1 0 0 0 0,1 0-1 0 0,0 1 1 0 0,10-5 0 0 0,19-8-419 0 0,2 1 0 0 0,0 2 0 0 0,1 2 0 0 0,57-10 0 0 0,-76 18-357 0 0</inkml:trace>
  <inkml:trace contextRef="#ctx0" brushRef="#br0" timeOffset="1">52 304 4312 0 0,'-2'0'36'0'0,"6"-4"-24"0"0,5-2 36 0 0,1 2-12 0 0,-1-1 4 0 0,8 0 16 0 0,0-1-20 0 0,5-2-4 0 0,1 1-36 0 0,1 2 40 0 0,4-3-56 0 0,2 3-64 0 0,-2-1-56 0 0,0 1-128 0 0,2 1-20 0 0,-4-1-96 0 0,-1 2-72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6.371"/>
    </inkml:context>
    <inkml:brush xml:id="br0">
      <inkml:brushProperty name="width" value="0.05" units="cm"/>
      <inkml:brushProperty name="height" value="0.05" units="cm"/>
    </inkml:brush>
  </inkml:definitions>
  <inkml:trace contextRef="#ctx0" brushRef="#br0">0 0 1424 0 0,'14'22'1564'0'0,"-12"-19"-1298"0"0,1-1 1 0 0,1 1-1 0 0,-1-1 1 0 0,0 1-1 0 0,1-1 1 0 0,6 4-1 0 0,-8-4-219 0 0,-1 0-1 0 0,0 1 0 0 0,0-1 1 0 0,0 1-1 0 0,0-1 1 0 0,0 1-1 0 0,0 0 1 0 0,-1-1-1 0 0,1 1 1 0 0,-1 0-1 0 0,0 0 1 0 0,0-1-1 0 0,0 4 1 0 0,0 0 36 0 0,3 50 204 0 0,-9 93-1 0 0,0-56-65 0 0,2 54 152 0 0,29 279 1 0 0,-15-366-346 0 0,-5-33 32 0 0,-1 0-1 0 0,0 30 1 0 0,-1-49 60 0 0,-2-7-15 0 0,0-6 127 0 0,-3 3 96 0 0,3-2-69 0 0,0 1-202 0 0,-1 1 0 0 0,1-1 0 0 0,-1 0 0 0 0,0 1 0 0 0,1-1 0 0 0,-1 0 0 0 0,0 1-1 0 0,-1-1 1 0 0,0-4 0 0 0,1-1-46 0 0,-5-7-1509 0 0,5 9 670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3.219"/>
    </inkml:context>
    <inkml:brush xml:id="br0">
      <inkml:brushProperty name="width" value="0.05" units="cm"/>
      <inkml:brushProperty name="height" value="0.05" units="cm"/>
    </inkml:brush>
  </inkml:definitions>
  <inkml:trace contextRef="#ctx0" brushRef="#br0">1 371 3608 0 0,'0'-2'24'0'0,"0"0"0"0"0,0 0 0 0 0,0 0 0 0 0,0 0 0 0 0,0 0 0 0 0,1 0 0 0 0,-1 0 0 0 0,1 0 0 0 0,-1 1 0 0 0,1-1 0 0 0,0 0 0 0 0,0 0 0 0 0,0 0-1 0 0,1-2 1 0 0,17-25 760 0 0,-16 25-595 0 0,0 0 0 0 0,0 1 0 0 0,0-2 0 0 0,-1 1 0 0 0,1 0-1 0 0,-1 0 1 0 0,0-1 0 0 0,0 1 0 0 0,-1-1 0 0 0,1 1 0 0 0,-1-1 0 0 0,1-7 0 0 0,-2 5 107 0 0,-1 3-64 0 0,1 0 1 0 0,0 0-1 0 0,0 0 0 0 0,0 0 0 0 0,1 0 1 0 0,-1 0-1 0 0,1 0 0 0 0,2-7 1 0 0,-1 6 161 0 0,1-1 0 0 0,-1 1 0 0 0,-1-1 0 0 0,1 0 0 0 0,-1 0 1 0 0,0 0-1 0 0,1-10 0 0 0,-1 2 39 0 0,0 9-402 0 0,0 0 1 0 0,0 0 0 0 0,0 0-1 0 0,0 0 1 0 0,1 0-1 0 0,0 1 1 0 0,0-1 0 0 0,1 0-1 0 0,-1 1 1 0 0,1 0-1 0 0,0-1 1 0 0,0 1 0 0 0,0 0-1 0 0,1 1 1 0 0,0-1-1 0 0,-1 0 1 0 0,1 1 0 0 0,0 0-1 0 0,1 0 1 0 0,-1 0-1 0 0,0 1 1 0 0,1-1 0 0 0,0 1-1 0 0,-1 0 1 0 0,1 0-1 0 0,0 1 1 0 0,0-1-1 0 0,0 1 1 0 0,8-1 0 0 0,-7 1-36 0 0,0 1 0 0 0,0 0 1 0 0,-1 0-1 0 0,1 0 1 0 0,0 1-1 0 0,0-1 0 0 0,0 1 1 0 0,-1 1-1 0 0,1-1 1 0 0,0 1-1 0 0,-1 0 1 0 0,0 0-1 0 0,1 1 0 0 0,-1-1 1 0 0,0 1-1 0 0,0 0 1 0 0,0 1-1 0 0,-1-1 0 0 0,1 1 1 0 0,-1 0-1 0 0,0 0 1 0 0,0 1-1 0 0,0-1 0 0 0,-1 1 1 0 0,1 0-1 0 0,2 5 1 0 0,-1 2 6 0 0,0 0 0 0 0,-1 0 0 0 0,-1 0 0 0 0,0 1 0 0 0,0 0 0 0 0,-1-1 0 0 0,-1 1 0 0 0,0 0 0 0 0,-1 0 0 0 0,-2 18 0 0 0,0-6-7 0 0,-2-1 0 0 0,0 0 1 0 0,-2 0-1 0 0,-13 36 0 0 0,10-40 22 0 0,0 0 0 0 0,-1 0 1 0 0,-1-1-1 0 0,-1 0 0 0 0,0-1 0 0 0,-2 0 0 0 0,-19 20 0 0 0,33-39-18 0 0,0 1 1 0 0,0 0-1 0 0,0 0 1 0 0,0 0-1 0 0,0 0 0 0 0,0 0 1 0 0,0 0-1 0 0,0 0 0 0 0,0 0 1 0 0,0 0-1 0 0,0 0 1 0 0,0 0-1 0 0,0 0 0 0 0,0-1 1 0 0,0 1-1 0 0,0 0 1 0 0,0 0-1 0 0,0 0 0 0 0,0 0 1 0 0,0 0-1 0 0,0 0 0 0 0,0 0 1 0 0,0 0-1 0 0,-1 0 1 0 0,1 0-1 0 0,0 0 0 0 0,0 0 1 0 0,0 0-1 0 0,0-1 1 0 0,0 1-1 0 0,0 0 0 0 0,0 0 1 0 0,0 0-1 0 0,0 0 1 0 0,0 0-1 0 0,0 0 0 0 0,0 0 1 0 0,0 0-1 0 0,0 0 0 0 0,0 0 1 0 0,-1 0-1 0 0,1 0 1 0 0,0 0-1 0 0,0 0 0 0 0,0 0 1 0 0,0 0-1 0 0,0 0 1 0 0,0 0-1 0 0,0 0 0 0 0,0 0 1 0 0,0 0-1 0 0,0 0 0 0 0,0 0 1 0 0,-1 0-1 0 0,1 0 1 0 0,0 0-1 0 0,0 0 0 0 0,0 0 1 0 0,0 0-1 0 0,0 0 1 0 0,0 0-1 0 0,2-13-27 0 0,6-16-31 0 0,13-17-10 0 0,2 0 0 0 0,45-66 0 0 0,-26 46-2 0 0,-9 11-121 0 0,73-92-1 0 0,-102 141 168 0 0,0 1 1 0 0,1 0-1 0 0,0 0 1 0 0,0 1-1 0 0,0 0 0 0 0,1-1 1 0 0,-1 2-1 0 0,1-1 1 0 0,0 1-1 0 0,0-1 1 0 0,1 2-1 0 0,-1-1 0 0 0,12-3 1 0 0,-17 6 13 0 0,0 0 0 0 0,0 0 1 0 0,0 0-1 0 0,0 0 0 0 0,0 0 1 0 0,1 0-1 0 0,-1 0 0 0 0,0 0 1 0 0,0 0-1 0 0,0 1 0 0 0,0-1 1 0 0,0 0-1 0 0,0 1 0 0 0,0-1 1 0 0,0 1-1 0 0,0-1 0 0 0,0 1 1 0 0,0-1-1 0 0,0 1 0 0 0,-1 0 0 0 0,1-1 1 0 0,0 1-1 0 0,0 0 0 0 0,0 1 1 0 0,1 0-3 0 0,-1 0 0 0 0,0 1 0 0 0,1-1 0 0 0,-1 1 0 0 0,0-1 1 0 0,-1 1-1 0 0,1-1 0 0 0,0 1 0 0 0,0 4 0 0 0,0 5 5 0 0,-1 0 0 0 0,0-1-1 0 0,-2 17 1 0 0,-1-2 16 0 0,-2 0-1 0 0,0-1 1 0 0,-1 1 0 0 0,-2-1 0 0 0,-14 31 0 0 0,21-53-12 0 0,-2 2 5 0 0,0 1 0 0 0,1 0 0 0 0,0-1 0 0 0,0 1 0 0 0,1 0 0 0 0,-3 12 0 0 0,5-17-4 0 0,-1-1 1 0 0,1 1-1 0 0,-1-1 1 0 0,1 1-1 0 0,-1-1 1 0 0,1 1-1 0 0,-1-1 1 0 0,1 1-1 0 0,-1-1 1 0 0,1 1-1 0 0,0-1 0 0 0,-1 0 1 0 0,1 1-1 0 0,0-1 1 0 0,-1 0-1 0 0,1 0 1 0 0,0 0-1 0 0,-1 1 1 0 0,1-1-1 0 0,0 0 1 0 0,-1 0-1 0 0,1 0 1 0 0,0 0-1 0 0,0 0 0 0 0,-1 0 1 0 0,1 0-1 0 0,0 0 1 0 0,0-1-1 0 0,-1 1 1 0 0,1 0-1 0 0,0 0 1 0 0,0-1-1 0 0,28-5-15 0 0,-28 6 16 0 0,35-10-6 0 0,69-20-76 0 0,-89 24 61 0 0,0-1 1 0 0,0 0-1 0 0,0-1 0 0 0,14-10 0 0 0,-24 14 23 0 0,-1-1-1 0 0,0 1 0 0 0,-1-1 1 0 0,1 0-1 0 0,-1 0 0 0 0,0-1 1 0 0,0 1-1 0 0,-1-1 0 0 0,0 0 1 0 0,0 0-1 0 0,0 0 0 0 0,2-8 1 0 0,1-4 1 0 0,-2 1 0 0 0,0-1 0 0 0,2-22 0 0 0,-6 40-3 0 0,0-1 1 0 0,1 1-1 0 0,-1-1 0 0 0,0 1 0 0 0,0-1 0 0 0,0 1 1 0 0,0-1-1 0 0,0 1 0 0 0,0-1 0 0 0,0 1 0 0 0,0-1 1 0 0,0 1-1 0 0,0-1 0 0 0,0 0 0 0 0,0 1 0 0 0,0-1 1 0 0,0 1-1 0 0,0-1 0 0 0,0 1 0 0 0,-1-1 0 0 0,1 1 1 0 0,0-1-1 0 0,0 1 0 0 0,-1-1 0 0 0,1 1 1 0 0,0 0-1 0 0,-1-1 0 0 0,1 1 0 0 0,0-1 0 0 0,-1 1 1 0 0,0-1-1 0 0,0 2-2 0 0,1-1 1 0 0,-1 1 0 0 0,0-1 0 0 0,1 1-1 0 0,-1-1 1 0 0,0 1 0 0 0,1 0 0 0 0,-1-1-1 0 0,1 1 1 0 0,-1 0 0 0 0,1 0 0 0 0,0-1-1 0 0,-1 1 1 0 0,1 0 0 0 0,0 0 0 0 0,-1 0-1 0 0,1 0 1 0 0,0-1 0 0 0,0 1 0 0 0,0 1-1 0 0,-3 10-2 0 0,-5 21-7 0 0,-5 54 1 0 0,12-76 16 0 0,1-1 0 0 0,0 1 1 0 0,0 0-1 0 0,1-1 0 0 0,1 1 0 0 0,-1-1 1 0 0,2 1-1 0 0,0-1 0 0 0,6 16 0 0 0,-5-18-1 0 0,-1 1 5 0 0,2 0-1 0 0,0 0 0 0 0,10 15 1 0 0,-13-22-6 0 0,0 1 0 0 0,0-1 0 0 0,0 0 0 0 0,1 0 0 0 0,-1 0 1 0 0,1 0-1 0 0,0 0 0 0 0,-1 0 0 0 0,1-1 0 0 0,0 1 0 0 0,0-1 0 0 0,0 0 1 0 0,0 0-1 0 0,0 0 0 0 0,1 0 0 0 0,3 0 0 0 0,-3 0-22 0 0,0-1 0 0 0,0 0 0 0 0,0 0-1 0 0,0 0 1 0 0,0 0 0 0 0,0-1 0 0 0,0 0 0 0 0,0 0 0 0 0,-1 0-1 0 0,1 0 1 0 0,0 0 0 0 0,0-1 0 0 0,-1 0 0 0 0,1 0-1 0 0,-1 0 1 0 0,0 0 0 0 0,1 0 0 0 0,-1-1 0 0 0,0 1 0 0 0,0-1-1 0 0,-1 0 1 0 0,1 0 0 0 0,-1 0 0 0 0,1 0 0 0 0,-1 0 0 0 0,3-6-1 0 0,3-6-162 0 0,-1 0-1 0 0,-1-1 1 0 0,0-1-1 0 0,6-27 0 0 0,-7 28 138 0 0,6-29 9 0 0,-11 43 37 0 0,1 0 0 0 0,-1-1 1 0 0,0 1-1 0 0,0 0 0 0 0,0 0 0 0 0,0 0 0 0 0,0-1 0 0 0,0 1 0 0 0,-1 0 0 0 0,1 0 0 0 0,-1 0 0 0 0,1 0 0 0 0,-1 0 0 0 0,0 0 0 0 0,-2-4 0 0 0,3 6-1 0 0,0-1-1 0 0,0 1 1 0 0,-1 0-1 0 0,1 0 1 0 0,0 0-1 0 0,0-1 1 0 0,-1 1-1 0 0,1 0 1 0 0,0 0-1 0 0,-1 0 1 0 0,1 0-1 0 0,0 0 0 0 0,-1 0 1 0 0,1-1-1 0 0,0 1 1 0 0,-1 0-1 0 0,1 0 1 0 0,0 0-1 0 0,-1 0 1 0 0,1 0-1 0 0,0 0 1 0 0,-1 0-1 0 0,1 0 1 0 0,0 0-1 0 0,-1 1 1 0 0,1-1-1 0 0,0 0 1 0 0,-1 0-1 0 0,1 0 0 0 0,0 0 1 0 0,-1 0-1 0 0,1 1 1 0 0,-1-1-1 0 0,-12 13-31 0 0,11-10 30 0 0,0-1 0 0 0,0 1-1 0 0,0 0 1 0 0,1 0-1 0 0,-1 0 1 0 0,1 0 0 0 0,0 0-1 0 0,-1 0 1 0 0,1 4-1 0 0,2 25 104 0 0,2-1 1 0 0,13 62-1 0 0,-2-16-351 0 0,-16-68-959 0 0,4-15-2249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3.529"/>
    </inkml:context>
    <inkml:brush xml:id="br0">
      <inkml:brushProperty name="width" value="0.05" units="cm"/>
      <inkml:brushProperty name="height" value="0.05" units="cm"/>
    </inkml:brush>
  </inkml:definitions>
  <inkml:trace contextRef="#ctx0" brushRef="#br0">27 60 4400 0 0,'-9'-5'52'0'0,"3"-2"88"0"0,6-5 60 0 0,0 10 24 0 0,-5-8 16 0 0,1 9 13 0 0,4-9 7 0 0,0 8-16 0 0,-2-2-48 0 0,4 1-60 0 0,-2 0-36 0 0,2 2-80 0 0,2 2-12 0 0,-1 2-44 0 0,-1 0-120 0 0,2 3-152 0 0,0-2-184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3.839"/>
    </inkml:context>
    <inkml:brush xml:id="br0">
      <inkml:brushProperty name="width" value="0.05" units="cm"/>
      <inkml:brushProperty name="height" value="0.05" units="cm"/>
    </inkml:brush>
  </inkml:definitions>
  <inkml:trace contextRef="#ctx0" brushRef="#br0">11 141 6249 0 0,'-1'-2'32'0'0,"0"0"0"0"0,0 1 0 0 0,0-1 0 0 0,0 0 0 0 0,0 0 0 0 0,0 1 0 0 0,1-1 0 0 0,-1 0 0 0 0,0 0 0 0 0,1 0 0 0 0,0 0 0 0 0,0 0 0 0 0,-1 0 0 0 0,1 0 0 0 0,0-2 0 0 0,0 2 39 0 0,0 1 0 0 0,0-1 1 0 0,0 0-1 0 0,0 0 0 0 0,0 0 1 0 0,0 1-1 0 0,1-1 0 0 0,-1 0 1 0 0,1 0-1 0 0,-1 1 0 0 0,1-1 1 0 0,-1 0-1 0 0,1 1 0 0 0,0-1 1 0 0,0 1-1 0 0,0-1 0 0 0,2-2 1 0 0,-3 4-30 0 0,1 1 0 0 0,0-1 1 0 0,-1 0-1 0 0,1 0 1 0 0,-1 1-1 0 0,1-1 0 0 0,0 0 1 0 0,-1 1-1 0 0,1-1 0 0 0,-1 0 1 0 0,1 1-1 0 0,-1-1 0 0 0,1 1 1 0 0,-1-1-1 0 0,1 1 1 0 0,-1-1-1 0 0,1 1 0 0 0,-1 0 1 0 0,0-1-1 0 0,1 1 0 0 0,-1-1 1 0 0,0 1-1 0 0,1 1 0 0 0,8 16 64 0 0,-9-17-74 0 0,4 7 0 0 0,0 1 1 0 0,-1-1 0 0 0,-1 1-1 0 0,1-1 1 0 0,-2 1-1 0 0,1 0 1 0 0,0 14-1 0 0,-2-17-27 0 0,0 0 0 0 0,-1 0-1 0 0,0-1 1 0 0,0 1 0 0 0,0 0-1 0 0,-1 0 1 0 0,1 0 0 0 0,-1-1-1 0 0,-1 1 1 0 0,1-1 0 0 0,-1 0 0 0 0,-5 7-1 0 0,8-11-3 0 0,0-1 0 0 0,0 1-1 0 0,0-1 1 0 0,0 1 0 0 0,0-1-1 0 0,-1 0 1 0 0,1 1 0 0 0,0-1-1 0 0,0 0 1 0 0,-1 1 0 0 0,1-1-1 0 0,0 0 1 0 0,0 1 0 0 0,-1-1-1 0 0,1 0 1 0 0,0 0 0 0 0,-1 1-1 0 0,1-1 1 0 0,-1 0 0 0 0,1 0-1 0 0,0 0 1 0 0,-1 1 0 0 0,1-1-1 0 0,-1 0 1 0 0,1 0 0 0 0,0 0-1 0 0,-1 0 1 0 0,1 0 0 0 0,-1 0-1 0 0,1 0 1 0 0,0 0 0 0 0,-1 0-1 0 0,1 0 1 0 0,-1 0 0 0 0,1 0-1 0 0,-1 0 1 0 0,1 0 0 0 0,0 0-1 0 0,-1-1 1 0 0,1 1 0 0 0,-1 0-1 0 0,1 0 1 0 0,0 0 0 0 0,-1-1-1 0 0,1 1 1 0 0,0 0 0 0 0,-1 0-1 0 0,1-1 1 0 0,0 1 0 0 0,-1 0-1 0 0,1-1 1 0 0,0 1 0 0 0,-1-1-1 0 0,1 0 1 0 0,-1-1-1 0 0,0 1 0 0 0,1 0 1 0 0,-1-1-1 0 0,1 1 0 0 0,0 0 1 0 0,-1-1-1 0 0,1 1 1 0 0,0-1-1 0 0,0 1 0 0 0,0 0 1 0 0,0-1-1 0 0,0 1 0 0 0,0-1 1 0 0,0 1-1 0 0,1-2 0 0 0,36-94-41 0 0,-17 47 24 0 0,-16 39 15 0 0,1 0 1 0 0,0 0 0 0 0,13-18-1 0 0,-16 25 2 0 0,0 1 0 0 0,1 0-1 0 0,-1 0 1 0 0,1 1 0 0 0,0-1-1 0 0,0 1 1 0 0,0-1 0 0 0,0 1-1 0 0,0 0 1 0 0,0 0 0 0 0,1 0-1 0 0,-1 0 1 0 0,1 1 0 0 0,-1-1 0 0 0,1 1-1 0 0,5-1 1 0 0,-8 2 0 0 0,0 0 0 0 0,0 0 0 0 0,0 0 0 0 0,0 0 0 0 0,0 1 0 0 0,0-1 0 0 0,0 0 0 0 0,0 1 0 0 0,0-1 0 0 0,0 0 0 0 0,0 1 0 0 0,0-1 0 0 0,0 1-1 0 0,0-1 1 0 0,0 1 0 0 0,0 0 0 0 0,0 0 0 0 0,-1-1 0 0 0,1 1 0 0 0,0 0 0 0 0,0 0 0 0 0,-1 0 0 0 0,1 0 0 0 0,-1-1 0 0 0,1 1 0 0 0,-1 0 0 0 0,1 0 0 0 0,-1 0 0 0 0,1 0 0 0 0,-1 0 0 0 0,0 1 0 0 0,0-1 0 0 0,0 0 0 0 0,1 0 0 0 0,-1 1 0 0 0,1 7-1 0 0,0 0 1 0 0,0 1-1 0 0,-1 9 1 0 0,0-15 0 0 0,-5 69 2 0 0,2-55-12 0 0,1 0 1 0 0,2 0-1 0 0,0 1 0 0 0,2 20 1 0 0,-1-32-162 0 0,-1-5 32 0 0,0 1 1 0 0,0-1 0 0 0,0 0 0 0 0,0 0 0 0 0,1 0 0 0 0,-1 0 0 0 0,1 0 0 0 0,-1 0 0 0 0,1 0 0 0 0,0 0 0 0 0,0 0 0 0 0,0 0 0 0 0,0 0 0 0 0,0 0 0 0 0,0 0 0 0 0,0-1-1 0 0,1 1 1 0 0,-1-1 0 0 0,3 3 0 0 0,4-2-792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4.148"/>
    </inkml:context>
    <inkml:brush xml:id="br0">
      <inkml:brushProperty name="width" value="0.05" units="cm"/>
      <inkml:brushProperty name="height" value="0.05" units="cm"/>
    </inkml:brush>
  </inkml:definitions>
  <inkml:trace contextRef="#ctx0" brushRef="#br0">0 316 5725 0 0,'0'-4'35'0'0,"1"0"1"0"0,-1-1 0 0 0,1 1 0 0 0,0 0 0 0 0,3-8 0 0 0,-2 8 118 0 0,-1-1 0 0 0,1 1 1 0 0,-1-1-1 0 0,0 0 1 0 0,0-8-1 0 0,-1 20 607 0 0,3 82 491 0 0,-1-62-1964 0 0,-1 0-1 0 0,-5 46 0 0 0,2-62-139 0 0</inkml:trace>
  <inkml:trace contextRef="#ctx0" brushRef="#br0" timeOffset="1">116 20 4136 0 0,'4'-10'32'0'0,"-2"1"-12"0"0,1 12 16 0 0,-8-3-16 0 0,1 5 8 0 0,0 0-12 0 0,-1 3 16 0 0,1 8-64 0 0,-4-3-88 0 0,3 3-84 0 0,3-4-148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4.654"/>
    </inkml:context>
    <inkml:brush xml:id="br0">
      <inkml:brushProperty name="width" value="0.05" units="cm"/>
      <inkml:brushProperty name="height" value="0.05" units="cm"/>
    </inkml:brush>
  </inkml:definitions>
  <inkml:trace contextRef="#ctx0" brushRef="#br0">246 166 4016 0 0,'10'-7'161'0'0,"0"0"1"0"0,0 0-1 0 0,12-5 0 0 0,20-13 630 0 0,-12 5 14 0 0,13-9-122 0 0,-41 27-617 0 0,1 0 1 0 0,-1 0-1 0 0,0 0 1 0 0,0 0-1 0 0,0-1 0 0 0,0 1 1 0 0,0-1-1 0 0,0 0 1 0 0,0 1-1 0 0,-1-1 0 0 0,3-6 1 0 0,-4 9-49 0 0,0-1 1 0 0,0 0-1 0 0,1 1 1 0 0,-1-1-1 0 0,0 0 1 0 0,0 0-1 0 0,0 1 1 0 0,0-1-1 0 0,0 0 1 0 0,0 1-1 0 0,0-1 1 0 0,0 0-1 0 0,0 0 1 0 0,0 1-1 0 0,-1-1 1 0 0,1 0-1 0 0,0 1 1 0 0,0-1-1 0 0,-1 0 1 0 0,1 1-1 0 0,0-1 1 0 0,-1 1-1 0 0,1-1 1 0 0,-1 0-1 0 0,1 1 1 0 0,-2-2-1 0 0,1 2 0 0 0,0-1 1 0 0,0 0-1 0 0,-1 1 0 0 0,1-1 1 0 0,-1 1-1 0 0,1-1 0 0 0,0 1 0 0 0,-1 0 1 0 0,1-1-1 0 0,-1 1 0 0 0,1 0 0 0 0,-3 0 1 0 0,-3 1 7 0 0,-1 0 0 0 0,1 0 0 0 0,0 0 1 0 0,-8 3-1 0 0,-13 7 38 0 0,1 1 1 0 0,1 1-1 0 0,-36 24 0 0 0,16-10 97 0 0,39-23-130 0 0,1-1-1 0 0,0 1 1 0 0,0 1-1 0 0,0-1 0 0 0,1 1 1 0 0,-1 0-1 0 0,1 0 1 0 0,0 1-1 0 0,-5 6 0 0 0,9-9-18 0 0,0-1 0 0 0,0 1 0 0 0,-1-1 0 0 0,1 1 0 0 0,1 0 0 0 0,-1-1 0 0 0,0 1 0 0 0,1 0 0 0 0,-1 0 0 0 0,1-1 0 0 0,0 1 0 0 0,0 0 0 0 0,0 0 0 0 0,0-1 0 0 0,0 1 0 0 0,1 0 0 0 0,-1 0 0 0 0,1-1 0 0 0,0 1 0 0 0,0 0 0 0 0,0-1 0 0 0,0 1 0 0 0,0-1 0 0 0,1 1 0 0 0,-1-1 0 0 0,3 4 0 0 0,0-2 7 0 0,0 1 1 0 0,0-1-1 0 0,0 0 0 0 0,1 0 1 0 0,-1-1-1 0 0,1 1 0 0 0,0-1 1 0 0,0 0-1 0 0,0-1 0 0 0,1 1 1 0 0,-1-1-1 0 0,1 0 0 0 0,-1 0 1 0 0,1 0-1 0 0,0-1 0 0 0,-1 0 1 0 0,11 1-1 0 0,7-1-8 0 0,0 0-1 0 0,0-2 1 0 0,24-3 0 0 0,0-6 3 0 0,-56 13-26 0 0,1-1 0 0 0,-1 1-1 0 0,1 0 1 0 0,-12 6 0 0 0,-3 1 23 0 0,-13 5 118 0 0,1 1 1 0 0,-61 38-1 0 0,82-44-25 0 0,0 0 1 0 0,1 1-1 0 0,0 0 0 0 0,0 1 0 0 0,2 1 0 0 0,-1 0 0 0 0,2 0 1 0 0,-18 28-1 0 0,26-37-86 0 0,0 0 1 0 0,0 1 0 0 0,0-1-1 0 0,0 1 1 0 0,1-1 0 0 0,0 1-1 0 0,0-1 1 0 0,0 1-1 0 0,1 0 1 0 0,-1 0 0 0 0,1-1-1 0 0,0 1 1 0 0,0 0 0 0 0,1 0-1 0 0,0 0 1 0 0,2 8-1 0 0,-2-9-7 0 0,0-1-1 0 0,1 0 0 0 0,0 0 0 0 0,0 0 0 0 0,-1 0 1 0 0,2 0-1 0 0,-1 0 0 0 0,0 0 0 0 0,1-1 0 0 0,-1 1 1 0 0,1-1-1 0 0,0 1 0 0 0,-1-1 0 0 0,1 0 0 0 0,0 0 1 0 0,0-1-1 0 0,1 1 0 0 0,-1-1 0 0 0,0 1 0 0 0,1-1 1 0 0,-1 0-1 0 0,0 0 0 0 0,5 0 0 0 0,6 1-168 0 0,0-1 0 0 0,0 0 0 0 0,1-1-1 0 0,-1-1 1 0 0,0 0 0 0 0,0-1 0 0 0,1 0 0 0 0,-2-1 0 0 0,1-1 0 0 0,0 0-1 0 0,14-7 1 0 0,-7 2-543 0 0,0-2 0 0 0,0 0 0 0 0,-1-1-1 0 0,-1-1 1 0 0,0-1 0 0 0,17-17-1 0 0,-12 7-124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5.156"/>
    </inkml:context>
    <inkml:brush xml:id="br0">
      <inkml:brushProperty name="width" value="0.05" units="cm"/>
      <inkml:brushProperty name="height" value="0.05" units="cm"/>
    </inkml:brush>
  </inkml:definitions>
  <inkml:trace contextRef="#ctx0" brushRef="#br0">0 171 4340 0 0,'3'-10'697'0'0,"-1"0"-1"0"0,0 0 1 0 0,-1 0-1 0 0,0-16 1 0 0,10 60-215 0 0,-2 1 0 0 0,-2 0 0 0 0,4 47 0 0 0,-9-58-447 0 0,-2 0 1 0 0,0 0-1 0 0,-2-1 0 0 0,-1 1 1 0 0,0-1-1 0 0,-8 25 0 0 0,3-14-48 0 0,8-33 30 0 0,-1-4-8 0 0,0 0-1 0 0,1-1 1 0 0,0 1-1 0 0,-1 0 0 0 0,1 0 1 0 0,0 0-1 0 0,1-5 1 0 0,37-297-68 0 0,-34 284 63 0 0,2 1 0 0 0,13-39 0 0 0,-16 53-7 0 0,-1 1 1 0 0,1-1 0 0 0,0 0 0 0 0,1 1 0 0 0,-1 0 0 0 0,1-1-1 0 0,0 2 1 0 0,0-1 0 0 0,1 0 0 0 0,-1 1 0 0 0,1 0 0 0 0,0 0 0 0 0,1 0-1 0 0,5-3 1 0 0,-9 6-1 0 0,0 0-1 0 0,0 0 0 0 0,0 1 1 0 0,0-1-1 0 0,0 1 0 0 0,0 0 1 0 0,0-1-1 0 0,0 1 0 0 0,0 0 1 0 0,0 0-1 0 0,0 0 0 0 0,0 0 1 0 0,0 1-1 0 0,0-1 0 0 0,0 0 1 0 0,0 1-1 0 0,0 0 0 0 0,0-1 1 0 0,0 1-1 0 0,0 0 0 0 0,-1 0 0 0 0,1 0 1 0 0,0 0-1 0 0,0 0 0 0 0,-1 0 1 0 0,1 1-1 0 0,-1-1 0 0 0,1 1 1 0 0,-1-1-1 0 0,0 1 0 0 0,2 2 1 0 0,0-1 4 0 0,-1 1 0 0 0,0-1 0 0 0,1 1 0 0 0,-2 0 0 0 0,1 0 0 0 0,0 0 0 0 0,-1 0 0 0 0,1 0 0 0 0,-1 0 0 0 0,-1 1 0 0 0,1-1 0 0 0,0 0 0 0 0,-1 1 0 0 0,0 4 0 0 0,-1 2 1 0 0,-1 1-1 0 0,0-1 1 0 0,-1 1 0 0 0,-1-1-1 0 0,1 0 1 0 0,-2 0-1 0 0,0 0 1 0 0,0-1-1 0 0,-1 0 1 0 0,0 0 0 0 0,-13 17-1 0 0,14-21 2 0 0,-1 0 0 0 0,1 0 0 0 0,-1-1 0 0 0,0 1-1 0 0,0-1 1 0 0,-1-1 0 0 0,0 0 0 0 0,0 1 0 0 0,0-2 0 0 0,0 1 0 0 0,0-1 0 0 0,-1 0-1 0 0,1-1 1 0 0,-1 0 0 0 0,0 0 0 0 0,1-1 0 0 0,-1 1 0 0 0,-10-1 0 0 0,13-2 59 0 0,16 2-20 0 0,3 7 29 0 0,-2 1 0 0 0,1 0 1 0 0,-1 0-1 0 0,0 1 1 0 0,-1 1-1 0 0,18 21 1 0 0,-22-25-51 0 0,16 21-17 0 0,-13-16-176 0 0,-1-1 0 0 0,1 0 0 0 0,1-1 0 0 0,0 0-1 0 0,24 16 1 0 0,-33-25-11 0 0,0 0 0 0 0,0 0 0 0 0,0-1 0 0 0,1 1 0 0 0,-1-1 0 0 0,0 1 0 0 0,1-1 1 0 0,-1 0-1 0 0,0 0 0 0 0,1 0 0 0 0,2 0 0 0 0,6-1-919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5.566"/>
    </inkml:context>
    <inkml:brush xml:id="br0">
      <inkml:brushProperty name="width" value="0.05" units="cm"/>
      <inkml:brushProperty name="height" value="0.05" units="cm"/>
    </inkml:brush>
  </inkml:definitions>
  <inkml:trace contextRef="#ctx0" brushRef="#br0">56 330 6657 0 0,'-1'-3'26'0'0,"1"-1"1"0"0,-1 0-1 0 0,1 1 1 0 0,0-1-1 0 0,0 0 1 0 0,0 1-1 0 0,0-1 1 0 0,1 0-1 0 0,0 1 1 0 0,-1-1-1 0 0,3-5 1 0 0,2-11 213 0 0,-7 7 97 0 0,2 12-305 0 0,0 0-1 0 0,-1 1 1 0 0,1-1 0 0 0,0 1-1 0 0,0-1 1 0 0,-1 0-1 0 0,1 1 1 0 0,0-1-1 0 0,0 0 1 0 0,0 1-1 0 0,0-1 1 0 0,0 0 0 0 0,0 1-1 0 0,0-1 1 0 0,0 0-1 0 0,0 1 1 0 0,0-1-1 0 0,0 1 1 0 0,1-1-1 0 0,-1 0 1 0 0,0 1 0 0 0,0-1-1 0 0,1 0 1 0 0,-1 1-1 0 0,0-1 1 0 0,1 1-1 0 0,-1-1 1 0 0,1 0-1 0 0,-5 28 682 0 0,4 28-553 0 0,-10 76 0 0 0,7-103-130 0 0,1 45 1 0 0,2-52-14 0 0,-6-129-97 0 0,5 29 55 0 0,-1 27 26 0 0,2 1-1 0 0,3 0 1 0 0,15-89 0 0 0,-17 135-1 0 0,1-1 1 0 0,0 1 0 0 0,0-1 0 0 0,0 1 0 0 0,0 0 0 0 0,1 0 0 0 0,0 0 0 0 0,0 1 0 0 0,1-1-1 0 0,-1 1 1 0 0,6-6 0 0 0,-7 8-1 0 0,0 1 0 0 0,0-1-1 0 0,0 1 1 0 0,0-1 0 0 0,0 1-1 0 0,1-1 1 0 0,-1 1 0 0 0,1 0-1 0 0,-1 0 1 0 0,1 0 0 0 0,-1 1-1 0 0,1-1 1 0 0,-1 1 0 0 0,1-1-1 0 0,0 1 1 0 0,-1 0 0 0 0,1 0-1 0 0,0 0 1 0 0,-1 0 0 0 0,1 0-1 0 0,0 1 1 0 0,-1-1 0 0 0,1 1 0 0 0,4 2-1 0 0,3 1 21 0 0,-1 0 0 0 0,0 1 0 0 0,-1 1-1 0 0,1 0 1 0 0,-1 0 0 0 0,0 0 0 0 0,0 1 0 0 0,-1 0 0 0 0,13 15-1 0 0,-12-11 24 0 0,0 1 0 0 0,-1-1 0 0 0,0 1 0 0 0,-1 0 0 0 0,0 1 0 0 0,8 24 0 0 0,-13-32-30 0 0,0-1 0 0 0,-1 1 1 0 0,1 0-1 0 0,-1 0 0 0 0,0-1 0 0 0,0 1 1 0 0,-1 0-1 0 0,1-1 0 0 0,-1 1 1 0 0,0 0-1 0 0,0-1 0 0 0,0 1 0 0 0,-1-1 1 0 0,0 0-1 0 0,0 1 0 0 0,0-1 0 0 0,0 0 1 0 0,-1 0-1 0 0,1 0 0 0 0,-1 0 0 0 0,0-1 1 0 0,0 1-1 0 0,-1-1 0 0 0,1 0 0 0 0,-1 0 1 0 0,1 0-1 0 0,-1 0 0 0 0,0 0 1 0 0,0-1-1 0 0,0 0 0 0 0,0 0 0 0 0,-1 0 1 0 0,1 0-1 0 0,-1-1 0 0 0,1 1 0 0 0,-9 0 1 0 0,-6 1-315 0 0,1-2 0 0 0,-1 0 0 0 0,0-1 0 0 0,0-1 0 0 0,1 0 1 0 0,-1-2-1 0 0,1 0 0 0 0,-1-1 0 0 0,-24-9 0 0 0,34 12-697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6.020"/>
    </inkml:context>
    <inkml:brush xml:id="br0">
      <inkml:brushProperty name="width" value="0.05" units="cm"/>
      <inkml:brushProperty name="height" value="0.05" units="cm"/>
    </inkml:brush>
  </inkml:definitions>
  <inkml:trace contextRef="#ctx0" brushRef="#br0">89 263 3724 0 0,'-13'2'118'0'0,"-1"1"-1"0"0,1-2 0 0 0,-1 0 0 0 0,-16 0 1 0 0,25-1 52 0 0,281-23 828 0 0,-170 11-666 0 0,1837-124 3604 0 0,-1556 122-3326 0 0,345-20 1135 0 0,-565 12-641 0 0,-213 9-727 0 0,-28-1-3742 0 0,61 12 2032 0 0</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4-06-18T05:40:02.587"/>
    </inkml:context>
    <inkml:brush xml:id="br0">
      <inkml:brushProperty name="width" value="0.05292" units="cm"/>
      <inkml:brushProperty name="height" value="0.05292" units="cm"/>
      <inkml:brushProperty name="color" value="#FF0000"/>
    </inkml:brush>
  </inkml:definitions>
  <inkml:trace contextRef="#ctx0" brushRef="#br0">10191 3778 1279 0,'0'0'17'0,"0"0"14"0,0 0 5 0,0 0 1 0,14-14 8 0,-14 14 16 0,0 0-36 16,0 0 50-16,0 0-45 0,0 0 46 0,0 0-50 15,0 0 13-15,-14-21-3 0,14 21-13 0,0 0 39 0,0 0-2 16,0 0-34-16,0 0-3 0,-34-19 3 0,34 19-3 16,0 0-2-16,0 0 0 0,0 0 0 0,0 0-1 15,0 0 0-15,0 0 0 0,-56 2-8 0,56-2 10 16,0 0-3-16,-174 47-15 15,162-40 2-15,2 1-6 0,2-2 3 0,3 2-5 16,-2 0 4-16,0-1-1 0,2 1 0 0,-3-1 3 0,2 0-4 16,3 0 6-16,0 0-1 0,3 0 3 0,3 1 2 0,0-3 11 15,3 2 1-15,1 0-1 0,-1 0 4 0,8-1-5 0,-4-1 3 16,7 0-2-16,-1-1-8 0,6 0-6 0,-1-2-7 16,4 2 7-16,7-3-9 0,-5 2 3 0,6 0-5 0,-6-2 2 15,4 1 5-15,-9 2-5 0,5-1 6 0,-8 1-4 16,0-1 3-16,-6 1 0 0,-1 0 10 0,-4 1-2 15,-3 2 6-15,-3 1 3 0,-2-2 4 0,-2 2 0 0,-4 3 3 16,-1-1 1-16,-5 0-5 0,-4-1-3 0,-1 2-5 16,-4-2-3-16,-3 1-1 0,-1-1-6 0,0-1 2 15,-2-1-8-15,0-2 3 0,3 0 5 0,-1-2-3 0,5-1-2 16,2-4 3-16,-1 1-3 0,6-4 1 0,3 1 5 16,0 0-8-16,5-2-1 0,0-2-2 0,5 3 3 15,0-2-3-15,3 2 3 0,4-1-4 0,-1 0-3 0,8 0 6 16,-4 1-3-16,4 1 1 0,2 0-3 0,4 1 4 15,-4 1 0-15,5 0 1 0,-2 2 1 0,1 2-2 0,-1 0 3 16,1 0-1-16,-2 0 3 0,-2 2-7 0,0-1 2 16,-2 1-3-16,-1 0 3 0,-2 0-2 0,-3 3 3 15,1-2-2-15,-4 2 3 0,-3 2 0 0,-1-1 0 16,-4 4 1-16,1-5 0 0,-8 3 4 0,0-1-7 0,-3 5 7 16,-2-1-1-16,-3 0-1 0,-2-1 1 0,-1 4 3 15,3 1-4-15,0 3-3 0,2-3 4 0,0-1-1 16,3-1-2-16,4-1 6 0,4-3-1 0,2-1 2 15,3-2 2-15,3 2 2 0,6-6 1 0,-1 3 3 16,5-5 3-16,6 1 5 0,0-3 3 0,5-3-2 0,3 2 2 16,4-5-1-16,-1 3 3 0,4-3-9 0,-4-2-4 15,0 3-6-15,-3-1-6 0,-4 2 1 0,-4 0-2 16,-5 1-7-16,-1-1-29 0,-10 4-44 0,-3 0-59 0,-3 2-97 16,-6 0-75-16</inkml:trace>
  <inkml:trace contextRef="#ctx0" brushRef="#br0" timeOffset="1704.58">10424 7892 1703 0,'-4'-2'19'0,"6"-6"20"0,-7 6 15 0,5 0 0 0,-3-3-3 0,3-3-3 16,3 2 1-16,4-1 3 0,4 0-20 0,-3 1-18 16,7-2-18-16,-2 1 6 0,3 2 5 0,-2 0 3 0,2 0 6 15,0 2-2-15,0-1 7 0,-2 1-3 0,2-1 4 16,-4 2-4-16,2 0-4 0,-1 0-1 0,-1 1-3 0,1 1-7 16,-1 0-3-16,-2 1 2 0,-2 1 0 0,-1 0-2 0,-1 0-2 15,-2 2 3-15,0-1-2 0,-3 1 2 16,-2-1 1-16,-2 3-6 0,0 1 2 0,-3 0-2 15,-3 3 6-15,0 0-3 0,-5 0 4 0,-4 2-5 0,-1 2 0 16,-1 0 3-16,-2-1 0 0,0 3 3 0,-2 0-4 16,2 0 0-16,1 1-5 0,2 0 11 0,-1 0-3 15,5 2 0-15,1-3-3 0,0 2 1 0,4-1-1 0,1 1 1 16,1-3 2-16,5 0-4 0,1-2-1 0,2 1 5 16,0-3 0-16,5-1 1 0,2 0 4 0,3-5-3 15,0-1 5-15,7 1-4 0,1-3 1 0,5-4-1 16,3 0-4-16,2-1 1 0,4-1-2 0,-1-1-1 15,4-2-7-15,-2-2 6 0,1-1-2 0,-3 3 2 0,-1-2 1 16,-3 1 0-16,-5 0 0 0,-4 0 3 0,-3 2 3 16,-5 1 0-16,-2 1 6 0,-5-1-1 0,-3 3 1 15,-3 2-2-15,-2 0-1 0,-6 2 7 0,-3 3-11 16,-2-1 5-16,-3 4-2 0,-3 1-4 0,-2 1 7 0,-3 0 0 16,2 1 4-16,2 0 0 0,1 0 13 0,2 1-6 15,5-1 4-15,3-2 7 0,1 1 2 0,5 4-1 16,3-1 2-16,1 2-1 0,4 1 12 0,1 0 2 15,6 5 6-15,-1 0-3 0,4 2-12 0,0-1 1 0,-1-2-7 16,1-1 2-16,1-2-20 0,-1-2-8 0,-3-1-47 16,-3-5-48-16,-4 1-79 0,-2-5-117 0</inkml:trace>
  <inkml:trace contextRef="#ctx0" brushRef="#br0" timeOffset="3094.41">11336 4630 1219 0,'0'-1'18'0,"0"-2"11"0,0 3 16 0,0-1-4 15,0 2 5-15,0-2 0 0,4 2 0 0,-4-1 9 0,0 4 6 16,0 1-53-16,0 3 51 0,0 4-37 0,0 0-6 15,0 7 4-15,0-3 4 0,0 8-8 0,0-1-20 0,0 0 46 16,0 3-69-16,0-2 43 0,0 0 0 0,0-1-4 16,0-1-6-16,0 2-9 0,-40-5-15 0,40 0-36 15,1-3 22-15,-1-2-54 0,-3-1-42 0</inkml:trace>
  <inkml:trace contextRef="#ctx0" brushRef="#br0" timeOffset="3452.93">11300 4725 1871 0,'-10'-12'-26'0,"-1"-2"72"0,11-2-38 0,-8 3 3 16,2-1 2-16,4-2 9 0,2 2 7 0,0-1 7 15,0 2 32-15,5-4-72 0,0 3 40 0,1-1-1 16,5 0-2-16,-1 1-5 0,-1 0-8 0,-1 2-5 0,8 2-5 15,-2 0 0-15,2 3-2 0,1 3-5 0,1 1 2 0,2 5-6 16,2-1 4-16,-1 3-2 0,0 5-3 0,-5 0-1 16,-2 4-1-16,-3 0 5 0,-5 1 2 0,2-1-4 15,-3 2-3-15,-4-1 3 0,-1-1 4 0,-3 2 0 16,0-4 2-16,-5 1 1 0,2-3-5 0,-4 1 9 16,1 0 7-16,-4-1 3 0,0-3-2 0,-2 1 0 0,0-1 5 15,-2-1-4-15,1-2 6 0,1 0-3 0,0-1-3 16,3-2-4-16,0 0-2 0,4-2 3 0,2-4-3 0,4 3-3 15,-3-1-4-15,5 0-2 0,0-1-6 0,0 1-9 16,0 1-22-16,0 2-28 0,0 2-29 0,0-1-23 0,1 0-2 16,1 2-34-16,2 3-49 0</inkml:trace>
  <inkml:trace contextRef="#ctx0" brushRef="#br0" timeOffset="3986.66">10966 4490 1735 0,'0'-11'-10'0,"-1"0"79"0,2 2-39 0,4-1 1 0,-5 2 0 0,4 1-4 16,-4 3 1-16,2-1 1 0,1 2 12 0,-1-2-78 15,-1 3 40-15,1 0-3 0,-2 2-1 0,0-1 6 0,3 2-1 16,-3 1-2-16,3 4-2 0,-3-1 0 0,4 1 1 16,-3 3-2-16,3-1 0 0,1 3 1 0,-3-1-1 0,0 2-2 15,-1-2-14-15,2 0-29 0,-3-6 2 0,2 6-41 16,-2-4-44-16,0 0-47 0</inkml:trace>
  <inkml:trace contextRef="#ctx0" brushRef="#br0" timeOffset="4139.99">11048 4392 1423 0,'0'-4'20'0,"2"-1"25"0,1 2-49 15,-1 3 48-15,-2 0-46 0,1 0 51 0,1 3-46 0,0 2 50 16,-1 5-66-16,-1 1 22 0,3 1 3 0,2 1 1 16,-2 2-2-16,0 2-7 0,0 0 5 0,-1-1-11 15,3 1-25-15,-2-3-67 0,0 4-36 0</inkml:trace>
  <inkml:trace contextRef="#ctx0" brushRef="#br0" timeOffset="4578.06">11766 4313 1340 0,'-8'0'29'16,"3"2"30"-16,2-7-37 0,3 5 46 0,-1 1-38 0,-4 1 36 16,7-2-30-16,-2 2 44 0,4 1-67 0,-4 0-28 15,-1 0 38-15,2 2-51 0,-1-1 102 0,2 0-100 16,1 3 89-16,-3 1-101 0,0-2 40 0,3 0 0 0,0 1-2 15,-1-2 0-15,1 2-7 0,-1-2 2 0,1 0-31 16,0-3-25-16,-3 2 0 0,4-1-40 0,-6-1-31 16,4 0-25-16</inkml:trace>
  <inkml:trace contextRef="#ctx0" brushRef="#br0" timeOffset="4742.99">11795 4310 1019 0,'6'-10'13'0,"-3"1"28"15,8 0 23-15,-4 3 6 0,-1 1 3 0,0-1-1 0,2 5 0 16,-2-1 4-16,-4 0-2 0,6 6-64 0,-8 0 22 16,6-1-52-16,-6 4 50 0,5 3-52 0,-5 1 49 15,2 1-51-15,-2 4 32 0,0 1-14 0,0 0-38 0,-5 2-10 16</inkml:trace>
  <inkml:trace contextRef="#ctx0" brushRef="#br0" timeOffset="5282.13">12220 4534 1578 0,'-2'0'35'0,"1"-4"-31"15,4 4 50-15,-5 0-42 0,1 0 0 0,2 0 0 16,-1 0 0-16,2 0 1 0,-2 3-37 0,0-3 28 16,0 0-8-16,3 3-2 0,-3-3 46 0,0 1-41 0,0-1 39 0,0 4-43 15,0-2 47-15,0 3-43 0,0-1 2 16,0 1 0-16,0 1 3 0,-3 1-7 0,3-1 8 16,-3-1-8-16,-2 1 3 0,2-1 4 0,-2 1-6 0,-1-4 1 15,1 2-4-15,-3 0 8 0,-3-2-4 0,3 0 6 16,0 0-3-16,-1-2-4 0,1 0 8 0,3 0-2 0,-1-2-1 15,-1 0-3-15,3 0 5 0,1-2 1 0,3 2-44 16,0-5 49-16,0 4-40 0,0-5 41 0,3 3-42 16,3-4 44-16,0 2-48 0,-1-3 44 0,3 1-4 0,0 1 3 15,1 1-6-15,0 1 4 0,0 0-5 0,2 3 2 16,-3-1 0-16,0 3-1 0,1-2 1 0,-1 3-2 16,-5 0-6-16,2 0 2 0,-2 4 0 0,-1 0-8 0,-2-1-8 15,3 2 25-15,-3-2-76 0,-3 2-7 0,1 6-34 0,1-4-49 16</inkml:trace>
  <inkml:trace contextRef="#ctx0" brushRef="#br0" timeOffset="5628.39">12212 4860 1393 0,'0'0'15'16,"0"-9"8"-16,8 9 3 0,-8-4-4 0,0 3 6 16,3-3-1-16,0 2 6 0,-1 1 0 0,1-1-13 15,0 4-51-15,-1-2 36 0,-2 0 4 0,0 1-6 0,0-1 1 16,0 2-5-16,-2-2 1 0,1 2 1 0,-2 1 6 16,-1 1 0-16,4-2-38 0,-3 1 44 0,0 1-47 0,-2-4 43 15,2 4-41-15,-3-4 40 0,3 0-9 0,0 0 7 16,-1-2-5-16,0 0 8 0,0 0-7 0,1-2 8 15,1 1 0-15,-2-2 8 0,1 1 8 0,3-4 6 0,0 4 2 16,0-3-53-16,0 2 117 0,3-2-113 0,1 2 40 16,-2-1-46-16,5 4 39 0,-3-2-48 0,1 3 41 15,0-1 4-15,1 4-60 0,2-2 64 0,-2 1-2 0,1 3-7 16,-1-2 1-16,-1 1-4 0,1 2-2 0,0 0-11 16,-1 0-18-16,0 2-11 0,0-4-81 0</inkml:trace>
  <inkml:trace contextRef="#ctx0" brushRef="#br0" timeOffset="6311.06">12683 4506 1791 0,'0'-5'-20'0,"0"-3"76"0,3 5-49 0,-3-1 4 0,0 0 2 0,-1 1-2 0,2 3 1 15,-1-2 1-15,0 4 19 0,2-2-77 0,-2 1 50 16,3 3-5-16,1 2 1 0,2 3 4 0,0 2 3 0,3 4 3 16,0 3 0-16,0 2 2 0,4 2-5 0,-7 3 4 15,2 0 2-15,-2-1 2 0,2 0-2 0,-5 0-1 0,2-2 3 16,-2 0-6-16,2-2 6 0,1-4-4 0,2-1-4 15,-2-3 1-15,4-1-1 0,-3-3-5 0,-3-2 3 16,1-3 12-16,-4-3 12 0,4 0 24 0,-3-3 0 0,1-1-3 16,-3-6-3-16,3 0 3 0,0-5-3 0,2 1-12 15,-2-7-12-15,2 1-22 0,-4-2-3 0,2-3 2 16,1-1 0-16,-1-3-4 0,-1 0 3 0,1-1 2 16,-2 1-3-16,3-3 1 0,-1 2-5 0,-2 2 0 0,4 4 1 15,-4 4 1-15,2 3 0 0,-3 5 0 0,2 5-18 16,-4 1-11-16,4 6-7 0,-4 1-16 0,4 4-12 0,-2 0-19 15,0 5-25-15,5-1-2 0,-2 3-24 0,0 1-34 16</inkml:trace>
  <inkml:trace contextRef="#ctx0" brushRef="#br0" timeOffset="7031.47">13311 4720 1256 0,'0'-2'36'0,"2"-3"5"0,1-2 4 0,-1-1 1 16,-1 1 1-16,-1-4 7 0,3 3-35 0,-1-5 55 15,1 3-77-15,-3-2 42 0,2 1-40 0,-4-1 52 0,2-2-42 16,-1 3-5-16,-3-3 43 0,1 1-44 0,-3-2 41 16,-1-2-44-16,0 4 38 0,0 2-49 0,1 0 42 15,0 0-3-15,-1 4-8 0,0 4-12 0,0 1 0 0,-1 2-3 16,0 2-2-16,-3 3-1 0,0 3-3 0,0 2 1 15,-1 3 2-15,-3 2 1 0,4 3 4 0,-2 2 0 16,2 1 0-16,2 1-4 0,1 0 7 0,3-1 2 0,-1-1 4 16,2 0 2-16,0-3 2 0,4 0-1 0,4-2 0 15,-4 0 5-15,4-3-1 0,2 0-6 0,-1-3-7 16,3-2 1-16,1-1-7 0,-1-2 3 0,3-1-2 0,-1-3-3 16,-1 0 1-16,1-1 1 0,0-4-1 0,0 0 0 15,0-2-1-15,0-1-3 0,0 0 1 0,-2-4-2 0,0 1-2 16,3-2 3-16,-4-2 2 0,-1 0-1 0,0-2 2 15,-4-2-5-15,1-1 3 0,1 1 2 0,-4-1 1 16,0 3 0-16,0 0 1 0,2 3-6 0,-2 3 1 0,-2 6 6 16,4-1-4-16,-4 6-4 0,4 0 0 0,-2 2-3 15,0 3-1-15,0 4 7 0,0 1-5 0,0 2-1 16,0 3 4-16,0 1 8 0,0 2-4 0,0-1 3 0,3 2-6 16,-3-1 2-16,4-2 5 0,-3-1 1 0,4-2 3 15,-2 3-4-15,2-5 2 0,3-1 1 0,-2-1 3 16,0-2-6-16,2 0 0 0,3-2 1 0,-3-3-6 15,2-1 1-15,1-1-1 0,0 0-1 0,0-3 1 0,3-2 1 16,1-2-1-16,-2-1 1 0,2-3-1 0,-2-2-4 0,2 0 3 16,-2-3 0-16,0 0-1 0,-2-3-1 0,0 0-1 15,-2-2 0-15,-1-1 3 0,-1-5 1 0,-1 0-5 16,-2-1 0-16,1-2 4 0,-3 1 1 0,-1-1-4 16,-1 1 0-16,0 1 4 0,-1 2-1 0,-1 3 4 0,1 3 0 15,-1 1-4-15,0 5-1 0,-2 2 7 0,4 4-5 0,-1 2-2 16,-1 5 2-16,-1 1 0 0,-1 0-5 15,1 8 3-15,-2 0 1 0,1 3-1 0,-4 3 2 0,3 2-5 16,-3 2 4-16,3 2 1 0,-1 2 6 0,1 1 2 16,2 1 11-16,3 0 3 0,0 0 7 0,3 3 12 15,0-1 2-15,2 1 13 0,0-3 8 0,5 2-6 0,0-2-10 0,0 1 8 16,0-2 7-16,2-3-9 0,3-2 1 16,0-1-15-16,0-1-12 0,3-4 2 0,0-1 2 0,2-6-15 15,2-2-40-15,-4-2-44 0,4-2-80 0,-2-5-86 16,-2-4-73-16</inkml:trace>
  <inkml:trace contextRef="#ctx0" brushRef="#br0" timeOffset="8117.71">14056 4705 1570 0,'0'-3'36'0,"0"0"-22"0,3 3 0 0,-3 0 2 0,0-1 4 15,0 1-7-15,0 1 1 0,3-2 0 0,-3 2-36 16,0 0 21-16,0 1 4 0,2-2-4 0,-2 0-8 0,0 0 64 16,-2 3-58-16,2-2 53 0,0 0-52 0,-3 1 1 15,3-2 51-15,-3 2-52 0,0 0 6 0,0-1-60 0,-1 3 56 16,-2-4-7-16,0 2 3 0,1-1 34 0,-1 3-95 16,-1-4 90-16,0 0-38 0,0-2 44 0,1-1-45 15,-1 1-5-15,4-3-5 0,-4 1 21 0,2-3-10 16,3 3 14-16,-1-3-13 0,3-1 5 0,-1 3 5 0,2-3-3 15,-1 1 14-15,3-1-10 0,2 1 7 0,0-1-8 16,2 3 8-16,2-1-9 0,-1 0-3 0,2 1 11 0,0 1-7 16,0 2 3-16,4 0-1 0,-5 2 4 0,1 0 0 15,1 1 0-15,-2 0-1 0,-2 1-4 0,-1 2 2 16,0 1 0-16,-1 0-4 0,-2-2 4 0,-3 3-8 16,3-2 14-16,-3 0-10 0,0 2 6 0,0-1-8 0,-3-2 5 15,3 0-7-15,-3 0-2 0,-2-1 0 0,2 1-10 16,0-1 4-16,-2-2-3 0,2 2 4 0,-2 0-9 15,0-2 18-15,1 2-15 0,4-2 10 0,-8 0-7 0,5 0 51 16,0 0-49-16,-1 0 41 0,4 0-39 0,-3-2 35 16,3 2-36-16,0 0 39 0,0 0-41 0,0 0-2 15,3 0 4-15,-3 2 9 0,0-2 0 0,0 0 24 32,0 0 8-32,0 0-44 0,0 0 62 0,0 0 23 15,0 0-37-15,0 0-2 0,0 0-1 0,0 0 44 16,0 0-41-16,0 0 52 0,0 0-47 0,0 0 43 15,0 0 3-15,0 0-12 0,0 0-12 0,0 0 0 0,0 0-19 16,0 0-13-16,0 0-1 0,0 0 11 16,0 0 4-16,0 0-1 0,0 0-3 0,0 0 3 0,2 85-1 15,-10-62-9-15,-6 2-58 0,-5 3-108 0,-8 2-127 16</inkml:trace>
  <inkml:trace contextRef="#ctx0" brushRef="#br0" timeOffset="9422.87">11015 5483 1570 0,'0'-3'22'0,"0"-1"-41"0,3 3 56 0,-3 1-54 0,0-4 50 0,2 6-56 0,-2 0 58 16,2-1-56-16,-2 6 29 0,-2-6-8 0,2 6-4 16,0-3 3-16,0 6 1 0,-2-4 3 0,2 2-7 0,0 2 9 15,-3 0-6-15,3 2 1 0,-2-2-5 0,1 0-1 16,1 1-29-16,-2-3 25 0,1 0-90 0,-1-4 15 15,2 0-82-15</inkml:trace>
  <inkml:trace contextRef="#ctx0" brushRef="#br0" timeOffset="9616.82">11108 5492 1302 0,'5'-8'13'0,"3"-7"21"0,-5 9 3 15,3-6-2-15,-2 5 6 0,-1-4 3 0,0 5 8 0,-3 1-42 16,2 5 34-16,-2 0-69 0,1 0 48 0,1 5-43 15,-2-2 42-15,0 7-50 0,1-1 41 0,1-1-8 0,0 0 2 16,-2 2-2-16,3 2 7 0,-3 1-11 0,2 1 5 16,-1-1-7-16,2 0 4 0,-2 5-13 0,1 0-24 15,1 1 13-15,0 1-88 0,1-2 31 0,-1-2-83 16</inkml:trace>
  <inkml:trace contextRef="#ctx0" brushRef="#br0" timeOffset="10094.01">11347 5697 1408 0,'-6'-2'19'0,"6"-2"5"0,0 1 21 0,0 3-48 15,-1-1 55-15,1 2-54 0,0 1 48 0,0 0-49 16,1 1 39-16,-1 4-61 0,0 2 41 0,0-1-5 0,4 4-1 15,-4-2 3-15,2 2 1 0,-2 2-3 0,3 0-3 16,0 0 7-16,2-1-11 0,-3 2 2 0,1 0-6 16,-3-1 3-16,3 0 0 0,1 0 6 0,-3 0-17 0,-1-2 7 15,-1-1-3-15,1 2 6 0,0-4-3 0,-2 0 1 16,4 0-4-16,-6-3 6 0,1-1 5 0,3-2-3 0,0 0 1 16,0-1 0-16,-2-2 2 0,1 0 12 0,-1-2-5 15,1-1-1-15,-1-3-6 0,0 0 6 0,2-3-2 16,-3-2-3-16,3-2-1 0,-3-2-10 0,1-2 2 15,2-3-1-15,-2-2 11 0,2-2-11 0,-2-1-3 0,2-5 7 16,0 2-2-16,0-2-2 0,-1 0 17 0,1 2-10 16,0-1-41-16,0 3 59 0,0 4-33 0,0 5 43 15,0 0-49-15,0 5 50 0,1 0-60 0,3 7 47 0,-2-1-3 16,6 5-10-16,0-2-6 0,6 3-6 0,-1-4 4 16,3 9-3-16,1-5 1 0,0 3 3 0,-1-2-4 15,2 5 0-15,-4 0-2 0,0-1 1 0,-3 4-1 0,-1-2-2 16,-4 6 2-16,0-3 4 0,-3 4 0 0,-3-5 0 15,-1 6-2-15,-4-2 4 0,1 1 4 0,-8-1 1 0,3 2 2 16,-7-3-4-16,2 2-2 0,-3-2-22 0,0-1-4 16,0-6 21-16,1 2-81 0,2-2 8 0,1 1-41 15,0-5-44-15</inkml:trace>
  <inkml:trace contextRef="#ctx0" brushRef="#br0" timeOffset="10594.59">11668 5474 1256 0,'0'-7'36'0,"0"0"27"0,3 8-23 0,-4-6 54 15,-1 3-40-15,4 0-1 0,-4 4 1 0,5-4 0 0,-3 7-36 0,2-5-28 0,-2 6 24 0,0-4-57 16,0-4 97-16,0 3-53 0,2 2-2 0,-1 3-1 15,-1-4 2-15,2 5 2 0,-1-2-2 0,1 0 4 0,1 10-61 16,0-5 108-16,-1-3-52 0,1 2-3 0,0-2 20 16,0 6-71-16,-3-8 10 0,0 7-24 0,2-7-27 15,-4 2-79-15</inkml:trace>
  <inkml:trace contextRef="#ctx0" brushRef="#br0" timeOffset="10751.88">11744 5487 1182 0,'0'-4'15'0,"2"-3"23"0,4 4 14 0,-3-6-5 0,0 9 6 16,0-8 0-16,1 9 1 0,-1-1 8 0,7 6-50 15,-5-1 26-15,4 0-58 0,-6 2 54 0,3-3-57 16,-3 7 48-16,2-1-48 0,-1 0 38 0,-2 4-14 0,-2 0-23 0,-2 1-5 16,2 5-104-16</inkml:trace>
  <inkml:trace contextRef="#ctx0" brushRef="#br0" timeOffset="11282.16">12253 5503 1539 0,'-3'0'26'0,"3"0"-26"0,0-3 49 0,3 6-39 0,-3-3 37 15,0 2-40-15,3 0 33 0,-1 1-32 0,0-1 11 16,-1 1-13-16,2 4-9 0,-1-4-6 0,-2 5 4 16,3-5 5-16,1 1 1 0,-3 1-1 0,3 1 0 0,-2-1 1 15,1-2-9-15,0 2 6 0,-3-3 0 0,2 2-19 16,-2-1 14-16,0-3-20 0,-2 2-3 0,-1-1 38 0,0-2-37 15,1-1 37-15,-3 0-44 0,1-1 57 0,-4-1-46 16,3-2 58-16,-1 1-31 0,-1-2-28 0,0 4 55 16,1-4-21-16,2 2 58 0,1-2-55 0,0 1 4 0,3 2 9 15,-2 0 7-15,2 1 35 0,0-1-49 0,0 4 21 16,0 0-56-16,2 2 51 0,-2-4-4 0,0 7-17 0,3-5-19 16,-3 6-24-16,3-5-9 0,2-5 27 0,0 8-68 15,-2-2 10-15,5 3-35 0,-2-2-36 0,4 5-43 16</inkml:trace>
  <inkml:trace contextRef="#ctx0" brushRef="#br0" timeOffset="11661.7">12269 5871 1355 0,'0'0'20'0,"0"-3"10"0,4 1 20 0,-3 2-45 16,-1 0 45-16,4 0-43 0,-2 0 52 0,1 0-50 16,2 2 26-16,0-1-57 0,1 1 30 0,-1-1-6 0,1 2 3 15,13 17-6 17,-19-20-34-17,-6 22 58-15,6-22-54 16,0 0 53-16,0 0-55 0,0 0 53 0,0 0-3 15,-45-3-24-15,45 3 39 16,0 0-52-16,0 0 51 0,-44-64-11 16,44 64 22-16,0 0-26 15,0 0 9-15,0 0-5 0,0 0 7 16,40-51-47-16,-40 51 37 0,0 0-46 0,51-15 35 0,-40 18-33 16,-1-1 88-16,0 3-102 0,-2-3 41 0,-2 3 0 15,1 0-9-15,-4-1 6 0,0 1-77 0,-1 1-20 16</inkml:trace>
  <inkml:trace contextRef="#ctx0" brushRef="#br0" timeOffset="12139.54">12680 5511 1968 0,'-3'-1'38'0,"0"-1"17"0,11-3-2 15,-10 5-1-15,5-5 1 0,0 5-2 0,2-3 0 0,2 3-3 0,2 1-36 0,-1 5-24 0,3-1 7 0,0 2 0 0,0 3-2 16,-1 3 3-16,-1 1-1 0,1 5 5 0,1 1-3 16,-2 0 5-16,2 1-6 0,-3 0-1 0,4 0 3 15,1 3 1-15,-3-4 1 0,0 3-6 0,-3-4 1 0,3-3 1 16,-4 1 5-16,1-3 0 0,-1 0-4 0,-2-3-2 16,-2-2 1-16,1-4 7 0,-1 0 1 0,0 0 4 15,-2-5-2-15,0-1 1 0,0-3 4 0,0 1-1 0,-2-4-3 16,0-4-5-16,1-3 1 0,1 2-10 0,0-5 0 15,0-5 0-15,0-1-1 0,0-3 1 0,1-2 2 16,3-3-1-16,-3-3-1 0,1 3 7 0,1 3 0 0,2 1 1 16,2 1-3-16,-4 3 0 0,4 4 0 0,-1 5 2 15,1 4 2-15,-1-1-2 0,0 3-2 0,-1 3-1 16,-2 2 4-16,2 0-4 0,-3 3 0 0,1 0-14 0,0 8-25 16,0-5-28-16,0 5-38 0,8-3 0 0,-6 6-59 15</inkml:trace>
  <inkml:trace contextRef="#ctx0" brushRef="#br0" timeOffset="13172.23">13326 5604 2017 0,'-2'-11'-5'16,"-3"2"42"-16,5-5 21 0,7 3 1 0,-9 1-2 0,4-2 5 15,4 2 2-15,-2 0 9 0,1 1 14 0,6 4-34 16,0 0-18-16,4 1 5 0,-1-1 3 0,5 4-6 16,-2 1-2-16,-1-1-8 0,1-2-13 0,-2 3-1 15,0 3-6-15,-2-3-5 0,1 4-1 0,-4-3 1 0,-2 5-2 16,-2-1-1-16,-2 7 3 0,-3-2-4 0,-1 3 2 0,-5 4-3 16,-1-2-3-16,-1 2 2 0,-4 0 3 0,0 0 2 15,-1-2-2-15,-1 0-2 0,-1-1 3 0,0-2-2 16,3 1 7-16,-4-4-4 0,3 0-2 0,0-2-3 15,3 0 3-15,0-2 0 0,2-1-7 0,1-1 7 0,3-2-1 16,-1-1 1-16,4 0-3 0,0 0 3 0,0-1-7 16,4-3 0-16,-1 0 1 0,2-1-6 0,-1 1-2 0,1-2 2 15,4 1 1-15,-4-1-2 0,5 3 9 0,-4-2-2 16,3 3 4-16,-2-1 9 0,-1 1-4 0,-2 0-1 16,-1-1 4-16,0 3 2 0,-1-3-4 0,-1 1 1 15,-1 0 2-15,0 0-4 0,2 1-2 0,-2-3 3 0,0 2-4 16,0-1 0-16,2-1-1 0,-2-1-5 0,2 1-11 15,-2 0-5-15,0-2 4 0,0 1-3 0,2-2-1 0,-2-1 0 16,1 2 5-16,-1 0 3 0,2 0 9 0,-2-1 3 16,0 1 2-16,0-1 3 0,0 0 3 0,-2 2-3 15,2-2-2-15,-3 2 4 0,1 0-1 0,0-2 2 0,-1 3-5 16,-2 2 0-16,2 0-2 0,-2 0 0 0,0-1 2 16,-2 2-4-16,0 0 1 0,1-1 2 0,-3 0 2 15,1 1-1-15,-1-1-1 0,1 2 1 0,0 0-8 0,2 0 5 0,-5 2 2 16,5-1-2-16,-1 3 0 0,1 0-4 15,-5 1 2-15,5 2 3 0,-2 3 3 0,-3-1-3 0,4 2 2 16,-2 4-4-16,-1-3 3 0,3 4 4 0,0 2-1 16,2-2 0-16,0 3 4 0,2 0 1 0,3-2-1 15,0 0 5-15,3 0 1 0,2-3-3 0,0-1 6 0,0-1-3 16,4-3-2-16,-2-2 4 0,2 0-7 0,1-4 3 16,1 1-4-16,1-4-1 0,2 0 0 0,-1-4 3 15,4 1-4-15,-1-4-6 0,0 2 7 0,0-5-7 16,1 1 2-16,-1-2 4 0,2-2-8 0,-2 0 2 0,-1 0-1 15,-2 1 5-15,-1-1-1 0,-2 0-2 0,1 1 6 16,-2 0-5-16,-2-2 2 0,-1 4-3 0,-3-4 5 0,1 2-4 16,-3 0 1-16,3 3 6 0,-4 0-5 0,-2 2 6 15,0 2 0-15,2 1 5 0,-1 3-10 0,-3 1 7 16,1 1-8-16,0 0-3 0,0 2 1 0,-2 2-3 0,-1 0-1 16,1 2-3-16,0 1 4 0,2 3-1 0,0 0 4 15,0 2-1-15,1 0-1 0,4 3 4 0,-1-2 0 0,1 2 1 16,3-1 4-16,1 0-4 0,3 2-1 0,-4-3 4 15,3 0 2-15,0-1-6 0,1-1 3 0,-1-3 2 0,1 1-3 16,0-2 4-16,2-2-4 0,-1-3 5 0,-1 0-7 16,5-1 3-16,-3-4-5 0,0 0 4 0,0-1-3 15,-1-5-3-15,2 1 9 0,-2-7-8 0,1 2 2 16,0-4-1-16,2 0 4 0,0-2-10 0,-1-4 8 0,-1 1-1 16,3-3-4-16,-2-3 3 0,-4 0 3 0,2 0-1 15,-3-4-7-15,-1 2 1 0,-3-5-3 0,1 3 0 16,-3 1 1-16,-2 1 4 0,-1 2-6 0,0 1 3 0,-2 6 0 15,-3 2 6-15,1 7-3 0,-2 1 1 0,2 4-4 16,-4 5-5-16,-1 5 3 0,0 1 2 0,-2 5 3 16,-1-1-4-16,3 9 2 0,-3-1-2 0,3 4 4 0,1 3 4 15,4 2 3-15,1-3 3 0,2 5 0 0,6-1 4 16,3 4 4-16,2-2 2 0,0 2 7 0,2-4 15 16,2 2 2-16,1-1-5 0,1-2 0 0,-1-4-3 15,3-2 1-15,-3-3 0 0,-1-3-10 0,1-1-16 0,-2-4-3 16,3-2-1-16,-3-2-28 0,-1-3-29 0,1 1-64 0,-2-4-66 15,1-7-45-15,-4 0-85 0</inkml:trace>
  <inkml:trace contextRef="#ctx0" brushRef="#br0" timeOffset="13610.6">14122 5753 2265 0,'0'4'-24'0,"2"-2"36"0,1-4 19 0,2 2 11 0,-2 2 10 15,-3 0 15-15,0 1 28 0,5 0 16 0,-2 2 27 0,-2 0-32 16,1 4-6-16,4-3-4 0,-6 5-7 0,5-4-16 16,-1 6-25-16,-3-3-17 0,-1-2-1 0,3 1-4 0,-3 2-15 15,-3-4-13-15,3 0-22 0,0 1-12 0,-3-4-37 16,-2 2-44-16,-3-3-35 0,-1 2-28 0,1-3-32 16,-2-1-26-16,-1-1 35 0,-3 0-11 0,0 0 15 0,-2 0 31 15,2-1 21-15,-4 1 29 0,5 0 24 0,-4 0 30 16,1 3-17-16,2-1 23 0,3 1 20 0,0-2 15 15,5 2 8-15,3-1 13 0,-1-2 17 0,3 3 8 16,2-3 13-16,1 1 14 0,1-2 12 0,2-2 11 16,1 3 17-16,-1-2 0 0,5-1-48 0,-4-1 44 0,2 0-61 15,3 3 39-15,-5-6-65 0,2 4 6 0,-3-2-47 16,-1 0-59-16</inkml:trace>
  <inkml:trace contextRef="#ctx0" brushRef="#br0" timeOffset="15643">9410 4129 845 0,'-3'-9'0'0,"3"9"25"0,0 0-7 16,-45-64 0-16,17 37-21 15,16 20 6-15,-3 3 2 0,0-1 10 0,-1 3-2 0,-2-3 10 16,1 4 8-16,-4-2 3 0,-1 6 10 0,1-3 9 15,-1 4-8-15,-1-4 5 0,2 7 7 0,-1-2-7 16,2 3-9-16,0-1-5 0,0 3 5 0,4 0-14 0,2 3 0 16,4 0-10-16,-4 1 0 0,6 5-6 0,0-1-3 15,5 6 1-15,0 2-8 0,2 2 3 0,2 5 3 16,2 5 4-16,5 1-6 0,0 1 7 0,3 3-32 0,3 2 34 16,2-1-37-16,0 0 31 0,4 2 2 0,0 1-40 15,0 1 41-15,4-1-45 0,-5-1 77 0,4 1-81 0,-1-1 86 16,-1 3-83-16,3-2 43 0,-4 0-9 0,1 1 2 15,-2-1-5-15,0-1 13 0,-5 3-7 0,0-1 2 16,-4 1-2-16,-2-3 5 0,-2 0-6 0,-2 1 7 16,-4 2-6-16,-2-2-9 0,-3 2 12 0,0-1-7 0,-4 3 6 15,-2 2-2-15,-2-1-3 0,0 0 5 0,-4-2-5 0,1 0 5 16,-3-3-4-16,0-3 5 0,0 1-8 16,-3-4 3-16,0-1 4 0,3-2-4 0,-5-2 3 0,2 0 3 15,0-5-8-15,0-2 2 0,-2-4 1 0,2 0 4 16,4-5-4-16,-2-2-1 0,4-4-2 0,5 0 2 15,0-3 0-15,3-4 7 0,4-1-6 0,-1-2-8 0,5-2 10 16,0 0-2-16,1-4 7 0,1 2-8 0,0-1 1 16,0 0-4-16,0-2 1 0,3-1 4 0,0 3-2 15,1-4-5-15,2 1-1 0,1 1 2 0,4 2 3 0,0-2-9 16,7 0 8-16,-1 2 0 0,2 2-2 0,3 2 5 16,2 1 0-16,-2 3-2 0,6-1 4 0,-2 5-1 0,2 1 3 15,0 0-7-15,2 4 3 0,0 1-1 0,-1 3-1 16,1 3 4-16,-4 0-8 0,1 6 10 0,-5 2-8 15,1 3 3-15,-6 3 3 0,0 0-2 0,-3 4 0 0,-5 2 6 16,1 6-4-16,-7 2 0 0,-2 3-1 0,-1 1 3 0,-4 3-4 16,-2 6 3-16,-4-2 0 0,2 1-5 15,-1-2 6-15,-4-1-4 0,2 0 4 0,-1-3-3 16,4-6 3-16,-1 2-1 0,0-4-2 0,4-3 1 16,-1-1-2-16,1-3-5 0,3-2 7 0,-3 0 0 0,3-1-4 15,0-2-2-15,3-1 6 0,-3 1-8 0,0-3 7 16,3-5 2-16,1 2-4 0,-1-7 1 0,1-1-5 15,3-5 5-15,2-1 0 0,-1-1 4 0,5-3-5 0,-2 2-3 16,4-5 5-16,-2 0-4 0,4 1 8 0,1 0-5 16,1-1 9-16,0-4-10 0,3 1 18 0,3-4 10 15,-1-2-5-15,0-1-40 0,1-1 44 0,1-2-43 16,-3-2 34-16,2 1-35 0,-7-3 31 0,-1 3-52 0,-4 0 49 16,1-1-11-16,-8 0 8 0,-1 1-10 0,-3-1-10 15,-2 1 0-15,0 3-59 0</inkml:trace>
  <inkml:trace contextRef="#ctx0" brushRef="#br0" timeOffset="18030.34">4075 4510 1115 0,'-40'20'14'0,"2"5"5"0,-8-3 12 0,4 4 10 0,-6 0 18 0,2 2 7 0,-1 2 1 0,1 1 15 16,3 3-51-16,-3 0 51 0,5 5-49 0,-3-4 25 0,6 11-42 16,-3-3-10-16,9 4 6 0,-1 1-16 0,5 6 45 0,2 0-52 15,6 5 39-15,4 2-33 0,4-3 24 0,4 6 6 16,1 2-3-16,2 4 2 0,4 0-8 0,1 9 1 0,0-5 0 0,1 4-2 16,-2 6 0-16,1-1 2 0,-2-1-4 0,2-2-5 15,-3-1 0-15,-1-3 1 0,0 0-2 0,3-3 1 0,-1-2-3 16,2 0-3-16,0-5 1 0,3 3 6 0,1 1 0 15,3 3-6-15,-1 0 1 0,3 2-4 0,2-3 1 0,1 0-1 16,3 0 4-16,5-4-2 0,2-2-1 0,0-5 6 16,5-1 4-16,3-4 4 0,4-1 6 0,3 0 6 15,0-1-4-15,2-2-1 0,1-5 0 0,4-1 0 0,-1-4-4 16,2 0-4-16,1-6-2 0,3 1-3 0,-1-5 3 16,2 0 1-16,-2-3-1 0,4-2 4 0,8-3 4 0,2-4 8 15,6-4-2-15,5 0 1 0,7-3 3 0,7-2-1 16,8-6 4-16,3-1-7 0,2-3-1 0,4-1-6 15,2 0 2-15,0-3-3 0,0-2-3 0,-3-3-3 0,-3-6-4 16,0 1-1-16,-3-5-8 0,-2 1-3 0,-5-8 0 16,0 0-2-16,-4-6-1 0,1 0 2 0,-2 1 0 15,-1-2 0-15,-5-1 3 0,1-2 2 0,-5 0 3 0,-1-2-3 16,-4-2 4-16,-1-2-3 0,-5-2 1 0,-3-2 3 16,-5-6-5-16,-4-2 1 0,-5-4-6 0,-4-5 0 15,0-1-3-15,-4-7 2 0,-4-1 0 0,-2-9-4 16,-1 0 3-16,1 2-1 0,-6-6 4 0,-3 3 2 15,-7-4 4-15,-4 1-3 0,-7-2 6 0,-1 3 6 0,-7-2 7 16,-4-4-1-16,-4 3 1 0,-2-5 0 0,-6 2-5 16,1-3 4-16,-10-4-5 0,1 5-8 0,-4-2-2 15,-4 4-2-15,5 1 0 0,-5 4-1 0,-3 1-1 0,-1 6 0 16,-1 6-6-16,-4 1 4 0,2 1-7 0,-9 2 2 16,0 1 0-16,-7 1-2 0,-1 1-1 0,-2-1 2 0,-5 4 0 15,0 1-2-15,-3 4 5 0,0 1-2 0,-3 6 2 16,-2 2 3-16,3 6 1 0,0 4-4 0,0 5 4 15,2 4 2-15,1 9 1 0,7 2-1 0,-3 8-2 0,0 7-5 16,0 4 2-16,-6 3-1 0,-1 6-3 0,-3 1 1 0,-3 5 3 16,-8-2-2-16,-3 8-6 0,0-1 11 15,3-1 1-15,-3 5 0 0,4-3 9 0,1 2-4 0,5-1-5 16,4 1 4-16,4-4 7 0,4 2-6 0,2-2-2 16,10-1 2-16,5-1-10 0,3-2-13 0,1-2-8 0,3-1-12 15,3 1-23-15,-1-3-24 0,4 3-23 0,0-4-8 16,-3 0-59-16,3 0-71 0</inkml:trace>
  <inkml:trace contextRef="#ctx0" brushRef="#br0" timeOffset="37798.16">3687 10977 961 0,'3'0'-4'0,"1"0"13"0,-1-1 13 0,3 2 10 0,3-1 9 0,1 0 14 0,1-1 17 0,6 1 6 16,3 0 12-16,3 0-3 0,4 1-48 0,1-2 46 0,7 1-62 0,0-4 46 16,3 6-68-16,1-6 53 0,1 4-63 0,3-1 38 15,-1 1-11-15,3-4-9 0,-1 4 3 0,2-1-13 0,-3-2 5 16,4 0-15-16,2 1 13 0,-3-4-1 0,-3 2-6 0,1 1 2 15,-6-2 5-15,2 1-4 0,-7 0 5 0,-2 1-6 0,-2 0 10 16,-4-2-5-16,-3 4 20 0,-9-1-49 0,1-2 46 0,-4 2-40 16,-4-1 53-16,-3 1-24 0,0 0 39 0,-3 2-39 0,0-4 40 15,5 4 3-15,-10-4 2 0,8 4-1 0,-9-1-9 0,6 2-14 16,-3-2-9-16,-2 2 0 0,-3-1-5 0,2 2-6 16,-3-2-5-16,0 2-3 0,3 0 0 0,-4 0 1 0,3 0 1 15,0 0-5-15,1-1 3 0,3-1-2 0,1 2 1 0,-1-1 2 16,1 0-5-16,1-1-5 0,-2 4-15 0,0-4-6 0,3 5-33 15,-5-3-27-15,7-4 12 0,1 4-64 0</inkml:trace>
  <inkml:trace contextRef="#ctx0" brushRef="#br0" timeOffset="40390.93">1032 9911 1115 0,'-1'-7'10'0,"-11"2"5"0,9-3 2 0,-3 1 5 0,1 2 2 0,-1 0 1 0,3 0 8 0,0-2 5 0,-1 2-8 0,1 1 8 16,-2 1 8-16,4 0 0 0,-5-2-3 0,3 3 6 0,-4 2-42 16,4-2 40-16,-5 2-43 0,3 0 35 0,-6 0-55 0,5 2 50 0,-4 0-51 15,0 3 42-15,-2-1-9 0,1 0 3 0,-3 3-4 16,1 1-5-16,-4 1 11 0,4 0-18 0,-4 0 22 0,6 2-53 0,-5 2 46 16,5 1-45-16,-4 1 45 0,5 2-40 0,-5 0 38 0,3 3-40 15,2 2 40-15,-4-1 12 0,5 4 8 0,-4-1 2 0,8 1 1 16,-4 1-5-16,6 0 0 0,-2 2 7 0,5-1-1 0,1 2-13 15,4 1-4-15,1-1-5 0,2 0 2 0,0-1-1 16,2 2 1-16,1-2-6 0,-2-1-4 0,4-2 6 0,-2-3-6 0,2 2 3 16,1-6 1-16,-1-1 0 0,4-1-1 0,-1-3 3 15,1-1-1-15,4 0-6 0,1-3 2 0,1-2-5 0,4-3 0 16,0-2 3-16,5-2-3 0,-1 0-5 0,3-4 2 0,2-3 3 16,-1-1-3-16,-2-1 1 0,-6-2-1 0,3-4-6 0,0-1 4 15,-3-3-1-15,0-1-2 0,-3-2 2 0,1-2-1 0,0-2-1 16,-1-3-3-16,1 0 3 0,-6-2-4 0,-5-4 5 15,-3 1-5-15,-2-1-7 0,-6-4-3 0,-2-2-2 0,-4 1 5 16,-3-3-3-16,-6-2 4 0,0 1-4 0,-2-1 4 16,-5 1 5-16,0 4 5 0,-5 1 4 0,2 4-7 0,3 5 3 15,-2 4 0-15,1 6 2 0,1 5 1 0,0 3-1 0,-5 5-2 16,3 0-8-16,-5 7 11 0,-1 5-8 0,-7 0 0 0,-2 4 0 16,2 2 5-16,-3 0-6 0,4 4 0 0,0-1 17 15,3 2-11-15,1-2 1 0,3 0 3 0,3-2 0 16,4 2-6-16,3-2 2 0,2-3 1 0,3 2-7 0,4-3 6 0,0-1 7 15,4 1-6-15,1-1-2 0,2-2 5 0,2 1-1 16,-2-1 0-16,3 0 1 0,0-1-4 0,-1 0-3 0,4-2 0 0,0 3 1 16,-1-1-2-16,0 0 3 0,1-1 3 0,3-1-6 15,-4-1 1-15,5 3 3 0,-4-3-3 0,2-1 4 0,-2 1-2 16,-1-1 1-16,0 2 1 0,1-2 0 0,-2 0 3 0,0 0-5 0,-1 0 9 16,0 0-6-16,-3 0 1 0,2 0 2 0,-2 0-4 15,0 0 5-15,0 0-3 0,-2 1 7 0,2-2-5 0,0 2 3 16,0-1-1-16,-3 0 1 0,3-1-2 0,0 1-6 15,0 0 5-15,-3 0-6 0,3-2-1 0,0 2 4 0,0-1 2 16,0 1-4-16,0-1 4 0,0 1-2 0,0-1 0 0,3-2-2 16,-3 2 4-16,0 1-2 0,0-1-2 0,3 1 2 0,-3-1-8 15,0 1 11-15,2-2-6 0,-2 2 7 0,0 0-5 0,0-1 0 16,0 1-3-16,-2 0-4 0,2 0-1 0,0 1-7 0,0-1-3 16,0 0-22-16,0 0-8 0,-3 2-21 0,3-4 25 0,-3 2-67 15,3-1 10-15,0 1-31 0,3 0-41 0</inkml:trace>
  <inkml:trace contextRef="#ctx0" brushRef="#br0" timeOffset="41641.26">3428 10383 674 0,'4'-3'8'0,"-2"4"12"15,-4-2 1-15,4-1 11 0,-2 1 0 0,0-3 5 0,0 3 8 0,0-1 17 16,3 1 2-16,-3-1-7 0,0 0 11 0,0-1-5 0,0 3 9 15,0-2 3-15,0 2-6 0,0-3-16 0,0 5-4 16,-3-4-13-16,3 2-1 0,-2 0-14 0,-2 0-5 16,1 0-13-16,-2-3-1 0,0 6 2 0,-3-1-6 0,2-2 7 15,-3 1-9-15,-1 1 9 0,2 0 2 0,-6 3-29 0,6-3 41 16,-3 4-42-16,-2-3 41 0,4 3-38 0,1 0 44 16,-3 0-46-16,5 1 40 0,-3 1-14 0,3 1 12 15,-1-2-10-15,2 4 13 0,-2 0-5 0,1 0-1 0,3 2 17 16,-4-1-43-16,1 3 50 0,0-2-52 0,1 3 55 15,0 0-52-15,0 3 43 0,-2-4-38 0,2 3 34 16,2-2 2-16,0 2-1 0,-1-3-1 0,3 3-2 0,-1-4 1 16,2 1-1-16,0-2-9 0,0 4-5 0,0-4-3 0,0-1 2 15,2 1-3-15,1 0 0 0,0-4 2 0,0 1 2 16,2-1 5-16,1 1 2 0,2-3 6 0,-3 0-4 16,3-1 6-16,3-2-1 0,0 4-5 0,0-6 4 0,3 2 0 15,2-3-1-15,0 3-8 0,0-4-1 0,3 0-2 0,1 0 1 16,-2 0-6-16,2 0 1 0,-4 0-3 0,3-2-1 15,-3 0-3-15,0 2 3 0,-5 0-3 0,1-1-3 16,-2 1 5-16,-4-1-4 0,1 1-3 0,-3 0 1 0,-1 0 5 16,-1 0-3-16,-1 0 0 0,-1 0 3 0,-1 0 0 15,1 0 1-15,-2 1 2 0,2-2 1 0,-3 1-6 0,-1 0-1 16,4 0 2-16,-2 0 0 0,1 1-2 0,-1-1-6 16,0 0-10-16,-1 5-29 0,0-2-29 0,0 2-34 0,1-5-10 15,-3 3-61-15,-2-1-64 0</inkml:trace>
  <inkml:trace contextRef="#ctx0" brushRef="#br0" timeOffset="42906.65">3423 12187 1056 0,'-3'2'12'0,"0"-7"5"0,1 8 9 0,-6-6 2 0,3 0 2 15,-4 3-3-15,1-2 7 0,2 2 3 0,-1-2-6 16,-2 4 3-16,1-2 6 0,0 2-5 0,0 0 4 0,-1 3 9 16,1-4 11-16,0 7-40 0,-3-1 46 0,3 3-39 15,-3 1 39-15,0-1-42 0,1 12 4 0,-1-9 8 16,-1 7-9-16,-1-7 39 0,3 7-48 0,-2-5 36 0,2 1-54 16,1 0 50-16,1-2-2 0,2 5-11 0,4 2-5 0,-1 2 7 15,1 2-4-15,2-1-4 0,2 5-1 0,1-4-5 16,2 1 0-16,2-4 5 0,3 2 2 0,0-4-8 15,4-2 6-15,0-1 0 0,5-3 3 0,0 1 9 0,2-6 2 16,4 0-3-16,-4 2-4 0,4-6-1 0,2-2-7 16,-4 3 5-16,4-5-8 0,-4-1-6 0,0-1-9 0,1-1-8 15,-4-2-2-15,-5 3 3 0,0-3 4 0,-2 1-8 16,-3 1 8-16,-1-1-5 0,-4 0 6 0,1 0 3 0,-6 3-1 16,2-1-1-16,-2 0-7 0,-2-1 4 0,-1 1-6 15,0-3-28-15,-4 4-39 0,-2-2-44 0,1 4-60 16,-3-2-32-16,-1 2-79 0</inkml:trace>
  <inkml:trace contextRef="#ctx0" brushRef="#br0" timeOffset="45343.73">5265 10359 702 0,'-6'-5'-4'0,"3"5"2"0,0-1 11 0,-2-1 12 0,2 1-3 15,-2 1 6-15,2-1 1 0,-2-1 4 0,-1 2 8 16,1-2-3-16,-1 2-10 0,1-2-4 0,-3 4 7 0,2-4-9 0,1 2 4 15,-3 2-4-15,2 0-7 0,-2 0 6 0,-1-1-1 16,-1 0 2-16,2 2 0 0,-3-3 4 0,0 6 1 16,3-4 2-16,-3 3 8 0,1-1 2 0,2 2 1 15,-1 0 1-15,1 3 5 0,0-3 9 0,2 4-9 0,-1-2-2 16,1 5 1-16,0-4-4 0,1 4-35 0,0-2 25 16,0 2-43-16,2 0 25 0,-4 2-29 0,4-3 36 0,-4 2-39 15,4-2 46-15,-2 3-11 0,0-2 15 0,1 2-17 0,1-2 17 16,1 0-16-16,-1 1 9 0,1-1-10 0,2 0-2 15,0 1 0-15,0-2-1 0,0 2 0 0,2 0-6 16,-2 0 10-16,2-1-4 0,-1 2 3 0,1 0-10 0,1-2 14 16,1 0-10-16,-1 1 14 0,1 0-48 0,-1-2 41 15,0 4-40-15,2-7 39 0,0 5-40 0,-2-4 39 16,3 6-39-16,-3-11 34 0,2 5-1 0,-2-1 1 0,4-4-5 16,-3 1 5-16,-2-1 2 0,6-1-5 0,-2 1-2 15,-1 0 2-15,0-1 8 0,1 0-5 0,0 0 0 0,0-3-2 16,2 2 0-16,1 0 4 0,0-3-2 0,0 2 2 15,-1-2-7-15,2 0 8 0,2 0 3 0,0 2-3 16,0-2 2-16,-2 0-5 0,4 0-1 0,-2 0 2 0,1 0 0 16,0 0-5-16,-2 0 2 0,0-2 4 0,1 0-6 15,0-1-1-15,-1 2 9 0,1-3-6 0,-2 1 0 0,1-3-1 16,-2 3 0-16,1-1-2 0,-2-2 0 0,1 1 4 16,-1-2-7-16,0-2 9 0,0 2-3 0,1-1 2 15,-4-2-2-15,3 1 1 0,-5-3 7 0,5 1-4 0,-5 0 0 16,2-2-3-16,0-1 5 0,-2 1-7 0,0-3-1 15,-1 4 4-15,1-3-6 0,-3 2 2 0,2-3 1 16,-1 0-4-16,1-1-3 0,-2 3 7 0,0-3 2 16,0 1-6-16,4-3-2 0,-4 4 6 0,0-1-2 0,0 3 2 15,0-5 1-15,0 6-4 0,-4-2 0 0,4 2-1 16,-3 1 7-16,-1-2-5 0,1 4 4 0,0-4-1 0,0 2 1 16,0 2 1-16,-1-2-6 0,-2 2 8 0,-2-2 0 15,2 2-3-15,0 0-7 0,-1 0 7 0,0-1-2 0,0 1 1 16,1 1 6-16,-1 0-7 0,1 1-3 0,0 0 2 15,1-1 9-15,-1 4-7 0,1-3 2 0,0 4 3 0,0-2 0 16,-1 2 3-16,3-1-4 0,-2 2-3 0,0-2-2 16,2 2 6-16,-3-2-3 0,0 4-6 0,-2 0 0 15,1 0 1-15,1-2 7 0,0 2 6 0,-2 0 0 0,0 0-6 16,3 0 4-16,-1 0 2 0,-2 0-3 0,5 0-2 16,-2-3-4-16,0 3-5 0,2 0 0 0,0-2 2 0,0 2 0 15,1 0 1-15,0-1 2 0,1 1 0 0,-1 0 2 16,0 0-2-16,2 0 1 0,0-1 1 0,-2 1-2 0,2 1-2 15,0-1 0-15,0 0 0 0,0 1-2 0,0 1 2 16,-3 1-2-16,1-1-5 0,1 1 3 0,-1 0-4 0,-1 2-17 16,1 0-18-16,-1-3-22 0,1 2 26 0,1-1-64 15,-1 1 7-15,-1 2-43 0</inkml:trace>
  <inkml:trace contextRef="#ctx0" brushRef="#br0" timeOffset="47207.61">6111 11821 597 0,'0'0'17'0,"0"0"19"15,0 0-10-15,0 0 11 0,0 0-3 0,0 0 12 0,0 0-3 16,0 0 7-16,0 0-3 0,0 0-4 0,0 0 1 15,-20-19-9-15,20 19 1 0,0 0-8 0,0 0-3 16,0 0-1-16,0 0-5 0,0 0 4 0,0 0 0 16,-51-10 1-16,51 10 12 0,0 0 2 0,0 0-2 15,0 0-4-15,0 0 10 0,0 0-10 0,0 0-7 0,-74 3-4 16,-11 4-3-16,72-4-10 0,3 3 3 0,-2-1 0 16,2 2-9-16,-1 0-2 0,0 1 7 0,2 0 1 15,-1 2-6-15,1 0 4 0,1 1 7 0,1 1-45 16,1 1 57-16,1 0-45 0,-1-1 52 0,-2 3-60 0,5-2 59 15,-5 1-54-15,5-1 44 0,-5 1-13 0,2-1 6 16,-1-1-4-16,4 1-6 0,-2-1 14 0,-1 0-17 16,3 2 14-16,0-1-9 0,-2 0 11 0,4-2-18 15,-3 3 20-15,3-1-10 0,-1 0 5 0,4-1 7 16,-1 3-10-16,1-3 5 0,3 1 0 0,-2 1-46 0,3-6 83 16,-1 4-90-16,1-5 89 0,-3 5-101 0,5-5 101 15,-3 3-96-15,6 3 45 0,-5-6 2 0,4 7-49 16,1-6 47-16,0 2 4 0,0-3-2 0,3 1 1 15,-1-3-3-15,4-5-1 0,-4 3-1 0,4-3-3 0,1 1 59 16,-1 1-109-16,1-2 110 0,-1 0-107 0,3 0 53 16,-4 0-3-16,3-2 4 0,1 2-1 0,-3-2-53 15,1-1 53-15,-3-3-52 0,4 2 52 0,-2-5-2 0,0 2-1 16,1-4-1-16,-1 1 3 0,-2 0-2 0,2-4 0 16,-4 4-3-16,4-9 45 0,-4 7-44 0,1-4 6 15,0 1-3-15,-1-1-3 0,0 1 48 0,-4-1-44 16,2 0-4-16,-1-1 5 0,-4-1-2 0,0 3-9 15,2-4 52-15,-2 2-42 0,-4 1 0 0,1-2-3 0,-1 1 52 16,-2 6-98-16,1-7 92 0,-1 3-35 0,-1-1-48 16,-1 1 39-16,1 2 2 0,-3-2 0 0,1 4-49 15,0-4 96-15,-5 6-93 0,5-1 42 0,-3 1 0 0,-1 0 5 16,1 0-51-16,-2 1 44 0,5 3 55 0,-3 1-99 16,1-3 105-16,-3 3-59 0,5-2 57 0,-5 3-52 15,2-2-3-15,-1 1 1 0,1 2 9 0,-2-1-6 16,-1 0-58-16,2 2 58 0,-2 1-60 0,-2 0 52 15,3 1 6-15,0 0 4 0,-3-1-63 0,3 2 55 0,3 1 2 16,-3-3-1-16,3 2 3 0,1-2-1 0,-1 3-1 16,2-1-4-16,0-1 2 0,0 2 5 0,1-2-5 15,2-1 7-15,-3 1 2 0,1-1 6 0,2 0 3 0,0 0 7 16,-2 0-1-16,2 0 0 0,0 0 9 0,0 0-7 16,0 0-2-16,0 0-8 0,-1 0-2 0,2 0-4 15,-1 0 2-15,0 0-1 0,0 0-6 0,0 0 4 16,0-1-6-16,0 1 9 0,0 0-5 0,0 0-1 15,0 1-4-15,-1-1 0 0,1 0 3 0,0 0-5 0,0 0 6 16,0 1-9-16,-2-1 3 0,2 0 4 31,0 0 10 1,0 0-22-1,0 0 14-16,0 0-35 1,0 0-10-16,0 0-6 0,0 0-53 16,0 0-70-16</inkml:trace>
  <inkml:trace contextRef="#ctx0" brushRef="#br0" timeOffset="48205.78">6519 10185 1174 0,'-1'-12'20'0,"-2"-4"28"0,1 4 5 0,0 1 16 0,2-1-39 0,-1 5 56 0,2-3-34 0,1 7 52 0,-2-2-61 16,2 3-26-16,-2 0-4 0,0-1-14 0,-2 3 36 15,2-2-52-15,0 6 32 0,2-6-55 0,-2 5 51 0,0 0 18 16,3 3 3-16,-3 2 2 0,1 1 0 0,1 3-3 16,1 2 7-16,-1 4 4 0,1 0-7 0,0 2-12 15,0 0-3-15,-1 0-5 0,1 0 0 0,-2 0 8 16,3 0-9-16,-3 0 0 0,1-1-4 0,-2 0-3 0,0-2-7 15,0-1 5-15,1 0 1 0,-1 0-14 0,-1-2-13 16,2-1-21-16,-1-2-28 0,4 2-8 0,-4-8-32 0,-2 3-45 16,0-2-54-16</inkml:trace>
  <inkml:trace contextRef="#ctx0" brushRef="#br0" timeOffset="48577.78">6455 10471 1182 0,'-4'0'11'0,"3"-4"16"0,2 1 14 16,-1 1 5-16,-1 2-2 0,2-2 4 0,1 2-6 0,0-3 1 15,-1 3-7-15,-1 0-10 0,3 1-15 0,1 1 0 16,0 0 6-16,1 0-4 0,-1 3-28 0,1-1 30 16,2 0 2-16,-1 2-45 0,1-1 35 0,-1 1-3 15,2-2-40-15,-4 2 36 0,1-2-3 0,2 1 6 16,-1-1-10-16,-2-3 44 0,3 3-75 0,-4-2 38 0,2 1 0 15,-2-3 3-15,0 2-4 0,-1-2 1 0,1 0 6 16,-2 1-42-16,-1-1 84 0,2 0-84 0,-4-1 74 0,5 1-79 16,-4-3 85-16,4 1-81 0,-3-2 43 0,3-1-6 15,-1 0 1-15,1-2 4 0,-3 0 13 0,3 0-7 16,1-2 5-16,-1 4 1 0,0-5-1 0,3 3 6 0,-1-1-6 16,-2 1 12-16,2 1-12 0,0 2 5 0,1 0-14 15,-2-1 10-15,-1 4-6 0,1 1 0 0,-1 0 8 16,0 1-12-16,-3 4-44 0,2-3 102 0,-2 4-86 0,1 2 29 15,-2-1-38-15,1 3 36 0,-2-1-44 0,2 3 39 16,0-4 2-16,-3 5-60 0,1-2 52 0,1-4-13 16,-1 0-6-16,0-2-48 0,-1 0-70 0</inkml:trace>
  <inkml:trace contextRef="#ctx0" brushRef="#br0" timeOffset="49893.18">7306 10604 931 0,'-4'2'20'0,"1"-2"6"0,3 0 18 0,-5 2 8 0,5-5 9 0,-1 2 18 16,2-3 5-16,1 5 19 0,1-3-62 0,2 2 52 0,-2 0-60 15,3 0 35-15,-3 1-41 0,4-1 21 0,-7 3-44 16,4-3 20-16,-5 1 5 0,4-1-21 0,-3 0 3 16,0 0-9-16,-2 0-13 0,1 0-6 0,2-1-20 0,-2 2-36 15,-1 1-3-15,-3 0-76 0</inkml:trace>
  <inkml:trace contextRef="#ctx0" brushRef="#br0" timeOffset="50114.08">7348 10815 1152 0,'-8'18'38'16,"8"-18"-1"-16,0 0 11 0,0 0-2 0,0 0 0 0,0 0 0 16,0 0 4-16,0 0-18 0,0 0-9 0,0 0-63 15,0 0-26 1,0 0-41-16</inkml:trace>
  <inkml:trace contextRef="#ctx0" brushRef="#br0" timeOffset="50734.94">7650 10095 702 0,'0'-9'18'0,"0"3"6"0,-3 1 22 0,3 0 8 0,-3-1 14 0,6 1 17 16,-3 4 13-16,0-3 5 0,0 4-7 0,0-2-2 16,3 2-17-16,0-1-42 0,0 2 14 0,-3-2-14 0,2 2-12 15,-1 3-42-15,1-1 49 0,1 4-47 0,-1 2 42 16,-2 0 5-16,3 3 18 0,0 2-44 0,-1 2-3 0,1 1 38 15,0 1-56-15,-3 1 41 0,3-1-45 0,-1 2 29 16,-2-2-46-16,1 1 44 0,1 0 0 0,-1 2 0 16,1-2-8-16,-2-1 2 0,3-1-2 0,-3-1-1 0,0 0-29 15,0-5 13-15,0 4-34 0,0-2-37 0,-3 0-25 16,1-3-48-16</inkml:trace>
  <inkml:trace contextRef="#ctx0" brushRef="#br0" timeOffset="51092.31">7598 10458 1226 0,'-4'-1'10'0,"3"-2"10"0,-1 3 8 15,-2 0 6-15,4-4 4 0,0 4-5 0,4-1 6 0,-2 1-1 16,1-2-16-16,0 2-6 0,-1 0-10 0,1 0-2 15,0 0-14-15,1 2 13 0,-1-2-5 0,0 0 1 16,1 1 4-16,0 0-10 0,0 0-6 0,1 1-9 16,-2 1 0-16,-1-2-18 0,3 1-8 0,-2 0-9 15,0 0-2-15,0-2 0 0,0 3 11 0,2-3 9 0,-2 2 10 16,-1-4 7-16,1 2 10 0,0-2 9 16,-1 1 4-16,-2-1 11 0,3 0 3 0,0-1-1 0,-3-3 6 15,5 2 7-15,-2-3 11 0,0 1 9 0,0-4 17 16,0 6 0-16,2-5 27 0,3 3-31 0,-6-1 48 15,4 5-47-15,-3 0 0 0,0 0 2 0,1 4-13 0,-4-2-9 16,1 2-29-16,-2 0 28 0,1 4-51 0,0-3 40 16,1 1-15-16,-1 3-12 0,2 2-34 0,1 1-43 0,-3 2-53 15</inkml:trace>
  <inkml:trace contextRef="#ctx0" brushRef="#br0" timeOffset="52654.75">7166 10809 1167 0,'-6'-3'7'0,"2"5"10"0,-3-2 8 0,5-2-5 0,-1 2 1 0,5-2-3 0,-1 4 7 16,-2-2-3-16,4 2 1 0,-3-1 9 0,3 5-6 16,-3-2 6-16,6 5 1 0,-6-9 11 0,0 0 18 15,0 0-28-15,0 0-54 0,0 0 52 16,0 0-53-16,38 90 39 0,-5 5-21 31,-29-85-15-31,-1 1-7 0,-2 2-59 0,-9-4 1 16</inkml:trace>
  <inkml:trace contextRef="#ctx0" brushRef="#br0" timeOffset="52875.93">7196 11053 1011 0,'0'0'32'0,"0"0"-6"0,-57-19 2 0,57 19 3 16,0 0 0-16,0 0 0 0,0 0-3 0,0 0-4 16,-20-11-22-16,20 11-18 15,0 0-3-15,0 0 1 16,0 0-20-16,0 0-5 0,0 0-27 0,0 0-2 16,0 0-14-16</inkml:trace>
  <inkml:trace contextRef="#ctx0" brushRef="#br0" timeOffset="53030.73">7313 10996 888 0,'0'-2'5'0,"-3"-4"15"0,0 3 15 0,-2 1 12 15,7 2 17-15,-4-2 18 0,4-1 10 0,0 3 7 16,-1-1-38-16,3 1 35 0,-2 0-63 0,4 0 40 0,-6 0-70 16,0 0 32-16,2 1-60 0,-4 1 47 0,-1-1-21 15,3 4 0-15,-3 1-3 0,0 3 0 0,-1 1-12 16,-3 2-60-16,1 3-8 0</inkml:trace>
  <inkml:trace contextRef="#ctx0" brushRef="#br0" timeOffset="53892.3">7973 11067 838 0,'0'0'20'0,"0"0"1"0,0 0 4 0,0 0 2 0,4-36 8 0,-4 36 1 16,0 0 0-16,0 0-7 0,0 0-4 0,0 0-3 15,0 0-4-15,0 0 3 0,-22-26-7 0,22 26 6 16,0 0 4-16,0 0 12 0,0 0 9 0,0 0-1 0,0 0 2 15,-82 6 5-15,71 6 11 0,6 2-46 0,-3 5 47 16,3-1-55-16,-1 1 40 0,0 2-43 0,1 0 31 0,0 2-41 16,1-1 25-16,0 0 8 0,1-2-16 0,0-1 8 15,0 0-15-15,3-3 8 0,0 0-37 0,5-4 79 16,-4 1-85-16,4-1 85 0,1-2-84 0,-1 1 32 16,2-3-35-16,3-2 95 0,2-2-58 0,-3-2-47 0,5 1 44 15,-2-3-50-15,5-3 49 0,-1 0 0 0,1-4 3 16,-1 1-60-16,1-5 56 0,-1 2-1 0,1-3 7 15,-2-3-5-15,0-2-3 0,0 3 4 0,-3-4-2 0,0-1-5 0,-2 0 5 16,-3-1-3-16,-4 0 30 0,3 0-38 16,-6-4 37-16,0 2-44 0,-3-1 38 0,0-2-39 15,-4 4 41-15,0 3-40 0,-3 2 11 0,1 4-9 0,-2 1 11 16,-2 4-6-16,0 4 10 0,-1 3-7 0,-2 2 7 16,1 1-13-16,0 2-14 0,-2 3 41 0,2 1-71 15,0 1 29-15,4 4-79 0,-2 2 21 0,5-3-93 0</inkml:trace>
  <inkml:trace contextRef="#ctx0" brushRef="#br0" timeOffset="54404.79">8561 10707 1347 0,'-5'-6'13'0,"7"-5"15"16,2 5 7-16,-7-3-5 0,0 7-2 0,3-5 4 0,0 5 0 0,0-1 4 0,0 3-16 0,0-1-16 0,0 2-5 0,2 0 15 15,4 3-36-15,-3 1 61 0,2 0-45 0,-2 4 38 16,6 1-36-16,-9 2 42 0,8 0-40 0,-3 4 27 16,-3 1 2-16,1-5-28 0,-1 7 8 0,1-1-6 0,0 0 0 15,1-3-1-15,-4 3-32 0,0 0-25 0,-7-3-1 0,10 3-69 16,-6-5 4-16</inkml:trace>
  <inkml:trace contextRef="#ctx0" brushRef="#br0" timeOffset="54720.05">8545 10911 1272 0,'-8'-1'11'0,"3"-1"7"0,-3-2 9 0,8 1 2 15,-7 3 2-15,4-6 0 0,-1 6 0 0,4-1-2 16,-3 1-4-16,3 1-8 0,0 1-1 0,0-2 0 16,0 2-2-16,0 0 4 0,3 0-1 0,-3-2 9 0,7 2-49 15,-3-2 39-15,4 2-44 0,-3-2 37 0,5 0-42 16,-4 0 36-16,3 0-37 0,-4 0 31 0,1-2 7 0,-1 1-2 16,-3 1-5-16,1-1 5 0,1-3-2 0,-2 2 6 15,1 0-7-15,0-1 5 0,-3 0-6 0,2 1 20 16,1-2-5-16,-1-1 7 0,1 1 18 0,0 6-42 0,-4-8 64 15,2 10-30-15,-2-8 46 0,1 8-43 0,-4-5 56 16,6 4-44-16,-7-3 22 0,7 0 1 0,-4 0-24 16,2 0-11-16,0 2-2 0,2 3-18 0,-1-1-10 0,1 3-24 15,-2 3-49-15,2-6-42 0,-6 7-110 0</inkml:trace>
  <inkml:trace contextRef="#ctx0" brushRef="#br0" timeOffset="55771.58">6624 11295 1309 0,'0'-8'13'0,"0"-1"15"0,0 2 8 0,4 1 5 0,-2 3-4 0,-1-1 2 0,3 3-1 0,-3-3-3 16,1 4-13-16,-2 0-13 0,0 0-7 0,3 4-4 0,-3 0 2 16,0 0 8-16,2 2-35 0,-1 1 42 0,3 0-38 0,-1 3 39 15,0-1-43-15,3 2 45 0,-1 1-47 16,-2-3 35-16,0 3-8 0,2-1 5 0,0 0-9 16,-2 2-12-16,-3-4 14 0,3 4-76 0,-3-5 13 0,3 3-79 15</inkml:trace>
  <inkml:trace contextRef="#ctx0" brushRef="#br0" timeOffset="56095.28">6605 11450 990 0,'-4'-1'6'0,"3"0"4"16,-1 1-2-16,2 1 5 0,-1 0-2 0,2 1 0 0,1-1 4 15,1 3 0-15,0 0-6 0,2 0-5 0,-3 1 4 16,4 0-3-16,-1 1-1 0,4-1 2 0,-1-1 1 0,0 0-1 16,0 1-3-16,1-1 1 0,1-3-3 0,-2-1-2 15,4 0 6-15,-4 0-4 0,2 0-8 0,-2-1 5 16,-2-3-1-16,2 0-14 0,0 1 0 0,-5-1-7 0,5 0-2 16,-5-3 5-16,0 0 1 0,0 1 0 0,1-1 5 15,-3-1 12-15,1 1 3 0,-2 0 18 0,-2 1 3 16,1-2 0-16,-3 0 4 0,3 2 4 0,-1 0 2 0,-1 0 2 15,0-1 6-15,0 4-10 0,0 1-4 0,3-2-1 16,-2 4-3-16,2-1-14 0,0 1-1 0,0 3 3 16,0 1-10-16,0 2 0 0,0 0 2 0,2 3-4 0,2 1-8 15,-2 4-29-15,1-2-39 0</inkml:trace>
  <inkml:trace contextRef="#ctx0" brushRef="#br0" timeOffset="56812.8">7226 11432 1019 0,'-8'-8'16'0,"-1"-1"4"0,4 4 5 0,-6-3 8 0,4 1 6 0,0 3 5 0,2-2-3 0,0 4 4 0,2 0-16 0,-3 2 15 0,-2 0 0 0,5 2 4 0,-7 3 9 16,10 2-46-16,-9 2 53 0,5 2-38 0,-8 3 50 16,7-1-63-16,-6 3 56 0,2 3-63 0,-1 4-17 15,-6-2 47-15,7 4-41 0,-1-2 37 0,2 1-45 16,1-1 46-16,2 2-56 0,2-4 48 0,1-2 5 0,2 0-6 16,0-2-9-16,0-2 0 0,2 2-6 0,-1-6-3 15,6-1-3-15,-3 1 6 0,4-3-5 0,-1-2 2 0,4-1-2 16,0 0-2-16,3-5-3 0,0 0 6 0,0 0-5 15,5-5-1-15,-1 1 2 0,4-3-3 0,3-1 0 16,0-3-10-16,-1-1-10 0,5-2-1 0,-4 0-4 16,5-2-3-16,-6-2-3 0,-1 1 3 0,-3-2 2 0,0 0 6 15,-7-2 9-15,-1 2 1 0,-4-3 7 0,-3 2 0 16,-3-2 4-16,-2 1-4 0,-4-1-2 0,-2 3 3 16,-4 0 4-16,0 1-1 0,-3 1-1 0,-4 2 3 0,-1 3-8 15,2 3 71-15,-7 2-61 0,0 4-2 0,-2 1 1 16,0 2-1-16,1 2-1 0,3 1-2 0,-1 2 6 15,-1 0-72-15,7 2 79 0,8 2-71 0,-5-1-4 0,0 2-33 16,6 1-37-16</inkml:trace>
  <inkml:trace contextRef="#ctx0" brushRef="#br0" timeOffset="57501.69">7864 11716 1625 0,'-3'-4'29'0,"1"0"-26"0,4-3 39 0,-2 6-41 0,1 1 40 0,-1 0-39 0,3 0 40 0,-1 3-42 0,1 2 28 15,-2 2-20-15,-1 0-39 0,2 3 52 0,-2 1-32 0,1 4 43 16,-1-3-39-16,2 6 41 0,0-4-55 0,1 3 44 16,-2-4 4-16,3 3-11 0,-3-3-9 0,-1-2-9 15,2 2 5-15,0-2 0 0,-1-2-3 0,-1 2 0 0,0-3-22 16,0-1-13-16,0-1 8 0,0-4-65 0,-1 1-4 16,-3-3-33-16,4 3-39 0</inkml:trace>
  <inkml:trace contextRef="#ctx0" brushRef="#br0" timeOffset="57845.81">7841 11797 873 0,'-1'-8'-6'0,"1"0"21"0,0 0 9 15,-2 3 6-15,-1-1 3 0,2-2-4 0,-3 5 7 16,3-2-6-16,-1 2 7 0,-3 1-17 0,1 2-14 15,-3 0-7-15,0 0 3 0,-3 2 3 0,2 4-7 0,-2-4 7 16,1 5-5-16,-2 0-2 0,3-2 2 0,0 1 0 16,2 1-6-16,1-2 4 0,2-1-1 0,1-1 0 15,2-1 4-15,0-1 3 0,0 1 1 0,0-2 7 16,0-2 6-16,0 1-2 0,2 0 4 0,1-1-4 16,2-2-2-16,1-2-5 0,2 3 3 0,-2-5-3 0,4 0-7 15,0 1-1-15,2-2-1 0,-1-1-3 0,2 2 7 16,-2-1 6-16,-2 1 5 0,5 0 10 0,-4 2 9 0,1-1 3 15,0 3 1-15,-1 0 14 0,-2 2-2 16,2 2-38-16,-3 0 29 0,-1 4-49 0,-1-2 37 16,0 2-53-16,-1 3 45 0,-2-1-52 0,1-1 33 0,2 0-23 15,-3 1-45-15,-1 3 2 0,4-4-109 0</inkml:trace>
  <inkml:trace contextRef="#ctx0" brushRef="#br0" timeOffset="77736">3839 12849 866 0,'-14'-25'11'0,"14"25"14"0,0 0 15 0,0 0 5 0,0 0 5 0,0 0 4 16,0 0 5-16,0 0 8 0,-7-21 2 0,7 21-1 0,0 0-11 15,0 0-4-15,0 0 14 0,0 0-45 0,0 0 51 0,0 0-43 16,-3-23 34-16,3 23-40 0,0 0 16 16,0 0-61-16,0 0 3 15,0 0 40-15,0 0 16 16,0 0-5-16,0 0 3 0,15-5 2 0,-15 5 10 15,0 0 8-15,0 0-5 0,0 0-6 0,0 0-7 0,172-4-9 16,-139 3-7-16,7-3 0 0,0 0-13 0,5 1-9 16,0-2 2-16,2 0-3 0,-6-1-2 0,8 1-3 0,0-2 5 15,-5 0 2-15,1 2-4 0,-5-3 3 0,-3 3-2 16,-4-3 2-16,0 2 2 0,-3 1 1 0,0 0-3 0,-6-1-1 16,-3 1 5-16,-1 2-4 0,-3-1 3 0,-17 4 18 15,0 0 1-15,0 0 13 0,0 0 2 16,0 0 6-16,0 0 1 0,0 0 8 0,0 0 4 15,0 0-6-15,0 0-9 0,0 0-19 0,0 0 0 0,0 0-5 16,0 0-1-16,0 0-26 16,0 0-6-16,0 0-20 15,0 0-5-15,0 0-17 0,0 0-30 0,0 0-31 16,0 0-37-16,0 0-10 0,0 0-49 0</inkml:trace>
  <inkml:trace contextRef="#ctx0" brushRef="#br0" timeOffset="79268.77">5367 12281 975 0,'-4'-5'-1'0,"1"-3"-7"0,0 3 8 0,-3-1 1 0,1 1-9 0,-5 2 6 0,4 0 8 0,-5 0 9 16,-2 2 10-16,1-2 8 0,-1 3 4 0,-3 0 5 16,1 3 19-16,0-3 4 0,-2 4 10 0,1 0-8 0,-1 3-12 15,1 1 8-15,-3-1-42 0,3 5 41 0,0-3-56 16,2 3 49-16,-2-1-63 0,5 3 57 0,-5 1-37 0,8 4-7 0,-4 0 37 16,4 5-46-16,0-1 51 0,3 5-51 0,0 5 54 15,1-1-51-15,1 0 39 0,3 2 0 0,3-1-3 0,-3-2-2 16,6 2-2-16,-1-4-6 0,1 2-2 0,2-2 0 0,3-2 3 15,0-3-1-15,2 0 2 0,3-5 4 0,-2 3-3 16,3-6 2-16,-1 0-6 0,2-5-3 0,0 0 2 0,0-4 2 16,1 2 2-16,0-8 0 0,1 3 4 0,1-5-4 15,-2-3-6-15,5-2-1 0,-4-2-4 0,5-2-4 16,-4-4-5-16,3-2-6 0,-1-3-2 0,-2-2 0 0,1-1 7 16,0-4-5-16,0-2-6 0,-6-2 3 0,0-2 0 15,-5-1-2-15,-1-3-4 0,-4-1 1 0,0-2-3 0,-3 1 1 16,-1-1 4-16,-2 4-1 0,0 2-2 0,0-1 5 15,-3 7-2-15,-1-1 1 0,0 5 2 0,-4 1-5 0,0 6 0 16,-6 3 0-16,-2-4-3 0,-3 7 2 0,0 1 5 16,-3 4-2-16,-2 0-3 0,2 5 3 0,-5 0 0 15,4 0 5-15,2 4-5 0,0-3 6 0,2 3-4 0,4 0-3 16,5 2 6-16,2-1 0 0,2 0-6 0,1 2-1 16,1-1-7-16,2 3-22 0,2-1-10 0,0 3-31 0,2-3-27 15,-1-6 12-15,4 2-50 0,-4 4-60 0</inkml:trace>
  <inkml:trace contextRef="#ctx0" brushRef="#br0" timeOffset="81405.39">11222 10707 1355 0,'-4'-1'21'0,"-1"-3"15"0,5-5 38 0,-3 4-44 0,-2-2 61 16,0 6-50-16,2-3 5 0,0 2 13 0,-1 3-8 15,0-3-5-15,4 3-37 0,-3-1 49 0,1 1-50 16,-1-2 55-16,1 0-3 0,-1-1-6 0,2-1-13 16,-1 3-8-16,0-2 2 0,-2 2-6 0,0 0-13 0,-1 0-6 0,1 0 1 15,-1 0-9-15,-1 0 2 0,0 2-5 16,-5 0 1-16,1-1-1 0,1 1 4 0,-2 0-2 0,-2 2-2 15,2-1 3-15,-2-1-3 0,2 2 4 0,-3-2-1 16,5 1-1-16,0-3-3 0,1 5 4 0,1-5 2 16,0 1-4-16,4 1-2 0,-2-1 2 0,2 3 0 0,0-3 3 15,1 0 6-15,2 3-2 0,-4-2 2 0,4 3 2 16,0 1 9-16,0 0 1 0,4-1-1 0,-4 5 2 16,0-1-2-16,2 4 2 0,0-1-2 0,-1 3 4 0,1-4-5 15,-1 6 7-15,-1-2 5 0,2 2 3 0,-2 1-1 16,0 1-3-16,0 0 3 0,0-3-4 0,0 0 0 15,0-1-11-15,0 3-6 0,3-3-2 0,-3 2-1 16,0-2-1-16,0 2 1 0,0 4-1 0,0-1 2 0,-3 0 5 16,3-1 0-16,-2-1 2 0,1-1 5 0,-1-1-1 15,1-2-1-15,1 1 1 0,-2-1 1 0,2-1-1 0,0-2 0 16,2 0-6-16,-2 0-3 0,1-3 3 0,-1 0-4 16,3 0-1-16,-1-3 0 0,1 1-5 0,0-1 1 15,-3-1-6-15,4-1 2 0,-1-1-3 0,-1 1 2 0,-1-3 1 16,-1 1-2-16,0 1 3 0,0-2-4 0,4 1 3 15,-4-1 4-15,0 1-1 0,0-1-5 0,0 2 0 16,0-2 0-16,0 0 2 0,2 0 1 0,-2 3 5 0,2-3 0 16,-2 0 7-16,1 0 11 0,1 1 5 0,1 3 7 15,-3-3 0-15,3 0-1 0,1 1 6 0,2 1-5 16,-3-2 5-16,5 0-6 0,0-1-4 0,0 0-6 0,1 0-1 16,4 0-1-16,-2-2-8 0,3 0-1 0,-1 1-10 15,1-2-3-15,-1-1-4 0,-2 2-23 0,4-4-46 16,-3 1-58-16,-6 3-87 0,3 0-99 0</inkml:trace>
  <inkml:trace contextRef="#ctx0" brushRef="#br0" timeOffset="82484.84">11701 13198 1272 0,'-1'-9'32'0,"1"4"12"0,0 0 33 0,-2 3-23 0,-1-1 29 0,3 0 4 16,-2 2 21-16,1-1 20 0,1 2-25 0,-2-3 7 16,4 3-23-16,-4 0 38 0,4-3-20 0,1 4 2 15,-3-2-20-15,5 1-15 0,-2 0-8 0,5 0-19 0,-5 0-8 16,6 0-16-16,-1-1-10 0,2 0-4 0,2 1-1 15,1-2-4-15,4 1-4 0,-2-1-1 0,5 1-1 16,-4 1 2-16,3-2 2 0,-3 2 0 0,1 0-5 16,-2 0 3-16,-1 2 3 0,-1-2 1 0,-3 1-1 0,0-1 2 15,-2 2-4-15,0-2-2 0,-2 0 3 0,-1 0-3 0,0 1 3 16,-4-1 1-16,1 0-1 0,0 0-1 0,-2-1 5 16,1 1-1-16,-1 0 0 0,-1 0 2 15,1 0-5-15,-2 0 1 0,4-2 1 0,-2 2-3 16,0 0-1-16,0 0 0 0,0 0 2 0,0 0 2 0,0 0-4 15,1 2 5-15,-1-2-4 0,0 0-8 32,12 30 16-1,1 26 5 0,-13-56 5-31,0 0 1 16,12 80-6-16,-12-80 14 15,0 0-9-15,0 0 14 16,0 0-12-16,9 92-1 0,-9-92 10 16,0 0 0-16,0 0-10 0,-4 175-11 15,0-166-6-15,4 0 3 0,-1 0 1 0,-1-3 0 16,0 2-4-16,2-3 0 0,0-5 15 16,0 0 14-16,0 0-5 0,0 0 6 15,0 0 9-15,0 0-1 0,0 0 3 0,0 0 3 16,0 0 1-16,0 0-2 0,0 0-4 0,0 0 1 15,0 0-10-15,0 0-2 0,0 0-2 0,-21 3-4 0,21-3-2 16,0 0 1-16,-130 0-16 16,101 4 0-16,2-2-1 0,0 3-4 0,0-1-10 15,0 0-28-15,7 1-43 0,-4-11-80 0,-1 7-99 16,3-4-86-16</inkml:trace>
  <inkml:trace contextRef="#ctx0" brushRef="#br0" timeOffset="83728.19">11761 10874 1887 0,'0'-9'-27'0,"-3"9"13"0,3-14 22 0,-3 9 5 0,-2-5 1 0,1 5-1 0,-1-2 2 0,0 6-1 15,-3-7 25-15,2 2-13 0,-5 1-17 0,5 0-9 16,-4 1-1-16,-1 1-1 0,0 1 0 0,0 2 3 16,-2 0 1-16,2 0-5 0,0 2 0 0,-1 3 5 0,2-1-2 15,0 1 1-15,1 3 0 0,-1-1-1 0,4 3 1 16,0 0 6-16,1 1-11 0,1 2 6 0,2 0-1 16,0-2 4-16,2 3-3 0,4-1-2 0,0 1 2 0,2-5 0 15,1 2 9-15,1-3-8 0,1 1 3 0,5-2-7 16,-2 0 3-16,1-3 2 0,4-1-2 0,0 0 0 15,0 2-1-15,2 2-5 0,-3 0 4 0,1-1 3 0,1 1-2 16,-4 1-4-16,1 1 2 0,-1 2 1 0,-5-1-7 16,-1-2 6-16,1 1 1 0,-4-2 0 0,-2 3 1 15,-1-2 1-15,-2 0 0 0,-2 1 3 0,-2-2 5 0,0 2 1 16,-6 0 1-16,0 0 3 0,-3 1-1 0,-1-1-3 0,-2-1-1 16,-1-2 2-16,1 2-2 0,-3-1-2 0,3-1-4 15,-1 0-4-15,1-2 1 0,3-2 4 0,5 2 3 16,0-3-11-16,2 1 6 0,2-2-3 0,0-2-2 15,3 2 1-15,1-3-4 0,3-1-4 0,-1 0-8 16,1-1-4-16,0-2-4 0,4 0 2 0,3-1 0 0,-2 1 1 16,3 0 4-16,0 0 0 0,2 1 7 0,1 1 9 15,-1 1 0-15,-1 2 2 0,-1 0 0 0,-1 2 2 0,-1 0-5 16,-4 2 7-16,1 3-3 0,-1-1 3 0,-3 2 2 16,1 1 4-16,-3 0 2 0,0 2 4 0,0 4 5 15,0-2 2-15,0 0 3 0,-3 2 3 0,3 0 4 0,0-1-1 16,0-1-1-16,3-1-3 0,0 1 4 0,-1-1 1 15,4-1 0-15,-3-1-6 0,5 1-2 0,0-2-6 16,0 0-2-16,3-3 0 0,0 1-4 0,3 1-17 0,-1-4-24 16,7 1-41-16,-2-3-63 0,4-2-28 0,0 0-71 15</inkml:trace>
  <inkml:trace contextRef="#ctx0" brushRef="#br0" timeOffset="84382.01">12359 10803 1641 0,'-6'-6'72'0,"4"-3"-37"0,4 4 3 0,-4-1 0 0,1 1 1 16,1-6 1-16,1 7 1 0,1-4 0 0,4 5-71 0,-1-5 37 16,4 0 2-16,-2 3-5 0,4-2-1 0,1 3-1 15,1 2-1-15,3-2-5 0,-2 4-1 0,3 0 4 16,-1 4-5-16,-3-1 4 0,1 3 1 0,-2 0-1 0,-3 2 1 16,-1 3 4-16,-2 0-1 0,-3 0-5 0,-1 2 2 15,1 1 4-15,-4-1 0 0,-1 2-3 0,-1 0-1 0,-2-1 3 16,0 0 1-16,-1 1 2 0,-2 1 0 0,-1-2-5 15,2-1-2-15,-4 1 5 0,5-6 0 0,-1 5-5 16,-1-8 8-16,2 3-2 0,2-4 1 0,-3 1 0 16,4-3 6-16,-2 1 0 0,4 2 4 0,-1 0 5 0,0 0-8 15,2 1 2-15,0-2 1 0,2 5 4 0,0-3-4 16,-1 2-1-16,2-3-1 0,-1 3-2 0,3-2 3 16,0 2 0-16,1-3 2 0,2 0-8 0,0 0 1 0,0-1 4 15,4-1-8-15,-1-1-2 0,3-2 1 0,-1 0-6 0,3-1 3 16,-2 0 2-16,3-2-1 0,-2-3-2 0,0 3 1 15,-2-2 3-15,0 0-5 0,-1 1 5 0,-4-3-5 16,-1-1 2-16,-1 0 0 0,2 2-4 0,-5-2 5 16,0 1-2-16,1-1 2 0,-4 2-1 0,0-1 3 0,-4 3-2 15,1 1-5-15,0 1 8 0,-2 0-5 0,-4 1-1 16,-1 1 5-16,-1 1-3 0,-1 1 4 0,-3 3 4 16,1 1 11-16,0 3 2 0,-2-1 9 0,2 4 7 0,1-1 9 15,2 6 15-15,1-2-5 0,4 4 2 0,-1-1-10 16,2 2-2-16,3-1-3 0,4 3 1 0,-1-1-8 15,4 0-2-15,1-2-1 0,-1 2-2 0,3-5 4 0,-3 3-5 16,3-3-2-16,-1 0-9 0,0-2-7 0,-1-5-8 16,-1 1 3-16,0-2-7 0,-4-2-1 0,1-2-2 15,2 2-5-15,-4-3-23 0,0 1-17 0,-4-2-37 0,2 2-45 16,-2-1-48-16,-1-1-47 0,-2-2-14 0,-2 3-63 16</inkml:trace>
  <inkml:trace contextRef="#ctx0" brushRef="#br0" timeOffset="84609.26">12968 11227 1976 0,'2'2'29'0,"-7"-1"27"0,5 2 12 0,1-9 5 0,-1 6-1 0,0 0 2 0,-1 3 3 0,1 1 0 0,-2 0-32 16,4 2-23-16,-2-1-11 0,0 4-7 0,-2-1 6 16,1 2-2-16,1 1-8 0,-5-1 2 0,0 1-2 15,-1 3-29-15,-2-2-48 0,0 0-46 0,-3-1-38 16,-2-1-69-16</inkml:trace>
  <inkml:trace contextRef="#ctx0" brushRef="#br0" timeOffset="85295.79">13531 10588 1895 0,'-10'-12'-21'15,"-2"5"29"-15,4-12 1 0,2 8 2 0,-1 1 1 0,0 3 0 16,0-2 0-16,2 6 0 0,-1-3 24 0,1 0-27 16,-1 4-1-16,1-1 4 0,1 4-3 0,-3 1 2 0,1 0 3 15,2 4 4-15,-3 0 5 0,2 2 0 0,0 3 1 16,0-1 0-16,1 4 1 0,0-1 0 0,0 3-2 15,1-1-4-15,1 0-5 0,4 1 1 0,0 0-4 16,-1-3-3-16,3 4 7 0,1-4 1 0,2 1 0 0,-1-1 2 16,2 0-1-16,1-2-4 0,1 3 6 0,0-3-2 15,2 0-5-15,-1 0-6 0,3 3 1 0,-3-4-4 0,2 2 1 16,0 0 2-16,-2-2-10 0,0 2 0 0,0-2 3 16,-2 1 4-16,-2-2 1 0,0 0 2 0,-5 0 0 15,1-4 3-15,0 3 12 0,-4-5 9 0,1 3 1 16,-3 0 1-16,-1-1-1 0,-1 0 1 0,-2 0 1 0,-3 3-7 15,-2-4-7-15,-1 2-11 0,-3-3-2 0,-1-1-1 16,0 1-5-16,-1 1 0 0,1-4-7 0,1 0 11 0,2 0 0 16,4 2-1-16,1-2 1 0,5-1-5 0,-1 1 2 15,5 1-2-15,0-1 4 0,1-1-9 0,2 0 0 16,2-1-1-16,1 0-5 0,1-3 7 0,2 2-6 0,3-4 0 16,0 2-3-16,3-1 0 0,0 3 2 0,2-5 0 0,-3 5 5 15,2 3-3-15,-3 0 4 0,-2 4 0 16,1-1 3-16,-4 3 1 0,-1-1 5 0,0 3 0 0,-3-4 7 15,-1 3 5-15,0 0 4 0,-3 0 8 0,0-1-1 16,-2 5-4-16,-1-1-3 0,-2 3 13 0,1 2-3 0,-1 4 11 16,0-2 6-16,-1 2-4 0,3-1 2 0,0-2 5 0,-1 1 2 15,4-1-4-15,-4-2-3 0,4-1-11 16,4 0-3-16,-4 1-2 0,5-1 2 0,0-2 6 16,1 0-3-16,1 1-6 0,2-2-5 0,2-1-5 0,-1-2-5 15,5-2-2-15,-2 0-3 0,5-2-9 0,-1-3-39 0,2-3-42 16,1 1-48-16,-2-4-74 0,4-3-70 0,0-3-51 15</inkml:trace>
  <inkml:trace contextRef="#ctx0" brushRef="#br0" timeOffset="86007.28">14263 10687 1727 0,'0'0'-22'0,"0"0"90"0,0 0-50 0,-30-109 1 0,30 109-2 0,0 0 6 0,0 0 0 15,0 0-2-15,0 0 26 0,0 0-86 0,0 0 55 16,59-80 2-16,-59 80 6 0,0 0-8 0,87-34-2 0,-62 34 8 16,2 3-2-16,-2-1-1 0,0 0-6 0,-25-2 3 15,0 0 1-15,116 56-7 16,-116-56 12 0,0 0-6-1,7 64 0-15,-7-64 5 16,0 0 11-16,0 0-7 0,0 0-8 0,-118 152 8 15,99-142 2-15,3 1 0 0,-1 1-8 0,3-3 0 16,-2 1 4-16,5 1 1 0,-2-2 3 0,5 5-6 16,0-2-1-16,3-2 0 0,-4 0 4 0,8 3-2 0,-2-3-6 15,4 1-8-15,1 4 1 0,1-4 0 0,3-1 0 0,-1 0 2 16,4 1-3-16,1-5-2 0,1 3 3 0,0-6-2 16,6 1 1-16,2-2-1 0,2 0-3 0,2-2-3 15,0 0 1-15,1 0 0 0,2 0-2 0,0 0-4 16,-1-1 2-16,-3 1 1 0,-1-5-1 0,1 3 1 15,-8-1 3-15,3 1-5 0,-2-5-2 0,-5 3 10 0,0-7-4 16,-2 6-1-16,-3-2 1 0,0-1-4 0,-4-1-3 16,-1 0 7-16,-3 3-3 0,-2-1-5 0,-1 3 1 0,-4 0 2 15,-4 0 1-15,1 2 3 0,0 2-2 0,-4 0 1 16,0 3 1-16,1 0 2 0,2 1-1 0,1 2-1 16,5 1 3-16,-1 2 2 0,1 2 6 0,3-1 8 15,2 2 4-15,2-3 9 0,-1 4 0 0,4 2 4 0,-1 4 11 16,2-3 7-16,2 3 4 0,0 0-7 0,4 8-1 0,-1 1-12 15,5 0 2-15,-2 0-4 0,0-1-12 0,0-2-10 16,2 1-13-16,-4-2 4 0,-1-2-8 0,-3-2 6 16,-1-4-2-16,-4 1 0 0,-4-3-5 0,-1-1-6 15,-1-3-28-15,-4 0-24 0,-4-3-32 0,-2 2-52 0,2-2-45 16,-2-3-56-16,-1 0-28 0,-1-2-60 0</inkml:trace>
  <inkml:trace contextRef="#ctx0" brushRef="#br0" timeOffset="86233.64">15340 11206 2350 0,'0'2'33'0,"-3"1"33"0,1-8 27 0,-1 5 15 0,-3 0 1 0,1 3 5 0,-3-1 3 0,2 2 15 0,-2 1-22 0,1 0-29 16,0 4-25-16,1-2-14 0,2 3-1 0,-2 0-3 0,1 1-3 16,2 1-16-16,0 1-10 0,-2-1-7 0,2 1-10 15,2-1-31-15,-1 0-41 0,2-1-44 0,-2 0-64 16,2 0-65-16,-1-4-30 0,1 1-73 0</inkml:trace>
  <inkml:trace contextRef="#ctx0" brushRef="#br0" timeOffset="86852.17">15699 10591 1477 0,'-12'-11'69'16,"4"4"-34"-16,0-8 6 0,4 7-1 0,-2-1-3 16,3 6 1-16,-2-4 1 0,2 7-2 0,-2-2-66 0,0 0 41 15,-1 1 4-15,-1 1 10 0,0 1 4 0,2 3 3 0,2 0 8 16,-2 2 12-16,5 3 3 0,-3-1-4 16,1 3-4-16,2 0-8 0,2 2 1 0,0 0-5 0,-1 5-4 15,2-3-11-15,2 1-8 0,3 2 4 0,-2-1-4 16,1 0-4-16,-1 1 0 0,1 0-1 0,-3 0 3 0,5-1-2 15,0 0-3-15,0-2-8 0,2 3 4 0,2-3 0 16,-2 3 0-16,6-5-2 0,-2 1-4 0,0-1-1 16,-2 0 3-16,1 2 4 0,-4-6-4 0,-1 3-1 15,0-4 1-15,-4-1 4 0,0-2-5 0,-2 1 7 0,-3-4-3 16,-1 3 4-16,-3-5 1 0,-2 3 2 0,-1 2 0 0,-1 0 5 16,-4 2 3-16,-2-2-9 0,0 2 12 0,-3-2-11 15,1 1-1-15,-2-1-2 0,6-2-2 0,-4 1-4 16,5-3 2-16,1 2 2 0,-1-3-8 0,3 3 9 15,3-3-3-15,2 0 2 0,2 2-1 0,-4-2-2 0,5 0 2 16,-2 0 4-16,4 0-4 0,1-2-1 0,0-1 0 16,0 0 0-16,-1 1 4 0,3-3-2 0,-2 1-7 15,4-1 1-15,3 0 3 0,0 0-3 0,1 4 3 0,2 0-2 16,-1 1 1-16,6 0 4 0,-2 2 11 0,-1 3 6 16,1 3 12-16,-2-2 6 0,2 4 8 0,-5 0 5 15,0 3 8-15,-3 2 15 0,3-2-2 0,-4 5-1 0,-1-2-10 16,-3 1-7-16,4-3-8 0,-2 2 1 0,0-3-13 15,2 0-16-15,-4-2-3 0,3 2-13 0,-1-4-4 16,1-1 2-16,1-1-4 0,-1-2-45 0,2 0-19 0,1-2-52 16,-4-2-42-16,3 2-59 0,0-6-16 0,0 3-79 15</inkml:trace>
  <inkml:trace contextRef="#ctx0" brushRef="#br0" timeOffset="87453.8">16322 10734 1903 0,'-19'-12'-16'0,"3"-2"21"0,4 4 13 0,5-9 12 0,-2 4 10 0,2 2 5 16,4 1 2-16,-1-1 9 0,5-3 21 0,4 5-15 15,0-6-8-15,3 8-10 0,1-5-7 0,5 5-6 0,-1 1 2 16,7 3-6-16,0-1-11 0,0 5-2 0,4-2-3 15,-1 5-5-15,1-2-3 0,-2 2-2 0,0 2 0 16,-4 0-1-16,2 3 5 0,-2 1-3 0,-4-1-3 0,-3 3 2 16,0 0 3-16,-3 1 6 0,-3 2-1 0,-2 1-3 15,-4-2 3-15,-3 3 0 0,0-1 4 0,-5 0 4 16,-3 2 2-16,-1-2 3 0,-1 1 2 0,-2 0-1 16,2 0 4-16,-2-1 1 0,3 1-3 0,-1-3 0 0,3 2-5 15,0-3-12-15,3 3-1 0,2-2 4 0,1-2-4 0,3-1-1 16,-1 1-5-16,3-4 2 0,3 3 7 0,-1-2 5 15,1-2 1-15,2 1-1 0,0-1 1 0,1 1-1 16,4-2 5-16,-1 1-5 0,1-3-7 0,2 2-2 16,-1-1-2-16,2-3 0 0,1 2 0 0,2 0 0 0,-2 0-3 15,1-1-1-15,0 1 5 0,-2 0-1 0,1-2-2 0,-1 2-2 16,1-2-1-16,-3 0 0 0,0 0 1 0,0 0 0 16,-3 0 1-16,2-2 0 0,-5 2 1 0,1 0 3 15,-2 0 2-15,-2 0-1 0,-2 0-3 0,0-2 4 16,-3 2-8-16,1-3 6 0,-4 1-3 0,3 1-3 0,-3 0 0 15,-1-1-1-15,1 2 1 0,-3 2 1 0,1-1 5 0,-2 2 0 16,-2 2 3-16,4 0 2 0,-2 3 5 16,0-5 6-16,3 3-4 0,-1-2 2 0,1 5 6 15,2-1 1-15,1 5 5 0,-1-2 5 0,2 5 0 0,2 3-2 16,2 2 5-16,-1 3-1 0,3 1-4 0,3-1-4 16,1 3-6-16,-2 0-10 0,4-2-2 0,-1-1-2 0,0 0 1 15,-2-1-4-15,2-3 1 0,-1 0 1 0,0-3 6 16,0-3 10-16,-6-1 2 0,2-3 2 0,-1-5 1 15,-2 4 4-15,-2-7-3 0,-1 3-1 0,0-4-5 0,-5-1-16 16,-3-1-16-16,0-1-31 0,-6-3-49 0,1 0-80 0,-9-1-93 16,-1-2-88-16</inkml:trace>
  <inkml:trace contextRef="#ctx0" brushRef="#br0" timeOffset="93702.91">6165 12324 1500 0,'0'-7'13'15,"3"-2"28"-15,-1 6-36 0,-1-6 54 0,-5 3-37 0,4 6 3 0,-8-4 8 0,5 4 16 0,-5-2-7 0,6 3-23 0,-1-5 31 16,1 4-48-16,2-4 38 0,-3 3 6 0,3-3-1 15,-3 1-13-15,1 3 1 0,-2-4 2 0,1 4 4 0,-5-4 1 16,3 5-2-16,-6-1-2 0,-2 3 1 0,0 0 1 16,-4 0 0-16,-2 3-3 0,0 2 3 0,-4 0 6 0,-3 2 9 15,2 0-6-15,-1-1-4 0,-2-1 4 0,2 0-10 16,-2 1-1-16,2 0 1 0,1 4-7 0,2-3 1 0,0 4 5 16,4 3 4-16,-2 0-7 0,4 3 3 15,-1 0-2-15,4 4-3 0,-1-2-3 0,1-1-6 0,2 3-10 16,2 2-8-16,2 1 12 0,-5 0-9 0,9 3-2 0,-5-1 0 15,4 3-2-15,3 0 3 0,-2 1 3 0,-4-1 4 16,4 1-14-16,0 0 7 0,0-1 3 0,-2-1 0 16,0-1 3-16,2 2 2 0,3-2 5 0,-1-1 1 0,2 0 7 15,-1 0 1-15,3-1-3 0,1 2 4 0,-1 0 0 16,0-2-3-16,0 0-12 0,0 2 0 0,0 1-2 0,-1-1-1 16,-1 2 1-16,1-2 1 0,1 1 0 0,0-1 1 15,7 0 10-15,-1-2 0 0,6 0-1 0,0-2 0 16,6-3 3-16,-2 1-7 0,4-6 1 0,0-1-5 15,2-1 0-15,0-4 0 0,-1 1 0 0,0-2-1 16,3-2-2-16,1 1 0 0,-1 0-1 0,3 4 0 0,0-3-3 16,0 5-5-16,0-4 2 0,4 2 3 0,-3 0-7 15,4-1 5-15,-2-2-4 0,2-2-1 0,1-1-2 16,2-4 6-16,-1 2-7 0,2-5-2 0,2-2 7 0,0-4-6 16,4 0 4-16,0-1-2 0,1-3 1 0,2 0-2 15,1-3 7-15,-2-1 1 0,4-1-5 0,-2-2 1 0,-2 0 0 16,-4-2 3-16,2 4-3 0,-3 2 1 15,-1 1-7-15,-1-3-1 0,4 1 1 0,-6-2 2 0,0 4-3 16,6-6 1-16,-3 2 2 0,-1-8-2 16,-4 0 0-16,3 2 3 0,-4-4-1 0,2 4-5 0,-4-4 3 15,0 2-3-15,1-1 4 0,-3 1-2 0,1 1-1 16,1-1 2-16,-3-1-2 0,0 1 7 0,0 0-2 16,0-1 1-16,0 1-2 0,-1 1 2 0,-3 0 1 0,1-2-5 15,-2 4 7-15,2-2-4 0,-6-1-1 0,3 0 1 16,-4 0 0-16,-1-1-1 0,0-2 4 0,-1 0-4 15,-4-2-1-15,0 0 0 0,-3-3-1 0,0-3 1 16,-6-1-6-16,0 3 3 0,-2-4-5 0,1 0 3 16,-8 0 2-16,4-2-6 0,-6 0 4 0,-1 0-4 0,-2-2 8 15,-4 1-6-15,-1-2-2 0,-5 5 2 0,-2 4-1 0,-1 1 2 16,-5 4-7-16,-3-1 6 0,-3 5 2 16,-3-3-3-16,-7 11 4 0,0-9 1 0,-7 2 0 0,-1 1 5 15,-3-4 1-15,-6 8-2 0,0 0-2 0,-3 0 4 16,-2 5 2-16,-1 0 2 0,-1 4-5 0,4 1-4 15,0 3 2-15,-1 2 0 0,-1 2 0 0,5 2 0 0,-3 1-1 16,6 3-4-16,-3-1 2 0,0 2 7 0,3 2-3 16,4-1 2-16,2 1-3 0,2 4 2 0,6-2 3 0,-1 0 2 15,6 1 0-15,-2 2-8 0,4-1 5 0,3 1 3 16,-2-1-3-16,6 1 5 0,-1 0-10 0,4 1 6 16,2-3-1-16,-1 3-1 0,4-5 1 0,4-1-6 0,0 4-1 15,2-2-2-15,1-3 2 0,6 1-1 0,2-1-8 16,1 3-8-16,2-2-19 0,4 2-6 0,-1-3-5 15,5 2-27-15,-2-2-10 0,2-1-36 0,2-2-20 0,-2 1-22 16,5-4-26-16,5 1 9 0,-2-3-49 0,-1 0-34 16</inkml:trace>
  <inkml:trace contextRef="#ctx0" brushRef="#br0" timeOffset="94982.88">6293 14299 576 0,'0'0'49'0,"0"0"-4"0,0 0 14 0,21-68 9 0,-21 68 4 0,0 0 15 15,0 0 16-15,25-47 7 0,-22 41-16 0,3 0 17 16,-1 0-47-16,0 2 46 0,0-1-43 0,-5-1 10 0,0-1-6 15,-2 2-16-15,-3-1-1 0,2 1-17 0,-8-1 43 16,5 0-55-16,-4 1 45 0,-2 0-22 0,-1 3-7 0,0-2 10 16,-4 2-2-16,-2 2-2 0,0 2-3 0,-6 2 6 15,3 1 6-15,-8 2 3 0,3 4 0 0,-6-3-5 0,3 8-8 16,-7-2 3-16,2 2 11 0,-4 3 2 0,-1 0-7 16,-1 2-5-16,-2 1 14 0,-1 2 6 0,0-1 7 0,6 3 1 15,0-3-14-15,2 4-5 0,4-4 2 0,2 2 4 16,0 0-8-16,9 0-12 0,1 1-3 0,2 0-10 0,-4 0 0 15,5 1-6-15,1 1-8 0,0 2 2 0,5 0-9 16,-3 1-1-16,3 1-2 0,1 2 4 0,2 0-2 0,-1 1 1 16,3 3 5-16,-1-2-3 0,1 2 4 0,0-5 9 0,4 4-1 15,-1-1-2-15,3 1 10 0,0 1-3 0,3-1-1 16,2-4 2-16,1 2-5 0,2 5-8 0,0-3 3 16,3-1 1-16,5-2-1 0,-2-3 9 0,2 1 5 0,6-3 5 15,-1 1 3-15,4-1-5 0,0-3-2 0,-1-1-3 0,4-1-3 16,2-2-7-16,5 0-6 0,2-4-12 0,4 1 2 15,3-1 7-15,7-4-3 0,4-1 5 0,2-2-4 16,6-2-1-16,-3-2 4 0,5-2 4 0,2-2-2 0,-1-3-4 16,5 0-1-16,-3-3-4 0,0 1-3 0,2-1 5 15,-4-2-5-15,3-1 0 0,-2 5 1 0,-2-6-2 16,0 0-2-16,-5-1 0 0,3-1 4 0,-6-1-4 16,5-2-8-16,-6-3 1 0,0 2 0 0,-7-3-2 0,1 0 7 15,-2-3-1-15,-1 1-6 0,-2-3 4 0,-6-3 2 16,-1-3-2-16,0-1-3 0,-3-3 2 0,-2-4-4 15,0-3 2-15,-1-4-7 0,-2-1-4 0,0-3 4 0,0-4-6 16,-3 4 7-16,1-4-6 0,-1 4 3 0,-4-3 2 16,-1 3 3-16,-2-1 4 0,-1 3-2 0,-3 1 6 15,-2 2-3-15,-1 3 7 0,-4 1-3 0,-1 5-3 0,0-1 4 16,-3 4-5-16,-2-1 5 0,-1 2 0 0,-2 0 0 16,-2 1 1-16,-3-2 0 0,-1-2-6 0,-2 1 8 15,-1 0-5-15,-1-1 0 0,-4-3-2 0,-1 1 1 16,0 1-1-16,-3-1 0 0,-1 2 3 0,-2-3-1 15,0 1 0-15,-5 2 0 0,3 3 2 0,-4-2-4 0,0 3-3 16,-3 3 2-16,-3 2 4 0,1 2-2 0,-3 3-2 16,-3 0 7-16,0 1-4 0,-6 4-1 0,3-2 3 0,-5 2 0 15,0 3-2-15,-1 2-1 0,1 2 6 0,0 1-9 16,2 1 9-16,4 2-3 0,2 1-1 0,-3 1 2 16,5 2-2-16,-2 1 1 0,1-1-3 0,0 2-1 15,0 1-1-15,-4 1 4 0,1-1-3 0,1 2-3 16,1 0 6-16,3 1-2 0,-1 1 2 0,3 0 3 15,1 1-4-15,2 0-1 0,3 3 3 0,0-1-1 0,5 1-3 16,0-2-15-16,3 3-9 0,3-3-14 0,-1 3-10 16,4-3-24-16,4 0-37 0,1-1-29 0,5-4-50 15,-1 2-33-15,-2-4-48 0,4 3-33 0,4-3-8 0,-2 1-50 16,3 4-34-16</inkml:trace>
  <inkml:trace contextRef="#ctx0" brushRef="#br0" timeOffset="95993.11">6764 15695 639 0,'13'-10'-2'0,"-2"0"11"0,-3-1 14 0,0 1-2 0,3-1 5 0,-5-2 5 0,2 0 15 0,-3 0 19 16,-2-1 17-16,1 0 4 0,0 2 7 0,-4-3 22 0,0 4-33 15,0-2 55-15,0 4-51 0,-8-1-10 0,2 4 0 16,-2 0-9-16,-4 1-15 0,-1 5-11 0,-6-2 36 0,-2 4-43 16,-3-2 40-16,-2 3 8 0,-1-2-15 0,-2 2 2 15,-2 2 2-15,-1-2-6 0,-1 1 0 0,-2 1-10 0,2 1 2 0,-4-1-7 16,1 1-2-16,-2 0 2 0,2 1 12 0,-2 1 7 16,1 1-5-16,-2 1-7 0,-2-2 3 0,3 6-6 0,1-2 10 15,-1 3 0-15,3-2-11 0,0 3-11 0,1 2-1 16,3 1 2-16,1 1-5 0,3 3-6 0,1-1 2 0,-1 3-14 15,4 1 4-15,2 1 0 0,-3 1-1 0,5 1-4 16,-1-2 3-16,4 5 7 0,-3-2-10 0,6 1 6 16,-1 0-3-16,5 0-2 0,2 0 8 0,2-2 0 15,2 3 1-15,3-3-3 0,3 1 5 0,4-4 1 0,-1 5-6 16,4-5 3-16,4 1-5 0,2-3 6 0,1 2-6 0,1-6-5 16,7 3-3-16,-1-3-2 0,6-1 1 0,-2 2 3 15,5-2-2-15,-1 4 2 0,4 0 0 0,-2 1 2 16,2-1 1-16,2 3 0 0,1-2 2 0,-2 0 0 0,4-2-9 15,1-2 2-15,3 3-4 0,2-1 5 0,-1-2-4 16,6-1-4-16,0 1 3 0,4-2-7 0,1 0 8 0,1-4-7 16,2 0 1-16,4-2 1 0,-3-3-2 0,-2-2 2 15,2-3-9-15,1-4 3 0,0-2-3 0,-1-5 1 0,1-3 1 16,-2-1-3-16,3-6-6 0,1-1 9 0,-3-6-3 16,-1 0-2-16,-1-5 0 0,-1-4-3 0,-5-3 3 0,0-5-2 15,-2 0 2-15,-2-5-13 0,-2-1 2 0,-4-4-10 16,-3 2 3-16,-1-4-3 0,-4 1-3 0,-3-2 6 15,-6 3-1-15,-3 3 4 0,-3-1 6 0,-3 4 10 0,-4 1 0 16,-6 2 1-16,-4 1 2 0,0 2-7 0,-3 1 0 16,-5 0 2-16,-3 1 2 0,-1 0-5 0,-4 2 1 0,-1 0 0 15,-5-2-2-15,1 4 4 0,-7-1 4 0,-2 0-2 16,-1 0-3-16,-2 3 5 0,-3-1-1 0,-2 0 2 0,-2 4 4 16,1 1-1-16,-2 0-3 0,-1 2 0 0,-3 3 1 15,0-1-2-15,2 3-2 0,-4 1-1 0,2 0-2 0,0 3 5 16,-1 2-3-16,1 3 2 0,2 2 0 0,2 1 2 15,-4 3 3-15,5 4-1 0,-4 0 1 0,5 2-6 0,2 3 6 16,-3 2-3-16,4-1-4 0,-4 3-1 0,4 1-5 0,-4 2-14 16,4 1-15-16,-2 1-31 0,-1-2-25 0,-5 4-43 15,5 1-50-15,-4 3-65 0,-1 0-48 0,8-3-11 0,-3 3-53 0</inkml:trace>
  <inkml:trace contextRef="#ctx0" brushRef="#br0" timeOffset="108172.67">17903 6198 1264 0,'5'-6'13'0,"-5"1"10"0,3 0 2 0,-6 1 4 0,6-1 11 15,-6 1 8-15,3 2 9 0,0-1-30 0,-3 0 47 0,3 2-61 16,-5-3 57-16,5 2-41 0,-5 1-7 0,5 1-6 0,-7-4 6 15,7 4 35-15,-3-1-53 0,3 1 54 0,-4 0-58 0,4-3 39 16,0 3 0-16,0 0-8 0,0 3-13 0,-3-3-5 0,3-3-6 16,-5 3-8-16,0 3 2 0,-2-2-1 0,1 1-4 15,-6 0 6-15,-2-1 1 0,1 5-2 0,-1-2 1 0,-3 0 6 16,2 1-2-16,-2 2-2 0,0 0-1 0,3-2 1 0,-4 2-6 16,6 0 6-16,-1 1-3 0,2-2-3 0,1 1 2 15,2 0 4-15,2 0 3 0,2 0-6 0,2 0 15 0,0-1 5 16,6 1 3-16,-3 0 10 0,8 2 0 0,-4-3 2 0,6 5-2 15,2-5 7-15,0 5-11 0,-1-3-9 0,6 1-4 16,-4-1-6-16,5 1-3 0,0 1-8 0,-5-1 1 0,6 0-3 16,-3 2-3-16,-4-1 7 0,4 0 1 0,-4-1-2 0,-3 2-2 15,1 0 4-15,-1-1 1 0,-4-1-2 0,-3-1 0 16,0 0-8-16,1-1 2 0,-8 2 0 0,1-3 2 0,-2 3 0 16,-3-2 2-16,-1 0 4 0,0 1-1 0,-7-1-2 0,3 0 0 15,-7 0 2-15,0-1-2 0,-2 1 2 0,0 0-1 0,-3-2-4 16,0 0 6-16,-1-1 1 0,0-1 0 0,2 1-3 0,1 1 2 0,3-3 0 15,5 1-9-15,2-2 4 0,1 1-2 16,6-1 4-16,2 1 0 0,4-2-1 0,0 0 0 0,3-2 0 16,-2 1 5-16,7-1-3 0,0-1-4 0,0 0 0 0,3-2-3 15,0 1 3-15,2-3 1 0,2 1-2 0,2-1-1 0,-2-1 0 16,1 2 6-16,-2-2-2 0,2 3 1 0,1 1-4 16,-4-1-2-16,1 3 2 0,-1-1 6 0,-1 6 0 0,-4-6-7 15,2 6 0-15,-3-1 1 0,-3 1 3 0,2 1 2 0,-3 2-3 16,1 0-1-16,-1 0 0 0,0 3 4 0,-3 1 4 15,3 0 5-15,-3 1-2 0,0 0 3 0,-3 0 1 0,0 0 2 16,1 3-1-16,-3-2 2 0,5 1-1 0,-3-1 1 16,2 2 5-16,-4-1-2 0,8 1 8 0,-1-2 5 15,-1 0 9-15,4 2-3 0,0-5-3 0,1 4-3 0,-1 0-1 16,4-1-1-16,-2 0-7 0,-1-2-7 0,1 2-10 16,-1-5 0-16,3 0 0 0,-1-4 4 0,0 4-9 0,1-7-1 15,-1 0 2-15,0 0-2 0,4 0 3 0,0 0-8 16,-2 0-14-16,4 0-32 0,-3 0-48 0,0 0-50 15,1-7-89-15</inkml:trace>
  <inkml:trace contextRef="#ctx0" brushRef="#br0" timeOffset="108961.96">18401 7470 1775 0,'-3'-5'-5'0,"2"0"29"0,-3-3 15 0,-1 2 0 0,1 1 1 0,6 2 0 0,-5-2 8 0,3 2 10 0,-2 2 15 0,2-2-26 15,0 3-17-15,0-1 1 0,2-1 2 0,-2 2 0 16,1 2-9-16,-1-2-6 0,2 1-7 0,0 0 9 0,-1 2 5 15,-1 0 6-15,4 2-7 0,-4 0 4 0,5 1 0 0,-3 1-2 16,1-2-2-16,0 2-10 0,1 1-2 0,2-1-8 0,0-1 5 16,-3-1-3-16,4 1-1 0,1-1-1 0,-4 1 2 0,5-1-4 15,0 0-2-15,-1 0 3 0,1-3-1 0,0 2 0 16,3-3 1-16,-3-1-1 0,0 0-3 0,-1-1 3 0,-3-1-2 16,0-1 0-16,3 0 3 0,-8-2-3 0,0 2-1 0,0-3-1 15,6-1 3-15,-6 2-6 0,0-4-1 0,0 0-12 16,-2 1-7-16,2-4-4 0,0 1-1 0,-1 0-1 0,-7-2-7 15,2-2 8-15,-1 1 1 0,-4 0 10 0,-4-3 0 0,0 5 8 16,-2-2 4-16,-2 1-1 0,0 1 9 0,0 4-5 0,3 1-3 16,1 3 2-16,2 0 3 0,-3 7-5 0,5-2 3 15,0 3-1-15,1 3-2 0,-1 3 10 0,3 0 10 0,-1 3 9 16,1 4 9-16,2 0 5 0,-1 2 3 0,0 1 8 0,0 4 10 16,4-2 3-16,1 3-4 0,-1-1-2 0,5 1-7 0,-1-3-3 15,4 3-5-15,2-2-8 0,3-3-9 0,0 0-13 16,1-2 1-16,3-2-6 0,2-1-3 0,3-2-1 0,-2-2-4 15,4-3-19-15,3-1-26 0,-2-4-22 0,-1 1-43 16,1-3-32-16,-7-2-31 0,1-5 9 0,6 1-32 0,-7-1-13 0</inkml:trace>
  <inkml:trace contextRef="#ctx0" brushRef="#br0" timeOffset="110359.51">18574 7434 1508 0,'-3'-5'33'0,"1"1"-30"0,2 0 68 0,-3 4-41 16,2 0 11-16,1 2 12 0,-7 0 9 0,7 0 3 0,-5 1-27 15,5-3 37-15,3 4-52 0,-1-2 58 0,8 2-2 16,-7-1-2-16,6 3-3 0,-4-2 11 0,5 3 9 0,-6 0 1 16,5 3-11-16,-4 0-20 0,0 1-3 0,2-2-1 0,-6 2-1 15,4 1-8-15,-3 0-11 0,-1 0-9 0,2-1-2 0,0 2 5 16,-1-4-6-16,-1 2-8 0,-1-2-5 0,4 2-4 16,-4-3-6-16,1 0 0 0,-1 0-3 0,0-1-2 0,0-2-3 15,0-2 5-15,3 0-5 0,-3-2-1 0,0 0 5 0,0 1-5 16,0-2 8-16,0-2-3 0,0 1 4 0,-3-2-4 15,3 1 0-15,0-1-1 0,0-1-7 0,-1-3 0 0,2-1-4 16,-2-2 1-16,1 1-1 0,0-1-2 0,1-4 3 0,2 1 0 0,1-3 5 16,-3 1 6-16,4 0-2 0,-2-1-3 0,5 0 2 15,-2 5 1-15,1-2-5 0,-1 2 0 0,5 3 0 16,-5 0-5-16,4 4 4 0,0-1 0 0,-1 3-3 0,-1 2 1 16,-2 0 4-16,4 0-2 0,-3 5 3 0,1 1 2 0,-3 1 0 15,2 2-2-15,-3-2 6 0,2 5 1 0,-2 0 1 0,-3 2 3 16,1-1 1-16,-1 2 5 0,-1 0 3 0,2 1 7 15,-4-1-1-15,4 1 1 0,-4-2-3 0,2 1 0 0,0-4-2 16,2 2-6-16,-2-4-5 0,2 2-5 0,-1-2-1 0,-1-2-1 16,3 0 0-16,1 0 2 0,-3-2-4 0,2-2-1 0,2 1-10 15,-4-4-13-15,4 0-11 0,0-2-9 0,-2 0-23 16,4-4-14-16,-4 1-5 0,4-2-11 0,0 0 3 16,2-3 11-16,-5-2 4 0,6 1 2 0,-5-2 26 15,5-3 13-15,-2-1 10 0,1-1 9 0,-3 1 6 0,3-2 6 16,-5 0 3-16,3 3 8 0,-1-2-5 0,-2 5 4 0,0 3 7 15,1 1 7-15,-4 2 0 0,-1 4-1 16,0 1 1-16,2 2-2 0,-4 2 6 0,2 1-4 0,-1 1-3 16,-1 3-9-16,-1 1 3 0,1-1 1 0,-1 4 4 15,1-4-2-15,1 2-4 0,-1 0-1 0,-1 1-2 0,3-1 7 16,0 1 0-16,0-1 1 0,3 0 1 0,-1 0 4 16,1-1-1-16,0 1-1 0,2 0 1 0,-2-3-3 15,4 1-1-15,-3 1-5 0,4-2-2 0,-2 2 3 0,1-4-5 16,-1 1 0-16,3-1-1 0,-1 0 0 0,0-1-1 15,-1-1 3-15,0 0 1 0,1-2-10 0,-3 0 9 16,3 0 1-16,0-2-1 0,0 1 0 0,-2 0 0 16,1-3-3-16,-1 1-1 0,3-1 3 0,-1-1-1 0,-1 1-2 15,-1-3 1-15,2 0 0 0,-2-1-7 0,4 0 3 16,-4 0-2-16,3-1 5 0,-1 0-1 0,0 0 1 0,0-1 0 16,2 1 1-16,-2 2 5 0,0 0 1 0,-2-1-2 15,2 2-1-15,-4 2-4 0,3-1-3 0,-4 4 5 16,0-1-1-16,1-1 0 0,-1 3-5 0,-3-2 3 0,4 2-2 15,-4 2 4-15,0-2 2 0,0 1-8 0,0 1-2 16,0 0 7-16,0-1 0 0,0 1 0 0,0 1 1 16,0 0 1-16,0 0-4 0,2 0 5 0,-2-1 2 0,1 1-4 15,-1 1 0-15,3-1 7 0,1-1-4 0,-4 2 3 16,3-1 0-16,0-1 2 0,0 1-1 0,1-1-3 16,-1-1 1-16,4 1-6 0,-4-1 2 0,4 1-1 0,-1-2 2 15,-1 0-2-15,3-2 1 0,-4 1 2 0,0-2 2 16,1 1-3-16,-1-1 2 0,0 0-1 0,-3-1-1 0,2-3-2 15,1 3 1-15,-2-1-2 0,0-2 1 0,-2-1-1 16,1 1-2-16,-2-1 0 0,1 1 4 0,-2-2-2 16,-2 1 0-16,-1 1-3 0,0 0-1 0,1-1 6 15,-3 3-2-15,1 0-3 0,-7 3-3 0,5-2 3 0,-1 4 0 16,-4 0 3-16,0 2 2 0,1 1-6 0,1 0 5 16,0 1-1-16,-2 0 2 0,4 0 0 0,1 2-2 0,-2 1-2 15,1 0 3-15,2 1 1 0,-1 2 1 0,2-1 1 16,2 1 0-16,-3 4 6 0,6-4 2 0,-3 2 4 15,1 1-5-15,3 0 6 0,0-2-5 0,0 1 0 16,3-1 0-16,1-1-2 0,-1 0 0 0,3-2-4 0,-3 1-4 16,5-2 0-16,-2-1 2 0,-1-2-1 0,3 1-1 15,-3-2-1-15,4-2-4 0,-2-1 4 0,-1 0 4 0,0 0-11 16,2-1-4-16,-2-2 1 0,2-1-3 0,1 1 3 16,-2-3-2-16,3 0 0 0,-4-1-6 0,1 0 10 0,-1-1 6 15,1-2 0-15,0-1 1 0,-2 0-4 0,0 0 4 16,-2-4-1-16,0 2 2 0,3 3-1 0,-5-3-4 15,1 2 3-15,0 2 3 0,-1 2-4 0,1 1 1 16,0 4 0-16,-2-1 6 0,1 3-4 0,-1 0 3 0,0 3-3 16,0-1-2-16,0 3 1 0,-1 1 1 0,-1 1 0 15,0 3 1-15,1-1 1 0,-3 3 6 0,3 3 4 16,-1-3 1-16,1 3 7 0,-2-4-3 0,1 4-2 0,2-3 3 16,0-1 1-16,5 1-9 0,-4-2-1 0,2-1-2 15,1-1-4-15,1-1 4 0,-1-2-2 0,1 2-3 0,2-5 0 16,-2 1 1-16,0-3-3 0,2 0 1 0,-1-1-3 15,2-1-16-15,-2-2-2 0,2-1-5 0,-1 0-3 16,2-2-10-16,-1-1-3 0,1 0-6 0,-2-3-6 0,4-1 9 16,-3-1-1-16,1-3-3 0,-1 2-1 0,1-5 10 15,-1-2 6-15,-1 1 0 0,-1-1 16 0,0 0 2 16,-3 1-1-16,-3 1 13 0,0 4 1 0,0-1-5 16,-3 9 1-16,-3-2 7 0,0 5-7 0,-1 3 5 0,-1 2 16 15,-4 3-1-15,1 1 8 0,1 3 4 0,-4 1 0 16,3 1 15-16,0 2 1 0,3 2 10 0,0 1-5 0,3-3 4 15,2 5 0-15,2-3 13 0,2 3 1 0,2-2-14 16,4 3 3-16,-1-2-10 0,5 1-4 0,-1-1-9 16,-1-3-8-16,5 2-9 0,-1-3-3 0,0 0-10 0,-1-4-18 15,0 1-32-15,-2-4-35 0,2 2-51 0,0-7 6 16,1-2-68-16,-4-2-77 0</inkml:trace>
  <inkml:trace contextRef="#ctx0" brushRef="#br0" timeOffset="110518.43">19602 7224 1477 0,'-8'0'27'16,"2"0"-26"-16,2-3 44 0,0 3-39 0,-1 0 42 0,2 0-43 0,3 2 43 0,-5-2-44 0,5 1 11 0,0-1-13 16,5 2 4-16,-5-2-14 0,1 0-11 0,2 0-16 15,1 1-40-15,0 2-21 0</inkml:trace>
  <inkml:trace contextRef="#ctx0" brushRef="#br0" timeOffset="111093.6">19814 7230 1960 0,'-2'-1'-21'0,"1"-1"36"0,2-2 9 16,1 2 14-16,-2 0 17 0,0 0 20 0,-2 0 8 16,2 0 12-16,0 2 30 0,-1-1-26 0,1-1-8 0,0 0-10 15,-2 2-16-15,2 0-19 0,-2 0-7 0,2 0-11 16,0 2-4-16,2-2-3 0,-4 2 3 0,2-2-3 15,0 0 3-15,0-2 3 0,0 2 3 0,0 0-5 0,0 0-4 16,0 0-7-16,0 0 2 0,0 0-1 0,0 0 1 16,0 2-6-16,0-1 3 0,-1-1 4 0,1 2 4 15,0-2 9-15,-2 0-1 0,2 0 7 0,0 0 1 0,-1 0 0 16,1 2 0-16,0 2 8 0,0-2 1 0,-2 2 0 16,2 3-4-16,-3 3-1 0,1 2 0 0,1 2 7 15,-3 4-1-15,3 1 3 0,-3 2 2 0,0 4-1 0,1 1 6 16,1 1-7-16,1 1-2 0,-1 3-5 0,1-2 0 15,-1 1-14-15,2 0-8 0,0-1-4 0,-2-5-10 16,2 3 4-16,0-4-2 0,0 0 0 0,0-5-12 0,0-1-5 16,2-1-13-16,0-1-38 0,1-3-37 0,0-2-75 15,-1-3-70-15,-2 0-75 0,3-5-92 0</inkml:trace>
  <inkml:trace contextRef="#ctx0" brushRef="#br0" timeOffset="111428.74">20053 7234 2426 0,'-4'-5'-13'0,"-2"-1"36"0,3 0 34 0,12 1 12 0,-12 1 32 0,3 2 13 0,-2 2 27 16,-1-2 12-16,2 4 35 0,-3-2-33 0,4 1-32 15,-7 0-5-15,7-1-31 0,-5 2-15 0,5 1-27 16,-1-1-11-16,1 2-22 0,-4 1-2 0,3 1 1 0,1 4-10 16,-2-1 3-16,0 3 0 0,2 1-15 0,0-2-22 15,2 3-28-15,1-3-27 0,1 1-49 0,-3 0-55 16,-1 3-57-16,2-4-60 0,-2-3 6 0,0 3-42 0</inkml:trace>
  <inkml:trace contextRef="#ctx0" brushRef="#br0" timeOffset="111587.43">20149 7288 1751 0,'7'-11'-19'0,"3"-3"94"0,1 2-40 0,-6 1 15 0,0 1 27 15,3 4 22-15,-4 1 12 0,1 1 18 0,-3 4 27 16,-2 0-86-16,0 4 44 0,3 3-14 0,-5 1-29 15,2 2-22-15,-1 4-10 0,-1 4-17 0,-3 1-13 0,1 2-6 16,-4 2-55-16,-5 1-68 0,4-2-87 0,-7 2-67 16</inkml:trace>
  <inkml:trace contextRef="#ctx0" brushRef="#br0" timeOffset="112142.89">18166 7307 1944 0,'0'-3'-20'0,"8"3"36"0,-8-4 17 0,6 3 15 0,-3-3 7 0,4 4 21 0,-1 0 9 0,1 0 13 0,-2 2 32 16,0-4-37-16,3 6-11 0,-3-3-15 0,2 2-3 0,-2-2-20 16,0 4-6-16,-1-2-11 0,-1-1-17 0,0 3 5 15,-1-1-7-15,-1 1-1 0,2 0-4 0,-3 1-1 16,0 0-3-16,2-2-3 0,-2 0 6 0,2 1-1 16,-1 0-5-16,-1-3-22 0,0 1-22 0,0 1-25 0,0-3-18 15,0 2-13-15,-1-3-7 0,1 1-3 0,0-2 1 16,0 1 8-16,0-3 20 0,1 2 25 0,2-5 18 15,-2 1 9-15,1 0 8 0,1-2 6 0,-3-3 2 0,4 2 10 16,-4 0 5-16,1-1-2 0,1-1 6 0,-1 0 23 16,1-3 2-16,0 4 8 0,-1 0 14 0,2 1 15 15,1 1 5-15,-1 1 15 0,0 3 2 0,1 1-14 0,0 4-3 16,0-1-3-16,1 5-8 0,2-1-8 0,3 5-9 16,-3 3-13-16,3 3-2 0,-4 1-9 0,1 4-4 0,0 3-41 15,-2 0-70-15,0 0-93 0,-1 2-75 0</inkml:trace>
  <inkml:trace contextRef="#ctx0" brushRef="#br0" timeOffset="112671.75">20476 7510 1927 0,'0'0'-17'0,"0"0"38"0,0 0 20 0,0 0 15 0,0 0 15 0,-57-43 11 0,57 43 10 0,0 0 17 16,0 0 24-16,0 0-32 0,0 0-14 0,0 0-19 15,0 0-12-15,0 0-12 0,0 0-14 0,0 0-5 16,0 0-21-1,12 20-5 17,-2-7 13-17,-10-13 6 1,0 0-7 0,21-19-36 15,-21 19-18-31,0 0-35 0,0 0-34 0,0 0-39 15,0 0-52-15,0 0-24 0,0 0-65 0</inkml:trace>
  <inkml:trace contextRef="#ctx0" brushRef="#br0" timeOffset="113005.53">20500 7824 2324 0,'-3'7'-27'0,"0"-4"34"15,3-7 18-15,3 4 5 0,-3-1 19 0,3 1 19 0,-3 0 6 16,0 0 1-16,5-3 27 0,-4 3-32 0,-1 0-14 0,3 0-1 16,-1 3-21-16,0-2-23 0,-1 0-1 0,-1 1-6 15,3-1 3-15,-3 0 0 0,0-1-23 16,0 0-12 0,0 0 13-16,0 0-1 0,0 0-1 15,0 0-9-15,0 0 0 0,0 0 6 0,0 0-3 16,0 0 14-16,-3-21 23 31,3 21 5-31,0 0 1 16,0 0 11-16,10-14-24 0,-10 14 16 15,0 0-56 1,27 2-47-16,-27-2-61 0,0 0-64 16,0 0-46-16</inkml:trace>
  <inkml:trace contextRef="#ctx0" brushRef="#br0" timeOffset="113691.82">21139 7559 2503 0,'0'-5'33'0,"2"2"13"16,-1-13 4-16,2 8-2 0,1 2 0 0,1-2 3 16,3 2 1-16,-1-1 3 0,3 3-32 0,-1-1-19 15,0 1 0-15,3 1 5 0,0 2 6 0,-1 1 2 0,1 1 2 16,0 2 5-16,1-1 5 0,1 3 7 0,-5 1-3 16,3 1-1-16,-2 2-5 0,-2 1-4 0,0 2-4 0,-3-1-8 15,1 2-5-15,-4 3-3 0,-1-1 0 0,-1 2 0 16,0-1-2-16,0 2 0 0,-1-1-1 0,-1-1-2 15,-1 3 2-15,0-4 1 0,0 1 1 0,1-3-4 0,-1-1 2 16,0 0 0-16,1-3 2 0,-3 0 1 0,2-3-2 16,-4 0 1-16,0-3-4 0,-1 0 4 0,0-1-5 15,-2-2-2-15,0-2-1 0,0-1-7 0,1-1-14 0,3-1-10 16,-1-1 2-16,1-1-1 0,3-2 2 0,3 0-2 16,0-1 0-16,0 0 14 0,3-3 5 0,2 0 13 15,-1-2 3-15,3 0 1 0,2 0-1 0,-1-4 2 0,2 1 3 16,2-4-2-16,-1 1 1 0,2-3 1 0,3 4-6 15,0-3 3-15,-1 4 1 0,0 6-3 0,0-2 1 0,-3 4-3 16,-2 6 6-16,-3 2-2 0,-1 2 3 0,1 3-5 16,-1 2 3-16,-2 3 0 0,3 4-3 0,-2 0 5 0,3 2-6 15,-2 1 0-15,2 2 3 0,-5-1 3 0,0 2 1 16,0 1 2-16,0-2 3 0,-3-1-2 0,2-2 2 16,-2 0 1-16,0-1-1 0,0-1-4 0,0-3-4 15,-2 0 6-15,2-3-7 0,0-2 1 0,0 0 2 0,0-2 2 16,2-1 0-16,-2-1-3 0,2 0 6 0,-1-3-1 15,1-1-2-15,1 1-1 0,5-2-2 0,-5-3-1 16,3 2-3-16,1-2 1 0,2-1-4 0,2-1-4 0,-1-3 7 16,4 3-4-16,-5-1 2 0,7 0 1 0,-2-1 6 15,4 3 8-15,-1-1 7 0,2 5 0 0,-3 0 1 16,3 4 4-16,-3 1 2 0,1 5 2 0,-4-1 2 0,-1 5-8 16,-2-1 3-16,0 4 4 0,-7 2 3 0,4 1 1 15,-3-1 2-15,-3 5-1 0,-2 0-6 0,1-1 0 16,-2 2-5-16,-2-1-7 0,0 0-2 0,1-2-3 0,3 1-18 15,0-5-35-15,0 0-34 0,0-4-40 0,0 1-47 16,0 1-60-16,2-5-49 0,1-3-25 0,-3 0-69 16</inkml:trace>
  <inkml:trace contextRef="#ctx0" brushRef="#br0" timeOffset="114346.74">22160 7637 1855 0,'5'-2'-14'0,"0"0"9"0,6-2 21 0,-6-1 12 0,-2-1 8 16,0 2 18-16,2-3 14 0,-4 2 9 0,1-4 23 16,-4 0-3-16,-1-1-12 0,0 0-2 0,-3-1 1 15,-2 0-11-15,-3 1-12 0,1-1-11 0,-5 0-8 0,2 1-5 16,-3 1-4-16,3 2-13 0,0 2-5 0,0 0-4 16,1 3-3-16,-2 2 13 0,5 4 18 0,-4-1 4 0,2 5-1 15,-2-3 7-15,4 3 7 0,-5 5 7 0,4-2 8 16,-2 3-8-16,4 0-19 0,-2-2-3 0,3 4 1 0,2 0-6 15,1-1-11-15,1 0-10 0,5-1-3 0,-1 0-3 16,3-1 0-16,-2-3-2 0,5 2 0 0,-1-1-3 16,1-1-2-16,1-3 2 0,1-1-3 0,0 0-2 0,3-2 1 15,2 0-2-15,-3-1-7 0,3-1-12 0,-1-4-6 16,2 2-11-16,-4-3-10 0,6 3 4 0,-5-7-1 16,-1 4 0-16,1-2 4 0,-2-2 14 0,1 0 11 15,-1 0 9-15,-2 1 6 0,-2-5-3 0,0 2 5 0,-2-4 0 16,3 0 2-16,-2-1-4 0,-2 1-1 0,2-2 2 15,1 2 9-15,-1-1 2 0,-1 3 6 0,1 2 3 16,0 2 3-16,-3 1 2 0,-1 4-3 0,-1-1 1 0,2 3-5 16,0 3 0-16,-2-1-8 0,-2 3 0 0,2 2 0 15,-2-1 3-15,2 7 3 0,-1-2 2 0,1 3 2 16,0-1-5-16,3 4 4 0,0-1-3 0,2-1-2 0,0-2 0 16,6 5 0-16,-3-6-3 0,3 1-5 0,1-2 4 15,1 0-4-15,4-1-8 0,-1-1 6 0,2-1-4 0,-2-2-5 16,2-3-2-16,0 1-7 0,-1-3-20 0,4-2-12 15,-5-1 0-15,1-3-7 0,1 3 1 0,-3-5 0 0,1-1 0 16,-2-1-1-16,-1 0 8 0,-1-2 3 0,0-1 3 16,-4-2 2-16,-2-2 2 0,0-2 0 0,-3 2-1 15,0-3 15-15,-1-1 7 0,0 0 8 0,-2 0 6 16,0 0-3-16,-2 4-2 0,2-1 3 0,-2 3 3 0,2 5-3 16,0 0 0-16,0 4 5 0,-1 2-3 0,1 3-3 0,-2 2 1 15,2 2 0-15,-1 3 2 0,-1 2 0 16,-1 1 0-16,0 1-1 0,2 3 0 0,-3 2 3 0,3 0 5 15,1 1 0-15,-2-1 3 0,4-1 1 0,-1 1-5 16,1-1 6-16,1-3 1 0,1 0-3 0,1-3-9 0,2-2-12 16,-6 0-45-16,4 1-55 0,2-4-42 0,-2-2-55 15,3-2-24-15,-1-2-69 0</inkml:trace>
  <inkml:trace contextRef="#ctx0" brushRef="#br0" timeOffset="114501.11">22590 7322 1927 0,'-9'-27'-23'0,"1"4"6"0,5-1 22 0,-2 6 16 0,0 5 0 0,1 8 7 0,0-1 3 16,0 6 0-16,1 0 22 0,0 2 0 15,-1 3-17-15,3 3-18 0,-1 1 3 0,2 4-6 0,2 1-5 16,3 4 1-16,0 1-7 0,2-1-44 0,3 3-55 16,1-2-10-16,4 1-58 0</inkml:trace>
  <inkml:trace contextRef="#ctx0" brushRef="#br0" timeOffset="114961.32">22942 7613 1516 0,'3'-3'94'16,"0"0"-32"-16,-4-6 8 0,5 2 15 0,-4-1 18 0,5-3 18 16,-4 0 15-16,2-1 23 0,-1-2-81 0,0 0 42 15,-1 1 12-15,-1 3 3 0,0-1-14 0,0 1-2 0,-1 1-10 16,-4 6-21-16,2-2-12 0,-3 3-5 0,-2 1-20 15,1 2-17-15,-1 2-1 0,-1 3-13 0,3-1-1 16,-1 4-5-16,-2 1 0 0,3 2 2 0,-2 1-4 16,1-1 4-16,4 2-8 0,-2-2 3 0,4 1 0 0,-3-1 3 15,4 0-4-15,0 0 2 0,0-2 1 0,4 1-3 16,-1-2 4-16,2 0-3 0,-1-2-3 0,3 1-5 16,0-3 9-16,3 1-12 0,0-2 3 0,4-1-4 0,-5-3-3 15,6 0-2-15,-3 0-5 0,-1-3-3 0,2-1-6 16,0-2 1-16,-4 1-3 0,2-3 0 0,-1-1-3 0,-2-2 0 15,0-3 0-15,-1 2 3 0,0-4-2 0,-3-1 9 16,1-1-4-16,-2-4 2 0,-1-1 0 0,-2-4 6 16,-2-1 0-16,1-5 3 0,-2 1 3 0,-2-5-2 0,2 1 3 15,-1-1 4-15,0 0 5 0,-2 4-3 0,1 2 8 16,0 6 5-16,0 6 8 0,4 5-4 0,-4 4 4 0,3 5-3 16,-1 8 17-16,0 4 11 0,-2 5 9 0,5 4 4 15,0 4 3-15,0 7 6 0,-1 4 7 0,1 3 4 0,1 7-12 16,4-2 0-16,-1 5 4 0,1 0-8 15,2 2-8-15,-1 0-2 0,1-3-8 0,0 3-6 0,0-6-19 16,-1-2-71-16,-1-3-94 0,0-3-108 0,-5 1-121 16,0-3-106-16</inkml:trace>
  <inkml:trace contextRef="#ctx0" brushRef="#br0" timeOffset="115955.26">17821 8615 1720 0,'-3'-18'-15'0,"3"4"89"0,0-8-39 0,8 3 5 15,0 2 7-15,-2 0 16 0,5 0 16 0,3 1 17 0,2 2 24 16,2-1-79-16,-1 3 56 0,8 0 4 0,-3 3 0 0,4 2-12 15,-4 0-15-15,2 3-18 0,-1 1-10 0,-2 3-6 16,-2 1-18-16,-2 4-11 0,-6 1-4 0,2 0-3 16,-5 2 2-16,-2 1 1 0,-6 3 9 0,0 2-6 0,-6-3 10 15,-2 5 5-15,-5-1 2 0,-4 1 2 0,0 1 1 16,-5-2 4-16,0 3-7 0,1-3 6 0,-3 1 4 0,4-1 8 16,0-1 4-16,2-3-1 0,3 0 1 0,0 1-4 15,3-3 0-15,0 2-3 0,2-3-5 0,2 0-10 16,3-3-8-16,2 3-1 0,-1-2 0 0,1-1 4 15,3 1 2-15,0-1 2 0,3 1-2 0,1 0 5 16,3 1 3-16,-1-2-2 0,7 2-4 0,1-3-5 0,2 1 0 16,3 0-5-16,3 0-8 0,0 0-2 0,2-2-5 15,1 0-1-15,2 0 0 0,-2-3 5 0,-1 2-6 0,0-2-2 16,-4 0 7-16,1 0-4 0,-7 0 1 0,1-2-1 16,-5 2 4-16,-2-2-4 0,-3 1 0 0,-2-1 4 15,-3 1-10-15,0 0-1 0,-3-1 2 0,-2-2 0 0,1 3-3 16,-6 1-1-16,-1-2 0 0,1 2 2 0,1 0 7 15,-5 0 0-15,3 0-1 0,-2 2-1 0,4-1 1 0,-1 3 0 16,-1-1 3-16,5 1 0 0,-1 1-1 0,4 0-1 16,0 1 1-16,1 5-1 0,2-1 6 0,2 0 2 0,1 2 2 15,4 3 5-15,2 1 4 0,4 1 3 16,-1 2 1-16,6 1 7 0,-1-1-5 0,7 4 1 0,0-3-6 16,-1 2-2-16,0-3-5 0,0 0-2 0,-2-2-1 15,-4-2-5-15,-3-1 1 0,-2-1 2 0,-6-5 7 0,-2-1 3 16,-1-2 13-16,-3-2 2 0,-5-3 0 0,-3 0-1 0,-5-4-1 15,-5-2-2-15,-1-2-7 0,-1-1-17 16,-4-3-39-16,-3-3-37 0,3 0-47 0,-1-3-60 0,-2 1-63 16,0-2-84-16,2-1-89 0,0 0-68 0</inkml:trace>
  <inkml:trace contextRef="#ctx0" brushRef="#br0" timeOffset="116688.58">17464 5438 938 0,'-11'-2'13'0,"-5"-3"11"0,0 5 9 0,-12 2 20 0,-4 6 13 0,-6 3 13 0,-5 1 23 0,-1 12-31 0,-7 5 56 0,-4 10-50 0,-3 2-6 0,-1 10-4 0,-2 7-3 15,1 8-9-15,-4 9-3 0,-4-1 42 0,3 8-66 16,4-2 48-16,1 6-1 0,1 1-3 0,7-2 4 16,4 5 2-16,4-1 0 0,6-1-4 0,5 0 5 0,6 4-10 15,3 5 5-15,4 2 1 0,4 6-11 0,5-2 1 16,4 4-13-16,1 0-5 0,0-2-8 0,5-2 8 15,1-2 9-15,3-4 3 0,7-1 1 0,-1-3-3 0,8 2-2 16,0 3 2-16,9 0 12 0,0 3-5 0,8 1-14 16,1-1-9-16,3 4-8 0,2-3-1 0,0-2-4 15,3-6-2-15,1-3-11 0,-1-7 5 0,0-3 14 0,4-1 9 16,2-10 10-16,0-1 17 0,5-2 10 0,-1-1 2 16,3-1 2-16,7-2-6 0,2-3-13 0,9-3-3 15,2-1 4-15,5-3-16 0,2-8-6 0,11-3 0 16,4-5 0-16,2-5-1 0,4-8-2 0,2-2-9 0,3-3-12 15,3-5-3-15,-6-5-5 0,2-4-7 0,-4-6-1 16,2-3-2-16,-2-6-1 0,-4-7-6 0,-2-5-3 16,-1-3 1-16,2-8-1 0,-3-5 3 0,-4-1 0 15,-3-5 4-15,-7-1 2 0,-3-5 2 0,-4-2 3 0,-9 3-3 16,-3-2 1-16,-6 0-1 0,-3-3 0 0,-8 3-1 16,-5-2-3-16,-10-1 0 0,-4 1-5 0,-8-2 2 15,-5-1 0-15,-4 1-5 0,-8 4 2 0,-2-1-2 16,0 1-4-16,0 4-11 0,-2-1-15 0,2 4-9 0,-6 2-41 0,-3 4-54 15,0 3-67-15,-3 4-84 0,-9 5-118 16,1 2-73-16</inkml:trace>
  <inkml:trace contextRef="#ctx0" brushRef="#br0" timeOffset="124782.46">23360 10527 1309 0,'0'-10'5'0,"4"3"7"0,-4-1-4 0,1 2 7 0,-2-1 2 0,2 2 6 16,-1 1 8-16,0 1-5 0,0 1-7 0,0 2-4 0,0 0 4 15,0 0-6-15,2 3-3 0,-2 2 9 0,-2 1 7 0,-3 7-28 16,5 0 57-16,-9 7-55 0,5 9 85 0,-1 3-51 15,0 9 0-15,-2 3-12 0,3 9-16 0,-1 0 35 0,4 3-56 16,1 8 56-16,0 3-86 0,0 4 54 0,1 1 0 0,1 4 0 16,2 0 2-16,-1 3-2 0,-3 3 2 0,5-8 1 15,-2 1-6-15,2-7 4 0,-1-1-2 0,0-8 2 0,-2-2-3 16,2-3 0-16,-4-5-1 0,-2-3 0 0,-2-2 7 16,1-4-6-16,-2-2 1 0,-3-2-3 0,3-3 0 15,-5-2-1-15,2-6 1 0,0 1-34 0,1-10-50 0,3 1-9 16,2-7-48-16</inkml:trace>
  <inkml:trace contextRef="#ctx0" brushRef="#br0" timeOffset="125148.41">23411 12221 910 0,'-11'4'19'0,"1"-10"19"0,5 6 14 0,-3-4 9 0,3 0 2 16,2 0 5-16,3 0 6 0,1 4 3 0,2-4-14 15,7 2-5-15,4-2-47 0,5 4 33 0,10-1-31 0,7-2 54 16,11 6-52-16,10-6 52 0,14 6-41 0,11-6-11 16,15 10 50-16,3-6-35 0,21 5 36 0,9-3-58 15,20 3 50-15,12 2-49 0,12 2 50 0,6-1-2 0,6 2-13 16,11 2-10-16,2 0-4 0,8 1-2 0,2-1-2 15,2 0-7-15,-1-2-8 0,-3-3-5 0,-7-3-9 16,-7 2 2-16,-15-4-1 0,-13 1-1 0,-18-2-3 0,-15 1 2 0,-20-1-5 16,-6 2-1-16,-15-3 8 0,-9-2 0 15,-13 1 1-15,-14-1 0 0,-12-4 2 0,-10 4 3 16,-14-1-1-16,-5 0 5 0,-7-2-6 0,-9 4-22 0,-6-1-30 16,-6-3-26-16,-5-5-7 0,-6 1-68 0,-9 3-73 15</inkml:trace>
  <inkml:trace contextRef="#ctx0" brushRef="#br0" timeOffset="126101.93">23566 10383 667 0,'5'-5'5'0,"-2"4"5"0,0-3-1 0,2 3-2 0,1-1 6 0,6 1 1 0,0-3-1 0,7 1 9 0,3 0-4 0,8-2 6 0,8 2-3 0,10 1 10 0,7-2-8 16,13 0 9-16,8 1 21 0,16 0-10 0,18 1 4 16,22 1-10-16,18-1 6 0,22 2 1 0,15 3 13 0,13-1-12 15,15 3-20-15,20 0-5 0,8 4 3 0,7-1 3 16,3 2-7-16,-4 2-22 0,-4 0-11 0,0-1-4 16,-7 0-2-16,-11 0 8 0,-17 2-8 0,-16-4 1 0,-13 0 22 15,-17-2 18-15,-14 1 1 0,-12-3 5 0,-14-1 5 16,-14-3-9-16,-10 2 1 0,-13-3-5 0,-9 1-11 0,-5-1-11 15,-8-1 6-15,-10 0 0 0,-8-1-3 0,-10 0 28 16,-11-1 10-16,-7 0-36 0,-8 1 36 0,-8-4-40 0,-5 1 38 16,-7 1-41-16,-3-2 38 0,-5 1-56 0,-2-1 28 0,-5 5-1 15,2-4 9-15,-3 3-2 0,4 1 9 0,-1 1-11 16,2 0 19-16,-1 3-23 0,4-2 20 0,0 1-24 16,2 0 12-16,1 1-10 0,0-1 1 0,4 2-6 15,0-1 6-15,3 1-3 0,1 0 0 0,1 1 5 0,-2 3-2 16,1-3-6-16,3 3 8 0,0 0-5 0,0 4 7 0,0 2 16 15,-1 1-47-15,1 2 51 0,-2 2-58 0,4 4 62 16,-4 0-61-16,2 4 63 0,-2 0-69 0,4 7 43 16,-2 2-8-16,3 4 4 0,3 4-4 0,-2-1 1 0,3 10 1 15,0 4 0-15,2 3 3 0,1 3-2 0,1 7 2 16,-2-5 0-16,2 8 9 0,-2-1 25 0,-3-2 4 0,4-2-1 16,-4-3 6-16,0-3 2 0,-3-2-6 0,2-5 5 15,-4-2-8-15,-1-4-25 0,0-3-6 0,-4-4 21 0,4-2 4 16,-3-2 0-16,-3 0 2 0,1-3-2 0,1-3 0 15,1 0-4-15,-3-1 6 0,1 0-23 0,4-4-10 0,-1-3 1 16,2 0-3-16,2 1-1 0,2-1 2 0,4 0 0 16,-2-2-2-16,1-2 1 0,0 0 3 0,1 1-5 15,3-2 5-15,-3-5-3 0,-2-1 2 0,-2-6-1 0,3-1 1 16,-4-1-8-16,0-3 4 0,0-1 0 0,0-1 1 0,0-1 6 16,0 0 0-16,0 0 1 0,0 1 3 0,-4-2 3 15,4 0-4-15,-1 1 0 0,-2-1-2 0,-2-2-2 16,-3 3-2-16,2-2-1 0,-6 0-4 0,-1-2 2 0,-4 3 0 15,-4-2 1-15,-6 1 3 0,-7 1-2 0,1-4-4 16,-7 3 0-16,-7-4-3 0,-7 2-32 0,-9 0-36 0,-8-4-41 16,-5 0-55-16,-8-1-25 0,-11-3-69 0</inkml:trace>
  <inkml:trace contextRef="#ctx0" brushRef="#br0" timeOffset="126828.42">24316 11155 1500 0,'0'-11'34'16,"-2"-6"-19"-16,7 1 73 0,-8 3-48 0,0 0 14 0,1 2 15 0,1 2 5 0,1 2-4 0,0 2-29 0,-4 4 19 0,1 2-76 15,3 3 47-15,0 3-12 0,-1 5-16 0,1 7-5 0,0 6 29 16,-2 2 11-16,0 9 1 0,2 5 9 0,0 4 13 16,0 2 3-16,0 1 3 0,2-1 6 0,1-1-9 15,8-3-11-15,2-2 2 0,1 0-6 0,7-5-13 16,2-2 0-16,6-3-4 0,1-2-5 0,-1-5-16 0,1-2-2 15,1-4-2-15,-1-4-5 0,5-2 1 0,-6-3 0 16,2-4 0-16,2-5-1 0,-1-1 2 0,-1-7-4 0,-1-1-1 16,-1-2 3-16,0-6 3 0,-6-2-1 0,2-2-4 15,-4-3 0-15,-5-5-3 0,1-1 4 0,-6-3-1 16,-1-4 1-16,-3-3-7 0,-2-3 3 0,-3-5 3 16,-1-1 1-16,-4-2-1 0,0-3-19 0,-3 1-7 0,0-1-3 15,-2 4 2-15,-2 8-10 0,1 2 1 0,-1 10-4 16,-1 3-5-16,0 8 6 0,3 7-1 0,0 8-14 0,3 4-15 15,2-3-5-15,-1 6-30 0,2-3 0 0,4 4-19 16,4 0 37-16,-5-3-63 0,6 3 19 0,-1 0-27 16</inkml:trace>
  <inkml:trace contextRef="#ctx0" brushRef="#br0" timeOffset="127049.03">25440 10977 1751 0,'-11'-13'-4'16,"2"3"38"-16,-3-1 8 0,11-1 3 0,-13-1 11 16,6 2 3-16,1 1 1 0,6 8-3 0,-4-1 4 15,4 3-38-15,1 3-9 0,0 7 2 0,4 4-12 0,-1 1-1 16,0 3-1-16,6 8 1 0,-3 6 1 0,5 3 5 16,0 4 1-16,2 2-2 0,2 5 0 0,1 2 0 15,2-1 2-15,-1 2 3 0,0-5-4 0,1-2-1 0,-2-4-22 16,-2 0-39-16,-5-4-34 0,3-6 7 0,-3-2-82 15,-8-3-23-15,2-4-44 0</inkml:trace>
  <inkml:trace contextRef="#ctx0" brushRef="#br0" timeOffset="127374.26">25363 11334 1034 0,'5'-15'10'0,"4"-2"1"0,2 4-2 0,0 4 2 16,6 0-2-16,-1 0 7 0,3 5-3 0,6 1 6 0,1 1-26 15,-1 0-12-15,2 0-9 0,3 2-15 0,0 0 3 16,0 2-7-16,-3 0 3 0,-2 0-8 0,0 0 18 16,-5 1 8-16,2-2 12 0,-4 0 17 0,-5-1-1 0,3 0-7 15,-2 0 11-15,-4 0 19 0,-1 0 14 0,-6-2 27 16,2-1 13-16,-5-1 4 0,-1-3 28 0,2 2-33 16,-6-3 51-16,7-3-56 0,-5 0 64 0,3 2-77 0,-5 0-7 15,1-1 5-15,0 3-22 0,-2 2 46 0,6 0-63 16,-6 5 36-16,6 0-77 0,-2 3 51 0,4 6-2 15,-1 0 10-15,2 8-6 0,1-1-6 0,0 10 6 0,1-1-1 16,3 4 0-16,-3 2 3 0,4 0-5 0,-2 1-23 16,3-2 2-16,-3-2-5 0,-1 0-1 0,4-4 4 15,-3 2-1-15,1-6-2 0,-3-1-1 0,3 0-23 0,-2-6-40 16,10 9-130-16,-11-17 59 0,2-1-58 16</inkml:trace>
  <inkml:trace contextRef="#ctx0" brushRef="#br0" timeOffset="127532.73">25894 10806 1279 0,'-1'-6'15'16,"-3"-4"6"-16,9 7 0 0,-8-2 3 0,3 1-5 0,0 4-3 16,2-2 3-16,2 3 3 0,2 0-15 0,2 2-10 15,4 3 1-15,1-3-6 0,4 6-40 0,0-4-21 0,4 5-18 16,2-5-30-16</inkml:trace>
  <inkml:trace contextRef="#ctx0" brushRef="#br0" timeOffset="127738.32">26218 10870 1416 0,'0'0'14'0,"0"0"28"0,-2 3-36 16,4-6 62-16,0 6-44 0,-2-3 89 0,1 3-37 16,1 8 6-16,1-3 7 0,0 8-15 0,0-3 50 0,1 4-53 15,1 1 43-15,4 6-77 0,0 4 51 0,1-1-1 16,2 7-20-16,0 2-14 0,1 5-9 0,-1 5-5 15,1-2 3-15,-1-2-13 0,2-1-14 0,-1-1-4 0,-2-5-5 16,2-2 2-16,-1-1-6 0,-1-5-2 0,-1-3-2 16,1-2 0-16,-5-3-14 0,2-4-42 0,-1-2-42 0,-5-2-36 15,3-3-49-15,0-4-29 0,-2-2-78 0</inkml:trace>
  <inkml:trace contextRef="#ctx0" brushRef="#br0" timeOffset="127986.83">26778 11202 1531 0,'-5'-4'106'0,"1"-1"-41"15,6-1 1-15,-6 2 5 0,2 6 4 0,1-2 26 16,2 4 27-16,-1 3 10 0,4 3-101 0,0 3 60 0,1 2 6 15,0 2-12-15,1 0-1 0,1 7-22 0,3-1-25 16,0 0-12-16,1 1-7 0,3 0-18 0,1 1-4 0,-2-3 6 16,0 2-4-16,1-4-4 0,-1 2 0 0,-2-5 1 15,-1-1-43-15,-4-2-43 0,-3 2-56 0,0-4-38 16,-3-4-10-16,-3-2-75 0</inkml:trace>
  <inkml:trace contextRef="#ctx0" brushRef="#br0" timeOffset="128140.86">26718 10800 1078 0,'0'-8'19'0,"0"-1"5"0,1 4-1 16,7 1-2-16,-8 3 0 0,2 2 2 0,0 3-1 16,1 1-2-16,3 4-13 0,2 2-18 0,0 1-43 0,1 2-32 15</inkml:trace>
  <inkml:trace contextRef="#ctx0" brushRef="#br0" timeOffset="128315.95">27039 10983 1287 0,'5'-3'25'15,"0"3"26"-15,-3-2-30 0,1 2 59 0,1-1-49 0,1 1 70 16,3 0-36-16,0 0 5 0,2 0-6 0,5 0-17 16,0 6 30-16,0 3-51 0,-1 4 61 0,-5 5-59 15,4 6 36-15,0 3 0 0,1 10-19 0,-5 5-10 0,2-2 1 16,1 5-5-16,2 1-10 0,-3-2-14 0,-1-2 1 15,-1-1-5-15,-1-4 2 0,-2-2 0 0,1-5-40 16,0-3-40-16,0-3-49 0,2-5-14 0,-4-3-66 0</inkml:trace>
  <inkml:trace contextRef="#ctx0" brushRef="#br0" timeOffset="128986.81">27151 11278 1586 0,'-20'7'28'0,"-1"0"-37"0,7-4 68 0,-7 2-40 16,5 2 4-16,6 1-2 0,3-1 17 0,4 3 22 16,5-1-26-16,6 1 35 0,6-1-68 0,-2 1 39 0,10-2-2 15,-3 0 4-15,4 0-15 0,2-3-24 0,5-2-5 16,-2 0-2-16,4-3 3 0,0 0 6 0,2-1-6 0,1-1-1 16,0-3-3-16,-1 3 4 0,0-2-16 0,-4-1 2 15,-4 2-6-15,0-3-5 0,-4-1 4 0,0 1-2 16,-4-1 1-16,-2 0-4 0,-4-4 18 0,-1 1 6 0,-3-2 2 15,-5-1 1-15,1-1-1 0,-3 0 0 16,-1-1 3-16,-1 0 2 0,-1 2 16 0,-1-1 2 0,1 6-1 16,-3-1-1-16,2 3 2 0,-1 3 1 0,1 1-4 0,-1 0 2 15,0 4-17-15,0 0-7 0,0 3-1 0,0 1 4 16,1 1 2-16,-3 1-8 0,5 3 3 0,-4 3 3 16,3 0 0-16,-1-1 3 0,3 1 3 0,0-2-6 15,2 3 3-15,-1 0 2 0,4-4 0 0,-3 1-3 0,5-2-1 16,0 0-2-16,-1-3 0 0,2-1 6 0,1-1-8 0,1-2 4 15,3 0 1-15,1-5 0 0,-2 1-2 0,4-4 2 16,-2 2 0-16,4-3-2 0,-4-1-1 0,2-1 2 16,-2-3-4-16,0 2 2 0,-1-1 5 0,-3 0-6 15,0-1 2-15,2 0-1 0,-4 0 4 0,-2 2-4 0,2 0-1 16,-5 0 0-16,0 4 0 0,-1 1 5 0,-2 4-5 16,0 0 0-16,0 8 26 0,0 4 19 0,-4 10 14 0,4 2 11 15,-1 8 13-15,1 11 12 0,0 5 5 0,0 9 12 16,0 2-21-16,3 3-8 0,0 5 6 0,4 0-9 15,-2 0-15-15,0-2-10 0,3-2-3 0,-3-5-12 0,3-2-5 16,-3-8-12-16,-2-2-13 0,-3-6-4 0,-4-6-2 16,-1-4 2-16,-5-6 0 0,-2-6 4 0,-3-2 12 15,1-7 10-15,-3-5-2 0,-4-6 0 0,3-4 4 0,0-6-7 16,-3-5 4-16,2-6-3 0,0 0-6 0,5-7-4 16,0-2 2-16,4-6-2 0,4-2-5 0,6-4 4 15,1-3-4-15,7-5-1 0,6-2-8 0,2 3 9 16,6-3 8-16,2 7 9 0,0 2 8 0,5 6 2 0,-3 6 4 15,1 6-2-15,2 7 4 0,-3 1-14 0,0 7-10 16,-4 4-10-16,3 1-4 0,-3 3-3 0,2 3 0 0,-5 2-1 16,2 3-4-16,-5 3 1 0,-2 0-26 0,-1 1-27 15,-3-1-40-15,-2 5-41 0,-8-2-60 0,0 4-58 16,-5-3-74-16,-5 4-58 0</inkml:trace>
  <inkml:trace contextRef="#ctx0" brushRef="#br0" timeOffset="130327.79">27845 7794 1423 0,'0'-6'37'0,"4"-7"-43"0,0 1 49 0,-2 0-32 0,1-2 71 16,-2 1-42-16,-1 0 4 0,4-2 5 0,-4 6-41 0,-4-3 66 15,4 1-45-15,-4 1 34 0,1 3-72 0,-4 0 49 16,6 1-4-16,-4 4-4 0,-1-1 6 0,-5 4-25 15,0 2 19-15,-2 6 12 0,-8 2 4 0,-2 4-4 0,-6 4 19 16,-4 7 8-16,-8 3 1 0,1 9-1 0,-7-1-20 16,1 7-9-16,-8 3 4 0,1 6 2 0,1 5-17 0,1 0 4 15,0 6 8-15,2 2 2 0,0 3 5 0,6 2 16 16,2 4-5-16,7-3-5 0,-1 0 1 0,5 0-8 16,6-2-17-16,5-4 5 0,3-3-4 0,5-4-22 0,4-1 1 15,7-3-1-15,0-2 5 0,5-4-8 0,3-2 8 16,5-5-5-16,1-2-2 0,2-4 1 0,-2-4 1 15,2-2 1-15,1-5-6 0,4-2 2 0,-7-3 0 0,3-3-2 16,-2-4-27-16,2-1-42 0,-6-6-51 0,-3 1-61 16,0-3-69-16,-3-4-35 0</inkml:trace>
  <inkml:trace contextRef="#ctx0" brushRef="#br0" timeOffset="130645.86">26826 9318 1743 0,'-5'1'29'0,"1"6"10"0,1-8 1 0,10 1 1 16,-7 1 1-16,0 3 0 0,1-1-3 0,1 2 3 15,0-2-27-15,2 2-14 0,2 1-1 0,-1-1 20 16,3 5 14-16,2-3 6 0,0 5 0 0,3-3-1 0,1 4 1 16,2-2 3-16,2 2 0 0,-1-3-18 0,5 2-16 15,-1-1-6-15,1-2 2 0,2 1 0 0,-1-2-6 0,2-3 6 16,-4 1 0-16,0-2-3 0,-2-1 2 0,-5-3 0 15,2-2-2-15,-5-1 1 0,2-2 2 0,-1-2-6 16,-2 1 0-16,1-4-4 0,1 2 1 0,1-2 4 16,-5 1 0-16,3 1-4 0,-5-1 5 0,-1 1 14 0,0 2 9 15,-2-1 7-15,3 3-3 0,-4-1-3 0,-1 2 6 16,-1 1 1-16,0 2-7 0,0 0-13 0,0 0-19 0,-1 1-41 16,-2 0-40-16,3 2-60 0,3-1-18 0,-2 1-77 15</inkml:trace>
  <inkml:trace contextRef="#ctx0" brushRef="#br0" timeOffset="130923.89">28258 8048 1743 0,'-8'-14'32'16,"-1"5"14"-16,-1-13 9 0,-1 11-2 0,3-1 23 0,3 3 11 16,-1 6 7-16,0-4 0 0,1 6-33 0,5-2-17 15,-1 4-5-15,-1 1 23 0,2 6 2 0,-2 4-11 0,2 2 3 16,0 6 1-16,0 3 5 0,0 4 3 0,0 3-4 16,0 2-16-16,2-2-24 0,0 1-1 0,-1 0-4 15,-1 1 0-15,0 1-5 0,0-2 2 0,0-1-2 0,0-1-34 16,-3 5-39-16,0-4-53 0,-2-3-47 0,2-2-48 15,-2-3-20-15,-1-2-67 0</inkml:trace>
  <inkml:trace contextRef="#ctx0" brushRef="#br0" timeOffset="131117.79">27897 8624 1664 0,'0'0'111'0,"0"0"-29"0,0 0 24 16,0 0 11-16,0 0 13 0,0 0 16 0,0 0 6 15,0 0 3-15,0 0-111 0,0 0 29 0,0 0-23 0,0 0-10 16,0 0-14-16,125-71-14 0,-3 37-4 16,-82 30-5-16,-1 2-7 0,-1-2-39 0,-2 3-42 0,-2-1-54 15,-3-4-40-15,-1 3-8 0,-1-3-53 0,-7-2-58 16</inkml:trace>
  <inkml:trace contextRef="#ctx0" brushRef="#br0" timeOffset="131252.29">28035 8116 1633 0,'-21'-28'17'0,"3"-4"-30"0,11 2 77 0,1 5-45 16,6 4 3-16,1 2 3 0,7 4-2 0,7 2 1 15,4 4-16-15,1-1 30 0,6 6-75 0,4-2 48 0,3 2-2 16,6 1-3-16,-1 3-1 0,3 3-21 0,0-2-39 16,-3 4 4-16,0-1-53 0,-4 3-61 0</inkml:trace>
  <inkml:trace contextRef="#ctx0" brushRef="#br0" timeOffset="131627.01">28503 8116 1696 0,'-8'5'26'0,"3"-5"21"0,5-6 11 0,0 7 4 16,-1-2 11-16,1 2 14 0,1 3 9 0,3-1 13 16,2 0-23-16,1 4-16 0,2-3-5 0,-1 4 11 15,3 1-5-15,1 6-10 0,1 0-13 0,1-3-9 16,-4 4-5-16,1 1-1 0,-2-1-11 0,-1 0-13 0,-5 5-3 15,2-7-8-15,-3 4 6 0,-2 1-4 0,0 0-3 0,0-5 2 16,0 3 2-16,0-3-1 0,0-3-2 0,0 0 3 16,0-3-4-16,0-3 3 0,0 0 3 0,0-3-2 15,0-2 2-15,0-1-3 0,0-2 0 0,0-1 1 0,0-3 3 16,0 0 0-16,0-3 1 0,0-4-9 0,0 1 4 16,0-3 3-16,0-3-3 0,0 1-4 0,0 0 3 15,3-4-5-15,0 1 1 0,3 0 4 0,1-2-3 0,1 2 0 16,1-2 4-16,5 3 1 0,-1 0-1 0,3 2-2 15,-3 2-1-15,0 4-2 0,-1 3 0 0,-3 4 0 0,2 3-2 16,-4 3-2-16,-1 3 2 0,-3 3 1 0,0 4 2 16,2 17 1-16,-5-10 6 0,0 2-7 0,0-1 12 15,0 0-6-15,0 1-3 0,0 2 6 0,2-3-1 16,2 1-4-16,-1-1-58 0,4-2-30 0,-6 1-47 0,7 0-42 16,1-3-7-16,3-6-71 0</inkml:trace>
  <inkml:trace contextRef="#ctx0" brushRef="#br0" timeOffset="132047.96">28985 8161 1516 0,'0'-21'23'15,"2"-3"-28"-15,1 4 78 0,-3 5-39 0,3 2 4 0,1 4 9 16,-1 7 2-16,-1-1 1 0,2 8-24 0,-4-3 49 0,1 7-74 16,-1-1 37-16,2 5-4 0,0 3-9 0,2 0 5 15,0 4 16-15,-3 1 15 0,2 2-22 0,1 1 2 0,-1 4 1 16,0 2 0-16,-1-1 3 0,0 0-10 0,0 1-14 15,1 4-13-15,0-1 2 0,1-3-7 0,-3-4 1 16,4 0 0-16,0-2 1 0,-2-4 0 0,0-2 1 0,2-3 0 16,-2-3-3-16,-2-3 2 0,1-2 5 0,0-5-6 15,-2 0 5-15,0-2-4 0,0-4 2 0,-2-3-2 0,-1-2-1 16,0-2 1-16,1-3-3 0,-2-3 8 0,1-2-10 16,-2-4 0-16,0-5-2 0,0 0 0 0,-1-3 1 0,0-5 0 15,-2 4-4-15,0-4-4 0,0 0 4 0,-1-1-1 16,0 0 3-16,1-2 0 0,0 2 0 0,3 2 22 0,0-5-24 15,1 7 1-15,3-1-1 0,4 3 3 0,0 9-1 16,1 5-4-16,3 2 0 0,3 7-25 0,3 1 28 0,2 8-3 16,0 3-1-16,2 5 6 0,3 1-5 0,1 3 4 15,-1 4 2-15,2 1-1 0,-1 4 1 0,0 1-2 0,-3 2 7 16,-2 0-7-16,-3 0 6 0,0 1-4 0,-5-1 5 16,-7-2-1-16,-1-3 0 0,-1-2 9 0,-7-4-9 15,-2-3 3-15,-2-1 0 0,-4-3 4 0,-2 0-5 0,1-2-1 16,0 0-29-16,-4 3-47 0,7-2-51 0,-2-2-12 15,3-1-78-15</inkml:trace>
  <inkml:trace contextRef="#ctx0" brushRef="#br0" timeOffset="132560.97">29840 8255 2057 0,'-16'-11'58'0,"0"-2"32"0,3-4 9 0,8 8 11 0,-5-4 2 0,5 4 11 0,2-3 10 0,-1 2-1 0,4-1-58 0,7 2-31 15,0 2-8-15,3-1-10 0,3 0-3 0,4 0-13 0,2 4-5 16,2-3 0-16,4 2 2 0,0 0 1 0,2 3-1 15,-3-1 2-15,0 2-1 0,-2-1 1 0,-6 2-6 16,-1 2 1-16,-4-1-9 0,0 1 5 0,-4 0-7 0,-3 2-3 16,0 3 4-16,-1 1 0 0,-2 1 1 0,-1 4 2 15,-1 1 11-15,-2 3-7 0,3 1 7 0,-5 0 0 0,2 4-5 16,-5 1 4-16,0 2 1 0,-2 1-7 0,2 6-2 0,-1 0 2 16,-2 3 0-16,0 1 0 0,0 5 3 0,1-3-1 15,2 1-1-15,2 0 7 0,0 0-4 0,3-3-2 0,-2 1 1 16,2-1-2-16,1-2 2 0,-1-2-1 0,0-3-3 15,-1 1 0-15,1-6 2 0,-3-2-1 0,3-2 1 16,-2-4 3-16,2-2-3 0,-3-2-1 0,1-4 6 0,2 0 0 16,-3-4-6-16,-1-3 3 0,2-1 0 0,-3-1 1 15,-2-3-1-15,-2-4 1 0,-1 0-3 0,0-3-5 0,0-1 8 16,-4-3-3-16,4-1 1 0,-1-3-1 0,-2 1-6 16,2-2 0-16,2 1 4 0,0-1 0 0,-1 1-1 15,4 2 1-15,-4 0-2 0,4 3-3 0,-3 0-22 0,2 3-12 16,0-1-12-16,-1 5-19 0,-2-2-12 0,0 2-19 0,4 2-26 15,-5-3-19-15,3 5-6 0,0-5-28 0,3 4-8 16,0-2-46-16</inkml:trace>
  <inkml:trace contextRef="#ctx0" brushRef="#br0" timeOffset="132751.98">30067 7746 1920 0,'-11'-13'52'0,"6"6"16"0,2-2 0 0,5 0 1 0,-5 2-2 0,-1 2 5 0,3 2-2 15,-2-1-6-15,3 3-57 0,0 1-40 0,1 1-20 0,2 5-31 16,1-3-25-16,-1 0 26 0,3 3-76 0,3 2 16 16,-2 1-22-16,4 0-8 0</inkml:trace>
  <inkml:trace contextRef="#ctx0" brushRef="#br0" timeOffset="133111.24">30405 8241 1454 0,'7'1'54'0,"1"-5"-50"0,1 4 65 16,2-2-55-16,-1-3 68 0,3 4-41 0,-1 1 4 0,-4-7 14 15,2 5-34-15,-9-5 54 0,5 0-53 0,-6-1 56 0,-1 1-69 16,-4-2 45-16,-1-5-2 0,-4 6-14 0,1-3-20 15,-5 3-5-15,1 0-17 0,-4 0 3 0,1 3-1 0,-3 0-4 16,3 3 0-16,-1 1-2 0,-1 1 0 0,2 1 3 16,3 3 2-16,-1 1-1 0,5 1-3 0,-2 2 6 0,5 0-4 15,1-1 1-15,2 2 3 0,1 2-4 0,2 1 0 0,2 0 0 16,1-5 8-16,2 4-8 0,0-4-2 0,0 3 3 16,3-2-1-16,0 3 3 0,4 2 4 0,0 0 0 0,-2 1 4 15,4 1 3-15,-5 2 2 0,3 2-1 0,-3-3-2 16,0 0-1-16,-2-2 0 0,-2-2-4 0,-2 1-3 0,-3-1-5 15,-2-2 1-15,-4 0 4 0,-4 1 0 0,-2-2 4 16,-4 0-5-16,-5 0 1 0,0-2-1 0,-1 1 5 0,-1-3-5 16,-1-1 0-16,3-2-1 0,3-1-1 0,-1 1 6 0,4-4-3 15,4 1-19-15,0-1-25 0,2-4-35 0,5 1-31 16,3-3 26-16,6-1-88 0,-5-1 13 0,6-1-38 0</inkml:trace>
  <inkml:trace contextRef="#ctx0" brushRef="#br0" timeOffset="133453.29">30705 8203 1462 0,'-4'0'12'0,"8"-4"21"0,-8 4-35 15,3-3 63-15,-4 3-47 0,-2-2 61 0,-2 4-38 0,-2 3 6 16,0-3 6-16,-5 5-16 0,2-3 33 0,-2 3-59 16,2-3 57-16,1 2-53 0,1-1 47 0,3-2 8 0,0 7 0 15,3-1 1-15,1 2 4 0,4 4-2 0,-3 2 0 0,4 2-8 16,5 2-1-16,0-2-15 0,1 1-19 0,3-2 1 15,3-1-5-15,-3-1 0 0,5-1-8 0,-1-4 2 0,3 0-5 16,-2-1 1-16,3-5 1 0,3 1-2 0,-3-1 1 0,-1-5-1 16,3-2-2-16,-4-1-2 0,1 0-1 0,0-6-3 15,-2 0-4-15,-1-1 0 0,0-2 4 0,-2 0-1 16,0-3-2-16,-2 0-3 0,-2 0 2 0,-2 1 1 0,-2-1 5 16,-2-3-6-16,-2 1-4 0,-4-2 0 0,0 4 1 0,-6 2 0 15,0 0-3-15,-3-2-1 0,-4 6-2 0,1-1 0 16,-4 2 4-16,-2 3-3 0,2 1-1 0,-4-2 1 0,3 3-4 15,0 1-11-15,2 2-5 0,2 0-19 0,2 4-28 16,5 1-23-16,3 1-22 0,1-3-31 0,7-1 18 0,0 5-30 16,4-6-27-16,4 4-18 0</inkml:trace>
  <inkml:trace contextRef="#ctx0" brushRef="#br0" timeOffset="133814.6">30942 8199 1799 0,'3'-8'-29'0,"0"-3"76"0,3 2-45 16,-1-1 4-16,4 6 18 0,-2-3 11 0,-1 4 1 16,2-1 12-16,5 3 40 0,-5 1-69 0,1-1 56 0,2 3 0 15,-1-2-15-15,-1 7-3 0,2-5 2 0,-1 10-1 0,-1 0-6 16,5 0-3-16,-6-2-5 0,4 3 4 0,-3 3 1 16,-1-1-5-16,0 2-5 0,-2-3-9 0,0 3-4 0,-3-2-9 15,4 2 4-15,-6-1-10 0,3-1-9 0,-3-3 0 16,1-1 3-16,-2-2-1 0,0-3-4 0,0 0 7 0,-2-4-10 15,2-2 3-15,-1 1 7 0,-1-2-5 0,2-1-2 0,-2-2-1 16,1 0 8-16,-2-2-5 0,3-1-1 0,-4-1 4 16,3-3 14-16,-1-1 13 0,0 0 6 0,2-3 2 0,2 0-6 15,1-1 7-15,4 2-1 0,-2-1-2 0,3-1-20 16,6-1-7-16,-2-1-8 0,2 0-2 0,3 3 16 0,0-1-5 16,-1 0 12-16,-2 3-2 0,2 5 8 0,-4 2-3 0,-2 5-1 15,-2 2 4-15,0 5-15 0,-2 2 10 0,-1 4-2 16,1 4 0-16,-3-1-2 0,-1 5-3 0,-2 3 0 0,0 4 1 15,0 2 0-15,-2 4-10 0,-3 0-2 0,-1 3-11 16,-2 2-51-16,0 4-80 0,-4 0-98 0,-4-4-139 0</inkml:trace>
  <inkml:trace contextRef="#ctx0" brushRef="#br0" timeOffset="134991.62">25738 12461 1562 0,'0'-11'22'0,"1"0"-37"0,7 3 69 0,-8 3-53 0,0 0 65 0,1 3-45 0,-2 2 7 0,1-1 0 0,0 2-26 15,-3 1 49-15,0 4-40 0,3-1 67 0,0 5-47 16,-2 1 51-16,4 5-4 0,-2 3 18 0,0 3 17 16,-3 6-9-16,3 0-18 0,-5 4 1 0,0 5-22 0,2-2 0 15,-4 3 8-15,0 4-7 0,0-1-11 0,1 3-1 0,-1-1-6 16,4 2-16-16,0-2 9 0,0 3-3 0,-2 0 2 16,5-1-14-16,-3-1 5 0,2 1 3 0,-4-2 0 0,2 0 3 15,-2 2 12-15,0-4 0 0,-3-1-14 0,0 1 0 0,0-5-4 16,-2 0-6-16,0 0 1 0,-1-2-9 0,-2-4-14 0,1-4-2 15,-6-3 1-15,5-1 1 0,1-5-2 0,-6 1 3 16,6-4-6-16,-4-4 6 0,5 1 2 0,-2-2-6 0,2 2 0 0,0-5 4 16,0 4-1-16,3-6-2 0,0 2 1 0,-1 0 4 15,-1-3-9-15,1 2 5 0,1-3 0 0,-5-1-1 0,4-1-1 16,-1 0 1-16,-2 0-3 0,4 0-2 0,-2 0 5 0,1 0-3 16,2-1 0-16,3-1-1 0,-3 2 0 0,2 0 1 0,-1-2 5 15,3 2-3-15,2 0 1 0,-3-3 3 0,1 3-2 0,2-1 2 16,-1 0 2-16,2 0-6 0,0 1 0 0,-2-2 1 15,2 2 0-15,2-1-2 0,0 1 2 0,-1 0-3 0,1-3-3 16,-1 3 5-16,-1-2-2 0,4-1-9 0,-1-2-30 0,0 1-15 16,5-1-36-16,-4-4-38 0,3 0-45 0,-1 0-49 15,7 1-36-15,-4 1 2 0,1-2-23 0,1 5-22 0</inkml:trace>
  <inkml:trace contextRef="#ctx0" brushRef="#br0" timeOffset="135939.84">24430 8746 1287 0,'-5'-8'26'0,"-3"-2"23"0,5-5-49 0,14-2 58 0,-13 0-54 0,4 2 55 0,-1-2-52 0,3 1 48 0,1 0-76 0,-1-2 24 15,2 6-1-15,-1-3-5 0,0 5 0 16,0-2 3-16,-2 4 11 0,3 1 13 0,0 2-6 15,-3 2 10-15,1 2-3 0,1 2 19 0,-2 5 23 0,2 1-53 16,1 5 64-16,0 3-58 0,5 5 63 0,-1 4-54 16,7 6 76-16,-1 5-65 0,4 2 30 0,4 8-1 15,-1-2-5-15,3 5 5 0,4 0-7 0,0 3 4 0,0 0-27 16,4 1 5-16,-4-2 17 0,0 4 1 0,-2-3-20 16,1 1-5-16,-3-1-1 0,-2 3-3 0,-1-5-1 0,-1-2-5 15,-4 1-21-15,-2-3-3 0,-2 2 7 0,-2-3-11 16,-4-1 4-16,-4-4-3 0,-4 1 3 0,0-3-6 15,-3 1 2-15,0-7-41 0,-3-3-35 0,-6-2-39 0,3-5-60 16,3-3-4-16,-1-5-59 0,-4-4-34 0</inkml:trace>
  <inkml:trace contextRef="#ctx0" brushRef="#br0" timeOffset="136252.1">24785 9791 1570 0,'-4'-17'26'0,"8"0"-28"0,-4 4 87 0,0 2-31 0,3 1 18 16,1 1 22-16,-3 2 14 0,4 1 19 0,2 3-24 0,-4-2 36 15,6 4-71-15,-1-4 39 0,2 3-15 16,3 0-21-16,0 1-9 0,4-1-21 0,0 4-2 16,0-1-5-16,0 3-17 0,2 2-8 0,1 1-2 0,-2 2 1 15,3 0-7-15,-4 0 0 0,2 2-1 0,-3-3 1 16,5 1 3-16,-4 1-6 0,-1 1 2 0,1-3 0 0,-3-1-1 0,2 1 4 16,-3-3 1-16,0 1-4 0,1-2-5 15,-5-4 10-15,-1-3-6 0,1 0 1 0,-4-2-5 16,0-3-9-16,-2-3-6 0,1 0 0 0,-4-4 0 0,0 1-5 15,-4-4 1-15,4-2-6 0,-3 1 10 0,0 1 8 16,0-2 4-16,-1 4 0 0,4-5 5 0,0 5-3 0,0-3 8 16,0 7 1-16,4-4-9 0,-3 4 6 0,3-1-2 15,0 4-3-15,0 1-6 0,-4 4-10 0,1 4-33 16,-1-1-27-16,0 6-31 0,0-4-43 0,0 1-13 16,-1 3-69-16</inkml:trace>
  <inkml:trace contextRef="#ctx0" brushRef="#br0" timeOffset="136564.42">24030 8099 1775 0,'0'0'-24'0,"0"0"63"0,0 0-57 16,-72-94 13-16,72 94 25 0,0 0-59 16,16-41 43-16,6 38-2 0,8 3 2 0,4 0 4 15,5 0-4-15,5 0 1 0,-1 0-1 0,4 0-5 16,1 0 2-16,3 3 1 0,-5-2-2 0,-2 2-6 0,-6 0 9 15,-2 0-35-15,-6-4 25 0,-5 3-70 0,-7 2 6 16,-10-4-27-16,-8 0-24 0,0 0-33 0</inkml:trace>
  <inkml:trace contextRef="#ctx0" brushRef="#br0" timeOffset="136718.51">24126 8026 910 0,'-1'7'17'0,"-3"5"3"0,3 2 13 0,2 0 10 0,1 5 10 15,4 2 11-15,0 1-4 0,2 0 5 0,0-1-16 16,5 2 2-16,-4 5-14 0,3 0-14 0,0 2-11 0,-1-2-5 16,1 2 5-16,1 1-8 0,-1 4-3 0,0-5-48 15,-1-3-35-15,-3-3-30 0</inkml:trace>
  <inkml:trace contextRef="#ctx0" brushRef="#br0" timeOffset="137064.35">24555 8278 1204 0,'4'-17'15'0,"6"-2"14"0,-4 8 1 15,-3 2 2-15,0 5-1 0,1 0 1 0,1 0-4 0,-1 2 4 16,1 4-16-16,-2 2-7 0,0 0-9 0,3 0 0 16,-1 4 0-16,3 0 3 0,0 4 8 0,-2 1-10 15,2 2 2-15,0 0-5 0,1 2 10 0,-4 0-3 0,2 0 2 16,-2-4-2-16,-1 1-5 0,0-5 7 0,-4-1-2 15,0-1-4-15,0-2 1 0,0-1 6 0,0 0-6 16,-4-2 0-16,1-2 7 0,3 0 0 0,-1-2-2 0,-3-2 5 16,3-2-2-16,-2-3-1 0,-1-2 7 0,4-2-1 15,-1-3 8-15,2-2-59 0,3-2 56 0,-1 1-44 16,3 0 48-16,5 1-37 0,-1-3 58 0,6 5-34 0,-2 3-8 16,2 2 59-16,1 1-44 0,1-2 52 0,4 7-37 15,-2-1 34-15,3 9-60 0,0-2 37 0,4 6-3 0,-2 4-3 16,0 2-13-16,0 5-11 0,0 4-9 0,-2 7 0 15,1 6-2-15,-2 3-10 0,-6 0-67 0,3 8-15 16,-8 1-101-16</inkml:trace>
  <inkml:trace contextRef="#ctx0" brushRef="#br0" timeOffset="138594.03">29784 9005 1500 0,'-9'-8'30'0,"-4"1"-39"0,6 2 61 0,0 1-42 0,4 1 75 0,0 0-50 0,6 3 12 16,0-2 0-16,8 2-7 0,2-1 47 0,7 1-48 16,7 0 51-16,11-2-68 0,0 2 59 0,11-3 0 0,6 3 4 15,7-5-22-15,1 5-8 0,3-1-11 0,6 0 8 16,-3-1 7-16,7 0-8 0,-5 0-8 0,2 2-6 0,-6-2 5 15,-3 1 5-15,-7-1-4 0,-5 2-20 0,-1-3-9 16,-8 2-3-16,-8-1-1 0,-4 0-1 0,-6 0-6 0,-7 1-3 16,-6-1 5-16,-4 0-14 0,-6 0-37 0,-7 0-45 15,-4 4-53-15,-9-2-73 0,-2 2-28 0</inkml:trace>
  <inkml:trace contextRef="#ctx0" brushRef="#br0" timeOffset="141814.2">24534 7589 1093 0,'-61'2'-2'0,"-3"-2"9"0,3 5 12 0,-1-1 1 0,6 3 8 0,-1 1 16 0,7 3 5 16,-4 3 2-16,2 0 4 0,-3 5 16 0,3 3-45 0,-3 3 45 15,3 4-48-15,0 2 27 0,1 4-44 0,1 7 41 16,1 5-50-16,3 3 32 0,1 4-23 0,6 0 9 15,5 7 3-15,4 5 44 0,9 3-17 0,7 0-32 0,9-1 67 16,7 1-42-16,12-2 59 0,6-1-57 0,14-4 46 16,4-6-85-16,10-5 59 0,6-2-13 0,4-7-14 15,7-4-16-15,0-4-2 0,5-5 3 0,1-4-7 0,2-3 1 0,0-6 0 16,-4-5-2-16,9-3-8 0,-1-6 6 16,9-7-1-16,0-1-2 0,5-9-4 0,2-4 2 15,3-5-3-15,2-3 5 0,-3-8 6 0,-3-4-4 0,-5-6 0 16,-4-6-1-16,-6-8 2 0,-6-8-6 0,-6-7-1 0,-5-2 0 15,-5-6 1-15,-4-2-8 0,-8-5 1 16,-4 1 1-16,-9-1 2 0,-6 1 5 0,-5 5-6 0,-7 1-1 16,-3 5 1-16,-13 6 0 0,-9 9-5 0,-7 4-3 15,-13 10-1-15,-8 7-2 0,-20 10 8 0,-11 7-5 0,-20 6-3 16,-7 9 5-16,-12 3 4 0,-11 8 1 0,-6 3 4 0,-3 5-5 16,8 1 2-16,4 5-2 0,6 0 2 15,11 1 0-15,11 1-5 0,13-2 3 0,11 2-2 0,15-3 3 16,6 1-4-16,5-1 4 0,11-4-4 0,6 2 1 15,5-2-19-15,6-2-3 0,5 0-21 0,6 0-19 16,2-2-27-16,7 1 20 0,5-4-90 0,0 2-22 0</inkml:trace>
  <inkml:trace contextRef="#ctx0" brushRef="#br0" timeOffset="142955.1">22866 14125 1696 0,'0'-14'-8'0,"-4"1"90"0,8-8-37 0,-8 10 0 0,-2 0 5 0,6 3 0 0,0 3-5 0,0 5 0 15,2 2 12-15,-2 0-90 0,4 10 40 0,-4 3-5 0,0 7-6 16,0 2 1-16,0 8 7 0,0 8 0 0,0 2-2 15,0 4 28-15,4 5 10 0,-4 4 10 0,0 2 0 0,0 4-2 16,-4 2 4-16,4 1-1 0,-6 2 1 0,2 1-28 16,-3-1-9-16,2-2-2 0,0-5 0 0,-2-2-1 0,2-3-4 15,4-4 1-15,-3-1-1 0,4-3 0 0,0-7-2 16,-3 3-3-16,3-5-2 0,3-2 5 0,-3-5-5 0,4-3 3 16,-3-1-4-16,2-6 3 0,3-2-3 0,1-2 1 0,-4-3 3 15,0-4-1-15,4-1 4 0,-6-3-5 0,2 0 4 16,2-3-6-16,-4-1 6 0,4-1-5 0,2-1 0 0,1-1 2 15,6 0-3-15,-2-2 1 0,7 2-2 0,5-3 0 16,2 2-2-16,0 0 6 0,6-3-8 0,4 2 3 0,4 1-1 16,4-2 2-16,6 1 0 0,5 0 2 0,6 0 2 15,12-1-2-15,1-1 6 0,11 2-3 0,7 0 3 0,8 0-2 16,3-2 5-16,4-1-4 0,4-1-6 0,3 1 2 16,3 0-2-16,0-1-4 0,2 0 9 0,-1 2 19 0,1-2 5 15,1 3-2-15,-5 2 6 0,-4 0 1 0,-5 0-3 0,-10 1 5 16,-6 2-7-16,-14-3-22 0,-6-1-5 0,-15 3 1 15,-7-2 2-15,-17 2-3 0,-8-2 5 0,-5 0-5 0,-9-1-9 16,-5 2-30-16,-7-1-35 0,-5-4-50 0,-6 0-59 0,-5-1-34 16,-6-1-73-16</inkml:trace>
  <inkml:trace contextRef="#ctx0" brushRef="#br0" timeOffset="143299.04">22867 13934 1011 0,'-6'-22'16'0,"0"2"22"0,4-5 22 0,4 3 15 0,-2 3 1 0,0 0 2 0,0 1 2 0,1 3-3 16,5 2-5-16,4 2-56 0,8 0 37 0,5 4-63 15,11 0 60-15,9 3-43 0,12-1 9 0,14 5 6 16,9-4 10-16,13 4 46 0,6-2-49 0,13 0 59 0,3 0-59 16,10 2 48-16,2 4 6 0,3-4 6 0,-2 2-17 15,-1 0-10-15,-1 5-7 0,-3 0-9 0,-2 3-1 0,-7 0-1 16,-5 0-16-16,-7 4-13 0,-6-1 2 0,-15 1-2 16,-11-2-2-16,-13-3-4 0,-7-2 0 0,-18 0-5 15,-6-3-4-15,-9-2 3 0,-5 3-10 0,-7-5-16 0,-4 1-19 16,-4 1-36-16,-2-2-34 0,-2 1-37 0,-5 3-1 15,1-3-44-15,-4 0-43 0,1 2-18 0</inkml:trace>
  <inkml:trace contextRef="#ctx0" brushRef="#br0" timeOffset="143501.47">25097 13888 997 0,'3'3'30'0,"3"-3"33"0,7 2 22 0,0 7-22 15,-5 5 59-15,5 4-24 0,-4 4 22 0,0 7 12 16,3 2-10-16,-5 7-10 0,-1 3-6 0,-1 3 41 0,0 3-37 15,-3 9 31-15,-1 4-10 0,-1 1 11 0,-1 4-11 16,-1 3-21-16,1-2 2 0,-3 4-6 0,3-5-16 0,1 4-6 16,0-6-16-16,1-2-21 0,3-1-4 0,0-6-6 15,1 2-18-15,3-4-12 0,0 2-4 0,-3-6-1 0,-1 1 0 16,1-2 1-16,0-3-15 0,-1-4-42 0,0-3-49 0,-4-6-77 16,0-6-63-16,-4-8-74 0</inkml:trace>
  <inkml:trace contextRef="#ctx0" brushRef="#br0" timeOffset="143984.26">23626 14335 1241 0,'11'-16'22'0,"0"-2"29"0,-1-5 8 0,7-2-29 15,-6 0 62-15,3-3-46 0,-1-2 45 0,-1-2-29 0,1-1-16 16,-3-2-27-16,1-1-13 0,-1 2 35 0,-6-1-60 16,1 6 61-16,-5 0-39 0,3 7 29 0,-6 2-9 15,-3 6 0-15,-1 6 4 0,-3 5-8 0,-7 8-3 0,0 3-14 16,0 6-5-16,-9 5 0 0,3 7 3 0,-2 5 2 0,-4 6 0 16,7 0 23-16,0 8 21 0,1 4 3 0,5 0 4 15,6 4 23-15,0 4-4 0,7-1 2 0,3 3 4 16,1-2 6-16,6-1-14 0,0-2-5 0,4 3-3 15,-1-6-21-15,2 0 2 0,0-4-2 0,1-3-5 0,-4 0-25 0,0-4-7 16,-1-3 1-16,-3-1-3 0,1-3-1 0,-3-6 0 16,-1-6-2-16,-4 0 1 0,-1-3-1 0,-3-3-6 0,1-1-35 15,-3-6-29-15,-3-1-40 0,-1-3-36 0,0-3-48 16,0-2-16-16,1-3-68 0,0 0-28 0</inkml:trace>
  <inkml:trace contextRef="#ctx0" brushRef="#br0" timeOffset="144296.71">23502 14709 1189 0,'1'-15'22'0,"2"2"35"0,5-3 7 0,-2 9-24 16,-1-2 60-16,0-1-45 0,6 3 39 0,3-2-41 0,2 2 21 15,1 3-73-15,5-3 35 0,-1 2-22 0,6 0-16 16,1 0 3-16,1 1 4 0,1-1-5 0,2 1-1 0,-1 1 1 16,-1 0-4-16,-1 0 7 0,-3 0 1 0,0 1-18 15,-7 0 9-15,1-1-6 0,-7 3 10 0,0 0-16 0,-5-1 18 16,-4 1-15-16,0-3 12 0,-3 1 8 0,-2 0 0 15,-3-1 22-15,0-1-52 0,0 2 63 0,-4-4-37 0,1 0 64 16,-4 0-45-16,3 0 69 0,-3 1-40 0,0 0 48 16,2 3 4-16,0-2-3 0,1 4-17 0,4-3-8 15,-1 6-10-15,0 2 10 0,3 3-11 0,1-1-11 0,1 4-11 16,0 4-2-16,1 0-3 0,2 4 2 0,2 3-7 0,-1 2-25 16,0 0-3-16,4 1-3 0,-2 1 1 0,4-1 2 15,-4 1-2-15,2-2-1 0,0 0 0 0,2-1-9 16,-6-5-34-16,4 3-61 0,-3-4-36 0,1-6-68 0,-1-2-20 15,-3 3-71-15</inkml:trace>
  <inkml:trace contextRef="#ctx0" brushRef="#br0" timeOffset="144455.1">23958 14324 1696 0,'-4'-8'-21'16,"-1"1"62"-16,0 0-28 0,10-2-4 0,-10 4 1 0,2 1 1 15,2 2 1-15,-1-1-1 0,2 3 21 0,0-1-63 16,2 1 24-16,-1 0 0 0,2 3-34 0,2 1 0 16,-2-3-42-16,0 5-50 0,4-5-54 0</inkml:trace>
  <inkml:trace contextRef="#ctx0" brushRef="#br0" timeOffset="144671.9">24126 14279 1672 0,'-5'-4'-21'0,"2"1"66"0,2-4-37 0,5 7-1 0,-7-1 2 16,5 3 3-16,-2 2 10 0,1 5 22 0,3 0 27 0,0 7-35 15,-4 4 42-15,6 1 6 0,-1 6 15 0,-2 2 4 16,4 6-12-16,-1-3-20 0,-3 3-4 0,3-3-29 16,-1 1-4-16,2-3-6 0,-1 3-18 0,0-6-4 0,0-1 1 15,2 1-1-15,-1-5-5 0,-1-1-32 0,1-2-38 16,0 1-44-16,0-6-35 0,-3-5-18 0,1-1-60 0,-1-3-65 15</inkml:trace>
  <inkml:trace contextRef="#ctx0" brushRef="#br0" timeOffset="144830">24354 14288 1688 0,'6'-11'-24'0,"0"1"65"0,1 1-43 0,5 6 25 15,-9 7 36-15,-1 7 22 0,0 4 14 0,-1 4 15 0,-2 5 36 16,-1 3-52-16,0 7 55 0,1 5-18 0,-2 1-36 15,6 1-23-15,-5 2-11 0,5 1-20 0,-3-1-10 16,4 2-12-16,-1-5-14 0,2 3-52 0,-4 3-69 16,-1-6-88-16,5 1-80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6.942"/>
    </inkml:context>
    <inkml:brush xml:id="br0">
      <inkml:brushProperty name="width" value="0.05" units="cm"/>
      <inkml:brushProperty name="height" value="0.05" units="cm"/>
    </inkml:brush>
  </inkml:definitions>
  <inkml:trace contextRef="#ctx0" brushRef="#br0">1 55 5148 0 0,'0'0'7'0'0,"0"0"-1"0"0,0 0 0 0 0,0 0 0 0 0,0 0 0 0 0,0 0 0 0 0,0 0 0 0 0,0 0 0 0 0,0 0 0 0 0,0-1 0 0 0,1 1 0 0 0,-1 0 0 0 0,0 0 0 0 0,0 0 0 0 0,0 0 0 0 0,0 0 0 0 0,0 0 0 0 0,0 0 0 0 0,0 0 0 0 0,0 0 0 0 0,0 0 0 0 0,0 0 0 0 0,1 0 0 0 0,-1 0 0 0 0,0 0 0 0 0,0 0 0 0 0,0 0 0 0 0,0 0 1 0 0,0 0-1 0 0,0 0 0 0 0,0 0 0 0 0,0 0 0 0 0,0 0 0 0 0,0 0 0 0 0,1 0 0 0 0,-1 0 0 0 0,0 1 0 0 0,0-1 0 0 0,0 0 0 0 0,0 0 0 0 0,0 0 0 0 0,0 0 0 0 0,0 0 0 0 0,0 0 0 0 0,0 0 0 0 0,0 0 0 0 0,0 0 0 0 0,0 0 0 0 0,0 0 0 0 0,0 0 0 0 0,0 0 0 0 0,0 1 0 0 0,0-1 0 0 0,1 0 0 0 0,-1 0 1 0 0,0 0-1 0 0,0 0 0 0 0,0 0 0 0 0,0 0 0 0 0,0 0 0 0 0,0 0 0 0 0,0 0 0 0 0,0 0 0 0 0,0 1 0 0 0,0-1 0 0 0,-1 0 0 0 0,1 0 0 0 0,0 0 0 0 0,0 0 0 0 0,15-2 367 0 0,19-5 66 0 0,33-10-792 0 0,97-12 0 0 0,-140 27-326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2:38.04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6.108"/>
    </inkml:context>
    <inkml:brush xml:id="br0">
      <inkml:brushProperty name="width" value="0.05" units="cm"/>
      <inkml:brushProperty name="height" value="0.05" units="cm"/>
      <inkml:brushProperty name="color" value="#F6630D"/>
    </inkml:brush>
  </inkml:definitions>
  <inkml:trace contextRef="#ctx0" brushRef="#br0">986 527 6533 0 0,'3'-5'46'0'0,"-1"0"1"0"0,1 1-1 0 0,-1-1 0 0 0,0 0 1 0 0,0-1-1 0 0,0 1 1 0 0,-1 0-1 0 0,0 0 1 0 0,0-1-1 0 0,0 1 1 0 0,-1-1-1 0 0,1 1 1 0 0,-1-1-1 0 0,-1-7 0 0 0,0 9 42 0 0,0 0-1 0 0,-1 0 0 0 0,1 0 0 0 0,0 0 1 0 0,-1 0-1 0 0,0 0 0 0 0,0 1 0 0 0,0-1 1 0 0,-1 1-1 0 0,1-1 0 0 0,-1 1 0 0 0,0 0 0 0 0,0 0 1 0 0,0 0-1 0 0,0 0 0 0 0,0 1 0 0 0,-1-1 1 0 0,1 1-1 0 0,-7-3 0 0 0,-3-1 36 0 0,1 1 0 0 0,-1 1 0 0 0,0 0 1 0 0,-1 0-1 0 0,1 2 0 0 0,0 0 0 0 0,-1 0 0 0 0,0 1 0 0 0,1 1 0 0 0,-1 0 0 0 0,-15 2 0 0 0,-7 3 133 0 0,-1 1 0 0 0,-66 21-1 0 0,69-16-128 0 0,1 2-1 0 0,0 1 1 0 0,1 2-1 0 0,0 1 1 0 0,1 1-1 0 0,1 2 1 0 0,1 0 0 0 0,1 3-1 0 0,1 0 1 0 0,1 1-1 0 0,1 2 1 0 0,1 1-1 0 0,1 0 1 0 0,2 2-1 0 0,1 1 1 0 0,-20 38-1 0 0,21-25-5 0 0,1 0-1 0 0,3 0 0 0 0,2 2 1 0 0,1-1-1 0 0,-7 66 0 0 0,9-12 47 0 0,3 144-1 0 0,8-209-116 0 0,1-1 1 0 0,1 1-1 0 0,2-1 1 0 0,1 0-1 0 0,17 50 1 0 0,-17-65-9 0 0,1 0 0 0 0,1 0 0 0 0,1-1 0 0 0,0 0 0 0 0,1-1-1 0 0,0 1 1 0 0,2-2 0 0 0,0 0 0 0 0,0 0 0 0 0,1-1 0 0 0,21 15 0 0 0,-11-11 8 0 0,1-2 0 0 0,1-1 0 0 0,0-1 0 0 0,1-2 0 0 0,1 0 0 0 0,0-2-1 0 0,0 0 1 0 0,40 6 0 0 0,-23-8-14 0 0,0-2 1 0 0,0-2-1 0 0,0-1 0 0 0,76-8 0 0 0,-66-1-17 0 0,-1-3-1 0 0,0-2 1 0 0,-1-2 0 0 0,0-3 0 0 0,-1-2-1 0 0,-1-2 1 0 0,-1-2 0 0 0,-1-2-1 0 0,-1-2 1 0 0,79-62 0 0 0,-83 54-5 0 0,-2-2-1 0 0,-1-2 1 0 0,-2-1 0 0 0,-2-2 0 0 0,-2-2 0 0 0,-2-1 0 0 0,-2-2 0 0 0,-1 0-1 0 0,-3-2 1 0 0,30-79 0 0 0,-24 36 8 0 0,28-129-1 0 0,-47 154 18 0 0,-4-1 1 0 0,3-119-1 0 0,-11 142 17 0 0,-3 0 0 0 0,-13-80-1 0 0,12 109-43 0 0,-1 1 0 0 0,-1-1 0 0 0,0 1 0 0 0,-2 0 0 0 0,1 0 0 0 0,-2 0 0 0 0,0 1-1 0 0,0 0 1 0 0,-1 1 0 0 0,-1 0 0 0 0,-13-13 0 0 0,5 9-15 0 0,-1 2 1 0 0,0 0 0 0 0,-1 1-1 0 0,-1 1 1 0 0,0 1-1 0 0,0 1 1 0 0,-2 0 0 0 0,1 2-1 0 0,-1 1 1 0 0,0 0-1 0 0,-43-6 1 0 0,6 4-18 0 0,0 3 1 0 0,0 3-1 0 0,-95 5 1 0 0,0 14-29 0 0,137-11 2 0 0,0 0 0 0 0,0 0-1 0 0,0 2 1 0 0,1 0 0 0 0,0 1-1 0 0,-21 12 1 0 0,35-17-3 0 0,0 0 0 0 0,0 0 0 0 0,0 0 0 0 0,0 0 1 0 0,0 1-1 0 0,0-1 0 0 0,1 1 0 0 0,-1-1 0 0 0,1 1 0 0 0,0 0 0 0 0,0 0 0 0 0,0 0 0 0 0,0 1 0 0 0,0-1 0 0 0,1 0 0 0 0,-1 1 1 0 0,1-1-1 0 0,0 1 0 0 0,0-1 0 0 0,0 1 0 0 0,1-1 0 0 0,-1 1 0 0 0,1 0 0 0 0,0-1 0 0 0,0 1 0 0 0,0 4 0 0 0,3 5-467 0 0,0-1-1 0 0,0 0 1 0 0,1 0-1 0 0,1 0 1 0 0,0-1-1 0 0,9 16 1 0 0,0 1-845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6.890"/>
    </inkml:context>
    <inkml:brush xml:id="br0">
      <inkml:brushProperty name="width" value="0.05" units="cm"/>
      <inkml:brushProperty name="height" value="0.05" units="cm"/>
      <inkml:brushProperty name="color" value="#F6630D"/>
    </inkml:brush>
  </inkml:definitions>
  <inkml:trace contextRef="#ctx0" brushRef="#br0">40 90 5573 0 0,'1'-18'322'0'0,"-2"-10"370"0"0,-2 3 902 0 0,3 24-1511 0 0,0 0 1 0 0,0 1-1 0 0,0-1 1 0 0,-1 0 0 0 0,1 1-1 0 0,0-1 1 0 0,0 0 0 0 0,0 1-1 0 0,0-1 1 0 0,1 0-1 0 0,-1 1 1 0 0,0-1 0 0 0,0 0-1 0 0,0 1 1 0 0,0-1 0 0 0,1 1-1 0 0,-1-1 1 0 0,0 0-1 0 0,0 1 1 0 0,1-1 0 0 0,-1 1-1 0 0,1-1 1 0 0,-1 1 0 0 0,0-1-1 0 0,1 1 1 0 0,-1-1-1 0 0,1 1 1 0 0,0-1 0 0 0,9 21 706 0 0,-1 6-463 0 0,-1 1 0 0 0,6 34 0 0 0,-11-45-212 0 0,47 328 1621 0 0,-26 5-427 0 0,-14-191-751 0 0,11 314 1312 0 0,-51 610-1 0 0,-11-610-1084 0 0,-12 147 327 0 0,29 2-182 0 0,24-482-818 0 0,-21 715 128 0 0,16-784-80 0 0,9-143 787 0 0,-6-33-4604 0 0,2 100 2845 0 0,-1 1-1 0 0,0-1 1 0 0,0 0-1 0 0,0 1 0 0 0,-1-1 1 0 0,-3-7-1 0 0,-3-4-1733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7.235"/>
    </inkml:context>
    <inkml:brush xml:id="br0">
      <inkml:brushProperty name="width" value="0.05" units="cm"/>
      <inkml:brushProperty name="height" value="0.05" units="cm"/>
      <inkml:brushProperty name="color" value="#F6630D"/>
    </inkml:brush>
  </inkml:definitions>
  <inkml:trace contextRef="#ctx0" brushRef="#br0">1 67 8661 0 0,'0'-1'42'0'0,"1"1"0"0"0,-1-1 0 0 0,1 0 0 0 0,-1 1 0 0 0,1-1-1 0 0,-1 1 1 0 0,1 0 0 0 0,-1-1 0 0 0,1 1 0 0 0,-1-1 0 0 0,1 1 0 0 0,0 0 0 0 0,-1-1 0 0 0,1 1 0 0 0,0 0 0 0 0,-1 0 0 0 0,1-1 0 0 0,0 1 0 0 0,-1 0 0 0 0,1 0 0 0 0,0 0 0 0 0,0 0 0 0 0,-1 0 0 0 0,1 0 0 0 0,0 0-1 0 0,-1 0 1 0 0,1 0 0 0 0,0 1 0 0 0,-1-1 0 0 0,1 0 0 0 0,0 0 0 0 0,-1 0 0 0 0,1 1 0 0 0,0-1 0 0 0,-1 1 0 0 0,2-1 0 0 0,35 20 994 0 0,-1 0 1 0 0,55 42-1 0 0,-59-38-915 0 0,2-1-1 0 0,70 35 0 0 0,-99-56-143 0 0,0 0 1 0 0,0-1-1 0 0,0 1 0 0 0,0-1 0 0 0,0 0 0 0 0,0 0 0 0 0,0-1 0 0 0,0 1 0 0 0,1-1 1 0 0,-1 0-1 0 0,0-1 0 0 0,0 1 0 0 0,0-1 0 0 0,5-1 0 0 0,-3-1-4 0 0,0 1-1 0 0,-1-1 0 0 0,0 0 0 0 0,0 0 1 0 0,0-1-1 0 0,0 0 0 0 0,0 0 0 0 0,-1 0 0 0 0,7-7 1 0 0,5-9 5 0 0,0 0 1 0 0,-2-1-1 0 0,0 0 1 0 0,16-34-1 0 0,-25 45 50 0 0,27-47 3710 0 0,-31 50-3289 0 0,0 0-343 0 0,3-9 30 0 0,-12 28-765 0 0,5-8-490 0 0,-5 11-499 0 0,-29 57-419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7.887"/>
    </inkml:context>
    <inkml:brush xml:id="br0">
      <inkml:brushProperty name="width" value="0.05" units="cm"/>
      <inkml:brushProperty name="height" value="0.05" units="cm"/>
      <inkml:brushProperty name="color" value="#F6630D"/>
    </inkml:brush>
  </inkml:definitions>
  <inkml:trace contextRef="#ctx0" brushRef="#br0">1264 446 5601 0 0,'-2'-12'183'0'0,"-1"-1"1"0"0,0-23 0 0 0,2 29 34 0 0,-1-1 0 0 0,0 1 0 0 0,0 0 0 0 0,0 0 0 0 0,-1 0 0 0 0,0 0 0 0 0,-1 0 0 0 0,1 0 0 0 0,-10-11 0 0 0,11 14-91 0 0,-1 0-1 0 0,0 1 0 0 0,0-1 1 0 0,-1 1-1 0 0,1-1 1 0 0,-1 1-1 0 0,0 1 0 0 0,0-1 1 0 0,0 0-1 0 0,0 1 1 0 0,0 0-1 0 0,0 0 0 0 0,-10-3 1 0 0,8 3 2 0 0,-1 1 1 0 0,0 0-1 0 0,0 0 0 0 0,0 1 1 0 0,0-1-1 0 0,0 2 1 0 0,0-1-1 0 0,-11 3 0 0 0,-8 3 160 0 0,1 2-1 0 0,1 1 0 0 0,0 0 0 0 0,-25 15 0 0 0,37-18-154 0 0,-67 32 473 0 0,2 3-1 0 0,1 4 0 0 0,-80 63 1 0 0,113-71-382 0 0,2 1 0 0 0,2 2 0 0 0,2 2 0 0 0,-60 87 1 0 0,44-45 374 0 0,-80 171 0 0 0,115-214-386 0 0,1 1 0 0 0,3 0 0 0 0,1 1 0 0 0,2 0 0 0 0,-10 80 0 0 0,20-98-98 0 0,0 1 0 0 0,1 0 0 0 0,1 0 0 0 0,2 0 0 0 0,1-1 0 0 0,1 1 0 0 0,0-1-1 0 0,2 0 1 0 0,1-1 0 0 0,2 0 0 0 0,15 32 0 0 0,-7-24-6 0 0,2-1 0 0 0,1-1 0 0 0,1-1 0 0 0,1 0 0 0 0,2-2 0 0 0,47 42 0 0 0,-33-39-18 0 0,0-1 0 0 0,2-2 0 0 0,1-2-1 0 0,68 30 1 0 0,-30-24-9 0 0,1-3 0 0 0,1-4 0 0 0,1-3 0 0 0,1-4 0 0 0,128 9 0 0 0,435-18 226 0 0,-502-16-273 0 0,190-37 1 0 0,-245 26-47 0 0,-1-3-1 0 0,-1-5 1 0 0,105-46-1 0 0,-139 47-21 0 0,-1-2 0 0 0,-1-2 0 0 0,-2-3 0 0 0,-2-2 0 0 0,-1-2 0 0 0,-1-2 0 0 0,-3-2 0 0 0,-1-1 0 0 0,-2-3 0 0 0,56-82 0 0 0,-61 74-19 0 0,-3-1 0 0 0,-2-1 0 0 0,-3-2 0 0 0,-3-1 0 0 0,-1-1 0 0 0,-4-1 0 0 0,-2-1 0 0 0,-3 0 0 0 0,13-125 0 0 0,-25 152 24 0 0,-1 0-1 0 0,-2 0 1 0 0,-1 1-1 0 0,-2-1 1 0 0,-1 0 0 0 0,-2 1-1 0 0,-17-53 1 0 0,15 62 15 0 0,-2 1 0 0 0,0 0 1 0 0,-1 1-1 0 0,-1 0 1 0 0,-1 1-1 0 0,-1 0 0 0 0,0 1 1 0 0,-2 1-1 0 0,0 1 1 0 0,-36-29-1 0 0,7 13-5 0 0,-1 2 0 0 0,-98-49 0 0 0,-112-26-3 0 0,120 61-16 0 0,-1 6 0 0 0,-3 7 1 0 0,0 5-1 0 0,-2 6 1 0 0,-192-4-1 0 0,61 33-257 0 0,237-3 96 0 0,0 2-1 0 0,0 1 1 0 0,0 2 0 0 0,1 1 0 0 0,-44 19-1 0 0,66-22-214 0 0,-1 1-1 0 0,1 1 0 0 0,0 0 1 0 0,1 0-1 0 0,0 1 0 0 0,1 1 1 0 0,0 0-1 0 0,0 1 0 0 0,1 1 0 0 0,1-1 1 0 0,0 2-1 0 0,1-1 0 0 0,0 1 1 0 0,1 1-1 0 0,1-1 0 0 0,-10 29 0 0 0,1 7-1606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8.790"/>
    </inkml:context>
    <inkml:brush xml:id="br0">
      <inkml:brushProperty name="width" value="0.05" units="cm"/>
      <inkml:brushProperty name="height" value="0.05" units="cm"/>
      <inkml:brushProperty name="color" value="#F6630D"/>
    </inkml:brush>
  </inkml:definitions>
  <inkml:trace contextRef="#ctx0" brushRef="#br0">51 133 9029 0 0,'-11'-20'205'0'0,"7"14"-57"0"0,1 1 1 0 0,1 0-1 0 0,-1-1 1 0 0,1 1-1 0 0,-3-9 1 0 0,4 3 214 0 0,1 9-268 0 0,-1 0 0 0 0,1 0 0 0 0,0 0 0 0 0,-1 0 0 0 0,1 0 0 0 0,-1 0 0 0 0,0 0 0 0 0,1 0 1 0 0,-1 1-1 0 0,-1-3 0 0 0,0 1 169 0 0,0 1-1 0 0,1-1 1 0 0,0 0 0 0 0,0 1 0 0 0,0-1 0 0 0,0 0-1 0 0,0 0 1 0 0,0 0 0 0 0,1 0 0 0 0,-1 1 0 0 0,1-6-1 0 0,16 56 1317 0 0,41 171-373 0 0,-14-58-789 0 0,-34-126-422 0 0,43 155-1716 0 0,-49-177 1099 0 0,0 0 0 0 0,-1 0 0 0 0,0 0 0 0 0,-1 0 0 0 0,0 0 0 0 0,-1 14 0 0 0,0-16-84 0 0,-2 12-1010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9.109"/>
    </inkml:context>
    <inkml:brush xml:id="br0">
      <inkml:brushProperty name="width" value="0.05" units="cm"/>
      <inkml:brushProperty name="height" value="0.05" units="cm"/>
      <inkml:brushProperty name="color" value="#F6630D"/>
    </inkml:brush>
  </inkml:definitions>
  <inkml:trace contextRef="#ctx0" brushRef="#br0">0 424 8761 0 0,'1'-13'129'0'0,"-1"11"-89"0"0,0-1 1 0 0,0 1-1 0 0,0 0 1 0 0,0 0-1 0 0,1 0 1 0 0,-1 0-1 0 0,1 0 1 0 0,-1-1-1 0 0,1 1 1 0 0,0 0-1 0 0,0 0 1 0 0,0 0-1 0 0,2-3 1 0 0,-1 2 0 0 0,5-6 237 0 0,1 0 1 0 0,0 0-1 0 0,1 1 0 0 0,-1 0 1 0 0,2 1-1 0 0,-1-1 0 0 0,1 2 1 0 0,20-11-1 0 0,12 2-216 0 0,1 2 0 0 0,56-10 0 0 0,1 0-1196 0 0,-99 23 1122 0 0,0 0-1 0 0,-1 0 1 0 0,1-1-1 0 0,0 1 1 0 0,0 0-1 0 0,-1-1 1 0 0,1 1-1 0 0,-1 0 1 0 0,1-1-1 0 0,0 1 1 0 0,-1-1-1 0 0,1 1 1 0 0,-1-1-1 0 0,1 0 1 0 0,-1 1 0 0 0,1-1-1 0 0,-1 1 1 0 0,1-1-1 0 0,-1 0 1 0 0,0 1-1 0 0,1-1 1 0 0,-1 0-1 0 0,0 0 1 0 0,0 1-1 0 0,1-2 1 0 0,-1 0 17 0 0,0-1 0 0 0,0 1 1 0 0,0-1-1 0 0,0 1 0 0 0,0-1 0 0 0,-1 1 1 0 0,1 0-1 0 0,-1-4 0 0 0,-3-6 167 0 0,-1 0 0 0 0,-8-17 0 0 0,9 21-86 0 0,-50-100 2477 0 0,49 96-1703 0 0,8 23-560 0 0,7 21-264 0 0,-3 14-42 0 0,3 0 1 0 0,1 0-1 0 0,2-1 0 0 0,2-1 1 0 0,39 80-1 0 0,-41-104-567 0 0,1-1-1 0 0,0-1 0 0 0,2 0 1 0 0,24 22-1 0 0,-35-35 28 0 0,1 0 1 0 0,0-1-1 0 0,-1 0 1 0 0,14 6-1 0 0,2-1-1106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9.425"/>
    </inkml:context>
    <inkml:brush xml:id="br0">
      <inkml:brushProperty name="width" value="0.05" units="cm"/>
      <inkml:brushProperty name="height" value="0.05" units="cm"/>
      <inkml:brushProperty name="color" value="#F6630D"/>
    </inkml:brush>
  </inkml:definitions>
  <inkml:trace contextRef="#ctx0" brushRef="#br0">4 325 9569 0 0,'-1'-7'107'0'0,"-1"-4"32"0"0,2 11-135 0 0,0 0-1 0 0,0 0 0 0 0,0 0 1 0 0,0 0-1 0 0,0 0 0 0 0,0 0 1 0 0,0 0-1 0 0,0 0 1 0 0,0 0-1 0 0,0 0 0 0 0,1 0 1 0 0,-1 0-1 0 0,0 0 0 0 0,0 0 1 0 0,0 0-1 0 0,0 0 1 0 0,0 0-1 0 0,0 0 0 0 0,0 0 1 0 0,0 0-1 0 0,0 0 0 0 0,0 0 1 0 0,0 0-1 0 0,0 0 0 0 0,1 0 1 0 0,-1 0-1 0 0,0 0 1 0 0,0 0-1 0 0,0 0 0 0 0,0-1 1 0 0,0 1-1 0 0,0 0 0 0 0,0 0 1 0 0,0 0-1 0 0,0 0 1 0 0,0 0-1 0 0,0 0 0 0 0,0 0 1 0 0,0 0-1 0 0,0 0 0 0 0,0 0 1 0 0,0 0-1 0 0,0 0 1 0 0,0 0-1 0 0,0-1 0 0 0,0 1 1 0 0,0 0-1 0 0,0 0 0 0 0,0 0 1 0 0,0 0-1 0 0,0 0 0 0 0,0 0 1 0 0,0 0-1 0 0,0 0 1 0 0,0 0-1 0 0,0 0 0 0 0,0 0 1 0 0,0-1-1 0 0,0 1 0 0 0,0 0 1 0 0,0 0-1 0 0,0 0 1 0 0,0 0-1 0 0,-3 26 708 0 0,3-25-696 0 0,28 156 2114 0 0,-23-135-1689 0 0,2 0 0 0 0,1 0 0 0 0,0-1 0 0 0,23 40 0 0 0,-22-47-212 0 0,0-1 0 0 0,1-1 0 0 0,0 0 0 0 0,1 0 0 0 0,20 17 0 0 0,-24-23-193 0 0,0-1-1 0 0,1 0 1 0 0,-1 0-1 0 0,1 0 0 0 0,0-1 1 0 0,1 0-1 0 0,-1-1 1 0 0,1 0-1 0 0,-1 0 1 0 0,1-1-1 0 0,12 2 1 0 0,-19-4-29 0 0,1 1 1 0 0,-1-1-1 0 0,0-1 0 0 0,1 1 1 0 0,-1 0-1 0 0,0 0 1 0 0,1-1-1 0 0,-1 1 1 0 0,0-1-1 0 0,1 0 1 0 0,-1 0-1 0 0,0 0 1 0 0,0 0-1 0 0,0 0 1 0 0,0 0-1 0 0,0-1 1 0 0,3-1-1 0 0,-2 0 13 0 0,0 0-1 0 0,-1-1 0 0 0,1 1 0 0 0,-1 0 0 0 0,1-1 0 0 0,-1 0 1 0 0,0 1-1 0 0,-1-1 0 0 0,3-5 0 0 0,1-8 71 0 0,-1 0 0 0 0,-1-1 1 0 0,2-31-1 0 0,-4 38-58 0 0,12-173 323 0 0,22-175 391 0 0,-34 353-707 0 0,0-1 0 0 0,0 1 0 0 0,0 0 0 0 0,1 0 0 0 0,0 0 0 0 0,0 0 0 0 0,1 0 0 0 0,0 0 0 0 0,4-7 0 0 0,-6 13-40 0 0,-1 0 0 0 0,0 0 0 0 0,1 0 0 0 0,-1 0 0 0 0,0-1 0 0 0,1 1 0 0 0,-1 0 0 0 0,1 0 1 0 0,-1 0-1 0 0,0 0 0 0 0,1 0 0 0 0,-1 0 0 0 0,0 0 0 0 0,1 1 0 0 0,-1-1 0 0 0,0 0 0 0 0,1 0 0 0 0,-1 0 0 0 0,1 0 0 0 0,-1 0 0 0 0,0 0 0 0 0,1 1 0 0 0,-1-1 0 0 0,0 0 0 0 0,0 0 0 0 0,1 1 0 0 0,-1-1 0 0 0,0 0 0 0 0,0 0 1 0 0,1 1-1 0 0,-1-1 0 0 0,0 0 0 0 0,0 1 0 0 0,1-1 0 0 0,-1 0 0 0 0,0 1 0 0 0,0-1 0 0 0,0 0 0 0 0,0 1 0 0 0,0-1 0 0 0,0 0 0 0 0,0 1 0 0 0,0-1 0 0 0,1 1 0 0 0,7 21-232 0 0,-7-21 197 0 0,5 19-681 0 0,-1-1-1 0 0,-1 1 1 0 0,0 0-1 0 0,0 27 0 0 0,-2-3-1121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5.977"/>
    </inkml:context>
    <inkml:brush xml:id="br0">
      <inkml:brushProperty name="width" value="0.05" units="cm"/>
      <inkml:brushProperty name="height" value="0.05" units="cm"/>
      <inkml:brushProperty name="color" value="#F6630D"/>
    </inkml:brush>
  </inkml:definitions>
  <inkml:trace contextRef="#ctx0" brushRef="#br0">1 27 2028 0 0,'1'0'130'0'0,"0"0"-1"0"0,-1-1 0 0 0,1 1 1 0 0,0-1-1 0 0,0 1 0 0 0,-1-1 1 0 0,1 0-1 0 0,0 1 0 0 0,-1-1 1 0 0,1 0-1 0 0,0 1 1 0 0,-1-1-1 0 0,1 0 0 0 0,-1 0 1 0 0,1 1-1 0 0,-1-1 0 0 0,1 0 1 0 0,-1 0-1 0 0,0 0 1 0 0,0 0-1 0 0,1 0 0 0 0,-1 0 1 0 0,0 1-1 0 0,0-1 0 0 0,0 0 1 0 0,0 0-1 0 0,0 0 0 0 0,0 0 1 0 0,0 0-1 0 0,0-1 1 0 0,0 2-127 0 0,0 0 1 0 0,0 0 0 0 0,0 0 0 0 0,0 0 0 0 0,0 0 0 0 0,0-1-1 0 0,0 1 1 0 0,0 0 0 0 0,0 0 0 0 0,0 0 0 0 0,0 0-1 0 0,0 0 1 0 0,0 0 0 0 0,0 0 0 0 0,0 0 0 0 0,0 0 0 0 0,0 0-1 0 0,0 0 1 0 0,0 0 0 0 0,0-1 0 0 0,0 1 0 0 0,0 0 0 0 0,0 0-1 0 0,0 0 1 0 0,0 0 0 0 0,0 0 0 0 0,0 0 0 0 0,0 0 0 0 0,0 0-1 0 0,0 0 1 0 0,0 0 0 0 0,0 0 0 0 0,0 0 0 0 0,0 0-1 0 0,0 0 1 0 0,0 0 0 0 0,0 0 0 0 0,1-1 0 0 0,-1 1 0 0 0,0 0-1 0 0,0 0 1 0 0,0 0 0 0 0,0 0 0 0 0,0 0 0 0 0,0 0 0 0 0,0 0-1 0 0,0 0 1 0 0,0 0 0 0 0,0 0 0 0 0,0 0 0 0 0,1 0 0 0 0,-1 0-1 0 0,0 0 1 0 0,0 0 0 0 0,0 0 0 0 0,0 0 0 0 0,0 1-1 0 0,0-1 1 0 0,0 0 0 0 0,0 0 0 0 0,0 0 0 0 0,0 0 0 0 0,0 0-1 0 0,0 0 1 0 0,0 0 0 0 0,0 0 0 0 0,1 0 0 0 0,-1 0 0 0 0,0 0-1 0 0,6 8 159 0 0,7 13 163 0 0,17 54 215 0 0,30 117 1 0 0,-11-31-48 0 0,-12-53-133 0 0,50 153 666 0 0,-23 7-272 0 0,11 225 674 0 0,-20-119-147 0 0,-9-84-653 0 0,81 582 428 0 0,-117-791-1018 0 0,56 531 321 0 0,-34 4 415 0 0,-49 281-83 0 0,-5 302-672 0 0,27-931-29 0 0,-10-276 157 0 0,-6-10 15 0 0,1-1 0 0 0,-11-28 0 0 0,-6-43 746 0 0,21 81-904 0 0,6 9-4 0 0,0 0 0 0 0,0 0 1 0 0,0 0-1 0 0,0 0 0 0 0,0 0 0 0 0,0 0 0 0 0,0 0 0 0 0,0 0 0 0 0,0 1 0 0 0,0-1 0 0 0,0 0 0 0 0,0 0 0 0 0,0 0 0 0 0,0 0 0 0 0,0 0 0 0 0,0 0 0 0 0,0 0 0 0 0,0 0 0 0 0,0 0 1 0 0,0 0-1 0 0,0 1 0 0 0,-1-1 0 0 0,1 0 0 0 0,0 0 0 0 0,0 0 0 0 0,0 0 0 0 0,0 0 0 0 0,0 0 0 0 0,0 0 0 0 0,0 0 0 0 0,0 0 0 0 0,0 0 0 0 0,0 0 0 0 0,-1 0 0 0 0,1 0 1 0 0,0 0-1 0 0,0 0 0 0 0,0 0 0 0 0,0 0 0 0 0,0 0 0 0 0,0 0 0 0 0,0 0 0 0 0,0 0 0 0 0,-1 0 0 0 0,1 0 0 0 0,0 0 0 0 0,0 0 0 0 0,0 0 0 0 0,0 0 0 0 0,0 0 0 0 0,0 0 0 0 0,0 0 1 0 0,0 0-1 0 0,0 0 0 0 0,0 0 0 0 0,-1-1 0 0 0,1 1 0 0 0,0 0 0 0 0,0 0 0 0 0,0 0 0 0 0,0 0 0 0 0,0 0 0 0 0,0 0 0 0 0,0 0 0 0 0,0 0 0 0 0,0-1 0 0 0,0 2 3 0 0,0 11-68 0 0,0-5 56 0 0,0-8 39 0 0,3 0-42 0 0,-4 1 1 0 0,1 0 16 0 0,-2 4 994 0 0,1-7-2989 0 0,-11-39-7719 0 0,10 34 9198 0 0,-15-12-174 0 0,-3-4 692 0 0,-88-93 94 0 0,68 87 2669 0 0,32 24-2437 0 0,-23-17 11 0 0,23 17 978 0 0,8 1-1206 0 0,2-23 162 0 0,10 26-169 0 0,40-2-2 0 0,-47 5-87 0 0,0-1 0 0 0,-1 1 0 0 0,1 1 0 0 0,-1-1-1 0 0,1 1 1 0 0,-1-1 0 0 0,0 1 0 0 0,0 1-1 0 0,0-1 1 0 0,0 0 0 0 0,0 1 0 0 0,0 0 0 0 0,0 0-1 0 0,4 5 1 0 0,4 3 47 0 0,19 17 25 0 0,-1 1 1 0 0,-1 2 0 0 0,47 65-1 0 0,-26-31-70 0 0,-44-58-17 0 0,-1 0 1 0 0,1-1-1 0 0,-1 0 1 0 0,2 0 0 0 0,-1 0-1 0 0,1-1 1 0 0,0 0-1 0 0,0 0 1 0 0,0-1-1 0 0,0 0 1 0 0,1 0-1 0 0,10 3 1 0 0,-11-15 40 0 0,16-29-30 0 0,-21 33 4 0 0,0 0 1 0 0,0 0-1 0 0,-1 0 0 0 0,0-1 1 0 0,0 1-1 0 0,0-1 1 0 0,0 1-1 0 0,-1-1 0 0 0,0 1 1 0 0,0-1-1 0 0,0 1 1 0 0,0-1-1 0 0,-2-7 1 0 0,1 2 122 0 0,-8-57 1303 0 0,10 69-1343 0 0,6 5-86 0 0,-2-3 23 0 0,-7-4-8 0 0,2 0-28 0 0,0 17 157 0 0,-1-13 89 0 0,0-5-185 0 0,3 4-99 0 0,-2 9-2337 0 0,0-9 872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6.479"/>
    </inkml:context>
    <inkml:brush xml:id="br0">
      <inkml:brushProperty name="width" value="0.05" units="cm"/>
      <inkml:brushProperty name="height" value="0.05" units="cm"/>
      <inkml:brushProperty name="color" value="#F6630D"/>
    </inkml:brush>
  </inkml:definitions>
  <inkml:trace contextRef="#ctx0" brushRef="#br0">1 656 3696 0 0,'0'0'2247'0'0,"2"-6"-1884"0"0,-1 1-285 0 0,0 3-42 0 0,0-1 0 0 0,0 1 0 0 0,0 0 0 0 0,0 0-1 0 0,0-1 1 0 0,0 1 0 0 0,1 0 0 0 0,-1 0 0 0 0,1 0 0 0 0,-1 0-1 0 0,1 1 1 0 0,0-1 0 0 0,3-2 0 0 0,-1 0 111 0 0,0 0 0 0 0,0 0 0 0 0,0 0-1 0 0,-1-1 1 0 0,1 1 0 0 0,-1-1 0 0 0,0 0 0 0 0,4-8 0 0 0,15-44 870 0 0,-20 49-886 0 0,66-170 1008 0 0,-57 145-964 0 0,2 1-1 0 0,1 0 1 0 0,1 0-1 0 0,28-40 1 0 0,-37 63-130 0 0,1 0 0 0 0,0 0 0 0 0,0 0 0 0 0,1 1 1 0 0,0 0-1 0 0,1 1 0 0 0,-1 0 0 0 0,2 0 0 0 0,-1 1 1 0 0,1 0-1 0 0,-1 1 0 0 0,1 0 0 0 0,1 0 0 0 0,-1 1 1 0 0,1 1-1 0 0,0 0 0 0 0,18-3 0 0 0,-10 3 6 0 0,1 1 1 0 0,-1 1-1 0 0,0 1 0 0 0,1 1 0 0 0,31 5 0 0 0,-45-5-40 0 0,0 1 1 0 0,0 0-1 0 0,0 0 0 0 0,0 0 0 0 0,0 1 0 0 0,-1 0 0 0 0,1 0 0 0 0,-1 0 0 0 0,0 1 1 0 0,0-1-1 0 0,0 1 0 0 0,0 0 0 0 0,-1 1 0 0 0,1 0 0 0 0,-1-1 0 0 0,0 1 0 0 0,0 0 0 0 0,-1 1 1 0 0,0-1-1 0 0,5 12 0 0 0,6 23 19 0 0,-2 0 0 0 0,-1 1 0 0 0,6 55 0 0 0,-6-32-16 0 0,27 138-394 0 0,-37-195 161 0 0,1 0 0 0 0,-1 0 0 0 0,0 0 0 0 0,-1 1-1 0 0,0-1 1 0 0,0 0 0 0 0,-1 0 0 0 0,-1 11 0 0 0,0-9-472 0 0,2-9 614 0 0,0 1 0 0 0,1-1 0 0 0,-1 1 0 0 0,0-1 0 0 0,0 1 1 0 0,-1-1-1 0 0,1 1 0 0 0,0-1 0 0 0,0 1 0 0 0,0-1 0 0 0,0 1 0 0 0,0-1 0 0 0,-1 1 1 0 0,1-1-1 0 0,0 1 0 0 0,0-1 0 0 0,-1 0 0 0 0,1 1 0 0 0,0-1 0 0 0,-1 1 0 0 0,1-1 1 0 0,0 0-1 0 0,-1 1 0 0 0,1-1 0 0 0,0 0 0 0 0,-1 1 0 0 0,1-1 0 0 0,-1 0 0 0 0,1 0 1 0 0,-1 1-1 0 0,1-1 0 0 0,-1 0 0 0 0,1 0 0 0 0,-1 0 0 0 0,1 0 0 0 0,-1 0 0 0 0,1 1 1 0 0,-2-1-1 0 0,-5 0-1021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5.912"/>
    </inkml:context>
    <inkml:brush xml:id="br0">
      <inkml:brushProperty name="width" value="0.05" units="cm"/>
      <inkml:brushProperty name="height" value="0.05" units="cm"/>
    </inkml:brush>
  </inkml:definitions>
  <inkml:trace contextRef="#ctx0" brushRef="#br0">390 9 5541 0 0,'-2'0'26'0'0,"1"0"0"0"0,-1 0 1 0 0,1 0-1 0 0,-1 0 0 0 0,0 0 1 0 0,1-1-1 0 0,-1 1 0 0 0,1 0 1 0 0,-1-1-1 0 0,1 0 0 0 0,-1 1 1 0 0,-1-2-1 0 0,2 2-11 0 0,1-1 0 0 0,-1 1-1 0 0,0-1 1 0 0,1 1 0 0 0,-1 0 0 0 0,0-1-1 0 0,1 1 1 0 0,-1 0 0 0 0,0 0 0 0 0,1-1-1 0 0,-1 1 1 0 0,0 0 0 0 0,1 0-1 0 0,-1 0 1 0 0,0 0 0 0 0,0 0 0 0 0,1 0-1 0 0,-1 0 1 0 0,0 0 0 0 0,1 0 0 0 0,-1 1-1 0 0,0-1 1 0 0,1 0 0 0 0,-1 0 0 0 0,0 0-1 0 0,1 1 1 0 0,-1-1 0 0 0,0 0-1 0 0,1 1 1 0 0,-1-1 0 0 0,1 1 0 0 0,-1-1-1 0 0,1 1 1 0 0,-1-1 0 0 0,1 1 0 0 0,-1-1-1 0 0,1 1 1 0 0,-1-1 0 0 0,1 1 0 0 0,-1 0-1 0 0,-10 18 115 0 0,1 0 0 0 0,-14 36 0 0 0,10-21-64 0 0,-184 357 367 0 0,189-376-407 0 0,0-1 1 0 0,-1 0-1 0 0,-1-1 1 0 0,-18 19 0 0 0,27-31-24 0 0,1 1 0 0 0,-1-1 1 0 0,1 1-1 0 0,-1-1 0 0 0,1 1 1 0 0,0-1-1 0 0,0 1 0 0 0,0 0 1 0 0,-1 0-1 0 0,2-1 0 0 0,-3 5 1 0 0,3-6-3 0 0,0 0 0 0 0,0 0 0 0 0,0 1 0 0 0,0-1 0 0 0,0 0 0 0 0,0 0 1 0 0,0 0-1 0 0,0 0 0 0 0,0 1 0 0 0,0-1 0 0 0,1 0 0 0 0,-1 0 0 0 0,0 0 0 0 0,0 0 0 0 0,0 0 1 0 0,0 0-1 0 0,0 1 0 0 0,0-1 0 0 0,0 0 0 0 0,0 0 0 0 0,0 0 0 0 0,1 0 0 0 0,-1 0 0 0 0,0 0 1 0 0,0 0-1 0 0,0 1 0 0 0,0-1 0 0 0,0 0 0 0 0,0 0 0 0 0,1 0 0 0 0,-1 0 0 0 0,0 0 0 0 0,0 0 1 0 0,0 0-1 0 0,0 0 0 0 0,1 0 0 0 0,-1 0 0 0 0,0 0 0 0 0,0 0 0 0 0,0 0 0 0 0,0 0 0 0 0,0 0 1 0 0,1 0-1 0 0,-1 0 0 0 0,16-6 3 0 0,-10 3-8 0 0,-1 1-1 0 0,1 0 1 0 0,-1 0-1 0 0,1 1 1 0 0,0 0-1 0 0,0 0 1 0 0,0 0-1 0 0,8 0 0 0 0,52 4-47 0 0,-35 0 18 0 0,16 2 28 0 0,1 2 0 0 0,58 17-1 0 0,25 4 4 0 0,-115-24 9 0 0,0-2-1 0 0,0 0 1 0 0,0-1-1 0 0,0-1 1 0 0,0 0 0 0 0,0-1-1 0 0,0-1 1 0 0,0 0-1 0 0,21-6 1 0 0,-24 3 9 0 0,0 0 1 0 0,0-1 0 0 0,-1 0 0 0 0,0-1-1 0 0,0 0 1 0 0,13-12 0 0 0,-21 16-14 0 0,0-1 0 0 0,0 0 0 0 0,0 0 0 0 0,0 0 0 0 0,0-1-1 0 0,-1 1 1 0 0,0-1 0 0 0,0 0 0 0 0,-1 0 0 0 0,1 0 0 0 0,-1 0 0 0 0,0-1 0 0 0,0 1 0 0 0,-1 0 0 0 0,1-1 0 0 0,-1 0 0 0 0,-1 1-1 0 0,1-9 1 0 0,-2-10-12 0 0,-1 0 0 0 0,-1 0 0 0 0,-1 0 0 0 0,-2 0 0 0 0,0 1 0 0 0,-14-34 0 0 0,4 20 3 0 0,-1 2 0 0 0,-2 0 0 0 0,-28-40 1 0 0,32 53-5 0 0,-30-31 1 0 0,39 47 2 0 0,0 0 1 0 0,-1 0-1 0 0,1 0 1 0 0,-1 1-1 0 0,0 0 0 0 0,-1 1 1 0 0,1-1-1 0 0,-17-5 1 0 0,24 9 5 0 0,-1 1 0 0 0,1 0 0 0 0,-1 0 0 0 0,1 0 0 0 0,-1 0 0 0 0,1-1 0 0 0,-1 1 0 0 0,1 0 0 0 0,-1 0 0 0 0,1 0 0 0 0,-1 0 0 0 0,1 0 0 0 0,-1 0 0 0 0,1 0 0 0 0,-1 1 0 0 0,1-1 0 0 0,0 0 0 0 0,-1 0 0 0 0,1 0-1 0 0,-1 0 1 0 0,1 1 0 0 0,-1-1 0 0 0,1 0 0 0 0,-1 0 0 0 0,1 1 0 0 0,0-1 0 0 0,-1 0 0 0 0,1 1 0 0 0,0-1 0 0 0,-1 0 0 0 0,1 1 0 0 0,-1 0 0 0 0,1 1-1 0 0,-1-1-1 0 0,0 1 0 0 0,1-1 1 0 0,0 1-1 0 0,-1 0 1 0 0,1-1-1 0 0,0 1 0 0 0,0-1 1 0 0,0 1-1 0 0,0 2 0 0 0,1 2-15 0 0,0 0 0 0 0,0 0-1 0 0,1 0 1 0 0,0 0 0 0 0,3 8 0 0 0,1-5-180 0 0,0-1-1 0 0,1 0 1 0 0,0-1 0 0 0,0 1 0 0 0,0-1 0 0 0,12 8 0 0 0,-2-6-504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8.097"/>
    </inkml:context>
    <inkml:brush xml:id="br0">
      <inkml:brushProperty name="width" value="0.05" units="cm"/>
      <inkml:brushProperty name="height" value="0.05" units="cm"/>
    </inkml:brush>
  </inkml:definitions>
  <inkml:trace contextRef="#ctx0" brushRef="#br0">2 556 4488 0 0,'0'-19'430'0'0,"-1"11"-299"0"0,1-1 0 0 0,0 0 0 0 0,0 0 0 0 0,1 1 0 0 0,0-1 0 0 0,0 1-1 0 0,1-1 1 0 0,1 1 0 0 0,-1 0 0 0 0,1-1 0 0 0,7-11 0 0 0,3-3-78 0 0,2 0 1 0 0,1 2 0 0 0,0 0 0 0 0,1 1 0 0 0,2 0 0 0 0,0 2 0 0 0,1 0 0 0 0,0 1 0 0 0,2 1-1 0 0,42-24 1 0 0,-4 12-132 0 0,1 4-1 0 0,103-28 1 0 0,133-9 239 0 0,-232 51-105 0 0,-1 3 0 0 0,126 4 1 0 0,-143 6-52 0 0,0 2 1 0 0,0 2-1 0 0,-1 3 1 0 0,79 26-1 0 0,-101-28-21 0 0,-1 2-1 0 0,0 1 0 0 0,-1 0 1 0 0,0 1-1 0 0,-1 2 0 0 0,-1 0 1 0 0,0 1-1 0 0,-1 1 0 0 0,0 1 1 0 0,-2 1-1 0 0,0 0 0 0 0,17 24 1 0 0,-16-17-54 0 0,-1 0 54 0 0,0 0 0 0 0,2-2 1 0 0,1 0-1 0 0,1-1 0 0 0,38 30 1 0 0,-44-35 117 0 0,-11-13-349 0 0,-8-10-1064 0 0,0-1 616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6.798"/>
    </inkml:context>
    <inkml:brush xml:id="br0">
      <inkml:brushProperty name="width" value="0.05" units="cm"/>
      <inkml:brushProperty name="height" value="0.05" units="cm"/>
      <inkml:brushProperty name="color" value="#F6630D"/>
    </inkml:brush>
  </inkml:definitions>
  <inkml:trace contextRef="#ctx0" brushRef="#br0">93 100 6313 0 0,'-23'2'129'0'0,"-16"3"149"0"0,37-4-215 0 0,0-1 0 0 0,0 1 0 0 0,0 0 0 0 0,0 0 0 0 0,0 0 0 0 0,0 0 0 0 0,0 0 1 0 0,0 0-1 0 0,1 1 0 0 0,-1-1 0 0 0,0 0 0 0 0,1 1 0 0 0,-1 0 0 0 0,1-1 0 0 0,-2 3 0 0 0,3-3-24 0 0,0 0-1 0 0,0-1 0 0 0,0 1 0 0 0,0 0 0 0 0,0-1 0 0 0,0 1 0 0 0,0 0 1 0 0,0-1-1 0 0,0 1 0 0 0,0 0 0 0 0,1-1 0 0 0,-1 1 0 0 0,0 0 0 0 0,1-1 1 0 0,-1 1-1 0 0,0-1 0 0 0,1 1 0 0 0,-1 0 0 0 0,0-1 0 0 0,1 1 1 0 0,-1-1-1 0 0,1 1 0 0 0,-1-1 0 0 0,1 0 0 0 0,0 1 0 0 0,-1-1 0 0 0,1 1 1 0 0,-1-1-1 0 0,1 0 0 0 0,0 0 0 0 0,0 1 0 0 0,23 11 490 0 0,99 42 264 0 0,-112-50-786 0 0,7 3-7 0 0,1 0-1 0 0,20 4 0 0 0,-34-10 1 0 0,-1 0 0 0 0,1-1 1 0 0,-1 1-1 0 0,1-1 0 0 0,0 0 0 0 0,-1 0 0 0 0,1 0 0 0 0,-1 0 1 0 0,1-1-1 0 0,-1 0 0 0 0,1 0 0 0 0,-1 0 0 0 0,1-1 0 0 0,-1 1 0 0 0,4-3 1 0 0,-4 1 2 0 0,-1 0 1 0 0,1 0-1 0 0,-1 0 1 0 0,0 0-1 0 0,0 0 1 0 0,0-1-1 0 0,-1 0 1 0 0,1 1 0 0 0,2-7-1 0 0,18-43-9 0 0,-5 13 115 0 0,-12 28 137 0 0,1 0 1 0 0,0 1 0 0 0,1 0-1 0 0,0 0 1 0 0,0 1-1 0 0,20-19 1 0 0,-27 29-233 0 0,-1-1 0 0 0,1 1 0 0 0,-1-1 0 0 0,1 1 0 0 0,0 0 0 0 0,0-1 0 0 0,-1 1 0 0 0,1 0 0 0 0,0-1 0 0 0,0 1 0 0 0,-1 0 0 0 0,1 0 0 0 0,0 0 0 0 0,0 0 0 0 0,-1 0 0 0 0,1 0 0 0 0,0 0 0 0 0,0 0 0 0 0,0 0 0 0 0,-1 0 0 0 0,1 0 0 0 0,0 0 0 0 0,0 0 0 0 0,-1 1 0 0 0,2-1 0 0 0,0 1-1 0 0,-1 0-1 0 0,1 0 0 0 0,-1 1 0 0 0,0-1 1 0 0,0 0-1 0 0,0 0 0 0 0,1 1 0 0 0,-1-1 1 0 0,0 1-1 0 0,-1-1 0 0 0,2 3 1 0 0,1 1-22 0 0,-1-1 1 0 0,-1 1-1 0 0,1 0 1 0 0,-1 0-1 0 0,1 0 0 0 0,-2 1 1 0 0,2 4-1 0 0,-2-4-190 0 0,-1-1 0 0 0,1 1 0 0 0,-1-1 0 0 0,0 1 0 0 0,0-1 0 0 0,0 1 0 0 0,-1-1-1 0 0,0 0 1 0 0,0 0 0 0 0,-3 6 0 0 0,-5 8-982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7.131"/>
    </inkml:context>
    <inkml:brush xml:id="br0">
      <inkml:brushProperty name="width" value="0.05" units="cm"/>
      <inkml:brushProperty name="height" value="0.05" units="cm"/>
      <inkml:brushProperty name="color" value="#F6630D"/>
    </inkml:brush>
  </inkml:definitions>
  <inkml:trace contextRef="#ctx0" brushRef="#br0">302 178 6345 0 0,'-5'-4'1'0'0,"0"0"0"0"0,0 0 0 0 0,1-1 0 0 0,0 0 0 0 0,0 1 0 0 0,0-2 0 0 0,-5-9 0 0 0,-14-18 33 0 0,13 22-20 0 0,0 1 0 0 0,0 0-1 0 0,-1 1 1 0 0,0 0 0 0 0,-24-14-1 0 0,27 19-12 0 0,1 0-1 0 0,-1 1 1 0 0,1 0 0 0 0,-1 0-1 0 0,0 1 1 0 0,0 0-1 0 0,0 0 1 0 0,0 1-1 0 0,-1 0 1 0 0,1 0-1 0 0,-15 1 1 0 0,21 0 0 0 0,0 1-1 0 0,1-1 1 0 0,-1 0-1 0 0,0 1 1 0 0,0-1 0 0 0,1 1-1 0 0,-1 0 1 0 0,0-1-1 0 0,1 1 1 0 0,-1 0 0 0 0,1 0-1 0 0,-1 0 1 0 0,1 0 0 0 0,-1 0-1 0 0,1 1 1 0 0,0-1-1 0 0,-1 0 1 0 0,1 1 0 0 0,0-1-1 0 0,0 1 1 0 0,0-1-1 0 0,0 1 1 0 0,0-1 0 0 0,0 1-1 0 0,1 0 1 0 0,-1-1 0 0 0,0 1-1 0 0,1 0 1 0 0,-1 2-1 0 0,0 6-5 0 0,0 0-1 0 0,0 0 0 0 0,1 0 0 0 0,2 15 0 0 0,-1 1 114 0 0,0-8 81 0 0,1-1 0 0 0,0 0 1 0 0,1 0-1 0 0,1 0 0 0 0,1 0 1 0 0,11 26-1 0 0,51 96 975 0 0,-57-121-1063 0 0,60 100-343 0 0,-69-116 117 0 0,1 0-1 0 0,0-1 1 0 0,0 1 0 0 0,0-1 0 0 0,0 1 0 0 0,0-1 0 0 0,0 0-1 0 0,0 0 1 0 0,0 0 0 0 0,0 0 0 0 0,1 0 0 0 0,-1 0-1 0 0,0 0 1 0 0,1-1 0 0 0,-1 0 0 0 0,4 1 0 0 0,3-2-835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7.625"/>
    </inkml:context>
    <inkml:brush xml:id="br0">
      <inkml:brushProperty name="width" value="0.05" units="cm"/>
      <inkml:brushProperty name="height" value="0.05" units="cm"/>
      <inkml:brushProperty name="color" value="#F6630D"/>
    </inkml:brush>
  </inkml:definitions>
  <inkml:trace contextRef="#ctx0" brushRef="#br0">0 247 6377 0 0,'0'0'3'0'0,"0"-1"1"0"0,0 1 0 0 0,0-1 0 0 0,0 1 0 0 0,0 0 0 0 0,0-1 0 0 0,0 1 0 0 0,0-1 0 0 0,0 1-1 0 0,0 0 1 0 0,1-1 0 0 0,-1 1 0 0 0,0-1 0 0 0,0 1 0 0 0,0 0 0 0 0,0-1 0 0 0,1 1-1 0 0,-1 0 1 0 0,0-1 0 0 0,0 1 0 0 0,1 0 0 0 0,-1-1 0 0 0,0 1 0 0 0,0 0 0 0 0,1 0 0 0 0,-1-1-1 0 0,0 1 1 0 0,1 0 0 0 0,-1 0 0 0 0,1 0 0 0 0,-1-1 0 0 0,1 1 0 0 0,16-10 58 0 0,-13 9-24 0 0,-1-1-13 0 0,0 1 0 0 0,0 0 0 0 0,0 0 0 0 0,0 1 0 0 0,0-1 0 0 0,0 1 0 0 0,0-1 0 0 0,0 1 0 0 0,0 0 0 0 0,0 0 0 0 0,6 1 0 0 0,39 9 379 0 0,-38-7-213 0 0,1 0 0 0 0,-1-1 0 0 0,17 1 0 0 0,56-5 1088 0 0,93 5 683 0 0,-157-2-1843 0 0,-5 1-68 0 0,0-1 0 0 0,0 0 0 0 0,26-3 0 0 0,-39 2-43 0 0,0-1 0 0 0,0 1 0 0 0,0-1 0 0 0,0 1-1 0 0,-1-1 1 0 0,1 1 0 0 0,0-1 0 0 0,0 0 0 0 0,-1 0 0 0 0,1 1 0 0 0,-1-1 0 0 0,1 0-1 0 0,0 0 1 0 0,-1 1 0 0 0,0-1 0 0 0,1 0 0 0 0,-1 0 0 0 0,1 0 0 0 0,-1 0 0 0 0,0 0-1 0 0,0 0 1 0 0,1 0 0 0 0,-1 0 0 0 0,0 0 0 0 0,0 0 0 0 0,0 0 0 0 0,0 0 0 0 0,0 0-1 0 0,0 1 1 0 0,-1-1 0 0 0,1 0 0 0 0,0-2 0 0 0,-7-31 116 0 0,-18-31-49 0 0,17 49-40 0 0,2 0 0 0 0,0-1 0 0 0,0 0 0 0 0,-2-18 0 0 0,7 19 81 0 0,4 24-76 0 0,6 26-15 0 0,-6-22 6 0 0,-3-9-17 0 0,0 0 0 0 0,1 0 0 0 0,-1 0 0 0 0,1 0 0 0 0,0 0 0 0 0,0 0 0 0 0,0-1 0 0 0,1 1 0 0 0,-1 0 0 0 0,0 0 0 0 0,1-1 0 0 0,0 1 0 0 0,0-1 0 0 0,0 1 0 0 0,2 1 0 0 0,-2-3-13 0 0,-1-1 0 0 0,0 0 0 0 0,1 0 0 0 0,-1 0 0 0 0,1 0 1 0 0,-1 0-1 0 0,0 0 0 0 0,1-1 0 0 0,-1 1 0 0 0,0 0 0 0 0,1-1 0 0 0,-1 1 0 0 0,0-1 0 0 0,1 0 0 0 0,-1 1 0 0 0,0-1 0 0 0,0 0 0 0 0,0 0 0 0 0,2-1 0 0 0,-1 1-11 0 0,-39 6-2856 0 0,31-6 1711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8.534"/>
    </inkml:context>
    <inkml:brush xml:id="br0">
      <inkml:brushProperty name="width" value="0.05" units="cm"/>
      <inkml:brushProperty name="height" value="0.05" units="cm"/>
      <inkml:brushProperty name="color" value="#F6630D"/>
    </inkml:brush>
  </inkml:definitions>
  <inkml:trace contextRef="#ctx0" brushRef="#br0">664 4587 4756 0 0,'0'-2'63'0'0,"0"0"0"0"0,0 0-1 0 0,0 0 1 0 0,0-1 0 0 0,0 1-1 0 0,1 0 1 0 0,-1 0 0 0 0,1 0 0 0 0,0 0-1 0 0,-1 0 1 0 0,1 0 0 0 0,0 0-1 0 0,0 0 1 0 0,0 0 0 0 0,1 0-1 0 0,-1 0 1 0 0,3-2 0 0 0,-1 2 42 0 0,-1 0 1 0 0,1 0-1 0 0,0 1 1 0 0,-1-1 0 0 0,1 1-1 0 0,0 0 1 0 0,0 0 0 0 0,0 0-1 0 0,0 0 1 0 0,0 1-1 0 0,4-1 1 0 0,0-2 121 0 0,0 1 0 0 0,-1-1-1 0 0,1 0 1 0 0,-1-1 0 0 0,1 0 0 0 0,-1 0 0 0 0,0 0-1 0 0,-1 0 1 0 0,9-9 0 0 0,3-1 273 0 0,33-24 487 0 0,-13 10-610 0 0,40-37-1 0 0,-43 30-206 0 0,-1-2 0 0 0,-3 0 0 0 0,-1-2 0 0 0,-1-2 0 0 0,-3 0 0 0 0,40-88-1 0 0,-42 69-103 0 0,-2 0 0 0 0,-3-1-1 0 0,-2-1 1 0 0,13-118-1 0 0,-17 26-46 0 0,-9-199 0 0 0,-45-154 100 0 0,23 363-113 0 0,-7 1 1 0 0,-89-277-1 0 0,70 299-23 0 0,-5 2 0 0 0,-5 2-1 0 0,-114-175 1 0 0,-145-121-4 0 0,49 71 41 0 0,230 288-4 0 0,3-3 0 0 0,-37-89 0 0 0,48 98-2 0 0,-8-5-10 0 0,21 40-17 0 0,0 0 0 0 0,1-1 0 0 0,-7-19 0 0 0,21 28-413 0 0,-5 5-453 0 0,-9 5-117 0 0,-6 10-4940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09.094"/>
    </inkml:context>
    <inkml:brush xml:id="br0">
      <inkml:brushProperty name="width" value="0.05" units="cm"/>
      <inkml:brushProperty name="height" value="0.05" units="cm"/>
      <inkml:brushProperty name="color" value="#F6630D"/>
    </inkml:brush>
  </inkml:definitions>
  <inkml:trace contextRef="#ctx0" brushRef="#br0">152 371 2892 0 0,'-1'-2'253'0'0,"1"1"1"0"0,0-1-1 0 0,-1 0 0 0 0,1 0 0 0 0,0 0 1 0 0,0 0-1 0 0,0 0 0 0 0,0 0 0 0 0,0 0 0 0 0,0 1 1 0 0,1-4-1 0 0,0-4 314 0 0,-1 8-558 0 0,0 1 0 0 0,0 0 0 0 0,0 0 1 0 0,0 0-1 0 0,0 0 0 0 0,0 0 0 0 0,0 0 0 0 0,0 0 0 0 0,0 0 0 0 0,0 0 1 0 0,0 0-1 0 0,0 0 0 0 0,0-1 0 0 0,0 1 0 0 0,0 0 0 0 0,1 0 0 0 0,-1 0 1 0 0,0 0-1 0 0,0 0 0 0 0,0 0 0 0 0,0 0 0 0 0,0 0 0 0 0,0 0 0 0 0,0 0 1 0 0,0 0-1 0 0,0 0 0 0 0,0 0 0 0 0,0 0 0 0 0,0 0 0 0 0,1 0 1 0 0,-1 0-1 0 0,0 0 0 0 0,0 0 0 0 0,0 0 0 0 0,0 0 0 0 0,0 0 0 0 0,0 0 1 0 0,0 0-1 0 0,0 0 0 0 0,0 0 0 0 0,0 0 0 0 0,1 0 0 0 0,-1 0 0 0 0,0 0 1 0 0,0 0-1 0 0,0 0 0 0 0,0 0 0 0 0,0 0 0 0 0,0 0 0 0 0,0 0 0 0 0,0 0 1 0 0,0 0-1 0 0,0 0 0 0 0,0 0 0 0 0,0 0 0 0 0,1 0 0 0 0,-1 0 1 0 0,0 1-1 0 0,0-1 0 0 0,-1 0-6 0 0,1 1-1 0 0,-1 0 1 0 0,1-1 0 0 0,0 1 0 0 0,-1-1 0 0 0,1 1-1 0 0,-1-1 1 0 0,0 1 0 0 0,1-1 0 0 0,-1 0-1 0 0,1 1 1 0 0,-1-1 0 0 0,0 1 0 0 0,1-1 0 0 0,-1 0-1 0 0,0 0 1 0 0,1 1 0 0 0,-1-1 0 0 0,0 0-1 0 0,0 0 1 0 0,-1 0 0 0 0,-32 17 34 0 0,26-12-49 0 0,0-1 0 0 0,0 0 0 0 0,-11 3 0 0 0,17-6 49 0 0,0 0-1 0 0,0-1 1 0 0,0 1-1 0 0,0-1 1 0 0,-1 0-1 0 0,1 0 1 0 0,0 0-1 0 0,0 0 1 0 0,0 0-1 0 0,-1 0 1 0 0,1-1-1 0 0,0 1 1 0 0,0-1-1 0 0,0 1 1 0 0,0-1-1 0 0,0 0 1 0 0,0 0-1 0 0,-2-1 1 0 0,2 1 14 0 0,1-1 1 0 0,-1 1-1 0 0,1-1 1 0 0,0 1-1 0 0,0-1 1 0 0,0 0-1 0 0,-1 1 0 0 0,2-1 1 0 0,-1 0-1 0 0,0 0 1 0 0,0 0-1 0 0,1 0 1 0 0,-1 0-1 0 0,0-3 1 0 0,-4-28 372 0 0,4-8 221 0 0,2 0 0 0 0,2 0 0 0 0,12-67-1 0 0,-14 101-617 0 0,1 1 0 0 0,0-1-1 0 0,0 0 1 0 0,0 1 0 0 0,1-1-1 0 0,0 1 1 0 0,0 0-1 0 0,5-7 1 0 0,-7 12-20 0 0,0-1 1 0 0,0 1-1 0 0,0 0 0 0 0,0 0 0 0 0,0-1 0 0 0,0 1 1 0 0,0 0-1 0 0,0 0 0 0 0,1 0 0 0 0,-1 0 1 0 0,0 0-1 0 0,1 1 0 0 0,-1-1 0 0 0,1 0 1 0 0,-1 1-1 0 0,1-1 0 0 0,-1 1 0 0 0,1-1 1 0 0,-1 1-1 0 0,1 0 0 0 0,0-1 0 0 0,-1 1 1 0 0,1 0-1 0 0,-1 0 0 0 0,1 0 0 0 0,0 1 1 0 0,-1-1-1 0 0,1 0 0 0 0,-1 1 0 0 0,1-1 1 0 0,0 0-1 0 0,-1 1 0 0 0,1 0 0 0 0,-1-1 1 0 0,0 1-1 0 0,1 0 0 0 0,-1 0 0 0 0,0 0 1 0 0,3 2-1 0 0,25 22 130 0 0,44 47 0 0 0,-47-44-36 0 0,50 41-1 0 0,-49-49-59 0 0,0-2-1 0 0,2-1 1 0 0,0-1-1 0 0,0-1 1 0 0,38 12 0 0 0,-60-24 1463 0 0,-8-3-1400 0 0,0-1 0 0 0,0 0 0 0 0,0 0 0 0 0,-1 1 0 0 0,1-1 0 0 0,0 0 0 0 0,0 0 0 0 0,0 0 0 0 0,0-1 0 0 0,1 1 0 0 0,-1 0 0 0 0,-1-2 0 0 0,-8-13 237 0 0,8 13-336 0 0,-1-1 1 0 0,1 1-1 0 0,0-1 1 0 0,0 1-1 0 0,0-1 1 0 0,1 0-1 0 0,-1 0 1 0 0,1 0-1 0 0,0 0 1 0 0,-1-5-1 0 0,3 9-95 0 0,-1 0-1 0 0,1 0 1 0 0,-1 0 0 0 0,0 0-1 0 0,1 0 1 0 0,-1 0 0 0 0,0 0-1 0 0,1 0 1 0 0,-1 0 0 0 0,1 0-1 0 0,-1 0 1 0 0,0 0 0 0 0,1 0-1 0 0,-1 1 1 0 0,0-1-1 0 0,1 0 1 0 0,-1 0 0 0 0,0 0-1 0 0,1 0 1 0 0,-1 1 0 0 0,0-1-1 0 0,1 0 1 0 0,-1 0 0 0 0,0 1-1 0 0,0-1 1 0 0,1 0 0 0 0,-1 1-1 0 0,0-1 1 0 0,0 0 0 0 0,1 1-1 0 0,0 5-1631 0 0,1-4 1009 0 0,-1 3-770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3:21.254"/>
    </inkml:context>
    <inkml:brush xml:id="br0">
      <inkml:brushProperty name="width" value="0.05" units="cm"/>
      <inkml:brushProperty name="height" value="0.05" units="cm"/>
      <inkml:brushProperty name="color" value="#F6630D"/>
    </inkml:brush>
  </inkml:definitions>
  <inkml:trace contextRef="#ctx0" brushRef="#br0">1638 133 6409 0 0,'-5'-8'41'0'0,"0"0"0"0"0,-1 0 1 0 0,0 0-1 0 0,-1 1 0 0 0,1-1 1 0 0,-1 2-1 0 0,-1-1 0 0 0,1 1 1 0 0,-1 0-1 0 0,0 0 1 0 0,-1 1-1 0 0,1 0 0 0 0,-1 1 1 0 0,0 0-1 0 0,0 0 0 0 0,0 1 1 0 0,-13-3-1 0 0,-5 0-48 0 0,1 1 1 0 0,-1 1-1 0 0,0 1 1 0 0,0 2-1 0 0,-32 1 0 0 0,5 5 152 0 0,0 1 0 0 0,1 3 0 0 0,0 2 0 0 0,1 2-1 0 0,-70 28 1 0 0,61-16 415 0 0,0 3 1 0 0,2 3-1 0 0,-110 76 0 0 0,111-60 21 0 0,1 3 0 0 0,-77 90 0 0 0,102-104-466 0 0,3 3 0 0 0,0 0 0 0 0,3 2 0 0 0,2 1 0 0 0,1 1 0 0 0,2 1 0 0 0,-19 59 0 0 0,18-34 14 0 0,4 0 0 0 0,3 1 0 0 0,2 0 0 0 0,-3 93 0 0 0,14-122-49 0 0,2-1 0 0 0,2 0 1 0 0,1 0-1 0 0,3 0 1 0 0,1 0-1 0 0,18 58 1 0 0,-14-66-49 0 0,1-1 1 0 0,2 0 0 0 0,1-1 0 0 0,1-1 0 0 0,2 0-1 0 0,1-1 1 0 0,1-1 0 0 0,28 29 0 0 0,-5-12 4 0 0,3-2 1 0 0,2-3 0 0 0,1-1 0 0 0,2-3-1 0 0,1-2 1 0 0,57 27 0 0 0,-63-39-30 0 0,0-2 1 0 0,2-2 0 0 0,0-2-1 0 0,1-2 1 0 0,0-3 0 0 0,1-1-1 0 0,0-3 1 0 0,0-2-1 0 0,1-2 1 0 0,53-5 0 0 0,-46-2-17 0 0,0-4 0 0 0,-1-1 1 0 0,0-3-1 0 0,-1-3 0 0 0,-1-2 0 0 0,0-3 1 0 0,-2-1-1 0 0,75-44 0 0 0,-76 34-7 0 0,-2-1 0 0 0,-1-3 1 0 0,-1-1-1 0 0,-3-3 0 0 0,-1-2 0 0 0,-1-2 0 0 0,-3-1 0 0 0,-2-2 1 0 0,-2-2-1 0 0,-2-1 0 0 0,-3-2 0 0 0,-1-1 0 0 0,-3-1 1 0 0,-3-1-1 0 0,-1-2 0 0 0,-4 0 0 0 0,14-65 0 0 0,-19 48 1 0 0,-3-2 0 0 0,-3 1 0 0 0,-4-1 0 0 0,-6-94 0 0 0,0 142 9 0 0,-1-1 0 0 0,-2 0 0 0 0,0 1-1 0 0,-2 0 1 0 0,-1 1 0 0 0,-2-1 0 0 0,0 1 0 0 0,-2 1-1 0 0,0 0 1 0 0,-2 1 0 0 0,-1 0 0 0 0,-1 2 0 0 0,-1-1-1 0 0,-1 2 1 0 0,-2 0 0 0 0,-30-27 0 0 0,4 11-12 0 0,-3 1 1 0 0,0 2 0 0 0,-3 3-1 0 0,-83-39 1 0 0,65 40-2 0 0,-3 3-1 0 0,0 3 1 0 0,-84-16-1 0 0,120 33-8 0 0,-1 2 0 0 0,0 1 0 0 0,0 2 0 0 0,-64 4 0 0 0,80 1-127 0 0,1 0 1 0 0,-1 2 0 0 0,1 0-1 0 0,0 2 1 0 0,1 0-1 0 0,0 2 1 0 0,0 0 0 0 0,0 1-1 0 0,-33 20 1 0 0,26-9-1226 0 0,0 0 0 0 0,-44 46 0 0 0,46-44 193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5:34.918"/>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3.574"/>
    </inkml:context>
    <inkml:brush xml:id="br0">
      <inkml:brushProperty name="width" value="0.05" units="cm"/>
      <inkml:brushProperty name="height" value="0.05" units="cm"/>
      <inkml:brushProperty name="color" value="#F6630D"/>
    </inkml:brush>
  </inkml:definitions>
  <inkml:trace contextRef="#ctx0" brushRef="#br0">1647 329 7421 0 0,'-7'-14'94'0'0,"5"9"-9"0"0,-1-1 0 0 0,0 1 0 0 0,0 0 0 0 0,0 0 0 0 0,-1 0 0 0 0,0 0 0 0 0,0 1-1 0 0,-7-7 1 0 0,-28-24 877 0 0,33 29-815 0 0,1 0 0 0 0,-1 0 1 0 0,0 1-1 0 0,-1 0 0 0 0,1 0 0 0 0,-1 1 0 0 0,0-1 0 0 0,0 2 0 0 0,0-1 1 0 0,-1 1-1 0 0,0 0 0 0 0,1 0 0 0 0,-15-2 0 0 0,3 3 18 0 0,0 2-1 0 0,0 0 1 0 0,-1 1-1 0 0,1 1 1 0 0,0 1-1 0 0,0 1 1 0 0,0 0-1 0 0,1 1 1 0 0,-24 10-1 0 0,-21 12 182 0 0,-72 43 0 0 0,134-70-344 0 0,-117 69 230 0 0,4 4 0 0 0,2 5 1 0 0,4 5-1 0 0,-163 163 0 0 0,239-212-187 0 0,1 1-1 0 0,1 1 1 0 0,2 2 0 0 0,2 1-1 0 0,2 1 1 0 0,1 1-1 0 0,2 1 1 0 0,2 0-1 0 0,2 2 1 0 0,2 0-1 0 0,2 1 1 0 0,2 1-1 0 0,1-1 1 0 0,3 2 0 0 0,-2 61-1 0 0,8-79-27 0 0,-1 9 53 0 0,2-1-1 0 0,1 1 0 0 0,10 53 1 0 0,-9-80-33 0 0,0 0 1 0 0,1-1 0 0 0,1 1 0 0 0,0-1-1 0 0,0 0 1 0 0,1 0 0 0 0,0-1 0 0 0,1 1 0 0 0,0-1-1 0 0,0 0 1 0 0,1-1 0 0 0,0 1 0 0 0,0-1 0 0 0,1-1-1 0 0,1 0 1 0 0,12 10 0 0 0,-3-7 30 0 0,0 0-1 0 0,1-1 1 0 0,0-1 0 0 0,0-1-1 0 0,0-1 1 0 0,1 0 0 0 0,38 5 0 0 0,5-4 76 0 0,77-1 1 0 0,-60-8-87 0 0,1-3-1 0 0,-1-3 1 0 0,-1-4-1 0 0,134-38 1 0 0,-114 18-17 0 0,-1-3 1 0 0,-2-5-1 0 0,109-63 1 0 0,-110 47-32 0 0,-3-3 0 0 0,-3-5 0 0 0,131-121 1 0 0,-156 124-22 0 0,-4-4 0 0 0,-2-2 0 0 0,-3-3 0 0 0,88-148 0 0 0,-122 180 17 0 0,-2 0 0 0 0,-1-1 0 0 0,-2-1-1 0 0,-2-1 1 0 0,-1 0 0 0 0,-3-1 0 0 0,6-47 0 0 0,-14 68-4 0 0,-1 0 1 0 0,-1 1-1 0 0,0-1 0 0 0,-2 0 0 0 0,-1 1 0 0 0,0-1 0 0 0,-8-22 0 0 0,6 27-1 0 0,-1 1-1 0 0,-1-1 0 0 0,0 1 0 0 0,-1 0 1 0 0,-1 1-1 0 0,0 0 0 0 0,-1 0 0 0 0,0 1 1 0 0,-22-21-1 0 0,10 15-4 0 0,-1 1 1 0 0,0 1-1 0 0,-2 1 0 0 0,0 1 0 0 0,0 1 1 0 0,-2 1-1 0 0,0 2 0 0 0,0 0 1 0 0,0 2-1 0 0,-38-7 0 0 0,-4 3-24 0 0,1 3 0 0 0,-1 3 0 0 0,-84 2 0 0 0,41 7-140 0 0,-139 20 0 0 0,176-10-550 0 0,1 3 0 0 0,-130 44 0 0 0,188-53 41 0 0,1 0 0 0 0,0 1 0 0 0,0 0 0 0 0,-21 14-1 0 0,18-6-953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5.736"/>
    </inkml:context>
    <inkml:brush xml:id="br0">
      <inkml:brushProperty name="width" value="0.05" units="cm"/>
      <inkml:brushProperty name="height" value="0.05" units="cm"/>
      <inkml:brushProperty name="color" value="#F6630D"/>
    </inkml:brush>
  </inkml:definitions>
  <inkml:trace contextRef="#ctx0" brushRef="#br0">0 69 4548 0 0,'13'-22'2611'0'0,"-4"-14"-234"0"0,-7 25-464 0 0,3 18-1051 0 0,4 19-513 0 0,61 370 2266 0 0,-44-256-2426 0 0,-17-99-599 0 0,1-2 0 0 0,25 63-1 0 0,-29-75-1108 0 0,-5-14-123 0 0,0-4 179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6.095"/>
    </inkml:context>
    <inkml:brush xml:id="br0">
      <inkml:brushProperty name="width" value="0.05" units="cm"/>
      <inkml:brushProperty name="height" value="0.05" units="cm"/>
      <inkml:brushProperty name="color" value="#F6630D"/>
    </inkml:brush>
  </inkml:definitions>
  <inkml:trace contextRef="#ctx0" brushRef="#br0">1 82 7645 0 0,'37'55'381'0'0,"-32"-49"-290"0"0,1 0-1 0 0,0-1 1 0 0,0 0 0 0 0,1-1-1 0 0,0 1 1 0 0,-1-1 0 0 0,1 0-1 0 0,1-1 1 0 0,-1 1-1 0 0,0-2 1 0 0,1 1 0 0 0,0-1-1 0 0,15 3 1 0 0,-11-3-125 0 0,0-1-1 0 0,0-1 1 0 0,1 1-1 0 0,-1-2 1 0 0,0 0-1 0 0,0 0 1 0 0,0-1-1 0 0,18-6 1 0 0,-27 7 19 0 0,0 0 1 0 0,1-1-1 0 0,-1 0 0 0 0,0 0 1 0 0,0 0-1 0 0,0 0 0 0 0,0-1 1 0 0,0 1-1 0 0,-1-1 0 0 0,1 1 1 0 0,-1-1-1 0 0,3-4 0 0 0,25-43 114 0 0,-13 19 178 0 0,-9 19-27 0 0,16-24 622 0 0,-22 34-698 0 0,0 0 0 0 0,0-1 0 0 0,0 1 1 0 0,0 0-1 0 0,0 0 0 0 0,0 0 0 0 0,1 0 0 0 0,-1 1 0 0 0,1-1 0 0 0,4-2 0 0 0,-7 4-133 0 0,0 0-1 0 0,1 0 1 0 0,-1 0-1 0 0,1 0 1 0 0,-1 0-1 0 0,0-1 1 0 0,1 1-1 0 0,-1 0 1 0 0,1 0 0 0 0,-1 0-1 0 0,0 0 1 0 0,1 0-1 0 0,-1 0 1 0 0,0 0-1 0 0,1 0 1 0 0,-1 1-1 0 0,1-1 1 0 0,-1 0-1 0 0,0 0 1 0 0,1 0-1 0 0,-1 0 1 0 0,0 0 0 0 0,1 1-1 0 0,-1-1 1 0 0,0 0-1 0 0,1 0 1 0 0,-1 0-1 0 0,0 1 1 0 0,1-1-1 0 0,-1 0 1 0 0,0 1-1 0 0,1-1 1 0 0,0 15 804 0 0,-11 14-232 0 0,-4-4-426 0 0,6-10-938 0 0,0-1-1 0 0,-21 25 0 0 0,12-22-674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8.435"/>
    </inkml:context>
    <inkml:brush xml:id="br0">
      <inkml:brushProperty name="width" value="0.05" units="cm"/>
      <inkml:brushProperty name="height" value="0.05" units="cm"/>
    </inkml:brush>
  </inkml:definitions>
  <inkml:trace contextRef="#ctx0" brushRef="#br0">129 25 4576 0 0,'38'-19'365'0'0,"-35"18"-320"0"0,-1 0 1 0 0,1 0-1 0 0,-1 0 0 0 0,1 1 0 0 0,0-1 0 0 0,-1 1 0 0 0,1-1 0 0 0,0 1 1 0 0,-1 0-1 0 0,1 0 0 0 0,0 1 0 0 0,-1-1 0 0 0,5 1 0 0 0,-5 0-29 0 0,-1 0 0 0 0,1 0-1 0 0,-1 0 1 0 0,0 1 0 0 0,0-1 0 0 0,1 0 0 0 0,-1 1-1 0 0,0-1 1 0 0,0 0 0 0 0,0 1 0 0 0,0 0-1 0 0,-1-1 1 0 0,1 1 0 0 0,0-1 0 0 0,0 4-1 0 0,9 31 59 0 0,-7-23-38 0 0,3 19-9 0 0,-1 0 0 0 0,-2 0 1 0 0,0 59-1 0 0,-4-88 0 0 0,1 0 1 0 0,0 0 0 0 0,-1-1-1 0 0,0 1 1 0 0,0 0-1 0 0,0 0 1 0 0,0-1 0 0 0,0 1-1 0 0,-1-1 1 0 0,1 1-1 0 0,-1-1 1 0 0,1 0-1 0 0,-1 0 1 0 0,0 1 0 0 0,0-1-1 0 0,0 0 1 0 0,0-1-1 0 0,0 1 1 0 0,-1 0 0 0 0,-2 1-1 0 0,-8 6 79 0 0,-1-2-1 0 0,-22 11 1 0 0,20-11-60 0 0,5-3-72 0 0,0-1-1 0 0,-1 0 1 0 0,1 0-1 0 0,-1-1 1 0 0,0-1 0 0 0,0 0-1 0 0,-13-1 1 0 0,0 1-614 0 0,12 0 14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7.137"/>
    </inkml:context>
    <inkml:brush xml:id="br0">
      <inkml:brushProperty name="width" value="0.05" units="cm"/>
      <inkml:brushProperty name="height" value="0.05" units="cm"/>
      <inkml:brushProperty name="color" value="#F6630D"/>
    </inkml:brush>
  </inkml:definitions>
  <inkml:trace contextRef="#ctx0" brushRef="#br0">591 371 6157 0 0,'9'-9'183'0'0,"-2"0"1"0"0,1 0-1 0 0,-1 0 1 0 0,0-1-1 0 0,5-11 1 0 0,-10 17-76 0 0,0 0 0 0 0,-1-1 0 0 0,0 1 1 0 0,0-1-1 0 0,0 1 0 0 0,0 0 1 0 0,-1-1-1 0 0,0 1 0 0 0,0-1 0 0 0,0 0 1 0 0,0 1-1 0 0,-1-1 0 0 0,1 1 0 0 0,-1 0 1 0 0,-1-1-1 0 0,-2-7 0 0 0,2 7-13 0 0,0 0 1 0 0,0 0-1 0 0,0 1 0 0 0,-1-1 1 0 0,1 1-1 0 0,-1 0 0 0 0,0 0 1 0 0,-1 0-1 0 0,1 0 0 0 0,-1 0 0 0 0,0 1 1 0 0,0-1-1 0 0,0 1 0 0 0,0 0 1 0 0,-8-4-1 0 0,5 4-48 0 0,1 1 1 0 0,-1-1 0 0 0,0 1-1 0 0,-1 0 1 0 0,1 1-1 0 0,0 0 1 0 0,0 0 0 0 0,-1 1-1 0 0,1 0 1 0 0,-8 0-1 0 0,-3 2 4 0 0,1 1 0 0 0,-1 1-1 0 0,1 0 1 0 0,0 1-1 0 0,0 1 1 0 0,0 1 0 0 0,1 0-1 0 0,-22 13 1 0 0,15-6 78 0 0,0 1-1 0 0,2 0 1 0 0,-1 2 0 0 0,2 0 0 0 0,0 2 0 0 0,2 0-1 0 0,0 1 1 0 0,1 0 0 0 0,1 2 0 0 0,-19 32 0 0 0,20-25 9 0 0,2 1 1 0 0,0 0 0 0 0,2 1 0 0 0,2 1 0 0 0,0 0-1 0 0,2 0 1 0 0,2 0 0 0 0,1 1 0 0 0,1 0 0 0 0,2 0 0 0 0,1 0-1 0 0,2-1 1 0 0,6 37 0 0 0,-5-56-86 0 0,0 0 0 0 0,0 0 0 0 0,1-1 0 0 0,1 1 0 0 0,0-1 0 0 0,1 0 0 0 0,0-1 0 0 0,1 1 0 0 0,0-1 0 0 0,0 0 0 0 0,1-1 0 0 0,1 0 0 0 0,0 0-1 0 0,0-1 1 0 0,15 11 0 0 0,-11-11-10 0 0,1 0-1 0 0,0-1 0 0 0,0 0 0 0 0,1-2 0 0 0,0 1 0 0 0,0-2 1 0 0,1 0-1 0 0,-1-1 0 0 0,1 0 0 0 0,0-2 0 0 0,0 1 0 0 0,19-1 1 0 0,-1-2-16 0 0,1-2 1 0 0,-1-1 0 0 0,-1-1 0 0 0,1-2 0 0 0,-1-1 0 0 0,0-2 0 0 0,0-1 0 0 0,-1-2 0 0 0,31-15 0 0 0,-34 13-25 0 0,-2-2 0 0 0,1-1 1 0 0,-2-1-1 0 0,0-1 0 0 0,-1-1 0 0 0,-1-2 0 0 0,-1 0 1 0 0,-1-1-1 0 0,34-47 0 0 0,-38 42-38 0 0,0 0-1 0 0,-2-2 1 0 0,-1 1 0 0 0,-2-2-1 0 0,0 0 1 0 0,-2 0 0 0 0,12-60-1 0 0,-20 70-9 0 0,0-1 0 0 0,-1 0 0 0 0,-2 0 0 0 0,0 0 0 0 0,-1-1-1 0 0,-1 2 1 0 0,-2-1 0 0 0,0 0 0 0 0,-1 1 0 0 0,-1-1 0 0 0,-1 1 0 0 0,-16-35-1 0 0,13 37 11 0 0,-1 0 0 0 0,0 1 0 0 0,-2 0-1 0 0,0 1 1 0 0,0 0 0 0 0,-2 1 0 0 0,-32-28 0 0 0,37 36-38 0 0,0 1 1 0 0,-1 0 0 0 0,0 0 0 0 0,0 1 0 0 0,-1 1-1 0 0,1-1 1 0 0,-1 2 0 0 0,-1 0 0 0 0,1 0 0 0 0,0 1-1 0 0,-1 1 1 0 0,0 0 0 0 0,1 1 0 0 0,-22 0 0 0 0,-2 3-579 0 0,0 2-1 0 0,-58 14 1 0 0,72-12 48 0 0,0 0 0 0 0,1 2-1 0 0,0 1 1 0 0,0 0-1 0 0,-25 17 1 0 0,15-3-737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7.677"/>
    </inkml:context>
    <inkml:brush xml:id="br0">
      <inkml:brushProperty name="width" value="0.05" units="cm"/>
      <inkml:brushProperty name="height" value="0.05" units="cm"/>
      <inkml:brushProperty name="color" value="#F6630D"/>
    </inkml:brush>
  </inkml:definitions>
  <inkml:trace contextRef="#ctx0" brushRef="#br0">52 376 7517 0 0,'-40'-8'294'0'0,"40"8"-243"0"0,-1 0 0 0 0,1 0 0 0 0,0 0 0 0 0,-1 0 0 0 0,1 1 0 0 0,-1-1 0 0 0,1 0 0 0 0,0 0 0 0 0,-1 0 1 0 0,1 0-1 0 0,0 0 0 0 0,-1-1 0 0 0,1 1 0 0 0,0 0 0 0 0,-1 0 0 0 0,1 0 0 0 0,0 0 0 0 0,-1 0 0 0 0,1 0 0 0 0,0 0 1 0 0,-1-1-1 0 0,1 1 0 0 0,0 0 0 0 0,-1 0 0 0 0,1-1 0 0 0,0 1 0 0 0,-1 0 0 0 0,1 0 0 0 0,0-1 0 0 0,0 1 0 0 0,0 0 0 0 0,-1-1 1 0 0,1 1-1 0 0,0 0 0 0 0,0-1 0 0 0,0 1 0 0 0,0 0 0 0 0,0-1 0 0 0,-1 1 0 0 0,1 0 0 0 0,0-1 0 0 0,0 1 0 0 0,0 0 0 0 0,0-1 1 0 0,0 1-1 0 0,0-1 0 0 0,0 1 0 0 0,0 0 0 0 0,0-1 0 0 0,0 1 0 0 0,1 0 0 0 0,-1-1 0 0 0,0 1 0 0 0,0 0 0 0 0,0-1 1 0 0,0 1-1 0 0,0 0 0 0 0,1-1 0 0 0,-1 1 0 0 0,0 0 0 0 0,0-1 0 0 0,1 1 0 0 0,-1 0 0 0 0,1-1 0 0 0,21-24 1486 0 0,-15 18-1561 0 0,15-21 68 0 0,-1-1-1 0 0,-2-1 1 0 0,22-43-1 0 0,-26 44 233 0 0,21-30 0 0 0,-31 51-204 0 0,1 1 0 0 0,0-1 0 0 0,0 1 0 0 0,1 0 1 0 0,0 1-1 0 0,1 0 0 0 0,-1 0 0 0 0,13-7 0 0 0,-18 12-65 0 0,0 0-1 0 0,0 0 0 0 0,1 1 1 0 0,-1-1-1 0 0,1 1 0 0 0,-1 0 1 0 0,1 0-1 0 0,-1-1 1 0 0,0 1-1 0 0,1 1 0 0 0,-1-1 1 0 0,1 0-1 0 0,-1 1 0 0 0,0-1 1 0 0,1 1-1 0 0,-1 0 1 0 0,0 0-1 0 0,1 0 0 0 0,-1 0 1 0 0,0 0-1 0 0,0 0 0 0 0,3 3 1 0 0,6 3 64 0 0,0 2 1 0 0,17 16 0 0 0,-21-18-41 0 0,7 6 0 0 0,-1 1 0 0 0,0 0-1 0 0,-1 1 1 0 0,-1 0 0 0 0,18 31 0 0 0,-23-33-641 0 0,0-1 1 0 0,-1 1-1 0 0,-1 0 1 0 0,0 0-1 0 0,-1 0 1 0 0,-1 0-1 0 0,1 1 1 0 0,-2-1 0 0 0,0 15-1 0 0,-1-18-529 0 0,0-1-27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7.991"/>
    </inkml:context>
    <inkml:brush xml:id="br0">
      <inkml:brushProperty name="width" value="0.05" units="cm"/>
      <inkml:brushProperty name="height" value="0.05" units="cm"/>
      <inkml:brushProperty name="color" value="#F6630D"/>
    </inkml:brush>
  </inkml:definitions>
  <inkml:trace contextRef="#ctx0" brushRef="#br0">6 151 6657 0 0,'0'0'45'0'0,"0"-1"0"0"0,-1 1 0 0 0,1 0 0 0 0,0 0 0 0 0,-1 0 0 0 0,1 0 0 0 0,0-1 0 0 0,0 1 0 0 0,-1 0 0 0 0,1 0 0 0 0,0 0 0 0 0,0-1 0 0 0,-1 1 0 0 0,1 0 0 0 0,0 0 0 0 0,0-1 0 0 0,0 1 0 0 0,-1 0 0 0 0,1-1 0 0 0,0 1 0 0 0,0 0 0 0 0,0-1 0 0 0,0 1 0 0 0,0 0 0 0 0,0-1 0 0 0,0 1 0 0 0,0 0 1 0 0,0-1-1 0 0,0 1 0 0 0,0 0 0 0 0,0-1 0 0 0,0 1 0 0 0,0 0 0 0 0,0-1 0 0 0,0 1 0 0 0,0 0 0 0 0,0-1 0 0 0,0 1 0 0 0,0 0 0 0 0,1 0 0 0 0,-1-1 0 0 0,0 1 0 0 0,0 0 0 0 0,0-1 0 0 0,1 1 0 0 0,-1 0 0 0 0,0 0 0 0 0,0-1 0 0 0,0 1 0 0 0,1 0 0 0 0,-1 0 0 0 0,0 0 0 0 0,1-1 0 0 0,-1 1 0 0 0,0 0 0 0 0,1 0 0 0 0,-1 0 0 0 0,0 0 0 0 0,1 0 1 0 0,0-1 76 0 0,1 0 0 0 0,-1 0 0 0 0,1 0 0 0 0,-1 0 0 0 0,0 1 0 0 0,1-1 0 0 0,-1 1 0 0 0,1-1 0 0 0,0 1 0 0 0,-1 0 0 0 0,1-1 0 0 0,-1 1 0 0 0,1 0 0 0 0,1 0 0 0 0,5 2-2 0 0,8 2 40 0 0,0-1 0 0 0,0 0-1 0 0,0-1 1 0 0,1-1 0 0 0,-1 0-1 0 0,25-3 1 0 0,-40 1-151 0 0,-1 1 0 0 0,1 0 0 0 0,-1-1 0 0 0,1 1 0 0 0,-1 0 0 0 0,0-1 0 0 0,1 1 0 0 0,-1-1 0 0 0,1 1 0 0 0,-1-1 0 0 0,0 1 0 0 0,1-1 0 0 0,-1 1 0 0 0,0-1 0 0 0,0 1 0 0 0,1-1 0 0 0,-1 1 0 0 0,0-1 0 0 0,0 1 0 0 0,0-1 0 0 0,0 0 0 0 0,1 1 0 0 0,-1-1 0 0 0,0 1 0 0 0,0-1 0 0 0,-1-1 0 0 0,1-20 272 0 0,-1 15-217 0 0,1 1-3 0 0,1-1-1 0 0,-1 1 1 0 0,1-1 0 0 0,1 1-1 0 0,-1-1 1 0 0,1 1 0 0 0,0 0-1 0 0,0 0 1 0 0,1 0-1 0 0,0 0 1 0 0,0 0 0 0 0,0 1-1 0 0,8-10 1 0 0,-10 15-63 0 0,-1-1 0 0 0,1 1 1 0 0,0 0-1 0 0,0-1 0 0 0,0 1 1 0 0,0 0-1 0 0,0 0 0 0 0,0-1 0 0 0,0 1 1 0 0,0 0-1 0 0,0 0 0 0 0,0 0 0 0 0,0 0 1 0 0,0 0-1 0 0,0 0 0 0 0,0 1 1 0 0,-1-1-1 0 0,1 0 0 0 0,0 0 0 0 0,0 1 1 0 0,0-1-1 0 0,0 0 0 0 0,0 1 0 0 0,0-1 1 0 0,0 1-1 0 0,-1-1 0 0 0,1 1 0 0 0,0 0 1 0 0,0-1-1 0 0,-1 1 0 0 0,1 0 1 0 0,-1-1-1 0 0,2 2 0 0 0,0 0-84 0 0,0 0 0 0 0,-1 0 0 0 0,1 0 0 0 0,0 0 0 0 0,-1 0 0 0 0,1 0 1 0 0,-1 0-1 0 0,0 1 0 0 0,0-1 0 0 0,0 0 0 0 0,1 4 0 0 0,-2 17-1868 0 0,-3-10 499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8.523"/>
    </inkml:context>
    <inkml:brush xml:id="br0">
      <inkml:brushProperty name="width" value="0.05" units="cm"/>
      <inkml:brushProperty name="height" value="0.05" units="cm"/>
      <inkml:brushProperty name="color" value="#F6630D"/>
    </inkml:brush>
  </inkml:definitions>
  <inkml:trace contextRef="#ctx0" brushRef="#br0">134 174 7581 0 0,'-9'-8'27'0'0,"0"-1"-1"0"0,0-1 1 0 0,-10-14 0 0 0,14 18 94 0 0,0 0-1 0 0,0 0 1 0 0,-1 1 0 0 0,0 0-1 0 0,0 0 1 0 0,0 0-1 0 0,-1 1 1 0 0,0 0 0 0 0,0 0-1 0 0,-12-4 1 0 0,19 7-116 0 0,0 1 0 0 0,0 0 0 0 0,-1 0 0 0 0,1 0 0 0 0,0 0-1 0 0,0 0 1 0 0,-1 0 0 0 0,1 0 0 0 0,0-1 0 0 0,0 1 0 0 0,-1 0 0 0 0,1 0 0 0 0,0 0 0 0 0,0 0 0 0 0,-1 0 0 0 0,1 0 0 0 0,0 0 0 0 0,-1 0 0 0 0,1 0 0 0 0,0 1 0 0 0,0-1-1 0 0,-1 0 1 0 0,1 0 0 0 0,0 0 0 0 0,0 0 0 0 0,-1 0 0 0 0,1 0 0 0 0,0 0 0 0 0,0 1 0 0 0,0-1 0 0 0,-1 0 0 0 0,1 0 0 0 0,0 1 0 0 0,2 8 106 0 0,15 17 134 0 0,-13-20-92 0 0,23 39 626 0 0,-16-25-453 0 0,1-1 1 0 0,0 0 0 0 0,2-1 0 0 0,0-1 0 0 0,30 29 0 0 0,-32-35-243 0 0,1 0 1 0 0,1-2-1 0 0,0 0 1 0 0,1 0-1 0 0,20 9 1 0 0,-29-16-40 0 0,1 0 0 0 0,-1 0 1 0 0,1 0-1 0 0,0-1 0 0 0,0 0 0 0 0,0 0 1 0 0,0-1-1 0 0,0 1 0 0 0,0-2 0 0 0,0 1 0 0 0,-1-1 1 0 0,1 0-1 0 0,0 0 0 0 0,0-1 0 0 0,11-4 1 0 0,-11 3-33 0 0,-1 0-1 0 0,1 0 1 0 0,-1 0 0 0 0,0-1 0 0 0,0 0 0 0 0,0 0 0 0 0,-1-1 0 0 0,1 0 0 0 0,-1 0 0 0 0,0 0 0 0 0,0 0 0 0 0,-1-1 0 0 0,5-7 0 0 0,-3 2 5 0 0,-1-1 1 0 0,0 1-1 0 0,0-1 1 0 0,-1 0-1 0 0,-1 0 1 0 0,4-22-1 0 0,-1-5-31 0 0,1-76-1 0 0,-13 93-123 0 0,0 13-704 0 0,6 9 769 0 0,-1 0-1 0 0,1 0 1 0 0,0 0 0 0 0,0 0-1 0 0,-1 0 1 0 0,1 0-1 0 0,0 0 1 0 0,0 0 0 0 0,0 0-1 0 0,-1 0 1 0 0,1 0-1 0 0,0 0 1 0 0,0 0-1 0 0,-1 0 1 0 0,1 0 0 0 0,0 0-1 0 0,0 0 1 0 0,0 0-1 0 0,-1 0 1 0 0,1 0-1 0 0,0 1 1 0 0,0-1 0 0 0,0 0-1 0 0,-1 0 1 0 0,1 0-1 0 0,0 0 1 0 0,0 0 0 0 0,0 1-1 0 0,0-1 1 0 0,-1 0-1 0 0,1 0 1 0 0,0 0-1 0 0,0 0 1 0 0,0 1 0 0 0,0-1-1 0 0,0 0 1 0 0,0 1-1 0 0,-3 3-1378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49.919"/>
    </inkml:context>
    <inkml:brush xml:id="br0">
      <inkml:brushProperty name="width" value="0.05" units="cm"/>
      <inkml:brushProperty name="height" value="0.05" units="cm"/>
      <inkml:brushProperty name="color" value="#F6630D"/>
    </inkml:brush>
  </inkml:definitions>
  <inkml:trace contextRef="#ctx0" brushRef="#br0">9 122 6501 0 0,'-1'-1'26'0'0,"0"0"1"0"0,0 0 0 0 0,1-1 0 0 0,-1 1 0 0 0,0 0 0 0 0,1-1-1 0 0,-1 1 1 0 0,1-1 0 0 0,-1 1 0 0 0,1-1 0 0 0,-1 1-1 0 0,1-1 1 0 0,0 1 0 0 0,0-1 0 0 0,0-2 0 0 0,2-22 1227 0 0,1 22-1136 0 0,1 0 1 0 0,-1 1-1 0 0,0-1 0 0 0,1 1 0 0 0,0 0 1 0 0,-1 0-1 0 0,1 0 0 0 0,1 0 0 0 0,-1 1 1 0 0,0 0-1 0 0,1 0 0 0 0,-1 0 1 0 0,1 0-1 0 0,5-1 0 0 0,15-4 125 0 0,31-5-1 0 0,-54 12-220 0 0,23-4 110 0 0,0 1 1 0 0,1 2-1 0 0,-1 0 1 0 0,1 2-1 0 0,-1 1 1 0 0,1 1-1 0 0,-1 1 1 0 0,0 1-1 0 0,0 1 0 0 0,-1 2 1 0 0,26 10-1 0 0,-30-9-81 0 0,0 0 0 0 0,-1 2 0 0 0,0 0-1 0 0,-1 1 1 0 0,0 0 0 0 0,0 2 0 0 0,-2 0 0 0 0,0 1-1 0 0,0 0 1 0 0,-2 2 0 0 0,0 0 0 0 0,-1 0-1 0 0,14 24 1 0 0,-15-19 12 0 0,-1 1 0 0 0,-1 0 0 0 0,8 27 0 0 0,-14-39-140 0 0,-1 1 0 0 0,-1-1 0 0 0,0 1 0 0 0,-1 0 0 0 0,0 0 0 0 0,-1 0 0 0 0,0 0 0 0 0,-4 21 0 0 0,-8 1-1315 0 0,5-21 409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0.473"/>
    </inkml:context>
    <inkml:brush xml:id="br0">
      <inkml:brushProperty name="width" value="0.05" units="cm"/>
      <inkml:brushProperty name="height" value="0.05" units="cm"/>
      <inkml:brushProperty name="color" value="#F6630D"/>
    </inkml:brush>
  </inkml:definitions>
  <inkml:trace contextRef="#ctx0" brushRef="#br0">264 246 6409 0 0,'2'-35'386'0'0,"-2"-26"349"0"0,0 55-579 0 0,-1 0 1 0 0,0 1 0 0 0,0-1-1 0 0,0 1 1 0 0,-1-1 0 0 0,0 1-1 0 0,0-1 1 0 0,-3-5-1 0 0,4 9-120 0 0,0 1-1 0 0,-1-1 0 0 0,1 0 1 0 0,-1 0-1 0 0,0 1 0 0 0,0-1 1 0 0,1 1-1 0 0,-1-1 0 0 0,0 1 0 0 0,0 0 1 0 0,0 0-1 0 0,-1 0 0 0 0,1 0 1 0 0,0 0-1 0 0,0 0 0 0 0,-1 0 1 0 0,1 1-1 0 0,0-1 0 0 0,-1 1 1 0 0,1 0-1 0 0,0 0 0 0 0,-1 0 0 0 0,1 0 1 0 0,0 0-1 0 0,-1 0 0 0 0,1 0 1 0 0,0 1-1 0 0,-1 0 0 0 0,1-1 1 0 0,-3 2-1 0 0,-5 1-20 0 0,-1 1 0 0 0,1 1 1 0 0,0-1-1 0 0,-18 13 0 0 0,19-11 15 0 0,0 1 1 0 0,1-1-1 0 0,0 2 0 0 0,0-1 0 0 0,1 1 0 0 0,0 0 0 0 0,0 1 1 0 0,1 0-1 0 0,0 0 0 0 0,1 0 0 0 0,0 1 0 0 0,0-1 0 0 0,-5 17 0 0 0,6-13 46 0 0,1 0 0 0 0,0 0 0 0 0,1 0 0 0 0,1 1 0 0 0,0-1 0 0 0,0 0 0 0 0,2 1 0 0 0,-1-1 0 0 0,2 0 0 0 0,4 20 0 0 0,-3-21 16 0 0,0-1-1 0 0,0 1 0 0 0,2-1 0 0 0,-1 0 1 0 0,2 0-1 0 0,-1-1 0 0 0,1 0 0 0 0,1 0 0 0 0,15 18 1 0 0,-18-23-73 0 0,1-1 1 0 0,0 1-1 0 0,0-1 0 0 0,0 0 1 0 0,0-1-1 0 0,1 1 1 0 0,-1-1-1 0 0,1-1 1 0 0,0 1-1 0 0,0-1 1 0 0,0 0-1 0 0,0 0 1 0 0,1 0-1 0 0,-1-1 0 0 0,0 0 1 0 0,1 0-1 0 0,-1-1 1 0 0,1 0-1 0 0,-1 0 1 0 0,8-1-1 0 0,0-1-48 0 0,0-1 0 0 0,0 0-1 0 0,-1-1 1 0 0,0 0 0 0 0,0-1 0 0 0,0 0 0 0 0,0-1-1 0 0,-1-1 1 0 0,0 0 0 0 0,0-1 0 0 0,-1 0-1 0 0,12-11 1 0 0,-17 13-69 0 0,1 0 0 0 0,-1-1 0 0 0,-1 0 0 0 0,1 0 0 0 0,-1 0 0 0 0,0-1 0 0 0,-1 1 0 0 0,0-1-1 0 0,0 0 1 0 0,-1-1 0 0 0,0 1 0 0 0,0-1 0 0 0,-1 1 0 0 0,0-1 0 0 0,0 0 0 0 0,-1 0 0 0 0,-1 1 0 0 0,1-1 0 0 0,-2-17 0 0 0,-2 8-80 0 0,-1 0 0 0 0,0 0 0 0 0,-2 0 0 0 0,0 1 0 0 0,0 0 1 0 0,-2 0-1 0 0,0 0 0 0 0,-1 1 0 0 0,-1 1 0 0 0,0-1 0 0 0,-1 2 1 0 0,0-1-1 0 0,-2 1 0 0 0,1 1 0 0 0,-2 1 0 0 0,0-1 0 0 0,-20-12 1 0 0,28 21-3 0 0,-1 0 0 0 0,0 1-1 0 0,0 0 1 0 0,-1 0 0 0 0,1 1 0 0 0,-1 0 0 0 0,1 0 0 0 0,-1 1 0 0 0,0 0 0 0 0,1 0 0 0 0,-11 0 0 0 0,0 4-486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0.884"/>
    </inkml:context>
    <inkml:brush xml:id="br0">
      <inkml:brushProperty name="width" value="0.05" units="cm"/>
      <inkml:brushProperty name="height" value="0.05" units="cm"/>
      <inkml:brushProperty name="color" value="#F6630D"/>
    </inkml:brush>
  </inkml:definitions>
  <inkml:trace contextRef="#ctx0" brushRef="#br0">2 159 8861 0 0,'-1'-4'14'0'0,"1"0"1"0"0,0 0-1 0 0,-1 0 0 0 0,2 0 1 0 0,-1 0-1 0 0,0 0 0 0 0,1 0 1 0 0,0 0-1 0 0,0 0 0 0 0,0 0 1 0 0,0 0-1 0 0,0 0 0 0 0,1 1 1 0 0,0-1-1 0 0,0 0 1 0 0,0 1-1 0 0,4-6 0 0 0,0 2 190 0 0,-1 0-1 0 0,1 0 1 0 0,1 0-1 0 0,0 1 1 0 0,-1 0-1 0 0,16-10 1 0 0,-16 12-74 0 0,1 0 0 0 0,0 1 1 0 0,-1 0-1 0 0,1 0 0 0 0,0 1 0 0 0,1-1 1 0 0,-1 2-1 0 0,0-1 0 0 0,1 1 1 0 0,-1 0-1 0 0,1 0 0 0 0,-1 1 1 0 0,1 0-1 0 0,-1 1 0 0 0,1-1 0 0 0,-1 2 1 0 0,0-1-1 0 0,1 1 0 0 0,-1 0 1 0 0,0 0-1 0 0,0 1 0 0 0,0 0 1 0 0,13 7-1 0 0,-9-3-86 0 0,-1 1 0 0 0,0 0 0 0 0,0 0 0 0 0,0 1 0 0 0,-1 0 1 0 0,0 0-1 0 0,-1 1 0 0 0,0 1 0 0 0,-1-1 0 0 0,0 1 0 0 0,0 1 0 0 0,-1-1 1 0 0,5 15-1 0 0,-6-12-30 0 0,-1-1 0 0 0,0 1 0 0 0,-1 0 0 0 0,-1 1 0 0 0,0-1 1 0 0,-1 0-1 0 0,0 24 0 0 0,-2-31-31 0 0,1 0 0 0 0,-1 0 1 0 0,0 0-1 0 0,-1 0 0 0 0,0-1 0 0 0,0 1 1 0 0,0 0-1 0 0,-1-1 0 0 0,0 0 1 0 0,0 1-1 0 0,0-1 0 0 0,-1 0 0 0 0,0-1 1 0 0,0 1-1 0 0,-1-1 0 0 0,1 0 0 0 0,-9 8 1 0 0,12-12-3 0 0,0-1 0 0 0,-1 1 0 0 0,1 0 0 0 0,0 0 0 0 0,0 0 0 0 0,0-1 0 0 0,-1 1 0 0 0,1-1 0 0 0,0 1 0 0 0,-1-1 0 0 0,1 1 0 0 0,0-1 0 0 0,-1 0 0 0 0,1 1 0 0 0,0-1 0 0 0,-1 0 0 0 0,1 0 0 0 0,-1 0 1 0 0,1 0-1 0 0,-1-1 0 0 0,1 1 0 0 0,0 0 0 0 0,-1 0 0 0 0,1-1 0 0 0,-2 0 0 0 0,1 0-23 0 0,0-1-1 0 0,-1 1 1 0 0,1-1 0 0 0,0 0-1 0 0,0 0 1 0 0,0 0 0 0 0,1 0-1 0 0,-1 0 1 0 0,0 0 0 0 0,1-1-1 0 0,-1 1 1 0 0,-1-3 0 0 0,0-2-75 0 0,0 1 0 0 0,1-1 0 0 0,0 0 0 0 0,0 0 0 0 0,0 1 0 0 0,0-1 0 0 0,1-1 0 0 0,1 1 0 0 0,-1-8 0 0 0,1 14 101 0 0,0 1 1 0 0,0-1 0 0 0,0 1-1 0 0,0-1 1 0 0,0 1 0 0 0,0-1-1 0 0,0 1 1 0 0,0-1 0 0 0,0 1-1 0 0,0 0 1 0 0,0-1 0 0 0,1 1-1 0 0,-1-1 1 0 0,0 1 0 0 0,0-1-1 0 0,0 1 1 0 0,1 0-1 0 0,-1-1 1 0 0,0 1 0 0 0,1-1-1 0 0,-1 1 1 0 0,0 0 0 0 0,1-1-1 0 0,-1 1 1 0 0,0 0 0 0 0,1 0-1 0 0,-1-1 1 0 0,0 1 0 0 0,1 0-1 0 0,-1 0 1 0 0,2-1 0 0 0,-1 1 3 0 0,0 1 0 0 0,-1-1 1 0 0,1 0-1 0 0,0 1 0 0 0,0-1 1 0 0,0 0-1 0 0,0 1 1 0 0,0-1-1 0 0,0 1 0 0 0,-1-1 1 0 0,1 1-1 0 0,0 0 0 0 0,0-1 1 0 0,0 2-1 0 0,22 27-24 0 0,68 106-1532 0 0,-76-114 695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2:52.446"/>
    </inkml:context>
    <inkml:brush xml:id="br0">
      <inkml:brushProperty name="width" value="0.05" units="cm"/>
      <inkml:brushProperty name="height" value="0.05" units="cm"/>
      <inkml:brushProperty name="color" value="#F6630D"/>
    </inkml:brush>
  </inkml:definitions>
  <inkml:trace contextRef="#ctx0" brushRef="#br0">900 165 3124 0 0,'5'-9'129'0'0,"0"-1"0"0"0,-1 1 0 0 0,0-1 0 0 0,-1 0 0 0 0,5-20 0 0 0,-7 26 32 0 0,-1 0 0 0 0,1-1 0 0 0,-1 1-1 0 0,0 0 1 0 0,0-1 0 0 0,0 1 0 0 0,-1 0 0 0 0,1-1 0 0 0,-1 1 0 0 0,0 0 0 0 0,0 0 0 0 0,-1 0-1 0 0,1-1 1 0 0,-1 2 0 0 0,0-1 0 0 0,0 0 0 0 0,-4-5 0 0 0,6 8-138 0 0,0 1 1 0 0,-1-1-1 0 0,1 1 1 0 0,0 0-1 0 0,0-1 0 0 0,-1 1 1 0 0,1 0-1 0 0,0-1 1 0 0,-1 1-1 0 0,1 0 0 0 0,-1-1 1 0 0,1 1-1 0 0,0 0 1 0 0,-1 0-1 0 0,1-1 0 0 0,-1 1 1 0 0,1 0-1 0 0,-1 0 1 0 0,1 0-1 0 0,-1 0 0 0 0,1 0 1 0 0,-1-1-1 0 0,1 1 1 0 0,-1 0-1 0 0,1 0 1 0 0,-1 0-1 0 0,1 0 0 0 0,-1 1 1 0 0,1-1-1 0 0,-1 0 1 0 0,1 0-1 0 0,0 0 0 0 0,-1 0 1 0 0,1 0-1 0 0,-1 1 1 0 0,1-1-1 0 0,-1 0 0 0 0,1 0 1 0 0,-1 1-1 0 0,1-1 1 0 0,-1 1-1 0 0,1-1 10 0 0,-1 1-1 0 0,0 0 1 0 0,1 0-1 0 0,-1 0 1 0 0,1-1-1 0 0,-1 1 1 0 0,1 0-1 0 0,0 0 1 0 0,-1 0-1 0 0,1 0 1 0 0,0 0-1 0 0,0 0 1 0 0,-1 0-1 0 0,1 0 1 0 0,0 0-1 0 0,0 0 1 0 0,0 0 0 0 0,0 0-1 0 0,0 0 1 0 0,1 1-1 0 0,10 46 670 0 0,-3-11-111 0 0,18 49 1 0 0,33 58 204 0 0,-23-61-247 0 0,38 133 0 0 0,-52-119-133 0 0,-5 0 0 0 0,-4 2 0 0 0,1 116 0 0 0,-37 299 442 0 0,14-436-754 0 0,-3-1-1 0 0,-3-1 1 0 0,-4 0-1 0 0,-3-2 0 0 0,-3 0 1 0 0,-3-1-1 0 0,-4-2 1 0 0,-2-2-1 0 0,-4 0 0 0 0,-58 78 1 0 0,11-36 424 0 0,-143 144 1 0 0,177-203-337 0 0,3 2 1 0 0,1 2 0 0 0,4 2 0 0 0,-67 119 0 0 0,90-139-192 0 0,-135 276 56 0 0,155-314-57 0 0,-18 49 2 0 0,18-47-3 0 0,-1 0 0 0 0,0 1 0 0 0,1-1 1 0 0,-1 0-1 0 0,1 1 0 0 0,0-1 0 0 0,0 1 0 0 0,0-1 1 0 0,0 0-1 0 0,0 1 0 0 0,1-1 0 0 0,-1 1 1 0 0,1-1-1 0 0,-1 0 0 0 0,1 0 0 0 0,0 1 0 0 0,2 3 1 0 0,-3-6 17 0 0,0 0 0 0 0,1 1 0 0 0,-1-1 0 0 0,0 0 0 0 0,1 0 0 0 0,-1 0 0 0 0,0 1 0 0 0,0-1 1 0 0,1 0-1 0 0,-1 0 0 0 0,1 0 0 0 0,-1 0 0 0 0,0 1 0 0 0,1-1 0 0 0,-1 0 0 0 0,0 0 0 0 0,1 0 0 0 0,-1 0 1 0 0,0 0-1 0 0,1 0 0 0 0,-1 0 0 0 0,1 0 0 0 0,-1 0 0 0 0,0 0 0 0 0,1 0 0 0 0,-1-1 0 0 0,0 1 1 0 0,1 0-1 0 0,-1 0 0 0 0,0 0 0 0 0,1 0 0 0 0,-1 0 0 0 0,0-1 0 0 0,1 1 0 0 0,-1 0 0 0 0,0 0 0 0 0,1-1 1 0 0,-1 1-1 0 0,0 0 0 0 0,0 0 0 0 0,1-1 0 0 0,-1 1 0 0 0,0 0 0 0 0,0-1 0 0 0,0 1 0 0 0,0 0 0 0 0,1-1 1 0 0,-1 1-1 0 0,0 0 0 0 0,0-1 0 0 0,0 1 0 0 0,0-1 0 0 0,0 1 0 0 0,0 0 0 0 0,0-1 0 0 0,0 1 1 0 0,0 0-1 0 0,0-1 0 0 0,0 1 0 0 0,0-1 0 0 0,0 1 0 0 0,0 0 0 0 0,0-1 0 0 0,0 1 0 0 0,-1 0 0 0 0,1-1 1 0 0,0 1-1 0 0,-1-1 0 0 0,1-1-50 0 0,-1-1-1 0 0,1 0 1 0 0,-1 0 0 0 0,1 1 0 0 0,0-1 0 0 0,0 0-1 0 0,0 0 1 0 0,1-4 0 0 0,0-1-758 0 0,1-29-1954 0 0,-1 26 2060 0 0,0 1-1 0 0,-1-1 0 0 0,0 1 0 0 0,-4-19 0 0 0,3 23 488 0 0,-2-6-178 0 0,2 12 372 0 0,1 0-1 0 0,0 0 1 0 0,-1 0 0 0 0,1 0-1 0 0,-1 0 1 0 0,1 0 0 0 0,0 0-1 0 0,-1 0 1 0 0,1 0-1 0 0,0 0 1 0 0,-1 0 0 0 0,1 0-1 0 0,-1 0 1 0 0,1 0 0 0 0,0 0-1 0 0,-1 1 1 0 0,1-1 0 0 0,0 0-1 0 0,-1 0 1 0 0,1 0 0 0 0,0 1-1 0 0,-1-1 1 0 0,1 0 0 0 0,0 0-1 0 0,0 1 1 0 0,-1-1-1 0 0,1 0 1 0 0,0 1 0 0 0,0-1-1 0 0,0 0 1 0 0,-1 1 0 0 0,1-1-1 0 0,0 0 1 0 0,0 1 0 0 0,-3 5 52 0 0,1 0 0 0 0,0 1 1 0 0,0-1-1 0 0,1 0 0 0 0,0 1 1 0 0,0-1-1 0 0,0 1 0 0 0,1-1 1 0 0,1 11-1 0 0,-1-17-43 0 0,0 14 160 0 0,1-1 0 0 0,0 1 0 0 0,2-1 0 0 0,-1 0 0 0 0,2 0 0 0 0,-1 0 0 0 0,2 0 0 0 0,11 23 0 0 0,3-3 343 0 0,41 56-1 0 0,-38-59-363 0 0,4 14 64 0 0,-18-29-105 0 0,17 24 0 0 0,-23-36-95 0 0,1 0 0 0 0,0 1 0 0 0,0-1 0 0 0,0-1 0 0 0,0 1 0 0 0,0 0 0 0 0,0-1 0 0 0,1 1 0 0 0,-1-1 0 0 0,1 0 0 0 0,0 0 0 0 0,4 1 0 0 0,-7-3 11 0 0,0 0-1 0 0,0 0 1 0 0,1 0-1 0 0,-1 0 1 0 0,0 0-1 0 0,0-1 1 0 0,0 1 0 0 0,0 0-1 0 0,1-1 1 0 0,-1 1-1 0 0,0-1 1 0 0,0 1-1 0 0,0-1 1 0 0,0 1 0 0 0,0-1-1 0 0,0 0 1 0 0,0 1-1 0 0,0-1 1 0 0,0 0-1 0 0,0 0 1 0 0,-1 0-1 0 0,1 0 1 0 0,0 0 0 0 0,1-1-1 0 0,19-32 268 0 0,-17 26-229 0 0,15-27 132 0 0,-13 22 47 0 0,1-1-1 0 0,1 1 1 0 0,0 1 0 0 0,1-1-1 0 0,17-19 1 0 0,-25 32-234 0 0,-1-1 1 0 0,0 1 0 0 0,1 0-1 0 0,-1-1 1 0 0,0 1 0 0 0,1-1 0 0 0,-1 1-1 0 0,0 0 1 0 0,1-1 0 0 0,-1 1 0 0 0,0 0-1 0 0,1-1 1 0 0,-1 1 0 0 0,1 0-1 0 0,-1-1 1 0 0,1 1 0 0 0,-1 0 0 0 0,1 0-1 0 0,-1 0 1 0 0,1 0 0 0 0,-1-1 0 0 0,1 1-1 0 0,-1 0 1 0 0,1 0 0 0 0,-1 0-1 0 0,1 0 1 0 0,-1 0 0 0 0,1 0 0 0 0,0 0-1 0 0,-1 1 1 0 0,1-1 0 0 0,-1 0 0 0 0,1 0-1 0 0,-1 0 1 0 0,1 0 0 0 0,-1 1-1 0 0,1-1 1 0 0,-1 0 0 0 0,0 0 0 0 0,1 1-1 0 0,-1-1 1 0 0,1 0 0 0 0,-1 1 0 0 0,0-1-1 0 0,1 1 1 0 0,-1-1 0 0 0,0 0-1 0 0,1 1 1 0 0,-1-1 0 0 0,1 2 0 0 0,9 8-1989 0 0,-10-10 1878 0 0,0 0 1 0 0,1 0 0 0 0,-1 1 0 0 0,0-1-1 0 0,0 0 1 0 0,0 0 0 0 0,0 1 0 0 0,1-1-1 0 0,-1 0 1 0 0,0 0 0 0 0,0 1 0 0 0,0-1-1 0 0,0 0 1 0 0,0 0 0 0 0,0 1 0 0 0,0-1-1 0 0,0 0 1 0 0,0 0 0 0 0,0 1 0 0 0,0-1-1 0 0,0 0 1 0 0,0 1 0 0 0,0-1 0 0 0,0 0-1 0 0,0 0 1 0 0,0 1 0 0 0,0-1-1 0 0,0 0 1 0 0,0 0 0 0 0,0 1 0 0 0,-1-1-1 0 0,1 0 1 0 0,0 0 0 0 0,0 1 0 0 0,0-1-1 0 0,0 0 1 0 0,-1 0 0 0 0,1 0 0 0 0,0 1-1 0 0,0-1 1 0 0,-1 0 0 0 0,1 0 0 0 0,0 0-1 0 0,0 0 1 0 0,0 0 0 0 0,-1 1 0 0 0,1-1-1 0 0,-4 2-1495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38.244"/>
    </inkml:context>
    <inkml:brush xml:id="br0">
      <inkml:brushProperty name="width" value="0.1" units="cm"/>
      <inkml:brushProperty name="height" value="0.1" units="cm"/>
      <inkml:brushProperty name="color" value="#F6630D"/>
    </inkml:brush>
  </inkml:definitions>
  <inkml:trace contextRef="#ctx0" brushRef="#br0">489 135 7197 0 0,'-1'0'34'0'0,"1"0"0"0"0,0 0 1 0 0,-1 0-1 0 0,1 1 1 0 0,-1-1-1 0 0,1 0 0 0 0,-1 0 1 0 0,1 0-1 0 0,-1 0 1 0 0,1 0-1 0 0,-1 0 0 0 0,1 0 1 0 0,-1 0-1 0 0,1-1 1 0 0,-1 1-1 0 0,1 0 1 0 0,0 0-1 0 0,-1 0 0 0 0,1 0 1 0 0,-1-1-1 0 0,1 1 1 0 0,-1 0-1 0 0,1 0 0 0 0,0-1 1 0 0,-1 1-1 0 0,1 0 1 0 0,0-1-1 0 0,-1 1 0 0 0,1 0 1 0 0,0-1-1 0 0,-1 1 1 0 0,1 0-1 0 0,0-1 0 0 0,0 1 1 0 0,0-1-1 0 0,-1 1 1 0 0,1-1-1 0 0,0 1 0 0 0,0 0 1 0 0,0-1-1 0 0,0 1 1 0 0,0-1-1 0 0,0 1 0 0 0,0-1 1 0 0,0 1-1 0 0,0-1 1 0 0,0 1-1 0 0,0-1 0 0 0,0 1 1 0 0,0-1-1 0 0,0 1 1 0 0,0-1-1 0 0,0 1 0 0 0,0 0 1 0 0,1-1-1 0 0,-1 1 1 0 0,1-1-1 0 0,-1-1 118 0 0,1 0 0 0 0,-1 0 0 0 0,1 0 1 0 0,0 0-1 0 0,0 0 0 0 0,0 0 0 0 0,0 0 0 0 0,1 1 0 0 0,-1-1 1 0 0,0 0-1 0 0,1 1 0 0 0,-1-1 0 0 0,1 1 0 0 0,2-2 0 0 0,5-2 292 0 0,-1-1-1 0 0,1 0 1 0 0,-1 0-1 0 0,0-1 0 0 0,0 1 1 0 0,12-16-1 0 0,-19 21-405 0 0,0 0 0 0 0,0 0 0 0 0,0 0 0 0 0,-1 0 1 0 0,1 0-1 0 0,0 0 0 0 0,0 0 0 0 0,-1 0 0 0 0,1-1 0 0 0,-1 1 0 0 0,1 0 0 0 0,-1 0 1 0 0,0-1-1 0 0,1 1 0 0 0,-1 0 0 0 0,0-1 0 0 0,0-1 0 0 0,0 3-17 0 0,-1-1 1 0 0,1 0-1 0 0,0 1 0 0 0,0-1 1 0 0,-1 1-1 0 0,1-1 0 0 0,0 1 1 0 0,-1-1-1 0 0,1 1 0 0 0,-1 0 1 0 0,1-1-1 0 0,-1 1 0 0 0,1 0 1 0 0,-1-1-1 0 0,1 1 0 0 0,-1 0 1 0 0,1-1-1 0 0,-1 1 0 0 0,1 0 1 0 0,-1 0-1 0 0,0-1 0 0 0,1 1 0 0 0,-1 0 1 0 0,1 0-1 0 0,-2 0 0 0 0,-2 0 24 0 0,0 0-1 0 0,0 0 0 0 0,0 0 0 0 0,0 0 0 0 0,0 1 0 0 0,0-1 0 0 0,0 1 0 0 0,-7 3 0 0 0,-36 18-23 0 0,2 2 0 0 0,0 1-1 0 0,2 3 1 0 0,1 2 0 0 0,1 2-1 0 0,2 1 1 0 0,-49 53 0 0 0,72-69-13 0 0,0 1 0 0 0,2 1 0 0 0,0 0 0 0 0,1 1 0 0 0,-16 34 0 0 0,24-44-4 0 0,1 0 1 0 0,0 1-1 0 0,1-1 1 0 0,0 1-1 0 0,1-1 0 0 0,0 1 1 0 0,0 0-1 0 0,1 0 1 0 0,1 0-1 0 0,0 0 1 0 0,0 0-1 0 0,1 0 1 0 0,0-1-1 0 0,4 16 1 0 0,-3-20-5 0 0,0-1 0 0 0,0 1 0 0 0,1-1 0 0 0,-1 0 0 0 0,1 1 0 0 0,0-1 0 0 0,1 0 0 0 0,-1-1 0 0 0,1 1 0 0 0,0-1 0 0 0,0 1 0 0 0,0-1 0 0 0,1 0 0 0 0,7 4 0 0 0,-5-3 2 0 0,1-1 1 0 0,0 0-1 0 0,0-1 1 0 0,0 0-1 0 0,0 0 1 0 0,1-1-1 0 0,-1 0 1 0 0,1 0-1 0 0,8 0 1 0 0,7-1-113 0 0,0-2 0 0 0,0 0-1 0 0,-1-1 1 0 0,1-1 0 0 0,-1-1 0 0 0,32-11-1 0 0,-19 3-764 0 0,-1-3 0 0 0,-1 0 0 0 0,0-2 0 0 0,-1-2-1 0 0,-1-1 1 0 0,-1-2 0 0 0,-1 0 0 0 0,37-37 0 0 0,-30 27-573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38.562"/>
    </inkml:context>
    <inkml:brush xml:id="br0">
      <inkml:brushProperty name="width" value="0.1" units="cm"/>
      <inkml:brushProperty name="height" value="0.1" units="cm"/>
      <inkml:brushProperty name="color" value="#F6630D"/>
    </inkml:brush>
  </inkml:definitions>
  <inkml:trace contextRef="#ctx0" brushRef="#br0">115 18 4784 0 0,'-17'-9'196'0'0,"16"8"-157"0"0,0 0 1 0 0,-1 0-1 0 0,1 0 0 0 0,-1 1 0 0 0,1-1 0 0 0,0 0 0 0 0,-1 1 0 0 0,1-1 0 0 0,-1 1 0 0 0,0 0 0 0 0,1-1 0 0 0,-1 1 0 0 0,1 0 1 0 0,-1 0-1 0 0,0 0 0 0 0,1 0 0 0 0,-3 0 0 0 0,-14 1 554 0 0,15-1-377 0 0,-1-1 0 0 0,0 2 0 0 0,1-1 0 0 0,-1 0 0 0 0,0 1 0 0 0,1-1 0 0 0,-8 3 0 0 0,11-2-186 0 0,-1-1 0 0 0,1 0 0 0 0,-1 0-1 0 0,0 0 1 0 0,1 1 0 0 0,-1-1 0 0 0,0 0-1 0 0,1 0 1 0 0,-1 0 0 0 0,0 0-1 0 0,1 0 1 0 0,-1 0 0 0 0,0 0 0 0 0,1-1-1 0 0,-1 1 1 0 0,0 0 0 0 0,1 0 0 0 0,-1 0-1 0 0,1-1 1 0 0,-3 0 277 0 0,11 8 61 0 0,-2 1-271 0 0,1 1 0 0 0,-1 0 1 0 0,0 0-1 0 0,-1 0 0 0 0,0 1 0 0 0,4 12 1 0 0,15 27-32 0 0,-16-37-386 0 0,-1 1 0 0 0,0 1 0 0 0,-1-1 0 0 0,0 1 1 0 0,-1 0-1 0 0,-1 0 0 0 0,0 1 0 0 0,3 21 0 0 0,-5-26-614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8.960"/>
    </inkml:context>
    <inkml:brush xml:id="br0">
      <inkml:brushProperty name="width" value="0.05" units="cm"/>
      <inkml:brushProperty name="height" value="0.05" units="cm"/>
    </inkml:brush>
  </inkml:definitions>
  <inkml:trace contextRef="#ctx0" brushRef="#br0">362 0 3092 0 0,'0'5'55'0'0,"0"-1"0"0"0,-1 1 1 0 0,1 0-1 0 0,-1-1 0 0 0,-1 1 0 0 0,-1 6 0 0 0,1-5 43 0 0,-39 157 994 0 0,8 1 0 0 0,-12 178 0 0 0,37-258-984 0 0,-31 306 228 0 0,-26-3-279 0 0,45-298-95 0 0,-44 213-60 0 0,47-201-453 0 0,-3 102 0 0 0,21-160 81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38.884"/>
    </inkml:context>
    <inkml:brush xml:id="br0">
      <inkml:brushProperty name="width" value="0.1" units="cm"/>
      <inkml:brushProperty name="height" value="0.1" units="cm"/>
      <inkml:brushProperty name="color" value="#F6630D"/>
    </inkml:brush>
  </inkml:definitions>
  <inkml:trace contextRef="#ctx0" brushRef="#br0">22 152 4936 0 0,'-5'-14'133'0'0,"0"2"43"0"0,2 0 0 0 0,-4-19 1 0 0,6 29-115 0 0,1-1 1 0 0,-1 1-1 0 0,1-1 1 0 0,0 1-1 0 0,0-1 1 0 0,0 1-1 0 0,1-1 1 0 0,-1 1 0 0 0,0-1-1 0 0,1 1 1 0 0,0 0-1 0 0,0-1 1 0 0,-1 1-1 0 0,1 0 1 0 0,1-1-1 0 0,-1 1 1 0 0,0 0-1 0 0,3-3 1 0 0,-2 3 26 0 0,1-1 0 0 0,-1 1 0 0 0,1 1 0 0 0,0-1 1 0 0,0 0-1 0 0,0 1 0 0 0,0-1 0 0 0,0 1 0 0 0,1 0 0 0 0,-1 0 0 0 0,4-1 1 0 0,43-5 456 0 0,-33 6-371 0 0,20-3 244 0 0,60 2-1 0 0,-81 2-340 0 0,1 2 0 0 0,-1 0 0 0 0,0 1-1 0 0,-1 0 1 0 0,1 1 0 0 0,18 8 0 0 0,-27-9-44 0 0,-1 0-1 0 0,0 0 1 0 0,0 1 0 0 0,0-1-1 0 0,0 1 1 0 0,-1 1 0 0 0,1-1-1 0 0,-1 1 1 0 0,0 0 0 0 0,-1 0-1 0 0,1 0 1 0 0,6 11 0 0 0,-9-11-4 0 0,1-1 1 0 0,-2 1-1 0 0,1 0 1 0 0,0 0-1 0 0,-1-1 1 0 0,0 1 0 0 0,0 0-1 0 0,0 0 1 0 0,-1 0-1 0 0,0 0 1 0 0,0 0-1 0 0,0 1 1 0 0,0-1-1 0 0,-1 0 1 0 0,0 0-1 0 0,0-1 1 0 0,0 1-1 0 0,-3 5 1 0 0,0 1-7 0 0,-1 0 0 0 0,-1 0 1 0 0,0 0-1 0 0,0-1 0 0 0,-1 0 0 0 0,0 0 1 0 0,-1-1-1 0 0,0 0 0 0 0,-1 0 0 0 0,1-1 0 0 0,-18 12 1 0 0,1-3-26 0 0,0-1 1 0 0,-1-1 0 0 0,-45 18 0 0 0,16-5 8 0 0,40-19-23 0 0,0-1-1 0 0,-1-1 0 0 0,0 0 1 0 0,-31 8-1 0 0,46-15-13 0 0,0 0 0 0 0,1 0 0 0 0,-1 1 0 0 0,0-1 0 0 0,0 0 0 0 0,1 0-1 0 0,-1 0 1 0 0,0 0 0 0 0,0 0 0 0 0,1-1 0 0 0,-1 1 0 0 0,0 0 0 0 0,1 0 0 0 0,-1 0 0 0 0,0-1 0 0 0,0 1 0 0 0,1 0-1 0 0,-1-1 1 0 0,0 1 0 0 0,1-1 0 0 0,-1 1 0 0 0,1 0 0 0 0,-1-1 0 0 0,1 1 0 0 0,-1-1 0 0 0,1 0 0 0 0,-1 1 0 0 0,1-1 0 0 0,-1 1-1 0 0,1-1 1 0 0,-1 0 0 0 0,1 1 0 0 0,0-1 0 0 0,0 0 0 0 0,-1-1 0 0 0,-2-30-1641 0 0,3 20 987 0 0,-1-3-397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39.208"/>
    </inkml:context>
    <inkml:brush xml:id="br0">
      <inkml:brushProperty name="width" value="0.1" units="cm"/>
      <inkml:brushProperty name="height" value="0.1" units="cm"/>
      <inkml:brushProperty name="color" value="#F6630D"/>
    </inkml:brush>
  </inkml:definitions>
  <inkml:trace contextRef="#ctx0" brushRef="#br0">318 125 5420 0 0,'12'-3'163'0'0,"-7"2"94"0"0,1-1 0 0 0,0 0 0 0 0,-1 0 0 0 0,0 0 0 0 0,1-1 0 0 0,-1 1 0 0 0,0-1 0 0 0,9-7 0 0 0,-15 8-128 0 0,1-1 0 0 0,0 1 0 0 0,-1 0 0 0 0,0 0 0 0 0,1-1 0 0 0,-1 1 0 0 0,0 0 0 0 0,0 0 0 0 0,0 0 0 0 0,-1 0 0 0 0,-1-3 0 0 0,-2-4 155 0 0,3 5-199 0 0,-1 0-1 0 0,1 0 0 0 0,-1-1 0 0 0,1 2 1 0 0,-1-1-1 0 0,0 0 0 0 0,0 1 1 0 0,-1-1-1 0 0,1 1 0 0 0,-1 0 1 0 0,-8-5-1 0 0,10 6-71 0 0,-1 1-1 0 0,1 0 1 0 0,-1 0 0 0 0,0 1-1 0 0,0-1 1 0 0,1 0 0 0 0,-1 1-1 0 0,0 0 1 0 0,0-1 0 0 0,0 1-1 0 0,0 0 1 0 0,0 1 0 0 0,1-1 0 0 0,-1 0-1 0 0,0 1 1 0 0,0 0 0 0 0,0 0-1 0 0,1-1 1 0 0,-1 1 0 0 0,0 1-1 0 0,-3 1 1 0 0,-2 1-5 0 0,-1 1 0 0 0,1 0 1 0 0,0 0-1 0 0,0 1 0 0 0,1 0 0 0 0,0 0 0 0 0,-11 13 0 0 0,16-17-4 0 0,1 0 0 0 0,-1 0 0 0 0,1 1 0 0 0,0-1 0 0 0,-1 0 0 0 0,1 1 0 0 0,0-1 0 0 0,0 1-1 0 0,1 0 1 0 0,-1-1 0 0 0,0 1 0 0 0,1 0 0 0 0,0-1 0 0 0,-1 1 0 0 0,1 0 0 0 0,0 0 0 0 0,1-1-1 0 0,-1 1 1 0 0,0 0 0 0 0,1-1 0 0 0,-1 1 0 0 0,1 0 0 0 0,0-1 0 0 0,0 1 0 0 0,0-1 0 0 0,0 1 0 0 0,1-1-1 0 0,-1 0 1 0 0,1 1 0 0 0,-1-1 0 0 0,4 4 0 0 0,11 11 35 0 0,1 0 1 0 0,0-1-1 0 0,33 23 0 0 0,21 19 304 0 0,-65-52-285 0 0,3 2 49 0 0,-1 1 1 0 0,14 17-1 0 0,-20-24-89 0 0,-1 0 0 0 0,1 0 0 0 0,-1 1 0 0 0,0-1 0 0 0,1 1 0 0 0,-1-1 0 0 0,-1 1 0 0 0,1-1 0 0 0,0 1 0 0 0,0 0 0 0 0,-1-1 0 0 0,0 1 0 0 0,1 0 0 0 0,-1 0 0 0 0,0-1 0 0 0,0 1 0 0 0,-1 0 0 0 0,0 2-1 0 0,1-3-6 0 0,-1-1-1 0 0,0 1 0 0 0,0-1 0 0 0,0 1 0 0 0,0-1 0 0 0,0 0 0 0 0,0 0 0 0 0,0 1 1 0 0,0-1-1 0 0,0 0 0 0 0,-1 0 0 0 0,1 0 0 0 0,0 0 0 0 0,-1-1 0 0 0,1 1 0 0 0,-1 0 1 0 0,1-1-1 0 0,-1 1 0 0 0,1 0 0 0 0,-1-1 0 0 0,0 0 0 0 0,-2 1 0 0 0,-42 4 73 0 0,33-4-55 0 0,-53 2-13 0 0,-98-6 1 0 0,158 2-68 0 0,1 0 0 0 0,-1 0 0 0 0,1-1 0 0 0,-1 1 0 0 0,1-1 1 0 0,0 0-1 0 0,0-1 0 0 0,0 1 0 0 0,0-1 0 0 0,0 0 0 0 0,0 0 1 0 0,-4-5-1 0 0,7 6-102 0 0,-1 0 0 0 0,1 0 0 0 0,0 0 1 0 0,0 0-1 0 0,0 0 0 0 0,0-1 1 0 0,0 1-1 0 0,1-1 0 0 0,-1 1 0 0 0,1-1 1 0 0,0 0-1 0 0,0 0 0 0 0,0 1 0 0 0,0-1 1 0 0,0 0-1 0 0,0 0 0 0 0,1 0 0 0 0,-1 0 1 0 0,1 0-1 0 0,0 0 0 0 0,0 0 0 0 0,0 0 1 0 0,1-5-1 0 0,5-3-1018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0.194"/>
    </inkml:context>
    <inkml:brush xml:id="br0">
      <inkml:brushProperty name="width" value="0.1" units="cm"/>
      <inkml:brushProperty name="height" value="0.1" units="cm"/>
      <inkml:brushProperty name="color" value="#F6630D"/>
    </inkml:brush>
  </inkml:definitions>
  <inkml:trace contextRef="#ctx0" brushRef="#br0">52 179 4488 0 0,'-1'0'37'0'0,"0"-1"-1"0"0,0 1 1 0 0,0 0-1 0 0,-1-1 1 0 0,1 0-1 0 0,0 1 1 0 0,0-1-1 0 0,0 0 1 0 0,0 1-1 0 0,0-1 0 0 0,0 0 1 0 0,0 0-1 0 0,0 0 1 0 0,1 0-1 0 0,-1 0 1 0 0,-1-2-1 0 0,-15-24 1391 0 0,10 15-388 0 0,0-5 166 0 0,6 16-1134 0 0,1 1 1 0 0,0-1-1 0 0,0 1 1 0 0,-1-1-1 0 0,1 1 1 0 0,0-1-1 0 0,0 1 1 0 0,0-1-1 0 0,0 1 0 0 0,0-1 1 0 0,0 1-1 0 0,-1-1 1 0 0,1 1-1 0 0,0-1 1 0 0,0 1-1 0 0,0-1 1 0 0,1 1-1 0 0,-1-1 1 0 0,0 1-1 0 0,0-1 1 0 0,0 1-1 0 0,0-1 1 0 0,0 1-1 0 0,1-1 1 0 0,-1 1-1 0 0,0 0 1 0 0,1-1-1 0 0,0 1-4 0 0,0 1 0 0 0,0-1 0 0 0,0 1-1 0 0,-1-1 1 0 0,1 1 0 0 0,0 0 0 0 0,0-1-1 0 0,0 1 1 0 0,0 0 0 0 0,-1 0 0 0 0,1 0-1 0 0,0-1 1 0 0,-1 1 0 0 0,1 0 0 0 0,-1 0 0 0 0,1 2-1 0 0,11 19 232 0 0,-11-19-213 0 0,24 50 526 0 0,-5-5-284 0 0,3 0 0 0 0,3-2 1 0 0,32 46-1 0 0,43 50 99 0 0,-63-81-421 0 0,-39-87 109 0 0,-2-123-124 0 0,3 51-5 0 0,-6-210-18 0 0,9 280 33 0 0,2 16-45 0 0,-5 12 41 0 0,1 0 0 0 0,-1-1 0 0 0,0 1 0 0 0,0 0 0 0 0,0 0 0 0 0,1 0 0 0 0,-1-1 0 0 0,0 1 0 0 0,1 0 0 0 0,-1 0-1 0 0,0 0 1 0 0,0 0 0 0 0,1 0 0 0 0,-1 0 0 0 0,0 0 0 0 0,1 0 0 0 0,-1 0 0 0 0,0 0 0 0 0,0 0 0 0 0,1 0 0 0 0,-1 0-1 0 0,0 0 1 0 0,1 0 0 0 0,-1 0 0 0 0,0 0 0 0 0,0 0 0 0 0,1 0 0 0 0,-1 0 0 0 0,0 0 0 0 0,1 0 0 0 0,-1 1 0 0 0,0-1-1 0 0,1 0 1 0 0,38 11-1829 0 0,-29-7 1064 0 0,0-2-1 0 0,0 1 1 0 0,14 0-1 0 0,12 3-1368 0 0,-15-1 827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0.539"/>
    </inkml:context>
    <inkml:brush xml:id="br0">
      <inkml:brushProperty name="width" value="0.1" units="cm"/>
      <inkml:brushProperty name="height" value="0.1" units="cm"/>
      <inkml:brushProperty name="color" value="#F6630D"/>
    </inkml:brush>
  </inkml:definitions>
  <inkml:trace contextRef="#ctx0" brushRef="#br0">83 234 6097 0 0,'-29'30'709'0'0,"22"-24"-170"0"0,1 1 1 0 0,-1-1-1 0 0,1 1 0 0 0,-8 13 0 0 0,12-16-389 0 0,0 0 0 0 0,0 1 0 0 0,0-1 1 0 0,1 0-1 0 0,0 1 0 0 0,0-1 0 0 0,0 1 0 0 0,0-1 0 0 0,1 1 0 0 0,-1 0 0 0 0,1-1 0 0 0,1 1 0 0 0,-1-1 0 0 0,0 1 0 0 0,1 0 0 0 0,0-1 1 0 0,0 1-1 0 0,1-1 0 0 0,2 7 0 0 0,2 5-119 0 0,0 0 0 0 0,11 19 1 0 0,-14-29-27 0 0,0-1 0 0 0,0 0 1 0 0,1 0-1 0 0,-1-1 0 0 0,1 1 0 0 0,0-1 1 0 0,1 0-1 0 0,-1 0 0 0 0,1 0 1 0 0,5 4-1 0 0,-9-8-30 0 0,0 0-1 0 0,-1 1 1 0 0,1-1 0 0 0,0 0 0 0 0,-1 0 0 0 0,1 0 0 0 0,0 1-1 0 0,-1-1 1 0 0,1 0 0 0 0,0 0 0 0 0,-1 0 0 0 0,1 0 0 0 0,0 0-1 0 0,-1 0 1 0 0,1-1 0 0 0,0 1 0 0 0,-1 0 0 0 0,1 0 0 0 0,-1 0-1 0 0,1-1 1 0 0,0 1 0 0 0,-1 0 0 0 0,1 0 0 0 0,-1-1 0 0 0,1 1-1 0 0,1-1 1 0 0,12-20-1499 0 0,4-28-966 0 0,-17 48 2477 0 0,5-32-222 0 0,0-1-1 0 0,-3 0 0 0 0,0 0 0 0 0,-5-64 1 0 0,1 28 58 0 0,1 34 134 0 0,1 14 37 0 0,-1 1 0 0 0,-5-42 0 0 0,2 54-11 0 0,0 12-292 0 0,2 13-526 0 0,1-10 199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1.446"/>
    </inkml:context>
    <inkml:brush xml:id="br0">
      <inkml:brushProperty name="width" value="0.1" units="cm"/>
      <inkml:brushProperty name="height" value="0.1" units="cm"/>
      <inkml:brushProperty name="color" value="#F6630D"/>
    </inkml:brush>
  </inkml:definitions>
  <inkml:trace contextRef="#ctx0" brushRef="#br0">24 310 5757 0 0,'-5'3'443'0'0,"22"-18"2423"0"0,-16 13-2798 0 0,0 0 1 0 0,0 0 0 0 0,0 0 0 0 0,0 1 0 0 0,1-1 0 0 0,-1 0 0 0 0,1 0 0 0 0,-1 1 0 0 0,1-1 0 0 0,0 1 0 0 0,-1-1 0 0 0,1 1 0 0 0,0 0 0 0 0,0 0 0 0 0,0 0 0 0 0,0 0 0 0 0,0 0 0 0 0,0 0 0 0 0,1 0 0 0 0,-1 1 0 0 0,0-1 0 0 0,0 1 0 0 0,5-1 0 0 0,7-1 107 0 0,-1 0 0 0 0,22 1-1 0 0,-27 1-172 0 0,0-1-1 0 0,0 1 0 0 0,0-1 0 0 0,0-1 0 0 0,0 0 1 0 0,0 0-1 0 0,12-5 0 0 0,-18 6-1 0 0,-1 1-1 0 0,1-1 1 0 0,0 0 0 0 0,0 0 0 0 0,-1 0 0 0 0,1 0-1 0 0,-1 0 1 0 0,1-1 0 0 0,-1 1 0 0 0,1 0-1 0 0,-1-1 1 0 0,0 1 0 0 0,0-1 0 0 0,0 1-1 0 0,0-1 1 0 0,0 0 0 0 0,0 1 0 0 0,0-1-1 0 0,0 0 1 0 0,-1 0 0 0 0,1 0 0 0 0,-1 1 0 0 0,1-1-1 0 0,-1 0 1 0 0,0 0 0 0 0,1 0 0 0 0,-1 0-1 0 0,0 0 1 0 0,0 0 0 0 0,-1 0 0 0 0,1 0-1 0 0,0 0 1 0 0,-1 0 0 0 0,1 1 0 0 0,-1-1-1 0 0,1 0 1 0 0,-2-2 0 0 0,-2-4-1 0 0,0-1 0 0 0,0 1 1 0 0,-1 0-1 0 0,0 1 0 0 0,-1-1 0 0 0,0 1 0 0 0,0 0 0 0 0,0 1 1 0 0,-1-1-1 0 0,0 1 0 0 0,-10-6 0 0 0,14 9 1 0 0,-1 1 0 0 0,1 0 0 0 0,-1 0-1 0 0,1 0 1 0 0,-1 0 0 0 0,0 1 0 0 0,0 0 0 0 0,1-1 0 0 0,-1 1 0 0 0,0 1-1 0 0,0-1 1 0 0,0 1 0 0 0,0-1 0 0 0,0 1 0 0 0,-1 0 0 0 0,1 0 0 0 0,0 1-1 0 0,0-1 1 0 0,0 1 0 0 0,0 0 0 0 0,1 0 0 0 0,-1 1 0 0 0,0-1 0 0 0,0 1-1 0 0,1-1 1 0 0,-1 1 0 0 0,-5 4 0 0 0,4-2 12 0 0,1 0 1 0 0,-1 0-1 0 0,1 0 1 0 0,0 1-1 0 0,0-1 1 0 0,1 1-1 0 0,-1 0 0 0 0,1 0 1 0 0,0 1-1 0 0,0-1 1 0 0,1 0-1 0 0,-1 1 0 0 0,1 0 1 0 0,1-1-1 0 0,-1 1 1 0 0,1 0-1 0 0,0 0 0 0 0,0 0 1 0 0,1 0-1 0 0,-1 0 1 0 0,2 0-1 0 0,-1 0 0 0 0,0 0 1 0 0,4 12-1 0 0,-3-12 24 0 0,1 1 0 0 0,0-1 0 0 0,0 0 0 0 0,1 0 0 0 0,0 0-1 0 0,0 0 1 0 0,1 0 0 0 0,-1 0 0 0 0,1-1 0 0 0,1 0 0 0 0,-1 0-1 0 0,1 0 1 0 0,-1 0 0 0 0,1-1 0 0 0,1 1 0 0 0,-1-1 0 0 0,1-1 0 0 0,-1 1-1 0 0,1-1 1 0 0,0 0 0 0 0,0 0 0 0 0,9 2 0 0 0,-2-2-38 0 0,0 0 1 0 0,0-1-1 0 0,1-1 1 0 0,-1 0-1 0 0,0-1 1 0 0,0 0-1 0 0,1-1 1 0 0,-1 0-1 0 0,0-1 0 0 0,0-1 1 0 0,0 0-1 0 0,0-1 1 0 0,-1 0-1 0 0,1-1 1 0 0,-1 0-1 0 0,0-1 1 0 0,-1-1-1 0 0,1 0 1 0 0,10-9-1 0 0,-17 13 2 0 0,-1-1 1 0 0,0 0-1 0 0,0 0 0 0 0,0-1 0 0 0,0 1 0 0 0,-1-1 0 0 0,0 0 1 0 0,0 1-1 0 0,0-2 0 0 0,0 1 0 0 0,-1 0 0 0 0,0 0 1 0 0,0-1-1 0 0,0 0 0 0 0,-1 1 0 0 0,0-1 0 0 0,0 0 1 0 0,0-6-1 0 0,-1-3-1 0 0,0 0 0 0 0,-1 0 0 0 0,-1 0 0 0 0,0 0 0 0 0,-8-23 0 0 0,5 72-38 0 0,6-15 38 0 0,1-1 1 0 0,2 1 0 0 0,0-1-1 0 0,11 33 1 0 0,-12-44 2 0 0,0-1 1 0 0,0 1-1 0 0,0-1 1 0 0,1 0-1 0 0,0 0 0 0 0,0 0 1 0 0,0-1-1 0 0,1 0 1 0 0,0 1-1 0 0,0-2 1 0 0,0 1-1 0 0,1 0 1 0 0,-1-1-1 0 0,1 0 0 0 0,11 5 1 0 0,-13-8-3 0 0,-1 0 0 0 0,1 0 1 0 0,-1 0-1 0 0,1-1 1 0 0,-1 0-1 0 0,1 0 0 0 0,0 0 1 0 0,-1 0-1 0 0,1 0 0 0 0,-1-1 1 0 0,1 0-1 0 0,-1 0 0 0 0,1 0 1 0 0,-1 0-1 0 0,0 0 0 0 0,1 0 1 0 0,-1-1-1 0 0,4-2 0 0 0,1 0-7 0 0,0-1 1 0 0,0-1-1 0 0,-1 1 0 0 0,1-1 0 0 0,10-12 0 0 0,-10 9 3 0 0,3-4-4 0 0,1 1-1 0 0,0 0 1 0 0,20-15 0 0 0,-28 24 5 0 0,-1 1 1 0 0,1 0 0 0 0,-1-1 0 0 0,1 2 0 0 0,0-1 0 0 0,0 0-1 0 0,0 1 1 0 0,0 0 0 0 0,0 0 0 0 0,0 0 0 0 0,0 0 0 0 0,0 0 0 0 0,0 1-1 0 0,1 0 1 0 0,-1 0 0 0 0,0 0 0 0 0,0 1 0 0 0,0-1 0 0 0,7 3-1 0 0,-7-1 2 0 0,1 0 0 0 0,-1 0 0 0 0,1 1 0 0 0,-1 0-1 0 0,0 0 1 0 0,0 0 0 0 0,-1 1 0 0 0,1-1-1 0 0,-1 1 1 0 0,1 0 0 0 0,-1 0 0 0 0,0 0-1 0 0,3 6 1 0 0,-2-4 6 0 0,0 0 0 0 0,0-1 0 0 0,0 0 0 0 0,1 0-1 0 0,-1 0 1 0 0,1 0 0 0 0,7 4 0 0 0,-9-7-1 0 0,-1 0 0 0 0,1-1 0 0 0,0 0 0 0 0,0 0 0 0 0,0 1 0 0 0,0-1 0 0 0,0-1 0 0 0,0 1 0 0 0,0 0 0 0 0,0-1 1 0 0,0 0-1 0 0,0 0 0 0 0,0 0 0 0 0,0 0 0 0 0,0 0 0 0 0,0 0 0 0 0,0-1 0 0 0,0 1 0 0 0,0-1 0 0 0,0 0 0 0 0,0 0 0 0 0,5-3 0 0 0,-5 2 32 0 0,0 0 0 0 0,0 0 0 0 0,0-1-1 0 0,0 1 1 0 0,0-1 0 0 0,-1 1 0 0 0,1-1-1 0 0,-1 0 1 0 0,0 0 0 0 0,1 0 0 0 0,-1-1-1 0 0,-1 1 1 0 0,1 0 0 0 0,-1-1 0 0 0,1 1-1 0 0,-1-1 1 0 0,0 0 0 0 0,1-6 0 0 0,0 2-24 0 0,-1 0 1 0 0,-1 0-1 0 0,1 0 1 0 0,-1 0 0 0 0,-1 0-1 0 0,1-1 1 0 0,-2 1 0 0 0,1 0-1 0 0,-1 0 1 0 0,0 0-1 0 0,0 1 1 0 0,-1-1 0 0 0,0 0-1 0 0,-1 1 1 0 0,1 0 0 0 0,-2 0-1 0 0,1 0 1 0 0,-1 0-1 0 0,0 1 1 0 0,0-1 0 0 0,0 1-1 0 0,-1 1 1 0 0,0-1-1 0 0,0 1 1 0 0,-1 0 0 0 0,0 0-1 0 0,1 1 1 0 0,-2 0 0 0 0,1 0-1 0 0,0 1 1 0 0,-1-1-1 0 0,1 2 1 0 0,-1-1 0 0 0,0 1-1 0 0,0 0 1 0 0,-12-1 0 0 0,-18 1-924 0 0,0 1 1 0 0,-63 6-1 0 0,66-2-169 0 0,-5 2-325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2.121"/>
    </inkml:context>
    <inkml:brush xml:id="br0">
      <inkml:brushProperty name="width" value="0.1" units="cm"/>
      <inkml:brushProperty name="height" value="0.1" units="cm"/>
      <inkml:brushProperty name="color" value="#F6630D"/>
    </inkml:brush>
  </inkml:definitions>
  <inkml:trace contextRef="#ctx0" brushRef="#br0">291 240 6657 0 0,'8'-10'131'0'0,"0"1"0"0"0,0 0 0 0 0,1 1 0 0 0,0 0 1 0 0,0 0-1 0 0,1 1 0 0 0,13-7 0 0 0,-20 11-74 0 0,0 0 0 0 0,1 0 1 0 0,-1 0-1 0 0,-1 0 0 0 0,1 0 0 0 0,0-1 0 0 0,-1 0 1 0 0,0 1-1 0 0,1-1 0 0 0,-1 0 0 0 0,-1 0 0 0 0,1 0 0 0 0,-1 0 1 0 0,1 0-1 0 0,-1 0 0 0 0,0-1 0 0 0,-1 1 0 0 0,1 0 1 0 0,-1 0-1 0 0,0-1 0 0 0,0 1 0 0 0,-1-9 0 0 0,1 10-12 0 0,-1 0-1 0 0,1 0 0 0 0,-1 0 1 0 0,1-1-1 0 0,-1 1 1 0 0,0 0-1 0 0,0 0 0 0 0,0 1 1 0 0,-1-1-1 0 0,1 0 1 0 0,-1 0-1 0 0,1 1 0 0 0,-1-1 1 0 0,0 0-1 0 0,0 1 0 0 0,0 0 1 0 0,0-1-1 0 0,-1 1 1 0 0,1 0-1 0 0,-1 0 0 0 0,1 1 1 0 0,-1-1-1 0 0,0 0 1 0 0,1 1-1 0 0,-1 0 0 0 0,0-1 1 0 0,0 1-1 0 0,0 0 0 0 0,0 1 1 0 0,0-1-1 0 0,-6 0 1 0 0,-4 1-6 0 0,0 1 0 0 0,1 0 0 0 0,-1 1 1 0 0,0 0-1 0 0,1 1 0 0 0,-1 1 0 0 0,1 0 1 0 0,0 0-1 0 0,-14 8 0 0 0,-14 10-4 0 0,-45 32-1 0 0,58-37 13 0 0,23-14-37 0 0,-3 1 4 0 0,1 0 0 0 0,0 1 0 0 0,0 0-1 0 0,-8 8 1 0 0,13-12-11 0 0,0 0-1 0 0,0 1 1 0 0,0-1-1 0 0,0 1 0 0 0,0-1 1 0 0,0 1-1 0 0,0 0 1 0 0,0-1-1 0 0,1 1 1 0 0,-1 0-1 0 0,1-1 0 0 0,-1 1 1 0 0,1 0-1 0 0,0-1 1 0 0,0 1-1 0 0,0 0 1 0 0,-1 0-1 0 0,2 0 0 0 0,-1-1 1 0 0,0 1-1 0 0,0 0 1 0 0,1 0-1 0 0,-1-1 1 0 0,1 1-1 0 0,0 2 0 0 0,4 6 7 0 0,0 0-1 0 0,1-1 0 0 0,0 1 0 0 0,1-1 0 0 0,0 0 0 0 0,1-1 1 0 0,-1 1-1 0 0,2-1 0 0 0,-1-1 0 0 0,16 11 0 0 0,10 4-3 0 0,59 28 0 0 0,-78-42-5 0 0,95 44 3 0 0,67 35 40 0 0,-172-84-41 0 0,0 1 0 0 0,0-1-1 0 0,0 1 1 0 0,0 0 0 0 0,-1 0 0 0 0,0 0-1 0 0,1 1 1 0 0,3 6 0 0 0,-7-10 8 0 0,0 1 1 0 0,0-1 0 0 0,0 0-1 0 0,-1 1 1 0 0,1-1 0 0 0,0 1-1 0 0,-1-1 1 0 0,1 1 0 0 0,-1-1-1 0 0,0 1 1 0 0,0 0 0 0 0,0-1-1 0 0,1 1 1 0 0,-1-1 0 0 0,-1 1-1 0 0,1 0 1 0 0,0-1 0 0 0,0 1-1 0 0,-1-1 1 0 0,1 1 0 0 0,0 0-1 0 0,-1-1 1 0 0,0 1 0 0 0,1-1-1 0 0,-1 0 1 0 0,0 1 0 0 0,0-1-1 0 0,0 0 1 0 0,0 1 0 0 0,0-1-1 0 0,0 0 1 0 0,0 0 0 0 0,0 0-1 0 0,0 0 1 0 0,-2 1 0 0 0,-15 12 82 0 0,0-1 1 0 0,-2-1-1 0 0,1 0 1 0 0,-1-2-1 0 0,-1 0 1 0 0,0-1-1 0 0,0-2 1 0 0,-24 7-1 0 0,10-6-88 0 0,-1-2 0 0 0,0-1 0 0 0,0-2 0 0 0,-47-1 0 0 0,74-2-4 0 0,0-1 0 0 0,1 0-1 0 0,-1 0 1 0 0,0 0-1 0 0,0-2 1 0 0,-8-2-1 0 0,14 4-17 0 0,0 0 1 0 0,1 0-1 0 0,-1-1 1 0 0,1 1-1 0 0,-1-1 1 0 0,1 1-1 0 0,0-1 0 0 0,-1 0 1 0 0,1 0-1 0 0,0 0 1 0 0,0 0-1 0 0,0 0 0 0 0,1 0 1 0 0,-1-1-1 0 0,0 1 1 0 0,1-1-1 0 0,0 1 0 0 0,-1-1 1 0 0,1 1-1 0 0,0-1 1 0 0,0 0-1 0 0,0-3 0 0 0,0 0-130 0 0,0-1-1 0 0,1 1 0 0 0,-1-1 1 0 0,1 1-1 0 0,1-1 0 0 0,-1 1 1 0 0,1 0-1 0 0,0-1 0 0 0,1 1 1 0 0,-1 0-1 0 0,1-1 0 0 0,1 1 1 0 0,-1 0-1 0 0,6-9 0 0 0,0 3-287 0 0,0 1 0 0 0,1 0 0 0 0,0 0 0 0 0,1 1 0 0 0,19-17 0 0 0,4 3-573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2.656"/>
    </inkml:context>
    <inkml:brush xml:id="br0">
      <inkml:brushProperty name="width" value="0.1" units="cm"/>
      <inkml:brushProperty name="height" value="0.1" units="cm"/>
      <inkml:brushProperty name="color" value="#F6630D"/>
    </inkml:brush>
  </inkml:definitions>
  <inkml:trace contextRef="#ctx0" brushRef="#br0">238 212 6281 0 0,'1'0'27'0'0,"0"-1"0"0"0,0 1 1 0 0,0-1-1 0 0,0 0 1 0 0,0 0-1 0 0,0 1 0 0 0,0-1 1 0 0,0 0-1 0 0,0 0 1 0 0,0 0-1 0 0,-1 0 1 0 0,1 0-1 0 0,0 0 0 0 0,-1 0 1 0 0,1 0-1 0 0,0-2 1 0 0,-1 2 34 0 0,0 0 0 0 0,0 1-1 0 0,0-1 1 0 0,-1 0 0 0 0,1 0 0 0 0,0 0 0 0 0,0 0 0 0 0,-1 0 0 0 0,1 0 0 0 0,-1 0 0 0 0,1 1 0 0 0,-1-1 0 0 0,1 0 0 0 0,-1 0 0 0 0,1 0 0 0 0,-1 1 0 0 0,0-1 0 0 0,1 0 0 0 0,-2 0 0 0 0,-34-44 1069 0 0,28 34-910 0 0,0 1 0 0 0,0 0 0 0 0,-1 0 0 0 0,0 1-1 0 0,-12-10 1 0 0,20 19-203 0 0,-1-1-1 0 0,1 0 1 0 0,-1 0-1 0 0,0 1 1 0 0,1-1-1 0 0,-1 1 1 0 0,0 0-1 0 0,1-1 1 0 0,-1 1-1 0 0,0 0 1 0 0,1 0-1 0 0,-1 0 1 0 0,0 0-1 0 0,0 0 1 0 0,1 0-1 0 0,-1 1 1 0 0,0-1-1 0 0,1 0 1 0 0,-1 1-1 0 0,0 0 1 0 0,1-1-1 0 0,-1 1 1 0 0,1 0-1 0 0,-1 0 1 0 0,1 0-1 0 0,-1 0 1 0 0,1 0-1 0 0,0 0 1 0 0,0 0-1 0 0,-1 0 1 0 0,0 2-1 0 0,-6 5 28 0 0,0 1-1 0 0,1 0 0 0 0,-9 15 1 0 0,12-18-27 0 0,-4 7 26 0 0,1 1 0 0 0,1 0 1 0 0,0 0-1 0 0,1 1 0 0 0,0-1 0 0 0,1 1 1 0 0,1 0-1 0 0,1 0 0 0 0,0 1 0 0 0,1-1 1 0 0,0 0-1 0 0,1 1 0 0 0,1-1 0 0 0,0 0 1 0 0,1 1-1 0 0,6 19 0 0 0,-5-23-8 0 0,1 0 0 0 0,0-1-1 0 0,1 1 1 0 0,0-1-1 0 0,0 0 1 0 0,1 0 0 0 0,1-1-1 0 0,0 0 1 0 0,11 13-1 0 0,-12-17-21 0 0,1 0-1 0 0,0 0 0 0 0,0 0 0 0 0,0-1 0 0 0,0 0 0 0 0,1 0 0 0 0,0-1 0 0 0,0 0 0 0 0,0 0 0 0 0,0-1 1 0 0,1 0-1 0 0,-1-1 0 0 0,16 3 0 0 0,-17-4-8 0 0,0 0 0 0 0,0-1 0 0 0,0 0 0 0 0,0 0 0 0 0,0 0-1 0 0,0-1 1 0 0,0 0 0 0 0,0 0 0 0 0,0-1 0 0 0,0 0 0 0 0,-1 0 0 0 0,1-1 0 0 0,-1 0 0 0 0,9-4 0 0 0,-8 2-1 0 0,0-1 0 0 0,0 1 1 0 0,-1-1-1 0 0,1 0 0 0 0,-1 0 0 0 0,0-1 1 0 0,-1 0-1 0 0,0 0 0 0 0,0 0 0 0 0,5-12 0 0 0,-3 6-9 0 0,-1-1-1 0 0,-1-1 1 0 0,0 1 0 0 0,-1-1-1 0 0,-1 1 1 0 0,0-1-1 0 0,-1 0 1 0 0,-1 0-1 0 0,0-1 1 0 0,-1 1-1 0 0,-1 0 1 0 0,-4-30-1 0 0,0 27-36 0 0,0 1 0 0 0,-1-1 1 0 0,0 1-1 0 0,-2 0 0 0 0,0 0 0 0 0,-1 1 0 0 0,0 0 0 0 0,-2 0 0 0 0,0 2 1 0 0,0-1-1 0 0,-1 1 0 0 0,-1 1 0 0 0,-20-17 0 0 0,29 27 34 0 0,0 0 0 0 0,0 0 0 0 0,-1 0-1 0 0,0 0 1 0 0,1 1 0 0 0,-1 0 0 0 0,0 0 0 0 0,0 0-1 0 0,0 0 1 0 0,-1 1 0 0 0,1 0 0 0 0,0 0 0 0 0,0 0-1 0 0,-1 1 1 0 0,1 0 0 0 0,0 0 0 0 0,-1 0 0 0 0,1 1-1 0 0,0 0 1 0 0,-1 0 0 0 0,1 0 0 0 0,0 0 0 0 0,0 1-1 0 0,0 0 1 0 0,0 0 0 0 0,0 0 0 0 0,1 1 0 0 0,-1-1-1 0 0,0 1 1 0 0,1 0 0 0 0,0 1 0 0 0,0-1 0 0 0,0 1-1 0 0,0 0 1 0 0,1 0 0 0 0,-1 0 0 0 0,1 0 0 0 0,0 1-1 0 0,0-1 1 0 0,1 1 0 0 0,-1 0 0 0 0,1-1 0 0 0,0 1 0 0 0,0 0-1 0 0,1 0 1 0 0,-1 1 0 0 0,0 6 0 0 0,2-5 24 0 0,-1 0 0 0 0,1 0 0 0 0,1-1 1 0 0,-1 1-1 0 0,1 0 0 0 0,0 0 0 0 0,1-1 0 0 0,-1 1 1 0 0,2-1-1 0 0,-1 1 0 0 0,0-1 0 0 0,1 0 1 0 0,7 11-1 0 0,5 5 105 0 0,0 0 0 0 0,23 24 0 0 0,-11-14 7 0 0,76 83 156 0 0,24 32 17 0 0,-114-129-273 0 0,0 0 0 0 0,-2 1 0 0 0,0 0 0 0 0,-1 1 1 0 0,-1 1-1 0 0,10 34 0 0 0,-15-41-32 0 0,-1-4 23 0 0,0 0-1 0 0,2 19 1 0 0,-5-26-23 0 0,0 0 0 0 0,0 0 0 0 0,0-1 0 0 0,0 1 0 0 0,0 0 0 0 0,-1 0-1 0 0,1-1 1 0 0,-1 1 0 0 0,0 0 0 0 0,0-1 0 0 0,0 1 0 0 0,0-1 0 0 0,0 1 0 0 0,0-1 0 0 0,-3 4 0 0 0,3-5-39 0 0,0-1-1 0 0,0 1 1 0 0,1-1-1 0 0,-1 1 1 0 0,0-1-1 0 0,0 1 1 0 0,0-1 0 0 0,1 0-1 0 0,-1 1 1 0 0,0-1-1 0 0,0 0 1 0 0,0 0-1 0 0,0 0 1 0 0,0 1-1 0 0,0-1 1 0 0,0 0-1 0 0,0 0 1 0 0,0 0 0 0 0,0 0-1 0 0,0-1 1 0 0,1 1-1 0 0,-1 0 1 0 0,0 0-1 0 0,0-1 1 0 0,0 1-1 0 0,0 0 1 0 0,0-1-1 0 0,0 1 1 0 0,1-1 0 0 0,-1 1-1 0 0,0-1 1 0 0,0 0-1 0 0,-25-20-1817 0 0,13 6 726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3.028"/>
    </inkml:context>
    <inkml:brush xml:id="br0">
      <inkml:brushProperty name="width" value="0.1" units="cm"/>
      <inkml:brushProperty name="height" value="0.1" units="cm"/>
      <inkml:brushProperty name="color" value="#F6630D"/>
    </inkml:brush>
  </inkml:definitions>
  <inkml:trace contextRef="#ctx0" brushRef="#br0">103 67 6157 0 0,'-54'-40'877'0'0,"32"29"-211"0"0,20 11-525 0 0,-1-1 0 0 0,1 0 0 0 0,0 1 0 0 0,0-1 0 0 0,-1-1 0 0 0,1 1 0 0 0,0 0 0 0 0,0 0 0 0 0,0-1 0 0 0,-3-2 1 0 0,5 4-131 0 0,0 0 1 0 0,0 0-1 0 0,1 0 1 0 0,-1 0 0 0 0,0 0-1 0 0,0 0 1 0 0,0 0 0 0 0,0 1-1 0 0,0-1 1 0 0,0 0 0 0 0,0 0-1 0 0,0 0 1 0 0,0 0-1 0 0,0 0 1 0 0,1 0 0 0 0,-1 0-1 0 0,0 0 1 0 0,0 0 0 0 0,0 0-1 0 0,0 0 1 0 0,0 0 0 0 0,0 0-1 0 0,0 0 1 0 0,0 0 0 0 0,0 0-1 0 0,1 0 1 0 0,-1 0-1 0 0,0 0 1 0 0,0 0 0 0 0,0 0-1 0 0,0 0 1 0 0,0 0 0 0 0,0 0-1 0 0,0 0 1 0 0,0-1 0 0 0,0 1-1 0 0,0 0 1 0 0,1 0-1 0 0,-1 0 1 0 0,0 0 0 0 0,0 0-1 0 0,0 0 1 0 0,0 0 0 0 0,0 0-1 0 0,0 0 1 0 0,0 0 0 0 0,0 0-1 0 0,0-1 1 0 0,0 1 0 0 0,0 0-1 0 0,0 0 1 0 0,0 0-1 0 0,0 0 1 0 0,0 0 0 0 0,0 0-1 0 0,0 0 1 0 0,0 0 0 0 0,0 0-1 0 0,0-1 1 0 0,7 6 92 0 0,8 17 78 0 0,-1 0-1 0 0,-1 1 0 0 0,-1 1 1 0 0,-1 0-1 0 0,-1 1 0 0 0,-1 0 1 0 0,-1 0-1 0 0,-1 1 0 0 0,-1 0 1 0 0,2 37-1 0 0,13 161 971 0 0,-20-213-1048 0 0,1 0 1 0 0,1-1-1 0 0,0 1 0 0 0,0-1 1 0 0,1 0-1 0 0,9 16 1 0 0,-12-24-83 0 0,0 0 1 0 0,1-1 0 0 0,-1 1-1 0 0,1-1 1 0 0,-1 1-1 0 0,1-1 1 0 0,0 1-1 0 0,0-1 1 0 0,-1 0-1 0 0,1 0 1 0 0,0 0 0 0 0,0 0-1 0 0,0-1 1 0 0,0 1-1 0 0,0 0 1 0 0,0-1-1 0 0,0 1 1 0 0,0-1-1 0 0,0 0 1 0 0,1 1-1 0 0,-1-1 1 0 0,0 0 0 0 0,0-1-1 0 0,0 1 1 0 0,0 0-1 0 0,0 0 1 0 0,0-1-1 0 0,0 0 1 0 0,3 0-1 0 0,6-2 43 0 0,0-1-1 0 0,0 0 0 0 0,19-10 0 0 0,-18 8-81 0 0,0 0-97 0 0,0-1 0 0 0,0 0 1 0 0,15-12-1 0 0,-26 19 2 0 0,-1-1-1 0 0,0 1 1 0 0,1-1 0 0 0,-1 1 0 0 0,1-1 0 0 0,-1 1 0 0 0,0-1 0 0 0,1 0 0 0 0,-1 1 0 0 0,0-1 0 0 0,0 0 0 0 0,0 1-1 0 0,1-1 1 0 0,-1 1 0 0 0,0-1 0 0 0,0 0 0 0 0,0 1 0 0 0,0-1 0 0 0,0 0 0 0 0,0 0 0 0 0,0 1 0 0 0,0-1-1 0 0,-1 1 1 0 0,1-1 0 0 0,0 0 0 0 0,0 1 0 0 0,0-1 0 0 0,-1 0 0 0 0,1 1 0 0 0,-1-1 0 0 0,-3-4-1329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3.652"/>
    </inkml:context>
    <inkml:brush xml:id="br0">
      <inkml:brushProperty name="width" value="0.1" units="cm"/>
      <inkml:brushProperty name="height" value="0.1" units="cm"/>
      <inkml:brushProperty name="color" value="#F6630D"/>
    </inkml:brush>
  </inkml:definitions>
  <inkml:trace contextRef="#ctx0" brushRef="#br0">46 100 5881 0 0,'-5'-2'275'0'0,"0"-1"0"0"0,0 1 0 0 0,0-1 0 0 0,1 0 0 0 0,0 0 0 0 0,-1-1 0 0 0,1 1 0 0 0,-4-6 0 0 0,8 9-242 0 0,0 0 0 0 0,0 0 0 0 0,1 0 0 0 0,-1 0 0 0 0,0 0 0 0 0,0 0 0 0 0,0 0 0 0 0,0 0 0 0 0,1 0 0 0 0,-1 0 0 0 0,0 0 0 0 0,0 0 0 0 0,0 0 0 0 0,0 0 0 0 0,1 0 0 0 0,-1 0 0 0 0,0-1 0 0 0,0 1-1 0 0,0 0 1 0 0,0 0 0 0 0,0 0 0 0 0,1 0 0 0 0,-1 0 0 0 0,0 0 0 0 0,0-1 0 0 0,0 1 0 0 0,0 0 0 0 0,0 0 0 0 0,0 0 0 0 0,0 0 0 0 0,0 0 0 0 0,0-1 0 0 0,0 1 0 0 0,0 0 0 0 0,0 0 0 0 0,1 0 0 0 0,-1 0 0 0 0,0-1 0 0 0,0 1 0 0 0,0 0 0 0 0,0 0 0 0 0,0 0 0 0 0,-1 0 0 0 0,1-1 0 0 0,0 1 0 0 0,0 0 0 0 0,0 0 0 0 0,0 0-1 0 0,0 0 1 0 0,0-1 0 0 0,0 1 0 0 0,0 0 0 0 0,0 0 0 0 0,0 0 0 0 0,0 0 0 0 0,0 0 0 0 0,-1-1 0 0 0,1 1 0 0 0,0 0 0 0 0,0 0 0 0 0,0 0 0 0 0,0 0 0 0 0,0 0 0 0 0,-1 0 0 0 0,1 0 0 0 0,0 0 0 0 0,0 0 0 0 0,0-1 0 0 0,-1 1 0 0 0,13 4 1069 0 0,-7-1-986 0 0,-1 0-1 0 0,1 1 0 0 0,-1 0 0 0 0,0 0 1 0 0,0 0-1 0 0,0 0 0 0 0,-1 1 0 0 0,1 0 1 0 0,-1 0-1 0 0,3 7 0 0 0,3 6 166 0 0,9 33 0 0 0,1 1 54 0 0,-6-22-188 0 0,-2-5-51 0 0,0 0 0 0 0,2-1 0 0 0,16 25 0 0 0,93 143 72 0 0,-113-177-161 0 0,-4-8 97 0 0,-7-23-6 0 0,0-1-88 0 0,1-1 1 0 0,0 1-1 0 0,3-22 0 0 0,-1 0-2 0 0,-9-136-26 0 0,3 104-3 0 0,6-117 0 0 0,4 168-11 0 0,-1 15 1 0 0,-1 9-31 0 0,-2-1 35 0 0,1 0 0 0 0,0 0 1 0 0,0 0-1 0 0,0 0 1 0 0,0-1-1 0 0,0 1 0 0 0,1 0 1 0 0,-1-1-1 0 0,1 0 1 0 0,-1 0-1 0 0,1 0 0 0 0,0 0 1 0 0,4 2-1 0 0,12 10-705 0 0,-5 2-1219 0 0,-5-9 625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4.128"/>
    </inkml:context>
    <inkml:brush xml:id="br0">
      <inkml:brushProperty name="width" value="0.1" units="cm"/>
      <inkml:brushProperty name="height" value="0.1" units="cm"/>
      <inkml:brushProperty name="color" value="#F6630D"/>
    </inkml:brush>
  </inkml:definitions>
  <inkml:trace contextRef="#ctx0" brushRef="#br0">86 44 8929 0 0,'-4'1'94'0'0,"0"1"-1"0"0,0 0 1 0 0,1-1 0 0 0,-1 0 0 0 0,0 0 0 0 0,-1 0-1 0 0,1 0 1 0 0,0-1 0 0 0,0 0 0 0 0,0 0-1 0 0,0 0 1 0 0,0 0 0 0 0,0 0 0 0 0,0-1 0 0 0,0 0-1 0 0,-1 0 1 0 0,-5-2 0 0 0,10 3-68 0 0,1 0 0 0 0,-1 0 0 0 0,0 0 1 0 0,0 0-1 0 0,0 0 0 0 0,0 0 0 0 0,0 0 0 0 0,1 0 0 0 0,-1 0 0 0 0,0 0 1 0 0,0 0-1 0 0,0 0 0 0 0,0 0 0 0 0,0 0 0 0 0,1 0 0 0 0,-1 0 0 0 0,0 0 1 0 0,0 0-1 0 0,0 0 0 0 0,0 0 0 0 0,0-1 0 0 0,0 1 0 0 0,0 0 0 0 0,1 0 1 0 0,-1 0-1 0 0,0 0 0 0 0,0 0 0 0 0,0 0 0 0 0,0 0 0 0 0,0 0 0 0 0,0-1 1 0 0,0 1-1 0 0,0 0 0 0 0,0 0 0 0 0,0 0 0 0 0,0 0 0 0 0,0 0 0 0 0,0 0 1 0 0,0-1-1 0 0,0 1 0 0 0,0 0 0 0 0,0 0 0 0 0,0 0 0 0 0,0 0 0 0 0,0 0 0 0 0,0-1 1 0 0,0 1-1 0 0,0 0 0 0 0,0 0 0 0 0,0 0 0 0 0,0 0 0 0 0,0 0 0 0 0,0 0 1 0 0,0-1-1 0 0,0 1 0 0 0,0 0 0 0 0,0 0 0 0 0,0 0 0 0 0,0 0 0 0 0,0 0 1 0 0,0 0-1 0 0,-1 0 0 0 0,1-1 0 0 0,0 1 0 0 0,0 0 0 0 0,0 0 0 0 0,22-7 320 0 0,27-3-458 0 0,-12 3 45 0 0,62-9-683 0 0,-89 15 292 0 0,0 1 1 0 0,0 0-1 0 0,0 0 1 0 0,0 1-1 0 0,0 0 1 0 0,0 1-1 0 0,15 4 1 0 0,-24-5 390 0 0,0-1 0 0 0,-1 0 0 0 0,1 1 0 0 0,0-1 0 0 0,-1 1 0 0 0,1-1 0 0 0,0 1 0 0 0,-1-1 0 0 0,1 1 0 0 0,-1-1 0 0 0,1 1 0 0 0,-1 0 0 0 0,0-1 0 0 0,1 1 0 0 0,-1 0 0 0 0,1-1 0 0 0,-1 1 0 0 0,0 0 0 0 0,0 0 0 0 0,1-1 0 0 0,-1 1 0 0 0,0 0 0 0 0,0 0 1 0 0,0-1-1 0 0,0 1 0 0 0,0 0 0 0 0,0 0 0 0 0,0-1 0 0 0,0 1 0 0 0,0 0 0 0 0,0 0 0 0 0,0 0 0 0 0,-1-1 0 0 0,1 1 0 0 0,0 0 0 0 0,-1-1 0 0 0,1 1 0 0 0,0 0 0 0 0,-1-1 0 0 0,0 2 0 0 0,-17 26-1190 0 0,3-12 896 0 0,-1-1 0 0 0,0-1 0 0 0,-1 0 0 0 0,-30 19 0 0 0,33-25 603 0 0,0-1-1 0 0,-1 0 0 0 0,0-1 0 0 0,0 0 1 0 0,-1-1-1 0 0,-29 5 0 0 0,38-9 128 0 0,1 0 1 0 0,-1 1-1 0 0,1-1 0 0 0,0 1 0 0 0,0 1 0 0 0,-7 3 0 0 0,12-6-335 0 0,1 0 0 0 0,0 0 0 0 0,0 0 0 0 0,-1 0 0 0 0,1 0 1 0 0,0 0-1 0 0,0 0 0 0 0,0 1 0 0 0,-1-1 0 0 0,1 0 0 0 0,0 0 0 0 0,0 0 0 0 0,0 0 0 0 0,0 1 0 0 0,-1-1 1 0 0,1 0-1 0 0,0 0 0 0 0,0 0 0 0 0,0 1 0 0 0,0-1 0 0 0,0 0 0 0 0,0 0 0 0 0,0 1 0 0 0,0-1 1 0 0,0 0-1 0 0,0 0 0 0 0,0 1 0 0 0,0-1 0 0 0,0 0 0 0 0,0 0 0 0 0,0 1 0 0 0,0-1 0 0 0,0 0 0 0 0,0 0 1 0 0,0 1-1 0 0,9 1 687 0 0,16-4 1 0 0,23-9-1031 0 0,-1 2 1 0 0,55-3-1 0 0,-81 11-641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9.270"/>
    </inkml:context>
    <inkml:brush xml:id="br0">
      <inkml:brushProperty name="width" value="0.05" units="cm"/>
      <inkml:brushProperty name="height" value="0.05" units="cm"/>
    </inkml:brush>
  </inkml:definitions>
  <inkml:trace contextRef="#ctx0" brushRef="#br0">1 92 2000 0 0,'1'-3'10'0'0,"0"-1"-1"0"0,1 1 0 0 0,0 0 1 0 0,0 0-1 0 0,-1 0 1 0 0,2 0-1 0 0,-1 0 1 0 0,0 0-1 0 0,1 1 0 0 0,-1-1 1 0 0,1 1-1 0 0,0-1 1 0 0,-1 1-1 0 0,8-4 1 0 0,3-1 113 0 0,1-1 0 0 0,17-5 0 0 0,-21 9-48 0 0,9-3-98 0 0,-10 1-48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4.832"/>
    </inkml:context>
    <inkml:brush xml:id="br0">
      <inkml:brushProperty name="width" value="0.1" units="cm"/>
      <inkml:brushProperty name="height" value="0.1" units="cm"/>
      <inkml:brushProperty name="color" value="#F6630D"/>
    </inkml:brush>
  </inkml:definitions>
  <inkml:trace contextRef="#ctx0" brushRef="#br0">74 287 6249 0 0,'-6'0'116'0'0,"-1"0"0"0"0,1-1 0 0 0,0 0 0 0 0,-1-1 0 0 0,1 1 0 0 0,0-1 0 0 0,-6-3 0 0 0,11 5-85 0 0,0-1 0 0 0,0 0 0 0 0,-1 1 0 0 0,1-1 0 0 0,0 0 0 0 0,0 0 0 0 0,0 0 0 0 0,0 0 0 0 0,1 0 0 0 0,-1 0 0 0 0,0 0 0 0 0,0 0 0 0 0,0 0 0 0 0,1-1 0 0 0,-1 1 0 0 0,1 0 0 0 0,-1 0 0 0 0,1-1-1 0 0,-1 1 1 0 0,1 0 0 0 0,0-1 0 0 0,0 1 0 0 0,0 0 0 0 0,-1-1 0 0 0,1 1 0 0 0,0 0 0 0 0,1-1 0 0 0,-1 1 0 0 0,0 0 0 0 0,0-1 0 0 0,1 1 0 0 0,-1 0 0 0 0,0-1 0 0 0,1 1 0 0 0,-1 0 0 0 0,1 0 0 0 0,0 0 0 0 0,-1-1 0 0 0,1 1 0 0 0,1-1 0 0 0,2-4 26 0 0,0 0 0 0 0,0 1 1 0 0,1 0-1 0 0,0 0 0 0 0,0 0 0 0 0,0 0 1 0 0,0 1-1 0 0,1 0 0 0 0,0 0 1 0 0,0 0-1 0 0,0 1 0 0 0,0 0 0 0 0,0 0 1 0 0,1 0-1 0 0,-1 1 0 0 0,14-3 1 0 0,-3 1 59 0 0,0 1 1 0 0,0 1 0 0 0,1 0-1 0 0,-1 2 1 0 0,28 1 0 0 0,-39 0-95 0 0,-1-1 0 0 0,0 1 1 0 0,0 0-1 0 0,0 0 0 0 0,0 1 0 0 0,0-1 1 0 0,0 1-1 0 0,0 0 0 0 0,0 0 1 0 0,0 1-1 0 0,-1 0 0 0 0,1 0 0 0 0,-1 0 1 0 0,0 0-1 0 0,0 0 0 0 0,0 1 0 0 0,-1 0 1 0 0,1 0-1 0 0,-1 0 0 0 0,0 0 0 0 0,0 0 1 0 0,0 1-1 0 0,0-1 0 0 0,-1 1 0 0 0,0 0 1 0 0,0 0-1 0 0,0 0 0 0 0,-1 0 0 0 0,1 0 1 0 0,-1 0-1 0 0,0 0 0 0 0,-1 0 0 0 0,1 7 1 0 0,-2 0 2 0 0,0 0 0 0 0,-1-1 0 0 0,0 1 0 0 0,0-1 0 0 0,-1 0 0 0 0,-1 0 0 0 0,0 0 0 0 0,0 0 0 0 0,-1-1 0 0 0,-1 1 0 0 0,0-1 0 0 0,0 0 0 0 0,-1-1 0 0 0,-10 12 0 0 0,-12 10 16 0 0,-1-2 1 0 0,-55 42-1 0 0,58-49-7 0 0,-33 25 45 0 0,57-47 54 0 0,6-7-58 0 0,6-8 16 0 0,173-169 123 0 0,-44 50-205 0 0,115-127 49 0 0,-215 224 225 0 0,-75 65-108 0 0,1 1 0 0 0,2 3-1 0 0,-55 63 1 0 0,80-84-61 0 0,0 1 0 0 0,1 0 1 0 0,1 1-1 0 0,0 0 1 0 0,-11 27-1 0 0,15-31-42 0 0,1-1 0 0 0,-1 1-1 0 0,2 0 1 0 0,-1 0 0 0 0,1 0-1 0 0,0 0 1 0 0,1 0 0 0 0,0 0-1 0 0,1 1 1 0 0,2 14 0 0 0,-2-20-35 0 0,0 0 0 0 0,0-1 0 0 0,1 1 0 0 0,-1 0 1 0 0,1-1-1 0 0,0 0 0 0 0,0 1 0 0 0,0-1 0 0 0,0 0 1 0 0,1 0-1 0 0,-1 0 0 0 0,1 0 0 0 0,6 4 0 0 0,-3-3 10 0 0,0 0-1 0 0,0 0 1 0 0,1-1-1 0 0,-1 0 0 0 0,1 0 1 0 0,13 4-1 0 0,0-3 17 0 0,1 0-1 0 0,0-1 0 0 0,0-1 1 0 0,23-1-1 0 0,-32-1-30 0 0,1-1 0 0 0,0 0 0 0 0,24-5 1 0 0,-32 5-31 0 0,0-1 1 0 0,0 0 0 0 0,0 0 0 0 0,0 0 0 0 0,0-1 0 0 0,0 0 0 0 0,-1 0 0 0 0,0 0 0 0 0,1 0 0 0 0,-1-1 0 0 0,5-4-1 0 0,-8 7-51 0 0,0 0-1 0 0,0-1 1 0 0,-1 1-1 0 0,1 0 0 0 0,0 0 1 0 0,0 0-1 0 0,-1 0 0 0 0,1-1 1 0 0,-1 1-1 0 0,1 0 0 0 0,-1-1 1 0 0,1-1-1 0 0,-1 2-25 0 0,0 1-1 0 0,0-1 1 0 0,0 1 0 0 0,-1 0-1 0 0,1-1 1 0 0,0 1-1 0 0,0-1 1 0 0,0 1 0 0 0,0-1-1 0 0,-1 1 1 0 0,1 0 0 0 0,0-1-1 0 0,0 1 1 0 0,-1 0-1 0 0,1-1 1 0 0,0 1 0 0 0,-1 0-1 0 0,1-1 1 0 0,0 1 0 0 0,-1 0-1 0 0,1-1 1 0 0,0 1 0 0 0,-1 0-1 0 0,1 0 1 0 0,-1 0-1 0 0,1-1 1 0 0,0 1 0 0 0,-1 0-1 0 0,1 0 1 0 0,-1 0 0 0 0,1 0-1 0 0,-1 0 1 0 0,1 0-1 0 0,-1 0 1 0 0,1 0 0 0 0,0 0-1 0 0,-1 0 1 0 0,1 0 0 0 0,-1 0-1 0 0,1 0 1 0 0,-1 0-1 0 0,0 1 1 0 0,-10 0-1500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7.671"/>
    </inkml:context>
    <inkml:brush xml:id="br0">
      <inkml:brushProperty name="width" value="0.1" units="cm"/>
      <inkml:brushProperty name="height" value="0.1" units="cm"/>
      <inkml:brushProperty name="color" value="#F6630D"/>
    </inkml:brush>
  </inkml:definitions>
  <inkml:trace contextRef="#ctx0" brushRef="#br0">220 764 4372 0 0,'-25'3'234'0'0,"-31"0"-1"0"0,42-3 69 0 0,-1 0 1 0 0,1 1-1 0 0,0 1 0 0 0,-1 0 1 0 0,1 1-1 0 0,0 1 0 0 0,-21 8 0 0 0,35-12-295 0 0,-1 0 0 0 0,1 0 0 0 0,0 0 0 0 0,0 0 0 0 0,0 0-1 0 0,0 0 1 0 0,0 0 0 0 0,-1 0 0 0 0,1 0 0 0 0,0 0 0 0 0,0 0-1 0 0,0 0 1 0 0,0 0 0 0 0,0 0 0 0 0,0 0 0 0 0,-1 0 0 0 0,1 0-1 0 0,0 0 1 0 0,0 0 0 0 0,0 0 0 0 0,0 1 0 0 0,0-1 0 0 0,0 0-1 0 0,0 0 1 0 0,0 0 0 0 0,-1 0 0 0 0,1 0 0 0 0,0 0 0 0 0,0 0 0 0 0,0 1-1 0 0,0-1 1 0 0,0 0 0 0 0,0 0 0 0 0,0 0 0 0 0,0 0 0 0 0,0 0-1 0 0,0 1 1 0 0,0-1 0 0 0,0 0 0 0 0,0 0 0 0 0,0 0 0 0 0,0 0-1 0 0,0 0 1 0 0,0 0 0 0 0,0 1 0 0 0,0-1 0 0 0,0 0 0 0 0,0 0-1 0 0,0 0 1 0 0,0 0 0 0 0,0 0 0 0 0,1 1 0 0 0,9 2 200 0 0,16-1 141 0 0,82-15 565 0 0,187-46 0 0 0,-193 36-671 0 0,1622-326 1228 0 0,-1345 276-1182 0 0,556-140 1526 0 0,-904 204-1358 0 0,-1-1 0 0 0,50-23 0 0 0,-79 33-434 0 0,0-1 0 0 0,-1 1 0 0 0,1 0-1 0 0,0 0 1 0 0,-1-1 0 0 0,1 1 0 0 0,-1-1 0 0 0,1 1 0 0 0,0 0 0 0 0,-1-1 0 0 0,1 1 0 0 0,-1-1 0 0 0,1 1 0 0 0,-1-1 0 0 0,0 1 0 0 0,1-1 0 0 0,-1 0 0 0 0,0 1 0 0 0,1-1 0 0 0,-1-1 0 0 0,0 2-7 0 0,0-1 1 0 0,0 1-1 0 0,0 0 1 0 0,-1-1 0 0 0,1 1-1 0 0,0 0 1 0 0,0-1 0 0 0,-1 1-1 0 0,1 0 1 0 0,0-1 0 0 0,-1 1-1 0 0,1 0 1 0 0,0-1-1 0 0,-1 1 1 0 0,1 0 0 0 0,0 0-1 0 0,-1 0 1 0 0,1-1 0 0 0,-1 1-1 0 0,1 0 1 0 0,-1 0 0 0 0,1 0-1 0 0,-1 0 1 0 0,-32-5 339 0 0,-11 5-211 0 0,-82 12 0 0 0,-44 18-991 0 0,154-26 614 0 0,-15 5-1828 0 0,25-5 509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49.231"/>
    </inkml:context>
    <inkml:brush xml:id="br0">
      <inkml:brushProperty name="width" value="0.1" units="cm"/>
      <inkml:brushProperty name="height" value="0.1" units="cm"/>
      <inkml:brushProperty name="color" value="#F6630D"/>
    </inkml:brush>
  </inkml:definitions>
  <inkml:trace contextRef="#ctx0" brushRef="#br0">1089 153 3928 0 0,'1'-2'43'0'0,"0"-1"1"0"0,-1 1-1 0 0,1-1 0 0 0,0 0 0 0 0,-1 1 0 0 0,0-1 0 0 0,0 1 0 0 0,0-1 0 0 0,0 0 0 0 0,0 1 0 0 0,0-1 1 0 0,-1 1-1 0 0,1-1 0 0 0,-2-2 0 0 0,-15-42 952 0 0,9 27-497 0 0,7 17-459 0 0,0 1-1 0 0,0-1 1 0 0,0 1 0 0 0,-1-1 0 0 0,0 1 0 0 0,1-1-1 0 0,-1 1 1 0 0,0 0 0 0 0,0-1 0 0 0,0 1-1 0 0,-1 0 1 0 0,1 1 0 0 0,0-1 0 0 0,-1 0 0 0 0,1 1-1 0 0,-1-1 1 0 0,1 1 0 0 0,-1 0 0 0 0,0 0 0 0 0,0 0-1 0 0,0 0 1 0 0,1 0 0 0 0,-1 1 0 0 0,0-1-1 0 0,0 1 1 0 0,0 0 0 0 0,0-1 0 0 0,0 2 0 0 0,-5-1-1 0 0,-8 2 16 0 0,0 1-1 0 0,0 0 0 0 0,1 1 1 0 0,-19 6-1 0 0,25-7-15 0 0,-46 17 219 0 0,2 2-1 0 0,0 2 1 0 0,-74 47-1 0 0,50-20 326 0 0,-103 88 0 0 0,140-104-309 0 0,1 2 0 0 0,2 2-1 0 0,-49 68 1 0 0,67-80-165 0 0,1 0 1 0 0,2 2-1 0 0,0 0 0 0 0,2 1 1 0 0,2 0-1 0 0,0 1 0 0 0,-7 32 1 0 0,15-42-50 0 0,1 0 1 0 0,1-1 0 0 0,0 1-1 0 0,1 0 1 0 0,2 0-1 0 0,0 0 1 0 0,1 0 0 0 0,1 0-1 0 0,8 27 1 0 0,-3-23-28 0 0,1-1 0 0 0,0 0 0 0 0,2-1-1 0 0,1 0 1 0 0,1 0 0 0 0,1-1 0 0 0,16 20 0 0 0,-6-14-28 0 0,0-2 0 0 0,2 0 1 0 0,0-1-1 0 0,2-2 0 0 0,1-1 1 0 0,0-1-1 0 0,2-2 0 0 0,0-1 1 0 0,1-1-1 0 0,1-2 0 0 0,37 13 0 0 0,-31-16 1 0 0,1-1-1 0 0,1-2 0 0 0,-1-2 0 0 0,1-1 0 0 0,0-2 0 0 0,0-2 0 0 0,1-2 0 0 0,-1-2 0 0 0,0-1 0 0 0,0-3 0 0 0,0-1 0 0 0,-1-1 1 0 0,0-3-1 0 0,-1-1 0 0 0,0-2 0 0 0,38-20 0 0 0,-31 12-4 0 0,-1-3 1 0 0,-2-1-1 0 0,0-3 1 0 0,-2-1-1 0 0,-1-2 0 0 0,55-57 1 0 0,-77 69-4 0 0,-1 0-1 0 0,-1-1 1 0 0,-1 0 0 0 0,0-2 0 0 0,-2 0-1 0 0,-1 0 1 0 0,-1-1 0 0 0,-1-1-1 0 0,-1 1 1 0 0,-1-2 0 0 0,-1 1 0 0 0,-1-1-1 0 0,-2 0 1 0 0,3-40 0 0 0,-7 21-20 0 0,-1-1 1 0 0,-3 1-1 0 0,-2 0 0 0 0,-1 0 1 0 0,-16-50-1 0 0,13 62 4 0 0,-1 0 0 0 0,-2 1 0 0 0,-1 0 0 0 0,-2 1 0 0 0,-1 1 0 0 0,-1 1 0 0 0,-31-39 0 0 0,37 54 4 0 0,-1 1 0 0 0,0 1 0 0 0,-1 0 0 0 0,0 1 0 0 0,0 0 0 0 0,-1 1 0 0 0,-1 1 0 0 0,-23-11 0 0 0,17 11-4 0 0,0 1 0 0 0,0 1-1 0 0,0 1 1 0 0,-1 1 0 0 0,0 2 0 0 0,-24-2 0 0 0,11 4-230 0 0,1 1-1 0 0,-1 2 1 0 0,1 2 0 0 0,-1 1 0 0 0,1 2 0 0 0,0 1 0 0 0,1 2 0 0 0,-52 22 0 0 0,75-28-52 0 0,1 1 0 0 0,0 0 0 0 0,0 1 0 0 0,-13 10 0 0 0,1 5-624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0.394"/>
    </inkml:context>
    <inkml:brush xml:id="br0">
      <inkml:brushProperty name="width" value="0.1" units="cm"/>
      <inkml:brushProperty name="height" value="0.1" units="cm"/>
      <inkml:brushProperty name="color" value="#F6630D"/>
    </inkml:brush>
  </inkml:definitions>
  <inkml:trace contextRef="#ctx0" brushRef="#br0">235 35 6313 0 0,'-4'-12'54'0'0,"3"12"-42"0"0,1-1 0 0 0,0 0 0 0 0,0 1 0 0 0,-1-1 1 0 0,1 0-1 0 0,0 0 0 0 0,0 1 0 0 0,0-1 0 0 0,0 0 0 0 0,0 0 0 0 0,0 1 0 0 0,0-1 0 0 0,0 0 0 0 0,0 0 0 0 0,0 1 0 0 0,0-1 0 0 0,0 0 0 0 0,0 1 1 0 0,1-2-1 0 0,0-3 49 0 0,1 2 167 0 0,4 11-18 0 0,23 32 265 0 0,2-1 0 0 0,1-2-1 0 0,48 42 1 0 0,-36-35-370 0 0,55 67 0 0 0,-83-90-92 0 0,-1 1 0 0 0,-2 1 0 0 0,0 0 0 0 0,-1 1 0 0 0,-2 0 0 0 0,0 1 0 0 0,-2 0 0 0 0,0 1 0 0 0,-2-1 0 0 0,-1 1 0 0 0,-1 1 0 0 0,-1-1 0 0 0,-1 0 0 0 0,-4 52 0 0 0,-34 195 396 0 0,10-105-48 0 0,-14 184 401 0 0,-7 51-328 0 0,-21-2-148 0 0,-76 289 146 0 0,80-112-303 0 0,14-80 30 0 0,13-276-135 0 0,-58 389 119 0 0,32 3-49 0 0,62-600-94 0 0,-5 91 16 0 0,8 107-1 0 0,0-180-10 0 0,2 1 0 0 0,2 0-1 0 0,0-1 1 0 0,2 0 0 0 0,2-1-1 0 0,1 0 1 0 0,23 47 0 0 0,-10-34 8 0 0,2-2 0 0 0,2 0 1 0 0,2-2-1 0 0,1-1 0 0 0,2-2 1 0 0,53 46-1 0 0,-55-56-18 0 0,2-2 0 0 0,0-2 0 0 0,2-1 0 0 0,1-1 0 0 0,0-2 0 0 0,1-2 0 0 0,1-1 0 0 0,47 12 1 0 0,-2-7-1 0 0,126 14 1 0 0,87-11 25 0 0,-219-22-10 0 0,86-8 1 0 0,74-20 7 0 0,-217 23-19 0 0,34-1 15 0 0,-39 4 10 0 0,0-1 0 0 0,0 0 0 0 0,0-2 0 0 0,0 0 0 0 0,16-5 0 0 0,-31 8-14 0 0,1 0 0 0 0,-1 0 1 0 0,0 0-1 0 0,1 0 0 0 0,-1-1 1 0 0,1 1-1 0 0,-1 0 0 0 0,0 0 0 0 0,1 0 1 0 0,-1-1-1 0 0,1 1 0 0 0,-1 0 1 0 0,0-1-1 0 0,1 1 0 0 0,-1 0 1 0 0,0-1-1 0 0,0 1 0 0 0,1 0 0 0 0,-1-1 1 0 0,0 1-1 0 0,0 0 0 0 0,0-1 1 0 0,1 1-1 0 0,-1-1 0 0 0,0 1 0 0 0,0-1 1 0 0,0 1-1 0 0,0 0 0 0 0,0-1 1 0 0,0 0-1 0 0,-8-12 336 0 0,-20-8-33 0 0,27 21-330 0 0,2-15-3251 0 0,-1 11 1862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1.082"/>
    </inkml:context>
    <inkml:brush xml:id="br0">
      <inkml:brushProperty name="width" value="0.1" units="cm"/>
      <inkml:brushProperty name="height" value="0.1" units="cm"/>
      <inkml:brushProperty name="color" value="#F6630D"/>
    </inkml:brush>
  </inkml:definitions>
  <inkml:trace contextRef="#ctx0" brushRef="#br0">74 187 8001 0 0,'-1'0'16'0'0,"-1"0"1"0"0,1 1-1 0 0,-1-1 1 0 0,1 0-1 0 0,0 0 1 0 0,-1 0 0 0 0,1 0-1 0 0,0 0 1 0 0,-1 0-1 0 0,1 0 1 0 0,-1 0-1 0 0,1 0 1 0 0,0-1-1 0 0,-1 1 1 0 0,1-1-1 0 0,-2 0 1 0 0,2 1 23 0 0,1-1-1 0 0,-1 1 1 0 0,1-1 0 0 0,-1 0 0 0 0,0 1 0 0 0,1-1 0 0 0,-1 1-1 0 0,1-1 1 0 0,-1 0 0 0 0,1 0 0 0 0,0 1 0 0 0,-1-1-1 0 0,1 0 1 0 0,0 0 0 0 0,-1 1 0 0 0,1-1 0 0 0,0 0-1 0 0,0 0 1 0 0,0 0 0 0 0,0-1 0 0 0,0 0 32 0 0,0 0 0 0 0,0 0 0 0 0,0 0 0 0 0,1 0 0 0 0,-1-1 0 0 0,1 1 0 0 0,0 0 0 0 0,0 0 0 0 0,-1 0 0 0 0,1 0 0 0 0,0 0 0 0 0,1 0 0 0 0,-1 1 0 0 0,0-1 0 0 0,0 0 0 0 0,1 1 0 0 0,-1-1 0 0 0,4-2 0 0 0,5-2 28 0 0,-1 0 0 0 0,1 1-1 0 0,1 0 1 0 0,-1 0 0 0 0,1 2 0 0 0,-1-1-1 0 0,1 1 1 0 0,0 1 0 0 0,1 0-1 0 0,-1 0 1 0 0,20 0 0 0 0,-17 2-16 0 0,0 0 1 0 0,0 1-1 0 0,0 1 1 0 0,0 0-1 0 0,0 1 0 0 0,-1 0 1 0 0,1 1-1 0 0,-1 1 1 0 0,14 7-1 0 0,-21-9-60 0 0,0 0-1 0 0,-1 0 1 0 0,0 1-1 0 0,0 0 1 0 0,0 0-1 0 0,0 0 1 0 0,0 1 0 0 0,-1 0-1 0 0,0 0 1 0 0,0 0-1 0 0,0 0 1 0 0,-1 0-1 0 0,0 1 1 0 0,0 0-1 0 0,0 0 1 0 0,-1-1-1 0 0,0 1 1 0 0,0 1-1 0 0,0-1 1 0 0,-1 0 0 0 0,0 0-1 0 0,0 1 1 0 0,0-1-1 0 0,-1 1 1 0 0,0 8-1 0 0,-1-5 16 0 0,-1 1-1 0 0,1-1 0 0 0,-2 0 0 0 0,1 0 0 0 0,-1 0 1 0 0,-1 0-1 0 0,0 0 0 0 0,0-1 0 0 0,-1 0 0 0 0,0 1 1 0 0,-1-2-1 0 0,0 1 0 0 0,0-1 0 0 0,-15 15 1 0 0,-3-3 6 0 0,-1-1 0 0 0,0-1 0 0 0,-37 19 0 0 0,-24 17-19 0 0,-33 32-1 0 0,97-69-7 0 0,19-15-19 0 0,12-10 3 0 0,75-53-19 0 0,-48 36 20 0 0,11-4-8 0 0,101-46 1 0 0,-80 42 1 0 0,-13 6 3 0 0,-2-2-1 0 0,-1-3 0 0 0,59-48 1 0 0,-93 66 0 0 0,0-1 0 0 0,-1-1 0 0 0,22-29 0 0 0,-34 40 0 0 0,-1-1 0 0 0,0 0 0 0 0,0 0 0 0 0,-1 0 1 0 0,0 0-1 0 0,0 0 0 0 0,0-1 0 0 0,-1 1 0 0 0,0-1 0 0 0,0 0 0 0 0,-1 0 1 0 0,1 0-1 0 0,-2 0 0 0 0,1 0 0 0 0,-1 0 0 0 0,0-8 0 0 0,-1 12 6 0 0,1 0-1 0 0,-1 0 0 0 0,0 0 1 0 0,1 0-1 0 0,-1 0 0 0 0,-1 0 1 0 0,1 1-1 0 0,0-1 0 0 0,-1 0 1 0 0,1 1-1 0 0,-1-1 0 0 0,0 1 1 0 0,0-1-1 0 0,0 1 1 0 0,0 0-1 0 0,0 0 0 0 0,0 0 1 0 0,-1 0-1 0 0,1 0 0 0 0,-1 0 1 0 0,1 1-1 0 0,-1-1 0 0 0,0 1 1 0 0,0 0-1 0 0,1 0 0 0 0,-1 0 1 0 0,0 0-1 0 0,0 0 0 0 0,0 1 1 0 0,0-1-1 0 0,0 1 1 0 0,-5 0-1 0 0,3 0 16 0 0,0 0 1 0 0,-1 0-1 0 0,1 1 1 0 0,0 0-1 0 0,0 0 1 0 0,0 0-1 0 0,0 1 0 0 0,0 0 1 0 0,0 0-1 0 0,0 0 1 0 0,1 0-1 0 0,-1 1 1 0 0,1 0-1 0 0,0 0 1 0 0,-1 0-1 0 0,1 0 0 0 0,0 1 1 0 0,-3 4-1 0 0,-2 3 89 0 0,1 1 1 0 0,0 0-1 0 0,1 0 0 0 0,0 1 0 0 0,1 0 0 0 0,1 0 0 0 0,0 1 0 0 0,-3 14 0 0 0,6-18-10 0 0,0 0 1 0 0,1-1-1 0 0,0 1 0 0 0,0 0 1 0 0,1 0-1 0 0,0 0 0 0 0,1-1 1 0 0,0 1-1 0 0,1 0 0 0 0,0-1 1 0 0,0 1-1 0 0,6 14 0 0 0,-5-18-10 0 0,0-1-1 0 0,1 0 1 0 0,-1-1-1 0 0,1 1 0 0 0,0-1 1 0 0,0 1-1 0 0,0-1 1 0 0,0 0-1 0 0,1-1 1 0 0,0 1-1 0 0,0-1 0 0 0,0 0 1 0 0,0 0-1 0 0,0 0 1 0 0,7 1-1 0 0,1 1 70 0 0,0 0 1 0 0,1-1-1 0 0,-1-1 0 0 0,1 0 0 0 0,16 0 0 0 0,-11-2-39 0 0,0-1 0 0 0,-1-1 0 0 0,1 0-1 0 0,25-7 1 0 0,-33 6-386 0 0,0 0 0 0 0,-1-1 0 0 0,1-1 0 0 0,-1 0 0 0 0,0-1 0 0 0,0 1 0 0 0,-1-2 1 0 0,15-9-1 0 0,-34 4-3289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4.836"/>
    </inkml:context>
    <inkml:brush xml:id="br0">
      <inkml:brushProperty name="width" value="0.1" units="cm"/>
      <inkml:brushProperty name="height" value="0.1" units="cm"/>
      <inkml:brushProperty name="color" value="#F6630D"/>
    </inkml:brush>
  </inkml:definitions>
  <inkml:trace contextRef="#ctx0" brushRef="#br0">311 297 3640 0 0,'0'-15'194'0'0,"0"0"1"0"0,1 0-1 0 0,0 1 0 0 0,1-1 0 0 0,1 0 0 0 0,1 1 0 0 0,5-16 0 0 0,-6 23 24 0 0,0 0 0 0 0,0 0 0 0 0,-1 0 0 0 0,0-1 1 0 0,-1 1-1 0 0,1 0 0 0 0,0-16 0 0 0,-3 20-139 0 0,1-1 0 0 0,0 1 0 0 0,-1 0 0 0 0,0 0 0 0 0,0 0 0 0 0,0 0 0 0 0,0 0 0 0 0,0 0 0 0 0,-1 0 0 0 0,1 0-1 0 0,-1 0 1 0 0,0 0 0 0 0,0 1 0 0 0,0-1 0 0 0,0 1 0 0 0,0-1 0 0 0,0 1 0 0 0,-1 0 0 0 0,1 0 0 0 0,-4-2 0 0 0,1 0 53 0 0,-1 1 1 0 0,1-1-1 0 0,0 1 0 0 0,-1 0 1 0 0,0 1-1 0 0,0 0 0 0 0,0-1 0 0 0,0 2 1 0 0,0-1-1 0 0,0 1 0 0 0,0 0 1 0 0,-1 0-1 0 0,-7 1 0 0 0,8 0-52 0 0,1 1-1 0 0,-1 0 1 0 0,1 0 0 0 0,0 1-1 0 0,-1 0 1 0 0,1-1-1 0 0,0 2 1 0 0,0-1 0 0 0,0 1-1 0 0,0 0 1 0 0,1 0-1 0 0,-1 0 1 0 0,1 0 0 0 0,-1 1-1 0 0,-4 5 1 0 0,-5 6 20 0 0,0 0 1 0 0,2 0-1 0 0,-1 2 1 0 0,2-1-1 0 0,0 1 0 0 0,1 1 1 0 0,1 0-1 0 0,1 0 1 0 0,0 1-1 0 0,2 0 1 0 0,0 0-1 0 0,1 1 1 0 0,0 0-1 0 0,-1 33 1 0 0,5-45-81 0 0,2 0 0 0 0,-1 0 0 0 0,1 0 0 0 0,0 1 0 0 0,1-1 0 0 0,-1 0 0 0 0,2 0 0 0 0,-1-1 0 0 0,1 1 0 0 0,1 0 0 0 0,-1-1 0 0 0,1 0 0 0 0,0 0 0 0 0,1 0 0 0 0,0 0 0 0 0,0-1 0 0 0,0 0 0 0 0,1 0 0 0 0,0 0 0 0 0,0-1 0 0 0,0 1 0 0 0,1-2 0 0 0,-1 1 0 0 0,10 4 0 0 0,-2-2-62 0 0,0 0 0 0 0,1-1 0 0 0,0-1 1 0 0,0 0-1 0 0,1-1 0 0 0,-1-1 0 0 0,1 0 0 0 0,0-2 0 0 0,0 1 0 0 0,0-2 0 0 0,25-2 0 0 0,-11 0-672 0 0,1-2 0 0 0,-1-1 0 0 0,0-2 0 0 0,29-10 0 0 0,-16 0-689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5.308"/>
    </inkml:context>
    <inkml:brush xml:id="br0">
      <inkml:brushProperty name="width" value="0.1" units="cm"/>
      <inkml:brushProperty name="height" value="0.1" units="cm"/>
      <inkml:brushProperty name="color" value="#F6630D"/>
    </inkml:brush>
  </inkml:definitions>
  <inkml:trace contextRef="#ctx0" brushRef="#br0">82 234 4576 0 0,'-4'-3'43'0'0,"1"0"-1"0"0,0 0 0 0 0,0 0 0 0 0,0 0 1 0 0,0 0-1 0 0,1-1 0 0 0,-1 0 1 0 0,1 1-1 0 0,0-1 0 0 0,-3-6 0 0 0,4 9 11 0 0,1-1-1 0 0,-1 0 1 0 0,1 1-1 0 0,-1-1 0 0 0,1 0 1 0 0,-1 0-1 0 0,1 1 1 0 0,0-1-1 0 0,0 0 1 0 0,0 0-1 0 0,0 1 1 0 0,0-1-1 0 0,0 0 0 0 0,0 0 1 0 0,1 1-1 0 0,-1-1 1 0 0,1 0-1 0 0,-1 1 1 0 0,1-1-1 0 0,0 0 0 0 0,-1 1 1 0 0,1-1-1 0 0,0 1 1 0 0,0-1-1 0 0,0 1 1 0 0,0-1-1 0 0,0 1 1 0 0,2-2-1 0 0,8-8 424 0 0,-7 7 67 0 0,-2 17-184 0 0,60 381 722 0 0,-60-383-1446 0 0,1 0 0 0 0,0 0 0 0 0,6 13 0 0 0,-7-9-1065 0 0,-2-15 1381 0 0,0 0-1 0 0,0 0 1 0 0,0 1-1 0 0,0-1 0 0 0,-1 0 1 0 0,1 0-1 0 0,0 0 1 0 0,0 1-1 0 0,0-1 0 0 0,-1 0 1 0 0,1 0-1 0 0,0 0 1 0 0,0 0-1 0 0,0 0 1 0 0,-1 0-1 0 0,1 0 0 0 0,0 1 1 0 0,0-1-1 0 0,-1 0 1 0 0,1 0-1 0 0,0 0 0 0 0,-1 0 1 0 0,1 0-1 0 0,0 0 1 0 0,0 0-1 0 0,-1 0 0 0 0,1 0 1 0 0,0 0-1 0 0,0-1 1 0 0,-1 1-1 0 0,1 0 1 0 0,0 0-1 0 0,-2-1-42 0 0,0 1-1 0 0,1-1 1 0 0,-1 0-1 0 0,1 0 1 0 0,-1 0 0 0 0,1 0-1 0 0,-1 0 1 0 0,1 0 0 0 0,-1-1-1 0 0,1 1 1 0 0,0 0-1 0 0,0-1 1 0 0,-2-2 0 0 0,-22-40 350 0 0,-35-90 1 0 0,50 106 30 0 0,2 0 0 0 0,0 0 0 0 0,3-1-1 0 0,-5-51 1 0 0,9 68-173 0 0,1-1 0 0 0,1 1 0 0 0,0 0 0 0 0,1 0 0 0 0,0 0 0 0 0,1 0 1 0 0,0 0-1 0 0,1 0 0 0 0,0 0 0 0 0,1 1 0 0 0,0 0 0 0 0,1 0 0 0 0,0 0 0 0 0,12-14 0 0 0,-16 22-89 0 0,1 1-1 0 0,-1-1 1 0 0,1 1-1 0 0,-1 0 1 0 0,1 0 0 0 0,0 0-1 0 0,0 0 1 0 0,0 1 0 0 0,0-1-1 0 0,0 1 1 0 0,0-1-1 0 0,1 1 1 0 0,-1 0 0 0 0,0 0-1 0 0,7 0 1 0 0,-5 1-1 0 0,1 0 0 0 0,0 0 1 0 0,0 0-1 0 0,0 1 0 0 0,-1 0 0 0 0,1 0 1 0 0,0 1-1 0 0,8 3 0 0 0,5 3 32 0 0,0 2 1 0 0,0 1-1 0 0,32 24 0 0 0,-34-23-49 0 0,0 2 1 0 0,-1 0-1 0 0,0 1 0 0 0,-1 0 0 0 0,-1 1 0 0 0,-1 1 0 0 0,0 1 0 0 0,16 29 0 0 0,-26-42-2 0 0,-1-1 0 0 0,0 1-1 0 0,-1-1 1 0 0,1 1 0 0 0,-1 0-1 0 0,0 0 1 0 0,0 0 0 0 0,0 0-1 0 0,-1 0 1 0 0,0 0 0 0 0,0 0-1 0 0,0 0 1 0 0,0 0 0 0 0,-1 0-1 0 0,0 0 1 0 0,-2 7 0 0 0,0-6 5 0 0,0 1 1 0 0,0-1-1 0 0,0 0 1 0 0,-1 0-1 0 0,0 0 0 0 0,0-1 1 0 0,-1 1-1 0 0,0-1 1 0 0,0 0-1 0 0,-8 7 1 0 0,-8 3-3 0 0,-2-1 0 0 0,1 0 0 0 0,-2-2 0 0 0,1-1-1 0 0,-29 10 1 0 0,37-15-51 0 0,-8 3-87 0 0,-39 10-1 0 0,57-18 9 0 0,-1 1-1 0 0,0-1 1 0 0,0-1 0 0 0,0 1 0 0 0,0-1-1 0 0,0 0 1 0 0,0-1 0 0 0,0 1-1 0 0,0-1 1 0 0,0 0 0 0 0,0-1 0 0 0,-6-2-1 0 0,0-3-603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5.652"/>
    </inkml:context>
    <inkml:brush xml:id="br0">
      <inkml:brushProperty name="width" value="0.1" units="cm"/>
      <inkml:brushProperty name="height" value="0.1" units="cm"/>
      <inkml:brushProperty name="color" value="#F6630D"/>
    </inkml:brush>
  </inkml:definitions>
  <inkml:trace contextRef="#ctx0" brushRef="#br0">363 160 5725 0 0,'3'-3'41'0'0,"0"0"1"0"0,0-1-1 0 0,-1 1 1 0 0,0-1 0 0 0,1 0-1 0 0,-1 0 1 0 0,0 0 0 0 0,-1 0-1 0 0,1 0 1 0 0,-1 0 0 0 0,0 0-1 0 0,0 0 1 0 0,0-1 0 0 0,0 1-1 0 0,-1-9 1 0 0,0 10 0 0 0,-1-1 0 0 0,0 1 0 0 0,1 0-1 0 0,-1 0 1 0 0,-1-1 0 0 0,1 1 0 0 0,0 0 0 0 0,-1 0 0 0 0,1 0 0 0 0,-1 1 0 0 0,0-1-1 0 0,0 0 1 0 0,0 1 0 0 0,0-1 0 0 0,-1 1 0 0 0,1 0 0 0 0,-1-1 0 0 0,1 1-1 0 0,-1 0 1 0 0,0 1 0 0 0,-5-4 0 0 0,-2 1 75 0 0,0-1 1 0 0,0 2-1 0 0,0-1 0 0 0,0 1 1 0 0,-1 1-1 0 0,1 0 1 0 0,-1 0-1 0 0,0 1 0 0 0,1 1 1 0 0,-21 0-1 0 0,21 1 4 0 0,0 0-1 0 0,1 1 1 0 0,-1 0-1 0 0,1 0 1 0 0,0 1 0 0 0,0 0-1 0 0,0 0 1 0 0,0 1 0 0 0,0 1-1 0 0,1-1 1 0 0,0 1-1 0 0,-11 9 1 0 0,17-12-113 0 0,0-1 1 0 0,1 1-1 0 0,-1-1 0 0 0,1 1 0 0 0,0 0 1 0 0,-1 0-1 0 0,1 0 0 0 0,0 0 1 0 0,0 0-1 0 0,0 0 0 0 0,1 0 0 0 0,-1 0 1 0 0,0 0-1 0 0,1 0 0 0 0,-1 0 1 0 0,1 1-1 0 0,0-1 0 0 0,0 0 0 0 0,0 0 1 0 0,0 1-1 0 0,0-1 0 0 0,0 0 1 0 0,0 0-1 0 0,1 0 0 0 0,-1 1 0 0 0,1-1 1 0 0,0 0-1 0 0,0 0 0 0 0,0 0 1 0 0,0 0-1 0 0,0 0 0 0 0,0 0 0 0 0,0 0 1 0 0,0 0-1 0 0,3 2 0 0 0,2 4 21 0 0,1-1 0 0 0,0 1-1 0 0,0-1 1 0 0,1-1 0 0 0,0 1 0 0 0,12 7-1 0 0,80 42 196 0 0,13 10-87 0 0,-94-54-121 0 0,-1 1-1 0 0,-1 0 1 0 0,29 30 0 0 0,-45-41-13 0 0,1 0 1 0 0,-1-1 0 0 0,1 1-1 0 0,-1 0 1 0 0,0 0 0 0 0,0 0-1 0 0,0-1 1 0 0,0 1-1 0 0,0 1 1 0 0,-1-1 0 0 0,1 0-1 0 0,0 0 1 0 0,-1 0 0 0 0,0 0-1 0 0,1 0 1 0 0,-1 0 0 0 0,0 1-1 0 0,0-1 1 0 0,0 0-1 0 0,-1 0 1 0 0,1 0 0 0 0,0 0-1 0 0,-1 1 1 0 0,1-1 0 0 0,-1 0-1 0 0,0 0 1 0 0,0 0 0 0 0,0 0-1 0 0,0 0 1 0 0,0 0 0 0 0,0-1-1 0 0,0 1 1 0 0,-1 0-1 0 0,1-1 1 0 0,-1 1 0 0 0,1 0-1 0 0,-1-1 1 0 0,-1 2 0 0 0,-5 3 9 0 0,1 0 0 0 0,-1 0 0 0 0,-1 0 0 0 0,1-1 0 0 0,-1-1 0 0 0,0 1 0 0 0,-10 3 0 0 0,-5 0-73 0 0,0 0 0 0 0,0-1 0 0 0,-1-2 0 0 0,0 0 0 0 0,0-2 0 0 0,0-1 0 0 0,-1 0 0 0 0,1-2 0 0 0,0-1 0 0 0,-37-7 0 0 0,58 8-50 0 0,0-1 0 0 0,1 0 0 0 0,-1-1 0 0 0,0 1 0 0 0,1-1 0 0 0,0 1 0 0 0,-1-1 0 0 0,1 0 0 0 0,0-1 0 0 0,0 1 0 0 0,0 0 0 0 0,0-1 0 0 0,-3-3 0 0 0,4 4-9 0 0,1 0 0 0 0,-1 0 0 0 0,1 0 0 0 0,0 0 0 0 0,0 0 0 0 0,0-1 1 0 0,0 1-1 0 0,0 0 0 0 0,1 0 0 0 0,-1-1 0 0 0,0 1 0 0 0,1 0 0 0 0,0-1 1 0 0,0 1-1 0 0,0-1 0 0 0,0 1 0 0 0,0 0 0 0 0,0-1 0 0 0,0 1 0 0 0,1-1 1 0 0,-1 1-1 0 0,2-3 0 0 0,7-14-931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6.059"/>
    </inkml:context>
    <inkml:brush xml:id="br0">
      <inkml:brushProperty name="width" value="0.1" units="cm"/>
      <inkml:brushProperty name="height" value="0.1" units="cm"/>
      <inkml:brushProperty name="color" value="#F6630D"/>
    </inkml:brush>
  </inkml:definitions>
  <inkml:trace contextRef="#ctx0" brushRef="#br0">82 203 6753 0 0,'-1'0'50'0'0,"0"0"0"0"0,1-1 0 0 0,-1 1 0 0 0,0 0 1 0 0,0 0-1 0 0,1 0 0 0 0,-1 0 0 0 0,0-1 0 0 0,1 1 1 0 0,-1 0-1 0 0,0-1 0 0 0,1 1 0 0 0,-1 0 0 0 0,0-1 1 0 0,1 1-1 0 0,-1-1 0 0 0,1 1 0 0 0,-1-1 0 0 0,1 1 1 0 0,-1-1-1 0 0,1 1 0 0 0,-1-1 0 0 0,1 0 0 0 0,0 1 1 0 0,-1-1-1 0 0,1 0 0 0 0,0 1 0 0 0,-1-1 0 0 0,1 0 0 0 0,0 1 1 0 0,0-1-1 0 0,0 0 0 0 0,0 0 0 0 0,0 0 0 0 0,0 0 0 0 0,1 0-1 0 0,0 1 0 0 0,-1-1 0 0 0,1 1 1 0 0,0-1-1 0 0,0 1 0 0 0,-1-1 0 0 0,1 1 1 0 0,0 0-1 0 0,0-1 0 0 0,0 1 0 0 0,0 0 1 0 0,0-1-1 0 0,0 1 0 0 0,-1 0 0 0 0,1 0 1 0 0,0 0-1 0 0,0 0 0 0 0,0 0 0 0 0,1 0 1 0 0,24-1 91 0 0,-25 1-112 0 0,19 1 19 0 0,-2-1-37 0 0,-1 0 0 0 0,0-1 0 0 0,26-5 0 0 0,-38 5-10 0 0,0 0 0 0 0,0-1 1 0 0,0 0-1 0 0,-1 0 0 0 0,1 0 1 0 0,-1 0-1 0 0,1-1 0 0 0,-1 1 1 0 0,0-1-1 0 0,0 0 0 0 0,0-1 1 0 0,0 1-1 0 0,-1-1 0 0 0,1 0 1 0 0,-1 1-1 0 0,4-7 0 0 0,-6 8-1 0 0,0 0 1 0 0,-1 0-1 0 0,1 0 0 0 0,-1 0 0 0 0,1 0 0 0 0,-1 0 0 0 0,0 0 1 0 0,0 0-1 0 0,0 0 0 0 0,0 0 0 0 0,0 0 0 0 0,0 0 1 0 0,-1 0-1 0 0,1 0 0 0 0,-1 0 0 0 0,1 1 0 0 0,-1-1 0 0 0,1 0 1 0 0,-1 0-1 0 0,0 0 0 0 0,0 0 0 0 0,0 1 0 0 0,0-1 0 0 0,-1 1 1 0 0,1-1-1 0 0,-2-1 0 0 0,-2-3-7 0 0,1 1 1 0 0,-1 0-1 0 0,-1 0 1 0 0,1 0-1 0 0,-1 0 0 0 0,-7-3 1 0 0,6 3 3 0 0,-2 1 1 0 0,1 0-1 0 0,0 1 0 0 0,-1 0 1 0 0,1 0-1 0 0,-1 1 0 0 0,0 0 1 0 0,0 1-1 0 0,0 0 0 0 0,0 0 1 0 0,0 1-1 0 0,0 0 0 0 0,0 0 1 0 0,-14 3-1 0 0,18-2 16 0 0,0 0 0 0 0,0 1 0 0 0,1 0 0 0 0,-1 0 0 0 0,0 0-1 0 0,0 0 1 0 0,1 1 0 0 0,-1-1 0 0 0,1 1 0 0 0,0 0 0 0 0,0 1 0 0 0,0-1 0 0 0,0 1-1 0 0,1-1 1 0 0,0 1 0 0 0,-1 0 0 0 0,1 1 0 0 0,1-1 0 0 0,-1 0 0 0 0,0 1 0 0 0,1 0 0 0 0,0-1-1 0 0,0 1 1 0 0,1 0 0 0 0,-1 0 0 0 0,0 9 0 0 0,-1 2 65 0 0,1-1 0 0 0,1 1 1 0 0,1 0-1 0 0,0 0 0 0 0,1 0 1 0 0,1 0-1 0 0,0-1 0 0 0,1 1 0 0 0,9 27 1 0 0,-9-34-66 0 0,1 1 0 0 0,1-1 1 0 0,-1 0-1 0 0,1 0 1 0 0,1 0-1 0 0,0 0 0 0 0,0-1 1 0 0,1 0-1 0 0,0-1 0 0 0,0 1 1 0 0,0-1-1 0 0,1-1 1 0 0,0 1-1 0 0,1-1 0 0 0,-1-1 1 0 0,11 5-1 0 0,-8-4-120 0 0,1-1 1 0 0,0-1-1 0 0,1 0 0 0 0,-1 0 1 0 0,1-1-1 0 0,23 2 0 0 0,-28-5-218 0 0,1 0-1 0 0,-1 0 0 0 0,0-1 1 0 0,1 0-1 0 0,-1 0 0 0 0,1-1 0 0 0,-1 0 1 0 0,0-1-1 0 0,0 1 0 0 0,0-2 1 0 0,9-4-1 0 0,2-4-740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6.574"/>
    </inkml:context>
    <inkml:brush xml:id="br0">
      <inkml:brushProperty name="width" value="0.1" units="cm"/>
      <inkml:brushProperty name="height" value="0.1" units="cm"/>
      <inkml:brushProperty name="color" value="#F6630D"/>
    </inkml:brush>
  </inkml:definitions>
  <inkml:trace contextRef="#ctx0" brushRef="#br0">89 474 4608 0 0,'-28'-56'261'0'0,"19"37"54"0"0,-20-32 0 0 0,26 46-155 0 0,0 1-1 0 0,1-1 0 0 0,-1 0 1 0 0,1 0-1 0 0,0-1 1 0 0,0 1-1 0 0,1 0 0 0 0,-1-1 1 0 0,0-9-1 0 0,3 23-63 0 0,1-1 0 0 0,-1 1 0 0 0,2 0 0 0 0,-1-1 0 0 0,1 1 0 0 0,0-1 0 0 0,8 14 0 0 0,2 5 212 0 0,-1 0-113 0 0,-1 1-1 0 0,-2 1 0 0 0,0 0 1 0 0,-2 0-1 0 0,-2 1 1 0 0,0-1-1 0 0,1 47 0 0 0,-6-68-181 0 0,0 21 11 0 0,0-27-23 0 0,0 0-1 0 0,0 0 0 0 0,0 0 0 0 0,0-1 0 0 0,0 1 0 0 0,-1 0 0 0 0,1 0 0 0 0,0 0 0 0 0,0 0 0 0 0,-1 0 0 0 0,1 0 0 0 0,0 0 0 0 0,-1-1 0 0 0,1 1 0 0 0,-1 0 1 0 0,1 0-1 0 0,-1-1 0 0 0,1 1 0 0 0,-1 0 0 0 0,-1 1 0 0 0,-1-29 11 0 0,5-1-31 0 0,1 0 1 0 0,8-35-1 0 0,-3 21-7 0 0,-3 13-3 0 0,1 1 1 0 0,2-1-1 0 0,0 2 0 0 0,17-36 1 0 0,-24 60 25 0 0,0 0 0 0 0,1 0 0 0 0,-1 1 1 0 0,1-1-1 0 0,0 0 0 0 0,0 1 0 0 0,0 0 1 0 0,0-1-1 0 0,1 1 0 0 0,-1 0 1 0 0,0 0-1 0 0,1 0 0 0 0,-1 1 0 0 0,1-1 1 0 0,0 0-1 0 0,0 1 0 0 0,0 0 1 0 0,-1 0-1 0 0,1 0 0 0 0,5-1 0 0 0,-5 1 4 0 0,0 1 1 0 0,-1 0-1 0 0,1 0 0 0 0,0 1 0 0 0,0-1 0 0 0,-1 0 0 0 0,1 1 0 0 0,0 0 0 0 0,-1-1 0 0 0,1 1 0 0 0,-1 0 0 0 0,1 1 0 0 0,-1-1 0 0 0,1 0 0 0 0,-1 1 0 0 0,0-1 0 0 0,1 1 1 0 0,-1 0-1 0 0,0 0 0 0 0,0-1 0 0 0,0 1 0 0 0,-1 1 0 0 0,3 1 0 0 0,5 10 10 0 0,-1 0 1 0 0,0 1 0 0 0,-1 0-1 0 0,-1 0 1 0 0,7 21-1 0 0,-6-14 7 0 0,17 35 0 0 0,-18-46 58 0 0,-5-8-165 0 0,1 1 0 0 0,-1-1 1 0 0,1 0-1 0 0,0 0 0 0 0,0 0 0 0 0,0 0 0 0 0,4 4 1 0 0,-5-7 50 0 0,-1 0 0 0 0,1 1 1 0 0,-1-1-1 0 0,0 0 1 0 0,1 0-1 0 0,-1 1 0 0 0,1-1 1 0 0,-1 0-1 0 0,1 0 0 0 0,-1 0 1 0 0,1 0-1 0 0,-1 0 1 0 0,1 0-1 0 0,-1 0 0 0 0,1 0 1 0 0,-1 0-1 0 0,0 0 0 0 0,1 0 1 0 0,-1 0-1 0 0,1 0 1 0 0,-1 0-1 0 0,1 0 0 0 0,-1 0 1 0 0,1-1-1 0 0,1 0-91 0 0,-1 1 0 0 0,0-1 0 0 0,1 0 0 0 0,-1-1 0 0 0,0 1 0 0 0,0 0 0 0 0,0 0 0 0 0,0 0 0 0 0,0-1 0 0 0,2-2 0 0 0,11-21-1017 0 0,0 0 0 0 0,12-34 1 0 0,-18 36 1093 0 0,-1-1 1 0 0,0 1-1 0 0,-2-1 1 0 0,0-1-1 0 0,1-37 1 0 0,-4 13 589 0 0,3 1 0 0 0,1 0 0 0 0,15-52 0 0 0,-21 100-521 0 0,0 0-1 0 0,0-1 1 0 0,0 1 0 0 0,0 0 0 0 0,0-1 0 0 0,0 1-1 0 0,0 0 1 0 0,0-1 0 0 0,0 1 0 0 0,0 0 0 0 0,0-1 0 0 0,0 1-1 0 0,0 0 1 0 0,0 0 0 0 0,1-1 0 0 0,-1 1 0 0 0,0 0-1 0 0,0-1 1 0 0,0 1 0 0 0,0 0 0 0 0,1 0 0 0 0,-1-1-1 0 0,0 1 1 0 0,0 0 0 0 0,1 0 0 0 0,-1 0 0 0 0,0-1 0 0 0,0 1-1 0 0,1 0 1 0 0,-1 0 0 0 0,0 0 0 0 0,0 0 0 0 0,1-1-1 0 0,-1 1 1 0 0,0 0 0 0 0,1 0 0 0 0,0 0 0 0 0,4 12 464 0 0,1 23-50 0 0,1 66 92 0 0,25 189 851 0 0,-26-256-1413 0 0,3-1-1 0 0,0 0 1 0 0,2-1 0 0 0,2 0 0 0 0,1 0 0 0 0,26 44 0 0 0,-29-60-465 0 0,-1 0 0 0 0,20 21 1 0 0,-17-24-336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9.788"/>
    </inkml:context>
    <inkml:brush xml:id="br0">
      <inkml:brushProperty name="width" value="0.05" units="cm"/>
      <inkml:brushProperty name="height" value="0.05" units="cm"/>
    </inkml:brush>
  </inkml:definitions>
  <inkml:trace contextRef="#ctx0" brushRef="#br0">381 40 2416 0 0,'-11'-19'102'0'0,"11"18"-73"0"0,0-1 1 0 0,-1 1 0 0 0,1-1-1 0 0,-1 1 1 0 0,0 0-1 0 0,0-1 1 0 0,1 1-1 0 0,-1 0 1 0 0,0 0 0 0 0,0 0-1 0 0,0 0 1 0 0,0 0-1 0 0,0 0 1 0 0,0 0-1 0 0,-3-2 1 0 0,4 3 2 0 0,-1 0 0 0 0,1 0-1 0 0,0 0 1 0 0,-1 0 0 0 0,1 0 0 0 0,0 0 0 0 0,-1 0 0 0 0,1 0-1 0 0,0 1 1 0 0,0-1 0 0 0,-1 0 0 0 0,1 0 0 0 0,0 0 0 0 0,-1 0 0 0 0,1 0-1 0 0,0 1 1 0 0,0-1 0 0 0,-1 0 0 0 0,1 0 0 0 0,0 1 0 0 0,0-1-1 0 0,0 0 1 0 0,-1 0 0 0 0,1 1 0 0 0,0-1 0 0 0,0 0 0 0 0,0 0-1 0 0,0 1 1 0 0,0-1 0 0 0,-1 0 0 0 0,1 1 0 0 0,0-1 0 0 0,0 0-1 0 0,0 1 1 0 0,0-1 0 0 0,0 0 0 0 0,0 1 0 0 0,0-1 0 0 0,0 0 0 0 0,0 1-1 0 0,0-1 1 0 0,0 0 0 0 0,1 1 0 0 0,-3 24 730 0 0,2-12-447 0 0,-82 653 1043 0 0,71-599-1341 0 0,-3-2 0 0 0,-43 122 0 0 0,43-153-24 0 0,-1-1-1 0 0,-1 0 1 0 0,-2-1-1 0 0,-1-1 1 0 0,-2-1-1 0 0,-48 55 1 0 0,60-74 35 0 0,9-10 16 0 0,29-1 167 0 0,132-19-233 0 0,-67 6 16 0 0,1124-97-115 0 0,-189 79 868 0 0,1 43-54 0 0,-683-6-696 0 0,-310-5 10 0 0,171-6-33 0 0,-207 5 17 0 0,0 0 1 0 0,0 0-1 0 0,0 0 0 0 0,0 0 0 0 0,0-1 1 0 0,0 1-1 0 0,0 0 0 0 0,0-1 0 0 0,0 1 0 0 0,0 0 1 0 0,0-1-1 0 0,0 1 0 0 0,-1-1 0 0 0,1 0 1 0 0,1 0-1 0 0,-2 1-10 0 0,0-1 1 0 0,1 1 0 0 0,-1 0-1 0 0,0-1 1 0 0,0 1-1 0 0,0-1 1 0 0,1 1-1 0 0,-1 0 1 0 0,0-1-1 0 0,0 1 1 0 0,0-1-1 0 0,0 1 1 0 0,0-1-1 0 0,0 1 1 0 0,0-1-1 0 0,0 1 1 0 0,0 0-1 0 0,0-1 1 0 0,0 1-1 0 0,0-1 1 0 0,0 1-1 0 0,-1-1 1 0 0,1 0 0 0 0,-1 0-50 0 0,0-1 1 0 0,0 0 0 0 0,0 1 0 0 0,0-1 0 0 0,0 1 0 0 0,0-1 0 0 0,-1 1 0 0 0,1 0-1 0 0,-1-1 1 0 0,1 1 0 0 0,-1 0 0 0 0,-2-2 0 0 0,-11-4-570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6.871"/>
    </inkml:context>
    <inkml:brush xml:id="br0">
      <inkml:brushProperty name="width" value="0.1" units="cm"/>
      <inkml:brushProperty name="height" value="0.1" units="cm"/>
      <inkml:brushProperty name="color" value="#F6630D"/>
    </inkml:brush>
  </inkml:definitions>
  <inkml:trace contextRef="#ctx0" brushRef="#br0">0 0 7485 0 0,'39'15'199'0'0,"-17"-7"-59"0"0,0-2 0 0 0,1 0-1 0 0,-1-2 1 0 0,35 3 0 0 0,95-3 608 0 0,-132-4-733 0 0,5 2-233 0 0,16-2-585 0 0,-34-2 115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7.335"/>
    </inkml:context>
    <inkml:brush xml:id="br0">
      <inkml:brushProperty name="width" value="0.1" units="cm"/>
      <inkml:brushProperty name="height" value="0.1" units="cm"/>
      <inkml:brushProperty name="color" value="#F6630D"/>
    </inkml:brush>
  </inkml:definitions>
  <inkml:trace contextRef="#ctx0" brushRef="#br0">2843 53 5300 0 0,'-87'-18'370'0'0,"0"3"-1"0"0,-1 5 0 0 0,-1 3 1 0 0,1 4-1 0 0,-1 4 0 0 0,-144 21 1 0 0,74 5 712 0 0,2 7 1 0 0,-270 96-1 0 0,-53 81 109 0 0,395-166-1085 0 0,2 3 0 0 0,2 4-1 0 0,-119 99 1 0 0,158-114-73 0 0,2 1 0 0 0,2 2 1 0 0,2 2-1 0 0,1 1 0 0 0,2 2 0 0 0,3 1 0 0 0,-43 84 1 0 0,57-94 20 0 0,2 1 1 0 0,1 0 0 0 0,2 1 0 0 0,-11 69-1 0 0,19-80-15 0 0,1 0 0 0 0,1-1 0 0 0,1 1 0 0 0,1 0 0 0 0,2 0 0 0 0,0-1 0 0 0,14 49 0 0 0,-7-44 1 0 0,1 0 0 0 0,29 55 1 0 0,-29-67-35 0 0,0-2 1 0 0,1 1 0 0 0,1-1 0 0 0,1-1-1 0 0,24 22 1 0 0,-13-17-4 0 0,2-1-1 0 0,0-1 1 0 0,2-1 0 0 0,0-2-1 0 0,0-1 1 0 0,2-1-1 0 0,0-1 1 0 0,0-2 0 0 0,35 7-1 0 0,13 0-3 0 0,2-4 0 0 0,125 6-1 0 0,-78-17-18 0 0,-1-5 0 0 0,1-6 0 0 0,222-42 0 0 0,-153 6-56 0 0,314-116 0 0 0,-198 32-24 0 0,-219 83-44 0 0,111-72 1 0 0,-149 80 22 0 0,-3-3 1 0 0,-1-1 0 0 0,49-52-1 0 0,-67 56-15 0 0,-1 0-1 0 0,-2-2 0 0 0,-2-2 0 0 0,43-79 0 0 0,-48 73 41 0 0,-3-1 0 0 0,-2-1-1 0 0,-2 0 1 0 0,16-81-1 0 0,-26 91 80 0 0,-2 0 0 0 0,-1 0 0 0 0,-2-1 0 0 0,-2 1 1 0 0,-1-1-1 0 0,-12-64 0 0 0,9 83 16 0 0,-1 0 0 0 0,-2 0 0 0 0,0 0 1 0 0,-1 1-1 0 0,-1 0 0 0 0,-1 1 0 0 0,0 0 1 0 0,-16-21-1 0 0,15 26 17 0 0,-1 0 0 0 0,0 0 0 0 0,-1 2 1 0 0,0-1-1 0 0,0 2 0 0 0,-2 0 0 0 0,1 0 0 0 0,-2 1 1 0 0,1 1-1 0 0,-22-9 0 0 0,-1 4 55 0 0,0 1 0 0 0,-1 2 0 0 0,0 2 0 0 0,-69-8 0 0 0,-165 4 252 0 0,245 13-296 0 0,-133-3 48 0 0,1 8 0 0 0,-215 34-1 0 0,359-37-77 0 0,8-1 0 0 0,-1 0 0 0 0,0 1-1 0 0,1 0 1 0 0,-1 0 0 0 0,1 1 0 0 0,0 0 0 0 0,-1 0 0 0 0,2 1 0 0 0,-14 8 0 0 0,20-11-4 0 0,0-1 0 0 0,0 1 0 0 0,0 0 0 0 0,1 0 0 0 0,-1 0 0 0 0,1-1 0 0 0,-1 1 0 0 0,0 0 0 0 0,1 0 0 0 0,-1 0-1 0 0,1 0 1 0 0,0 0 0 0 0,-1 0 0 0 0,1 0 0 0 0,0 0 0 0 0,0 0 0 0 0,-1 0 0 0 0,1 0 0 0 0,0 0 0 0 0,0 0 0 0 0,0 0 0 0 0,0 0 0 0 0,1 0 0 0 0,-1 1 0 0 0,0-1 0 0 0,0 0 0 0 0,1 0 0 0 0,-1 0 0 0 0,0 0 0 0 0,1 0 0 0 0,-1-1 0 0 0,1 1 0 0 0,-1 0 0 0 0,2 2 0 0 0,3 3-131 0 0,-1 0 0 0 0,2-1 0 0 0,-1 1 0 0 0,7 4 0 0 0,0 1-320 0 0,-1-1-83 0 0,0-1 0 0 0,0-1 0 0 0,1 0 0 0 0,16 8 0 0 0,3 0-725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8.253"/>
    </inkml:context>
    <inkml:brush xml:id="br0">
      <inkml:brushProperty name="width" value="0.1" units="cm"/>
      <inkml:brushProperty name="height" value="0.1" units="cm"/>
      <inkml:brushProperty name="color" value="#F6630D"/>
    </inkml:brush>
  </inkml:definitions>
  <inkml:trace contextRef="#ctx0" brushRef="#br0">69 426 6689 0 0,'-5'-3'44'0'0,"0"0"0"0"0,0 0 1 0 0,0 0-1 0 0,1-1 1 0 0,-1 0-1 0 0,1 0 1 0 0,0 0-1 0 0,0 0 1 0 0,1 0-1 0 0,-1-1 0 0 0,1 0 1 0 0,0 1-1 0 0,0-1 1 0 0,-2-7-1 0 0,3 8-16 0 0,1 0 0 0 0,0 0 0 0 0,0 0 0 0 0,0 0 0 0 0,1 0 0 0 0,-1-1 0 0 0,1 1 0 0 0,0 0 0 0 0,0 0 0 0 0,0 0 0 0 0,1-1 0 0 0,0 1 0 0 0,0 0 0 0 0,0 0 0 0 0,0 0 0 0 0,0 0 0 0 0,1 0 0 0 0,0 0 0 0 0,-1 0 0 0 0,4-4 0 0 0,4-4 0 0 0,1 0 1 0 0,0 0 0 0 0,1 1-1 0 0,0 0 1 0 0,0 1-1 0 0,1 1 1 0 0,1-1 0 0 0,0 2-1 0 0,18-10 1 0 0,-4 5 29 0 0,0 0 0 0 0,0 2 1 0 0,58-14-1 0 0,95-10 479 0 0,1 7 0 0 0,200-3 1 0 0,-268 31-95 0 0,170 22 1 0 0,-251-18-383 0 0,24 2 81 0 0,0 3 0 0 0,0 3 0 0 0,-1 2 0 0 0,-1 2 0 0 0,-1 2 0 0 0,0 3 0 0 0,-1 3 0 0 0,94 57 0 0 0,-68-26-53 0 0,-2 3-1 0 0,103 105 0 0 0,344 407 223 0 0,-426-450-204 0 0,-6 5 1 0 0,-5 3 0 0 0,-5 4-1 0 0,79 179 1 0 0,-52-59 50 0 0,117 405 1 0 0,-154-380 112 0 0,55 431 1 0 0,-125-699-266 0 0,46 325 244 0 0,24-4-105 0 0,-62-297-138 0 0,26 62 0 0 0,-31-86-5 0 0,0-1 1 0 0,1 0-1 0 0,0 0 1 0 0,0 0 0 0 0,0 0-1 0 0,1-1 1 0 0,0 0-1 0 0,1 0 1 0 0,-1-1-1 0 0,1 1 1 0 0,1-1-1 0 0,9 6 1 0 0,-13-10 1 0 0,-1-1 0 0 0,1 1 0 0 0,0-1 0 0 0,-1 0 0 0 0,1 0 0 0 0,0 0 0 0 0,0-1 0 0 0,-1 1 0 0 0,1-1 0 0 0,0 0 0 0 0,0 0 0 0 0,0 0 0 0 0,0-1 0 0 0,-1 1 0 0 0,1-1 0 0 0,0 0 0 0 0,0 0-1 0 0,-1 0 1 0 0,1-1 0 0 0,-1 1 0 0 0,1-1 0 0 0,-1 0 0 0 0,1 0 0 0 0,-1 0 0 0 0,0 0 0 0 0,0 0 0 0 0,0-1 0 0 0,0 0 0 0 0,3-4 0 0 0,2-1 38 0 0,-1-1 0 0 0,0 0 0 0 0,-1 0-1 0 0,1 0 1 0 0,-2-1 0 0 0,1 0 0 0 0,-1-1 0 0 0,6-20-1 0 0,4-15 268 0 0,-7 23-89 0 0,-2 0 1 0 0,0-1 0 0 0,4-29-1 0 0,-16 5-168 0 0,7 42 30 0 0,1 5-879 0 0,0 15-2982 0 0,-3-10 2206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8.686"/>
    </inkml:context>
    <inkml:brush xml:id="br0">
      <inkml:brushProperty name="width" value="0.1" units="cm"/>
      <inkml:brushProperty name="height" value="0.1" units="cm"/>
      <inkml:brushProperty name="color" value="#F6630D"/>
    </inkml:brush>
  </inkml:definitions>
  <inkml:trace contextRef="#ctx0" brushRef="#br0">117 45 6377 0 0,'-16'-3'250'0'0,"8"1"38"0"0,-1 1 0 0 0,1-1 0 0 0,0 0-1 0 0,1-1 1 0 0,-1 0 0 0 0,0 0 0 0 0,1-1-1 0 0,0 0 1 0 0,-8-6 0 0 0,0 2 1514 0 0,15 9-1756 0 0,0-1-1 0 0,0 1 1 0 0,1 0-1 0 0,-1-1 1 0 0,0 1 0 0 0,1-1-1 0 0,-1 1 1 0 0,0-1 0 0 0,1 1-1 0 0,-1-1 1 0 0,0 1-1 0 0,1-1 1 0 0,-1 0 0 0 0,1 1-1 0 0,-1-1 1 0 0,1 1 0 0 0,-1-1-1 0 0,1 0 1 0 0,-1 0-1 0 0,1 1 1 0 0,-1-1 0 0 0,1 0-1 0 0,0 0 1 0 0,-1 1 0 0 0,1-1-1 0 0,121 62 238 0 0,-84-45-278 0 0,-1 2 0 0 0,42 28 0 0 0,-68-39 4 0 0,-1-1 0 0 0,-1 1 1 0 0,1 1-1 0 0,-1 0 0 0 0,-1 1 1 0 0,0-1-1 0 0,0 1 0 0 0,-1 1 1 0 0,0 0-1 0 0,0 0 0 0 0,7 18 1 0 0,-12-23 0 0 0,-1-1 0 0 0,1 0 1 0 0,-1 1-1 0 0,0-1 0 0 0,0 0 1 0 0,0 1-1 0 0,-1-1 0 0 0,0 1 1 0 0,0 0-1 0 0,-1-1 0 0 0,1 1 1 0 0,-1-1-1 0 0,-2 8 0 0 0,0-5 10 0 0,0 0 0 0 0,-1 0 0 0 0,1-1 0 0 0,-2 1 0 0 0,1-1 0 0 0,-1 0 0 0 0,-10 13-1 0 0,-7 1-19 0 0,-1 0-1 0 0,0-1 0 0 0,-47 29 0 0 0,57-40-45 0 0,-36 25-1568 0 0,-64 57 1 0 0,90-67 328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9.239"/>
    </inkml:context>
    <inkml:brush xml:id="br0">
      <inkml:brushProperty name="width" value="0.1" units="cm"/>
      <inkml:brushProperty name="height" value="0.1" units="cm"/>
      <inkml:brushProperty name="color" value="#F6630D"/>
    </inkml:brush>
  </inkml:definitions>
  <inkml:trace contextRef="#ctx0" brushRef="#br0">548 113 6845 0 0,'0'-7'50'0'0,"1"5"-11"0"0,-1 0-1 0 0,0 0 0 0 0,0 0 0 0 0,0 0 1 0 0,0 0-1 0 0,0 0 0 0 0,0-1 1 0 0,-1 1-1 0 0,1 0 0 0 0,-1 0 0 0 0,1 0 1 0 0,-1 0-1 0 0,0 0 0 0 0,0 0 1 0 0,0 1-1 0 0,0-1 0 0 0,0 0 1 0 0,0 0-1 0 0,0 1 0 0 0,-1-1 0 0 0,1 0 1 0 0,-1 1-1 0 0,1 0 0 0 0,-1-1 1 0 0,1 1-1 0 0,-1 0 0 0 0,-2-2 0 0 0,-6-4 135 0 0,-1 1 1 0 0,1 0-1 0 0,-1 0 0 0 0,0 1 0 0 0,-1 0 0 0 0,1 1 0 0 0,-1 0 0 0 0,0 1 0 0 0,0 1 0 0 0,0 0 1 0 0,-1 0-1 0 0,1 1 0 0 0,0 1 0 0 0,-1 0 0 0 0,1 0 0 0 0,0 1 0 0 0,0 1 0 0 0,-1 0 0 0 0,1 1 0 0 0,1 0 1 0 0,-1 1-1 0 0,0 0 0 0 0,1 1 0 0 0,0 0 0 0 0,0 1 0 0 0,-17 12 0 0 0,7-3 92 0 0,1 0-1 0 0,0 1 1 0 0,-30 34 0 0 0,40-38-159 0 0,0-1 0 0 0,1 2 0 0 0,1-1-1 0 0,0 1 1 0 0,1 0 0 0 0,0 1 0 0 0,-8 23 0 0 0,13-32-90 0 0,1 1-1 0 0,-1-1 0 0 0,1 0 0 0 0,1 1 1 0 0,-1-1-1 0 0,1 1 0 0 0,0-1 0 0 0,0 1 1 0 0,0-1-1 0 0,1 1 0 0 0,0-1 0 0 0,0 1 0 0 0,0-1 1 0 0,1 0-1 0 0,0 1 0 0 0,0-1 0 0 0,0 0 1 0 0,1 0-1 0 0,-1-1 0 0 0,1 1 0 0 0,0 0 1 0 0,1-1-1 0 0,-1 0 0 0 0,1 0 0 0 0,0 0 1 0 0,0 0-1 0 0,0 0 0 0 0,0-1 0 0 0,1 0 1 0 0,7 5-1 0 0,4 0-19 0 0,0 0 1 0 0,0 0 0 0 0,1-2-1 0 0,0 0 1 0 0,0-1 0 0 0,1-1-1 0 0,0 0 1 0 0,21 1-1 0 0,14-3-640 0 0,1-2 0 0 0,73-10 0 0 0,-106 8 214 0 0,2-1-407 0 0,-1-2 1 0 0,25-7-1 0 0,-4 1-703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9.570"/>
    </inkml:context>
    <inkml:brush xml:id="br0">
      <inkml:brushProperty name="width" value="0.1" units="cm"/>
      <inkml:brushProperty name="height" value="0.1" units="cm"/>
      <inkml:brushProperty name="color" value="#F6630D"/>
    </inkml:brush>
  </inkml:definitions>
  <inkml:trace contextRef="#ctx0" brushRef="#br0">32 22 7229 0 0,'-11'-6'-39'0'0,"8"5"87"0"0,1-1 0 0 0,0 1 0 0 0,0 0 1 0 0,0-1-1 0 0,0 1 0 0 0,0-1 0 0 0,0 0 0 0 0,-2-2 0 0 0,9 7 260 0 0,-1 0-1 0 0,1 1 1 0 0,-1-1-1 0 0,0 1 1 0 0,-1 0 0 0 0,1 0-1 0 0,5 7 1 0 0,3 16-262 0 0,0 1 0 0 0,-2 1 1 0 0,-1-1-1 0 0,-2 1 1 0 0,8 58-1 0 0,-3-12-2199 0 0,-11-55 1061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5:59.884"/>
    </inkml:context>
    <inkml:brush xml:id="br0">
      <inkml:brushProperty name="width" value="0.1" units="cm"/>
      <inkml:brushProperty name="height" value="0.1" units="cm"/>
      <inkml:brushProperty name="color" value="#F6630D"/>
    </inkml:brush>
  </inkml:definitions>
  <inkml:trace contextRef="#ctx0" brushRef="#br0">0 114 4936 0 0,'1'-7'67'0'0,"1"-1"0"0"0,-1 1-1 0 0,1 0 1 0 0,1 0 0 0 0,-1 0-1 0 0,1 0 1 0 0,0 1 0 0 0,1-1-1 0 0,-1 1 1 0 0,6-8 0 0 0,-7 12-22 0 0,0-1 1 0 0,0 1-1 0 0,0 0 1 0 0,0 0 0 0 0,0 0-1 0 0,0 0 1 0 0,1 0 0 0 0,-1 0-1 0 0,1 1 1 0 0,-1-1 0 0 0,1 1-1 0 0,0-1 1 0 0,-1 1 0 0 0,1 0-1 0 0,0 0 1 0 0,0 1 0 0 0,0-1-1 0 0,0 0 1 0 0,0 1 0 0 0,0 0-1 0 0,0-1 1 0 0,-1 1 0 0 0,1 1-1 0 0,0-1 1 0 0,0 0 0 0 0,0 1-1 0 0,4 0 1 0 0,8 5 107 0 0,0 1-1 0 0,0 1 1 0 0,-1 0-1 0 0,0 1 1 0 0,-1 0-1 0 0,0 1 1 0 0,0 0-1 0 0,-1 1 1 0 0,0 1-1 0 0,-1 0 1 0 0,-1 1 0 0 0,1 0-1 0 0,-2 0 1 0 0,9 16-1 0 0,-13-19-92 0 0,1 1 1 0 0,-1 0-1 0 0,-1 0 0 0 0,0 0 1 0 0,-1 1-1 0 0,0-1 0 0 0,0 1 1 0 0,-1 0-1 0 0,-1 0 0 0 0,0 14 0 0 0,-1-19-50 0 0,0 0 0 0 0,-1-1 0 0 0,0 1 0 0 0,0 0 0 0 0,-1-1-1 0 0,0 1 1 0 0,0-1 0 0 0,-1 0 0 0 0,1 0 0 0 0,-1 0 0 0 0,-1 0 0 0 0,1 0-1 0 0,-1 0 1 0 0,0-1 0 0 0,0 0 0 0 0,0 0 0 0 0,-1 0 0 0 0,0 0-1 0 0,-8 5 1 0 0,5-3-84 0 0,-2-1 0 0 0,1-1-1 0 0,-1 0 1 0 0,0 0 0 0 0,0-1 0 0 0,0 0-1 0 0,0-1 1 0 0,-1 0 0 0 0,0 0 0 0 0,1-1-1 0 0,-1-1 1 0 0,-14 1 0 0 0,20-3-137 0 0,0 0 0 0 0,0 0-1 0 0,0-1 1 0 0,0 0 0 0 0,0 0 0 0 0,1 0 0 0 0,-1 0 0 0 0,1-1-1 0 0,-7-4 1 0 0,-2-4-855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6:00.185"/>
    </inkml:context>
    <inkml:brush xml:id="br0">
      <inkml:brushProperty name="width" value="0.1" units="cm"/>
      <inkml:brushProperty name="height" value="0.1" units="cm"/>
      <inkml:brushProperty name="color" value="#F6630D"/>
    </inkml:brush>
  </inkml:definitions>
  <inkml:trace contextRef="#ctx0" brushRef="#br0">401 142 6689 0 0,'2'-7'0'0'0,"0"0"0"0"0,-1 0 1 0 0,1 0-1 0 0,-1 0 0 0 0,-1-1 1 0 0,1 1-1 0 0,-1 0 0 0 0,0-1 1 0 0,-3-11-1 0 0,3 12 29 0 0,-1 5-9 0 0,1 0 0 0 0,-1 0 1 0 0,1 0-1 0 0,-1 0 0 0 0,0 0 1 0 0,1 1-1 0 0,-1-1 0 0 0,0 0 1 0 0,0 0-1 0 0,-1 1 0 0 0,1-1 1 0 0,0 0-1 0 0,0 1 0 0 0,-1-1 1 0 0,1 1-1 0 0,-1 0 0 0 0,1 0 1 0 0,-1-1-1 0 0,0 1 0 0 0,0 0 1 0 0,1 0-1 0 0,-1 0 0 0 0,0 1 1 0 0,0-1-1 0 0,0 0 0 0 0,-4 0 1 0 0,-4-2 145 0 0,-1 1 0 0 0,0 1 0 0 0,-18-1 0 0 0,25 2-122 0 0,-17-2 176 0 0,-17 0 580 0 0,-46 4 1 0 0,73-2-673 0 0,1 2 1 0 0,0-1 0 0 0,0 1 0 0 0,0 1-1 0 0,0 0 1 0 0,0 0 0 0 0,1 1-1 0 0,-1 0 1 0 0,-13 9 0 0 0,21-12-122 0 0,1 0 1 0 0,-1 0-1 0 0,0 1 1 0 0,1-1-1 0 0,-1 1 1 0 0,1-1 0 0 0,-1 1-1 0 0,1 0 1 0 0,0-1-1 0 0,-1 1 1 0 0,1 0-1 0 0,0 0 1 0 0,0 0-1 0 0,0 0 1 0 0,1 0 0 0 0,-1 0-1 0 0,0 0 1 0 0,1 0-1 0 0,-1 0 1 0 0,1 3-1 0 0,0-1 0 0 0,0 0 0 0 0,1 0 0 0 0,-1-1 0 0 0,1 1 0 0 0,0 0 0 0 0,0-1 0 0 0,0 1 0 0 0,1-1 0 0 0,-1 1 0 0 0,4 5 0 0 0,2 1 18 0 0,0 0 1 0 0,0-1-1 0 0,1 0 1 0 0,0 0-1 0 0,0-1 1 0 0,16 11-1 0 0,7 1 66 0 0,1-1 1 0 0,1-1-1 0 0,46 17 0 0 0,31 15-73 0 0,-105-47-7 0 0,0 0-1 0 0,-1 1 0 0 0,1-1 0 0 0,-1 1 0 0 0,0 0 0 0 0,1 0 0 0 0,-2 0 0 0 0,1 1 0 0 0,0-1 0 0 0,-1 1 1 0 0,0 0-1 0 0,3 6 0 0 0,-6-9 10 0 0,1 0 0 0 0,-1 0 1 0 0,1 0-1 0 0,-1 0 0 0 0,0 0 1 0 0,0 0-1 0 0,0 0 0 0 0,0 0 1 0 0,-1 0-1 0 0,1-1 0 0 0,0 1 1 0 0,-1 0-1 0 0,1 0 0 0 0,-1 0 1 0 0,0 0-1 0 0,1 0 0 0 0,-1-1 1 0 0,0 1-1 0 0,0 0 0 0 0,0-1 1 0 0,-1 1-1 0 0,-1 1 1 0 0,0 2 30 0 0,-1-1 1 0 0,1 0 0 0 0,-1 0 0 0 0,0 0 0 0 0,0 0 0 0 0,-1-1 0 0 0,-5 4 0 0 0,1-3-27 0 0,0 0 1 0 0,-1-1 0 0 0,1 0-1 0 0,-1-1 1 0 0,0 0 0 0 0,0 0-1 0 0,0-1 1 0 0,0 0 0 0 0,0-1-1 0 0,0 0 1 0 0,-12-2 0 0 0,-4-1-30 0 0,0-1 0 0 0,0-2 0 0 0,-27-9 0 0 0,40 11-10 0 0,1-1 1 0 0,0 0 0 0 0,1-1 0 0 0,-19-11-1 0 0,25 13-71 0 0,-1 0-1 0 0,1 0 1 0 0,0-1 0 0 0,0 0-1 0 0,0 0 1 0 0,1 0-1 0 0,0-1 1 0 0,0 1-1 0 0,0-1 1 0 0,-4-8-1 0 0,7 12-51 0 0,0-1 0 0 0,1 1 0 0 0,-1-1 0 0 0,1 1 0 0 0,0-1 0 0 0,0 0 0 0 0,0 1 0 0 0,0-1 0 0 0,0 1 0 0 0,0-1 0 0 0,0 1 0 0 0,1-1 0 0 0,0 1 0 0 0,-1-1 0 0 0,1 1 0 0 0,0 0 0 0 0,0-1 0 0 0,0 1 0 0 0,0 0 0 0 0,1 0 0 0 0,-1-1 0 0 0,1 1 0 0 0,-1 0 0 0 0,1 0 0 0 0,4-3-1 0 0,12-9-1260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6:00.534"/>
    </inkml:context>
    <inkml:brush xml:id="br0">
      <inkml:brushProperty name="width" value="0.1" units="cm"/>
      <inkml:brushProperty name="height" value="0.1" units="cm"/>
      <inkml:brushProperty name="color" value="#F6630D"/>
    </inkml:brush>
  </inkml:definitions>
  <inkml:trace contextRef="#ctx0" brushRef="#br0">137 182 7581 0 0,'-5'2'99'0'0,"0"0"1"0"0,0-1-1 0 0,0 0 1 0 0,0 0 0 0 0,0 0-1 0 0,0-1 1 0 0,0 1-1 0 0,0-1 1 0 0,0 0-1 0 0,0-1 1 0 0,-6 0-1 0 0,0 2 336 0 0,10 0-412 0 0,1-1 0 0 0,0 0 0 0 0,-1 0 1 0 0,1 1-1 0 0,0-1 0 0 0,-1 0 0 0 0,1 0 0 0 0,-1 0 0 0 0,1 0 1 0 0,-1 0-1 0 0,1 0 0 0 0,0 1 0 0 0,-1-1 0 0 0,1 0 0 0 0,-1 0 1 0 0,1 0-1 0 0,0 0 0 0 0,-1 0 0 0 0,1-1 0 0 0,-1 1 0 0 0,1 0 1 0 0,-1 0-1 0 0,1 0 0 0 0,0 0 0 0 0,-1 0 0 0 0,1 0 1 0 0,-1-1-1 0 0,1 1 0 0 0,0 0 0 0 0,-1 0 0 0 0,1-1 0 0 0,0 1 1 0 0,-1 0-1 0 0,1-1 0 0 0,0 2 26 0 0,1-1 0 0 0,-1 1 0 0 0,1 0 0 0 0,-1-1 0 0 0,1 1 0 0 0,0 0 0 0 0,-1-1 0 0 0,1 1 0 0 0,0-1 0 0 0,0 1-1 0 0,-1-1 1 0 0,1 1 0 0 0,0-1 0 0 0,0 0 0 0 0,0 1 0 0 0,-1-1 0 0 0,1 0 0 0 0,2 0 0 0 0,21 7 419 0 0,-21-7-404 0 0,14 2 54 0 0,1-1 1 0 0,-1 0-1 0 0,1-1 1 0 0,-1-2-1 0 0,1 1 1 0 0,19-6-1 0 0,-15 4-85 0 0,-19 2-31 0 0,15-1 5 0 0,0-2 1 0 0,19-5-1 0 0,-33 7-4 0 0,0 1-1 0 0,0 0 1 0 0,0-1-1 0 0,0 0 1 0 0,0 0 0 0 0,-1 0-1 0 0,1-1 1 0 0,-1 1 0 0 0,1-1-1 0 0,-1 0 1 0 0,0 1 0 0 0,0-1-1 0 0,0-1 1 0 0,0 1-1 0 0,2-4 1 0 0,-4 5-3 0 0,-1-1 1 0 0,1 1-1 0 0,0 0 0 0 0,-1 0 0 0 0,0 0 1 0 0,1-1-1 0 0,-1 1 0 0 0,0 0 0 0 0,0 0 1 0 0,0-1-1 0 0,0 1 0 0 0,-1 0 0 0 0,1 0 1 0 0,-1-1-1 0 0,1 1 0 0 0,-1 0 0 0 0,0 0 1 0 0,0 0-1 0 0,0 0 0 0 0,0 0 0 0 0,0 0 0 0 0,0 0 1 0 0,0 0-1 0 0,-1 0 0 0 0,1 1 0 0 0,-1-1 1 0 0,1 0-1 0 0,-3-1 0 0 0,-5-5-7 0 0,0 0-1 0 0,-1 1 1 0 0,-20-13-1 0 0,20 15 12 0 0,0 0-1 0 0,-1 1 0 0 0,1 0 0 0 0,-1 0 0 0 0,0 1 0 0 0,0 0 0 0 0,0 1 0 0 0,0 1 1 0 0,-1 0-1 0 0,-19 0 0 0 0,24 1 10 0 0,0 1 0 0 0,0 0 0 0 0,0 0 0 0 0,0 0 0 0 0,0 1 0 0 0,0 0 1 0 0,1 0-1 0 0,-1 0 0 0 0,1 1 0 0 0,-1 0 0 0 0,1 1 0 0 0,0-1 0 0 0,0 1 0 0 0,0 0 0 0 0,1 1 1 0 0,-1-1-1 0 0,1 1 0 0 0,-6 8 0 0 0,5-4 45 0 0,0 0 0 0 0,1 0 0 0 0,0 1 1 0 0,0 0-1 0 0,1 0 0 0 0,1 0 0 0 0,-1 0 0 0 0,2 1 1 0 0,0-1-1 0 0,0 1 0 0 0,0 0 0 0 0,2 0 0 0 0,-1-1 1 0 0,1 1-1 0 0,1 0 0 0 0,3 17 0 0 0,-3-19-55 0 0,2 0-1 0 0,-1 0 0 0 0,1 0 1 0 0,0 0-1 0 0,1-1 0 0 0,0 1 1 0 0,0-1-1 0 0,1 0 0 0 0,0 0 1 0 0,0-1-1 0 0,1 0 1 0 0,0 0-1 0 0,0 0 0 0 0,1 0 1 0 0,0-1-1 0 0,0 0 0 0 0,1-1 1 0 0,-1 1-1 0 0,17 7 1 0 0,-6-5-477 0 0,1-1 1 0 0,0 0 0 0 0,0-2 0 0 0,0 0 0 0 0,1-1 0 0 0,-1-1 0 0 0,1-1 0 0 0,0 0 0 0 0,27-3-1 0 0,-33 1-88 0 0,-1 0-1 0 0,1-1 1 0 0,-1-1-1 0 0,0 0 0 0 0,0-1 1 0 0,15-6-1 0 0,6-7-628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6:01.040"/>
    </inkml:context>
    <inkml:brush xml:id="br0">
      <inkml:brushProperty name="width" value="0.1" units="cm"/>
      <inkml:brushProperty name="height" value="0.1" units="cm"/>
      <inkml:brushProperty name="color" value="#F6630D"/>
    </inkml:brush>
  </inkml:definitions>
  <inkml:trace contextRef="#ctx0" brushRef="#br0">126 222 6469 0 0,'-4'-2'84'0'0,"0"-1"0"0"0,0 1 0 0 0,-1 0 0 0 0,1 0 0 0 0,-1 1 0 0 0,1-1 0 0 0,-1 1 0 0 0,0 0 0 0 0,1 0 0 0 0,-1 1 0 0 0,0-1 0 0 0,0 1 0 0 0,0 0 0 0 0,-9 1 0 0 0,11 0 44 0 0,-1-1 1 0 0,1 1-1 0 0,0 0 1 0 0,-1 0 0 0 0,1 0-1 0 0,0 1 1 0 0,0-1-1 0 0,0 1 1 0 0,0-1 0 0 0,0 1-1 0 0,0 0 1 0 0,0 0-1 0 0,-2 3 1 0 0,4-4-99 0 0,1 0-1 0 0,0-1 1 0 0,0 1 0 0 0,0 0-1 0 0,-1-1 1 0 0,1 1-1 0 0,0 0 1 0 0,0 0 0 0 0,0-1-1 0 0,0 1 1 0 0,0 0 0 0 0,0 0-1 0 0,0-1 1 0 0,0 1 0 0 0,1 0-1 0 0,-1 0 1 0 0,0-1 0 0 0,0 1-1 0 0,1 0 1 0 0,-1-1 0 0 0,0 1-1 0 0,1 0 1 0 0,-1-1 0 0 0,1 2-1 0 0,13 19 388 0 0,-10-16-264 0 0,7 10 56 0 0,20 22-1 0 0,-20-24-89 0 0,0 0 1 0 0,11 18 0 0 0,-14-23-121 0 0,-3-10-2 0 0,4-19-3 0 0,-4 4 2 0 0,-1 8 6 0 0,1 0 0 0 0,0 1 1 0 0,1-1-1 0 0,0 1 0 0 0,0 0 0 0 0,1 0 0 0 0,11-10 0 0 0,-15 15-1 0 0,0 1 0 0 0,0 0 0 0 0,0 0 0 0 0,0 0 0 0 0,1 0 1 0 0,-1 0-1 0 0,1 1 0 0 0,-1-1 0 0 0,1 1 0 0 0,5-1 0 0 0,-7 1 0 0 0,1 1-1 0 0,-1 0 0 0 0,0 0 0 0 0,1 0 1 0 0,-1 1-1 0 0,0-1 0 0 0,1 0 1 0 0,-1 1-1 0 0,0 0 0 0 0,1-1 1 0 0,-1 1-1 0 0,0 0 0 0 0,0 0 1 0 0,0 0-1 0 0,0 1 0 0 0,0-1 0 0 0,0 0 1 0 0,2 2-1 0 0,-1 0 10 0 0,0 0 1 0 0,0 0-1 0 0,-1 0 1 0 0,0 1-1 0 0,1-1 1 0 0,-1 0-1 0 0,0 1 0 0 0,0 0 1 0 0,-1-1-1 0 0,3 8 1 0 0,8 44 214 0 0,-10-42-170 0 0,1-1-1 0 0,6 19 1 0 0,-8-27-38 0 0,1 0 0 0 0,0 0 1 0 0,0 0-1 0 0,1 0 0 0 0,-1 0 0 0 0,1-1 0 0 0,0 1 0 0 0,0-1 0 0 0,0 0 1 0 0,0 0-1 0 0,0 0 0 0 0,1 0 0 0 0,-1-1 0 0 0,1 1 0 0 0,7 3 1 0 0,-4-4-107 0 0,-1 0 1 0 0,0 0 0 0 0,1 0 0 0 0,-1-1 0 0 0,1 0 0 0 0,-1 0-1 0 0,1 0 1 0 0,-1-1 0 0 0,14-1 0 0 0,-9-1-161 0 0,-1 0-1 0 0,1 0 1 0 0,0-1 0 0 0,0 0 0 0 0,-1 0 0 0 0,0-2-1 0 0,0 1 1 0 0,0-1 0 0 0,0-1 0 0 0,-1 1 0 0 0,0-2-1 0 0,12-9 1 0 0,-15 9 205 0 0,-1 0 1 0 0,0 0-1 0 0,0 0 0 0 0,0-1 1 0 0,-1 0-1 0 0,0 0 0 0 0,-1 0 0 0 0,0 0 1 0 0,0 0-1 0 0,-1-1 0 0 0,0 1 1 0 0,0-1-1 0 0,0-9 0 0 0,0-8 3 0 0,-1-1 0 0 0,-4-52 0 0 0,-1 45 150 0 0,-2 0-1 0 0,-12-40 1 0 0,5 44 224 0 0,13 31-323 0 0,0-1 1 0 0,0 1 0 0 0,0-1-1 0 0,0 0 1 0 0,0 1-1 0 0,0-1 1 0 0,0 1-1 0 0,0-1 1 0 0,0 0-1 0 0,-1 1 1 0 0,1-1 0 0 0,0 1-1 0 0,0-1 1 0 0,0 0-1 0 0,0 1 1 0 0,-1-1-1 0 0,1 0 1 0 0,0 1-1 0 0,0-1 1 0 0,-1 0 0 0 0,1 1-1 0 0,0-1 1 0 0,0 0-1 0 0,-1 0 1 0 0,1 1-1 0 0,0-1 1 0 0,-1 0-1 0 0,1 0 1 0 0,0 0 0 0 0,-1 1-1 0 0,1-1 1 0 0,-1 0-1 0 0,1 0 1 0 0,0 0-1 0 0,-1 0 1 0 0,1 0-1 0 0,-1 0 1 0 0,1 0 0 0 0,0 0-1 0 0,-1 0 1 0 0,1 0-1 0 0,-1 0 1 0 0,1 0-1 0 0,0 0 1 0 0,-1 0-1 0 0,1 0 1 0 0,-1 0 0 0 0,1 0-1 0 0,0-1 1 0 0,-1 1-1 0 0,1 0 1 0 0,0 0-1 0 0,-1 0 1 0 0,1-1-1 0 0,0 1 1 0 0,-1 0 0 0 0,1 0-1 0 0,0-1 1 0 0,0 1-1 0 0,-1 0 1 0 0,1-1-1 0 0,0 1 1 0 0,0 0-1 0 0,-1-1 1 0 0,1 1 0 0 0,0 0-1 0 0,0-1 1 0 0,0 1-1 0 0,0-1 1 0 0,-4 14 123 0 0,2 0 1 0 0,-1 0-1 0 0,2 1 1 0 0,0-1-1 0 0,1 1 1 0 0,0-1-1 0 0,1 0 1 0 0,0 1-1 0 0,1-1 1 0 0,1 0-1 0 0,0 0 1 0 0,5 13-1 0 0,-3-12-99 0 0,1 0-1 0 0,0 0 0 0 0,1 0 0 0 0,1-1 0 0 0,0 0 1 0 0,1-1-1 0 0,0 0 0 0 0,1 0 0 0 0,0-1 0 0 0,17 14 1 0 0,-6-4-416 0 0,-17-16 43 0 0,0-1 0 0 0,0 0-1 0 0,0 0 1 0 0,0-1-1 0 0,1 1 1 0 0,0-1 0 0 0,-1 0-1 0 0,7 3 1 0 0,-6-4-805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0.693"/>
    </inkml:context>
    <inkml:brush xml:id="br0">
      <inkml:brushProperty name="width" value="0.05" units="cm"/>
      <inkml:brushProperty name="height" value="0.05" units="cm"/>
    </inkml:brush>
  </inkml:definitions>
  <inkml:trace contextRef="#ctx0" brushRef="#br0">50 80 3900 0 0,'-2'-5'21'0'0,"-1"1"-1"0"0,0-1 0 0 0,0 1 0 0 0,0 0 1 0 0,-8-7-1 0 0,7 8 147 0 0,0-1-1 0 0,1-1 1 0 0,-1 1-1 0 0,-5-9 1 0 0,9 13-151 0 0,0-1 0 0 0,0 1 0 0 0,0 0 0 0 0,-1 0 0 0 0,1-1 0 0 0,0 1 0 0 0,0 0-1 0 0,0 0 1 0 0,0-1 0 0 0,0 1 0 0 0,0 0 0 0 0,0-1 0 0 0,0 1 0 0 0,0 0 0 0 0,0 0 0 0 0,0-1 0 0 0,0 1 0 0 0,0 0 0 0 0,1 0-1 0 0,-1-1 1 0 0,0 1 0 0 0,0 0 0 0 0,0 0 0 0 0,0-1 0 0 0,0 1 0 0 0,0 0 0 0 0,1 0 0 0 0,-1 0 0 0 0,0-1 0 0 0,0 1 0 0 0,0 0 0 0 0,1 0-1 0 0,-1 0 1 0 0,0 0 0 0 0,0-1 0 0 0,1 1 0 0 0,14-5 256 0 0,18 1-123 0 0,-33 4-148 0 0,583 2 457 0 0,-381 3-478 0 0,2542 22 299 0 0,-1441-5 257 0 0,-1203-17-496 0 0,55 1 226 0 0,-144-7 387 0 0,-25-2 107 0 0,-3-1-492 0 0,13 3-266 0 0,1 1 0 0 0,-1-1 1 0 0,1 0-1 0 0,-1 1 1 0 0,1 0-1 0 0,-1-1 1 0 0,1 1-1 0 0,-1 1 0 0 0,1-1 1 0 0,-1 1-1 0 0,1-1 1 0 0,-1 1-1 0 0,1 0 1 0 0,-1 0-1 0 0,1 0 1 0 0,0 1-1 0 0,0-1 0 0 0,-1 1 1 0 0,1 0-1 0 0,0 0 1 0 0,1 0-1 0 0,-1 0 1 0 0,0 0-1 0 0,-2 3 1 0 0,-5 7 3 0 0,0-1 1 0 0,1 1 0 0 0,1 0 0 0 0,-11 20-1 0 0,11-18 16 0 0,-21 42 167 0 0,-42 114 0 0 0,58-135-107 0 0,-285 804 1506 0 0,69 19 367 0 0,155-357-463 0 0,32-185-916 0 0,41-308-562 0 0,-18 91 139 0 0,16-85-94 0 0,-1 0 1 0 0,-1-1 0 0 0,0 0-1 0 0,-14 26 1 0 0,9-29 84 0 0,10-10-139 0 0,0 0 0 0 0,0 0 0 0 0,-1 0-1 0 0,1 0 1 0 0,0 0 0 0 0,0 0 0 0 0,-1 0 0 0 0,1 0 0 0 0,0 0-1 0 0,0 0 1 0 0,-1 0 0 0 0,1-1 0 0 0,0 1 0 0 0,0 0 0 0 0,-1 0 0 0 0,1 0-1 0 0,0 0 1 0 0,0 0 0 0 0,-1 0 0 0 0,1-1 0 0 0,0 1 0 0 0,0 0-1 0 0,0 0 1 0 0,-1 0 0 0 0,1-1 0 0 0,0 1 0 0 0,0 0 0 0 0,0 0 0 0 0,-1-1-1 0 0,-8-26 18 0 0,6 12-318 0 0,0 8-237 0 0,0-1-1 0 0,0 1 0 0 0,0 1 0 0 0,-1-1 0 0 0,0 0 0 0 0,-1 1 0 0 0,1 0 0 0 0,-1 0 0 0 0,-10-9 0 0 0,-1 1-1087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6:01.347"/>
    </inkml:context>
    <inkml:brush xml:id="br0">
      <inkml:brushProperty name="width" value="0.1" units="cm"/>
      <inkml:brushProperty name="height" value="0.1" units="cm"/>
      <inkml:brushProperty name="color" value="#F6630D"/>
    </inkml:brush>
  </inkml:definitions>
  <inkml:trace contextRef="#ctx0" brushRef="#br0">60 47 6785 0 0,'-60'-9'1254'0'0,"99"-6"-133"0"0,9 6-1132 0 0,0 3 0 0 0,0 1 0 0 0,0 3 0 0 0,49 4 0 0 0,-17-3-1625 0 0,-57-1 692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6:01.682"/>
    </inkml:context>
    <inkml:brush xml:id="br0">
      <inkml:brushProperty name="width" value="0.1" units="cm"/>
      <inkml:brushProperty name="height" value="0.1" units="cm"/>
      <inkml:brushProperty name="color" value="#F6630D"/>
    </inkml:brush>
  </inkml:definitions>
  <inkml:trace contextRef="#ctx0" brushRef="#br0">11 71 7293 0 0,'-10'7'3'0'0,"22"-7"126"0"0,9 0 9 0 0,189 5 1375 0 0,234-25 0 0 0,1144-26 3065 0 0,-928 35-2472 0 0,-589 8-1889 0 0,-45 1-61 0 0,0 1-1 0 0,40 4 1 0 0,-166 2-273 0 0,-156 3-4437 0 0,200-3 2661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09.295"/>
    </inkml:context>
    <inkml:brush xml:id="br0">
      <inkml:brushProperty name="width" value="0.05" units="cm"/>
      <inkml:brushProperty name="height" value="0.05" units="cm"/>
    </inkml:brush>
  </inkml:definitions>
  <inkml:trace contextRef="#ctx0" brushRef="#br0">1 0 24575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3.231"/>
    </inkml:context>
    <inkml:brush xml:id="br0">
      <inkml:brushProperty name="width" value="0.05" units="cm"/>
      <inkml:brushProperty name="height" value="0.05" units="cm"/>
    </inkml:brush>
  </inkml:definitions>
  <inkml:trace contextRef="#ctx0" brushRef="#br0">222 116 7005 0 0,'-37'-6'87'0'0,"-17"-4"944"0"0,-54-16 0 0 0,106 26-946 0 0,0-1 0 0 0,0 1 0 0 0,0-1 0 0 0,0 0 0 0 0,0 0 0 0 0,0 0 0 0 0,0 0 1 0 0,1-1-1 0 0,-1 1 0 0 0,-1-2 0 0 0,2-4 526 0 0,13 1-306 0 0,36-8-232 0 0,1 3 0 0 0,0 2 1 0 0,1 2-1 0 0,0 2 0 0 0,0 3 1 0 0,0 1-1 0 0,95 13 0 0 0,-137-11-75 0 0,0 0 1 0 0,-1 1-1 0 0,1 0 0 0 0,-1 1 0 0 0,1-1 0 0 0,-1 1 0 0 0,12 8 0 0 0,-17-10 6 0 0,0 0 0 0 0,-1 0 0 0 0,1 1 0 0 0,-1-1 1 0 0,1 1-1 0 0,-1-1 0 0 0,0 1 0 0 0,1 0 0 0 0,-1 0 0 0 0,0-1 0 0 0,0 1 1 0 0,0 0-1 0 0,0 0 0 0 0,-1 0 0 0 0,1 0 0 0 0,0 0 0 0 0,-1 0 0 0 0,1 0 1 0 0,-1 0-1 0 0,0 0 0 0 0,0 0 0 0 0,0 1 0 0 0,0-1 0 0 0,0 0 0 0 0,0 0 1 0 0,0 0-1 0 0,-1 0 0 0 0,1 0 0 0 0,-1 0 0 0 0,0 0 0 0 0,1 0 0 0 0,-1 0 1 0 0,-2 3-1 0 0,-6 11 78 0 0,-1-1 1 0 0,0 1 0 0 0,-1-2 0 0 0,-1 1-1 0 0,0-1 1 0 0,-24 20 0 0 0,-12 14 104 0 0,26-24-104 0 0,-7 6-1 0 0,2 1 0 0 0,1 1 0 0 0,1 1 0 0 0,-34 61 0 0 0,55-84-64 0 0,-4 6 73 0 0,0-1-1 0 0,2 1 0 0 0,-8 29 0 0 0,12-41-54 0 0,2 1 1 0 0,-1 0-1 0 0,1 0 1 0 0,-1 0-1 0 0,1 0 1 0 0,0 0-1 0 0,1 0 0 0 0,0 0 1 0 0,-1 0-1 0 0,1-1 1 0 0,1 1-1 0 0,-1 0 1 0 0,1-1-1 0 0,0 1 1 0 0,0-1-1 0 0,0 1 1 0 0,5 6-1 0 0,3 3 67 0 0,0-1-1 0 0,23 22 1 0 0,-28-30-93 0 0,1 0 0 0 0,1 0 0 0 0,-1-1-1 0 0,1 0 1 0 0,-1 0 0 0 0,1 0 0 0 0,0-1 0 0 0,12 4 0 0 0,1-3-93 0 0,1 0 0 0 0,-1-1 0 0 0,1 0 0 0 0,0-2-1 0 0,24-2 1 0 0,0-1-757 0 0,55-12-1 0 0,-47 2-209 0 0,6-4-112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3.539"/>
    </inkml:context>
    <inkml:brush xml:id="br0">
      <inkml:brushProperty name="width" value="0.05" units="cm"/>
      <inkml:brushProperty name="height" value="0.05" units="cm"/>
    </inkml:brush>
  </inkml:definitions>
  <inkml:trace contextRef="#ctx0" brushRef="#br0">74 71 5973 0 0,'-13'-1'205'0'0,"9"2"-79"0"0,0-1 0 0 0,1 0 1 0 0,-1 0-1 0 0,0 0 0 0 0,0-1 0 0 0,1 1 1 0 0,-1-1-1 0 0,0 0 0 0 0,1 0 0 0 0,-1 0 1 0 0,1-1-1 0 0,-1 1 0 0 0,1-1 0 0 0,-4-2 0 0 0,5 2 201 0 0,2 2-283 0 0,0 0 0 0 0,0 0 0 0 0,0 0 0 0 0,0 0 0 0 0,0 0 0 0 0,1 0 0 0 0,-1-1 0 0 0,0 1 0 0 0,0 0 0 0 0,0 0 0 0 0,0 0 0 0 0,0 0 0 0 0,0 0 0 0 0,1 0 0 0 0,-1 0 0 0 0,0 0 0 0 0,0 0 0 0 0,0-1 0 0 0,0 1 0 0 0,0 0 0 0 0,0 0 0 0 0,0 0 0 0 0,0 0 0 0 0,0 0 0 0 0,0 0 0 0 0,0 0 0 0 0,0-1 0 0 0,0 1 0 0 0,0 0 0 0 0,0 0 0 0 0,0 0 0 0 0,0 0 0 0 0,0 0 0 0 0,0-1 0 0 0,0 1 0 0 0,0 0 0 0 0,0 0 0 0 0,0 0 0 0 0,0 0 0 0 0,0 0 0 0 0,0 0 0 0 0,0-1 0 0 0,0 1 0 0 0,0 0 0 0 0,0 0 0 0 0,0 0 0 0 0,0 0 0 0 0,0 0 0 0 0,0 0 0 0 0,-1-1 0 0 0,6 1-52 0 0,30-1 983 0 0,-4 2-669 0 0,211-22-169 0 0,-115 6-1397 0 0,-62 3 405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3.847"/>
    </inkml:context>
    <inkml:brush xml:id="br0">
      <inkml:brushProperty name="width" value="0.05" units="cm"/>
      <inkml:brushProperty name="height" value="0.05" units="cm"/>
    </inkml:brush>
  </inkml:definitions>
  <inkml:trace contextRef="#ctx0" brushRef="#br0">128 39 9637 0 0,'-23'-4'169'0'0,"0"-1"0"0"0,1-1 0 0 0,-38-15 1 0 0,61 18 771 0 0,1 9-460 0 0,0 4-289 0 0,0 0 0 0 0,0 0 0 0 0,1-1 0 0 0,0 1 0 0 0,1 0-1 0 0,0-1 1 0 0,1 0 0 0 0,6 10 0 0 0,-4-5-48 0 0,100 153 506 0 0,-54-90-492 0 0,-40-57-425 0 0,1-1 1 0 0,2-1-1 0 0,0 0 1 0 0,0 0-1 0 0,2-2 1 0 0,30 23-1 0 0,-34-28-438 0 0,-11-9 467 0 0,0 0 0 0 0,-1 1 0 0 0,1-1 0 0 0,0 0 0 0 0,1-1 0 0 0,-1 1 0 0 0,0 0 0 0 0,0-1 0 0 0,6 2 0 0 0,12 2-1005 0 0</inkml:trace>
  <inkml:trace contextRef="#ctx0" brushRef="#br0" timeOffset="1">656 67 7133 0 0,'0'-1'20'0'0,"1"0"1"0"0,-1-1-1 0 0,0 1 1 0 0,0-1 0 0 0,0 1-1 0 0,0 0 1 0 0,0-1-1 0 0,-1 1 1 0 0,1-1-1 0 0,0 1 1 0 0,0 0 0 0 0,-1-1-1 0 0,1 1 1 0 0,-1 0-1 0 0,0-1 1 0 0,1 1 0 0 0,-1 0-1 0 0,0 0 1 0 0,0 0-1 0 0,1 0 1 0 0,-1-1-1 0 0,0 1 1 0 0,0 0 0 0 0,0 1-1 0 0,-1-1 1 0 0,1 0-1 0 0,0 0 1 0 0,0 0 0 0 0,-2 0-1 0 0,-1 0 30 0 0,-1 1-1 0 0,1-1 0 0 0,-1 1 1 0 0,1 0-1 0 0,-1 1 1 0 0,1-1-1 0 0,-1 1 0 0 0,-4 1 1 0 0,9-2-49 0 0,-33 7 49 0 0,0 1-1 0 0,0 2 1 0 0,-56 26-1 0 0,-86 56 409 0 0,165-86-347 0 0,0 0 0 0 0,1 0 0 0 0,0 0 0 0 0,0 2-1 0 0,1-1 1 0 0,-9 10 0 0 0,15-15-63 0 0,1 0-1 0 0,-1 0 1 0 0,1 0-1 0 0,-1 0 1 0 0,1 1 0 0 0,0-1-1 0 0,0 0 1 0 0,0 1-1 0 0,0-1 1 0 0,0 1-1 0 0,1-1 1 0 0,-1 1 0 0 0,1-1-1 0 0,-1 1 1 0 0,1-1-1 0 0,0 1 1 0 0,0 0-1 0 0,0-1 1 0 0,0 1 0 0 0,1-1-1 0 0,-1 1 1 0 0,1-1-1 0 0,-1 1 1 0 0,1-1-1 0 0,0 1 1 0 0,0-1-1 0 0,0 1 1 0 0,0-1 0 0 0,1 0-1 0 0,-1 0 1 0 0,3 4-1 0 0,4 3 109 0 0,0 0 0 0 0,1-1 0 0 0,0 0 0 0 0,0 0 0 0 0,1-1 0 0 0,0-1 0 0 0,0 1 0 0 0,14 5 0 0 0,94 37 407 0 0,-88-39-419 0 0,54 17 95 0 0,2-4 0 0 0,101 13 1 0 0,-103-21-306 0 0,63 22-2106 0 0,-119-33 1052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4.152"/>
    </inkml:context>
    <inkml:brush xml:id="br0">
      <inkml:brushProperty name="width" value="0.05" units="cm"/>
      <inkml:brushProperty name="height" value="0.05" units="cm"/>
    </inkml:brush>
  </inkml:definitions>
  <inkml:trace contextRef="#ctx0" brushRef="#br0">32 21 8497 0 0,'-20'-14'901'0'0,"9"8"63"0"0,26 37 968 0 0,16 26-1393 0 0,-14-30-381 0 0,-2 2 1 0 0,0 0-1 0 0,-2 0 1 0 0,-1 1-1 0 0,13 54 1 0 0,-23-66-470 0 0,2 0 0 0 0,0 0 0 0 0,1-1 0 0 0,0 1 0 0 0,2-1 0 0 0,0 0-1 0 0,1-1 1 0 0,12 19 0 0 0,-9-23-748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4.467"/>
    </inkml:context>
    <inkml:brush xml:id="br0">
      <inkml:brushProperty name="width" value="0.05" units="cm"/>
      <inkml:brushProperty name="height" value="0.05" units="cm"/>
    </inkml:brush>
  </inkml:definitions>
  <inkml:trace contextRef="#ctx0" brushRef="#br0">72 325 8165 0 0,'-7'-4'272'0'0,"2"2"104"0"0,-1 0 0 0 0,1-1 0 0 0,0 1 0 0 0,0-1 1 0 0,0 0-1 0 0,1-1 0 0 0,-9-6 0 0 0,13 10-369 0 0,0-1 0 0 0,0 1-1 0 0,0 0 1 0 0,0 0 0 0 0,0 0-1 0 0,0 0 1 0 0,0 0 0 0 0,0 0-1 0 0,0-1 1 0 0,0 1 0 0 0,-1 0-1 0 0,1 0 1 0 0,0 0 0 0 0,0 0-1 0 0,0 0 1 0 0,0 0 0 0 0,0 0 0 0 0,0 0-1 0 0,0 0 1 0 0,-1-1 0 0 0,1 1-1 0 0,0 0 1 0 0,0 0 0 0 0,0 0-1 0 0,0 0 1 0 0,0 0 0 0 0,-1 0-1 0 0,1 0 1 0 0,0 0 0 0 0,0 0-1 0 0,0 0 1 0 0,0 0 0 0 0,0 0-1 0 0,-1 0 1 0 0,1 0 0 0 0,0 0-1 0 0,0 0 1 0 0,0 0 0 0 0,0 0-1 0 0,0 1 1 0 0,0-1 0 0 0,-1 0-1 0 0,-3 7 43 0 0,0 9-46 0 0,1 27 45 0 0,3 1-1 0 0,1-1 1 0 0,2 0-1 0 0,2 0 1 0 0,12 51-1 0 0,-8-55-41 0 0,-9-35-44 0 0,-1-6-18 0 0,-7-19-114 0 0,1-6 127 0 0,1 0-1 0 0,1-1 1 0 0,1 1 0 0 0,1-1-1 0 0,2 0 1 0 0,4-54-1 0 0,1 43 62 0 0,2-1 0 0 0,2 1 0 0 0,1 1 0 0 0,20-49 0 0 0,-22 66-3 0 0,2 1 0 0 0,14-24 0 0 0,-19 38-4 0 0,0 0 0 0 0,0 1-1 0 0,0-1 1 0 0,0 1-1 0 0,1 0 1 0 0,0 0-1 0 0,0 0 1 0 0,0 1 0 0 0,1-1-1 0 0,-1 1 1 0 0,10-4-1 0 0,-14 7-1 0 0,0 1 0 0 0,1-1-1 0 0,-1 1 1 0 0,0-1 0 0 0,1 1-1 0 0,-1 0 1 0 0,0 0 0 0 0,1-1 0 0 0,-1 1-1 0 0,1 0 1 0 0,-1 0 0 0 0,0 0-1 0 0,1 1 1 0 0,-1-1 0 0 0,0 0-1 0 0,1 0 1 0 0,-1 1 0 0 0,0-1-1 0 0,1 1 1 0 0,1 0 0 0 0,-1 1 12 0 0,1 0 0 0 0,-1-1 0 0 0,0 1 1 0 0,0 0-1 0 0,0 0 0 0 0,0 0 1 0 0,-1 1-1 0 0,1-1 0 0 0,2 5 0 0 0,2 5 63 0 0,-1 0-1 0 0,0 0 1 0 0,4 20 0 0 0,-6-25-62 0 0,33 137 276 0 0,-19-70-492 0 0,41 107 0 0 0,-42-138-313 0 0,-6-16-669 0 0,15 30 0 0 0,-12-34 8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4.777"/>
    </inkml:context>
    <inkml:brush xml:id="br0">
      <inkml:brushProperty name="width" value="0.05" units="cm"/>
      <inkml:brushProperty name="height" value="0.05" units="cm"/>
    </inkml:brush>
  </inkml:definitions>
  <inkml:trace contextRef="#ctx0" brushRef="#br0">20 97 7133 0 0,'-11'-20'100'0'0,"5"13"32"0"0,4-12-20 0 0,2 12 12 0 0,2-2-12 0 0,4 6 12 0 0,1-2-4 0 0,1 2-12 0 0,5 2-108 0 0,2 0-128 0 0,9-2-64 0 0,2-7 28 0 0,6 6-248 0 0,0 0 32 0 0,4 3-152 0 0,5 2-96 0 0,0-1-145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5.111"/>
    </inkml:context>
    <inkml:brush xml:id="br0">
      <inkml:brushProperty name="width" value="0.05" units="cm"/>
      <inkml:brushProperty name="height" value="0.05" units="cm"/>
    </inkml:brush>
  </inkml:definitions>
  <inkml:trace contextRef="#ctx0" brushRef="#br0">85 271 5849 0 0,'-32'-49'923'0'0,"19"30"12"0"0,0 0-1 0 0,-10-23 0 0 0,20 27-100 0 0,3 13-304 0 0,3 10-349 0 0,39 176 139 0 0,10 33-284 0 0,-31-127 22 0 0,-21-90-57 0 0,0 1 0 0 0,0-1 1 0 0,1 0-1 0 0,-1 0 0 0 0,0 0 1 0 0,0 0-1 0 0,0 0 0 0 0,0 0 0 0 0,0 0 1 0 0,0 0-1 0 0,0 1 0 0 0,0-1 1 0 0,0 0-1 0 0,0 0 0 0 0,0 0 1 0 0,0 0-1 0 0,0 0 0 0 0,0 0 0 0 0,0 0 1 0 0,0 1-1 0 0,0-1 0 0 0,0 0 1 0 0,0 0-1 0 0,-1 0 0 0 0,1 0 0 0 0,0 0 1 0 0,0 0-1 0 0,0 0 0 0 0,0 0 1 0 0,0 1-1 0 0,0-1 0 0 0,0 0 1 0 0,0 0-1 0 0,0 0 0 0 0,0 0 0 0 0,0 0 1 0 0,0 0-1 0 0,-1 0 0 0 0,1 0 1 0 0,0 0-1 0 0,0 0 0 0 0,0 0 1 0 0,0 0-1 0 0,0 0 0 0 0,0 0 0 0 0,0 0 1 0 0,0 0-1 0 0,-1 0 0 0 0,1 0 1 0 0,0 0-1 0 0,0 0 0 0 0,0 0 1 0 0,0 0-1 0 0,-10-3 18 0 0,-8-7-46 0 0,9-1 23 0 0,0-1 0 0 0,0 1 1 0 0,2-1-1 0 0,-1-1 0 0 0,2 1 0 0 0,0-1 1 0 0,0 0-1 0 0,1-1 0 0 0,1 1 1 0 0,0-1-1 0 0,0 0 0 0 0,-1-23 0 0 0,2 10 7 0 0,2 1-1 0 0,0-1 0 0 0,2 0 0 0 0,1 1 1 0 0,10-51-1 0 0,-8 62-6 0 0,0-1 0 0 0,1 1 0 0 0,1 0 0 0 0,0 1 0 0 0,1-1 1 0 0,1 1-1 0 0,0 1 0 0 0,1-1 0 0 0,19-21 0 0 0,-24 30 1 0 0,0 1 1 0 0,0 0 0 0 0,1 0-1 0 0,0 0 1 0 0,0 0-1 0 0,0 1 1 0 0,0 0-1 0 0,0 0 1 0 0,1 0-1 0 0,0 1 1 0 0,-1 0-1 0 0,1 0 1 0 0,0 0-1 0 0,0 1 1 0 0,0-1-1 0 0,0 1 1 0 0,0 1 0 0 0,0-1-1 0 0,0 1 1 0 0,0 1-1 0 0,0-1 1 0 0,0 1-1 0 0,0 0 1 0 0,0 0-1 0 0,0 0 1 0 0,0 1-1 0 0,0 0 1 0 0,7 4-1 0 0,-9-4 3 0 0,1 0 0 0 0,0 0 0 0 0,-1 1 0 0 0,1 0 0 0 0,-1 0 0 0 0,0 0 0 0 0,0 1 0 0 0,0-1 0 0 0,-1 1 0 0 0,1 0 0 0 0,-1 0 0 0 0,0 0 0 0 0,0 1 0 0 0,0-1 0 0 0,0 1 0 0 0,-1-1 0 0 0,0 1 0 0 0,0 0 0 0 0,0 0 0 0 0,-1 0 0 0 0,1 0 0 0 0,0 9 0 0 0,-2-6-20 0 0,1 0-1 0 0,-2 0 1 0 0,1 0 0 0 0,-1 0 0 0 0,0 0 0 0 0,-1 0-1 0 0,0 0 1 0 0,0 0 0 0 0,-1-1 0 0 0,1 1 0 0 0,-2-1 0 0 0,1 1-1 0 0,-1-1 1 0 0,-5 7 0 0 0,-2 1-45 0 0,0-1-1 0 0,-1 0 1 0 0,-1-1-1 0 0,0-1 1 0 0,-1 0 0 0 0,-26 18-1 0 0,6-8 12 0 0,-71 32 1 0 0,99-52 52 0 0,-8 6-16 0 0,16-4 27 0 0,10-1 34 0 0,13 2 137 0 0,0 1-1 0 0,0 2 0 0 0,0 0 1 0 0,26 14-1 0 0,90 54 636 0 0,-106-55-654 0 0,-3-1-330 0 0,0 2 0 0 0,-1 2 1 0 0,-1 0-1 0 0,-2 2 0 0 0,39 45 1 0 0,-48-55-1613 0 0,-11-11 553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1.329"/>
    </inkml:context>
    <inkml:brush xml:id="br0">
      <inkml:brushProperty name="width" value="0.05" units="cm"/>
      <inkml:brushProperty name="height" value="0.05" units="cm"/>
    </inkml:brush>
  </inkml:definitions>
  <inkml:trace contextRef="#ctx0" brushRef="#br0">67 3 4280 0 0,'-14'4'129'0'0,"-1"0"0"0"0,-15 1-1 0 0,23-4 770 0 0,126-1 16 0 0,-40-2-665 0 0,334-6 196 0 0,-204 2-414 0 0,1282 10 27 0 0,80 27 2142 0 0,-967 2-1594 0 0,-171-7-532 0 0,-352-24-81 0 0,-73-5-21 0 0,-14-1-43 0 0,-17-3-137 0 0,22 7 195 0 0,-99-20-1388 0 0,49 14 585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5.492"/>
    </inkml:context>
    <inkml:brush xml:id="br0">
      <inkml:brushProperty name="width" value="0.05" units="cm"/>
      <inkml:brushProperty name="height" value="0.05" units="cm"/>
    </inkml:brush>
  </inkml:definitions>
  <inkml:trace contextRef="#ctx0" brushRef="#br0">0 400 6689 0 0,'0'-16'24'0'0,"1"0"0"0"0,3-19 0 0 0,-3 30-5 0 0,0 0-1 0 0,0 0 1 0 0,0 1 0 0 0,1-1 0 0 0,0 0 0 0 0,0 1 0 0 0,0-1 0 0 0,1 1 0 0 0,-1 0 0 0 0,1 0 0 0 0,5-6 0 0 0,-8 10-12 0 0,0 0 1 0 0,1-1-1 0 0,-1 1 0 0 0,1 0 1 0 0,-1-1-1 0 0,1 1 0 0 0,-1 0 1 0 0,1 0-1 0 0,-1-1 0 0 0,1 1 1 0 0,-1 0-1 0 0,1 0 0 0 0,-1 0 1 0 0,1 0-1 0 0,-1 0 0 0 0,1 0 1 0 0,-1 0-1 0 0,1 0 0 0 0,0 0 1 0 0,-1 0-1 0 0,1 0 0 0 0,-1 0 1 0 0,1 0-1 0 0,-1 0 0 0 0,1 0 1 0 0,-1 1-1 0 0,1-1 0 0 0,-1 0 1 0 0,1 0-1 0 0,-1 0 0 0 0,1 1 1 0 0,-1-1-1 0 0,0 0 0 0 0,1 1 1 0 0,-1-1-1 0 0,1 1 0 0 0,-1-1 1 0 0,0 0-1 0 0,1 1 0 0 0,-1-1 1 0 0,0 1-1 0 0,0-1 0 0 0,1 1 1 0 0,14 25 355 0 0,-13-22-286 0 0,3 8 153 0 0,-1 1 0 0 0,0-1 0 0 0,0 1 0 0 0,-1 0 0 0 0,1 13 0 0 0,4 70 919 0 0,-6-76-969 0 0,-3 121 686 0 0,-1-58-768 0 0,2-77-97 0 0,0 0-1 0 0,-1 0 0 0 0,1 0 0 0 0,-2 0 1 0 0,1 0-1 0 0,-1 0 0 0 0,-2 7 0 0 0,4-45-406 0 0,7-26 80 0 0,1-94 0 0 0,-2 1 364 0 0,-1 104 79 0 0,2 0 0 0 0,1 0 0 0 0,3 1 0 0 0,2 1 0 0 0,2 0 1 0 0,20-44-1 0 0,-34 86-98 0 0,0 1 0 0 0,1 0 1 0 0,-1 0-1 0 0,0 0 1 0 0,1 0-1 0 0,-1 0 0 0 0,1 0 1 0 0,0 0-1 0 0,-1 1 1 0 0,1-1-1 0 0,0 0 0 0 0,0 1 1 0 0,0 0-1 0 0,5-3 1 0 0,-6 4-10 0 0,1-1 0 0 0,-1 1 0 0 0,1 0 1 0 0,-1 0-1 0 0,1-1 0 0 0,0 1 0 0 0,-1 0 1 0 0,1 1-1 0 0,-1-1 0 0 0,1 0 0 0 0,0 0 1 0 0,-1 1-1 0 0,1-1 0 0 0,-1 1 1 0 0,1-1-1 0 0,-1 1 0 0 0,1 0 0 0 0,-1-1 1 0 0,0 1-1 0 0,1 0 0 0 0,-1 0 0 0 0,0 0 1 0 0,1 0-1 0 0,1 3 0 0 0,8 8 82 0 0,0 0 0 0 0,-1 1 0 0 0,-1 1 0 0 0,0-1 0 0 0,0 2 0 0 0,-2-1 0 0 0,12 30 0 0 0,-3 2 169 0 0,15 68-1 0 0,1 78 84 0 0,11 41-938 0 0,-41-226 310 0 0,-1 0-1 0 0,0 0 1 0 0,0 0 0 0 0,-1 0-1 0 0,0 0 1 0 0,0 0 0 0 0,-3 12-1 0 0,3-15 72 0 0,-4 15-998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5.795"/>
    </inkml:context>
    <inkml:brush xml:id="br0">
      <inkml:brushProperty name="width" value="0.05" units="cm"/>
      <inkml:brushProperty name="height" value="0.05" units="cm"/>
    </inkml:brush>
  </inkml:definitions>
  <inkml:trace contextRef="#ctx0" brushRef="#br0">0 150 7133 0 0,'0'-36'136'0'0,"9"9"148"0"0,8-6 124 0 0,9 9 164 0 0,0 7 144 0 0,4 11 80 0 0,4-1 112 0 0,-4 7 28 0 0,4 1-72 0 0,5 7-136 0 0,-5 3-112 0 0,5 5-168 0 0,-9-4-160 0 0,7 0-88 0 0,-9 2-236 0 0,4-9-348 0 0,-9 10-460 0 0,-5-7-536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20:29.816"/>
    </inkml:context>
    <inkml:brush xml:id="br0">
      <inkml:brushProperty name="width" value="0.05" units="cm"/>
      <inkml:brushProperty name="height" value="0.05" units="cm"/>
    </inkml:brush>
  </inkml:definitions>
  <inkml:trace contextRef="#ctx0" brushRef="#br0">1 1013 5360,'1'-7'132,"-2"7"-121,1-1 0,0 1 0,0-1 0,0 1 0,0 0 0,0-1 0,0 1 0,0-1-1,0 1 1,0-1 0,0 1 0,0 0 0,0-1 0,0 1 0,0-1 0,0 1 0,0 0 0,1-1 0,-1 1 0,0 0 0,0-1 0,0 1-1,1-1 1,-1 1 0,0 0 0,0-1 0,1 1 0,-1 0 0,0 0 0,1-1 0,-1 1 0,0 0 0,1 0 0,-1 0 0,0-1 0,1 1-1,-1 0 1,1 0 0,0 0 0,6-3 104,0 1-1,1 0 0,-1 1 1,1-1-1,0 2 0,-1-1 1,1 1-1,0 0 1,14 2-1,20 0 239,8-8 23,0-1 1,49-15-1,-2 1-67,806-107 535,8 48-831,-496 48 79,651-55 787,-8-53 697,-570 39-901,-354 65-444,203-83 0,-308 108-199,-7 2 22,1 0 0,-1-2 0,-1 0 0,0-1 0,36-28 0,-54 37-42,-1 1-1,1-1 1,-1 0-1,0 0 1,0 0-1,0 0 1,0 0-1,0 0 1,-1 0-1,1-1 1,-1 1-1,0-1 1,1-3-1,-2 5-14,0 0 0,0 1 0,0-1 0,0 0 0,0 0 0,0 1 0,-1-1 0,1 0 1,-1 1-1,1-1 0,-1 0 0,0 1 0,1-1 0,-1 1 0,0-1 0,0 1 0,0-1 0,0 1 0,-1 0 0,1 0 0,0-1 0,0 1 0,-1 0 0,1 0 0,-1 0 0,1 0 0,-1 0 0,1 1 0,-3-2 0,-5-1-235,0 0-1,0 1 1,-1 0-1,1 1 1,0 0-1,-1 0 1,1 1-1,-19 2 1,4-2-587,-18 2-804</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3.261"/>
    </inkml:context>
    <inkml:brush xml:id="br0">
      <inkml:brushProperty name="width" value="0.05" units="cm"/>
      <inkml:brushProperty name="height" value="0.05" units="cm"/>
    </inkml:brush>
  </inkml:definitions>
  <inkml:trace contextRef="#ctx0" brushRef="#br0">255 140 7069 0 0,'-1'-6'35'0'0,"-1"0"44"0"0,0-1-1 0 0,0 1 1 0 0,0-1 0 0 0,-1 1-1 0 0,0 0 1 0 0,0 0 0 0 0,-5-8-1 0 0,-1 4 84 0 0,-12-16 287 0 0,19 21-289 0 0,-1 0 0 0 0,1 0 0 0 0,-1 1-1 0 0,-1-1 1 0 0,1 1 0 0 0,-7-8 0 0 0,11 14-114 0 0,-1-1 0 0 0,1 0 0 0 0,0 1 0 0 0,-1-1 0 0 0,1 1 0 0 0,-1 0 1 0 0,1-1-1 0 0,-1 1 0 0 0,0-1 0 0 0,1 4 0 0 0,-1-1 47 0 0,10 43 586 0 0,10 72 547 0 0,6 535 425 0 0,-24-551-1489 0 0,-2-81-136 0 0,4 512 412 0 0,-11-362-398 0 0,-32 188 0 0 0,14-200-33 0 0,-112 715-4 0 0,133-844-4 0 0,-20 169 14 0 0,21-163-4 0 0,3 0 1 0 0,1 0-1 0 0,8 52 1 0 0,-8-81-11 0 0,1-1 0 0 0,-1 0 0 0 0,2 0 1 0 0,-1 1-1 0 0,1-1 0 0 0,0 0 0 0 0,0-1 0 0 0,1 1 1 0 0,0-1-1 0 0,0 0 0 0 0,1 1 0 0 0,0-2 1 0 0,0 1-1 0 0,0-1 0 0 0,0 1 0 0 0,1-1 1 0 0,0-1-1 0 0,0 1 0 0 0,9 4 0 0 0,-1-2 4 0 0,1-1 0 0 0,1 0 1 0 0,-1-1-1 0 0,1-1 0 0 0,-1 0 0 0 0,1-1 0 0 0,32 2 0 0 0,73-2 36 0 0,193-20 0 0 0,-202 8-23 0 0,976-84 573 0 0,-547 44-249 0 0,1484-111 342 0 0,1 54-102 0 0,-513 57 39 0 0,-1447 47-592 0 0,443-35 122 0 0,-492 35-262 0 0,-1-1 0 0 0,1-1 1 0 0,29-11-1 0 0,-44 15 72 0 0,0-1 1 0 0,-1 0 0 0 0,1 0-1 0 0,0 1 1 0 0,0-1-1 0 0,-1 0 1 0 0,1-1 0 0 0,-1 1-1 0 0,1 0 1 0 0,-1 0-1 0 0,1-1 1 0 0,-1 1 0 0 0,0-1-1 0 0,0 1 1 0 0,1-1-1 0 0,0-2 1 0 0,-2 2-6 0 0,1 1-1 0 0,-1-1 1 0 0,0 1 0 0 0,0-1-1 0 0,0 1 1 0 0,0 0 0 0 0,0-1-1 0 0,-1 1 1 0 0,1-1 0 0 0,0 1-1 0 0,-1 0 1 0 0,1-1 0 0 0,-1 1-1 0 0,1 0 1 0 0,-1-1-1 0 0,0 1 1 0 0,1 0 0 0 0,-1 0-1 0 0,0 0 1 0 0,0 0 0 0 0,0 0-1 0 0,0 0 1 0 0,0 0 0 0 0,-2-2-1 0 0,-9-7-410 0 0,0 1-1 0 0,-1 0 0 0 0,0 1 1 0 0,-1 1-1 0 0,-16-8 0 0 0,-10-5-512 0 0,-28-16-617 0 0,-8-3-130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4.127"/>
    </inkml:context>
    <inkml:brush xml:id="br0">
      <inkml:brushProperty name="width" value="0.05" units="cm"/>
      <inkml:brushProperty name="height" value="0.05" units="cm"/>
    </inkml:brush>
  </inkml:definitions>
  <inkml:trace contextRef="#ctx0" brushRef="#br0">0 480 4312 0 0,'4'-6'53'0'0,"-1"1"-1"0"0,1-1 1 0 0,0 1-1 0 0,0 0 1 0 0,1 0-1 0 0,0 0 1 0 0,-1 0-1 0 0,1 1 1 0 0,1 0-1 0 0,-1 0 1 0 0,9-4-1 0 0,10-5 330 0 0,35-15 0 0 0,-42 21-242 0 0,12-5 62 0 0,16-8 118 0 0,50-15 0 0 0,5 7 106 0 0,1 5 0 0 0,156-18 0 0 0,777-10 745 0 0,3 48-946 0 0,-939 4-216 0 0,152 0-15 0 0,1375 1 13 0 0,-3-44-37 0 0,-1010 11 5 0 0,1526-56 74 0 0,-2074 86-45 0 0,80 10 1 0 0,-141-9-5 0 0,1 0 0 0 0,-1 1 0 0 0,1 0 0 0 0,-1 0 1 0 0,0 0-1 0 0,6 3 0 0 0,-9-4 0 0 0,0 0 0 0 0,1 0 0 0 0,-1 0 0 0 0,0 0 0 0 0,1 1 0 0 0,-1-1 0 0 0,0 0 0 0 0,0 0 0 0 0,1 1 0 0 0,-1-1 1 0 0,0 0-1 0 0,0 1 0 0 0,1-1 0 0 0,-1 0 0 0 0,0 0 0 0 0,0 1 0 0 0,0-1 0 0 0,0 0 0 0 0,0 1 0 0 0,0-1 0 0 0,1 1 0 0 0,-1-1 0 0 0,0 0 0 0 0,0 1 0 0 0,0 0 0 0 0,-1-1 2 0 0,1 1 0 0 0,0 0-1 0 0,-1 0 1 0 0,1 0-1 0 0,-1 0 1 0 0,1-1 0 0 0,-1 1-1 0 0,1 0 1 0 0,-1-1-1 0 0,0 1 1 0 0,1 0-1 0 0,-1-1 1 0 0,0 1 0 0 0,1-1-1 0 0,-2 1 1 0 0,-29 20 234 0 0,-48 22 0 0 0,49-28-21 0 0,0 2 0 0 0,-33 24 0 0 0,41-23-99 0 0,1 2-1 0 0,1 0 0 0 0,0 1 1 0 0,2 1-1 0 0,0 1 0 0 0,2 0 1 0 0,-26 50-1 0 0,3 10 117 0 0,-32 99 0 0 0,59-149-190 0 0,-48 144 237 0 0,-41 212 0 0 0,3 193 27 0 0,77-218-243 0 0,35 0 157 0 0,-10-257-169 0 0,-5-1 1 0 0,-4 1-1 0 0,-5-1 1 0 0,-41 183-1 0 0,33-225-31 0 0,-34 79-1 0 0,3-12 6 0 0,46-123-24 0 0,1 1 1 0 0,0-1-1 0 0,1 1 0 0 0,0-1 0 0 0,0 1 0 0 0,1-1 0 0 0,0 1 0 0 0,0-1 1 0 0,1 1-1 0 0,1-1 0 0 0,-1 1 0 0 0,1-1 0 0 0,0 1 0 0 0,7 14 1 0 0,-8-22 0 0 0,-1 0 0 0 0,0 0 0 0 0,0 0 0 0 0,0 0 0 0 0,0 0-1 0 0,-1 0 1 0 0,1 0 0 0 0,0-1 0 0 0,0 1 0 0 0,0 0 0 0 0,-1 0 0 0 0,1 0 0 0 0,0 0 0 0 0,-1-1 0 0 0,1 1 0 0 0,-1 0 0 0 0,1 0 0 0 0,-1-1 0 0 0,1 1 0 0 0,-1 0 0 0 0,0-1 0 0 0,1 1 0 0 0,-1 0 0 0 0,0-1 0 0 0,1 1 0 0 0,-1-1 0 0 0,0 1 0 0 0,0-1 0 0 0,0 0 0 0 0,-1 1 0 0 0,-30 13 10 0 0,26-13-9 0 0,-287 89 104 0 0,242-79-442 0 0,0-2-1 0 0,0-3 0 0 0,-100 1 1 0 0,143-7 136 0 0,0-1 0 0 0,1 1 0 0 0,-1-1-1 0 0,0-1 1 0 0,0 0 0 0 0,1 0 0 0 0,-1 0 0 0 0,1-1 0 0 0,0 0 0 0 0,-1 0 0 0 0,1-1 0 0 0,-8-5 0 0 0,-13-12-972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8.581"/>
    </inkml:context>
    <inkml:brush xml:id="br0">
      <inkml:brushProperty name="width" value="0.05" units="cm"/>
      <inkml:brushProperty name="height" value="0.05" units="cm"/>
    </inkml:brush>
  </inkml:definitions>
  <inkml:trace contextRef="#ctx0" brushRef="#br0">1 237 6689 0 0,'1'-1'8'0'0,"-1"0"1"0"0,1 1-1 0 0,0-1 1 0 0,-1 0-1 0 0,1 0 1 0 0,0 1 0 0 0,0-1-1 0 0,0 0 1 0 0,0 1-1 0 0,0-1 1 0 0,0 1-1 0 0,0-1 1 0 0,0 1-1 0 0,0-1 1 0 0,0 1 0 0 0,0 0-1 0 0,0-1 1 0 0,0 1-1 0 0,0 0 1 0 0,1 0-1 0 0,36-7 25 0 0,-23 4 9 0 0,621-114 1954 0 0,7 28-669 0 0,-615 86-1335 0 0,73-4 6 0 0,-97 8 9 0 0,-4 1-13 0 0,-12 4-44 0 0,-19 4-210 0 0,-29 10-849 0 0,22-10 228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0.125"/>
    </inkml:context>
    <inkml:brush xml:id="br0">
      <inkml:brushProperty name="width" value="0.05" units="cm"/>
      <inkml:brushProperty name="height" value="0.05" units="cm"/>
    </inkml:brush>
  </inkml:definitions>
  <inkml:trace contextRef="#ctx0" brushRef="#br0">5 0 5148 0 0,'-4'8'214'0'0,"4"-5"469"0"0,6 17-233 0 0,3 23 184 0 0,-2 0 1 0 0,-2 1 0 0 0,-1 64 0 0 0,-3-73-217 0 0,0-9-169 0 0,11 164 720 0 0,-8-166-960 0 0,1 0 1 0 0,0 0-1 0 0,2-1 1 0 0,1 1-1 0 0,19 38 1 0 0,-19-47-303 0 0,-1 1 0 0 0,5 15 0 0 0,-4-18-227 0 0,-7-12 390 0 0,0 0 0 0 0,0 1 0 0 0,0-1-1 0 0,-1 0 1 0 0,1 0 0 0 0,0 1 0 0 0,0-1 0 0 0,-1 0 0 0 0,1 1-1 0 0,-1-1 1 0 0,1 1 0 0 0,-1 1 0 0 0,-1 3-1049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0.752"/>
    </inkml:context>
    <inkml:brush xml:id="br0">
      <inkml:brushProperty name="width" value="0.05" units="cm"/>
      <inkml:brushProperty name="height" value="0.05" units="cm"/>
    </inkml:brush>
  </inkml:definitions>
  <inkml:trace contextRef="#ctx0" brushRef="#br0">135 269 4756 0 0,'-4'-2'27'0'0,"1"0"0"0"0,0 0-1 0 0,-1 0 1 0 0,1-1-1 0 0,0 1 1 0 0,0-1-1 0 0,1 0 1 0 0,-1 0-1 0 0,-3-4 1 0 0,4 4 1 0 0,0 1 0 0 0,0-1-1 0 0,0 1 1 0 0,0 0 0 0 0,0 0 0 0 0,-1-1 0 0 0,1 2 0 0 0,-1-1 0 0 0,1 0-1 0 0,-1 0 1 0 0,0 1 0 0 0,0-1 0 0 0,0 1 0 0 0,-3-1 0 0 0,4 2-32 0 0,1 0 1 0 0,0-1-1 0 0,0 1 1 0 0,0 0-1 0 0,0 1 0 0 0,0-1 1 0 0,0 0-1 0 0,-1 0 1 0 0,1 0-1 0 0,0 1 1 0 0,0-1-1 0 0,0 0 0 0 0,0 1 1 0 0,0-1-1 0 0,0 1 1 0 0,0-1-1 0 0,0 1 0 0 0,0 0 1 0 0,0-1-1 0 0,1 1 1 0 0,-1 0-1 0 0,-1 1 1 0 0,-13 23-52 0 0,14-22 53 0 0,0-1 1 0 0,0 1-1 0 0,0-1 1 0 0,0 0 0 0 0,-1 1-1 0 0,1-1 1 0 0,-1 0-1 0 0,1 0 1 0 0,-1 0 0 0 0,-2 1-1 0 0,4-2 9 0 0,0-1-1 0 0,0 0 1 0 0,0 0-1 0 0,0 0 1 0 0,0 0-1 0 0,0 0 1 0 0,0 0-1 0 0,-1 0 1 0 0,1 0-1 0 0,0 0 0 0 0,0 0 1 0 0,0 0-1 0 0,0 0 1 0 0,0 0-1 0 0,0 0 1 0 0,0 0-1 0 0,0 0 1 0 0,0 0-1 0 0,0 0 1 0 0,0 0-1 0 0,0 0 1 0 0,-1 1-1 0 0,1-1 1 0 0,0 0-1 0 0,0 0 1 0 0,0 0-1 0 0,0-1 1 0 0,0 1-1 0 0,0 0 1 0 0,0 0-1 0 0,0 0 1 0 0,0 0-1 0 0,0 0 1 0 0,-1 0-1 0 0,1 0 1 0 0,0 0-1 0 0,0 0 1 0 0,0 0-1 0 0,0 0 1 0 0,0 0-1 0 0,0 0 1 0 0,0 0-1 0 0,0 0 0 0 0,0 0 1 0 0,0 0-1 0 0,0 0 1 0 0,0 0-1 0 0,0 0 1 0 0,0-1-1 0 0,0 1 1 0 0,-1 0-1 0 0,1 0 1 0 0,0 0-1 0 0,0 0 1 0 0,0 0-1 0 0,0 0 1 0 0,0 0-1 0 0,0 0 1 0 0,0 0-1 0 0,0 0 1 0 0,0-1-1 0 0,3-5 695 0 0,-3 6-682 0 0,0 0 0 0 0,1 0 0 0 0,-1 0 0 0 0,0 0 0 0 0,0 0 0 0 0,0-1 0 0 0,0 1 0 0 0,1 0 1 0 0,-1 0-1 0 0,0 0 0 0 0,0 0 0 0 0,0 0 0 0 0,0 0 0 0 0,1 0 0 0 0,-1 0 0 0 0,0 0 0 0 0,0 0 0 0 0,0 0 0 0 0,1 0 1 0 0,-1 0-1 0 0,0 0 0 0 0,0 0 0 0 0,0 0 0 0 0,1 0 0 0 0,-1 0 0 0 0,0 0 0 0 0,0 0 0 0 0,0 0 0 0 0,1 0 0 0 0,-1 0 1 0 0,0 0-1 0 0,0 1 0 0 0,0-1 0 0 0,1 0 0 0 0,6 16 286 0 0,-4-10 323 0 0,0-6-67 0 0,3-13 246 0 0,1-1-606 0 0,-7 13-200 0 0,0 1 1 0 0,0 0 0 0 0,0 0 0 0 0,1 0 0 0 0,-1 0 0 0 0,0 0 0 0 0,0 0 0 0 0,0 0 0 0 0,0 0 0 0 0,0 0 0 0 0,0 0 0 0 0,0 0 0 0 0,0-1 0 0 0,0 1 0 0 0,0 0 0 0 0,0 0 0 0 0,0 0 0 0 0,0 0 0 0 0,0 0 0 0 0,0 0 0 0 0,0 0-1 0 0,0 0 1 0 0,0-1 0 0 0,0 1 0 0 0,0 0 0 0 0,0 0 0 0 0,0 0 0 0 0,0 0 0 0 0,0 0 0 0 0,0 0 0 0 0,0 0 0 0 0,0 0 0 0 0,0 0 0 0 0,0-1 0 0 0,0 1 0 0 0,0 0 0 0 0,0 0 0 0 0,-1 0 0 0 0,1 0 0 0 0,0 0 0 0 0,0 0 0 0 0,0 0-1 0 0,0 0 1 0 0,0 0 0 0 0,0 0 0 0 0,0 0 0 0 0,0 0 0 0 0,0 0 0 0 0,0 0 0 0 0,-1 0 0 0 0,1-1 0 0 0,0 1 0 0 0,0 0 0 0 0,0 0 0 0 0,0 0 0 0 0,0 0 0 0 0,0 0 0 0 0,0 0 0 0 0,0 0 0 0 0,-1 0 0 0 0,1 0 0 0 0,0 0 0 0 0,0 1-1 0 0,0-1 1 0 0,0 0 0 0 0,0 0 0 0 0,0 0 0 0 0,0 0 0 0 0,0 0 0 0 0,-1 0-1 0 0,1 0 0 0 0,-1 1 0 0 0,1-1 0 0 0,-1 0 0 0 0,1 0 0 0 0,0 1 1 0 0,-1-1-1 0 0,1 0 0 0 0,0 1 0 0 0,0-1 0 0 0,-1 1 0 0 0,1-1 0 0 0,0 0 0 0 0,0 1 0 0 0,-1-1 0 0 0,1 1 0 0 0,0-1 0 0 0,0 1 0 0 0,0-1 0 0 0,0 1 0 0 0,0-1 0 0 0,-1 0 0 0 0,1 1 0 0 0,0-1 0 0 0,0 1 0 0 0,0-1 1 0 0,1 2-1 0 0,-1 7 29 0 0,1 0 1 0 0,0 0 0 0 0,0 0-1 0 0,1 1 1 0 0,1-1 0 0 0,-1-1-1 0 0,1 1 1 0 0,6 11 0 0 0,-8-18 39 0 0,2 2 22 0 0,7 10-25 0 0,-8-11 86 0 0,2-10-139 0 0,0-1 0 0 0,-1 0 1 0 0,0 0-1 0 0,-1 0 0 0 0,0-1 0 0 0,0 1 0 0 0,1-14 0 0 0,4-26-6 0 0,21-74-16 0 0,-26 114 6 0 0,19-64-44 0 0,-19 67 41 0 0,1 0-1 0 0,-1 0 1 0 0,1 1 0 0 0,0-1-1 0 0,0 1 1 0 0,1-1 0 0 0,5-5-1 0 0,-7 9 7 0 0,0 0-1 0 0,0 0 1 0 0,-1 0-1 0 0,1 0 1 0 0,0 0-1 0 0,0 0 1 0 0,0 1-1 0 0,0-1 1 0 0,0 0-1 0 0,0 1 1 0 0,0 0-1 0 0,0-1 1 0 0,0 1-1 0 0,1 0 1 0 0,-1 0-1 0 0,0 0 0 0 0,0 1 1 0 0,0-1-1 0 0,0 0 1 0 0,0 1-1 0 0,0-1 1 0 0,0 1-1 0 0,0 0 1 0 0,0 0-1 0 0,0-1 1 0 0,-1 1-1 0 0,4 2 1 0 0,3 2 31 0 0,-1-1 0 0 0,1 1 0 0 0,-1 1 0 0 0,1-1 0 0 0,5 8 0 0 0,0 1 63 0 0,0 1 0 0 0,-2 1 0 0 0,1 0 0 0 0,15 31 0 0 0,29 77 107 0 0,-33-70-285 0 0,-17-36-187 0 0,8 31-1 0 0,1 1-677 0 0,-1-17-44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1.410"/>
    </inkml:context>
    <inkml:brush xml:id="br0">
      <inkml:brushProperty name="width" value="0.05" units="cm"/>
      <inkml:brushProperty name="height" value="0.05" units="cm"/>
    </inkml:brush>
  </inkml:definitions>
  <inkml:trace contextRef="#ctx0" brushRef="#br0">729 501 5817 0 0,'8'-11'96'0'0,"5"-9"294"0"0,18-35 0 0 0,-28 50-239 0 0,0-1 1 0 0,-1 1-1 0 0,0-1 0 0 0,0 0 1 0 0,-1 0-1 0 0,0 0 1 0 0,0 0-1 0 0,0 0 1 0 0,-1 0-1 0 0,1 0 1 0 0,-2-11-1 0 0,0 16-102 0 0,1-1-1 0 0,0 0 1 0 0,-1 1 0 0 0,1-1-1 0 0,-1 1 1 0 0,1 0-1 0 0,-1-1 1 0 0,0 1 0 0 0,0-1-1 0 0,0 1 1 0 0,1 0-1 0 0,-1 0 1 0 0,0-1 0 0 0,0 1-1 0 0,-1 0 1 0 0,1 0-1 0 0,0 0 1 0 0,0 0 0 0 0,-1 0-1 0 0,1 0 1 0 0,-2 0-1 0 0,-1 0 10 0 0,1 0-1 0 0,0 0 0 0 0,0 0 0 0 0,0 0 0 0 0,-1 1 1 0 0,1 0-1 0 0,0 0 0 0 0,-1 0 0 0 0,-5 1 0 0 0,-4 1 69 0 0,0 1 1 0 0,0 0-1 0 0,1 1 0 0 0,-18 7 0 0 0,-33 18 366 0 0,1 2 1 0 0,2 2-1 0 0,-102 77 0 0 0,134-89-372 0 0,1 2 1 0 0,1 1 0 0 0,1 2-1 0 0,1 0 1 0 0,2 1-1 0 0,0 2 1 0 0,2 0-1 0 0,1 1 1 0 0,-20 45 0 0 0,27-42-30 0 0,1 1 1 0 0,1-1-1 0 0,3 2 1 0 0,0-1-1 0 0,3 1 1 0 0,0 0-1 0 0,3 0 1 0 0,0 0-1 0 0,3 0 1 0 0,7 48-1 0 0,-7-73-66 0 0,0-1-1 0 0,0 1 1 0 0,1-1-1 0 0,0 0 1 0 0,1 0-1 0 0,0 0 1 0 0,1-1-1 0 0,0 1 1 0 0,0-1-1 0 0,0 0 1 0 0,1 0-1 0 0,0-1 1 0 0,1 0-1 0 0,8 8 1 0 0,0-4-4 0 0,-1-1-1 0 0,1 0 1 0 0,1 0-1 0 0,0-2 1 0 0,0 0 0 0 0,32 10-1 0 0,12 0 2 0 0,1-2-1 0 0,0-3 1 0 0,111 9-1 0 0,191-13-3 0 0,214-38 66 0 0,-2-36-11 0 0,-62-18-28 0 0,-415 61-14 0 0,-2-4 0 0 0,0-5 0 0 0,108-50 0 0 0,-162 61-24 0 0,-1-2-1 0 0,-1-2 1 0 0,0-1-1 0 0,-2-3 1 0 0,-1-1-1 0 0,-2-1 0 0 0,48-53 1 0 0,-65 63-12 0 0,-2-2 0 0 0,0 0 0 0 0,-2-1 0 0 0,0-1 1 0 0,-2 0-1 0 0,10-26 0 0 0,-15 29-5 0 0,0 0 1 0 0,-2 0-1 0 0,-1 0 1 0 0,0 0-1 0 0,-1-1 0 0 0,-2 0 1 0 0,0 1-1 0 0,-3-28 1 0 0,0 28-4 0 0,-2 1 1 0 0,0 0 0 0 0,-1 0-1 0 0,-1 0 1 0 0,-1 0-1 0 0,-1 1 1 0 0,0 0 0 0 0,-2 1-1 0 0,0 0 1 0 0,-1 0-1 0 0,0 1 1 0 0,-2 1 0 0 0,0 0-1 0 0,-1 0 1 0 0,0 2-1 0 0,-1-1 1 0 0,-1 2 0 0 0,0 0-1 0 0,-25-14 1 0 0,10 9-4 0 0,0 2 1 0 0,-1 1 0 0 0,0 1 0 0 0,-54-14-1 0 0,-141-21-31 0 0,79 27-23 0 0,0 6-1 0 0,0 6 0 0 0,-1 7 0 0 0,0 7 0 0 0,-257 39 0 0 0,295-21-1802 0 0,-187 64 0 0 0,284-81 1281 0 0,0 0 0 0 0,0 1 0 0 0,1 1 0 0 0,-1 0 0 0 0,-12 11 0 0 0,4-2-845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2.144"/>
    </inkml:context>
    <inkml:brush xml:id="br0">
      <inkml:brushProperty name="width" value="0.05" units="cm"/>
      <inkml:brushProperty name="height" value="0.05" units="cm"/>
    </inkml:brush>
  </inkml:definitions>
  <inkml:trace contextRef="#ctx0" brushRef="#br0">0 236 8461,'5'-4'947,"6"-3"688,-10 7-1616,0 1-1,-1-1 1,1 0 0,0 1 0,0-1 0,0 1 0,0-1-1,-1 0 1,1 1 0,0 0 0,-1-1 0,1 1 0,0-1-1,-1 1 1,1 0 0,-1 0 0,1-1 0,-1 1 0,1 0-1,-1 0 1,1 0 0,16 33-10,-2-1 0,-1 2 0,16 59 0,-16-47 25,26 59 0,-21-57-21,-44-104 36,6 5-58,3 0-1,3-1 0,1-1 1,3 0-1,-5-96 1,13 140 7,2 1 0,-1-1 1,1 0-1,0 1 0,0-1 1,1 1-1,0-1 0,1 1 1,0 0-1,0 0 0,6-11 1,-5 13-4,0 0 1,0 0-1,1 1 1,-1-1-1,1 1 1,0 0-1,0 0 0,1 1 1,-1 0-1,1 0 1,0 0-1,0 0 1,0 1-1,7-2 1,9-2 19,0 1 0,0 2 1,0 0-1,0 1 0,1 1 1,-1 1-1,0 1 0,0 1 1,0 1-1,29 8 0,-46-10-15,-1 0 0,0 1 0,1 0 0,-1 0-1,0 0 1,0 0 0,0 1 0,-1-1 0,1 1-1,0 0 1,-1 0 0,0 1 0,0-1 0,0 1-1,0-1 1,2 6 0,-3-6 0,-1 0 0,0 0-1,1 0 1,-2 0 0,1 1 0,0-1-1,-1 0 1,1 0 0,-1 1 0,0-1 0,0 0-1,0 1 1,-1-1 0,1 0 0,-1 0-1,1 1 1,-1-1 0,0 0 0,-1 0 0,1 0-1,0 0 1,-1 0 0,-3 5 0,-4 4-3,-1 0 1,0 0-1,-1-1 1,0 0-1,-18 13 1,-67 41 15,87-60-15,12-5 1,0-1 1,0 1 0,0 0 0,0 0-1,0 0 1,-1 0 0,7 1-1,3 0 2,36-1 5,70 9 0,-103-7-4,1 1 0,-1 0 0,0 1 1,0 1-1,0 1 0,-1 0 0,0 1 1,22 14-1,-33-19 13,0 0 1,0 0-1,0 1 1,0 0-1,0-1 0,-1 1 1,0 0-1,1 0 1,-1 1-1,0-1 1,0 0-1,1 5 0,-2-6 10,-1 0 0,1 0 0,-1 0-1,0 0 1,0 0 0,0 0-1,0 0 1,0 0 0,0 0-1,0 0 1,-1 0 0,1-1-1,-1 1 1,0 0 0,1 0 0,-1 0-1,0 0 1,0-1 0,0 1-1,0 0 1,0-1 0,-1 1-1,1-1 1,0 1 0,-3 1-1,-4 4 19,0-1-1,0 0 0,-1 0 0,0-1 0,0 0 0,0-1 0,-1 0 0,1 0 1,-1-1-1,-20 4 0,-6-1-50,-64 1 1,70-6 5,1-2 0,-42-6 0,61 6-140,0-1 1,0 0-1,0-1 1,0 0-1,1 0 1,0-1-1,-1 0 1,1-1-1,1 0 1,-15-11-1,22 16 74,1-1-1,-1 0 1,0 0-1,1 1 1,-1-1-1,1 0 1,-1 0-1,1 0 0,-1 0 1,1 0-1,0 0 1,-1 0-1,1 0 1,0 0-1,0 1 1,0-1-1,0 0 1,0 0-1,0 0 0,0 0 1,0 0-1,0 0 1,0 0-1,0 0 1,0 0-1,1-2 1,1 0-169,-1 0 1,1 0 0,-1 0-1,1 1 1,0-1 0,0 0 0,3-2-1,11-11-1009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1.959"/>
    </inkml:context>
    <inkml:brush xml:id="br0">
      <inkml:brushProperty name="width" value="0.05" units="cm"/>
      <inkml:brushProperty name="height" value="0.05" units="cm"/>
    </inkml:brush>
  </inkml:definitions>
  <inkml:trace contextRef="#ctx0" brushRef="#br0">97 192 6909 0 0,'-63'-39'586'0'0,"60"38"-452"0"0,1 0 0 0 0,-1-1 0 0 0,1 1-1 0 0,0 0 1 0 0,0-1 0 0 0,0 0 0 0 0,-1 1 0 0 0,2-1-1 0 0,-1 0 1 0 0,0 0 0 0 0,0 0 0 0 0,1-1 0 0 0,-1 1-1 0 0,-2-5 1 0 0,4 6-79 0 0,0 1-1 0 0,0-1 0 0 0,0 0 1 0 0,-1 0-1 0 0,1 0 1 0 0,0 1-1 0 0,0-1 0 0 0,0 0 1 0 0,0 0-1 0 0,1 0 1 0 0,-1 1-1 0 0,0-1 1 0 0,0 0-1 0 0,0 0 0 0 0,1 0 1 0 0,-1 1-1 0 0,0-1 1 0 0,1 0-1 0 0,0 0 0 0 0,0-1-33 0 0,0 1-1 0 0,1-1 0 0 0,-1 1 0 0 0,1 0 0 0 0,-1 0 0 0 0,1-1 1 0 0,-1 1-1 0 0,1 0 0 0 0,0 0 0 0 0,0 1 0 0 0,1-2 0 0 0,31-11 28 0 0,1 2 0 0 0,0 1 0 0 0,63-9 0 0 0,110 0-1055 0 0,-31 4-1757 0 0,-162 13 2089 0 0,-17 0-49 0 0,-25 4 136 0 0,-98 19 135 0 0,-15 3 1261 0 0,129-21-655 0 0,1-1 0 0 0,-1 2 1 0 0,1-1-1 0 0,0 1 0 0 0,0 1 1 0 0,0 0-1 0 0,1 0 1 0 0,0 1-1 0 0,-15 11 0 0 0,18-11-70 0 0,1-1 0 0 0,0 1 0 0 0,1-1-1 0 0,-1 1 1 0 0,1 0 0 0 0,0 1-1 0 0,1-1 1 0 0,-1 1 0 0 0,2 0 0 0 0,-1 0-1 0 0,0 0 1 0 0,1 0 0 0 0,1 0 0 0 0,-1 0-1 0 0,0 8 1 0 0,-4 103 675 0 0,3-29-629 0 0,0-48-804 0 0,3 0 0 0 0,6 57 1 0 0,-4-91 10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2.512"/>
    </inkml:context>
    <inkml:brush xml:id="br0">
      <inkml:brushProperty name="width" value="0.05" units="cm"/>
      <inkml:brushProperty name="height" value="0.05" units="cm"/>
    </inkml:brush>
  </inkml:definitions>
  <inkml:trace contextRef="#ctx0" brushRef="#br0">28 322 7841,'5'-3'-46,"5"-3"841,-10 5-739,0 1 0,0 0 0,1-1 1,-1 1-1,0 0 0,0-1 0,0 1 0,0 0 1,0-1-1,0 1 0,0 0 0,0-1 1,0 1-1,0-1 0,0 1 0,0 0 0,0-1 1,0 1-1,-1 0 0,1-1 0,0 1 1,0 0-1,0-1 0,0 1 0,-1 0 1,1 0-1,0-1 0,0 1 0,0 0 0,-1 0 1,1-1-1,0 1 0,-1 0 0,1-1 1,-8 49 2227,14-22-2063,1-1-1,1 1 1,0-1 0,2-1 0,22 40 0,-8-17-106,3 2-77,-19-36-40,-1 0 0,0 1-1,0 0 1,7 26 0,-14-39 2,1-1 0,-1 1 0,0 0 0,0-1 0,1 1 0,-1-1-1,0 1 1,0 0 0,0-1 0,0 1 0,0-1 0,0 1 0,0 0 0,0-1-1,0 1 1,0-1 0,0 1 0,0 0 0,-1-1 0,1 1 0,0-1 0,0 1-1,-1-1 1,1 1 0,0 0 0,-1-1 0,0 1 0,1-1-5,-1 0-1,0 0 1,0 0 0,0 0 0,0 0 0,1-1 0,-1 1 0,0 0-1,0 0 1,0-1 0,1 1 0,-1-1 0,0 1 0,1-1-1,-1 1 1,-1-2 0,-32-31-246,32 31 225,-11-12-50,0 0 1,1-1 0,1 0-1,0-1 1,1 0 0,1-1-1,0 0 1,1 0 0,1-1-1,-9-33 1,5-17 26,3 1 1,2-2 0,5-85-1,1 112 34,0 37 15,0 1-1,0-1 0,1 1 1,-1-1-1,1 1 0,0-1 1,1 1-1,-1-1 0,1 1 1,-1 0-1,1 0 1,1 0-1,-1 0 0,0 0 1,1 0-1,3-3 0,-3 5 1,-1 0 0,1 0-1,-1 0 1,1 1-1,0-1 1,0 1 0,0 0-1,-1 0 1,1 0-1,0 0 1,0 0 0,1 0-1,-1 1 1,0 0-1,0-1 1,0 1 0,0 0-1,0 1 1,0-1-1,1 1 1,-1-1 0,0 1-1,0 0 1,3 1 0,5 3 38,0 0 0,0 0 1,0 1-1,0 1 1,-1 0-1,0 0 1,-1 1-1,1 0 1,-2 1-1,1 0 0,-1 0 1,0 1-1,11 19 1,-14-21-1,-1 0 1,-1-1-1,0 1 0,0 1 1,0-1-1,-1 0 1,0 0-1,-1 1 1,1 10-1,-2-13-23,0 0-1,0 0 1,-1 0 0,0 0-1,0 0 1,-1 0 0,0 0-1,0 0 1,0 0-1,-1-1 1,1 1 0,-1-1-1,-7 9 1,-1-1-241,0-2 1,-1 0-1,-1 0 1,0-1-1,0 0 1,-1-2-1,0 1 1,0-2-1,-1 0 1,0 0-1,-20 5 1,-8 1-1182</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5.849"/>
    </inkml:context>
    <inkml:brush xml:id="br0">
      <inkml:brushProperty name="width" value="0.05" units="cm"/>
      <inkml:brushProperty name="height" value="0.05" units="cm"/>
    </inkml:brush>
  </inkml:definitions>
  <inkml:trace contextRef="#ctx0" brushRef="#br0">8 30 6281,'0'0'1455,"-2"-6"-987,-2-12 1025,3 12 1157,5 16-1488,-2 0-889,0 0 1,0 0 0,1 17-1,4 25 253,-7-50-510,11 42 107,2 0-1,25 56 1,-32-90-913,0 0-1,14 16 0,-17-22 186,1-3-744,0-1-213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6.152"/>
    </inkml:context>
    <inkml:brush xml:id="br0">
      <inkml:brushProperty name="width" value="0.05" units="cm"/>
      <inkml:brushProperty name="height" value="0.05" units="cm"/>
    </inkml:brush>
  </inkml:definitions>
  <inkml:trace contextRef="#ctx0" brushRef="#br0">28 0 7613 0 0,'-6'10'-109'0'0,"-12"13"589"0"0,17-23-480 0 0,1 0 0 0 0,0 0 0 0 0,0 1 0 0 0,0-1 0 0 0,-1 0 0 0 0,1 0-1 0 0,0 0 1 0 0,0 1 0 0 0,0-1 0 0 0,0 0 0 0 0,-1 1 0 0 0,1-1 0 0 0,0 0 0 0 0,0 0 0 0 0,0 1 0 0 0,0-1 0 0 0,0 0 0 0 0,0 1-1 0 0,0-1 1 0 0,0 0 0 0 0,0 1 0 0 0,0-1 0 0 0,0 0 0 0 0,0 1 0 0 0,0-1 0 0 0,0 0 0 0 0,0 0 0 0 0,0 1 0 0 0,0-1-1 0 0,0 0 1 0 0,0 1 0 0 0,1-1 0 0 0,-1 0 0 0 0,0 0 0 0 0,0 1 0 0 0,0-1 0 0 0,1 0 0 0 0,-1 0 0 0 0,0 1 0 0 0,0-1 0 0 0,0 0-1 0 0,1 0 1 0 0,-1 0 0 0 0,0 1 0 0 0,0-1 0 0 0,1 0 0 0 0,-1 0 0 0 0,0 0 0 0 0,1 0 0 0 0,-1 0 0 0 0,0 0 0 0 0,0 1-1 0 0,1-1 1 0 0,0 0-21 0 0,-1 0-1 0 0,1 1 1 0 0,0-1-1 0 0,-1 0 1 0 0,1 0-1 0 0,0 0 1 0 0,-1 1-1 0 0,1-1 1 0 0,0 0-1 0 0,-1 0 1 0 0,1 0-1 0 0,-1 0 1 0 0,1 0-1 0 0,0 0 1 0 0,-1 0-1 0 0,1 0 1 0 0,0-1-1 0 0,-1 1 1 0 0,2 0-1 0 0,14-1-588 0 0,-3 6-120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6.500"/>
    </inkml:context>
    <inkml:brush xml:id="br0">
      <inkml:brushProperty name="width" value="0.05" units="cm"/>
      <inkml:brushProperty name="height" value="0.05" units="cm"/>
    </inkml:brush>
  </inkml:definitions>
  <inkml:trace contextRef="#ctx0" brushRef="#br0">208 298 5208,'-1'-1'37,"1"0"-1,-1 1 1,1-1-1,-1 0 1,1 0-1,-1 0 0,1 0 1,0 0-1,0 0 1,-1 0-1,1 0 0,0 0 1,0 0-1,0-1 1,-3-12 421,1 11-320,1 1 1,-1 0-1,0 0 0,0 0 0,0 0 0,0 0 0,0 0 0,0 0 1,0 1-1,0-1 0,-1 1 0,1-1 0,-1 1 0,1 0 0,-1 0 1,1 0-1,-1 0 0,0 1 0,0-1 0,1 1 0,-1-1 0,0 1 1,0 0-1,-4 1 0,1-1-51,1 0 1,-1 1-1,0 0 1,1 0-1,-1 1 1,1 0-1,-1 0 1,1 0-1,0 0 1,0 1-1,0 0 1,0 0-1,0 0 1,0 1-1,1 0 1,0-1-1,0 1 1,0 1-1,0-1 1,-3 7-1,3-6-81,0 1 0,1 0 0,0 0 0,0 1 0,0-1 0,1 1 0,0-1 0,0 1 0,1 0-1,0 0 1,0 0 0,1-1 0,-1 1 0,2 0 0,-1 0 0,3 12 0,-2-15-5,0-1 0,0 0 0,0 0 0,1-1 0,-1 1 0,1 0 0,0 0 0,0-1 0,0 1 0,0-1 0,0 1 0,1-1 0,-1 0 0,1 0 0,-1 0-1,1 0 1,0-1 0,0 1 0,0-1 0,-1 1 0,2-1 0,-1 0 0,3 1 0,9 1-50,0 0 0,0-1 0,24 1 0,-28-2-50,-9-1 82,0 0 0,0 0 0,-1-1 0,1 1 0,0 0 0,-1-1 0,1 1 0,0-1 0,-1 0 0,1 1 0,-1-1 0,1 0 0,-1 0-1,0 0 1,1 0 0,-1 0 0,0 0 0,1 0 0,-1-1 0,0 1 0,0 0 0,0-1 0,0 1 0,-1-1 0,1 1 0,0-1 0,0 1 0,-1-1 0,1 0 0,0-1 0,1-8-22,1 1 1,-1-1-1,1-18 0,-2 17 6,5-103-119,2-13 53,-4 95 165,14-57 1,-18 89-48,1 0 0,-1 0-1,0 0 1,0 1 0,0-1 0,0 0 0,0 0-1,1 1 1,-1-1 0,0 0 0,1 0 0,-1 1 0,1-1-1,-1 0 1,1 1 0,-1-1 0,1 1 0,-1-1-1,2 0 1,0 15 422,-4 24 77,-1-1-204,2 1-1,2-1 1,1 0-1,10 46 1,3-8-1203,26 74 0,-18-88-1191,-14-34 741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6.806"/>
    </inkml:context>
    <inkml:brush xml:id="br0">
      <inkml:brushProperty name="width" value="0.05" units="cm"/>
      <inkml:brushProperty name="height" value="0.05" units="cm"/>
    </inkml:brush>
  </inkml:definitions>
  <inkml:trace contextRef="#ctx0" brushRef="#br0">21 76 8201,'-1'-2'79,"0"1"-1,0 0 1,0 0 0,0-1 0,0 1 0,0 0 0,0-1 0,0 1 0,0-1-1,1 0 1,-1 1 0,1-1 0,-1 1 0,1-1 0,-1 0 0,1 1-1,0-3 1,-6-16 1955,6 19-1881,-1 0-1,1-1 0,0 1 0,0-1 0,-1 1 0,1-1 0,0 1 0,0 0 1,0-1-1,0 1 0,1-1 0,-1 1 0,0-1 0,1 0 0,4-3 683,1 15-623,4 18-215,-2 0-1,-1 0 0,4 30 0,-7-27-2259,-1 36 0,-3-54 734</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7.298"/>
    </inkml:context>
    <inkml:brush xml:id="br0">
      <inkml:brushProperty name="width" value="0.05" units="cm"/>
      <inkml:brushProperty name="height" value="0.05" units="cm"/>
    </inkml:brush>
  </inkml:definitions>
  <inkml:trace contextRef="#ctx0" brushRef="#br0">31 148 6533,'-3'-3'172,"0"0"1,0 0 0,1-1 0,-1 1 0,1 0 0,0-1-1,0 0 1,0 1 0,1-1 0,-1 0 0,1 0 0,0 0-1,0 0 1,0 0 0,0 0 0,1 0 0,0 0 0,0-1-1,0 1 1,0 0 0,1 0 0,-1 0 0,1 0-1,0 0 1,0 0 0,1 0 0,-1 0 0,1 0 0,0 1-1,0-1 1,3-4 0,-4 7-147,0-1 1,0 1-1,0-1 0,0 1 1,1-1-1,-1 1 0,1 0 1,-1 0-1,1 0 0,-1 0 1,1 0-1,0 0 0,-1 0 1,1 0-1,0 0 0,0 1 1,-1-1-1,1 1 0,0-1 1,0 1-1,0 0 0,0 0 1,0 0-1,0 0 0,0 0 1,-1 0-1,1 0 0,0 1 1,0-1-1,0 1 0,0-1 0,-1 1 1,4 1-1,0 1-24,0 0 1,-1 0-1,1 0 0,-1 1 0,1-1 0,-1 1 1,0 0-1,-1 0 0,1 1 0,3 5 1,-2-2 5,-1 0 0,-1 0 1,1 0-1,-1 0 0,-1 1 1,0-1-1,0 1 0,1 13 1,-1 74 23,-2-61-32,-4 3 27,0-23-6,4-15-20,0 0-1,1 0 1,-1 0-1,0 0 1,0 0-1,0 0 0,0 0 1,0-1-1,0 1 1,0 0-1,0 0 1,0 0-1,0 0 0,0 0 1,-1 0-1,1-1 1,0 1-1,0 0 1,0 0-1,0 0 0,0 0 1,0 0-1,0 0 1,0 0-1,0 0 0,0-1 1,0 1-1,0 0 1,0 0-1,-1 0 1,1 0-1,0 0 0,0 0 1,0 0-1,0 0 1,0 0-1,0 0 1,0 0-1,-1 0 0,1 0 1,0 0-1,0 0 1,0 0-1,0 0 0,0 0 1,0 0-1,0 0 1,-1 0-1,1 0 1,0 0-1,0 0 0,0 0 1,0 0-1,0 0 1,0 0-1,0 0 1,-1 0-1,1 0 0,0 0 1,0 0-1,0 0 1,0 0-1,0 1 0,0-1 1,0 0-1,0 0 1,-1 0-1,0-8-6,0 0-1,1 0 0,0 0 1,0-1-1,1 1 0,-1 0 1,4-11-1,-3 15 6,2-17-8,2 1 0,0-1 1,1 1-1,10-20 0,-13 33 6,1-1 0,0 1 0,0 0 0,1 0 0,0 0 0,0 0 0,0 1 0,1 0 0,0 0 0,0 1 0,1-1 0,0 1 0,7-4 0,-12 8 3,0 0 0,0 0 0,-1 0 0,1 0 0,0 1 0,0-1 0,0 1 1,0-1-1,0 1 0,1 0 0,-1-1 0,0 1 0,0 0 0,0 1 0,0-1 1,2 1-1,-2-1 0,-1 1 0,1 0 1,-1-1-1,1 1 0,-1 0 0,1 0 1,-1 0-1,0 0 0,0 1 1,0-1-1,1 0 0,-1 0 1,0 1-1,0-1 0,-1 1 0,2 1 1,2 6 0,-1 0 1,0 1-1,-1 0 1,0-1 0,1 17-1,2 2-1,7 16-84,-8-31-312,0 0 1,-1 1 0,0-1 0,-1 1 0,0 14 0,4 8-2843,-6-31 1961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7.689"/>
    </inkml:context>
    <inkml:brush xml:id="br0">
      <inkml:brushProperty name="width" value="0.05" units="cm"/>
      <inkml:brushProperty name="height" value="0.05" units="cm"/>
    </inkml:brush>
  </inkml:definitions>
  <inkml:trace contextRef="#ctx0" brushRef="#br0">134 207 6409,'7'-7'64,"10"-13"222,-17 19-256,1 0-1,-1 0 0,1 0 1,-1 0-1,1 0 0,-1 0 1,0 0-1,0 0 0,0-1 1,0 1-1,1 0 0,-2 0 1,1 0-1,0 0 0,0-1 1,0 1-1,0 0 0,-1 0 1,1 0-1,-1-2 0,-17-37 770,-29-58 883,47 97-1657,-1 0 1,1 0 0,-1 0 0,1 0 0,-1 0 0,0 0-1,1 0 1,-1 0 0,0 1 0,0-1 0,1 0 0,-1 0-1,0 1 1,0-1 0,0 1 0,0-1 0,0 1 0,0-1 0,0 1-1,0 0 1,0-1 0,0 1 0,0 0 0,0 0 0,-2 0-1,1 0 9,0 1 1,0-1-1,0 1 0,0-1 0,0 1 0,1 0 0,-1 0 0,0 0 0,1 0 0,-1 0 0,1 1 0,-1-1 0,-1 2 0,-1 2 19,0 0 0,0-1 0,0 1-1,1 1 1,0-1 0,0 0 0,0 1-1,-3 10 1,3-1 40,0-1-1,-1 28 1,4-37-67,0 1 0,0-1 0,1 0 0,0 0-1,0 0 1,1 0 0,-1 0 0,1 0 0,0 0 0,0-1 0,5 8 0,-6-10-25,0 0 1,0 0-1,0-1 1,0 1-1,1 0 1,-1-1-1,0 1 1,1-1-1,0 1 1,-1-1-1,1 0 1,0 0-1,0 0 1,-1 0-1,5 2 1,-5-3 0,1 0-1,0 0 1,0-1 0,0 1 0,-1 0 0,1-1-1,0 1 1,-1-1 0,1 1 0,0-1-1,-1 0 1,1 0 0,-1 1 0,1-1 0,-1 0-1,1-1 1,-1 1 0,3-2 0,37-30-25,-27 23 5,0-1-1,-1-1 0,23-24 0,-36 36 19,0 0 0,0-1 0,1 1 0,-1 0 0,0-1 0,0 1 0,1 0 0,-1-1 0,0 1 0,0 0 0,1 0 0,-1 0 0,0-1 0,1 1 0,-1 0 0,1 0 0,-1 0 0,0 0 0,1 0 0,-1-1 0,0 1 0,1 0 0,-1 0 0,1 0 0,-1 0 0,0 0 0,1 0 0,-1 0 0,1 1 0,-1-1 0,0 0 0,1 0 0,-1 0 0,0 0 0,1 1 0,10 13 40,3 23 78,-10-20-466,0 0 1,-2 0 0,3 30-1,-5-46 168,0 0-1,0 0 1,0 0 0,0 1-1,0-1 1,0 0-1,1 0 1,-1 0-1,1 1 1,-1-1-1,1 0 1,0 2 0,-1-3 113,0 0 0,1 0 1,-1 0-1,0 1 1,0-1-1,0 0 1,0 0-1,1 0 0,-1 0 1,0 1-1,0-1 1,0 0-1,1 0 1,-1 0-1,0 0 0,0 0 1,0 0-1,1 0 1,-1 0-1,0 0 0,0 0 1,1 0-1,-1 0 1,0 0-1,0 0 1,1 0-1,-1 0 0,0 0 1,0 0-1,0 0 1,1 0-1,-1 0 1,0 0-1,0 0 0,1 0 1,-1 0-1,0 0 1,0-1-1,0 1 1,1 0-1,-1 0 0,0 0 1,8-7-938</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8.397"/>
    </inkml:context>
    <inkml:brush xml:id="br0">
      <inkml:brushProperty name="width" value="0.05" units="cm"/>
      <inkml:brushProperty name="height" value="0.05" units="cm"/>
    </inkml:brush>
  </inkml:definitions>
  <inkml:trace contextRef="#ctx0" brushRef="#br0">5 280 4372 0 0,'0'-2'50'0'0,"-1"1"-1"0"0,1 0 1 0 0,-1-1-1 0 0,1 1 0 0 0,0-1 1 0 0,0 1-1 0 0,-1-1 0 0 0,1 1 1 0 0,0-1-1 0 0,0 1 1 0 0,1-1-1 0 0,-1-2 0 0 0,0-15 718 0 0,-1 14-492 0 0,0 1-1 0 0,1-1 0 0 0,0 1 0 0 0,0-1 1 0 0,0 0-1 0 0,0 1 0 0 0,1-1 1 0 0,0 1-1 0 0,0-1 0 0 0,0 1 1 0 0,0 0-1 0 0,1-1 0 0 0,2-4 1 0 0,-4 8-201 0 0,1 0 0 0 0,0-1 0 0 0,0 1 0 0 0,0 0 0 0 0,-1 0 0 0 0,1-1 1 0 0,1 1-1 0 0,-1 0 0 0 0,0 0 0 0 0,0 0 0 0 0,0 0 0 0 0,0 0 0 0 0,1 1 1 0 0,-1-1-1 0 0,0 0 0 0 0,1 0 0 0 0,1 0 0 0 0,-1 1-50 0 0,0 0 0 0 0,-1 0 0 0 0,1 0-1 0 0,0 0 1 0 0,-1 0 0 0 0,1 0 0 0 0,0 1-1 0 0,-1-1 1 0 0,1 1 0 0 0,-1-1 0 0 0,1 1 0 0 0,-1-1-1 0 0,1 1 1 0 0,-1 0 0 0 0,1 0 0 0 0,-1 0-1 0 0,1 0 1 0 0,-1 0 0 0 0,2 2 0 0 0,4 4 4 0 0,-1 0 0 0 0,0 0 0 0 0,-1 0 0 0 0,0 1 1 0 0,0-1-1 0 0,-1 1 0 0 0,0 1 0 0 0,0-1 0 0 0,0 0 1 0 0,-2 1-1 0 0,1 0 0 0 0,-1 0 0 0 0,0 0 0 0 0,1 12 0 0 0,-3-16-19 0 0,-1 0-1 0 0,1 0 1 0 0,-1 0-1 0 0,0 0 1 0 0,0 0-1 0 0,-1 0 1 0 0,1-1-1 0 0,-4 8 0 0 0,5-12-7 0 0,0 0 0 0 0,0 0 0 0 0,0 0 0 0 0,0-1 0 0 0,0 1 0 0 0,0 0 0 0 0,-1 0 0 0 0,1 0 0 0 0,0 0 0 0 0,0 0 0 0 0,0 0-1 0 0,0 0 1 0 0,0 0 0 0 0,0 0 0 0 0,0 0 0 0 0,0 0 0 0 0,0 0 0 0 0,0 0 0 0 0,0 0 0 0 0,0 0 0 0 0,0 0 0 0 0,0-1 0 0 0,0 1-1 0 0,-1 0 1 0 0,1 0 0 0 0,0 0 0 0 0,0 0 0 0 0,0 0 0 0 0,0 0 0 0 0,0 0 0 0 0,0 0 0 0 0,0 0 0 0 0,0 0 0 0 0,0 0 0 0 0,0 0-1 0 0,-1 0 1 0 0,1 0 0 0 0,0 0 0 0 0,0 0 0 0 0,0 1 0 0 0,0-1 0 0 0,0 0 0 0 0,0 0 0 0 0,0 0 0 0 0,0 0 0 0 0,0 0 0 0 0,0 0-1 0 0,0 0 1 0 0,0 0 0 0 0,0 0 0 0 0,-1 0 0 0 0,1 0 0 0 0,0 0 0 0 0,0 0 0 0 0,0 0 0 0 0,0 0 0 0 0,0 0 0 0 0,0 1 0 0 0,0-1-1 0 0,0 0 1 0 0,0 0 0 0 0,0 0 0 0 0,0 0 0 0 0,0 0 0 0 0,0 0 0 0 0,0 0 0 0 0,0 0 0 0 0,0 0 0 0 0,0 1 0 0 0,1-11 40 0 0,4-14-35 0 0,-4 23-15 0 0,2-8-13 0 0,0 1 0 0 0,1 0-1 0 0,0 0 1 0 0,0 0 0 0 0,1 0-1 0 0,0 1 1 0 0,9-11 0 0 0,11-17-41 0 0,-18 24 47 0 0,0 0 0 0 0,0 1 0 0 0,1 0 0 0 0,0 0-1 0 0,18-15 1 0 0,-26 25 15 0 0,0 0 1 0 0,0-1-1 0 0,0 1 0 0 0,1 0 1 0 0,-1-1-1 0 0,0 1 0 0 0,0 0 1 0 0,1 0-1 0 0,-1 0 0 0 0,0-1 1 0 0,0 1-1 0 0,1 0 1 0 0,-1 0-1 0 0,0 0 0 0 0,1 0 1 0 0,-1 0-1 0 0,0-1 0 0 0,1 1 1 0 0,-1 0-1 0 0,0 0 0 0 0,1 0 1 0 0,-1 0-1 0 0,0 0 0 0 0,1 0 1 0 0,-1 0-1 0 0,0 0 0 0 0,1 0 1 0 0,-1 0-1 0 0,0 0 0 0 0,1 0 1 0 0,-1 1-1 0 0,0-1 0 0 0,1 0 1 0 0,-1 0-1 0 0,0 0 0 0 0,1 0 1 0 0,-1 1-1 0 0,0-1 0 0 0,1 0 1 0 0,0 16 7 0 0,-11 19 13 0 0,6-21-19 0 0,0-1 0 0 0,0 1 0 0 0,2 0 0 0 0,-3 26 0 0 0,5-39 0 0 0,0-1 0 0 0,0 0-1 0 0,0 0 1 0 0,0 1 0 0 0,0-1 0 0 0,0 0 0 0 0,0 0-1 0 0,0 0 1 0 0,0 1 0 0 0,0-1 0 0 0,0 0 0 0 0,0 0-1 0 0,0 1 1 0 0,0-1 0 0 0,0 0 0 0 0,0 0 0 0 0,0 0-1 0 0,0 1 1 0 0,1-1 0 0 0,-1 0 0 0 0,0 0-1 0 0,0 0 1 0 0,0 0 0 0 0,0 1 0 0 0,0-1 0 0 0,1 0-1 0 0,-1 0 1 0 0,0 0 0 0 0,0 0 0 0 0,0 0 0 0 0,0 1-1 0 0,1-1 1 0 0,-1 0 0 0 0,0 0 0 0 0,0 0 0 0 0,0 0-1 0 0,1 0 1 0 0,-1 0 0 0 0,0 0 0 0 0,0 0-1 0 0,1 0 1 0 0,-1 0 0 0 0,0 0 0 0 0,0 0 0 0 0,0 0-1 0 0,1 0 1 0 0,-1 0 0 0 0,0 0 0 0 0,0 0 0 0 0,1 0-1 0 0,-1 0 1 0 0,0 0 0 0 0,0 0 0 0 0,0 0 0 0 0,1 0-1 0 0,-1-1 1 0 0,0 1 0 0 0,0 0 0 0 0,0 0-1 0 0,0 0 1 0 0,1 0 0 0 0,-1 0 0 0 0,0-1 0 0 0,0 1-1 0 0,0 0 1 0 0,16-14 17 0 0,-13 10-23 0 0,6-4 1 0 0,-1 0-1 0 0,-1-1 0 0 0,0 0 1 0 0,8-13-1 0 0,3-4 3 0 0,-8 12 0 0 0,-6 8-1 0 0,0 0-1 0 0,1 0 0 0 0,0 1 0 0 0,0-1 0 0 0,0 1 0 0 0,1 0 0 0 0,6-4 0 0 0,-12 9 4 0 0,1-1-1 0 0,-1 1 1 0 0,1 0 0 0 0,-1 0 0 0 0,1 0 0 0 0,-1 0-1 0 0,1-1 1 0 0,0 1 0 0 0,-1 0 0 0 0,1 0-1 0 0,-1 0 1 0 0,1 0 0 0 0,-1 0 0 0 0,1 0 0 0 0,-1 0-1 0 0,1 0 1 0 0,-1 1 0 0 0,1-1 0 0 0,-1 0 0 0 0,1 0-1 0 0,0 0 1 0 0,-1 0 0 0 0,0 1 0 0 0,1-1 0 0 0,-1 0-1 0 0,1 1 1 0 0,-1-1 0 0 0,1 0 0 0 0,-1 1 0 0 0,0-1-1 0 0,1 0 1 0 0,-1 1 0 0 0,1-1 0 0 0,-1 1 0 0 0,0-1-1 0 0,0 1 1 0 0,1-1 0 0 0,-1 1 0 0 0,0-1 0 0 0,0 1-1 0 0,0-1 1 0 0,1 1 0 0 0,-1-1 0 0 0,0 1 0 0 0,0-1-1 0 0,0 1 1 0 0,0-1 0 0 0,0 2 0 0 0,4 33 13 0 0,-3-30-16 0 0,0 9 3 0 0,-1-1 6 0 0,2 0 0 0 0,3 17-1 0 0,-4-27-4 0 0,0-1 0 0 0,-1 1-1 0 0,1-1 1 0 0,0 1 0 0 0,0 0 0 0 0,1-1-1 0 0,-1 0 1 0 0,0 1 0 0 0,1-1 0 0 0,0 0-1 0 0,-1 1 1 0 0,1-1 0 0 0,0 0-1 0 0,0-1 1 0 0,0 1 0 0 0,1 0 0 0 0,1 1-1 0 0,2-1 1 0 0,0-1-1 0 0,-1 0 1 0 0,1-1-1 0 0,0 1 1 0 0,0-1-1 0 0,-1 0 0 0 0,1-1 1 0 0,10-1-1 0 0,-2 1 3 0 0,-9 0-2 0 0,-1 0 0 0 0,1 0-1 0 0,-1 0 1 0 0,0-1 0 0 0,0 1-1 0 0,0-1 1 0 0,0 0 0 0 0,0 0 0 0 0,0-1-1 0 0,0 1 1 0 0,-1-1 0 0 0,1 0-1 0 0,-1 0 1 0 0,0 0 0 0 0,1 0 0 0 0,-1 0-1 0 0,-1-1 1 0 0,1 1 0 0 0,-1-1 0 0 0,1 0-1 0 0,-1 0 1 0 0,0 0 0 0 0,0 0-1 0 0,2-8 1 0 0,-1 2 2 0 0,1-1 0 0 0,-1 0 0 0 0,-1 0 0 0 0,0-1 0 0 0,-1 1-1 0 0,0 0 1 0 0,-1-1 0 0 0,-1-17 0 0 0,-1 14-5 0 0,2 9-1 0 0,0-1 0 0 0,-1 1 1 0 0,0-1-1 0 0,-1 1 0 0 0,0-1 0 0 0,0 1 1 0 0,0 0-1 0 0,-3-7 0 0 0,4 13 3 0 0,1-1-1 0 0,-1 0 1 0 0,1 1-1 0 0,-1-1 0 0 0,0 1 1 0 0,1-1-1 0 0,-1 1 1 0 0,0-1-1 0 0,1 1 1 0 0,-1-1-1 0 0,0 1 0 0 0,0 0 1 0 0,1-1-1 0 0,-1 1 1 0 0,0 0-1 0 0,0 0 0 0 0,0-1 1 0 0,1 1-1 0 0,-1 0 1 0 0,0 0-1 0 0,0 0 0 0 0,0 0 1 0 0,0 0-1 0 0,1 0 1 0 0,-1 0-1 0 0,0 1 0 0 0,0-1 1 0 0,0 0-1 0 0,1 0 1 0 0,-1 1-1 0 0,0-1 1 0 0,0 0-1 0 0,0 1 0 0 0,1-1 1 0 0,-1 1-1 0 0,0-1 1 0 0,1 1-1 0 0,-1-1 0 0 0,0 1 1 0 0,1-1-1 0 0,-1 1 1 0 0,0 1-1 0 0,-24 27-20 0 0,20-21 42 0 0,1-1 0 0 0,1 1 1 0 0,0 0-1 0 0,0 0 0 0 0,0 0 1 0 0,1 0-1 0 0,0 1 0 0 0,1-1 0 0 0,0 0 1 0 0,0 1-1 0 0,1 11 0 0 0,0-12-1 0 0,0-1-1 0 0,1 1 0 0 0,0-1 1 0 0,0 1-1 0 0,1-1 0 0 0,0 0 1 0 0,0 1-1 0 0,1-1 0 0 0,0 0 0 0 0,0 0 1 0 0,1-1-1 0 0,-1 1 0 0 0,6 6 1 0 0,-6-10-53 0 0,0 0-1 0 0,0-1 1 0 0,1 1 0 0 0,-1-1 0 0 0,0 1 0 0 0,1-1-1 0 0,-1 0 1 0 0,1-1 0 0 0,0 1 0 0 0,0-1 0 0 0,0 1-1 0 0,4 0 1 0 0,2 0-576 0 0,0-1 1 0 0,0 1-1 0 0,17-1 0 0 0,-9-1-761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9:28.701"/>
    </inkml:context>
    <inkml:brush xml:id="br0">
      <inkml:brushProperty name="width" value="0.05" units="cm"/>
      <inkml:brushProperty name="height" value="0.05" units="cm"/>
    </inkml:brush>
  </inkml:definitions>
  <inkml:trace contextRef="#ctx0" brushRef="#br0">1 50 7197,'1'1'574,"2"-8"-59,6-12 995,-4 10-806,7-7 858,-6 18-1048,0 10-295,-5-8-197,0-1-1,0 1 1,0-1 0,0 1-1,-1-1 1,0 1 0,0-1-1,0 1 1,0-1 0,-1 1-1,1-1 1,-1 1 0,-1 5-1,-2 1-486,-1 0-1,1-1 0,-7 10 0,9-16 299,-4 9-984</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9.331"/>
    </inkml:context>
    <inkml:brush xml:id="br0">
      <inkml:brushProperty name="width" value="0.05" units="cm"/>
      <inkml:brushProperty name="height" value="0.05" units="cm"/>
    </inkml:brush>
  </inkml:definitions>
  <inkml:trace contextRef="#ctx0" brushRef="#br0">305 150 4816 0 0,'0'0'180'0'0,"-4"-1"36"0"0,-13-6 63 0 0,13 6 1828 0 0,10-8-1748 0 0,22-28-18 0 0,-22 28 1889 0 0,-3-2-1980 0 0,7-33-61 0 0,-8 33 180 0 0,-16 8-283 0 0,-45-11 32 0 0,56 13-103 0 0,-1 1 1 0 0,1-1 0 0 0,0 1 0 0 0,-1-1-1 0 0,1 1 1 0 0,0 0 0 0 0,-1 1 0 0 0,1-1-1 0 0,-5 1 1 0 0,-87 12 180 0 0,92-12-179 0 0,0-1 1 0 0,0 1-1 0 0,0 0 1 0 0,-1 0-1 0 0,1 0 0 0 0,0 0 1 0 0,1 0-1 0 0,-1 1 0 0 0,0 0 1 0 0,0-1-1 0 0,0 1 0 0 0,1 0 1 0 0,-1 0-1 0 0,1 0 0 0 0,0 1 1 0 0,-1-1-1 0 0,1 0 0 0 0,-2 4 1 0 0,-4 4 73 0 0,1-2-5 0 0,0 0-1 0 0,0 1 0 0 0,1-1 0 0 0,0 1 0 0 0,1 0 0 0 0,0 1 0 0 0,0 0 0 0 0,1-1 0 0 0,0 1 0 0 0,1 0 0 0 0,-3 13 0 0 0,5-18-59 0 0,1 0 0 0 0,-1 1 0 0 0,1-1 0 0 0,0 0 0 0 0,0 1 0 0 0,1-1 0 0 0,0 0 0 0 0,-1 0 0 0 0,2 0 0 0 0,-1 1 0 0 0,1-1 0 0 0,-1 0 0 0 0,1 0 0 0 0,1-1-1 0 0,-1 1 1 0 0,1 0 0 0 0,0-1 0 0 0,0 0 0 0 0,0 1 0 0 0,0-1 0 0 0,1 0 0 0 0,0-1 0 0 0,0 1 0 0 0,5 3 0 0 0,-1-1-72 0 0,1 0 0 0 0,0-1 0 0 0,0 0 0 0 0,1 0 0 0 0,-1-1 0 0 0,1-1 0 0 0,0 1 0 0 0,0-1 0 0 0,1-1-1 0 0,-1 0 1 0 0,0-1 0 0 0,1 0 0 0 0,-1 0 0 0 0,1-1 0 0 0,20-2 0 0 0,0 0-511 0 0,-22 3 133 0 0,1-2-1 0 0,0 1 1 0 0,-1-1 0 0 0,1-1-1 0 0,-1 0 1 0 0,18-5 0 0 0,1-4-901 0 0,0 1-141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2.365"/>
    </inkml:context>
    <inkml:brush xml:id="br0">
      <inkml:brushProperty name="width" value="0.05" units="cm"/>
      <inkml:brushProperty name="height" value="0.05" units="cm"/>
    </inkml:brush>
  </inkml:definitions>
  <inkml:trace contextRef="#ctx0" brushRef="#br0">10 105 6941 0 0,'9'-10'226'0'0,"-12"13"213"0"0,-13 11 256 0 0,16-15-480 0 0,1-2-115 0 0,11-1 656 0 0,44-7-760 0 0,93-30-1 0 0,-141 38 4 0 0,8-3-24 0 0,-18 2 2 0 0,-3 0 28 0 0,0 0 0 0 0,-1 0 0 0 0,0 1 0 0 0,1 0 0 0 0,-1 0 0 0 0,0 0 0 0 0,0 1-1 0 0,-1 0 1 0 0,1 0 0 0 0,-1 0 0 0 0,-11-1 0 0 0,10 2 9 0 0,-6-2 786 0 0,1 7-645 0 0,-37 10-17 0 0,38-10 352 0 0,12-1-478 0 0,0 0 1 0 0,0 0 0 0 0,0 0-1 0 0,-1 0 1 0 0,1 0-1 0 0,-1 0 1 0 0,0 0 0 0 0,0 0-1 0 0,-2 4 1 0 0,2-4-4 0 0,0 0 0 0 0,0 0 0 0 0,0 0 0 0 0,0 0 0 0 0,1 0 0 0 0,-1 0 0 0 0,1 0 0 0 0,0 0 0 0 0,0 4 0 0 0,19 10-632 0 0,-2-2 509 0 0,-4-1-15 0 0,1-1 1 0 0,0-1-1 0 0,1-1 0 0 0,0 0 1 0 0,1-1-1 0 0,29 14 0 0 0,-40-23-89 0 0,1 1-1 0 0,0-1 1 0 0,0 0 0 0 0,-1-1-1 0 0,1 1 1 0 0,0-1-1 0 0,0 0 1 0 0,0-1 0 0 0,-1 1-1 0 0,1-1 1 0 0,0-1-1 0 0,0 1 1 0 0,8-4 0 0 0,-11 4-618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29.630"/>
    </inkml:context>
    <inkml:brush xml:id="br0">
      <inkml:brushProperty name="width" value="0.05" units="cm"/>
      <inkml:brushProperty name="height" value="0.05" units="cm"/>
    </inkml:brush>
  </inkml:definitions>
  <inkml:trace contextRef="#ctx0" brushRef="#br0">5 46 6345 0 0,'-1'-4'62'0'0,"0"1"4"0"0,0-1 0 0 0,1 1 0 0 0,-1-1 0 0 0,1 1 0 0 0,0 0 0 0 0,0-1 1 0 0,0 1-1 0 0,1-6 0 0 0,-1 3 426 0 0,-1 10-16 0 0,0-4-443 0 0,1 1 1 0 0,0 0-1 0 0,0 0 0 0 0,0 0 0 0 0,0 0 0 0 0,0 0 0 0 0,0-1 0 0 0,0 1 0 0 0,0 0 0 0 0,1 0 0 0 0,-1 0 1 0 0,0-1-1 0 0,0 1 0 0 0,1 0 0 0 0,-1 0 0 0 0,0 0 0 0 0,1-1 0 0 0,-1 1 0 0 0,1 0 0 0 0,0 0 0 0 0,11 12 272 0 0,0 1 0 0 0,-2 0 0 0 0,1 0 0 0 0,-2 1 0 0 0,0 0 0 0 0,-1 0 0 0 0,0 1 0 0 0,10 33-1 0 0,-3 4-358 0 0,12 84-1 0 0,-24-98-558 0 0,-3-30 237 0 0,1 1-1 0 0,0-1 1 0 0,3 16 0 0 0,-2-1-892 0 0,-3-14 729 0 0,4 8-579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0.272"/>
    </inkml:context>
    <inkml:brush xml:id="br0">
      <inkml:brushProperty name="width" value="0.05" units="cm"/>
      <inkml:brushProperty name="height" value="0.05" units="cm"/>
    </inkml:brush>
  </inkml:definitions>
  <inkml:trace contextRef="#ctx0" brushRef="#br0">7 266 6501 0 0,'-1'-2'20'0'0,"0"1"0"0"0,0-1 1 0 0,1 0-1 0 0,-1 1 1 0 0,0-1-1 0 0,1 0 1 0 0,0 0-1 0 0,-1 0 0 0 0,1 0 1 0 0,0 0-1 0 0,0 1 1 0 0,0-1-1 0 0,0 0 1 0 0,0-3-1 0 0,6-28 394 0 0,-5 30-356 0 0,1-4 16 0 0,1 0 1 0 0,0 0-1 0 0,0 0 1 0 0,0 0-1 0 0,1 0 1 0 0,0 1 0 0 0,1 0-1 0 0,0 0 1 0 0,0 0-1 0 0,0 0 1 0 0,0 1-1 0 0,1 0 1 0 0,0 0 0 0 0,0 0-1 0 0,0 1 1 0 0,1 0-1 0 0,-1 0 1 0 0,1 1-1 0 0,7-3 1 0 0,-3 1-28 0 0,-1 1 0 0 0,1 0-1 0 0,0 1 1 0 0,0 0 0 0 0,1 1 0 0 0,-1 0 0 0 0,1 1 0 0 0,-1 0 0 0 0,1 1-1 0 0,-1 0 1 0 0,23 4 0 0 0,-30-3-41 0 0,0 0-1 0 0,0 0 1 0 0,0 0 0 0 0,-1 1-1 0 0,1 0 1 0 0,0-1-1 0 0,-1 1 1 0 0,0 0 0 0 0,1 1-1 0 0,-1-1 1 0 0,0 1 0 0 0,0-1-1 0 0,0 1 1 0 0,0 0-1 0 0,-1 0 1 0 0,3 4 0 0 0,-2-2 0 0 0,0 0 1 0 0,-1 0 0 0 0,1 0 0 0 0,-1 1 0 0 0,-1-1 0 0 0,1 1 0 0 0,-1-1 0 0 0,0 1 0 0 0,0 0 0 0 0,0 7 0 0 0,-1-2-1 0 0,0 0 0 0 0,-1-1 0 0 0,0 1 1 0 0,-1 0-1 0 0,0-1 0 0 0,-1 1 1 0 0,0-1-1 0 0,0 1 0 0 0,-1-1 0 0 0,-1 0 1 0 0,-8 14-1 0 0,12-22-3 0 0,1-1 0 0 0,-1 0 0 0 0,1 0 1 0 0,-1 0-1 0 0,0-1 0 0 0,0 1 0 0 0,1 0 0 0 0,-1 0 0 0 0,0 0 1 0 0,0 0-1 0 0,0-1 0 0 0,0 1 0 0 0,0 0 0 0 0,0-1 0 0 0,0 1 1 0 0,0-1-1 0 0,-1 1 0 0 0,1-1-1 0 0,1 0 0 0 0,0 0 0 0 0,-1 0-1 0 0,1-1 1 0 0,-1 1 0 0 0,1 0 0 0 0,0 0 0 0 0,-1-1 0 0 0,1 1 0 0 0,0 0 0 0 0,0 0 0 0 0,-1-1 0 0 0,1 1 0 0 0,0 0-1 0 0,-1-1 1 0 0,1 1 0 0 0,0 0 0 0 0,0-1 0 0 0,0 1 0 0 0,-1-1 0 0 0,1 1 0 0 0,0 0 0 0 0,0-1 0 0 0,0 1 0 0 0,0-1-1 0 0,0 1 1 0 0,0 0 0 0 0,0-1 0 0 0,0 0 0 0 0,0-3-5 0 0,-1 1-1 0 0,1-1 0 0 0,0 1 1 0 0,1-1-1 0 0,-1 0 1 0 0,1 1-1 0 0,0-1 1 0 0,0 1-1 0 0,0-1 1 0 0,2-3-1 0 0,11-20-35 0 0,1 2-1 0 0,33-44 0 0 0,-43 62 36 0 0,1 1-1 0 0,0 0 1 0 0,0 0-1 0 0,1 0 0 0 0,-1 0 1 0 0,1 1-1 0 0,0 0 1 0 0,1 1-1 0 0,-1-1 1 0 0,1 1-1 0 0,0 1 1 0 0,0 0-1 0 0,0 0 0 0 0,12-3 1 0 0,-20 6 9 0 0,1 0 0 0 0,0 0 0 0 0,0 0 0 0 0,0 0 0 0 0,-1 0 0 0 0,1 0 0 0 0,0 0 0 0 0,0 0 0 0 0,0 0 0 0 0,-1 0 0 0 0,1 0 0 0 0,0 0 0 0 0,0 0 0 0 0,-1 0 0 0 0,1 1 0 0 0,0-1 0 0 0,0 0 0 0 0,-1 1 0 0 0,1-1 0 0 0,0 1 0 0 0,-1-1 0 0 0,1 1 0 0 0,0-1 0 0 0,-1 1 0 0 0,1-1 0 0 0,-1 1 0 0 0,1-1 0 0 0,-1 1 0 0 0,1 0 0 0 0,-1-1 0 0 0,0 1 0 0 0,1 0 0 0 0,0 1 0 0 0,0 2 121 0 0,-1 0 1 0 0,1 0-1 0 0,0 0 0 0 0,-1 0 0 0 0,0 8 0 0 0,-1-9-60 0 0,1 0 0 0 0,0 0-1 0 0,0 0 1 0 0,0 0 0 0 0,1 0 0 0 0,-1 0-1 0 0,1 0 1 0 0,-1 0 0 0 0,1 0 0 0 0,2 5 0 0 0,0-5-56 0 0,0 0-1 0 0,0-1 1 0 0,0 1 0 0 0,0 0 0 0 0,0-1 0 0 0,0 0 0 0 0,1 0 0 0 0,-1 0 0 0 0,1 0 0 0 0,0 0-1 0 0,-1-1 1 0 0,1 0 0 0 0,0 0 0 0 0,0 0 0 0 0,0 0 0 0 0,0 0 0 0 0,6 0 0 0 0,7-1-13 0 0,-1 0 0 0 0,32-3 0 0 0,-43 2-19 0 0,0 1 0 0 0,-1-1 0 0 0,1 0 0 0 0,0 0 1 0 0,0-1-1 0 0,-1 1 0 0 0,1-1 0 0 0,0 0 0 0 0,-1 0 0 0 0,0-1 0 0 0,1 1 0 0 0,-1-1 0 0 0,0 0 0 0 0,-1 0 0 0 0,1 0 1 0 0,0-1-1 0 0,-1 1 0 0 0,0-1 0 0 0,0 0 0 0 0,0 0 0 0 0,0 0 0 0 0,0 0 0 0 0,-1 0 0 0 0,0-1 0 0 0,0 1 0 0 0,0-1 1 0 0,-1 0-1 0 0,1 1 0 0 0,-1-1 0 0 0,0 0 0 0 0,0 0 0 0 0,-1 0 0 0 0,0 0 0 0 0,0-8 0 0 0,0 12 21 0 0,-1-33-51 0 0,0 31 49 0 0,1 1 1 0 0,0 0 0 0 0,-1-1 0 0 0,1 1 0 0 0,-1 0 0 0 0,0 0-1 0 0,1 0 1 0 0,-1 0 0 0 0,0-1 0 0 0,0 1 0 0 0,-1 0-1 0 0,-1-2 1 0 0,3 4 3 0 0,0 0 0 0 0,-1-1 0 0 0,1 1 0 0 0,0 0-1 0 0,-1 0 1 0 0,1 0 0 0 0,0 0 0 0 0,-1 0 0 0 0,1 0 0 0 0,-1 0-1 0 0,1 0 1 0 0,0 0 0 0 0,-1 0 0 0 0,1 0 0 0 0,0 0-1 0 0,-1 0 1 0 0,1 0 0 0 0,0 0 0 0 0,-1 0 0 0 0,1 0 0 0 0,0 1-1 0 0,-1-1 1 0 0,1 0 0 0 0,0 0 0 0 0,-1 0 0 0 0,1 1 0 0 0,0-1-1 0 0,-1 0 1 0 0,1 0 0 0 0,0 1 0 0 0,0-1 0 0 0,-1 0 0 0 0,1 0-1 0 0,0 1 1 0 0,0-1 0 0 0,0 0 0 0 0,-1 1 0 0 0,1-1-1 0 0,0 1 1 0 0,-11 18 80 0 0,9-13-33 0 0,-6 7 53 0 0,2 2 0 0 0,0-1 0 0 0,1 1 0 0 0,1 0 0 0 0,0 0 0 0 0,1 0 0 0 0,-2 22 0 0 0,1 11 246 0 0,4 52 0 0 0,3-27 13 0 0,18 108 0 0 0,-19-170-357 0 0,0 0 0 0 0,-1 0 0 0 0,-1 0 0 0 0,0 0 0 0 0,0 0 0 0 0,-2 11 0 0 0,2-21-2 0 0,-1 0 0 0 0,1 0 0 0 0,0-1-1 0 0,0 1 1 0 0,0 0 0 0 0,0 0 0 0 0,-1-1 0 0 0,1 1-1 0 0,0 0 1 0 0,-1-1 0 0 0,1 1 0 0 0,0 0 0 0 0,-1-1-1 0 0,1 1 1 0 0,-1-1 0 0 0,1 1 0 0 0,-1-1 0 0 0,1 1-1 0 0,-1-1 1 0 0,0 1 0 0 0,1-1 0 0 0,-1 1 0 0 0,1-1-1 0 0,-1 0 1 0 0,0 1 0 0 0,-1-1 0 0 0,1 0 0 0 0,0 0 0 0 0,-1 0 0 0 0,1 0 0 0 0,-1 0 0 0 0,1 0 0 0 0,0 0-1 0 0,-1-1 1 0 0,1 1 0 0 0,0 0 0 0 0,-1-1 0 0 0,1 1 0 0 0,0-1 0 0 0,-2-1 0 0 0,-4-3 2 0 0,-1 0 1 0 0,1 0-1 0 0,-9-10 0 0 0,14 13-1 0 0,-12-11-1 0 0,-1-1 0 0 0,2-1 1 0 0,0 0-1 0 0,1-1 1 0 0,-16-27-1 0 0,24 36 12 0 0,1-1 0 0 0,-1 1-1 0 0,2-1 1 0 0,-1 0 0 0 0,1 0 0 0 0,0-1-1 0 0,0 1 1 0 0,1 0 0 0 0,0-1 0 0 0,1 1-1 0 0,0 0 1 0 0,0-1 0 0 0,1 1 0 0 0,0 0-1 0 0,4-16 1 0 0,-4 20-5 0 0,0-1 0 0 0,1 0 1 0 0,0 1-1 0 0,0 0 0 0 0,0-1 0 0 0,1 1 0 0 0,-1 0 0 0 0,1 0 0 0 0,0 0 1 0 0,0 0-1 0 0,0 1 0 0 0,1-1 0 0 0,-1 1 0 0 0,1 0 0 0 0,0 0 0 0 0,0 0 0 0 0,0 0 1 0 0,0 1-1 0 0,1 0 0 0 0,-1 0 0 0 0,1 0 0 0 0,-1 0 0 0 0,1 1 0 0 0,0-1 1 0 0,-1 1-1 0 0,1 1 0 0 0,0-1 0 0 0,0 0 0 0 0,0 1 0 0 0,5 0 0 0 0,4 1-43 0 0,-1 0-1 0 0,1 1 0 0 0,-1 0 1 0 0,1 1-1 0 0,-1 1 0 0 0,0 0 1 0 0,0 1-1 0 0,-1 0 0 0 0,21 12 1 0 0,-30-16-113 0 0,-1 1 0 0 0,1-1 1 0 0,-1 1-1 0 0,1 0 1 0 0,-1 0-1 0 0,0 0 0 0 0,0 0 1 0 0,0 0-1 0 0,0 0 0 0 0,-1 1 1 0 0,1-1-1 0 0,0 1 1 0 0,-1-1-1 0 0,0 1 0 0 0,0 0 1 0 0,1-1-1 0 0,-2 1 1 0 0,1 0-1 0 0,0 0 0 0 0,0 0 1 0 0,-1 0-1 0 0,0-1 1 0 0,1 1-1 0 0,-1 0 0 0 0,-1 5 1 0 0,-6 10-1147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1.404"/>
    </inkml:context>
    <inkml:brush xml:id="br0">
      <inkml:brushProperty name="width" value="0.05" units="cm"/>
      <inkml:brushProperty name="height" value="0.05" units="cm"/>
    </inkml:brush>
  </inkml:definitions>
  <inkml:trace contextRef="#ctx0" brushRef="#br0">1 4 8693 0 0,'0'0'139'0'0,"8"-4"1613"0"0,-6 8-1688 0 0,-1-1 0 0 0,0 0-1 0 0,1 0 1 0 0,-1 1 0 0 0,0-1 0 0 0,-1 0 0 0 0,1 1 0 0 0,-1-1 0 0 0,1 6 0 0 0,0 3 33 0 0,10 55 3 0 0,-4-18 27 0 0,20 69-1 0 0,1-15-2357 0 0,-27-101 1357 0 0,-2-4-193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1.714"/>
    </inkml:context>
    <inkml:brush xml:id="br0">
      <inkml:brushProperty name="width" value="0.05" units="cm"/>
      <inkml:brushProperty name="height" value="0.05" units="cm"/>
    </inkml:brush>
  </inkml:definitions>
  <inkml:trace contextRef="#ctx0" brushRef="#br0">39 0 3552 0 0,'-13'0'8'0'0,"4"4"4"0"0,7-4 4 0 0,-4 14-60 0 0,-3-6-92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2.024"/>
    </inkml:context>
    <inkml:brush xml:id="br0">
      <inkml:brushProperty name="width" value="0.05" units="cm"/>
      <inkml:brushProperty name="height" value="0.05" units="cm"/>
    </inkml:brush>
  </inkml:definitions>
  <inkml:trace contextRef="#ctx0" brushRef="#br0">295 168 6785 0 0,'-2'-1'2'0'0,"0"-1"1"0"0,1 1-1 0 0,-1 0 1 0 0,0-1-1 0 0,1 1 1 0 0,0-1-1 0 0,-1 1 1 0 0,1-1-1 0 0,-1-2 1 0 0,1 3 5 0 0,0-1 0 0 0,0 1 0 0 0,0-1 0 0 0,0 1 0 0 0,-1-1 0 0 0,1 1 0 0 0,0 0 0 0 0,-1 0 0 0 0,1 0 0 0 0,-1 0 0 0 0,1 0 0 0 0,-1 0 0 0 0,-3-2 0 0 0,-7-1 178 0 0,-1 1 0 0 0,-1 0 0 0 0,1 1 0 0 0,0 0 0 0 0,0 1 0 0 0,-1 0 0 0 0,1 1 0 0 0,0 1 0 0 0,-14 2 0 0 0,22-2-144 0 0,0 0 0 0 0,0 1-1 0 0,1-1 1 0 0,-1 1 0 0 0,0 0 0 0 0,1 0 0 0 0,0 1-1 0 0,0-1 1 0 0,-1 1 0 0 0,1 0 0 0 0,1 0 0 0 0,-1 0-1 0 0,0 1 1 0 0,1-1 0 0 0,0 1 0 0 0,0 0-1 0 0,0 0 1 0 0,0 0 0 0 0,1 0 0 0 0,-1 1 0 0 0,1-1-1 0 0,-2 7 1 0 0,-1 2 8 0 0,0 0 0 0 0,2 0 0 0 0,-1 1 0 0 0,2-1 0 0 0,0 1 0 0 0,0-1 1 0 0,1 15-1 0 0,1-23-39 0 0,0 0 1 0 0,0 0 0 0 0,1 0-1 0 0,0 0 1 0 0,-1 0 0 0 0,2 0-1 0 0,-1 0 1 0 0,1-1 0 0 0,-1 1-1 0 0,1-1 1 0 0,0 1 0 0 0,1-1-1 0 0,-1 1 1 0 0,1-1-1 0 0,0 0 1 0 0,0 0 0 0 0,0-1-1 0 0,1 1 1 0 0,-1-1 0 0 0,1 1-1 0 0,5 3 1 0 0,-4-5-3 0 0,0 1 0 0 0,0 0 1 0 0,1-1-1 0 0,-1 0 0 0 0,1 0 0 0 0,0-1 0 0 0,-1 1 1 0 0,1-1-1 0 0,0-1 0 0 0,0 1 0 0 0,0-1 0 0 0,0 0 1 0 0,-1 0-1 0 0,1 0 0 0 0,0-1 0 0 0,0 0 0 0 0,9-3 1 0 0,-8 2-11 0 0,-1 0 1 0 0,1-1 0 0 0,-1 1-1 0 0,0-1 1 0 0,0-1 0 0 0,0 1-1 0 0,-1-1 1 0 0,1 0 0 0 0,-1 0-1 0 0,0-1 1 0 0,0 1 0 0 0,0-1-1 0 0,5-8 1 0 0,0-2-3 0 0,-1 0-1 0 0,-1 0 1 0 0,-1 0 0 0 0,7-18-1 0 0,-11 23 2 0 0,0 1 0 0 0,-1-1 1 0 0,0 0-1 0 0,0 0 0 0 0,-1 0 0 0 0,0 0 0 0 0,-1 0 0 0 0,0 0 0 0 0,-1 0 0 0 0,0 0 0 0 0,0 0 0 0 0,-5-15 0 0 0,-2 0 13 0 0,-1 0-1 0 0,0 1 1 0 0,-21-36-1 0 0,34 74 280 0 0,-1 0 0 0 0,9 19 0 0 0,82 180-113 0 0,-78-168-864 0 0,-3 1 1 0 0,7 47-1 0 0,-12-49-416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2.534"/>
    </inkml:context>
    <inkml:brush xml:id="br0">
      <inkml:brushProperty name="width" value="0.05" units="cm"/>
      <inkml:brushProperty name="height" value="0.05" units="cm"/>
    </inkml:brush>
  </inkml:definitions>
  <inkml:trace contextRef="#ctx0" brushRef="#br0">9 204 7549 0 0,'-2'-2'20'0'0,"1"-1"0"0"0,0 0 0 0 0,0 0 0 0 0,0 0 1 0 0,0 0-1 0 0,0 0 0 0 0,1 0 0 0 0,0 0 0 0 0,-1 0 1 0 0,1 0-1 0 0,0 0 0 0 0,0 0 0 0 0,1 0 0 0 0,-1 0 1 0 0,0 0-1 0 0,2-4 0 0 0,-2 5 27 0 0,1 0-1 0 0,-1-1 1 0 0,1 1-1 0 0,0 0 1 0 0,0-1 0 0 0,0 1-1 0 0,0 0 1 0 0,0 0-1 0 0,0 0 1 0 0,1 0 0 0 0,-1 0-1 0 0,0 0 1 0 0,1 0-1 0 0,0 0 1 0 0,-1 1 0 0 0,1-1-1 0 0,0 1 1 0 0,0-1-1 0 0,0 1 1 0 0,0 0 0 0 0,0-1-1 0 0,0 1 1 0 0,1 0-1 0 0,-1 0 1 0 0,3 0 0 0 0,0-1-25 0 0,0 0 0 0 0,0 1 0 0 0,-1 0 0 0 0,1 0 0 0 0,0 0 0 0 0,0 1 0 0 0,0-1 0 0 0,1 1 0 0 0,-1 0 0 0 0,0 1 0 0 0,0-1 0 0 0,0 1 0 0 0,0 0 0 0 0,8 3 0 0 0,-6-1 15 0 0,0 0 0 0 0,-1 1 1 0 0,1 0-1 0 0,-1 0 0 0 0,1 0 1 0 0,-2 1-1 0 0,1-1 0 0 0,0 2 0 0 0,5 5 1 0 0,-1 2 13 0 0,0 1 0 0 0,0-1 0 0 0,-1 2 0 0 0,-1-1 0 0 0,0 1 0 0 0,-1 1 0 0 0,-1-1 0 0 0,5 21 0 0 0,-8-25-46 0 0,-1-1-1 0 0,0 1 1 0 0,-1 0 0 0 0,0-1 0 0 0,-1 1 0 0 0,0 0 0 0 0,-3 19 0 0 0,2-25-5 0 0,0-1 0 0 0,0 1 0 0 0,0-1 0 0 0,0 1 0 0 0,-1-1 1 0 0,0 0-1 0 0,0 0 0 0 0,0 1 0 0 0,0-1 0 0 0,-1-1 0 0 0,0 1 0 0 0,0 0 0 0 0,0-1 0 0 0,0 1 0 0 0,0-1 0 0 0,-1 0 1 0 0,1 0-1 0 0,-1 0 0 0 0,0 0 0 0 0,-5 2 0 0 0,8-4 0 0 0,-1-1 1 0 0,1 0-1 0 0,0 1 0 0 0,0-1 1 0 0,0 0-1 0 0,-1 1 0 0 0,1-1 1 0 0,0 0-1 0 0,-1 0 0 0 0,1 0 1 0 0,0 0-1 0 0,0 0 1 0 0,-1-1-1 0 0,1 1 0 0 0,0 0 1 0 0,0-1-1 0 0,-1 1 0 0 0,1 0 1 0 0,0-1-1 0 0,0 0 0 0 0,0 1 1 0 0,0-1-1 0 0,0 0 0 0 0,0 1 1 0 0,0-1-1 0 0,0 0 0 0 0,0 0 1 0 0,0 0-1 0 0,0 0 0 0 0,0 0 1 0 0,1 0-1 0 0,-1 0 1 0 0,0 0-1 0 0,1 0 0 0 0,-1 0 1 0 0,1 0-1 0 0,-1-1 0 0 0,1 1 1 0 0,-1 0-1 0 0,1-2 0 0 0,-2-3-4 0 0,0 0 0 0 0,0 0-1 0 0,1-1 1 0 0,0 1 0 0 0,0 0-1 0 0,0-12 1 0 0,3-3-2 0 0,1 1 1 0 0,1 0-1 0 0,0 1 1 0 0,11-31-1 0 0,39-72-15 0 0,-44 100 17 0 0,2 1 1 0 0,25-35 0 0 0,-34 51 2 0 0,1 0 0 0 0,0 0 0 0 0,0 1 0 0 0,0 0 0 0 0,1 0 0 0 0,-1 0 0 0 0,1 0 0 0 0,0 1 0 0 0,0-1 0 0 0,0 1 0 0 0,1 0 0 0 0,-1 1 0 0 0,1 0 0 0 0,0 0 0 0 0,-1 0 0 0 0,11-2 0 0 0,-13 4 0 0 0,0 0 0 0 0,-1 0 0 0 0,1 1 0 0 0,-1-1 0 0 0,1 1 0 0 0,-1-1 0 0 0,1 1 0 0 0,-1 0-1 0 0,0 0 1 0 0,1 0 0 0 0,-1 0 0 0 0,0 1 0 0 0,0-1 0 0 0,0 0 0 0 0,0 1 0 0 0,0 0 0 0 0,0-1 0 0 0,0 1 0 0 0,0 0 0 0 0,-1 0 0 0 0,1 0 0 0 0,0 0 0 0 0,-1 0 0 0 0,0 1 0 0 0,2 2 0 0 0,2 6 4 0 0,0 1 1 0 0,0 0-1 0 0,4 20 1 0 0,-7-27 4 0 0,59 257-1098 0 0,-51-227-940 0 0,-5-25 1077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2.919"/>
    </inkml:context>
    <inkml:brush xml:id="br0">
      <inkml:brushProperty name="width" value="0.05" units="cm"/>
      <inkml:brushProperty name="height" value="0.05" units="cm"/>
    </inkml:brush>
  </inkml:definitions>
  <inkml:trace contextRef="#ctx0" brushRef="#br0">269 217 7261 0 0,'1'-2'-3'0'0,"-1"-1"0"0"0,0 0 0 0 0,0 0 0 0 0,0 0 0 0 0,0 1 0 0 0,0-1 1 0 0,-1 0-1 0 0,1 0 0 0 0,-1 0 0 0 0,0 1 0 0 0,0-1 0 0 0,0 0 0 0 0,0 1 0 0 0,0-1 1 0 0,-1 1-1 0 0,-2-5 0 0 0,-5-5 120 0 0,-20-23 0 0 0,11 14 32 0 0,9 9-85 0 0,-1-1 35 0 0,-1 0 0 0 0,0 1 0 0 0,-17-14 0 0 0,26 23-63 0 0,-1 1 1 0 0,0 0-1 0 0,0 0 1 0 0,0 0-1 0 0,0 0 1 0 0,0 1-1 0 0,0-1 0 0 0,0 1 1 0 0,-1 0-1 0 0,1 0 1 0 0,0 0-1 0 0,-1 0 0 0 0,1 0 1 0 0,-1 1-1 0 0,1 0 1 0 0,-1-1-1 0 0,1 1 0 0 0,-1 1 1 0 0,1-1-1 0 0,-1 0 1 0 0,-5 2-1 0 0,6-1-9 0 0,1 0 0 0 0,-1 1 0 0 0,1-1 0 0 0,-1 0 0 0 0,1 1 0 0 0,-1 0 0 0 0,1-1 0 0 0,0 1 0 0 0,0 0 0 0 0,0 0 0 0 0,0 0 0 0 0,0 0 0 0 0,0 1 0 0 0,-2 3 0 0 0,2-1 2 0 0,-1 1-1 0 0,1-1 1 0 0,0 1 0 0 0,0-1 0 0 0,0 1 0 0 0,-1 10 0 0 0,2 0 6 0 0,0 0 0 0 0,1 0 0 0 0,0 0 0 0 0,4 20 0 0 0,-2-25-22 0 0,0-1 0 0 0,1 0 1 0 0,1 0-1 0 0,0 0 0 0 0,0 0 1 0 0,0 0-1 0 0,2-1 1 0 0,-1 0-1 0 0,1 0 0 0 0,0 0 1 0 0,1-1-1 0 0,0 0 1 0 0,12 11-1 0 0,-15-16-14 0 0,0 1 0 0 0,0-1 1 0 0,1-1-1 0 0,-1 1 0 0 0,1 0 0 0 0,-1-1 1 0 0,1 0-1 0 0,0 0 0 0 0,0 0 0 0 0,0-1 0 0 0,0 0 1 0 0,9 1-1 0 0,-10-2 1 0 0,1 0 0 0 0,-1 0 0 0 0,1-1-1 0 0,-1 1 1 0 0,0-1 0 0 0,1-1 0 0 0,-1 1 0 0 0,0 0 0 0 0,0-1 0 0 0,0 0 0 0 0,0 0 0 0 0,0 0-1 0 0,-1 0 1 0 0,1-1 0 0 0,-1 0 0 0 0,1 1 0 0 0,3-5 0 0 0,-3 2-3 0 0,0 0-1 0 0,0 0 1 0 0,0-1 0 0 0,0 1 0 0 0,-1-1-1 0 0,0 0 1 0 0,0 0 0 0 0,0 0-1 0 0,-1-1 1 0 0,0 1 0 0 0,0 0 0 0 0,-1-1-1 0 0,2-10 1 0 0,-1-3-10 0 0,-1 0-1 0 0,-3-31 0 0 0,1 31 2 0 0,2 66 47 0 0,7 51 1 0 0,-5-78-150 0 0,1-1 0 0 0,1 0 0 0 0,0 0 0 0 0,11 26 1 0 0,-13-41-98 0 0,0 1 1 0 0,0 0-1 0 0,0-1 1 0 0,0 1-1 0 0,0-1 1 0 0,1 0-1 0 0,-1 0 1 0 0,1 0-1 0 0,0 0 1 0 0,0-1-1 0 0,5 3 1 0 0,0 0-823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3.616"/>
    </inkml:context>
    <inkml:brush xml:id="br0">
      <inkml:brushProperty name="width" value="0.05" units="cm"/>
      <inkml:brushProperty name="height" value="0.05" units="cm"/>
    </inkml:brush>
  </inkml:definitions>
  <inkml:trace contextRef="#ctx0" brushRef="#br0">43 156 6785 0 0,'-13'-32'313'0'0,"9"22"-82"0"0,-1-1 0 0 0,0 1 0 0 0,-7-12 0 0 0,9 18 435 0 0,2 5-297 0 0,7 10-153 0 0,13 14-123 0 0,0 1-1 0 0,22 39 1 0 0,-36-55-90 0 0,0 0 1 0 0,-1 0-1 0 0,0 0 0 0 0,-1 0 1 0 0,0 0-1 0 0,0 1 0 0 0,-1-1 1 0 0,0 1-1 0 0,-1 0 0 0 0,-1 20 1 0 0,-4-7 18 0 0,4-23-20 0 0,-1 0 0 0 0,1 0 0 0 0,0-1 0 0 0,0 1-1 0 0,-1 0 1 0 0,1 0 0 0 0,0-1 0 0 0,-1 1 0 0 0,1 0 0 0 0,-1-1 0 0 0,1 1-1 0 0,-1 0 1 0 0,1-1 0 0 0,-1 1 0 0 0,1-1 0 0 0,-1 1 0 0 0,1-1-1 0 0,-1 1 1 0 0,0-1 0 0 0,1 1 0 0 0,-1-1 0 0 0,0 0 0 0 0,1 1 0 0 0,-1-1-1 0 0,-1 0 1 0 0,1 0-1 0 0,1-1 0 0 0,-1 1 0 0 0,0-1 0 0 0,1 1-1 0 0,-1-1 1 0 0,1 1 0 0 0,-1-1 0 0 0,1 0 0 0 0,0 0 0 0 0,-1 1-1 0 0,1-1 1 0 0,-1 0 0 0 0,1 1 0 0 0,0-1 0 0 0,0 0-1 0 0,0 0 1 0 0,-1 0 0 0 0,1 1 0 0 0,0-1 0 0 0,0 0 0 0 0,0 0-1 0 0,0 0 1 0 0,0 1 0 0 0,0-1 0 0 0,1 0 0 0 0,-1-1 0 0 0,2-24-20 0 0,-1 18 12 0 0,24-121-34 0 0,-22 117 32 0 0,1 0-1 0 0,0 0 0 0 0,1 1 0 0 0,0 0 0 0 0,0 0 1 0 0,1 0-1 0 0,1 1 0 0 0,12-16 0 0 0,-18 24 8 0 0,1 0 1 0 0,0 1-1 0 0,0-1 0 0 0,-1 0 0 0 0,1 1 1 0 0,0-1-1 0 0,1 1 0 0 0,-1-1 0 0 0,0 1 1 0 0,0 0-1 0 0,0 0 0 0 0,1 0 0 0 0,-1 0 1 0 0,1 0-1 0 0,-1 1 0 0 0,0-1 0 0 0,5 0 1 0 0,-5 2 1 0 0,0-1 1 0 0,0 0 0 0 0,0 1 0 0 0,-1 0-1 0 0,1-1 1 0 0,0 1 0 0 0,0 0 0 0 0,-1 0-1 0 0,1 0 1 0 0,-1 0 0 0 0,1 0 0 0 0,-1 1-1 0 0,1-1 1 0 0,-1 0 0 0 0,0 1 0 0 0,0-1 0 0 0,1 1-1 0 0,-1-1 1 0 0,0 1 0 0 0,0 0 0 0 0,-1-1-1 0 0,1 1 1 0 0,0 0 0 0 0,0 2 0 0 0,3 5 5 0 0,-1 0 0 0 0,-1 0 1 0 0,0 1-1 0 0,0-1 1 0 0,-1 1-1 0 0,1 13 0 0 0,-4 63 28 0 0,-1-27-88 0 0,3-58 55 0 0,0-1-1 0 0,0 0 1 0 0,0 0-1 0 0,0 0 1 0 0,0 0-1 0 0,-1 0 0 0 0,1 0 1 0 0,0 0-1 0 0,0 0 1 0 0,0 1-1 0 0,0-1 1 0 0,0 0-1 0 0,0 0 1 0 0,0 0-1 0 0,0 0 1 0 0,0 0-1 0 0,0 0 1 0 0,0 0-1 0 0,0 1 1 0 0,0-1-1 0 0,0 0 1 0 0,0 0-1 0 0,0 0 0 0 0,0 0 1 0 0,0 0-1 0 0,0 0 1 0 0,0 0-1 0 0,1 1 1 0 0,-1-1-1 0 0,0 0 1 0 0,0 0-1 0 0,0 0 1 0 0,0 0-1 0 0,0 0 1 0 0,0 0-1 0 0,0 0 1 0 0,0 0-1 0 0,0 0 0 0 0,0 0 1 0 0,0 1-1 0 0,1-1 1 0 0,-1 0-1 0 0,0 0 1 0 0,0 0-1 0 0,0 0 1 0 0,0 0-1 0 0,0 0 1 0 0,0 0-1 0 0,0 0 1 0 0,1 0-1 0 0,-1 0 1 0 0,0 0-1 0 0,0 0 1 0 0,0 0-1 0 0,0 0 0 0 0,0 0 1 0 0,0 0-1 0 0,1 0 1 0 0,5-9 15 0 0,8-19-1 0 0,-11 23-10 0 0,4-12-2 0 0,-1 0 0 0 0,9-33-1 0 0,-12 34-16 0 0,2 1-1 0 0,0-1 1 0 0,14-28-1 0 0,-19 43 14 0 0,1-1-1 0 0,0 1 0 0 0,-1 0 1 0 0,1-1-1 0 0,0 1 0 0 0,0 0 1 0 0,0 0-1 0 0,0 0 0 0 0,0 0 1 0 0,0 0-1 0 0,0 0 0 0 0,0 0 1 0 0,0 0-1 0 0,1 0 0 0 0,-1 1 1 0 0,0-1-1 0 0,0 0 0 0 0,3 0 1 0 0,-3 1 0 0 0,-1 0 0 0 0,1 0 0 0 0,0 0 0 0 0,0 0 1 0 0,0 1-1 0 0,0-1 0 0 0,-1 0 0 0 0,1 0 0 0 0,0 1 0 0 0,0-1 1 0 0,-1 1-1 0 0,1-1 0 0 0,0 0 0 0 0,0 1 0 0 0,-1 0 1 0 0,1-1-1 0 0,-1 1 0 0 0,1-1 0 0 0,0 1 0 0 0,-1 0 1 0 0,1-1-1 0 0,0 2 0 0 0,2 4-3 0 0,0 0 0 0 0,0 0 0 0 0,0 1 1 0 0,0-1-1 0 0,2 13 0 0 0,3 37 10 0 0,4 13 34 0 0,-11-64-40 0 0,1 0-1 0 0,-1 0 0 0 0,1 0 1 0 0,0 0-1 0 0,1 0 1 0 0,-1 0-1 0 0,1-1 1 0 0,0 1-1 0 0,0-1 0 0 0,5 5 1 0 0,-7-9 0 0 0,0 1 1 0 0,0 0-1 0 0,0 0 1 0 0,0-1-1 0 0,0 1 1 0 0,1-1-1 0 0,-1 1 1 0 0,0-1-1 0 0,1 1 1 0 0,-1-1-1 0 0,0 0 1 0 0,1 1-1 0 0,-1-1 1 0 0,0 0 0 0 0,1 0-1 0 0,-1 0 1 0 0,0 0-1 0 0,1 0 1 0 0,-1-1-1 0 0,0 1 1 0 0,1 0-1 0 0,-1-1 1 0 0,0 1-1 0 0,0-1 1 0 0,1 1-1 0 0,-1-1 1 0 0,0 1-1 0 0,0-1 1 0 0,0 0-1 0 0,0 0 1 0 0,0 0-1 0 0,0 1 1 0 0,0-1-1 0 0,1-2 1 0 0,6-4 7 0 0,0 0 1 0 0,0-1-1 0 0,7-11 1 0 0,-11 14-4 0 0,6-9-6 0 0,-1 1 1 0 0,0-1 0 0 0,0-1 0 0 0,-2 1 0 0 0,0-1 0 0 0,6-18 0 0 0,-10 23-5 0 0,0 0 0 0 0,-1 0 0 0 0,0-1 1 0 0,0 1-1 0 0,-1-1 0 0 0,-1 0 0 0 0,1 1 0 0 0,-2-1 1 0 0,0 1-1 0 0,-3-18 0 0 0,4 27 5 0 0,0 1-1 0 0,0 0 0 0 0,0-1 1 0 0,0 1-1 0 0,0-1 1 0 0,0 1-1 0 0,0 0 1 0 0,0-1-1 0 0,0 1 0 0 0,0-1 1 0 0,-1 1-1 0 0,1 0 1 0 0,0-1-1 0 0,0 1 1 0 0,0 0-1 0 0,-1-1 0 0 0,1 1 1 0 0,0 0-1 0 0,0-1 1 0 0,-1 1-1 0 0,1 0 1 0 0,0 0-1 0 0,0-1 0 0 0,-1 1 1 0 0,1 0-1 0 0,0 0 1 0 0,-1-1-1 0 0,1 1 1 0 0,-1 0-1 0 0,1 0 0 0 0,0 0 1 0 0,-1 0-1 0 0,1 0 1 0 0,-1 0-1 0 0,1 0 1 0 0,-1-1-1 0 0,-10 12 3 0 0,-7 23 19 0 0,16-27 4 0 0,0-1 0 0 0,0 0 0 0 0,0 1 0 0 0,1-1 0 0 0,0 1 0 0 0,1-1 0 0 0,0 1 0 0 0,0 0 0 0 0,0-1 0 0 0,0 1 0 0 0,1-1 0 0 0,0 1 0 0 0,1-1 0 0 0,0 1 0 0 0,0-1 0 0 0,0 0 0 0 0,0 0 0 0 0,4 6 0 0 0,0-1 10 0 0,0-1 0 0 0,1 0 0 0 0,0-1 0 0 0,1 0 0 0 0,0 0 0 0 0,0 0 0 0 0,1-1-1 0 0,0 0 1 0 0,11 6 0 0 0,14 13-1838 0 0,-29-23 883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4.540"/>
    </inkml:context>
    <inkml:brush xml:id="br0">
      <inkml:brushProperty name="width" value="0.05" units="cm"/>
      <inkml:brushProperty name="height" value="0.05" units="cm"/>
    </inkml:brush>
  </inkml:definitions>
  <inkml:trace contextRef="#ctx0" brushRef="#br0">267 200 4668 0 0,'-7'-37'438'0'0,"6"31"-249"0"0,1 1-1 0 0,-1 0 0 0 0,0-1 0 0 0,-1 1 0 0 0,1 0 0 0 0,-1-1 0 0 0,-4-8 0 0 0,2 8 205 0 0,2 0 1 0 0,-1 0-1 0 0,0 0 1 0 0,1 0 0 0 0,-2-8-1 0 0,35 24-382 0 0,-6-2 24 0 0,-25-8-18 0 0,0-1-17 0 0,0 0 0 0 0,1-1-1 0 0,-1 1 1 0 0,0 0 0 0 0,0 0 0 0 0,1 0 0 0 0,-1 0 0 0 0,0 0 0 0 0,1 0 0 0 0,-1 1 0 0 0,1-1-1 0 0,-1 0 1 0 0,1 0 0 0 0,0 0 0 0 0,-1 0 0 0 0,1 0 0 0 0,0 1 0 0 0,0-1 0 0 0,-1 0 0 0 0,1 1-1 0 0,0-1 1 0 0,0 1 0 0 0,0-1 0 0 0,0 1 0 0 0,0-1 0 0 0,0 1 0 0 0,0-1 0 0 0,0 1-1 0 0,0 0 1 0 0,0 0 0 0 0,0-1 0 0 0,0 1 0 0 0,2 0 0 0 0,37-3 390 0 0,-38 3-309 0 0,-2 0-60 0 0,1-1-1 0 0,-1 1 0 0 0,0 0 1 0 0,0 0-1 0 0,1 0 0 0 0,-1-1 1 0 0,0 1-1 0 0,1 0 0 0 0,-1-1 0 0 0,0 1 1 0 0,0 0-1 0 0,0 0 0 0 0,1-1 1 0 0,-1 1-1 0 0,0 0 0 0 0,0-1 1 0 0,0 1-1 0 0,0-1 0 0 0,1 1 1 0 0,-1 0-1 0 0,0-1 0 0 0,0 1 1 0 0,0 0-1 0 0,0-1 0 0 0,0 1 1 0 0,0 0-1 0 0,0-1 0 0 0,0 1 1 0 0,0-1-1 0 0,0 1 0 0 0,-1 0 1 0 0,1-1-1 0 0,0 1 0 0 0,0 0 1 0 0,0-1-1 0 0,0 1 0 0 0,0 0 1 0 0,-1-1-1 0 0,1 1 0 0 0,-6-16 250 0 0,4 14-247 0 0,0-1 0 0 0,0 1-1 0 0,0 0 1 0 0,-1 0 0 0 0,1 0 0 0 0,0 0 0 0 0,-1 0-1 0 0,0 1 1 0 0,1-1 0 0 0,-1 1 0 0 0,0 0-1 0 0,1-1 1 0 0,-1 1 0 0 0,0 1 0 0 0,0-1 0 0 0,0 0-1 0 0,0 1 1 0 0,0-1 0 0 0,0 1 0 0 0,0 0 0 0 0,-4 0-1 0 0,-6 1 55 0 0,0 1 1 0 0,1 0-1 0 0,-23 8 0 0 0,11-4 83 0 0,12-2-66 0 0,0-1 0 0 0,0 2 0 0 0,0-1 0 0 0,0 2 0 0 0,1-1 0 0 0,0 2 0 0 0,0-1 0 0 0,-14 12 0 0 0,19-12-55 0 0,0-1 1 0 0,1 1 0 0 0,-1 0 0 0 0,1 0 0 0 0,0 1 0 0 0,1 0 0 0 0,-1 0-1 0 0,1 0 1 0 0,1 0 0 0 0,-1 0 0 0 0,1 1 0 0 0,0-1 0 0 0,1 1 0 0 0,-2 11 0 0 0,1-1 0 0 0,1 0 1 0 0,1 1 0 0 0,1-1 0 0 0,1 0 0 0 0,0 1-1 0 0,1-1 1 0 0,1 0 0 0 0,1 0 0 0 0,0 0 0 0 0,2-1-1 0 0,0 0 1 0 0,14 29 0 0 0,-14-34-30 0 0,1-1 0 0 0,0 1-1 0 0,1-1 1 0 0,0-1 0 0 0,1 1-1 0 0,0-2 1 0 0,1 1 0 0 0,0-1 0 0 0,0 0-1 0 0,1-1 1 0 0,0 0 0 0 0,0-1-1 0 0,1-1 1 0 0,0 1 0 0 0,0-2 0 0 0,1 0-1 0 0,24 7 1 0 0,-15-7-198 0 0,-1-2-1 0 0,1 0 1 0 0,0-1 0 0 0,31-2-1 0 0,-40 0-222 0 0,0-2 0 0 0,0 1 0 0 0,0-2 0 0 0,0 0 0 0 0,-1 0-1 0 0,1-1 1 0 0,-1-1 0 0 0,20-10 0 0 0,-5-2-999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5.502"/>
    </inkml:context>
    <inkml:brush xml:id="br0">
      <inkml:brushProperty name="width" value="0.05" units="cm"/>
      <inkml:brushProperty name="height" value="0.05" units="cm"/>
    </inkml:brush>
  </inkml:definitions>
  <inkml:trace contextRef="#ctx0" brushRef="#br0">46 97 6689 0 0,'-2'-3'4'0'0,"2"2"48"0"0,-1 0 1 0 0,0-1 0 0 0,1 1 0 0 0,-1 0 0 0 0,0 0 0 0 0,0-1 0 0 0,0 1 0 0 0,0 0 0 0 0,0 0 0 0 0,0 0 0 0 0,0 0-1 0 0,-1 0 1 0 0,1 1 0 0 0,0-1 0 0 0,0 0 0 0 0,-1 1 0 0 0,1-1 0 0 0,-1 0 0 0 0,1 1 0 0 0,0 0 0 0 0,-1-1 0 0 0,1 1-1 0 0,-1 0 1 0 0,1 0 0 0 0,-1 0 0 0 0,1 0 0 0 0,-1 0 0 0 0,1 0 0 0 0,-1 0 0 0 0,1 0 0 0 0,-1 0 0 0 0,1 1 0 0 0,-3 0-1 0 0,5-1-46 0 0,-1 0-1 0 0,0 0 1 0 0,0 0-1 0 0,0-1 1 0 0,1 1-1 0 0,-1 0 1 0 0,0 0-1 0 0,0 0 1 0 0,1 0-1 0 0,-1 0 1 0 0,0 0-1 0 0,0 0 1 0 0,0 0-1 0 0,1 0 1 0 0,-1 0-1 0 0,0 0 1 0 0,0 0-1 0 0,1 0 1 0 0,-1 0-1 0 0,0 0 1 0 0,0 0-1 0 0,0 0 1 0 0,1 0-1 0 0,-1 1 1 0 0,0-1-1 0 0,0 0 1 0 0,0 0-1 0 0,1 0 1 0 0,-1 0-1 0 0,0 0 1 0 0,0 0-1 0 0,0 1 1 0 0,1-1-1 0 0,-1 0 1 0 0,0 0-1 0 0,0 0 1 0 0,0 0-1 0 0,0 1 0 0 0,0-1 1 0 0,0 0-1 0 0,0 0 1 0 0,1 1-1 0 0,-1-1 1 0 0,0 0-1 0 0,0 0 1 0 0,0 0-1 0 0,0 1 1 0 0,0-1-1 0 0,0 0 1 0 0,0 0-1 0 0,0 1 1 0 0,0-1-1 0 0,0 0 1 0 0,0 0-1 0 0,0 0 1 0 0,0 1-1 0 0,0-1 1 0 0,-1 0-1 0 0,1 0 1 0 0,0 1-1 0 0,0-1 1 0 0,0 0-1 0 0,0 0 1 0 0,0 1-1 0 0,-1-1-5 0 0,1 0 0 0 0,0 0 0 0 0,0 0 0 0 0,0 0 0 0 0,0 0 0 0 0,0 1 0 0 0,0-1 0 0 0,0 0 0 0 0,0 0 0 0 0,0 0 0 0 0,0 0 0 0 0,0 1 0 0 0,0-1 0 0 0,0 0 0 0 0,0 0-1 0 0,0 0 1 0 0,0 0 0 0 0,0 1 0 0 0,0-1 0 0 0,0 0 0 0 0,0 0 0 0 0,0 0 0 0 0,0 0 0 0 0,0 0 0 0 0,0 1 0 0 0,0-1 0 0 0,0 0 0 0 0,0 0 0 0 0,1 0 0 0 0,-1 0 0 0 0,0 0 0 0 0,0 1 0 0 0,0-1 0 0 0,0 0 0 0 0,0 0 0 0 0,0 0 0 0 0,0 0 0 0 0,1 0 0 0 0,-1 0 0 0 0,0 0-1 0 0,0 0 1 0 0,0 0 0 0 0,0 0 0 0 0,1 0 0 0 0,-1 1 0 0 0,0-1 0 0 0,0 0 0 0 0,0 0 0 0 0,-2 0 53 0 0,4 0 96 0 0,8-2 311 0 0,-1 0 61 0 0,-9 2-451 0 0,-1 3-294 0 0,0-9 3001 0 0,1-18-2733 0 0,0 19 14 0 0,-1-1 5 0 0,-2-19-6 0 0,3 19 143 0 0,-3 1-93 0 0,-3-7-232 0 0,6 13 166 0 0,0-1 1 0 0,0 0-1 0 0,0 0 0 0 0,0 0 1 0 0,0 0-1 0 0,0 1 1 0 0,0-1-1 0 0,0 0 1 0 0,-1 0-1 0 0,1 0 1 0 0,0 0-1 0 0,0 0 1 0 0,0 0-1 0 0,0 1 1 0 0,0-1-1 0 0,0 0 0 0 0,-1 0 1 0 0,1 0-1 0 0,0 0 1 0 0,0 0-1 0 0,0 0 1 0 0,0 0-1 0 0,0 0 1 0 0,-1 0-1 0 0,1 1 1 0 0,0-1-1 0 0,0 0 1 0 0,0 0-1 0 0,0 0 0 0 0,-1 0 1 0 0,1 0-1 0 0,0 0 1 0 0,0 0-1 0 0,0 0 1 0 0,0 0-1 0 0,-1 0 1 0 0,1 0-1 0 0,0 0 1 0 0,0-1-1 0 0,0 1 1 0 0,0 0-1 0 0,-1 0 0 0 0,1 0 1 0 0,0 0-1 0 0,0 0 1 0 0,0 0-1 0 0,0 0 1 0 0,-1 0-1 0 0,1-1 1 0 0,-1 70 56 0 0,5-9-14 0 0,17 111-38 0 0,-13-112-38 0 0,-4-45-17 0 0,1-2-17 0 0,-5-10-77 0 0,1 0-559 0 0,-1-1 628 0 0,1 0 0 0 0,0 0 0 0 0,-1 1-1 0 0,1-1 1 0 0,0 0 0 0 0,0 0 0 0 0,0 0 0 0 0,0 0 0 0 0,0 0-1 0 0,0 0 1 0 0,1 1 0 0 0,-1-1-22 0 0,1 2-200 0 0,1-6-620 0 0,-3 2 600 0 0,13-20 789 0 0,-9 3-4299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2.669"/>
    </inkml:context>
    <inkml:brush xml:id="br0">
      <inkml:brushProperty name="width" value="0.05" units="cm"/>
      <inkml:brushProperty name="height" value="0.05" units="cm"/>
    </inkml:brush>
  </inkml:definitions>
  <inkml:trace contextRef="#ctx0" brushRef="#br0">0 140 4136 0 0,'0'0'891'0'0,"8"-18"-590"0"0,23-55 130 0 0,-23 55 1595 0 0,-8-13 27 0 0,16 45-2001 0 0,47 42-206 0 0,-47-42-108 0 0,-8-10-3116 0 0,33 17 2558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6.506"/>
    </inkml:context>
    <inkml:brush xml:id="br0">
      <inkml:brushProperty name="width" value="0.05" units="cm"/>
      <inkml:brushProperty name="height" value="0.05" units="cm"/>
    </inkml:brush>
  </inkml:definitions>
  <inkml:trace contextRef="#ctx0" brushRef="#br0">71 346 5148 0 0,'0'0'594'0'0,"-6"-5"-303"0"0,-22-13-26 0 0,22 13 1466 0 0,1-5-1565 0 0,-15-27 30 0 0,15 28 172 0 0,10 5-302 0 0,16-12-55 0 0,-15 13-98 0 0,23-9-609 0 0,91-39 406 0 0,-69 27-284 0 0,-43 19 354 0 0,-5 3-74 0 0,-1 1 0 0 0,0-1 0 0 0,0 0 0 0 0,1-1-1 0 0,-2 1 1 0 0,1 0 0 0 0,0-1 0 0 0,0 1 0 0 0,-1-1 0 0 0,1 1-1 0 0,0-4 1 0 0,0 4 845 0 0,0-3 1375 0 0,-1 1-1615 0 0,1 1-561 0 0,0-2 833 0 0,0 0 0 0 0,-1-1-1 0 0,1 1 1 0 0,-1-1 0 0 0,1-7 0 0 0,4 13-465 0 0,17 2 1 0 0,-18-1 297 0 0,13 16-353 0 0,-1 0-54 0 0,13 13-4 0 0,50 61 1 0 0,-76-84 0 0 0,1 0 0 0 0,-1 0 0 0 0,0 1 0 0 0,-1 0 0 0 0,1 0 0 0 0,-2 0 0 0 0,1 0 1 0 0,-1 0-1 0 0,0 0 0 0 0,-1 1 0 0 0,0-1 0 0 0,0 0 0 0 0,-1 1 0 0 0,0-1 0 0 0,0 1 0 0 0,-3 10 1 0 0,3-18-6 0 0,0 0 0 0 0,0 0 1 0 0,0 0-1 0 0,0-1 1 0 0,-1 1-1 0 0,1 0 1 0 0,0 0-1 0 0,0 0 0 0 0,-1-1 1 0 0,1 1-1 0 0,-1 0 1 0 0,1 0-1 0 0,-1-1 0 0 0,1 1 1 0 0,-1 0-1 0 0,1-1 1 0 0,-1 1-1 0 0,0 0 0 0 0,1-1 1 0 0,-1 1-1 0 0,0-1 1 0 0,1 1-1 0 0,-1-1 1 0 0,0 0-1 0 0,0 1 0 0 0,1-1 1 0 0,-1 0-1 0 0,0 1 1 0 0,0-1-1 0 0,0 0 0 0 0,1 0 1 0 0,-1 0-1 0 0,0 0 1 0 0,0 0-1 0 0,0 0 0 0 0,0 0 1 0 0,0 0-1 0 0,1 0 1 0 0,-1 0-1 0 0,0 0 1 0 0,-1-1-1 0 0,0 1 0 0 0,0-1 1 0 0,0 1-1 0 0,1-1 1 0 0,-1 0-1 0 0,0 0 1 0 0,1 0-1 0 0,-1 0 1 0 0,1 0-1 0 0,-1 0 1 0 0,1 0-1 0 0,-1 0 1 0 0,1-1-1 0 0,0 1 1 0 0,-1-1-1 0 0,1 1 1 0 0,0-1-1 0 0,0 1 0 0 0,-1-3 1 0 0,1-2-5 0 0,-1 0-1 0 0,1 0 1 0 0,1 0 0 0 0,-1 0 0 0 0,1 0-1 0 0,0 0 1 0 0,0 0 0 0 0,1 0 0 0 0,0 1-1 0 0,0-1 1 0 0,2-8 0 0 0,4-10-11 0 0,13-28 1 0 0,-19 49 12 0 0,6-13-2 0 0,1 1 0 0 0,0-1 1 0 0,0 1-1 0 0,2 0 0 0 0,15-18 1 0 0,-21 28-3 0 0,0 1 0 0 0,0-1 0 0 0,1 1 0 0 0,0-1 0 0 0,0 1 0 0 0,0 1 0 0 0,0-1 1 0 0,1 1-1 0 0,-1 0 0 0 0,1 0 0 0 0,0 0 0 0 0,0 1 0 0 0,0 0 0 0 0,0 0 0 0 0,0 1 0 0 0,1 0 0 0 0,10-1 1 0 0,-14 2 6 0 0,0 0 1 0 0,0 0 0 0 0,-1 0 0 0 0,1 0 0 0 0,0 0-1 0 0,0-1 1 0 0,-1 1 0 0 0,1-1 0 0 0,0 0 0 0 0,-1 0-1 0 0,1 0 1 0 0,-1 0 0 0 0,1 0 0 0 0,-1 0 0 0 0,1-1-1 0 0,-1 1 1 0 0,0-1 0 0 0,0 0 0 0 0,1 1 0 0 0,-1-1-1 0 0,-1 0 1 0 0,1 0 0 0 0,0-1 0 0 0,0 1-1 0 0,1-3 1 0 0,-3 5 20 0 0,0 0 0 0 0,0-1 0 0 0,0 1 0 0 0,1-1 0 0 0,-1 1-1 0 0,0 0 1 0 0,1-1 0 0 0,-1 1 0 0 0,0 0 0 0 0,1-1 0 0 0,-1 1 0 0 0,0 0-1 0 0,1-1 1 0 0,-1 1 0 0 0,0 0 0 0 0,1 0 0 0 0,-1 0 0 0 0,1-1-1 0 0,-1 1 1 0 0,0 0 0 0 0,1 0 0 0 0,-1 0 0 0 0,1 0 0 0 0,-1 0 0 0 0,1 0-1 0 0,-1 0 1 0 0,1 0 0 0 0,-1 0 0 0 0,0 0 0 0 0,1 0 0 0 0,-1 0 0 0 0,1 0-1 0 0,-1 0 1 0 0,1 0 0 0 0,-1 0 0 0 0,1 1 0 0 0,-1-1 0 0 0,0 0 0 0 0,1 0-1 0 0,-1 0 1 0 0,1 1 0 0 0,-1-1 0 0 0,0 0 0 0 0,1 1 0 0 0,-1-1 0 0 0,1 1-1 0 0,0 0 2 0 0,-1 0 0 0 0,1 1 0 0 0,0-1 0 0 0,0 1 0 0 0,-1-1-1 0 0,1 1 1 0 0,-1-1 0 0 0,1 1 0 0 0,-1 0 0 0 0,0-1 0 0 0,1 1 0 0 0,-1 2-1 0 0,0 4-21 0 0,0 0 0 0 0,1 0 0 0 0,0 0 0 0 0,1 0 0 0 0,-1 0 0 0 0,2-1 0 0 0,-1 1 0 0 0,1 0 0 0 0,7 12 0 0 0,-9-18-3 0 0,0 1-1 0 0,1-1 1 0 0,-1 0-1 0 0,1 0 1 0 0,-1 0-1 0 0,1 0 1 0 0,0 0-1 0 0,0 0 1 0 0,0-1-1 0 0,0 1 1 0 0,1-1-1 0 0,-1 1 1 0 0,0-1-1 0 0,0 0 1 0 0,1 0-1 0 0,-1 0 1 0 0,1 0-1 0 0,-1 0 1 0 0,1-1-1 0 0,0 1 1 0 0,-1-1-1 0 0,1 1 1 0 0,-1-1-1 0 0,1 0 1 0 0,0 0-1 0 0,-1 0 1 0 0,1-1-1 0 0,0 1 1 0 0,-1 0-1 0 0,1-1 1 0 0,-1 0-1 0 0,1 0 1 0 0,2-1-1 0 0,1 0-30 0 0,-1-1 0 0 0,0 0 0 0 0,1-1-1 0 0,-1 1 1 0 0,0-1 0 0 0,-1 0 0 0 0,1 0 0 0 0,-1-1 0 0 0,0 1 0 0 0,0-1-1 0 0,6-9 1 0 0,-3 3 14 0 0,0 0-1 0 0,-1-1 0 0 0,-1 0 0 0 0,7-17 1 0 0,-9 19 114 0 0,-6 25 90 0 0,-3 12 46 0 0,3 31 327 0 0,2 0-1 0 0,3 1 1 0 0,19 112 0 0 0,60 167 160 0 0,-72-307-694 0 0,13 51-9 0 0,-21-74-6 0 0,1-1 1 0 0,-2 1-1 0 0,1-1 0 0 0,-1 1 1 0 0,0 0-1 0 0,-1-1 0 0 0,0 1 1 0 0,-2 11-1 0 0,3-19-8 0 0,0 1 1 0 0,-1 0-1 0 0,1-1 0 0 0,0 1 0 0 0,0 0 1 0 0,-1-1-1 0 0,1 1 0 0 0,0 0 0 0 0,-1-1 1 0 0,1 1-1 0 0,-1-1 0 0 0,1 1 0 0 0,-1-1 1 0 0,1 1-1 0 0,-1-1 0 0 0,1 1 0 0 0,-1-1 1 0 0,1 0-1 0 0,-1 1 0 0 0,1-1 0 0 0,-1 1 1 0 0,0-1-1 0 0,1 0 0 0 0,-1 0 0 0 0,0 1 1 0 0,1-1-1 0 0,-2 0 0 0 0,0 0 1 0 0,1 0 0 0 0,-1 0 0 0 0,0-1 0 0 0,1 1 0 0 0,-1 0 0 0 0,1-1 0 0 0,-1 1 0 0 0,0-1 0 0 0,1 1 0 0 0,-1-1 0 0 0,-1-1 0 0 0,-3-2 5 0 0,-1 0-1 0 0,1-1 0 0 0,0 0 1 0 0,-5-6-1 0 0,-15-19 48 0 0,1-2 0 0 0,1-1 0 0 0,-34-63-1 0 0,49 78 40 0 0,2-1 1 0 0,-1 1-1 0 0,2-2 0 0 0,1 1 0 0 0,0-1 0 0 0,2 0 0 0 0,0 1 0 0 0,1-2 0 0 0,1 1 0 0 0,0 0 0 0 0,2 0 0 0 0,4-27 0 0 0,-3 39-36 0 0,0 0 0 0 0,0 0 0 0 0,1 0 0 0 0,0 0 0 0 0,0 1 0 0 0,1-1 0 0 0,0 1 0 0 0,0-1 0 0 0,0 1 0 0 0,1 1 0 0 0,1-1 0 0 0,-1 1 0 0 0,1 0 0 0 0,0 0 1 0 0,0 0-1 0 0,1 1 0 0 0,-1 0 0 0 0,1 0 0 0 0,0 1 0 0 0,1 0 0 0 0,-1 0 0 0 0,1 1 0 0 0,0 0 0 0 0,0 0 0 0 0,0 0 0 0 0,0 1 0 0 0,0 1 0 0 0,0-1 0 0 0,0 1 0 0 0,1 1 0 0 0,-1 0 0 0 0,1 0 0 0 0,-1 0 0 0 0,10 3 0 0 0,-2 0-33 0 0,0 2 0 0 0,0 0 0 0 0,0 1 0 0 0,28 16 0 0 0,53 40-402 0 0,-73-45 32 0 0,-22-16 225 0 0,26 23-1024 0 0,-27-24 1008 0 0,0 1 0 0 0,-1 0 0 0 0,1-1 0 0 0,0 1 0 0 0,-1 0 0 0 0,1-1-1 0 0,-1 1 1 0 0,1 0 0 0 0,-1 0 0 0 0,1 0 0 0 0,-1 0 0 0 0,1 0 0 0 0,-1-1-1 0 0,0 1 1 0 0,1 0 0 0 0,-1 0 0 0 0,0 0 0 0 0,0 0 0 0 0,0 0 0 0 0,0 0 0 0 0,0 0-1 0 0,0 0 1 0 0,0 0 0 0 0,0 0 0 0 0,0 0 0 0 0,0 0 0 0 0,-1 0 0 0 0,1 0-1 0 0,0 0 1 0 0,-1 0 0 0 0,1 0 0 0 0,0-1 0 0 0,-2 3 0 0 0,-7 4-1953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4.672"/>
    </inkml:context>
    <inkml:brush xml:id="br0">
      <inkml:brushProperty name="width" value="0.05" units="cm"/>
      <inkml:brushProperty name="height" value="0.05" units="cm"/>
    </inkml:brush>
  </inkml:definitions>
  <inkml:trace contextRef="#ctx0" brushRef="#br0">58 266 6437 0 0,'-13'-22'725'0'0,"1"-1"1"0"0,-17-45 0 0 0,28 66-634 0 0,1-1 0 0 0,-1 1-1 0 0,0-1 1 0 0,1 1 0 0 0,0-1 0 0 0,0 1 0 0 0,-1-1-1 0 0,2 0 1 0 0,-1 1 0 0 0,0-1 0 0 0,0 1-1 0 0,1-1 1 0 0,-1 1 0 0 0,1-1 0 0 0,0 1-1 0 0,0-1 1 0 0,1-2 0 0 0,0 1-19 0 0,1 1 1 0 0,-1-1-1 0 0,1 1 1 0 0,0 0-1 0 0,0 0 0 0 0,0 0 1 0 0,0 0-1 0 0,1 0 1 0 0,5-3-1 0 0,4-2 9 0 0,0 2 0 0 0,1-1 0 0 0,-1 2 0 0 0,1 0 0 0 0,15-3 0 0 0,12-2-34 0 0,1 2 1 0 0,-1 2 0 0 0,1 2-1 0 0,52 1 1 0 0,-59 4-48 0 0,0 2 0 0 0,-1 1 0 0 0,0 2 1 0 0,0 1-1 0 0,53 18 0 0 0,-80-22 0 0 0,0 0 1 0 0,0 0-1 0 0,0 1 0 0 0,0 0 1 0 0,0 0-1 0 0,-1 0 1 0 0,0 1-1 0 0,0 0 1 0 0,0 0-1 0 0,-1 1 0 0 0,1-1 1 0 0,4 9-1 0 0,-7-9 1 0 0,0 0-1 0 0,0 0 1 0 0,0 0-1 0 0,-1 1 1 0 0,0-1-1 0 0,0 1 1 0 0,-1 0-1 0 0,0 0 1 0 0,1-1-1 0 0,-2 1 1 0 0,1 0-1 0 0,-1 0 1 0 0,0 0-1 0 0,0 0 1 0 0,-1 0-1 0 0,-1 10 1 0 0,-3 2 8 0 0,-1 0 0 0 0,0 0 0 0 0,-2-1 0 0 0,0 1 0 0 0,0-1 0 0 0,-2-1 0 0 0,0 0 0 0 0,-25 29 0 0 0,-10 6 137 0 0,-57 50 1 0 0,102-101-148 0 0,-70 64 166 0 0,-90 89 290 0 0,132-123-390 0 0,2 1 0 0 0,1 0 0 0 0,-29 50 0 0 0,49-73-55 0 0,0 1 0 0 0,1 0 0 0 0,0 0 0 0 0,1 1 0 0 0,0-1 0 0 0,0 1 0 0 0,-2 17 0 0 0,5-23-8 0 0,-1-1 0 0 0,1 0 0 0 0,0 1 0 0 0,1-1 0 0 0,-1 1 0 0 0,1-1 0 0 0,-1 0 0 0 0,1 1 0 0 0,0-1 0 0 0,0 0 0 0 0,0 0 0 0 0,1 0 0 0 0,-1 0 0 0 0,1 0 0 0 0,-1 0 0 0 0,1 0 0 0 0,0 0 0 0 0,0 0 0 0 0,1-1 0 0 0,-1 1 0 0 0,0-1 0 0 0,1 0 0 0 0,0 1 0 0 0,-1-1 0 0 0,6 2 0 0 0,2 1-20 0 0,1 0 0 0 0,-1-1 1 0 0,1-1-1 0 0,-1 1 0 0 0,1-2 1 0 0,0 0-1 0 0,0 0 1 0 0,0-1-1 0 0,1 0 0 0 0,11-1 1 0 0,17-3-546 0 0,56-9-1 0 0,-93 11 522 0 0,33-6-939 0 0,47-17 0 0 0,-26 6-345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4.990"/>
    </inkml:context>
    <inkml:brush xml:id="br0">
      <inkml:brushProperty name="width" value="0.05" units="cm"/>
      <inkml:brushProperty name="height" value="0.05" units="cm"/>
    </inkml:brush>
  </inkml:definitions>
  <inkml:trace contextRef="#ctx0" brushRef="#br0">176 150 8629 0 0,'-42'-2'145'0'0,"13"2"387"0"0,-32-6 0 0 0,60 6-501 0 0,-3-1 152 0 0,-1 0-1 0 0,1 0 0 0 0,-1 1 0 0 0,1 0 0 0 0,-1 0 1 0 0,1 0-1 0 0,-8 2 0 0 0,12-2-166 0 0,0 0 0 0 0,0 0 0 0 0,0 0 0 0 0,0 0 0 0 0,0 0 0 0 0,0 0 0 0 0,0 0 0 0 0,0 0 0 0 0,1 0-1 0 0,-1 0 1 0 0,0 0 0 0 0,0 0 0 0 0,0 0 0 0 0,0 0 0 0 0,0 0 0 0 0,0 0 0 0 0,0 0 0 0 0,0 0 0 0 0,0 0 0 0 0,0 0 0 0 0,0 0 0 0 0,0 0 0 0 0,0 1 0 0 0,0-1 0 0 0,0 0 0 0 0,0 0-1 0 0,0 0 1 0 0,0 0 0 0 0,0 0 0 0 0,0 0 0 0 0,0 0 0 0 0,0 0 0 0 0,0 0 0 0 0,0 0 0 0 0,0 0 0 0 0,0 0 0 0 0,0 0 0 0 0,0 0 0 0 0,0 0 0 0 0,0 0 0 0 0,0 0 0 0 0,0 0 0 0 0,0 0-1 0 0,0 0 1 0 0,0 0 0 0 0,-1 0 0 0 0,1 0 0 0 0,0 1 0 0 0,0-1 0 0 0,9 1 323 0 0,14-2-147 0 0,597-97-1507 0 0,-492 69-555 0 0,-71 14 653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5.289"/>
    </inkml:context>
    <inkml:brush xml:id="br0">
      <inkml:brushProperty name="width" value="0.05" units="cm"/>
      <inkml:brushProperty name="height" value="0.05" units="cm"/>
    </inkml:brush>
  </inkml:definitions>
  <inkml:trace contextRef="#ctx0" brushRef="#br0">16 93 5941 0 0,'-3'-7'105'0'0,"1"1"1"0"0,0-1-1 0 0,-1 0 1 0 0,2 1-1 0 0,-1-1 1 0 0,1 0-1 0 0,0 0 1 0 0,1 0-1 0 0,0 0 1 0 0,0-10-1 0 0,0 9 879 0 0,3 20-348 0 0,6 20-276 0 0,-2 0-1 0 0,-1 0 1 0 0,-1 0 0 0 0,0 36 0 0 0,-3-52-261 0 0,6 202 781 0 0,2 31-451 0 0,20-83-1649 0 0,-20-134 54 0 0,-3-12-183 0 0,-6-10 213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5.596"/>
    </inkml:context>
    <inkml:brush xml:id="br0">
      <inkml:brushProperty name="width" value="0.05" units="cm"/>
      <inkml:brushProperty name="height" value="0.05" units="cm"/>
    </inkml:brush>
  </inkml:definitions>
  <inkml:trace contextRef="#ctx0" brushRef="#br0">265 192 7069 0 0,'8'-31'-5'0'0,"-4"16"77"0"0,-1 0 0 0 0,2 1 0 0 0,0-1 1 0 0,1 1-1 0 0,0 0 0 0 0,17-25 0 0 0,-22 37-7 0 0,1 0-1 0 0,0 0 0 0 0,-1 0 0 0 0,1 0 1 0 0,0 0-1 0 0,0 1 0 0 0,0-1 0 0 0,0 1 1 0 0,0-1-1 0 0,1 1 0 0 0,3-2 0 0 0,-6 3-42 0 0,0 0 1 0 0,1 0-1 0 0,-1 0 0 0 0,1 0 0 0 0,-1 0 0 0 0,1 0 1 0 0,-1 0-1 0 0,0 0 0 0 0,1 0 0 0 0,-1 0 0 0 0,1 0 1 0 0,-1 0-1 0 0,0 1 0 0 0,1-1 0 0 0,-1 0 0 0 0,1 0 1 0 0,-1 0-1 0 0,0 1 0 0 0,1-1 0 0 0,-1 0 0 0 0,0 0 1 0 0,0 1-1 0 0,1-1 0 0 0,-1 0 0 0 0,0 1 0 0 0,1-1 0 0 0,5 21 459 0 0,-6-5-397 0 0,0 0 0 0 0,0 0-1 0 0,-2 0 1 0 0,0 0 0 0 0,-1 0-1 0 0,0 0 1 0 0,-2-1 0 0 0,1 0-1 0 0,-2 0 1 0 0,0 0 0 0 0,-1 0-1 0 0,0-1 1 0 0,-1 0 0 0 0,-17 22-1 0 0,1-6-61 0 0,0-2-1 0 0,-2 0 1 0 0,-1-1-1 0 0,-1-2 1 0 0,-37 27-1 0 0,49-40-10 0 0,8-6-1 0 0,0 1 0 0 0,0-1 0 0 0,-1-1-1 0 0,0 0 1 0 0,0 0 0 0 0,0-1 0 0 0,-10 4 0 0 0,25-18 24 0 0,7-3-41 0 0,-3 5-4 0 0,-1 1-1 0 0,1 0 1 0 0,1 1 0 0 0,-1 0 0 0 0,1 0-1 0 0,0 1 1 0 0,1 1 0 0 0,-1 0 0 0 0,1 0-1 0 0,-1 1 1 0 0,1 1 0 0 0,0 0 0 0 0,0 1-1 0 0,0 0 1 0 0,14 1 0 0 0,-15 0 29 0 0,0 1 1 0 0,-1 1-1 0 0,1 0 1 0 0,-1 0-1 0 0,1 1 1 0 0,-1 1-1 0 0,0 0 1 0 0,0 0-1 0 0,0 1 1 0 0,-1 0-1 0 0,0 0 1 0 0,0 1-1 0 0,0 0 1 0 0,0 1-1 0 0,-1 0 1 0 0,0 1-1 0 0,9 10 1 0 0,2 8 9 0 0,-1 1 1 0 0,21 42-1 0 0,-11-19-692 0 0,-23-43 379 0 0,0 0 0 0 0,1 0 0 0 0,-1 0 1 0 0,2-1-1 0 0,-1 0 0 0 0,1 0 0 0 0,7 5 0 0 0,7 0-882 0 0</inkml:trace>
  <inkml:trace contextRef="#ctx0" brushRef="#br0" timeOffset="1">875 104 7357 0 0,'-16'-36'317'0'0,"11"27"-37"0"0,1 0 0 0 0,0-1 0 0 0,-4-13-1 0 0,8 21-210 0 0,0 1 0 0 0,-1 0 0 0 0,1 0 0 0 0,-1 0 0 0 0,1-1 0 0 0,-1 1 0 0 0,0 0 0 0 0,1 0 0 0 0,-1 0 0 0 0,0 0 0 0 0,0 0 0 0 0,0 0 0 0 0,-1-1 0 0 0,-3 3 701 0 0,4 10-399 0 0,44 414 1472 0 0,-38-380-2378 0 0,2 1 0 0 0,19 60 0 0 0,-11-75-912 0 0,-10-23 937 0 0,0 5-790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16.165"/>
    </inkml:context>
    <inkml:brush xml:id="br0">
      <inkml:brushProperty name="width" value="0.05" units="cm"/>
      <inkml:brushProperty name="height" value="0.05" units="cm"/>
    </inkml:brush>
  </inkml:definitions>
  <inkml:trace contextRef="#ctx0" brushRef="#br0">66 315 6657 0 0,'-3'-16'451'0'0,"2"16"-433"0"0,1 0 0 0 0,0-1 1 0 0,0 1-1 0 0,0 0 0 0 0,-1-1 0 0 0,1 1 0 0 0,0 0 0 0 0,0-1 1 0 0,-1 1-1 0 0,1 0 0 0 0,0-1 0 0 0,-1 1 0 0 0,1 0 1 0 0,0 0-1 0 0,-1 0 0 0 0,1-1 0 0 0,-1 1 0 0 0,1 0 0 0 0,0 0 1 0 0,-1 0-1 0 0,1 0 0 0 0,-1 0 0 0 0,1 0 0 0 0,0 0 1 0 0,-1-1-1 0 0,1 1 0 0 0,-1 0 0 0 0,1 1 0 0 0,0-1 0 0 0,-1 0 1 0 0,1 0-1 0 0,-1 0 0 0 0,1 0 0 0 0,-1 0 0 0 0,-15 6 575 0 0,12-1-438 0 0,0 1 0 0 0,1-1 0 0 0,-1 1 0 0 0,1 0 0 0 0,0 0 0 0 0,1 0 0 0 0,0 0 0 0 0,0 1 0 0 0,0-1 0 0 0,0 0 0 0 0,1 1 0 0 0,1 0 0 0 0,-1-1 0 0 0,1 9 0 0 0,0 8 306 0 0,1 1-1 0 0,7 39 1 0 0,51 158 459 0 0,-13-63-862 0 0,-43-149-54 0 0,-1 1-1 0 0,0 0 1 0 0,-1 0 0 0 0,0 0 0 0 0,0 0-1 0 0,-1 0 1 0 0,0 0 0 0 0,-1 0-1 0 0,-2 12 1 0 0,2-22-6 0 0,1 1 1 0 0,0-1-1 0 0,0 1 0 0 0,-1-1 0 0 0,1 1 1 0 0,0 0-1 0 0,0-1 0 0 0,0 1 0 0 0,0 0 1 0 0,0-1-1 0 0,0 1 0 0 0,0-1 0 0 0,0 1 1 0 0,0 0-1 0 0,1-1 0 0 0,-1 1 0 0 0,0-1 1 0 0,0 1-1 0 0,0 0 0 0 0,1-1 0 0 0,-1 1 0 0 0,1 0 1 0 0,0-3-88 0 0,-3-8-44 0 0,-4-8-38 0 0,1-1 0 0 0,2 1 0 0 0,0-1 0 0 0,0 0 0 0 0,2-36-1 0 0,-5-29 138 0 0,-12-35 3 0 0,-15-121-22 0 0,29 193 60 0 0,3 0 0 0 0,1 1-1 0 0,8-55 1 0 0,-6 88-8 0 0,0 0 0 0 0,1 0 0 0 0,0 0-1 0 0,1 0 1 0 0,1 1 0 0 0,0-1 0 0 0,1 1 0 0 0,8-13 0 0 0,-12 22-1 0 0,0-1 1 0 0,0 2 0 0 0,1-1 0 0 0,-1 0 0 0 0,1 0-1 0 0,-1 1 1 0 0,1-1 0 0 0,0 1 0 0 0,0 0 0 0 0,0 0-1 0 0,0 0 1 0 0,0 0 0 0 0,1 1 0 0 0,-1-1 0 0 0,0 1-1 0 0,1 0 1 0 0,-1 0 0 0 0,1 0 0 0 0,0 0 0 0 0,-1 0-1 0 0,1 1 1 0 0,0 0 0 0 0,-1 0 0 0 0,1 0-1 0 0,0 0 1 0 0,-1 0 0 0 0,1 1 0 0 0,0 0 0 0 0,-1 0-1 0 0,1 0 1 0 0,-1 0 0 0 0,1 0 0 0 0,-1 1 0 0 0,4 2-1 0 0,8 4 5 0 0,0 1-1 0 0,0 0 0 0 0,-1 2 0 0 0,0-1 0 0 0,-1 2 0 0 0,-1 0 0 0 0,23 27 1 0 0,-14-11 9 0 0,0 2 1 0 0,30 58 0 0 0,-46-79-11 0 0,-1 0 0 0 0,0 1 0 0 0,0-1-1 0 0,-1 1 1 0 0,-1 0 0 0 0,0 0 0 0 0,0 0 0 0 0,-1 0 0 0 0,0 0 0 0 0,-1 20 0 0 0,-1-23-2 0 0,0-1-1 0 0,0 1 1 0 0,-1 0 0 0 0,0-1-1 0 0,0 1 1 0 0,0-1-1 0 0,-1 0 1 0 0,0 1 0 0 0,-1-1-1 0 0,1-1 1 0 0,-1 1 0 0 0,0 0-1 0 0,0-1 1 0 0,-1 0 0 0 0,0 0-1 0 0,0 0 1 0 0,-5 3-1 0 0,-1 0-3 0 0,0 0 1 0 0,0-2-1 0 0,0 1 0 0 0,-1-1 0 0 0,-24 8 0 0 0,-64 11-15 0 0,41-12 36 0 0,59-13-11 0 0,-1 0 0 0 0,1 0 0 0 0,0 0 0 0 0,0 1 0 0 0,-1-1 0 0 0,1 0-1 0 0,0 0 1 0 0,-1 1 0 0 0,1-1 0 0 0,0 0 0 0 0,0 0 0 0 0,-1 1 0 0 0,1-1 0 0 0,0 0 0 0 0,0 1 0 0 0,0-1 0 0 0,0 0 0 0 0,-1 1-1 0 0,1-1 1 0 0,0 0 0 0 0,0 1 0 0 0,0-1 0 0 0,0 0 0 0 0,0 1 0 0 0,0-1 0 0 0,0 1 0 0 0,0-1 0 0 0,0 0 0 0 0,0 1-1 0 0,0-1 1 0 0,0 0 0 0 0,0 1 0 0 0,0-1 0 0 0,0 0 0 0 0,1 1 0 0 0,-1-1 0 0 0,0 0 0 0 0,0 1 0 0 0,0-1 0 0 0,1 0 0 0 0,-1 1-1 0 0,0-1 1 0 0,0 0 0 0 0,0 0 0 0 0,1 1 0 0 0,-1-1 0 0 0,0 0 0 0 0,1 1 0 0 0,16 19 341 0 0,-13-15-247 0 0,131 167 2197 0 0,-82-101-1539 0 0,127 175 533 0 0,-172-234-1312 0 0,94 120-907 0 0,-79-96-1270 0 0,-14-26 500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58.820"/>
    </inkml:context>
    <inkml:brush xml:id="br0">
      <inkml:brushProperty name="width" value="0.05" units="cm"/>
      <inkml:brushProperty name="height" value="0.05" units="cm"/>
    </inkml:brush>
  </inkml:definitions>
  <inkml:trace contextRef="#ctx0" brushRef="#br0">37 1 4784 0 0,'2'10'177'0'0,"1"0"0"0"0,2 9-117 0 0,-4 1 3709 0 0,-9-8-2889 0 0,-24 36 9 0 0,25-36 3822 0 0,10-10-4117 0 0,11 4-74 0 0,-10-4 1259 0 0,126-6-1667 0 0,414-11-60 0 0,-289 10 11 0 0,1414 0 1778 0 0,-1643 5-1793 0 0,392-10 621 0 0,-408 10-883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3.263"/>
    </inkml:context>
    <inkml:brush xml:id="br0">
      <inkml:brushProperty name="width" value="0.05" units="cm"/>
      <inkml:brushProperty name="height" value="0.05" units="cm"/>
    </inkml:brush>
  </inkml:definitions>
  <inkml:trace contextRef="#ctx0" brushRef="#br0">31 2 6501 0 0,'0'0'1662'0'0,"-5"-1"-1189"0"0,-20 0 8337 0 0,67 20-8348 0 0,-32-15-430 0 0,341 133 716 0 0,-272-116-347 0 0,150 20-1 0 0,-93-20-180 0 0,506 89 96 0 0,-638-109-854 0 0,1 0 1221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3.595"/>
    </inkml:context>
    <inkml:brush xml:id="br0">
      <inkml:brushProperty name="width" value="0.05" units="cm"/>
      <inkml:brushProperty name="height" value="0.05" units="cm"/>
    </inkml:brush>
  </inkml:definitions>
  <inkml:trace contextRef="#ctx0" brushRef="#br0">948 57 8265 0 0,'0'0'1725'0'0,"-22"-6"-1151"0"0,-58-14 93 0 0,-86-9 0 0 0,160 28-585 0 0,0 1 1 0 0,0 0 0 0 0,0 0 0 0 0,0 0-1 0 0,0 1 1 0 0,0 0 0 0 0,0 0-1 0 0,0 0 1 0 0,0 1 0 0 0,1 0-1 0 0,-1 0 1 0 0,-5 3 0 0 0,-5 2 198 0 0,-26 11 423 0 0,1 1 1 0 0,1 2-1 0 0,1 2 1 0 0,1 2-1 0 0,1 1 1 0 0,1 2-1 0 0,-39 38 1 0 0,42-33 48 0 0,1 0 0 0 0,2 3-1 0 0,-31 45 1 0 0,51-65-607 0 0,1-1 0 0 0,0 2-1 0 0,1-1 1 0 0,1 1 0 0 0,1 0-1 0 0,0 1 1 0 0,1-1-1 0 0,-4 31 1 0 0,6-31-79 0 0,0 0 0 0 0,1 0-1 0 0,1 1 1 0 0,1-1 0 0 0,0 0 0 0 0,2 1-1 0 0,3 23 1 0 0,-5-41-65 0 0,1 1-1 0 0,-1-1 1 0 0,0 0 0 0 0,0 1-1 0 0,0-1 1 0 0,0 0 0 0 0,0 0-1 0 0,0 1 1 0 0,0-1-1 0 0,0 0 1 0 0,0 1 0 0 0,1-1-1 0 0,-1 0 1 0 0,0 0 0 0 0,0 1-1 0 0,0-1 1 0 0,0 0-1 0 0,1 0 1 0 0,-1 1 0 0 0,0-1-1 0 0,0 0 1 0 0,1 0 0 0 0,-1 0-1 0 0,0 1 1 0 0,0-1-1 0 0,1 0 1 0 0,-1 0 0 0 0,0 0-1 0 0,1 0 1 0 0,-1 0 0 0 0,0 0-1 0 0,1 0 1 0 0,-1 0-1 0 0,0 0 1 0 0,0 0 0 0 0,1 0-1 0 0,-1 0 1 0 0,0 0 0 0 0,1 0-1 0 0,-1 0 1 0 0,0 0 0 0 0,1 0-1 0 0,-1 0 1 0 0,1 0-7 0 0,-1-1 0 0 0,1 1 1 0 0,-1 0-1 0 0,1-1 0 0 0,-1 1 0 0 0,1-1 1 0 0,-1 1-1 0 0,0-1 0 0 0,1 1 0 0 0,-1-1 1 0 0,0 1-1 0 0,1-1 0 0 0,-1 1 0 0 0,0-1 1 0 0,0 1-1 0 0,1-1 0 0 0,-1 1 1 0 0,0-1-1 0 0,0 1 0 0 0,0-1 0 0 0,0 0 1 0 0,0 0-1 0 0,2-36-2082 0 0,-1 25-445 0 0,0-1 0 0 0,-2-18-1 0 0,0 22-3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4.603"/>
    </inkml:context>
    <inkml:brush xml:id="br0">
      <inkml:brushProperty name="width" value="0.05" units="cm"/>
      <inkml:brushProperty name="height" value="0.05" units="cm"/>
    </inkml:brush>
  </inkml:definitions>
  <inkml:trace contextRef="#ctx0" brushRef="#br0">132 360 5817 0 0,'0'-1'28'0'0,"0"0"0"0"0,-1 0 1 0 0,1 0-1 0 0,0 0 0 0 0,0 0 0 0 0,0 0 1 0 0,0 0-1 0 0,1 0 0 0 0,-1 0 1 0 0,0 0-1 0 0,0 0 0 0 0,1 0 1 0 0,-1 0-1 0 0,0 1 0 0 0,1-1 1 0 0,-1 0-1 0 0,1 0 0 0 0,-1 0 1 0 0,1 0-1 0 0,-1 0 0 0 0,2 0 1 0 0,16-22 727 0 0,23-15 739 0 0,-19 15-448 0 0,-16 17-764 0 0,-1 0 1 0 0,0 0 0 0 0,-1 0-1 0 0,0-1 1 0 0,0 0 0 0 0,0 0-1 0 0,0 0 1 0 0,-1 0 0 0 0,-1 0-1 0 0,1-1 1 0 0,-1 0 0 0 0,2-13-1 0 0,-3 12-185 0 0,-1-1 0 0 0,0 0 0 0 0,-1 0 0 0 0,0 1 0 0 0,-1-1 0 0 0,0 1 0 0 0,0-1 0 0 0,-1 1 0 0 0,-5-14-1 0 0,6 21-93 0 0,1-1 0 0 0,0 0-1 0 0,-1 1 1 0 0,0-1 0 0 0,0 1-1 0 0,1-1 1 0 0,-1 1 0 0 0,-1 0-1 0 0,1 0 1 0 0,0 0 0 0 0,0 0-1 0 0,-1 0 1 0 0,1 1 0 0 0,-1-1-1 0 0,0 1 1 0 0,1-1 0 0 0,-1 1-1 0 0,0 0 1 0 0,0 0 0 0 0,0 0-1 0 0,0 1 1 0 0,0-1 0 0 0,0 0-1 0 0,0 1 1 0 0,0 0 0 0 0,0 0-1 0 0,0 0 1 0 0,0 0 0 0 0,0 1-1 0 0,0-1 1 0 0,0 1 0 0 0,0-1-1 0 0,1 1 1 0 0,-4 1 0 0 0,-3 2 43 0 0,1 0 1 0 0,-1 0-1 0 0,1 0 1 0 0,0 1 0 0 0,1 0-1 0 0,-1 1 1 0 0,1-1-1 0 0,0 2 1 0 0,0-1 0 0 0,1 1-1 0 0,0 0 1 0 0,0 0 0 0 0,0 0-1 0 0,1 1 1 0 0,0 0-1 0 0,1 0 1 0 0,0 1 0 0 0,0-1-1 0 0,-3 13 1 0 0,0 0 90 0 0,1 0 0 0 0,1 1 0 0 0,1-1 0 0 0,1 1 1 0 0,1 0-1 0 0,1 0 0 0 0,2 23 0 0 0,3 7 223 0 0,3-1-1 0 0,20 78 1 0 0,41 95 151 0 0,-54-181-495 0 0,-3-9-123 0 0,-1 1 0 0 0,-2 1 0 0 0,5 42 1 0 0,-9-59-744 0 0,-3-16 354 0 0,0-1 0 0 0,-1 1 1 0 0,1-1-1 0 0,0 1 1 0 0,-1-1-1 0 0,0 1 0 0 0,0 0 1 0 0,0-1-1 0 0,0 1 1 0 0,0-1-1 0 0,0 1 0 0 0,-1-1 1 0 0,0 4-1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6.317"/>
    </inkml:context>
    <inkml:brush xml:id="br0">
      <inkml:brushProperty name="width" value="0.05" units="cm"/>
      <inkml:brushProperty name="height" value="0.05" units="cm"/>
    </inkml:brush>
  </inkml:definitions>
  <inkml:trace contextRef="#ctx0" brushRef="#br0">0 276 4576 0 0,'5'-3'114'0'0,"0"1"-1"0"0,0-1 0 0 0,0 1 0 0 0,0 1 0 0 0,1-1 0 0 0,-1 1 0 0 0,1-1 0 0 0,-1 2 0 0 0,7-2 0 0 0,77-5-363 0 0,-48 4 304 0 0,2226-176 819 0 0,-1516 125-780 0 0,-735 53-122 0 0,-7 0 223 0 0,-22-1-9 0 0,-75-5-1195 0 0,63 4 309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2.966"/>
    </inkml:context>
    <inkml:brush xml:id="br0">
      <inkml:brushProperty name="width" value="0.05" units="cm"/>
      <inkml:brushProperty name="height" value="0.05" units="cm"/>
    </inkml:brush>
  </inkml:definitions>
  <inkml:trace contextRef="#ctx0" brushRef="#br0">188 351 4104 0 0,'0'0'1116'0'0,"-9"-15"-823"0"0,-25-42 13 0 0,25 43 191 0 0,1 16-536 0 0,-22 9 27 0 0,23-8 1 0 0,-8 11-282 0 0,-45 40 82 0 0,45-40-75 0 0</inkml:trace>
  <inkml:trace contextRef="#ctx0" brushRef="#br0" timeOffset="1">364 92 5817 0 0,'2'-9'97'0'0,"1"1"0"0"0,0-1 0 0 0,1 1 0 0 0,0 0 1 0 0,0 0-1 0 0,1 1 0 0 0,0-1 0 0 0,0 1 0 0 0,11-11 1 0 0,-16 18-91 0 0,0 0 0 0 0,0 0 1 0 0,0 0-1 0 0,0-1 1 0 0,1 1-1 0 0,-1 0 1 0 0,0 0-1 0 0,0 0 1 0 0,0 0-1 0 0,0 0 0 0 0,0 0 1 0 0,1 0-1 0 0,-1 0 1 0 0,0 0-1 0 0,0-1 1 0 0,0 1-1 0 0,0 0 1 0 0,1 0-1 0 0,-1 0 0 0 0,0 0 1 0 0,0 0-1 0 0,0 0 1 0 0,0 0-1 0 0,1 0 1 0 0,-1 0-1 0 0,0 0 0 0 0,0 0 1 0 0,0 0-1 0 0,1 0 1 0 0,-1 1-1 0 0,0-1 1 0 0,0 0-1 0 0,0 0 1 0 0,0 0-1 0 0,1 0 0 0 0,-1 0 1 0 0,0 0-1 0 0,0 0 1 0 0,0 0-1 0 0,0 1 1 0 0,0-1-1 0 0,0 0 1 0 0,1 0-1 0 0,-1 0 0 0 0,0 0 1 0 0,0 0-1 0 0,0 1 1 0 0,0-1-1 0 0,0 0 1 0 0,0 0-1 0 0,0 0 0 0 0,0 0 1 0 0,0 1-1 0 0,0-1 1 0 0,0 0-1 0 0,0 0 1 0 0,0 0-1 0 0,0 0 1 0 0,0 1-1 0 0,0-1 0 0 0,0 0 1 0 0,0 0-1 0 0,0 0 1 0 0,0 1-1 0 0,-1 19 236 0 0,0 1-12 0 0,3 6-48 0 0,-1-1-1 0 0,-1 0 1 0 0,-6 43 0 0 0,3-44-20 0 0,1 0 1 0 0,1 0-1 0 0,1-1 1 0 0,5 35-1 0 0,-4-55-151 0 0,0-1 0 0 0,0 1 0 0 0,0 0 0 0 0,1-1 0 0 0,-1 1 0 0 0,1-1 0 0 0,0 0 0 0 0,0 0 0 0 0,0 1 0 0 0,0-1 0 0 0,1 0-1 0 0,3 3 1 0 0,-4-4-46 0 0,-1-1-1 0 0,0 0 1 0 0,1 0-1 0 0,-1 0 1 0 0,1 0-1 0 0,-1 0 1 0 0,1-1 0 0 0,-1 1-1 0 0,1 0 1 0 0,0-1-1 0 0,-1 1 1 0 0,1-1-1 0 0,0 1 1 0 0,-1-1-1 0 0,1 0 1 0 0,0 0-1 0 0,0 0 1 0 0,-1 0-1 0 0,1 0 1 0 0,0 0-1 0 0,0 0 1 0 0,-1 0-1 0 0,1-1 1 0 0,0 1-1 0 0,-1-1 1 0 0,1 0-1 0 0,0 1 1 0 0,-1-1-1 0 0,3-1 1 0 0,38-28-1806 0 0,-29 17 926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5.013"/>
    </inkml:context>
    <inkml:brush xml:id="br0">
      <inkml:brushProperty name="width" value="0.05" units="cm"/>
      <inkml:brushProperty name="height" value="0.05" units="cm"/>
    </inkml:brush>
  </inkml:definitions>
  <inkml:trace contextRef="#ctx0" brushRef="#br0">129 85 1616 0 0,'-2'0'61'0'0,"0"-1"0"0"0,-1 1 0 0 0,1 0 0 0 0,0-1 1 0 0,0 1-1 0 0,0 0 0 0 0,-1 1 0 0 0,1-1 0 0 0,0 0 0 0 0,-3 1 0 0 0,-16 0 1614 0 0,20-1-1593 0 0,0 0-1 0 0,0-1 0 0 0,1 1 1 0 0,-1 0-1 0 0,0-1 1 0 0,0 1-1 0 0,1-1 0 0 0,-1 1 1 0 0,1 0-1 0 0,-1-1 0 0 0,0 0 1 0 0,1 1-1 0 0,-1-1 0 0 0,1 1 1 0 0,-1-1-1 0 0,1 0 0 0 0,-1 1 1 0 0,1-1-1 0 0,0 0 0 0 0,-1 1 1 0 0,1-1-1 0 0,0 0 1 0 0,0 0-1 0 0,-1-1 0 0 0,0 1 22 0 0,1 0-1 0 0,-1 0 1 0 0,0 0 0 0 0,0 0-1 0 0,0 1 1 0 0,0-1 0 0 0,0 0-1 0 0,0 0 1 0 0,0 1-1 0 0,0-1 1 0 0,0 1 0 0 0,0-1-1 0 0,0 1 1 0 0,-1-1-1 0 0,1 1 1 0 0,0 0 0 0 0,0-1-1 0 0,-2 1 1 0 0,-17-9 930 0 0,8 0-636 0 0,-1-5 2031 0 0,17 10-1394 0 0,13 3-787 0 0,204-6 415 0 0,-207 8-579 0 0,-2-1 41 0 0,0 0 0 0 0,0 0-1 0 0,22-5 1 0 0,-33 3 317 0 0,-7 0-51 0 0,-2-1-207 0 0,8 3-186 0 0,1 0-1 0 0,-1 0 0 0 0,0 0 0 0 0,0 0 0 0 0,0 1 0 0 0,0-1 0 0 0,0 0 0 0 0,0 0 1 0 0,0 0-1 0 0,0 0 0 0 0,0-1 0 0 0,0 1 0 0 0,0 0 0 0 0,0 0 0 0 0,0 0 0 0 0,0 0 0 0 0,1 0 1 0 0,-1 0-1 0 0,0 0 0 0 0,0 0 0 0 0,0 0 0 0 0,0 0 0 0 0,0 0 0 0 0,0 0 0 0 0,0 0 0 0 0,0 0 1 0 0,0 0-1 0 0,0 0 0 0 0,0 0 0 0 0,0 0 0 0 0,0 0 0 0 0,0 0 0 0 0,0 0 0 0 0,0 0 1 0 0,0 0-1 0 0,0 0 0 0 0,0-1 0 0 0,0 1 0 0 0,0 0 0 0 0,0 0 0 0 0,0 0 0 0 0,0 0 0 0 0,0 0 1 0 0,0 0-1 0 0,0 0 0 0 0,0 0 0 0 0,0 0 0 0 0,0 0 0 0 0,0 0 0 0 0,0 0 0 0 0,0 0 1 0 0,0 0-1 0 0,0-1 0 0 0,0 1 0 0 0,0 0 0 0 0,0 0 0 0 0,0 0 0 0 0,0 0 0 0 0,0 0 0 0 0,0 0 1 0 0,0 0-1 0 0,0 0 0 0 0,0 0 0 0 0,0 0 0 0 0,3-1-841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5.567"/>
    </inkml:context>
    <inkml:brush xml:id="br0">
      <inkml:brushProperty name="width" value="0.05" units="cm"/>
      <inkml:brushProperty name="height" value="0.05" units="cm"/>
    </inkml:brush>
  </inkml:definitions>
  <inkml:trace contextRef="#ctx0" brushRef="#br0">58 103 6597 0 0,'0'0'646'0'0,"-5"-4"-288"0"0,-22-11 3642 0 0,26 14-3942 0 0,-1 0 0 0 0,1 1 0 0 0,0-1 1 0 0,-1 0-1 0 0,1 0 0 0 0,0 0 0 0 0,0 0 0 0 0,-1 0 0 0 0,1-1 0 0 0,0 1 0 0 0,-1-2 1 0 0,-8-9 1682 0 0,10 12-1736 0 0,0-1-1 0 0,0 1 1 0 0,0-1 0 0 0,0 0-1 0 0,1 1 1 0 0,-1-1-1 0 0,0 1 1 0 0,0-1 0 0 0,0 1-1 0 0,0-1 1 0 0,1 1 0 0 0,-1-1-1 0 0,0 1 1 0 0,0-1 0 0 0,1 1-1 0 0,-1-1 1 0 0,0 1 0 0 0,1-1-1 0 0,-1 1 1 0 0,1 0-1 0 0,-1-1 1 0 0,1 1 0 0 0,-1 0-1 0 0,0-1 1 0 0,1 1 0 0 0,-1 0-1 0 0,1-1 1 0 0,0 1 0 0 0,22 6 70 0 0,-18-4 527 0 0,4 14-498 0 0,25 50-21 0 0,-26-50 71 0 0,-4-7-74 0 0,9 27-18 0 0,-10-27 4 0 0,-2-4 2 0 0,5 14 2 0 0,-5-14 66 0 0,3-18-96 0 0,23-85-68 0 0,-24 86 22 0 0,1 0-1 0 0,1 1 1 0 0,-1-1-1 0 0,9-13 1 0 0,-11 21 12 0 0,1 0 1 0 0,-1 0 0 0 0,1 1-1 0 0,-1-1 1 0 0,1 1-1 0 0,0 0 1 0 0,0 0 0 0 0,1 0-1 0 0,-1 0 1 0 0,1 0-1 0 0,-1 1 1 0 0,1-1-1 0 0,0 1 1 0 0,0 0 0 0 0,5-2-1 0 0,-6 4 17 0 0,0 0 0 0 0,1 0 1 0 0,-1 0-1 0 0,0 0 0 0 0,0 1 0 0 0,0-1 0 0 0,0 1 1 0 0,1 0-1 0 0,-1-1 0 0 0,0 2 0 0 0,0-1 0 0 0,-1 0 1 0 0,1 1-1 0 0,0-1 0 0 0,0 1 0 0 0,2 2 0 0 0,42 33 502 0 0,-46-36-488 0 0,10 9 325 0 0,0 1 0 0 0,16 20 0 0 0,-24-27-251 0 0,1 1 0 0 0,-1 0 0 0 0,-1 0 0 0 0,1 1 0 0 0,-1-1 0 0 0,0 0-1 0 0,0 1 1 0 0,0-1 0 0 0,1 11 0 0 0,3 24 641 0 0,-6-40-753 0 0,0 1 1 0 0,0-1-1 0 0,0 0 0 0 0,0 1 1 0 0,0-1-1 0 0,0 1 1 0 0,0-1-1 0 0,0 0 0 0 0,1 1 1 0 0,-1-1-1 0 0,0 1 0 0 0,0-1 1 0 0,0 0-1 0 0,1 1 0 0 0,-1-1 1 0 0,0 1-1 0 0,0-1 0 0 0,1 0 1 0 0,-1 0-1 0 0,0 1 0 0 0,1-1 1 0 0,-1 0-1 0 0,0 1 0 0 0,1-1 1 0 0,-1 0-1 0 0,0 0 0 0 0,1 0 1 0 0,-1 1-1 0 0,1-1 0 0 0,-1 0 1 0 0,1 0-1 0 0,-1 0 0 0 0,0 0 1 0 0,1 0-1 0 0,-1 0 0 0 0,1 0 1 0 0,-1 0-1 0 0,1 0 0 0 0,-1 0 1 0 0,0 0-1 0 0,1 0 0 0 0,-1 0 1 0 0,1 0-1 0 0,-1 0 0 0 0,1 0 1 0 0,-1-1-1 0 0,0 1 0 0 0,1 0 1 0 0,-1 0-1 0 0,0 0 0 0 0,1-1 1 0 0,-1 1-1 0 0,1-1 1 0 0,1 1-91 0 0,0-2 0 0 0,0 1 1 0 0,0 0-1 0 0,0 0 1 0 0,0 0-1 0 0,0-1 1 0 0,0 1-1 0 0,-1-1 1 0 0,3-2-1 0 0,3-6-598 0 0,-4 5-25 0 0,0 1 0 0 0,0-1 1 0 0,0 0-1 0 0,-1 0 0 0 0,3-7 1 0 0,0-3-1289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8.219"/>
    </inkml:context>
    <inkml:brush xml:id="br0">
      <inkml:brushProperty name="width" value="0.05" units="cm"/>
      <inkml:brushProperty name="height" value="0.05" units="cm"/>
    </inkml:brush>
  </inkml:definitions>
  <inkml:trace contextRef="#ctx0" brushRef="#br0">33 25 5757 0 0,'0'-5'-205'0'0,"1"4"410"0"0,-1-1-1 0 0,0 1 1 0 0,0-1-1 0 0,0 1 1 0 0,0 0-1 0 0,-1-1 0 0 0,1 1 1 0 0,0 0-1 0 0,0-1 1 0 0,-1 1-1 0 0,0-3 1 0 0,0 4-49 0 0,0 0 0 0 0,1 0 0 0 0,-1 0 1 0 0,0-1-1 0 0,1 1 0 0 0,-1 0 0 0 0,0 0 1 0 0,0 0-1 0 0,1 0 0 0 0,-1 0 0 0 0,0 0 1 0 0,0 1-1 0 0,1-1 0 0 0,-1 0 0 0 0,0 0 1 0 0,1 0-1 0 0,-1 1 0 0 0,0-1 0 0 0,1 0 1 0 0,-1 1-1 0 0,0-1 0 0 0,1 0 0 0 0,-1 1 1 0 0,1-1-1 0 0,-1 1 0 0 0,0 0 0 0 0,0 0-59 0 0,0-1 0 0 0,1 0 0 0 0,-1 0 0 0 0,1 0 0 0 0,-1 0 0 0 0,1 1 0 0 0,-1-1 0 0 0,1 0 0 0 0,-1 1 0 0 0,1-1 0 0 0,-1 0 0 0 0,1 1 0 0 0,-1-1 0 0 0,1 1 0 0 0,-1-1 0 0 0,1 0 0 0 0,0 1 0 0 0,-1-1 0 0 0,1 1 0 0 0,0-1 0 0 0,-1 1 0 0 0,1 0 0 0 0,0-1 0 0 0,0 1 0 0 0,0-1 0 0 0,-1 1 0 0 0,1 0 0 0 0,17 3 1498 0 0,1-1-1386 0 0,369 91 1972 0 0,-228-51-1842 0 0,647 168 311 0 0,-776-201-646 0 0,-23-7-1 0 0,0-1 0 0 0,0 1 0 0 0,1-1-1 0 0,-1-1 1 0 0,11 2 0 0 0,-17-3 5 0 0,-1-6-894 0 0,0 1 0 0 0,-1 0-1 0 0,1-1 1 0 0,-1 1 0 0 0,-1-1-1 0 0,1 1 1 0 0,-1 0 0 0 0,0 0 0 0 0,-4-8-1 0 0,0-3-1236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8.537"/>
    </inkml:context>
    <inkml:brush xml:id="br0">
      <inkml:brushProperty name="width" value="0.05" units="cm"/>
      <inkml:brushProperty name="height" value="0.05" units="cm"/>
    </inkml:brush>
  </inkml:definitions>
  <inkml:trace contextRef="#ctx0" brushRef="#br0">1044 94 8229 0 0,'0'0'443'0'0,"-8"-16"-72"0"0,-26-46 54 0 0,25 46 2930 0 0,-6 21-2833 0 0,-45 14 43 0 0,45-15 24 0 0,-21 15-7 0 0,-113 59 40 0 0,107-56 25 0 0,-47 34 1 0 0,51-30-221 0 0,23-16-277 0 0,-243 166 1878 0 0,204-134-1664 0 0,2 1 0 0 0,-74 81 0 0 0,118-115-347 0 0,0 0-1 0 0,-10 17 1 0 0,17-25-18 0 0,0 1 0 0 0,0 0 0 0 0,0-1-1 0 0,0 1 1 0 0,0 0 0 0 0,0 0 0 0 0,1-1 0 0 0,-1 1 0 0 0,1 0 0 0 0,-1 0 0 0 0,1 0-1 0 0,-1 0 1 0 0,1 0 0 0 0,0 0 0 0 0,0 0 0 0 0,0 0 0 0 0,0 0 0 0 0,0 0-1 0 0,1-1 1 0 0,-1 1 0 0 0,1 0 0 0 0,-1 0 0 0 0,1 0 0 0 0,1 3 0 0 0,-1-4-48 0 0,0 0 0 0 0,1 0 0 0 0,-1 0 0 0 0,0 0 0 0 0,1 0 0 0 0,-1 0 1 0 0,1-1-1 0 0,-1 1 0 0 0,1 0 0 0 0,-1-1 0 0 0,1 0 0 0 0,-1 1 0 0 0,1-1 1 0 0,0 0-1 0 0,-1 0 0 0 0,1 1 0 0 0,-1-1 0 0 0,1-1 0 0 0,0 1 1 0 0,-1 0-1 0 0,1 0 0 0 0,2-1 0 0 0,36-12-2138 0 0,-36 11 1735 0 0,14-7-1277 0 0,1-7-391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8.969"/>
    </inkml:context>
    <inkml:brush xml:id="br0">
      <inkml:brushProperty name="width" value="0.05" units="cm"/>
      <inkml:brushProperty name="height" value="0.05" units="cm"/>
    </inkml:brush>
  </inkml:definitions>
  <inkml:trace contextRef="#ctx0" brushRef="#br0">1 444 6157 0 0,'2'-7'48'0'0,"1"1"1"0"0,-1 0 0 0 0,2 0 0 0 0,-1 0-1 0 0,1 0 1 0 0,-1 0 0 0 0,2 1-1 0 0,-1 0 1 0 0,7-7 0 0 0,50-41 892 0 0,-47 42-722 0 0,21-17 498 0 0,38-31 1121 0 0,-65 51-1573 0 0,0 0 0 0 0,-1 0 0 0 0,0-1 1 0 0,0 0-1 0 0,-1-1 0 0 0,6-10 0 0 0,-8 11-107 0 0,-1-1-1 0 0,1 1 1 0 0,-2-1-1 0 0,1 0 1 0 0,-2 0-1 0 0,1 0 1 0 0,-1-17-1 0 0,-1 24-100 0 0,0-1 0 0 0,0 1 1 0 0,0 0-1 0 0,-1 0 0 0 0,0-1 0 0 0,1 1 0 0 0,-1 0 0 0 0,0 0 1 0 0,-1 0-1 0 0,1 0 0 0 0,-1 0 0 0 0,-1-3 0 0 0,1 4-20 0 0,1 1 0 0 0,0-1-1 0 0,-1 1 1 0 0,1 0 0 0 0,-1 0 0 0 0,0 0-1 0 0,1-1 1 0 0,-1 2 0 0 0,0-1-1 0 0,0 0 1 0 0,1 0 0 0 0,-1 0 0 0 0,0 1-1 0 0,0-1 1 0 0,0 1 0 0 0,0 0-1 0 0,0 0 1 0 0,0-1 0 0 0,0 1 0 0 0,0 0-1 0 0,0 0 1 0 0,-2 1 0 0 0,-3 0 3 0 0,1 1 1 0 0,-1-1-1 0 0,1 1 1 0 0,-1 1-1 0 0,1-1 1 0 0,0 1-1 0 0,0 0 1 0 0,0 1 0 0 0,0-1-1 0 0,1 1 1 0 0,0 0-1 0 0,-1 1 1 0 0,1-1-1 0 0,1 1 1 0 0,-1 0-1 0 0,-5 7 1 0 0,-1 3 103 0 0,0 1 1 0 0,1 0-1 0 0,1 1 1 0 0,-11 28-1 0 0,10-19 64 0 0,2 0 0 0 0,1 1-1 0 0,2 0 1 0 0,0 0 0 0 0,2 1 0 0 0,0-1-1 0 0,2 1 1 0 0,2 0 0 0 0,6 49 0 0 0,9 14 429 0 0,42 140 1 0 0,-32-141-483 0 0,-15-51-154 0 0,12 48 41 0 0,-22-78-81 0 0,1 0-1 0 0,-1 1 0 0 0,-1-1 0 0 0,0 1 0 0 0,0-1 0 0 0,-1 1 0 0 0,-2 10 0 0 0,2-20-161 0 0,0 0-1 0 0,0 0 0 0 0,1 0 1 0 0,-1 0-1 0 0,0-1 0 0 0,0 1 0 0 0,0 0 1 0 0,1 0-1 0 0,-1-1 0 0 0,0 1 1 0 0,0-1-1 0 0,1 1 0 0 0,-1 0 0 0 0,0-1 1 0 0,1 1-1 0 0,-1-1 0 0 0,1 1 1 0 0,-1-1-1 0 0,0 0 0 0 0,1 1 0 0 0,-1-1 1 0 0,1 0-1 0 0,0 1 0 0 0,-1-2 0 0 0,-18-22-3887 0 0,12 9 2196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39.667"/>
    </inkml:context>
    <inkml:brush xml:id="br0">
      <inkml:brushProperty name="width" value="0.05" units="cm"/>
      <inkml:brushProperty name="height" value="0.05" units="cm"/>
    </inkml:brush>
  </inkml:definitions>
  <inkml:trace contextRef="#ctx0" brushRef="#br0">1 178 7133 0 0,'2'-4'166'0'0,"1"0"1"0"0,0 0-1 0 0,-1 0 1 0 0,0 0-1 0 0,0 0 1 0 0,3-9-1 0 0,6-11 1147 0 0,-8 18-1175 0 0,1 1 0 0 0,1 0 0 0 0,-1 0 0 0 0,1 1 0 0 0,0-1 1 0 0,0 1-1 0 0,0 0 0 0 0,0 0 0 0 0,1 1 0 0 0,0-1 0 0 0,-1 1 0 0 0,1 1 0 0 0,0-1 0 0 0,1 1 0 0 0,-1 0 1 0 0,0 0-1 0 0,1 1 0 0 0,9-1 0 0 0,-7 1 1 0 0,-1 0-1 0 0,0 0 1 0 0,0 1 0 0 0,1 1 0 0 0,-1-1 0 0 0,0 1-1 0 0,0 1 1 0 0,0 0 0 0 0,0 0 0 0 0,0 0 0 0 0,0 1-1 0 0,-1 0 1 0 0,1 1 0 0 0,11 6 0 0 0,-13-4 60 0 0,0 0 1 0 0,0 1-1 0 0,-1-1 1 0 0,1 1-1 0 0,-2 0 1 0 0,1 1-1 0 0,-1-1 1 0 0,5 12-1 0 0,7 12 73 0 0,-8-16-220 0 0,-1 0-1 0 0,0 1 0 0 0,5 20 1 0 0,-11-34-49 0 0,-3-3 6 0 0,-3-9 18 0 0,-8-17 10 0 0,11 21-40 0 0,0 0 0 0 0,1-1 0 0 0,0 1 0 0 0,0 0 0 0 0,0-1 0 0 0,1 1 0 0 0,0-1-1 0 0,0 1 1 0 0,0-1 0 0 0,1 1 0 0 0,0 0 0 0 0,2-7 0 0 0,1-1 7 0 0,0 1 1 0 0,1 0-1 0 0,1 0 1 0 0,11-19-1 0 0,-15 28 16 0 0,1 0 0 0 0,0 1 0 0 0,0-1 0 0 0,0 0 0 0 0,0 1 0 0 0,1 0 1 0 0,-1 0-1 0 0,1 0 0 0 0,0 0 0 0 0,0 0 0 0 0,0 1 0 0 0,0-1 0 0 0,1 1 0 0 0,-1 1 0 0 0,1-1 0 0 0,-1 0 0 0 0,1 1 0 0 0,-1 0 0 0 0,1 0 0 0 0,0 0 0 0 0,-1 1 0 0 0,1 0 0 0 0,0 0 0 0 0,0 0 0 0 0,0 0 0 0 0,-1 1 0 0 0,1 0 0 0 0,0 0 1 0 0,6 2-1 0 0,0 1 73 0 0,3 1 125 0 0,0 1 1 0 0,-1 0-1 0 0,0 1 1 0 0,15 10-1 0 0,-25-14-125 0 0,1 0-1 0 0,-1 0 1 0 0,0 0-1 0 0,0 0 0 0 0,0 0 1 0 0,0 1-1 0 0,-1 0 0 0 0,1-1 1 0 0,-1 1-1 0 0,0 0 1 0 0,0 0-1 0 0,0 0 0 0 0,-1 0 1 0 0,0 0-1 0 0,1 0 0 0 0,-1 1 1 0 0,-1-1-1 0 0,1 7 1 0 0,-1 0 154 0 0,-1 0 0 0 0,-1 0 0 0 0,0 0 0 0 0,0-1 0 0 0,-1 1 0 0 0,-1-1 0 0 0,1 0 0 0 0,-10 17 0 0 0,1 1 167 0 0,11-26-403 0 0,1-2-10 0 0,0 0 1 0 0,0 0-1 0 0,-1 0 0 0 0,1 1 1 0 0,0-1-1 0 0,0 0 1 0 0,0 0-1 0 0,-1 1 0 0 0,1-1 1 0 0,0 0-1 0 0,0 1 0 0 0,0-1 1 0 0,0 0-1 0 0,0 0 1 0 0,0 1-1 0 0,-1-1 0 0 0,1 0 1 0 0,0 1-1 0 0,0-1 0 0 0,0 0 1 0 0,0 1-1 0 0,0-1 1 0 0,0 0-1 0 0,0 0 0 0 0,0 1 1 0 0,0-1-1 0 0,0 0 0 0 0,1 1 1 0 0,-1-1-1 0 0,0 0 1 0 0,0 1-1 0 0,0-1 0 0 0,0 0 1 0 0,0 0-1 0 0,1 1 0 0 0,-1-1 1 0 0,0 0-1 0 0,0 0 1 0 0,0 1-1 0 0,1-1 0 0 0,-1 0 1 0 0,0 0-1 0 0,0 0 0 0 0,1 1 1 0 0,-1-1-1 0 0,0 0 1 0 0,0 0-1 0 0,1 0 0 0 0,-1 0 1 0 0,0 0-1 0 0,1 1 0 0 0,-1-1 1 0 0,0 0-1 0 0,0 0 0 0 0,1 0 1 0 0,-1 0-1 0 0,0 0 1 0 0,1 0-1 0 0,-1 0 0 0 0,1 0 1 0 0,5-8 181 0 0,-6 8-184 0 0,0 0-1 0 0,0 0 1 0 0,0-1-1 0 0,1 1 0 0 0,-1 0 1 0 0,0 0-1 0 0,0 0 1 0 0,0-1-1 0 0,0 1 0 0 0,0 0 1 0 0,0 0-1 0 0,1-1 1 0 0,-1 1-1 0 0,0 0 1 0 0,0 0-1 0 0,0-1 0 0 0,0 1 1 0 0,0 0-1 0 0,0 0 1 0 0,0-1-1 0 0,0 1 0 0 0,0 0 1 0 0,0 0-1 0 0,0-1 1 0 0,0 1-1 0 0,0 0 1 0 0,0 0-1 0 0,0-1 0 0 0,-1 1 1 0 0,1 0-1 0 0,0 0 1 0 0,0 0-1 0 0,0-1 1 0 0,0 1-1 0 0,0 0 0 0 0,-1 0 1 0 0,1 0-1 0 0,0-1 1 0 0,0 1-1 0 0,0 0 0 0 0,0 0 1 0 0,-1 0-1 0 0,1-1 1 0 0,-1 1-84 0 0,12-6-1689 0 0,-9-12 1699 0 0,-2 18 32 0 0,-1-1-1 0 0,1 1 0 0 0,0 0 1 0 0,0-1-1 0 0,0 1 0 0 0,0-1 1 0 0,0 1-1 0 0,0-1 1 0 0,0 1-1 0 0,0-1 0 0 0,0 1 1 0 0,0-1-1 0 0,0 1 0 0 0,0-1 1 0 0,0 1-1 0 0,0-1 0 0 0,0 1 1 0 0,0-1-1 0 0,1 1 1 0 0,-1 0-1 0 0,0-1 0 0 0,0 1 1 0 0,1-1-1 0 0,-1 1 0 0 0,0 0 1 0 0,0-1-1 0 0,1 1 0 0 0,-1-1 1 0 0,0 1-1 0 0,1 0 0 0 0,-1 0 1 0 0,1-1-1 0 0,-1 1 1 0 0,0 0-1 0 0,1 0 0 0 0,-1-1 1 0 0,1 1-1 0 0,-1 0 0 0 0,1 0 1 0 0,-1 0-1 0 0,0 0 0 0 0,1 0 1 0 0,-1-1-1 0 0,1 1 1 0 0,-1 0-1 0 0,1 0 0 0 0,-1 0 1 0 0,1 0-1 0 0,-1 1 0 0 0,2-1 1 0 0,-2 0-5 0 0,0 0-1 0 0,0 0 1 0 0,0 0 0 0 0,0 0 0 0 0,0 0 0 0 0,1 0 0 0 0,-1 0-1 0 0,0 0 1 0 0,0 0 0 0 0,0 1 0 0 0,0-1 0 0 0,1 0-1 0 0,-1 0 1 0 0,0 0 0 0 0,0 0 0 0 0,0 0 0 0 0,0 0 0 0 0,0-1-1 0 0,1 1 1 0 0,-1 0 0 0 0,0 0 0 0 0,0 0 0 0 0,0 0 0 0 0,0 0-1 0 0,0 0 1 0 0,1 0 0 0 0,-1 0 0 0 0,0 0 0 0 0,0 0 0 0 0,0 0-1 0 0,0 0 1 0 0,0-1 0 0 0,0 1 0 0 0,1 0 0 0 0,-1 0-1 0 0,0 0 1 0 0,0 0 0 0 0,0 0 0 0 0,0 0 0 0 0,0-1 0 0 0,0 1-1 0 0,0 0 1 0 0,0 0 0 0 0,0 0 0 0 0,0 0 0 0 0,0 0 0 0 0,0-1-1 0 0,0 1 1 0 0,0 0 0 0 0,0 0 0 0 0,0 0 0 0 0,0 0-1 0 0,0-1 1 0 0,0 1 0 0 0,0 0 0 0 0,0 0 0 0 0,0 0 0 0 0,0 0-1 0 0,0 0 1 0 0,0-1 0 0 0,-6-4-2438 0 0,3 3 426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58.530"/>
    </inkml:context>
    <inkml:brush xml:id="br0">
      <inkml:brushProperty name="width" value="0.05" units="cm"/>
      <inkml:brushProperty name="height" value="0.05" units="cm"/>
    </inkml:brush>
  </inkml:definitions>
  <inkml:trace contextRef="#ctx0" brushRef="#br0">91 515 5665 0 0,'-91'-11'2009'0'0,"106"8"916"0"0,66-9-2304 0 0,1245-241 725 0 0,-697 61-1077 0 0,-608 186-264 0 0,-17 5-3 0 0,0 0 0 0 0,0 0 0 0 0,0 0-1 0 0,0 0 1 0 0,0-1 0 0 0,-1 0 0 0 0,1 0 0 0 0,0 0 0 0 0,-1 0-1 0 0,1 0 1 0 0,-1-1 0 0 0,3-2 0 0 0,-6 5-2 0 0,0-1 0 0 0,0 1 1 0 0,0 0-1 0 0,0 0 0 0 0,0-1 0 0 0,0 1 1 0 0,0 0-1 0 0,0 0 0 0 0,0-1 0 0 0,0 1 1 0 0,0 0-1 0 0,0 0 0 0 0,0-1 0 0 0,0 1 1 0 0,-1 0-1 0 0,1 0 0 0 0,0-1 0 0 0,0 1 1 0 0,0 0-1 0 0,0 0 0 0 0,-1 0 0 0 0,1 0 1 0 0,0-1-1 0 0,0 1 0 0 0,-1 0 0 0 0,1 0 1 0 0,0 0-1 0 0,0 0 0 0 0,-1 0 0 0 0,1-1 1 0 0,0 1-1 0 0,0 0 0 0 0,-1 0 0 0 0,1 0 1 0 0,0 0-1 0 0,0 0 0 0 0,-1 0 0 0 0,1 0 1 0 0,0 0-1 0 0,0 0 0 0 0,-1 0 0 0 0,-13-2-26 0 0,-8 0-224 0 0,1 1 0 0 0,-1 1 0 0 0,1 1-1 0 0,-1 1 1 0 0,-26 6 0 0 0,-104 32-2319 0 0,108-27 1730 0 0,-5 1-199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59.321"/>
    </inkml:context>
    <inkml:brush xml:id="br0">
      <inkml:brushProperty name="width" value="0.05" units="cm"/>
      <inkml:brushProperty name="height" value="0.05" units="cm"/>
    </inkml:brush>
  </inkml:definitions>
  <inkml:trace contextRef="#ctx0" brushRef="#br0">19 140 6189 0 0,'-3'-3'275'0'0,"0"-1"1"0"0,1 0 0 0 0,0 0-1 0 0,0 0 1 0 0,-3-6 0 0 0,4 8-60 0 0,1-1 1 0 0,0 1-1 0 0,0-1 1 0 0,-1 1-1 0 0,1-1 1 0 0,1 1-1 0 0,-1-1 1 0 0,0 1-1 0 0,1 0 0 0 0,-1-1 1 0 0,1 1-1 0 0,0 0 1 0 0,-1-1-1 0 0,1 1 1 0 0,0 0-1 0 0,1 0 1 0 0,-1 0-1 0 0,0-1 1 0 0,1 1-1 0 0,-1 1 1 0 0,1-1-1 0 0,-1 0 1 0 0,1 0-1 0 0,0 1 1 0 0,0-1-1 0 0,0 1 1 0 0,0-1-1 0 0,0 1 1 0 0,2-1-1 0 0,-1 0-202 0 0,0 1 0 0 0,0 0 1 0 0,0 0-1 0 0,0 0 0 0 0,1 0 0 0 0,-1 1 1 0 0,0 0-1 0 0,0-1 0 0 0,0 1 0 0 0,1 0 1 0 0,-1 0-1 0 0,0 1 0 0 0,0-1 0 0 0,0 1 1 0 0,0-1-1 0 0,1 1 0 0 0,-1 0 0 0 0,0 0 0 0 0,0 1 1 0 0,-1-1-1 0 0,1 0 0 0 0,0 1 0 0 0,3 2 1 0 0,2 3 16 0 0,0 0 0 0 0,0 1 0 0 0,-1 0 0 0 0,0 0 0 0 0,0 1 0 0 0,-1 0-1 0 0,0 0 1 0 0,8 18 0 0 0,30 83 90 0 0,-43-107-120 0 0,67 168 93 0 0,-61-160-88 0 0,-1-16-53 0 0,0-25-134 0 0,-5 19 88 0 0,12-40-2 0 0,2 1 0 0 0,3 1-1 0 0,1 1 1 0 0,41-72 0 0 0,-56 112 91 0 0,1 0 1 0 0,0 0-1 0 0,0 1 0 0 0,1 0 1 0 0,0 0-1 0 0,0 0 0 0 0,13-10 1 0 0,-17 16 2 0 0,-1 0 0 0 0,1 0 0 0 0,-1 0 1 0 0,1 1-1 0 0,0-1 0 0 0,-1 0 0 0 0,1 1 0 0 0,0-1 0 0 0,0 1 1 0 0,-1-1-1 0 0,1 1 0 0 0,0 0 0 0 0,0-1 0 0 0,0 1 1 0 0,-1 0-1 0 0,1 0 0 0 0,0 1 0 0 0,2-1 0 0 0,-2 1 1 0 0,0 0 0 0 0,0 0-1 0 0,0 1 1 0 0,0-1 0 0 0,0 0-1 0 0,0 1 1 0 0,0-1 0 0 0,-1 1-1 0 0,1 0 1 0 0,-1-1-1 0 0,1 1 1 0 0,-1 0 0 0 0,1 0-1 0 0,-1 0 1 0 0,0 0 0 0 0,0 0-1 0 0,0 0 1 0 0,1 3 0 0 0,5 18-19 0 0,0-1 0 0 0,-1 1 0 0 0,-1 0 0 0 0,3 42 0 0 0,-7-42-19 0 0,2 0 0 0 0,1 0-1 0 0,1 0 1 0 0,1 0 0 0 0,10 23 0 0 0,-14-41-157 0 0,0 0 1 0 0,1 0 0 0 0,0-1 0 0 0,6 8 0 0 0,-8-10-17 0 0,0-1 0 0 0,0 0 1 0 0,0 0-1 0 0,1 1 0 0 0,-1-1 0 0 0,0 0 0 0 0,1 0 0 0 0,-1-1 1 0 0,1 1-1 0 0,-1 0 0 0 0,1 0 0 0 0,-1-1 0 0 0,1 1 1 0 0,-1-1-1 0 0,1 1 0 0 0,0-1 0 0 0,-1 0 0 0 0,1 1 0 0 0,0-1 1 0 0,1 0-1 0 0,7-1-1145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0.355"/>
    </inkml:context>
    <inkml:brush xml:id="br0">
      <inkml:brushProperty name="width" value="0.05" units="cm"/>
      <inkml:brushProperty name="height" value="0.05" units="cm"/>
    </inkml:brush>
  </inkml:definitions>
  <inkml:trace contextRef="#ctx0" brushRef="#br0">214 181 6657 0 0,'0'-5'7'0'0,"0"-20"379"0"0,-5-39 0 0 0,4 58-210 0 0,0 0 0 0 0,0 1-1 0 0,0-1 1 0 0,-1 1 0 0 0,0-1 0 0 0,0 1 0 0 0,0 0 0 0 0,-1-1 0 0 0,0 1 0 0 0,0 0-1 0 0,0 1 1 0 0,-7-9 0 0 0,8 12-137 0 0,1 0 1 0 0,-1 0-1 0 0,0 0 0 0 0,0 0 0 0 0,1 0 0 0 0,-1 0 0 0 0,0 1 0 0 0,0-1 0 0 0,0 1 1 0 0,0 0-1 0 0,0-1 0 0 0,0 1 0 0 0,0 0 0 0 0,0 0 0 0 0,0 0 0 0 0,0 0 1 0 0,0 0-1 0 0,0 1 0 0 0,0-1 0 0 0,1 1 0 0 0,-1-1 0 0 0,0 1 0 0 0,0 0 1 0 0,0-1-1 0 0,-3 3 0 0 0,0 0 45 0 0,-1 0 0 0 0,0 1 1 0 0,1-1-1 0 0,-1 1 0 0 0,1 1 0 0 0,-7 6 1 0 0,3 1 13 0 0,0 1 1 0 0,1 0 0 0 0,0 0 0 0 0,1 1 0 0 0,1 0-1 0 0,0 0 1 0 0,0 1 0 0 0,2 0 0 0 0,0 0-1 0 0,1 0 1 0 0,0 0 0 0 0,1 0 0 0 0,0 26-1 0 0,2-35-82 0 0,0-1 0 0 0,0 0 0 0 0,1 0 0 0 0,0 0 0 0 0,0 0 0 0 0,0 0 0 0 0,1 0 0 0 0,-1 0 0 0 0,1 0 0 0 0,0-1 0 0 0,0 1 0 0 0,1-1 0 0 0,0 1 0 0 0,4 4 0 0 0,-5-6-6 0 0,0-1-1 0 0,1 0 1 0 0,-1 0-1 0 0,1 0 1 0 0,-1 0-1 0 0,1-1 1 0 0,0 1-1 0 0,0-1 1 0 0,-1 1-1 0 0,1-1 1 0 0,0 0-1 0 0,0 0 1 0 0,1 0-1 0 0,-1-1 1 0 0,0 1-1 0 0,0-1 1 0 0,0 0-1 0 0,0 1 1 0 0,1-1-1 0 0,-1-1 1 0 0,0 1 0 0 0,0 0-1 0 0,6-2 1 0 0,-4 0-7 0 0,1 0 1 0 0,0 0 0 0 0,-1 0 0 0 0,1 0 0 0 0,-1-1 0 0 0,1 0-1 0 0,-1 0 1 0 0,0 0 0 0 0,0-1 0 0 0,-1 0 0 0 0,7-6 0 0 0,1-4-12 0 0,-1 1 0 0 0,14-25 1 0 0,-6 10 4 0 0,-19 28 2 0 0,0-1 1 0 0,0 1 0 0 0,0 0 0 0 0,0 0 0 0 0,0-1 0 0 0,0 1 0 0 0,0 0 0 0 0,1 0-1 0 0,-1 0 1 0 0,0-1 0 0 0,0 1 0 0 0,0 0 0 0 0,1 0 0 0 0,-1 0 0 0 0,0 0 0 0 0,0-1-1 0 0,0 1 1 0 0,1 0 0 0 0,-1 0 0 0 0,0 0 0 0 0,0 0 0 0 0,1 0 0 0 0,-1 0 0 0 0,0 0 0 0 0,0 0-1 0 0,1 0 1 0 0,-1 0 0 0 0,0 0 0 0 0,0 0 0 0 0,1 0 0 0 0,-1 0 0 0 0,0 0 0 0 0,0 0-1 0 0,1 0 1 0 0,-1 0 0 0 0,0 0 0 0 0,0 0 0 0 0,1 0 0 0 0,-1 0 0 0 0,0 0 0 0 0,1 1-1 0 0,6 12 4 0 0,2 23 10 0 0,-8-32-11 0 0,0 2-70 0 0,0 0 1 0 0,1-1 0 0 0,-1 1-1 0 0,1 0 1 0 0,1 0 0 0 0,-1-1 0 0 0,1 0-1 0 0,4 6 1 0 0,-6-9-100 0 0,0-1 0 0 0,1 1-1 0 0,-1-1 1 0 0,1 1 0 0 0,-1-1-1 0 0,1 1 1 0 0,0-1 0 0 0,0 0 0 0 0,0 0-1 0 0,0 0 1 0 0,-1 0 0 0 0,1 0 0 0 0,0 0-1 0 0,1-1 1 0 0,-1 1 0 0 0,0-1-1 0 0,0 1 1 0 0,0-1 0 0 0,0 0 0 0 0,0 0-1 0 0,0 0 1 0 0,1 0 0 0 0,-1 0 0 0 0,0 0-1 0 0,0-1 1 0 0,3 0 0 0 0,1 0-266 0 0,0-1 1 0 0,0 0-1 0 0,-1 0 1 0 0,1 0-1 0 0,-1-1 0 0 0,1 0 1 0 0,-1 0-1 0 0,0 0 1 0 0,0 0-1 0 0,0-1 1 0 0,4-4-1 0 0,-6 5 411 0 0,0-1-1 0 0,-1 1 1 0 0,1-1-1 0 0,-1 1 1 0 0,0-1-1 0 0,0 0 1 0 0,0 1-1 0 0,0-1 1 0 0,-1 0-1 0 0,2-8 1 0 0,0-4 558 0 0,-2-1 1 0 0,0 1-1 0 0,-1-1 1 0 0,0 1-1 0 0,-4-23 1 0 0,-1-30 1116 0 0,3 44-886 0 0,1 0 132 0 0,1 19-191 0 0,1 6 263 0 0,7 21-744 0 0,-2-1 1 0 0,0 2-1 0 0,4 32 1 0 0,-10-49-186 0 0,18 151 992 0 0,-14-123-989 0 0,-4-7-32 0 0,0-24 6 0 0,0-17-4 0 0,1 2-18 0 0,1 1 0 0 0,0-1 1 0 0,1 0-1 0 0,1 1 0 0 0,9-23 0 0 0,0-2 0 0 0,-1-1 0 0 0,24-66-5 0 0,-36 103 8 0 0,0 0-1 0 0,0 1 1 0 0,0-1 0 0 0,1 0-1 0 0,-1 0 1 0 0,0 1 0 0 0,0-1-1 0 0,1 1 1 0 0,-1-1-1 0 0,1 0 1 0 0,-1 1 0 0 0,0-1-1 0 0,1 1 1 0 0,-1-1 0 0 0,1 1-1 0 0,-1-1 1 0 0,1 1-1 0 0,0-1 1 0 0,-1 1 0 0 0,1-1-1 0 0,-1 1 1 0 0,1 0 0 0 0,0-1-1 0 0,-1 1 1 0 0,2 0-1 0 0,-2 0 1 0 0,1 0 0 0 0,0 1 0 0 0,-1-1-1 0 0,1 1 1 0 0,0-1 0 0 0,-1 1 0 0 0,1-1-1 0 0,-1 1 1 0 0,1 0 0 0 0,-1-1 0 0 0,0 1-1 0 0,1 0 1 0 0,-1-1 0 0 0,0 1 0 0 0,1 0-1 0 0,-1-1 1 0 0,0 1 0 0 0,1 1 0 0 0,8 45-2 0 0,-8-43 2 0 0,0 41-5 0 0,-1-36 1 0 0,0 0 0 0 0,0 0 0 0 0,1 0 0 0 0,0-1 0 0 0,3 10 1 0 0,-4-17 4 0 0,0-1 0 0 0,0 1 0 0 0,0-1 0 0 0,0 1 0 0 0,0 0 0 0 0,0-1 1 0 0,1 1-1 0 0,-1-1 0 0 0,0 1 0 0 0,0-1 0 0 0,1 1 0 0 0,-1 0 1 0 0,0-1-1 0 0,1 1 0 0 0,-1-1 0 0 0,0 0 0 0 0,1 1 0 0 0,-1-1 0 0 0,1 1 1 0 0,-1-1-1 0 0,1 1 0 0 0,-1-1 0 0 0,1 0 0 0 0,0 1 0 0 0,9-11 6 0 0,-1 0-18 0 0,13-14 22 0 0,-10 10-11 0 0,0 0 0 0 0,1 1 0 0 0,1 1 0 0 0,19-15 1 0 0,-33 27-2 0 0,1 0 1 0 0,0-1-1 0 0,-1 1 1 0 0,1 0 0 0 0,0-1-1 0 0,-1 1 1 0 0,1 0-1 0 0,0 0 1 0 0,-1 0 0 0 0,1-1-1 0 0,0 1 1 0 0,-1 0-1 0 0,1 0 1 0 0,0 0 0 0 0,0 0-1 0 0,-1 0 1 0 0,1 0-1 0 0,0 1 1 0 0,-1-1 0 0 0,1 0-1 0 0,0 0 1 0 0,-1 0-1 0 0,1 1 1 0 0,0-1 0 0 0,-1 0-1 0 0,1 1 1 0 0,0-1-1 0 0,-1 0 1 0 0,1 1 0 0 0,-1-1-1 0 0,1 1 1 0 0,-1-1-1 0 0,1 1 1 0 0,-1-1 0 0 0,1 1-1 0 0,-1-1 1 0 0,1 1-1 0 0,-1 0 1 0 0,0-1 0 0 0,1 1-1 0 0,-1-1 1 0 0,0 2-1 0 0,11 35-12 0 0,-8-25 21 0 0,-2-8-7 0 0,1 1 1 0 0,-1-1-1 0 0,1 1 0 0 0,1-1 1 0 0,-1 0-1 0 0,0 0 0 0 0,1 0 1 0 0,0 0-1 0 0,0-1 1 0 0,0 1-1 0 0,0-1 0 0 0,0 0 1 0 0,1 1-1 0 0,0-1 0 0 0,-1-1 1 0 0,1 1-1 0 0,0-1 0 0 0,7 4 1 0 0,-5-4-2 0 0,0 0 1 0 0,0-1 0 0 0,0 0-1 0 0,1 0 1 0 0,-1 0-1 0 0,0-1 1 0 0,0 0-1 0 0,0 0 1 0 0,0 0 0 0 0,1-1-1 0 0,-1 0 1 0 0,0 0-1 0 0,11-4 1 0 0,-12 4 0 0 0,0-1 1 0 0,-1 0 0 0 0,1 0-1 0 0,0 0 1 0 0,-1-1 0 0 0,1 1-1 0 0,-1-1 1 0 0,0 0 0 0 0,1 0-1 0 0,-2-1 1 0 0,1 1 0 0 0,4-5-1 0 0,-7 6-2 0 0,0 0 0 0 0,0-1 0 0 0,0 1 0 0 0,0 0 0 0 0,0 0 0 0 0,0 0 0 0 0,0-1 0 0 0,-1 1 0 0 0,1 0 0 0 0,-1-1 0 0 0,0 1 0 0 0,1 0 0 0 0,-1-1 0 0 0,0 1 0 0 0,-1-1 0 0 0,1 1 0 0 0,0 0 0 0 0,-1-1 0 0 0,1 1 0 0 0,-1 0-1 0 0,0-1 1 0 0,0 1 0 0 0,1 0 0 0 0,-2 0 0 0 0,1 0 0 0 0,0 0 0 0 0,0 0 0 0 0,-3-3 0 0 0,3 3 1 0 0,0 0 0 0 0,0 0-1 0 0,-1 1 1 0 0,1-1 0 0 0,0 1-1 0 0,-1-1 1 0 0,1 1 0 0 0,-1-1-1 0 0,0 1 1 0 0,1 0 0 0 0,-1-1-1 0 0,0 1 1 0 0,0 0 0 0 0,0 0 0 0 0,1 0-1 0 0,-1 1 1 0 0,0-1 0 0 0,-1 0-1 0 0,1 1 1 0 0,0 0 0 0 0,0-1-1 0 0,0 1 1 0 0,0 0 0 0 0,0 0-1 0 0,0 0 1 0 0,0 0 0 0 0,0 0 0 0 0,0 1-1 0 0,-1-1 1 0 0,1 1 0 0 0,0-1-1 0 0,0 1 1 0 0,0 0 0 0 0,-3 1-1 0 0,1 1 13 0 0,0-1-1 0 0,0 1 0 0 0,1 0 0 0 0,-1 0 0 0 0,1 0 0 0 0,0 0 0 0 0,0 1 0 0 0,0-1 1 0 0,0 1-1 0 0,0 0 0 0 0,1 0 0 0 0,0 0 0 0 0,0 0 0 0 0,0 0 0 0 0,-2 6 1 0 0,2-1 35 0 0,-1 0 1 0 0,1 0 0 0 0,1 1-1 0 0,0-1 1 0 0,0 1 0 0 0,1-1-1 0 0,0 1 1 0 0,0 0 0 0 0,1-1-1 0 0,5 19 1 0 0,-5-22-62 0 0,1 0-1 0 0,1-1 0 0 0,-1 1 1 0 0,1 0-1 0 0,0-1 1 0 0,0 1-1 0 0,0-1 1 0 0,1 0-1 0 0,0 0 1 0 0,0 0-1 0 0,0-1 1 0 0,1 1-1 0 0,0-1 0 0 0,0 0 1 0 0,0-1-1 0 0,0 1 1 0 0,8 4-1 0 0,0-2-541 0 0,-1-1-1 0 0,1 0 1 0 0,25 6 0 0 0,-9-6-767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1.248"/>
    </inkml:context>
    <inkml:brush xml:id="br0">
      <inkml:brushProperty name="width" value="0.05" units="cm"/>
      <inkml:brushProperty name="height" value="0.05" units="cm"/>
    </inkml:brush>
  </inkml:definitions>
  <inkml:trace contextRef="#ctx0" brushRef="#br0">206 182 3752 0 0,'0'0'32'0'0,"0"0"1"0"0,0-1-1 0 0,0 1 0 0 0,0-1 0 0 0,0 1 0 0 0,0-1 0 0 0,0 1 0 0 0,0 0 0 0 0,0-1 0 0 0,0 1 1 0 0,0-1-1 0 0,1 1 0 0 0,-1 0 0 0 0,0-1 0 0 0,0 1 0 0 0,0-1 0 0 0,1 1 0 0 0,-1 0 1 0 0,0-1-1 0 0,0 1 0 0 0,1 0 0 0 0,-1-1 0 0 0,0 1 0 0 0,1 0 0 0 0,-1 0 0 0 0,0-1 0 0 0,1 1 1 0 0,-1 0-1 0 0,0 0 0 0 0,1-1 0 0 0,-1 1 0 0 0,0 0 0 0 0,1 0 0 0 0,-1 0 0 0 0,1 0 0 0 0,-1 0 1 0 0,1 0-1 0 0,-1 0 0 0 0,0-1 0 0 0,1 1 0 0 0,-1 0 0 0 0,1 1 0 0 0,-1-1 0 0 0,0 0 1 0 0,1 0-1 0 0,0 0 80 0 0,0 0-1 0 0,-1 0 1 0 0,1 0 0 0 0,-1 0 0 0 0,1 0 0 0 0,-1 0 0 0 0,1 0 0 0 0,-1 0 0 0 0,1 0 0 0 0,-1 0 0 0 0,1-1-1 0 0,-1 1 1 0 0,1 0 0 0 0,-1 0 0 0 0,1 0 0 0 0,-1-1 0 0 0,1 1 0 0 0,-1 0 0 0 0,1-1 0 0 0,-1 1 0 0 0,1 0-1 0 0,-1-1 1 0 0,0 1 0 0 0,1-1 0 0 0,-1 1 0 0 0,0 0 0 0 0,1-1 0 0 0,-1 0 0 0 0,4-7 1155 0 0,-3 5-1115 0 0,1 0 0 0 0,-1 0 0 0 0,0-1 0 0 0,0 1 0 0 0,0 0 0 0 0,0 0 0 0 0,-1-1 0 0 0,1-3 0 0 0,-1 0-87 0 0,-1 0 0 0 0,0 0 0 0 0,0 0 1 0 0,0 0-1 0 0,-1 0 0 0 0,0 0 0 0 0,0 1 1 0 0,-1-1-1 0 0,0 1 0 0 0,0-1 0 0 0,-6-8 0 0 0,7 13-39 0 0,1 0-1 0 0,-1 0 1 0 0,1 0-1 0 0,-1 0 1 0 0,0 1-1 0 0,0-1 1 0 0,0 0-1 0 0,0 1 1 0 0,0-1-1 0 0,0 1 1 0 0,0 0-1 0 0,-1-1 1 0 0,1 1-1 0 0,0 0 1 0 0,-1 1-1 0 0,1-1 1 0 0,-1 0-1 0 0,1 1 1 0 0,-1-1-1 0 0,1 1 1 0 0,-1 0-1 0 0,1 0 1 0 0,-1 0-1 0 0,1 0 1 0 0,-1 0-1 0 0,1 0 1 0 0,-1 1-1 0 0,1-1 1 0 0,-1 1 0 0 0,1 0-1 0 0,-1 0 1 0 0,1 0-1 0 0,0 0 1 0 0,-1 0-1 0 0,-1 2 1 0 0,-5 3 44 0 0,1 0 0 0 0,0 0 0 0 0,0 1 0 0 0,0 0 0 0 0,1 0 0 0 0,0 1 0 0 0,1-1 0 0 0,0 2 1 0 0,0-1-1 0 0,1 1 0 0 0,-5 9 0 0 0,0 2 192 0 0,2 1 0 0 0,0-1 0 0 0,1 1-1 0 0,-4 23 1 0 0,10-36-187 0 0,0-1 0 0 0,1 0 0 0 0,0 1 0 0 0,1-1-1 0 0,-1 1 1 0 0,4 10 0 0 0,0 9 139 0 0,-3-21-162 0 0,0 1-1 0 0,0 0 0 0 0,1-1 0 0 0,-1 1 1 0 0,2-1-1 0 0,-1 0 0 0 0,7 11 0 0 0,-5-9-10 0 0,-3-6-35 0 0,0 0 0 0 0,0 0-1 0 0,0-1 1 0 0,0 1 0 0 0,0 0-1 0 0,0-1 1 0 0,1 1 0 0 0,-1-1 0 0 0,0 1-1 0 0,1-1 1 0 0,-1 0 0 0 0,1 1-1 0 0,-1-1 1 0 0,1 0 0 0 0,0 0-1 0 0,0 0 1 0 0,-1 0 0 0 0,1-1-1 0 0,0 1 1 0 0,0 0 0 0 0,0-1-1 0 0,0 0 1 0 0,0 1 0 0 0,0-1-1 0 0,2 0 1 0 0,2 1-23 0 0,-1-1 0 0 0,1 0 0 0 0,-1 0 0 0 0,1-1-1 0 0,0 0 1 0 0,-1 0 0 0 0,1 0 0 0 0,-1-1 0 0 0,0 0 0 0 0,1 0-1 0 0,-1 0 1 0 0,0 0 0 0 0,0-1 0 0 0,0 0 0 0 0,-1 0 0 0 0,1 0-1 0 0,-1-1 1 0 0,0 1 0 0 0,0-1 0 0 0,0 0 0 0 0,0-1 0 0 0,0 1-1 0 0,3-6 1 0 0,3-6-23 0 0,0 1-1 0 0,-1-1 0 0 0,0-1 0 0 0,-2 0 1 0 0,10-31-1 0 0,-5 3 33 0 0,-9 31 11 0 0,0-1-1 0 0,2 0 1 0 0,10-24-1 0 0,-9 87-15 0 0,-1 22 261 0 0,-3-37 31 0 0,2 0-1 0 0,10 45 1 0 0,-12-69-255 0 0,0 0 1 0 0,1 0-1 0 0,1 0 0 0 0,-1-1 1 0 0,7 11-1 0 0,-9-18-21 0 0,0 1 1 0 0,0 0-1 0 0,0-1 0 0 0,0 0 1 0 0,1 1-1 0 0,-1-1 0 0 0,0 0 1 0 0,1 1-1 0 0,-1-1 0 0 0,1 0 0 0 0,-1 0 1 0 0,1 0-1 0 0,-1 0 0 0 0,1 0 1 0 0,0-1-1 0 0,-1 1 0 0 0,1 0 1 0 0,0-1-1 0 0,0 0 0 0 0,-1 1 1 0 0,1-1-1 0 0,0 0 0 0 0,0 0 0 0 0,0 0 1 0 0,0 0-1 0 0,0 0 0 0 0,-1 0 1 0 0,1 0-1 0 0,0-1 0 0 0,0 1 1 0 0,0-1-1 0 0,2-1 0 0 0,12-5-9 0 0,0-1 1 0 0,-1 0-1 0 0,-1-2 0 0 0,1 0 0 0 0,-2 0 0 0 0,1-1 0 0 0,-1-1 1 0 0,-1 0-1 0 0,0-1 0 0 0,17-25 0 0 0,-9 9 2 0 0,-1-2 0 0 0,-1 0 0 0 0,-2-1 0 0 0,15-41 0 0 0,-26 60 11 0 0,-1 0-1 0 0,3-19 0 0 0,-6 29-7 0 0,0 1 1 0 0,-1-1-1 0 0,0 0 0 0 0,1 0 0 0 0,-1 1 0 0 0,0-1 0 0 0,0 0 1 0 0,0 0-1 0 0,-1 0 0 0 0,1 1 0 0 0,-1-1 0 0 0,0 0 1 0 0,1 1-1 0 0,-1-1 0 0 0,0 1 0 0 0,-1-1 0 0 0,1 1 0 0 0,-3-5 1 0 0,3 6-3 0 0,-1 0 0 0 0,0 0 0 0 0,0 1 0 0 0,1-1 1 0 0,-1 0-1 0 0,0 1 0 0 0,0-1 0 0 0,0 1 1 0 0,0-1-1 0 0,0 1 0 0 0,0 0 0 0 0,0 0 1 0 0,0 0-1 0 0,1 0 0 0 0,-1 0 0 0 0,0 0 0 0 0,0 0 1 0 0,0 1-1 0 0,-4 1 0 0 0,-35 13-7 0 0,33-12 8 0 0,1 1 1 0 0,0 1-1 0 0,0-1 1 0 0,0 1-1 0 0,0 0 1 0 0,1 1-1 0 0,0-1 1 0 0,-11 13-1 0 0,16-15 13 0 0,-1-1-1 0 0,0 1 1 0 0,1 0-1 0 0,-1 0 1 0 0,1-1-1 0 0,0 1 1 0 0,0 0 0 0 0,0 0-1 0 0,0 0 1 0 0,1 0-1 0 0,-1 0 1 0 0,1 0-1 0 0,-1 0 1 0 0,1 0-1 0 0,0 0 1 0 0,1 1-1 0 0,-1-1 1 0 0,0 0 0 0 0,1 0-1 0 0,0 0 1 0 0,-1 0-1 0 0,1 0 1 0 0,0 0-1 0 0,1-1 1 0 0,-1 1-1 0 0,3 4 1 0 0,0-1 58 0 0,1 1 0 0 0,0-1 0 0 0,1 0-1 0 0,-1-1 1 0 0,1 1 0 0 0,0-1 0 0 0,0 0 0 0 0,1-1 0 0 0,13 8 0 0 0,7 1 115 0 0,34 13 0 0 0,-60-26-182 0 0,49 18 103 0 0,-26-10 4 0 0,-1 0 0 0 0,-1 2 0 0 0,40 22 0 0 0,-60-31-89 0 0,-1 0 1 0 0,0-1-1 0 0,0 1 1 0 0,1 0-1 0 0,-1 0 1 0 0,0 0-1 0 0,0 0 0 0 0,0 0 1 0 0,0 0-1 0 0,0 0 1 0 0,0 1-1 0 0,0-1 1 0 0,0 0-1 0 0,-1 1 0 0 0,1-1 1 0 0,0 0-1 0 0,-1 1 1 0 0,1-1-1 0 0,-1 1 1 0 0,1-1-1 0 0,-1 0 0 0 0,0 1 1 0 0,0-1-1 0 0,0 1 1 0 0,0-1-1 0 0,0 1 0 0 0,0-1 1 0 0,0 1-1 0 0,0-1 1 0 0,0 1-1 0 0,-1-1 1 0 0,1 1-1 0 0,-1-1 0 0 0,1 1 1 0 0,-1-1-1 0 0,1 0 1 0 0,-1 1-1 0 0,0-1 1 0 0,0 0-1 0 0,0 1 0 0 0,-1 0 1 0 0,-2 3 24 0 0,-1 1 0 0 0,0-2 1 0 0,0 1-1 0 0,0-1 0 0 0,-1 1 1 0 0,1-2-1 0 0,-12 7 0 0 0,-19 6-750 0 0,-2-1-1 0 0,0-2 1 0 0,0-2 0 0 0,-1-1-1 0 0,-59 7 1 0 0,47-12-1309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3.266"/>
    </inkml:context>
    <inkml:brush xml:id="br0">
      <inkml:brushProperty name="width" value="0.05" units="cm"/>
      <inkml:brushProperty name="height" value="0.05" units="cm"/>
    </inkml:brush>
  </inkml:definitions>
  <inkml:trace contextRef="#ctx0" brushRef="#br0">57 39 6689 0 0,'-8'-2'-29'0'0,"4"1"94"0"0,1 0 0 0 0,-1 0 0 0 0,1 1-1 0 0,-1-1 1 0 0,1 1 0 0 0,-1 0 0 0 0,0-1 0 0 0,1 2 0 0 0,-7 0 0 0 0,4 0 244 0 0,6-2 224 0 0,15-4 354 0 0,54-7-582 0 0,1 4 0 0 0,97 0 0 0 0,-107 8-1436 0 0,-37 0 246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3.174"/>
    </inkml:context>
    <inkml:brush xml:id="br0">
      <inkml:brushProperty name="width" value="0.05" units="cm"/>
      <inkml:brushProperty name="height" value="0.05" units="cm"/>
    </inkml:brush>
  </inkml:definitions>
  <inkml:trace contextRef="#ctx0" brushRef="#br0">95 54 7905 0 0,'-18'-18'64'0'0,"13"13"72"0"0,-1 0 1 0 0,1-1 0 0 0,-13-7-1 0 0,17 12 6 0 0,0 1 1 0 0,0-1-1 0 0,-1 0 0 0 0,1 1 1 0 0,0-1-1 0 0,-1 1 0 0 0,1-1 0 0 0,-1 1 1 0 0,1-1-1 0 0,0 1 0 0 0,-1 0 1 0 0,1 0-1 0 0,-1 0 0 0 0,1 0 1 0 0,-1 0-1 0 0,1 0 0 0 0,-1 0 0 0 0,1 1 1 0 0,-1-1-1 0 0,1 0 0 0 0,0 1 1 0 0,-1-1-1 0 0,1 1 0 0 0,-3 1 0 0 0,4-2-65 0 0,-1 0-1 0 0,1 0 0 0 0,0 1 0 0 0,-1-1 0 0 0,1 0 0 0 0,0 0 0 0 0,0 0 0 0 0,-1 1 1 0 0,1-1-1 0 0,0 0 0 0 0,0 0 0 0 0,-1 1 0 0 0,1-1 0 0 0,0 0 0 0 0,0 1 0 0 0,0-1 0 0 0,-1 0 1 0 0,1 1-1 0 0,0-1 0 0 0,0 0 0 0 0,0 1 0 0 0,0-1 0 0 0,0 1 0 0 0,0-1 0 0 0,0 0 1 0 0,0 1-1 0 0,0-1 0 0 0,0 0 0 0 0,0 1 0 0 0,0 0 0 0 0,9 9 1183 0 0,23 9-381 0 0,-22-13-464 0 0,118 86 1676 0 0,135 127 0 0 0,-225-186-1889 0 0,37 34 130 0 0,74 62-632 0 0,-142-124-210 0 0,1 0 0 0 0,-1 0 0 0 0,1-1 0 0 0,14 6-1 0 0,-22-10 386 0 0,1 0 0 0 0,0 0 0 0 0,-1 0 0 0 0,1 1 0 0 0,0-1-1 0 0,-1-1 1 0 0,1 1 0 0 0,0 0 0 0 0,-1 0 0 0 0,1 0 0 0 0,0 0-1 0 0,-1 0 1 0 0,1-1 0 0 0,-1 1 0 0 0,1 0 0 0 0,0-1 0 0 0,-1 1-1 0 0,1 0 1 0 0,-1-1 0 0 0,1 1 0 0 0,-1 0 0 0 0,1-1-1 0 0,-1 1 1 0 0,1-1 0 0 0,-1 1 0 0 0,1-1 0 0 0,-1 0 0 0 0,0 1-1 0 0,1-1 1 0 0,-1 1 0 0 0,0-1 0 0 0,0 0 0 0 0,1 1 0 0 0,-1-1-1 0 0,0 1 1 0 0,0-1 0 0 0,0 0 0 0 0,0 1 0 0 0,0-1 0 0 0,0-1-1 0 0,3-4-932 0 0,1-8-1054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3.502"/>
    </inkml:context>
    <inkml:brush xml:id="br0">
      <inkml:brushProperty name="width" value="0.05" units="cm"/>
      <inkml:brushProperty name="height" value="0.05" units="cm"/>
    </inkml:brush>
  </inkml:definitions>
  <inkml:trace contextRef="#ctx0" brushRef="#br0">745 3 11129 0 0,'-6'-1'144'0'0,"0"0"0"0"0,1 1-1 0 0,-1-1 1 0 0,0 1 0 0 0,0 0 0 0 0,1 1 0 0 0,-1-1-1 0 0,0 1 1 0 0,1 0 0 0 0,-1 1 0 0 0,1-1 0 0 0,-1 1-1 0 0,1 0 1 0 0,0 1 0 0 0,-7 3 0 0 0,-9 6 855 0 0,0 2 0 0 0,-25 21 1 0 0,18-13-115 0 0,-9 8 290 0 0,1 2 0 0 0,2 1 1 0 0,-30 38-1 0 0,-81 121 1560 0 0,113-148-2335 0 0,-79 125 1087 0 0,99-148-1288 0 0,1 1 0 0 0,1 0 0 0 0,1 0 0 0 0,1 1 0 0 0,0 0 0 0 0,-3 28 0 0 0,9-43-159 0 0,1 0 1 0 0,0 1-1 0 0,1-1 1 0 0,0 0-1 0 0,0 1 1 0 0,1-1-1 0 0,0 0 1 0 0,0 0-1 0 0,1 0 1 0 0,0 0-1 0 0,1 0 1 0 0,3 10-1 0 0,-5-18-51 0 0,-1 1-1 0 0,0-1 0 0 0,1 1 0 0 0,-1-1 0 0 0,0 1 1 0 0,1-1-1 0 0,-1 1 0 0 0,0-1 0 0 0,1 1 1 0 0,-1-1-1 0 0,1 0 0 0 0,-1 1 0 0 0,1-1 1 0 0,-1 0-1 0 0,1 1 0 0 0,-1-1 0 0 0,1 0 1 0 0,-1 0-1 0 0,1 0 0 0 0,-1 1 0 0 0,1-1 1 0 0,0 0-1 0 0,-1 0 0 0 0,1 0 0 0 0,-1 0 1 0 0,1 0-1 0 0,0 0 0 0 0,-1 0 0 0 0,1 0 1 0 0,-1 0-1 0 0,1 0 0 0 0,-1-1 0 0 0,1 1 1 0 0,0 0-1 0 0,-1 0 0 0 0,1 0 0 0 0,-1-1 0 0 0,1 1 1 0 0,-1 0-1 0 0,1-1 0 0 0,-1 1 0 0 0,1 0 1 0 0,-1-1-1 0 0,1 1 0 0 0,-1 0 0 0 0,0-1 1 0 0,1 0-1 0 0,20-28-1766 0 0,-16 21 1227 0 0,0 0-542 0 0,0-1 0 0 0,0 0 1 0 0,6-15-1 0 0,-4-8-2068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7.801"/>
    </inkml:context>
    <inkml:brush xml:id="br0">
      <inkml:brushProperty name="width" value="0.05" units="cm"/>
      <inkml:brushProperty name="height" value="0.05" units="cm"/>
    </inkml:brush>
  </inkml:definitions>
  <inkml:trace contextRef="#ctx0" brushRef="#br0">11 1051 5633 0 0,'0'0'4'0'0,"0"0"1"0"0,0 0-1 0 0,0 0 1 0 0,0 0-1 0 0,0 0 1 0 0,0 0-1 0 0,-1 0 1 0 0,1 0-1 0 0,0 0 1 0 0,0 0 0 0 0,0 0-1 0 0,0 0 1 0 0,0 0-1 0 0,0 0 1 0 0,0 0-1 0 0,-1 0 1 0 0,1 0-1 0 0,0 0 1 0 0,0 0-1 0 0,0 0 1 0 0,0 0 0 0 0,0 0-1 0 0,0-1 1 0 0,0 1-1 0 0,0 0 1 0 0,0 0-1 0 0,0 0 1 0 0,-1 0-1 0 0,1 0 1 0 0,0 0-1 0 0,0 0 1 0 0,0 0-1 0 0,0 0 1 0 0,0 0 0 0 0,0-1-1 0 0,0 1 1 0 0,0 0-1 0 0,0 0 1 0 0,0 0-1 0 0,0 0 1 0 0,0 0-1 0 0,0 0 1 0 0,0 0-1 0 0,0-1 1 0 0,0 1 0 0 0,0 0-1 0 0,0 0 1 0 0,0 0-1 0 0,0 0 1 0 0,0 0-1 0 0,0 0 1 0 0,0 0-1 0 0,0 0 1 0 0,0-1-1 0 0,0 1 1 0 0,0 0 0 0 0,1 0-1 0 0,-1 0 1 0 0,0 0-1 0 0,5-7 349 0 0,-4 6 359 0 0,-2 0-629 0 0,0 0 0 0 0,0 0 0 0 0,0 0 0 0 0,0 0 0 0 0,0-1-1 0 0,0 1 1 0 0,0 0 0 0 0,1 0 0 0 0,-1-1 0 0 0,1 1 0 0 0,-1 0 0 0 0,1-1 0 0 0,-1 1 0 0 0,1 0 0 0 0,0-1-1 0 0,-1 1 1 0 0,1-1 0 0 0,0-1 0 0 0,-2-27 399 0 0,19-334 2543 0 0,-7-124-2102 0 0,-7 452-918 0 0,-1 29-6 0 0,-1 0 1 0 0,-1 0 0 0 0,1 0 0 0 0,-1 0 0 0 0,-1 0-1 0 0,1 0 1 0 0,-1 0 0 0 0,-3-10 0 0 0,1 4-14 0 0,1 4-784 0 0,-4 19-454 0 0,7 4-685 0 0,0-4 661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9.068"/>
    </inkml:context>
    <inkml:brush xml:id="br0">
      <inkml:brushProperty name="width" value="0.05" units="cm"/>
      <inkml:brushProperty name="height" value="0.05" units="cm"/>
    </inkml:brush>
  </inkml:definitions>
  <inkml:trace contextRef="#ctx0" brushRef="#br0">127 852 2584 0 0,'-23'-5'223'0'0,"0"1"-1"0"0,-24-2 1 0 0,14 2 878 0 0,44 10-357 0 0,1 0 0 0 0,-1-1-1 0 0,24 6 1 0 0,5-5-585 0 0,0-2 0 0 0,76-2 0 0 0,85-17 41 0 0,-153 10-179 0 0,568-62 796 0 0,71-7-390 0 0,287-11-424 0 0,1265-115-216 0 0,381-8 152 0 0,-2235 180 184 0 0,126-10 90 0 0,808-54 457 0 0,0 50-158 0 0,-1423 53 377 0 0,37-8-1336 0 0,1-2 0 0 0,-128-17 0 0 0,165 7-1206 0 0,16 0 610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9.547"/>
    </inkml:context>
    <inkml:brush xml:id="br0">
      <inkml:brushProperty name="width" value="0.05" units="cm"/>
      <inkml:brushProperty name="height" value="0.05" units="cm"/>
    </inkml:brush>
  </inkml:definitions>
  <inkml:trace contextRef="#ctx0" brushRef="#br0">26 1708 5116 0 0,'2'-9'61'0'0,"0"0"0"0"0,1 1-1 0 0,0-1 1 0 0,0 1-1 0 0,1 0 1 0 0,0 0 0 0 0,6-8-1 0 0,15-34 362 0 0,-15 23-269 0 0,-1-1 0 0 0,-1-1 0 0 0,-2 1 0 0 0,0-1 0 0 0,-2-1 0 0 0,0-43 1 0 0,-29-214 537 0 0,11 180-476 0 0,0-58-70 0 0,8-1 1 0 0,20-234-1 0 0,-13 382-140 0 0,4-71-4 0 0,-5 78 1 0 0,0 0 1 0 0,-1 1-1 0 0,-1-1 1 0 0,0 0-1 0 0,-6-19 0 0 0,8 28-3 0 0,-1 1 0 0 0,1 0-1 0 0,-1 0 1 0 0,1 0 0 0 0,-1-1-1 0 0,1 1 1 0 0,-1 0-1 0 0,0 0 1 0 0,0 0 0 0 0,1 0-1 0 0,-1 0 1 0 0,0 0 0 0 0,0 0-1 0 0,0 0 1 0 0,0 1-1 0 0,0-1 1 0 0,0 0 0 0 0,0 0-1 0 0,0 1 1 0 0,-1-1 0 0 0,1 1-1 0 0,0-1 1 0 0,0 1-1 0 0,-3-1 1 0 0,3 1-17 0 0,-1 0-1 0 0,1 1 1 0 0,0-1-1 0 0,-1 0 1 0 0,1 1-1 0 0,0-1 1 0 0,-1 1 0 0 0,1-1-1 0 0,0 1 1 0 0,0 0-1 0 0,0-1 1 0 0,-1 1-1 0 0,1 0 1 0 0,0 0 0 0 0,0 0-1 0 0,0 0 1 0 0,0 0-1 0 0,1 0 1 0 0,-1 0-1 0 0,0 0 1 0 0,0 0 0 0 0,1 1-1 0 0,-2 0 1 0 0,-20 47-1953 0 0,18-39 1277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39.894"/>
    </inkml:context>
    <inkml:brush xml:id="br0">
      <inkml:brushProperty name="width" value="0.05" units="cm"/>
      <inkml:brushProperty name="height" value="0.05" units="cm"/>
    </inkml:brush>
  </inkml:definitions>
  <inkml:trace contextRef="#ctx0" brushRef="#br0">6 325 3816 0 0,'-5'1'678'0'0,"36"-14"453"0"0,37-29-517 0 0,71-59 0 0 0,11-8 28 0 0,-127 93-577 0 0,-13 9 20 0 0,0 0 0 0 0,1 1 0 0 0,-1 0 0 0 0,19-7 0 0 0,-25 11-72 0 0,-1 2 1 0 0,0-1-1 0 0,1 0 1 0 0,-1 1-1 0 0,1-1 1 0 0,-1 1-1 0 0,1 0 1 0 0,-1 0-1 0 0,1 0 0 0 0,0 1 1 0 0,-1-1-1 0 0,0 1 1 0 0,1 0-1 0 0,-1 0 1 0 0,1 0-1 0 0,-1 0 1 0 0,0 1-1 0 0,0-1 1 0 0,0 1-1 0 0,4 3 0 0 0,23 19-20 0 0,-1 1-1 0 0,-1 2 1 0 0,-1 0-1 0 0,23 33 1 0 0,-9-12-141 0 0,8 8-244 0 0,2 4-181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1.093"/>
    </inkml:context>
    <inkml:brush xml:id="br0">
      <inkml:brushProperty name="width" value="0.05" units="cm"/>
      <inkml:brushProperty name="height" value="0.05" units="cm"/>
    </inkml:brush>
  </inkml:definitions>
  <inkml:trace contextRef="#ctx0" brushRef="#br0">177 1471 7357 0 0,'-3'-39'-71'0'0,"1"31"90"0"0,1 1 1 0 0,1 0-1 0 0,0-1 0 0 0,0 1 1 0 0,0-1-1 0 0,3-13 0 0 0,2-2 35 0 0,5-45 0 0 0,-8 42-50 0 0,4-34 50 0 0,-5-84 1 0 0,-14-60 119 0 0,-64-335-58 0 0,68 491-115 0 0,-3 0 0 0 0,-2 1 0 0 0,-35-83-1 0 0,47 128 5 0 0,1-1-1 0 0,0 0 0 0 0,-1 1 1 0 0,0-1-1 0 0,1 1 0 0 0,-1-1 1 0 0,0 1-1 0 0,0 0 0 0 0,0 0 0 0 0,-4-3 1 0 0,6 5-5 0 0,7 6-858 0 0,-4-4 358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1.417"/>
    </inkml:context>
    <inkml:brush xml:id="br0">
      <inkml:brushProperty name="width" value="0.05" units="cm"/>
      <inkml:brushProperty name="height" value="0.05" units="cm"/>
    </inkml:brush>
  </inkml:definitions>
  <inkml:trace contextRef="#ctx0" brushRef="#br0">10 565 4728 0 0,'-1'1'93'0'0,"-3"-4"366"0"0,4 3-423 0 0,0 0-1 0 0,-1-1 1 0 0,1 1 0 0 0,0 0 0 0 0,-1-1 0 0 0,1 1 0 0 0,0 0 0 0 0,-1-1-1 0 0,1 1 1 0 0,0-1 0 0 0,0 1 0 0 0,-1-1 0 0 0,1 1 0 0 0,0 0 0 0 0,0-1-1 0 0,0 1 1 0 0,0-1 0 0 0,0 1 0 0 0,0-1 0 0 0,0 1 0 0 0,0-1-1 0 0,0 1 1 0 0,0-1 0 0 0,0 1 0 0 0,0-1 0 0 0,1-33 305 0 0,5 0-72 0 0,1 1 0 0 0,1 0 0 0 0,2 1 1 0 0,1 0-1 0 0,21-41 0 0 0,4 1 44 0 0,13-24-70 0 0,-41 82-229 0 0,1 1 0 0 0,0 0 0 0 0,0 1 1 0 0,20-19-1 0 0,-25 28-14 0 0,-1 0 0 0 0,1 0 0 0 0,-1 1 0 0 0,1-1 0 0 0,0 1 0 0 0,0 0 0 0 0,0 0 0 0 0,0 0 0 0 0,0 0 0 0 0,0 1 0 0 0,0 0 0 0 0,1 0 0 0 0,-1 0 0 0 0,0 0 0 0 0,1 1 1 0 0,7 0-1 0 0,-5 0 2 0 0,0 1 1 0 0,0 1 0 0 0,0 0 0 0 0,-1 0 0 0 0,1 0 0 0 0,-1 0 0 0 0,0 1 0 0 0,1 0 0 0 0,-1 1 0 0 0,7 4-1 0 0,131 108-168 0 0,-110-86-162 0 0,5 3-168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2.363"/>
    </inkml:context>
    <inkml:brush xml:id="br0">
      <inkml:brushProperty name="width" value="0.05" units="cm"/>
      <inkml:brushProperty name="height" value="0.05" units="cm"/>
    </inkml:brush>
  </inkml:definitions>
  <inkml:trace contextRef="#ctx0" brushRef="#br0">357 330 6753 0 0,'12'-45'319'0'0,"-8"31"-150"0"0,-1-1 0 0 0,0 0 1 0 0,0-20-1 0 0,-2 24-107 0 0,-1 0 1 0 0,-1 0 0 0 0,0 0-1 0 0,0 0 1 0 0,-1 0 0 0 0,0 1-1 0 0,-1-1 1 0 0,0 1 0 0 0,-1-1-1 0 0,0 1 1 0 0,-1 0 0 0 0,0 1-1 0 0,-1-1 1 0 0,1 1 0 0 0,-14-15-1 0 0,17 22-29 0 0,0-1-1 0 0,-1 1 0 0 0,0 0 0 0 0,1 0 1 0 0,-1 0-1 0 0,0 0 0 0 0,0 1 0 0 0,0-1 0 0 0,0 1 1 0 0,0 0-1 0 0,-1-1 0 0 0,1 2 0 0 0,0-1 1 0 0,0 0-1 0 0,-1 1 0 0 0,-4-1 0 0 0,3 1-4 0 0,0 1 0 0 0,0-1 0 0 0,0 1 0 0 0,0 1 0 0 0,0-1 0 0 0,0 1 0 0 0,1-1 0 0 0,-1 1 0 0 0,1 0 0 0 0,-6 4 0 0 0,-5 4 36 0 0,0 2 0 0 0,0 0 0 0 0,1 1 0 0 0,-21 23 1 0 0,22-21 16 0 0,2 1 0 0 0,0 0 0 0 0,0 0 1 0 0,2 1-1 0 0,0 0 0 0 0,1 0 1 0 0,1 1-1 0 0,0 1 0 0 0,1-1 0 0 0,-5 32 1 0 0,6-17 35 0 0,1 1 0 0 0,2-1 0 0 0,2 1 0 0 0,0 0 0 0 0,7 41 0 0 0,-4-55-82 0 0,1 0-1 0 0,1-1 1 0 0,0 0 0 0 0,11 24 0 0 0,-12-34-26 0 0,0-1 1 0 0,0 0-1 0 0,0 0 0 0 0,1 0 1 0 0,1-1-1 0 0,-1 1 1 0 0,1-1-1 0 0,1-1 0 0 0,-1 1 1 0 0,1-1-1 0 0,12 9 0 0 0,-15-13-6 0 0,0 0 0 0 0,0 0 0 0 0,0 0 0 0 0,0 0 0 0 0,0-1 0 0 0,0 1 0 0 0,0-1 0 0 0,1 0-1 0 0,-1 0 1 0 0,0-1 0 0 0,1 1 0 0 0,-1-1 0 0 0,1 0 0 0 0,-1 0 0 0 0,1-1 0 0 0,4 0-1 0 0,-3-1-6 0 0,1 0 0 0 0,-1 0-1 0 0,0-1 1 0 0,0 1-1 0 0,0-1 1 0 0,0-1 0 0 0,-1 1-1 0 0,1-1 1 0 0,8-8-1 0 0,0-3-78 0 0,0 0 0 0 0,-1 0-1 0 0,0-2 1 0 0,-2 1 0 0 0,0-2 0 0 0,9-18-1 0 0,-2-1-85 0 0,-3 0-1 0 0,-1-1 0 0 0,-2-1 0 0 0,-1 0 0 0 0,6-44 0 0 0,-7 7 77 0 0,1-135-1 0 0,-10 194 75 0 0,3 30 9 0 0,1 26 0 0 0,2 26 58 0 0,25 110 1 0 0,-26-152-117 0 0,1 0 1 0 0,1-1 0 0 0,0 0-1 0 0,2-1 1 0 0,1 0-1 0 0,1 0 1 0 0,0-1-1 0 0,19 22 1 0 0,-27-37-110 0 0,1-1 1 0 0,-1 0-1 0 0,1 0 0 0 0,0 0 0 0 0,0-1 1 0 0,0 0-1 0 0,0 0 0 0 0,8 3 1 0 0,3 1-658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2.755"/>
    </inkml:context>
    <inkml:brush xml:id="br0">
      <inkml:brushProperty name="width" value="0.05" units="cm"/>
      <inkml:brushProperty name="height" value="0.05" units="cm"/>
    </inkml:brush>
  </inkml:definitions>
  <inkml:trace contextRef="#ctx0" brushRef="#br0">290 300 6501 0 0,'8'-6'72'0'0,"-5"4"-45"0"0,0 0-1 0 0,0 0 1 0 0,0 0 0 0 0,0 0-1 0 0,-1 0 1 0 0,1-1-1 0 0,-1 1 1 0 0,0-1 0 0 0,0 0-1 0 0,0 0 1 0 0,0 1-1 0 0,0-1 1 0 0,0 0 0 0 0,-1-1-1 0 0,0 1 1 0 0,2-5-1 0 0,-2 0-40 0 0,0-1-1 0 0,0 0 1 0 0,-1 0 0 0 0,0 0-1 0 0,0 0 1 0 0,-1 0-1 0 0,0 0 1 0 0,-1 0 0 0 0,0 0-1 0 0,0 1 1 0 0,-1-1-1 0 0,0 1 1 0 0,-1 0 0 0 0,-6-13-1 0 0,5 14 37 0 0,1-1 1 0 0,-1 0-1 0 0,-1 1 0 0 0,1 0 1 0 0,-1 0-1 0 0,0 1 0 0 0,-1 0 0 0 0,0 0 1 0 0,0 0-1 0 0,0 1 0 0 0,0 0 0 0 0,-1 0 1 0 0,0 0-1 0 0,-14-4 0 0 0,18 7 21 0 0,-1 1-1 0 0,0 1 0 0 0,1-1 1 0 0,-1 1-1 0 0,0 0 0 0 0,0 0 0 0 0,1 0 1 0 0,-1 1-1 0 0,0 0 0 0 0,1-1 1 0 0,-1 2-1 0 0,0-1 0 0 0,1 0 0 0 0,-1 1 1 0 0,1 0-1 0 0,0 0 0 0 0,0 0 1 0 0,0 1-1 0 0,0 0 0 0 0,0-1 1 0 0,0 1-1 0 0,1 1 0 0 0,-1-1 0 0 0,-3 5 1 0 0,-2 1 51 0 0,1 1 1 0 0,0 1-1 0 0,0-1 0 0 0,1 1 1 0 0,1 1-1 0 0,0-1 1 0 0,-8 22-1 0 0,8-17-41 0 0,2-1 0 0 0,0 1 0 0 0,0 1 0 0 0,2-1-1 0 0,-1 21 1 0 0,2-27-46 0 0,2-1-1 0 0,-1 0 0 0 0,2 0 1 0 0,-1 1-1 0 0,1-1 1 0 0,0 0-1 0 0,1-1 1 0 0,0 1-1 0 0,1 0 0 0 0,-1-1 1 0 0,7 9-1 0 0,-6-9-2 0 0,1-1 1 0 0,0 0-1 0 0,0 0 0 0 0,1-1 0 0 0,0 1 1 0 0,0-1-1 0 0,14 10 0 0 0,-16-14-3 0 0,0 1 0 0 0,0-1 0 0 0,0 0 0 0 0,0-1 0 0 0,0 1 0 0 0,0-1 0 0 0,0 1 0 0 0,0-1 0 0 0,1-1 0 0 0,-1 1 0 0 0,0-1 0 0 0,1 1 0 0 0,-1-1 0 0 0,0 0 0 0 0,1-1 0 0 0,-1 1 0 0 0,9-3 0 0 0,-6 1-13 0 0,1-1 1 0 0,-1 0-1 0 0,0 0 0 0 0,0-1 0 0 0,0 0 0 0 0,0 0 1 0 0,-1-1-1 0 0,0 1 0 0 0,1-2 0 0 0,4-5 0 0 0,8-9-97 0 0,25-36 0 0 0,-5 6 44 0 0,-31 34 58 0 0,2-2-6 0 0,-6 16 8 0 0,0 10 4 0 0,5 19 29 0 0,-5-17-17 0 0,-1 0 0 0 0,0 0 1 0 0,2 13-1 0 0,-2 4-268 0 0,2 0 0 0 0,0-1 0 0 0,10 27 0 0 0,-3-28-954 0 0,-7-16 335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6.254"/>
    </inkml:context>
    <inkml:brush xml:id="br0">
      <inkml:brushProperty name="width" value="0.05" units="cm"/>
      <inkml:brushProperty name="height" value="0.05" units="cm"/>
    </inkml:brush>
  </inkml:definitions>
  <inkml:trace contextRef="#ctx0" brushRef="#br0">0 0 3436 0 0,'0'0'3755'0'0,"7"5"-3678"0"0,-2-2-59 0 0,0 0 0 0 0,0 0 1 0 0,0-1-1 0 0,0 1 0 0 0,0-1 0 0 0,0 0 1 0 0,1 0-1 0 0,-1-1 0 0 0,0 0 0 0 0,1 0 0 0 0,9 1 1 0 0,686-4 458 0 0,-251-2-463 0 0,1787 56-275 0 0,-2142-48 210 0 0,377 5-116 0 0,-461-10 218 0 0,0 1 0 0 0,0-1 0 0 0,14-3 0 0 0,-24 3 517 0 0,-4-1-491 0 0,-1-2-49 0 0,0 0-42 0 0,-20-3 393 0 0,-30-8-302 0 0,40 11 4 0 0,12 4-64 0 0,1 0-1 0 0,-1 0 0 0 0,0 0 1 0 0,0 0-1 0 0,0-1 0 0 0,0 1 0 0 0,0 0 1 0 0,0-1-1 0 0,1 0 0 0 0,-1 1 0 0 0,-2-2 1 0 0,2 1-138 0 0,0 0 0 0 0,0 0-1 0 0,0 0 1 0 0,1 1 0 0 0,-1-1 0 0 0,0 1 0 0 0,0 0 0 0 0,0-1 0 0 0,0 1 0 0 0,0 0-1 0 0,-2 0 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3.487"/>
    </inkml:context>
    <inkml:brush xml:id="br0">
      <inkml:brushProperty name="width" value="0.05" units="cm"/>
      <inkml:brushProperty name="height" value="0.05" units="cm"/>
    </inkml:brush>
  </inkml:definitions>
  <inkml:trace contextRef="#ctx0" brushRef="#br0">5 295 7613 0 0,'-2'-12'12'0'0,"1"0"1"0"0,0-1 0 0 0,0 1 0 0 0,1 0-1 0 0,3-19 1 0 0,-3 28 33 0 0,1-1 0 0 0,0 0 0 0 0,-1 1 0 0 0,1-1 0 0 0,0 1 0 0 0,1-1-1 0 0,-1 1 1 0 0,1-1 0 0 0,-1 1 0 0 0,1 0 0 0 0,0 0 0 0 0,0 0 0 0 0,0 0 0 0 0,1 0 0 0 0,-1 0 0 0 0,1 1-1 0 0,0-1 1 0 0,-1 1 0 0 0,1-1 0 0 0,0 1 0 0 0,0 0 0 0 0,4-1 0 0 0,-5 2-37 0 0,-1 1 0 0 0,1 0-1 0 0,0 0 1 0 0,-1 0 0 0 0,1 0 0 0 0,0 0 0 0 0,-1 0 0 0 0,1 0 0 0 0,0 1 0 0 0,-1-1-1 0 0,1 1 1 0 0,-1-1 0 0 0,1 1 0 0 0,-1-1 0 0 0,1 1 0 0 0,-1 0 0 0 0,1 0 0 0 0,-1 0 0 0 0,1 0-1 0 0,-1 0 1 0 0,0 0 0 0 0,0 0 0 0 0,0 0 0 0 0,1 0 0 0 0,-1 1 0 0 0,0-1 0 0 0,-1 0-1 0 0,1 1 1 0 0,0-1 0 0 0,1 2 0 0 0,3 6-1 0 0,-1-1 0 0 0,0 1 0 0 0,6 16-1 0 0,-3 0 10 0 0,-1 0-1 0 0,-1 1 1 0 0,3 39-1 0 0,-4 80 0 0 0,-4-134-11 0 0,-5 13-5 0 0,-12-64 20 0 0,13 19-26 0 0,2 1-1 0 0,0-1 1 0 0,1 0-1 0 0,1 1 1 0 0,1-1-1 0 0,6-33 1 0 0,-2 11 13 0 0,-2 13-2 0 0,-3 14-12 0 0,2 1 1 0 0,-1 0-1 0 0,2-1 1 0 0,8-26-1 0 0,-11 41 6 0 0,1 0 0 0 0,-1-1-1 0 0,1 1 1 0 0,-1-1 0 0 0,1 1 0 0 0,0 0-1 0 0,-1-1 1 0 0,1 1 0 0 0,0 0 0 0 0,0 0-1 0 0,0 0 1 0 0,0 0 0 0 0,0 0-1 0 0,0 0 1 0 0,0 0 0 0 0,0 0 0 0 0,1 0-1 0 0,-1 0 1 0 0,0 1 0 0 0,1-1 0 0 0,1-1-1 0 0,-2 2 5 0 0,1 0 0 0 0,-1 1 0 0 0,0-1 0 0 0,0 0 0 0 0,1 0 0 0 0,-1 1 0 0 0,0-1 0 0 0,0 0 0 0 0,1 1 0 0 0,-1-1 0 0 0,0 1 0 0 0,0 0 0 0 0,0-1 0 0 0,0 1 0 0 0,0 0 0 0 0,0 0 0 0 0,0 0 0 0 0,0 0 0 0 0,1 1 0 0 0,2 3 15 0 0,1 1-1 0 0,-1 0 1 0 0,0 0 0 0 0,-1 0-1 0 0,1 1 1 0 0,-1-1-1 0 0,3 10 1 0 0,5 32 48 0 0,-2-1-1 0 0,5 74 1 0 0,-13-108-76 0 0,0 3 61 0 0,2-16-25 0 0,2-11-21 0 0,26-85-39 0 0,15-40-20 0 0,-39 120 35 0 0,0 1 0 0 0,1-1 0 0 0,1 1 0 0 0,0 1 0 0 0,23-28 0 0 0,-31 41 19 0 0,0 0 0 0 0,0-1 0 0 0,1 1 0 0 0,-1 0 0 0 0,0-1 0 0 0,0 1 0 0 0,1 0 0 0 0,-1 0 1 0 0,1 0-1 0 0,-1 0 0 0 0,1 0 0 0 0,-1 0 0 0 0,1 1 0 0 0,0-1 0 0 0,-1 0 0 0 0,1 1 0 0 0,0 0 0 0 0,0-1 0 0 0,-1 1 0 0 0,1 0 0 0 0,0 0 0 0 0,0 0 0 0 0,-1 0 0 0 0,1 0 0 0 0,0 0 0 0 0,0 0 0 0 0,-1 0 0 0 0,4 2 0 0 0,-2 0 1 0 0,-1-1 0 0 0,1 1-1 0 0,-1 0 1 0 0,1 1 0 0 0,-1-1-1 0 0,0 0 1 0 0,0 1 0 0 0,0-1-1 0 0,0 1 1 0 0,-1-1 0 0 0,1 1-1 0 0,-1 0 1 0 0,1 0 0 0 0,-1 0 0 0 0,1 4-1 0 0,3 9-6 0 0,-1 1 0 0 0,2 22 1 0 0,3 10 21 0 0,-4-28-6 0 0,-1 1-2 0 0,2-1 0 0 0,15 39 0 0 0,-19-55-6 0 0,0-1-1 0 0,0 0 1 0 0,0 1-1 0 0,1-1 1 0 0,0 0-1 0 0,-1 0 0 0 0,2-1 1 0 0,-1 1-1 0 0,0 0 1 0 0,1-1-1 0 0,0 0 0 0 0,-1 0 1 0 0,1 0-1 0 0,0 0 1 0 0,1-1-1 0 0,-1 0 0 0 0,0 1 1 0 0,9 1-1 0 0,-10-3 0 0 0,0-1 1 0 0,0 0-1 0 0,0 0 0 0 0,0 0 0 0 0,0 0 1 0 0,0-1-1 0 0,0 1 0 0 0,-1-1 0 0 0,1 0 0 0 0,0 0 1 0 0,0 0-1 0 0,0 0 0 0 0,-1 0 0 0 0,1-1 1 0 0,-1 1-1 0 0,1-1 0 0 0,2-1 0 0 0,7-7-26 0 0,0 1-1 0 0,10-13 0 0 0,-11 12-10 0 0,-4 3 13 0 0,0-1 1 0 0,0 0 0 0 0,-1-1-1 0 0,0 1 1 0 0,-1-1-1 0 0,1-1 1 0 0,-2 1-1 0 0,1-1 1 0 0,-1 1-1 0 0,-1-1 1 0 0,0 0 0 0 0,0 0-1 0 0,-1-1 1 0 0,1-13-1 0 0,-1 6 17 0 0,-2 1 0 0 0,0 0 0 0 0,-1-1 0 0 0,-1 1-1 0 0,0 0 1 0 0,-1 0 0 0 0,-11-32 0 0 0,14 48 7 0 0,0 0 0 0 0,0 1 0 0 0,0-1 0 0 0,0 1-1 0 0,0-1 1 0 0,-1 1 0 0 0,1-1 0 0 0,0 1 0 0 0,0-1 0 0 0,0 1 0 0 0,-1-1 0 0 0,1 1 0 0 0,0-1 0 0 0,0 1 0 0 0,-1 0 0 0 0,1-1 0 0 0,0 1 0 0 0,-1-1-1 0 0,1 1 1 0 0,-1 0 0 0 0,1-1 0 0 0,0 1 0 0 0,-1 0 0 0 0,1 0 0 0 0,-2-1 0 0 0,-1 13 10 0 0,2 22 6 0 0,4-16-15 0 0,1 0 0 0 0,0-1 1 0 0,2 1-1 0 0,0-1 0 0 0,0-1 1 0 0,2 1-1 0 0,0-1 0 0 0,1 0 1 0 0,1-1-1 0 0,0 0 0 0 0,1-1 0 0 0,0 0 1 0 0,1-1-1 0 0,1 0 0 0 0,0 0 1 0 0,1-2-1 0 0,0 0 0 0 0,1 0 1 0 0,30 16-1 0 0,-44-27-55 0 0,1 1-1 0 0,-1-1 1 0 0,0 1 0 0 0,0-1 0 0 0,0 1 0 0 0,1-1 0 0 0,-1 0 0 0 0,0 0-1 0 0,0 1 1 0 0,1-1 0 0 0,-1 0 0 0 0,0 0 0 0 0,1 0 0 0 0,-1 0-1 0 0,0-1 1 0 0,0 1 0 0 0,1 0 0 0 0,-1 0 0 0 0,0-1 0 0 0,0 1-1 0 0,1-1 1 0 0,-1 1 0 0 0,0-1 0 0 0,0 0 0 0 0,0 1 0 0 0,2-3-1 0 0,6-6-754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3.787"/>
    </inkml:context>
    <inkml:brush xml:id="br0">
      <inkml:brushProperty name="width" value="0.05" units="cm"/>
      <inkml:brushProperty name="height" value="0.05" units="cm"/>
    </inkml:brush>
  </inkml:definitions>
  <inkml:trace contextRef="#ctx0" brushRef="#br0">41 22 6813 0 0,'-15'-11'-92'0'0,"7"4"204"0"0,3 3-132 0 0,1 7 156 0 0,0 2-160 0 0,4 3 168 0 0,-5 4-176 0 0,5 0 184 0 0,0 3-80 0 0,0 3-72 0 0,7-1 0 0 0,-1 0-48 0 0,3 0-132 0 0,0-3-148 0 0,1 4 40 0 0,1-3-320 0 0,8 1-9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4.091"/>
    </inkml:context>
    <inkml:brush xml:id="br0">
      <inkml:brushProperty name="width" value="0.05" units="cm"/>
      <inkml:brushProperty name="height" value="0.05" units="cm"/>
    </inkml:brush>
  </inkml:definitions>
  <inkml:trace contextRef="#ctx0" brushRef="#br0">1 309 6249 0 0,'0'-2'28'0'0,"1"0"1"0"0,0 0 0 0 0,-1 0 0 0 0,1 0-1 0 0,0 0 1 0 0,0 0 0 0 0,0 0 0 0 0,0 0-1 0 0,0 0 1 0 0,1 1 0 0 0,-1-1 0 0 0,1 0-1 0 0,-1 1 1 0 0,1-1 0 0 0,2-1 0 0 0,28-18 637 0 0,-28 19-591 0 0,0 1 1 0 0,0 0-1 0 0,0-1 1 0 0,0 1 0 0 0,0 1-1 0 0,0-1 1 0 0,0 1-1 0 0,0-1 1 0 0,0 1-1 0 0,1 0 1 0 0,-1 1 0 0 0,0-1-1 0 0,0 1 1 0 0,0 0-1 0 0,6 2 1 0 0,-4-1 8 0 0,1 1 0 0 0,-1 0 1 0 0,-1 0-1 0 0,1 1 0 0 0,0 0 0 0 0,-1 0 0 0 0,0 0 0 0 0,9 10 1 0 0,-4-2-23 0 0,0 0 0 0 0,-1 1 0 0 0,0 0 0 0 0,-2 0 0 0 0,1 1 0 0 0,-2 0 0 0 0,10 26 0 0 0,-14-31-53 0 0,0 1 0 0 0,0-1 1 0 0,0 15-1 0 0,-1-21-7 0 0,-1 1 0 0 0,0-1 0 0 0,0 0 0 0 0,0 0 0 0 0,-1 1 0 0 0,1-1 0 0 0,-1 0 0 0 0,0 0 0 0 0,0 0 0 0 0,0 0 0 0 0,0 0 0 0 0,0 0 0 0 0,0 0 0 0 0,-3 3 0 0 0,3-5-1 0 0,0-1 0 0 0,0 1 0 0 0,0 0 0 0 0,0-1 0 0 0,0 1 0 0 0,0-1 0 0 0,0 0 0 0 0,0 1 0 0 0,-1-1 0 0 0,1 0 0 0 0,0 0 0 0 0,0 0 0 0 0,0 0 0 0 0,0 0 0 0 0,-1 0 0 0 0,1 0 0 0 0,0 0 0 0 0,0 0 0 0 0,0 0 0 0 0,0-1 0 0 0,0 1 0 0 0,-1-1 0 0 0,1 1 0 0 0,0 0 0 0 0,0-1 0 0 0,0 0 0 0 0,0 1 0 0 0,0-1 0 0 0,0 0 0 0 0,0 1 0 0 0,-1-2 0 0 0,-31-27-6 0 0,30 26 11 0 0,-4-4-6 0 0,1-1 1 0 0,0 1-1 0 0,0-1 0 0 0,0 0 0 0 0,1 0 0 0 0,0 0 0 0 0,1-1 0 0 0,0 0 1 0 0,0 0-1 0 0,1 0 0 0 0,0 0 0 0 0,1-1 0 0 0,0 1 0 0 0,0-1 1 0 0,0-10-1 0 0,2 7-3 0 0,0-1 1 0 0,1 0-1 0 0,0 1 1 0 0,2-1-1 0 0,-1 1 1 0 0,1-1-1 0 0,1 1 0 0 0,1 0 1 0 0,0 0-1 0 0,7-13 1 0 0,-5 12-1 0 0,2 0 1 0 0,-1 0-1 0 0,2 1 0 0 0,0 0 1 0 0,0 1-1 0 0,1 0 1 0 0,1 1-1 0 0,19-16 0 0 0,-22 21 5 0 0,0-1-1 0 0,1 1 0 0 0,0 1 0 0 0,0 0 0 0 0,1 0 1 0 0,-1 1-1 0 0,1 0 0 0 0,0 1 0 0 0,0 0 0 0 0,0 1 1 0 0,1 0-1 0 0,13 0 0 0 0,-11 2 12 0 0,0 1 1 0 0,-1 1-1 0 0,1 1 1 0 0,-1 0-1 0 0,1 0 1 0 0,-1 1-1 0 0,0 1 1 0 0,-1 0-1 0 0,1 1 1 0 0,-1 0-1 0 0,0 1 1 0 0,-1 1-1 0 0,1 0 1 0 0,-1 0-1 0 0,-1 1 1 0 0,0 0-1 0 0,0 1 1 0 0,15 19-1 0 0,-16-17-104 0 0,0 0 1 0 0,-1 0-1 0 0,0 1 0 0 0,-1 0 0 0 0,-1 0 1 0 0,0 0-1 0 0,-1 1 0 0 0,0 0 0 0 0,-1 0 1 0 0,-1 0-1 0 0,0 1 0 0 0,-1-1 0 0 0,0 1 1 0 0,-1 0-1 0 0,-1 0 0 0 0,0-1 0 0 0,-4 25 0 0 0,2-31-209 0 0,0 0 0 0 0,-1 0 0 0 0,0 0 0 0 0,-6 12 0 0 0,-4 2-718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55.387"/>
    </inkml:context>
    <inkml:brush xml:id="br0">
      <inkml:brushProperty name="width" value="0.05" units="cm"/>
      <inkml:brushProperty name="height" value="0.05" units="cm"/>
    </inkml:brush>
  </inkml:definitions>
  <inkml:trace contextRef="#ctx0" brushRef="#br0">0 0 4608 0 0,'4'15'138'0'0,"-3"-12"-78"0"0,-1 1 1 0 0,1 0-1 0 0,1-1 0 0 0,-1 1 0 0 0,0-1 0 0 0,1 0 0 0 0,0 1 1 0 0,0-1-1 0 0,3 5 0 0 0,9 11 161 0 0,-1 0 1 0 0,-2 0-1 0 0,18 38 1 0 0,20 70 383 0 0,-33-82-469 0 0,156 463 1182 0 0,-111-323-627 0 0,111 404 182 0 0,-164-554-1156 0 0,-1 1 0 0 0,-2 1 0 0 0,1 43 0 0 0,-10-50-973 0 0,2-21 436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55.737"/>
    </inkml:context>
    <inkml:brush xml:id="br0">
      <inkml:brushProperty name="width" value="0.05" units="cm"/>
      <inkml:brushProperty name="height" value="0.05" units="cm"/>
    </inkml:brush>
  </inkml:definitions>
  <inkml:trace contextRef="#ctx0" brushRef="#br0">31 1075 3640 0 0,'-22'4'319'0'0,"14"-5"942"0"0,8 1-1231 0 0,7-1 168 0 0,0-1-1 0 0,1 1 1 0 0,-1 1 0 0 0,12 0 0 0 0,7-1 137 0 0,119-20 55 0 0,163-43 0 0 0,-138 25-495 0 0,798-146 54 0 0,8 27 253 0 0,-395 65 209 0 0,790-114 1078 0 0,-501 103-665 0 0,-68 9-522 0 0,-495 45-283 0 0,20-2-375 0 0,-317 51 422 0 0,15-2-877 0 0,-24 2 189 0 0,-14 2 72 0 0,-16 2-248 0 0,-9 4-187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56.414"/>
    </inkml:context>
    <inkml:brush xml:id="br0">
      <inkml:brushProperty name="width" value="0.05" units="cm"/>
      <inkml:brushProperty name="height" value="0.05" units="cm"/>
    </inkml:brush>
  </inkml:definitions>
  <inkml:trace contextRef="#ctx0" brushRef="#br0">39 1363 3668 0 0,'-8'2'42'0'0,"6"-1"-12"0"0,0-1 0 0 0,0 1 0 0 0,0-1 0 0 0,0 1-1 0 0,0-1 1 0 0,0 0 0 0 0,-1 0 0 0 0,1 0 0 0 0,0 0 0 0 0,0 0 0 0 0,0-1 0 0 0,-4 0-1 0 0,10 1 56 0 0,0 0 0 0 0,0 0-1 0 0,-1-1 1 0 0,1 1 0 0 0,0-1 0 0 0,6-1-1 0 0,7-2 67 0 0,361-65 1110 0 0,-3-25-773 0 0,-353 89-458 0 0,793-201 289 0 0,10 28-178 0 0,504-42-88 0 0,7 38 4 0 0,417-30 904 0 0,-1120 138-426 0 0,-356 42-358 0 0,261-33 10 0 0,-519 63-182 0 0,-9 1 2 0 0,0 0-1 0 0,0-1 1 0 0,14-5-1 0 0,-21 4-7 0 0,-9 1-7 0 0,-12 0-7 0 0,-266 21-564 0 0,166-11-1305 0 0,90-5 1134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56.810"/>
    </inkml:context>
    <inkml:brush xml:id="br0">
      <inkml:brushProperty name="width" value="0.05" units="cm"/>
      <inkml:brushProperty name="height" value="0.05" units="cm"/>
    </inkml:brush>
  </inkml:definitions>
  <inkml:trace contextRef="#ctx0" brushRef="#br0">1 0 5176 0 0,'4'11'312'0'0,"0"0"-1"0"0,-1 1 0 0 0,0-1 0 0 0,-1 1 0 0 0,1 16 0 0 0,3 192 1218 0 0,-1-3-351 0 0,26 81 110 0 0,-2-36-488 0 0,-5 7-185 0 0,28 392 68 0 0,-51-647-605 0 0,0 1-1 0 0,2-1 1 0 0,0 0-1 0 0,0 1 1 0 0,2-2 0 0 0,0 1-1 0 0,0 0 1 0 0,1-1 0 0 0,1 0-1 0 0,11 17 1 0 0,-18-30-69 0 0,0 0 1 0 0,0 0 0 0 0,0 0-1 0 0,0 0 1 0 0,0 0-1 0 0,0-1 1 0 0,0 1-1 0 0,0 0 1 0 0,0 0-1 0 0,0 0 1 0 0,0 0 0 0 0,0 0-1 0 0,0 0 1 0 0,0 0-1 0 0,0 0 1 0 0,0 0-1 0 0,0 0 1 0 0,0-1-1 0 0,0 1 1 0 0,0 0-1 0 0,1 0 1 0 0,-1 0 0 0 0,0 0-1 0 0,0 0 1 0 0,0 0-1 0 0,0 0 1 0 0,0 0-1 0 0,0 0 1 0 0,0 0-1 0 0,0 0 1 0 0,0 0 0 0 0,0 0-1 0 0,1 0 1 0 0,-1 0-1 0 0,0 0 1 0 0,0 0-1 0 0,0 0 1 0 0,0 0-1 0 0,0 0 1 0 0,0 0-1 0 0,0 0 1 0 0,0 0 0 0 0,0 0-1 0 0,1 0 1 0 0,-1 0-1 0 0,0 0 1 0 0,0 0-1 0 0,-3-20 152 0 0,-10-27-463 0 0,7 35-313 0 0,0-1 1 0 0,-1 1-1 0 0,-1 1 0 0 0,-11-15 0 0 0,1 6-745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0.108"/>
    </inkml:context>
    <inkml:brush xml:id="br0">
      <inkml:brushProperty name="width" value="0.05" units="cm"/>
      <inkml:brushProperty name="height" value="0.05" units="cm"/>
    </inkml:brush>
  </inkml:definitions>
  <inkml:trace contextRef="#ctx0" brushRef="#br0">101 291 7841 0 0,'-7'-5'194'0'0,"0"1"1"0"0,1-1-1 0 0,0 0 1 0 0,-1-1-1 0 0,2 1 1 0 0,-1-1-1 0 0,-6-9 1 0 0,-15-16 1618 0 0,25 30-1689 0 0,1 0 1 0 0,-1 0-1 0 0,1-1 0 0 0,0 1 0 0 0,0 0 0 0 0,0-1 0 0 0,0 1 0 0 0,0-1 0 0 0,0 1 1 0 0,0-1-1 0 0,0 0 0 0 0,0 1 0 0 0,1-1 0 0 0,-1 0 0 0 0,1 1 0 0 0,-1-5 0 0 0,1 5-80 0 0,1-1-1 0 0,-1 0 0 0 0,1 1 0 0 0,0-1 1 0 0,-1 0-1 0 0,1 1 0 0 0,0-1 0 0 0,0 1 0 0 0,0 0 1 0 0,0-1-1 0 0,0 1 0 0 0,1 0 0 0 0,-1-1 1 0 0,0 1-1 0 0,1 0 0 0 0,-1 0 0 0 0,3-1 1 0 0,7-6 27 0 0,2 0 1 0 0,-1 1-1 0 0,1 1 1 0 0,22-9 0 0 0,61-14 103 0 0,-64 20-108 0 0,194-44 110 0 0,-176 45-155 0 0,1 2 0 0 0,79 1-1 0 0,-119 5-17 0 0,0 1-1 0 0,0 0 1 0 0,0 1-1 0 0,0 0 1 0 0,-1 0-1 0 0,1 1 1 0 0,17 8-1 0 0,-24-9 0 0 0,-1-1 0 0 0,0 1 0 0 0,0 0 0 0 0,0 0 0 0 0,-1 0 0 0 0,1 0 0 0 0,-1 1 0 0 0,1-1 0 0 0,-1 1 0 0 0,1-1 0 0 0,-1 1 0 0 0,0 0 0 0 0,-1 0 0 0 0,1 0-1 0 0,0 0 1 0 0,-1 0 0 0 0,1 1 0 0 0,-1-1 0 0 0,0 0 0 0 0,0 1 0 0 0,-1-1 0 0 0,1 0 0 0 0,-1 1 0 0 0,1-1 0 0 0,-1 1 0 0 0,0-1 0 0 0,0 1 0 0 0,-1 3 0 0 0,-2 7 17 0 0,0-1 0 0 0,0 1 0 0 0,-1-1 0 0 0,-1 0 0 0 0,0 0 0 0 0,-1-1 0 0 0,0 1 0 0 0,-1-1 0 0 0,-9 12 0 0 0,-12 14 148 0 0,-42 43-1 0 0,-45 35 346 0 0,20-22 162 0 0,92-91-641 0 0,0 0 0 0 0,1 0 0 0 0,-1 1 0 0 0,1-1 0 0 0,0 0 0 0 0,-1 1 0 0 0,1 0 0 0 0,1-1 0 0 0,-1 1 0 0 0,0 0 0 0 0,0 6 0 0 0,2-9-23 0 0,0 1-1 0 0,0-1 1 0 0,0 1-1 0 0,0-1 1 0 0,0 1-1 0 0,0-1 1 0 0,1 1-1 0 0,-1-1 1 0 0,1 1-1 0 0,-1-1 1 0 0,1 0 0 0 0,-1 1-1 0 0,1-1 1 0 0,0 1-1 0 0,0-1 1 0 0,0 0-1 0 0,0 0 1 0 0,0 0-1 0 0,0 0 1 0 0,0 1-1 0 0,0-1 1 0 0,0 0-1 0 0,0-1 1 0 0,0 1-1 0 0,1 0 1 0 0,-1 0-1 0 0,0-1 1 0 0,1 1 0 0 0,-1 0-1 0 0,1-1 1 0 0,-1 1-1 0 0,3 0 1 0 0,4 1-17 0 0,0 0 1 0 0,0-1 0 0 0,0 0-1 0 0,0 0 1 0 0,0 0-1 0 0,1-1 1 0 0,9-1 0 0 0,58-11-538 0 0,-58 9 347 0 0,34-9-1744 0 0,79-29 0 0 0,-110 33 474 0 0,39-21 0 0 0,-27 9-121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0.625"/>
    </inkml:context>
    <inkml:brush xml:id="br0">
      <inkml:brushProperty name="width" value="0.05" units="cm"/>
      <inkml:brushProperty name="height" value="0.05" units="cm"/>
    </inkml:brush>
  </inkml:definitions>
  <inkml:trace contextRef="#ctx0" brushRef="#br0">82 520 7357 0 0,'-10'0'86'0'0,"0"0"0"0"0,-1 0 0 0 0,1 0 0 0 0,0-2 0 0 0,0 1 0 0 0,-10-4 0 0 0,56-14 1413 0 0,-5 9-1296 0 0,0 1 1 0 0,42-7-1 0 0,-34 9-131 0 0,78-17 27 0 0,188-43-1489 0 0,-292 64 1075 0 0,0-1 0 0 0,-1 0 1 0 0,0-1-1 0 0,0-1 0 0 0,16-9 1 0 0,-26 14 287 0 0,-1 0 1 0 0,1 0 0 0 0,-1-1 0 0 0,0 1 0 0 0,1 0 0 0 0,-1-1 0 0 0,0 1-1 0 0,0 0 1 0 0,0-1 0 0 0,0 0 0 0 0,0 1 0 0 0,0-1 0 0 0,0 0-1 0 0,0 1 1 0 0,0-1 0 0 0,-1 0 0 0 0,1 0 0 0 0,-1 1 0 0 0,0-1 0 0 0,1 0-1 0 0,-1-2 1 0 0,0 2 53 0 0,0 1 1 0 0,-1-1-1 0 0,1 1 0 0 0,0 0 0 0 0,-1-1 1 0 0,1 1-1 0 0,-1-1 0 0 0,0 1 0 0 0,1 0 1 0 0,-1 0-1 0 0,0-1 0 0 0,0 1 0 0 0,0 0 1 0 0,1 0-1 0 0,-1 0 0 0 0,0 0 0 0 0,-1 0 1 0 0,1 0-1 0 0,0 0 0 0 0,0 0 0 0 0,0 0 0 0 0,-1 1 1 0 0,1-1-1 0 0,0 1 0 0 0,-1-1 0 0 0,-1 0 1 0 0,-3-2 371 0 0,0 1 0 0 0,1-1 0 0 0,-1-1 1 0 0,-5-4-1 0 0,-4-1 679 0 0,15 9-1063 0 0,0 0 0 0 0,0 0 0 0 0,0 0-1 0 0,0-1 1 0 0,0 1 0 0 0,-1 0 0 0 0,1 0 0 0 0,0 0 0 0 0,0 0 0 0 0,0 0-1 0 0,0 0 1 0 0,0 0 0 0 0,0 0 0 0 0,-1 0 0 0 0,1 0 0 0 0,0 0 0 0 0,0 0 0 0 0,0 0-1 0 0,0 0 1 0 0,0 0 0 0 0,-1 0 0 0 0,1 0 0 0 0,0 0 0 0 0,0 0 0 0 0,0 1-1 0 0,0-1 1 0 0,0 0 0 0 0,0 0 0 0 0,-1 0 0 0 0,1 0 0 0 0,0 0 0 0 0,0 0 0 0 0,0 0-1 0 0,0 0 1 0 0,0 0 0 0 0,0 0 0 0 0,0 1 0 0 0,0-1 0 0 0,0 0 0 0 0,-1 0 0 0 0,1 0-1 0 0,0 0 1 0 0,0 0 0 0 0,0 0 0 0 0,0 1 0 0 0,0-1 0 0 0,0 0 0 0 0,0 0-1 0 0,-1 12 229 0 0,3 16-196 0 0,-2-27-26 0 0,17 153 283 0 0,18 134-2 0 0,-33-277-329 0 0,1 3 70 0 0,-3-12-214 0 0,-3-5-259 0 0,2-1 153 0 0,0-1-1 0 0,0 1 1 0 0,1-1-1 0 0,-1 0 1 0 0,1-8 0 0 0,0 6-2 0 0,1-194-1838 0 0,2 79 2111 0 0,-4 76-3 0 0,5-98 133 0 0,-3 124 9 0 0,2 1 0 0 0,0 0 0 0 0,2 0 0 0 0,0 0 1 0 0,10-24-1 0 0,-14 39-72 0 0,1 1 0 0 0,0-1-1 0 0,1 0 1 0 0,-1 1 0 0 0,0-1 0 0 0,1 1 0 0 0,0-1 0 0 0,5-4 0 0 0,-7 8-41 0 0,-1-1 1 0 0,1 1-1 0 0,0-1 1 0 0,-1 1-1 0 0,1 0 1 0 0,0-1-1 0 0,0 1 0 0 0,-1 0 1 0 0,1-1-1 0 0,0 1 1 0 0,0 0-1 0 0,0 0 1 0 0,-1 0-1 0 0,1 0 0 0 0,0 0 1 0 0,0 0-1 0 0,0 0 1 0 0,-1 0-1 0 0,1 0 1 0 0,1 0-1 0 0,0 1 12 0 0,-1 0 0 0 0,0-1 0 0 0,0 1 0 0 0,0 0 1 0 0,0 0-1 0 0,0 0 0 0 0,0 0 0 0 0,0 0 0 0 0,0 0 0 0 0,0 0 0 0 0,0 0 0 0 0,-1 1 0 0 0,1-1 0 0 0,0 0 0 0 0,-1 0 0 0 0,2 3 1 0 0,48 138 1440 0 0,5 10-496 0 0,-24-81-893 0 0,4-1 0 0 0,46 70 0 0 0,-47-82-2969 0 0,-33-53 1711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1.281"/>
    </inkml:context>
    <inkml:brush xml:id="br0">
      <inkml:brushProperty name="width" value="0.05" units="cm"/>
      <inkml:brushProperty name="height" value="0.05" units="cm"/>
    </inkml:brush>
  </inkml:definitions>
  <inkml:trace contextRef="#ctx0" brushRef="#br0">0 394 6469 0 0,'2'12'738'0'0,"1"-9"-72"0"0,10-16 213 0 0,3-3-924 0 0,11-3 8 0 0,1 1 0 0 0,1 1 0 0 0,51-21 0 0 0,-33 16-25 0 0,-43 20 1507 0 0,9-11-1032 0 0,37-39 30 0 0,-38 39 1315 0 0,-2 26-1708 0 0,11 21-42 0 0,-1 0 1 0 0,26 63-1 0 0,-14-1 10 0 0,-23-65-10 0 0,1-1 0 0 0,18 35 0 0 0,-23-55-9 0 0,4 6-18 0 0,-10-36-16 0 0,-17-95-214 0 0,-4-207 1 0 0,21 314 268 0 0,1 5-8 0 0,0 0 0 0 0,0-1 0 0 0,0 1 0 0 0,0 0 0 0 0,0 0 0 0 0,0-1 0 0 0,1 1 0 0 0,0 0 0 0 0,0 0-1 0 0,1-4 1 0 0,-2 7-9 0 0,1 0-1 0 0,-1 0 1 0 0,1 1-1 0 0,-1-1 1 0 0,0 0 0 0 0,1 0-1 0 0,-1 1 1 0 0,0-1-1 0 0,1 0 1 0 0,-1 1-1 0 0,0-1 1 0 0,0 1-1 0 0,1-1 1 0 0,-1 0-1 0 0,0 1 1 0 0,0-1-1 0 0,0 1 1 0 0,1-1-1 0 0,-1 1 1 0 0,0-1-1 0 0,0 0 1 0 0,0 1-1 0 0,0-1 1 0 0,0 1-1 0 0,0-1 1 0 0,0 1-1 0 0,5 19 4 0 0,-5-19-8 0 0,7 31-14 0 0,16 62 50 0 0,-20-87-23 0 0,-1 0-1 0 0,1 1 1 0 0,1-1 0 0 0,-1-1 0 0 0,1 1 0 0 0,1 0-1 0 0,-1-1 1 0 0,1 0 0 0 0,9 9 0 0 0,-14-14-11 0 0,0-1 1 0 0,0 0 0 0 0,0 1-1 0 0,1-1 1 0 0,-1 0 0 0 0,0 0 0 0 0,0 1-1 0 0,1-1 1 0 0,-1 0 0 0 0,0 0-1 0 0,0 1 1 0 0,1-1 0 0 0,-1 0-1 0 0,0 0 1 0 0,1 0 0 0 0,-1 1-1 0 0,0-1 1 0 0,1 0 0 0 0,-1 0-1 0 0,0 0 1 0 0,1 0 0 0 0,-1 0-1 0 0,0 0 1 0 0,1 0 0 0 0,-1 0-1 0 0,1 0 1 0 0,-1 0 0 0 0,0 0-1 0 0,1 0 1 0 0,-1 0 0 0 0,0 0-1 0 0,1 0 1 0 0,-1 0 0 0 0,0 0-1 0 0,1 0 1 0 0,-1-1 0 0 0,0 1-1 0 0,1 0 1 0 0,-1 0 0 0 0,5-20 7 0 0,2-23-7 0 0,18-60 0 0 0,-14 63 0 0 0,-8 30-1 0 0,16-54 5 0 0,-17 58-4 0 0,0 1-1 0 0,1-1 0 0 0,0 1 1 0 0,0-1-1 0 0,1 1 0 0 0,0 0 1 0 0,-1 0-1 0 0,7-6 0 0 0,-9 10 1 0 0,0 0-1 0 0,0 0 0 0 0,1 0 1 0 0,-1 1-1 0 0,0-1 0 0 0,0 0 1 0 0,0 0-1 0 0,1 1 0 0 0,-1-1 1 0 0,0 1-1 0 0,1-1 0 0 0,-1 1 1 0 0,1-1-1 0 0,-1 1 0 0 0,0 0 1 0 0,1 0-1 0 0,-1 0 0 0 0,1 0 0 0 0,-1 0 1 0 0,1 0-1 0 0,2 0 0 0 0,-2 1 4 0 0,0 0-1 0 0,0 0 0 0 0,1 0 1 0 0,-1 0-1 0 0,0 1 0 0 0,0-1 1 0 0,0 1-1 0 0,0-1 0 0 0,0 1 1 0 0,-1-1-1 0 0,4 5 0 0 0,1 2 7 0 0,0 1 1 0 0,0 0-1 0 0,-1 0 0 0 0,7 17 0 0 0,19 58 91 0 0,-23-59-87 0 0,0 0-1 0 0,2-1 1 0 0,1 0 0 0 0,1-1-1 0 0,0 0 1 0 0,20 24 0 0 0,-25-38-353 0 0,1-1 0 0 0,0 1 0 0 0,1-2 0 0 0,-1 0 0 0 0,16 10 1 0 0,-23-16 187 0 0,0-1 1 0 0,1 1 0 0 0,-1-1-1 0 0,0 0 1 0 0,1 1-1 0 0,-1-1 1 0 0,0 0 0 0 0,0 0-1 0 0,1 1 1 0 0,-1-1 0 0 0,1 0-1 0 0,1-1 1 0 0,5 1-1080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8.190"/>
    </inkml:context>
    <inkml:brush xml:id="br0">
      <inkml:brushProperty name="width" value="0.05" units="cm"/>
      <inkml:brushProperty name="height" value="0.05" units="cm"/>
    </inkml:brush>
  </inkml:definitions>
  <inkml:trace contextRef="#ctx0" brushRef="#br0">1 12 4576 0 0,'0'0'8213'0'0,"0"-3"-8138"0"0,1-4-49 0 0,1 5-37 0 0,3 13-73 0 0,19 64 78 0 0,-20-63 8 0 0,-1-1-1 0 0,-1 1 0 0 0,0 0 1 0 0,-1 0-1 0 0,0 16 1 0 0,-2-18 4 0 0,2-1-1 0 0,0 1 1 0 0,2 12 0 0 0,-1-14 4 0 0,0 1 0 0 0,0-1 0 0 0,1 0-1 0 0,0 0 1 0 0,0 0 0 0 0,6 9 0 0 0,-8-15-31 0 0,0-1 0 0 0,0 1 1 0 0,1 0-1 0 0,-1-1 0 0 0,0 1 0 0 0,1-1 0 0 0,-1 0 0 0 0,1 0 1 0 0,-1 1-1 0 0,1-1 0 0 0,-1 0 0 0 0,1 0 0 0 0,0 0 1 0 0,0-1-1 0 0,-1 1 0 0 0,1 0 0 0 0,0-1 0 0 0,0 1 1 0 0,0-1-1 0 0,0 1 0 0 0,0-1 0 0 0,0 0 0 0 0,0 0 0 0 0,0 0 1 0 0,0 0-1 0 0,0 0 0 0 0,0 0 0 0 0,0-1 0 0 0,0 1 1 0 0,-1-1-1 0 0,1 1 0 0 0,4-3 0 0 0,0 0-356 0 0,1 0 0 0 0,-1-1 0 0 0,0 1 0 0 0,0-2 0 0 0,-1 1 0 0 0,1-1 1 0 0,-1 1-1 0 0,0-1 0 0 0,0-1 0 0 0,7-9 0 0 0,3-5-851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1.603"/>
    </inkml:context>
    <inkml:brush xml:id="br0">
      <inkml:brushProperty name="width" value="0.05" units="cm"/>
      <inkml:brushProperty name="height" value="0.05" units="cm"/>
    </inkml:brush>
  </inkml:definitions>
  <inkml:trace contextRef="#ctx0" brushRef="#br0">7 55 6845 0 0,'-5'-33'373'0'0,"3"11"334"0"0,33 138 2779 0 0,35 71-3921 0 0,-57-162 114 0 0,-7-17-87 0 0,1 0 0 0 0,0 0 0 0 0,1-1 0 0 0,-1 1 0 0 0,1-1 0 0 0,1 1-1 0 0,-1-1 1 0 0,1 0 0 0 0,7 7 0 0 0,-4-7-573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2.289"/>
    </inkml:context>
    <inkml:brush xml:id="br0">
      <inkml:brushProperty name="width" value="0.05" units="cm"/>
      <inkml:brushProperty name="height" value="0.05" units="cm"/>
    </inkml:brush>
  </inkml:definitions>
  <inkml:trace contextRef="#ctx0" brushRef="#br0">88 381 6881 0 0,'0'-12'3'0'0,"0"-12"343"0"0,-1-1 0 0 0,-6-43 0 0 0,5 64 433 0 0,2 8-275 0 0,1 20-74 0 0,3 31-162 0 0,22 63 280 0 0,3 21 6 0 0,-28-133-531 0 0,-1-1 0 0 0,1 0 0 0 0,-1 0 0 0 0,-1 1 0 0 0,1-1 0 0 0,-1 0 1 0 0,0 0-1 0 0,-2 6 0 0 0,3-10-12 0 0,0 0 1 0 0,-1 0 0 0 0,1-1 0 0 0,0 1-1 0 0,-1 0 1 0 0,1-1 0 0 0,-1 1 0 0 0,1 0-1 0 0,-1-1 1 0 0,1 1 0 0 0,-1 0 0 0 0,1-1-1 0 0,-1 1 1 0 0,0-1 0 0 0,1 1 0 0 0,-1-1-1 0 0,0 1 1 0 0,1-1 0 0 0,-1 0 0 0 0,0 1-1 0 0,1-1 1 0 0,-2 1 0 0 0,0-2 5 0 0,1 1 0 0 0,-1 0 0 0 0,1 0-1 0 0,0 0 1 0 0,-1-1 0 0 0,1 1 0 0 0,0-1 0 0 0,-1 1 0 0 0,1-1 0 0 0,0 0-1 0 0,0 1 1 0 0,-1-1 0 0 0,1 0 0 0 0,0 0 0 0 0,0 0 0 0 0,0 0 0 0 0,-2-2-1 0 0,-6-7 20 0 0,0 0-1 0 0,0-1 0 0 0,1 0 1 0 0,1-1-1 0 0,0 0 0 0 0,0 0 1 0 0,2 0-1 0 0,-1-1 0 0 0,1 0 1 0 0,1 0-1 0 0,0 0 0 0 0,-3-27 1 0 0,3 5 23 0 0,1 1 0 0 0,2-1 0 0 0,6-69 0 0 0,-2 78-39 0 0,0 0-1 0 0,2 1 0 0 0,11-35 0 0 0,-14 53-17 0 0,1 0 0 0 0,-1 0 0 0 0,1 1 0 0 0,1-1 0 0 0,-1 1 0 0 0,1 0 0 0 0,0 0 0 0 0,0 0 1 0 0,1 0-1 0 0,0 1 0 0 0,0 0 0 0 0,0 0 0 0 0,0 0 0 0 0,1 0 0 0 0,0 1 0 0 0,0 0 0 0 0,7-4 0 0 0,-7 6-3 0 0,0 0 1 0 0,-1 1-1 0 0,1-1 1 0 0,0 1-1 0 0,0 0 1 0 0,0 1-1 0 0,0-1 1 0 0,0 1-1 0 0,0 1 1 0 0,0-1-1 0 0,0 1 1 0 0,0 0-1 0 0,6 2 1 0 0,-3 0 1 0 0,0 0-1 0 0,0 0 1 0 0,-1 1 0 0 0,1 0 0 0 0,-1 1 0 0 0,0 0 0 0 0,0 0 0 0 0,8 8-1 0 0,-8-6 3 0 0,-1 0-1 0 0,0 1 1 0 0,0 0-1 0 0,0 1 0 0 0,-1-1 1 0 0,0 1-1 0 0,5 11 0 0 0,-8-14 1 0 0,0 0-1 0 0,0 1 1 0 0,-1-1-1 0 0,0 1 1 0 0,0 0-1 0 0,-1 0 1 0 0,0-1-1 0 0,0 1 1 0 0,-1 0-1 0 0,0 13 0 0 0,-1-12-1 0 0,-1 0 0 0 0,0 0-1 0 0,-1 0 1 0 0,1 0-1 0 0,-1-1 1 0 0,-1 1-1 0 0,0-1 1 0 0,0 0-1 0 0,0 0 1 0 0,-1 0-1 0 0,0-1 1 0 0,0 1-1 0 0,-8 6 1 0 0,-11 9 8 0 0,-1-1-1 0 0,-28 19 1 0 0,18-14 10 0 0,26-19-19 0 0,-4 2 72 0 0,0 0 0 0 0,0 2 0 0 0,2-1 0 0 0,-1 1 0 0 0,1 1 0 0 0,1 0 0 0 0,-18 27 0 0 0,27-37-44 0 0,0 0 1 0 0,0 0 0 0 0,0 1-1 0 0,1-1 1 0 0,-1 1 0 0 0,0-1 0 0 0,1 0-1 0 0,0 1 1 0 0,0-1 0 0 0,0 1 0 0 0,0-1-1 0 0,0 1 1 0 0,0-1 0 0 0,1 1 0 0 0,-1-1-1 0 0,1 0 1 0 0,-1 1 0 0 0,3 3 0 0 0,-3-5-17 0 0,1 1 0 0 0,0-1 0 0 0,-1 0 0 0 0,1 0 0 0 0,0 0 0 0 0,0 1 0 0 0,0-1 0 0 0,0 0 1 0 0,0 0-1 0 0,0 0 0 0 0,0 0 0 0 0,1-1 0 0 0,-1 1 0 0 0,0 0 0 0 0,0 0 0 0 0,1-1 0 0 0,-1 1 0 0 0,0-1 1 0 0,1 1-1 0 0,-1-1 0 0 0,1 1 0 0 0,-1-1 0 0 0,1 0 0 0 0,-1 0 0 0 0,1 0 0 0 0,-1 0 0 0 0,1 0 1 0 0,-1 0-1 0 0,0 0 0 0 0,1 0 0 0 0,2-1 0 0 0,24-7 89 0 0,53-10 32 0 0,-72 17-120 0 0,1 0-1 0 0,-1 0 1 0 0,1 1-1 0 0,-1 0 1 0 0,1 1-1 0 0,13 2 1 0 0,61 12 634 0 0,-47-10 267 0 0,40 12 0 0 0,-65-14-783 0 0,0 1 0 0 0,-1 1-1 0 0,1 0 1 0 0,-1 0 0 0 0,0 1 0 0 0,-1 1-1 0 0,14 10 1 0 0,68 63 494 0 0,-90-78-595 0 0,0-1 0 0 0,0 0-1 0 0,0 1 1 0 0,1-1-1 0 0,-1 0 1 0 0,0-1-1 0 0,1 1 1 0 0,-1 0 0 0 0,4 0-1 0 0,-6-1-12 0 0,1 0-1 0 0,0 0 0 0 0,-1 1 1 0 0,1-1-1 0 0,-1 0 0 0 0,1 0 1 0 0,0 0-1 0 0,-1 0 0 0 0,1 0 1 0 0,-1 0-1 0 0,1 0 0 0 0,0 0 1 0 0,-1 0-1 0 0,1-1 0 0 0,-1 1 1 0 0,1 0-1 0 0,-1 0 0 0 0,1 0 1 0 0,0-1-1 0 0,-1 1 0 0 0,1 0 1 0 0,-1 0-1 0 0,1-1 0 0 0,-1 1 1 0 0,0-1-1 0 0,1 1 0 0 0,-1 0 1 0 0,1-1-1 0 0,-1 1 0 0 0,1-1 1 0 0,-1 1-1 0 0,0-1 0 0 0,0 1 1 0 0,1-1-1 0 0,-1 1 0 0 0,0-1 1 0 0,0 0-1 0 0,1 1 0 0 0,-1-1 1 0 0,0 1-1 0 0,0-2 0 0 0,4-29 3103 0 0,-4 30-3077 0 0,0-30-314 0 0,3 10-5153 0 0,-3 13 2844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5.286"/>
    </inkml:context>
    <inkml:brush xml:id="br0">
      <inkml:brushProperty name="width" value="0.05" units="cm"/>
      <inkml:brushProperty name="height" value="0.05" units="cm"/>
    </inkml:brush>
  </inkml:definitions>
  <inkml:trace contextRef="#ctx0" brushRef="#br0">136 289 7969 0 0,'-107'-16'2781'0'0,"91"16"-1776"0"0,4-2 2448 0 0,12 2-3356 0 0,1-1 0 0 0,-1 0 0 0 0,1 0 0 0 0,-1 1 0 0 0,1-1 0 0 0,-1 0-1 0 0,1 1 1 0 0,-1-1 0 0 0,1 1 0 0 0,0-1 0 0 0,-1 0 0 0 0,1 1 0 0 0,0 0 0 0 0,0-1 0 0 0,-1 1-1 0 0,1-1 1 0 0,1 1 0 0 0,24-14 123 0 0,-1 2 0 0 0,2 0 0 0 0,0 2-1 0 0,28-6 1 0 0,20-8-183 0 0,419-140-9 0 0,-487 162-32 0 0,-3 0 7 0 0,1 1-1 0 0,-1 0 0 0 0,0 0 0 0 0,1 0 0 0 0,-1 1 1 0 0,1-1-1 0 0,-1 1 0 0 0,6 1 0 0 0,-10-1-1 0 0,0 0-1 0 0,0 0 1 0 0,1 0-1 0 0,-1 0 0 0 0,0 1 1 0 0,0-1-1 0 0,1 0 1 0 0,-1 0-1 0 0,0 1 0 0 0,0-1 1 0 0,1 0-1 0 0,-1 0 1 0 0,0 1-1 0 0,0-1 0 0 0,0 0 1 0 0,0 1-1 0 0,0-1 1 0 0,1 0-1 0 0,-1 1 1 0 0,0-1-1 0 0,0 0 0 0 0,0 0 1 0 0,0 1-1 0 0,0-1 1 0 0,0 0-1 0 0,0 1 0 0 0,0-1 1 0 0,0 0-1 0 0,0 1 1 0 0,0-1-1 0 0,0 0 0 0 0,0 1 1 0 0,-1-1-1 0 0,1 0 1 0 0,0 1-1 0 0,0-1 1 0 0,0 0-1 0 0,0 1 0 0 0,0-1 1 0 0,-1 0-1 0 0,1 0 1 0 0,0 1-1 0 0,-9 13 1 0 0,-12 11 18 0 0,-2 0-1 0 0,-1-2 1 0 0,-45 36-1 0 0,-11 10 27 0 0,48-39-28 0 0,-3 1-15 0 0,2 2 0 0 0,1 2 1 0 0,-54 75-1 0 0,78-97-7 0 0,1-1-1 0 0,0 2 0 0 0,0-1 1 0 0,2 1-1 0 0,0 0 1 0 0,0 0-1 0 0,-4 24 0 0 0,8-32 14 0 0,1-1 0 0 0,0 0 0 0 0,0 1 0 0 0,0-1 0 0 0,0 1 0 0 0,1-1 0 0 0,-1 0 0 0 0,2 1 0 0 0,-1-1 0 0 0,0 0 0 0 0,1 0 0 0 0,0 0 0 0 0,0 0 0 0 0,1 0 0 0 0,-1 0 0 0 0,1-1 0 0 0,0 1 0 0 0,0-1 0 0 0,1 0 0 0 0,-1 0 0 0 0,1 0 0 0 0,0 0 0 0 0,0-1 0 0 0,7 5 0 0 0,-4-3 13 0 0,1-1 0 0 0,0 1-1 0 0,0-2 1 0 0,1 1 0 0 0,-1-1-1 0 0,1-1 1 0 0,0 1 0 0 0,0-1 0 0 0,0-1-1 0 0,0 0 1 0 0,0 0 0 0 0,0-1 0 0 0,0 0-1 0 0,9-1 1 0 0,14-3 94 0 0,0-2 0 0 0,49-14 0 0 0,-53 12-99 0 0,12-4-384 0 0,0-1 1 0 0,0-1-1 0 0,-2-3 0 0 0,0-1 0 0 0,-1-2 1 0 0,61-43-1 0 0,-98 63 377 0 0,20-20-2359 0 0,-19 20 2266 0 0,-1 0 0 0 0,0 0-1 0 0,0-1 1 0 0,0 1 0 0 0,0 0 0 0 0,0 0 0 0 0,0-1-1 0 0,0 1 1 0 0,0 0 0 0 0,0-1 0 0 0,1 1-1 0 0,-1 0 1 0 0,0 0 0 0 0,-1-1 0 0 0,1 1 0 0 0,0 0-1 0 0,0-1 1 0 0,0 1 0 0 0,0 0 0 0 0,0-1 0 0 0,0 1-1 0 0,0 0 1 0 0,0 0 0 0 0,0-1 0 0 0,-1 1-1 0 0,1 0 1 0 0,0 0 0 0 0,0-1 0 0 0,-15-5-2558 0 0,-21 9 306 0 0,13-3 1261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5.581"/>
    </inkml:context>
    <inkml:brush xml:id="br0">
      <inkml:brushProperty name="width" value="0.05" units="cm"/>
      <inkml:brushProperty name="height" value="0.05" units="cm"/>
    </inkml:brush>
  </inkml:definitions>
  <inkml:trace contextRef="#ctx0" brushRef="#br0">88 231 5208 0 0,'-15'-1'171'0'0,"-28"-3"197"0"0,41 4-254 0 0,1 0 0 0 0,-1-1 0 0 0,1 1 0 0 0,-1 0 0 0 0,0-1 0 0 0,1 0 0 0 0,-1 1 0 0 0,1-1 1 0 0,-1 0-1 0 0,1 1 0 0 0,-1-1 0 0 0,1 0 0 0 0,0 0 0 0 0,-1 0 0 0 0,1 0 0 0 0,0-1 0 0 0,0 1 1 0 0,0 0-1 0 0,-1-2 0 0 0,3 2-18 0 0,0-1 1 0 0,0 1 0 0 0,0 0 0 0 0,0 0-1 0 0,0 0 1 0 0,1-1 0 0 0,-1 1-1 0 0,1 0 1 0 0,-1 1 0 0 0,1-1-1 0 0,2-1 1 0 0,-2 1-15 0 0,18-11 324 0 0,1 1-1 0 0,0 1 1 0 0,34-10 0 0 0,70-14-3 0 0,-73 21-516 0 0,62-23 0 0 0,-82 24-281 0 0,-17 7-292 0 0,0-1 0 0 0,28-15 0 0 0,-25 8-420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5.891"/>
    </inkml:context>
    <inkml:brush xml:id="br0">
      <inkml:brushProperty name="width" value="0.05" units="cm"/>
      <inkml:brushProperty name="height" value="0.05" units="cm"/>
    </inkml:brush>
  </inkml:definitions>
  <inkml:trace contextRef="#ctx0" brushRef="#br0">31 29 6721 0 0,'-2'-1'72'0'0,"0"-1"0"0"0,0 1-1 0 0,0 0 1 0 0,1-1 0 0 0,-1 1 0 0 0,0-1 0 0 0,1 0 0 0 0,-3-3 0 0 0,-2-3 497 0 0,6 8-535 0 0,0 0 1 0 0,0 0 0 0 0,0 0 0 0 0,0-1-1 0 0,0 1 1 0 0,0 0 0 0 0,0 0 0 0 0,0 0-1 0 0,-1 0 1 0 0,1-1 0 0 0,0 1-1 0 0,0 0 1 0 0,0 0 0 0 0,0 0 0 0 0,0 0-1 0 0,0 0 1 0 0,0 0 0 0 0,0-1 0 0 0,-1 1-1 0 0,1 0 1 0 0,0 0 0 0 0,0 0-1 0 0,0 0 1 0 0,0 0 0 0 0,0 0 0 0 0,-1 0-1 0 0,1 0 1 0 0,0 0 0 0 0,0 0-1 0 0,0-1 1 0 0,0 1 0 0 0,-1 0 0 0 0,1 0-1 0 0,0 0 1 0 0,0 0 0 0 0,0 0 0 0 0,0 0-1 0 0,-1 0 1 0 0,1 0 0 0 0,0 0-1 0 0,0 0 1 0 0,0 1 0 0 0,0-1 0 0 0,-1 0-1 0 0,1 0 1 0 0,0 0 0 0 0,0 0 0 0 0,0 10 1025 0 0,7 15-104 0 0,9 24 168 0 0,70 198 1029 0 0,-61-176-2062 0 0,-13-34-606 0 0,24 50 0 0 0,-30-72-258 0 0,-5-13 363 0 0,0 1 0 0 0,0-1 0 0 0,0 1 0 0 0,0-1 0 0 0,0 1 0 0 0,1-1 0 0 0,-1 0 0 0 0,1 1 0 0 0,3 2 0 0 0,-3-3-878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6.202"/>
    </inkml:context>
    <inkml:brush xml:id="br0">
      <inkml:brushProperty name="width" value="0.05" units="cm"/>
      <inkml:brushProperty name="height" value="0.05" units="cm"/>
    </inkml:brush>
  </inkml:definitions>
  <inkml:trace contextRef="#ctx0" brushRef="#br0">211 179 5513 0 0,'28'-159'1766'0'0,"-22"142"-777"0"0,-6 15 87 0 0,-6 10-484 0 0,5-7-586 0 0,-138 183 1408 0 0,114-155-1416 0 0,10-13 1 0 0,1 0 0 0 0,1 1-1 0 0,-14 24 1 0 0,26-40 2 0 0,1 0 0 0 0,-1 0 0 0 0,1 0-1 0 0,-1 0 1 0 0,1 0 0 0 0,-1 0 0 0 0,1 0 0 0 0,0 0 0 0 0,0 0 0 0 0,0 0-1 0 0,-1 0 1 0 0,1 0 0 0 0,0 0 0 0 0,0 0 0 0 0,0 0 0 0 0,0 0 0 0 0,1 2-1 0 0,-1-2 2 0 0,1-1-1 0 0,-1 1 0 0 0,0-1 0 0 0,1 1 0 0 0,-1-1 0 0 0,1 1 0 0 0,-1-1 1 0 0,1 1-1 0 0,-1-1 0 0 0,1 1 0 0 0,0-1 0 0 0,-1 0 0 0 0,1 1 0 0 0,-1-1 0 0 0,1 0 1 0 0,0 0-1 0 0,-1 1 0 0 0,1-1 0 0 0,0 0 0 0 0,0 0 0 0 0,6 1 12 0 0,-1-1 0 0 0,1 0 0 0 0,0 0 0 0 0,11-3 0 0 0,-4 2 16 0 0,7-1 151 0 0,-1 1 0 0 0,0 1 0 0 0,0 1-1 0 0,0 1 1 0 0,0 0 0 0 0,0 2 0 0 0,0 0-1 0 0,0 2 1 0 0,30 12 0 0 0,-24-6 100 0 0,23 17-1 0 0,-32-18-749 0 0,1-1 0 0 0,0 0 0 0 0,34 12-1 0 0,-51-22 368 0 0,0 1-1 0 0,0-1 0 0 0,0 0 0 0 0,0 0 0 0 0,0 0 1 0 0,0 0-1 0 0,0 0 0 0 0,0 0 0 0 0,0 0 0 0 0,0-1 1 0 0,-1 1-1 0 0,1 0 0 0 0,0 0 0 0 0,0-1 0 0 0,0 1 1 0 0,0 0-1 0 0,0-1 0 0 0,1 0 0 0 0,5-5-1165 0 0</inkml:trace>
  <inkml:trace contextRef="#ctx0" brushRef="#br0" timeOffset="1">554 21 6785 0 0,'0'0'44'0'0,"1"0"0"0"0,-1 0 0 0 0,0 0 1 0 0,0 1-1 0 0,1-1 0 0 0,-1 0 1 0 0,0 0-1 0 0,0 0 0 0 0,1 0 0 0 0,-1 0 1 0 0,0 0-1 0 0,0 0 0 0 0,1 0 0 0 0,-1 0 1 0 0,0 0-1 0 0,0 0 0 0 0,1 0 0 0 0,-1 0 1 0 0,0 0-1 0 0,0-1 0 0 0,1 1 1 0 0,-1 0-1 0 0,0 0 0 0 0,0 0 0 0 0,0 0 1 0 0,1 0-1 0 0,-1-1 0 0 0,0 1 0 0 0,0 0 1 0 0,0 0-1 0 0,1 0 0 0 0,-1 0 1 0 0,0-1-1 0 0,0 1 0 0 0,0 0 0 0 0,0 0 1 0 0,0-1-1 0 0,1 1 0 0 0,-1 0 0 0 0,34 124 4126 0 0,22 72-3380 0 0,-53-185-1566 0 0,-1 0 0 0 0,0 0 0 0 0,1 15 0 0 0,-2-15-498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6.674"/>
    </inkml:context>
    <inkml:brush xml:id="br0">
      <inkml:brushProperty name="width" value="0.05" units="cm"/>
      <inkml:brushProperty name="height" value="0.05" units="cm"/>
    </inkml:brush>
  </inkml:definitions>
  <inkml:trace contextRef="#ctx0" brushRef="#br0">36 279 8861 0 0,'-2'0'355'0'0,"4"17"1441"0"0,-1 7-1034 0 0,0 0 1 0 0,2 0 0 0 0,11 46 0 0 0,-7-46-709 0 0,2 0 1 0 0,0 0 0 0 0,1 0-1 0 0,2-1 1 0 0,0-1 0 0 0,21 29-1 0 0,-23-35-75 0 0,-9-13-1 0 0,1-1 0 0 0,-1 1 0 0 0,1-1 1 0 0,-1 1-1 0 0,1-1 0 0 0,0 0 0 0 0,0 0 0 0 0,0 0 0 0 0,4 3 0 0 0,-7-10-166 0 0,0 0-1 0 0,0-1 1 0 0,-1 1-1 0 0,1 0 1 0 0,-4-5 0 0 0,-4-12-96 0 0,-8-30 0 0 0,7 19 240 0 0,-17-64-27 0 0,-22-140 0 0 0,28 122 66 0 0,21 113 4 0 0,-11-39-8 0 0,10 37 7 0 0,0 1-1 0 0,0 0 1 0 0,0-1-1 0 0,-1 1 1 0 0,0 0-1 0 0,1 0 1 0 0,-1 0-1 0 0,0 0 1 0 0,-1 1 0 0 0,-2-4-1 0 0,5 6 3 0 0,0 0 0 0 0,0 0 0 0 0,1 1 0 0 0,-1-1 0 0 0,0 0-1 0 0,0 0 1 0 0,0 0 0 0 0,0 0 0 0 0,0 0 0 0 0,0 0 0 0 0,0 0 0 0 0,0 0 0 0 0,0 0 0 0 0,0 0-1 0 0,0 1 1 0 0,0-1 0 0 0,0 0 0 0 0,0 0 0 0 0,0 0 0 0 0,0 0 0 0 0,0 0 0 0 0,0 0-1 0 0,0 0 1 0 0,0 0 0 0 0,0 0 0 0 0,0 1 0 0 0,0-1 0 0 0,0 0 0 0 0,0 0 0 0 0,0 0 0 0 0,0 0-1 0 0,0 0 1 0 0,0 0 0 0 0,0 0 0 0 0,-1 0 0 0 0,1 0 0 0 0,0 0 0 0 0,0 0 0 0 0,0 1 0 0 0,0-1-1 0 0,0 0 1 0 0,0 0 0 0 0,0 0 0 0 0,0 0 0 0 0,0 0 0 0 0,0 0 0 0 0,0 0 0 0 0,-1 0 0 0 0,1 0-1 0 0,0 0 1 0 0,0 0 0 0 0,0 0 0 0 0,0 0 0 0 0,0 0 0 0 0,0 0 0 0 0,0 0 0 0 0,6 10-4 0 0,11 3 7 0 0,1 0 0 0 0,0-2 1 0 0,1 0-1 0 0,0-1 0 0 0,1-1 0 0 0,0-1 0 0 0,22 6 1 0 0,-17-6 2 0 0,-1 2 1 0 0,1 0 0 0 0,44 28 0 0 0,-68-38-6 0 0,0 0-1 0 0,-1 1 1 0 0,1-1 0 0 0,0 0 0 0 0,-1 1 0 0 0,1-1-1 0 0,-1 0 1 0 0,1 1 0 0 0,0-1 0 0 0,-1 1-1 0 0,1-1 1 0 0,-1 1 0 0 0,1-1 0 0 0,-1 1 0 0 0,0 0-1 0 0,1-1 1 0 0,-1 1 0 0 0,0-1 0 0 0,1 1 0 0 0,-1 0-1 0 0,0-1 1 0 0,0 1 0 0 0,1 0 0 0 0,-1 0-1 0 0,0-1 1 0 0,0 1 0 0 0,0 0 0 0 0,0-1 0 0 0,0 1-1 0 0,0 0 1 0 0,0 0 0 0 0,0-1 0 0 0,0 1 0 0 0,-1 0-1 0 0,1-1 1 0 0,0 1 0 0 0,0 0 0 0 0,-1-1 0 0 0,1 1-1 0 0,0 0 1 0 0,-1-1 0 0 0,1 1 0 0 0,0-1-1 0 0,-1 1 1 0 0,1 0 0 0 0,-1-1 0 0 0,1 1 0 0 0,-1-1-1 0 0,1 1 1 0 0,-1-1 0 0 0,0 0 0 0 0,1 1 0 0 0,-2 0-1 0 0,-5 3 4 0 0,0-1-1 0 0,0 1 1 0 0,0-1-1 0 0,-8 2 0 0 0,8-2 3 0 0,-52 16 15 0 0,40-13 58 0 0,0 0 1 0 0,0 1-1 0 0,1 1 1 0 0,-26 14-1 0 0,41-20-33 0 0,0 0-1 0 0,0 0 1 0 0,1 1-1 0 0,-1-1 1 0 0,0 1 0 0 0,1-1-1 0 0,0 1 1 0 0,-1 0-1 0 0,1 0 1 0 0,0 0-1 0 0,1 0 1 0 0,-1 0 0 0 0,0 1-1 0 0,1-1 1 0 0,-2 7-1 0 0,2-5-1 0 0,0 0 1 0 0,1 1-1 0 0,0-1 0 0 0,0 0 0 0 0,0 0 1 0 0,1 0-1 0 0,-1 0 0 0 0,1 0 0 0 0,4 10 1 0 0,2 5 27 0 0,2-1 0 0 0,0 0 1 0 0,1-1-1 0 0,18 23 0 0 0,-27-38-67 0 0,10 12-46 0 0,0 0 0 0 0,1 0 0 0 0,1-1 0 0 0,0 0 0 0 0,0-1 0 0 0,2 0 1 0 0,-1-2-1 0 0,2 0 0 0 0,-1 0 0 0 0,2-1 0 0 0,-1-1 0 0 0,1-1 0 0 0,25 9 1 0 0,-1-4-1903 0 0,-24-11 492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7.894"/>
    </inkml:context>
    <inkml:brush xml:id="br0">
      <inkml:brushProperty name="width" value="0.05" units="cm"/>
      <inkml:brushProperty name="height" value="0.05" units="cm"/>
    </inkml:brush>
  </inkml:definitions>
  <inkml:trace contextRef="#ctx0" brushRef="#br0">20 29 6597 0 0,'-1'-1'41'0'0,"0"0"0"0"0,0 1 1 0 0,0-1-1 0 0,0 0 0 0 0,0 0 1 0 0,1 1-1 0 0,-1-1 0 0 0,0 0 1 0 0,0 0-1 0 0,1 0 0 0 0,-1 0 1 0 0,0 0-1 0 0,1 0 1 0 0,-1 0-1 0 0,1-1 0 0 0,-1 0 1 0 0,-5-9 728 0 0,5 17-339 0 0,1 0-1 0 0,0 0 1 0 0,0 0 0 0 0,1 0 0 0 0,0 0-1 0 0,1 6 1 0 0,23 76 888 0 0,40 95 1 0 0,7-23-3570 0 0,-70-156 1209 0 0,1-2-147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8.452"/>
    </inkml:context>
    <inkml:brush xml:id="br0">
      <inkml:brushProperty name="width" value="0.05" units="cm"/>
      <inkml:brushProperty name="height" value="0.05" units="cm"/>
    </inkml:brush>
  </inkml:definitions>
  <inkml:trace contextRef="#ctx0" brushRef="#br0">8 13 6909 0 0,'-6'-13'88'0'0,"6"14"-84"0"0,-1-1-1 0 0,1 0 0 0 0,0 1 0 0 0,0-1 0 0 0,0 1 0 0 0,0-1 1 0 0,0 1-1 0 0,0-1 0 0 0,0 0 0 0 0,0 1 0 0 0,0-1 1 0 0,0 1-1 0 0,0-1 0 0 0,0 1 0 0 0,0-1 0 0 0,0 1 1 0 0,0-1-1 0 0,1 0 0 0 0,-1 1 0 0 0,0-1 0 0 0,0 1 1 0 0,0-1-1 0 0,1 0 0 0 0,-1 1 0 0 0,0-1 0 0 0,0 0 1 0 0,1 1-1 0 0,-1-1 0 0 0,0 0 0 0 0,1 1 0 0 0,11 17-138 0 0,89 75-1297 0 0,6 7 200 0 0,-73-61 956 0 0,-21-23 424 0 0,2 1 1 0 0,28 23-1 0 0,-42-39-90 0 0,0 0 1 0 0,-1-1 0 0 0,1 1 0 0 0,0-1-1 0 0,-1 1 1 0 0,1-1 0 0 0,0 1-1 0 0,0-1 1 0 0,-1 1 0 0 0,1-1-1 0 0,0 0 1 0 0,0 1 0 0 0,0-1-1 0 0,0 0 1 0 0,0 0 0 0 0,-1 0-1 0 0,1 0 1 0 0,0 0 0 0 0,2 0 0 0 0,-3 0-21 0 0,0 0 1 0 0,1-1-1 0 0,-1 1 1 0 0,1 0-1 0 0,-1-1 1 0 0,0 1-1 0 0,1-1 1 0 0,-1 1-1 0 0,0 0 1 0 0,0-1-1 0 0,1 1 1 0 0,-1-1-1 0 0,0 1 1 0 0,0-1 0 0 0,0 1-1 0 0,0-1 1 0 0,0 1-1 0 0,0-1 1 0 0,1 1-1 0 0,-1-1 1 0 0,0 1-1 0 0,0-1 1 0 0,-1 1-1 0 0,1-1 1 0 0,-7-40 896 0 0,6 37-940 0 0,0 1 88 0 0,0-1 0 0 0,-1 1 0 0 0,1-1 0 0 0,-1 1 0 0 0,1-1 0 0 0,-1 1-1 0 0,0 0 1 0 0,0 0 0 0 0,0 0 0 0 0,-1 0 0 0 0,1 0 0 0 0,-1 1 0 0 0,1-1-1 0 0,-6-3 1 0 0,6 5-20 0 0,0 0-1 0 0,1 0 1 0 0,-1 0 0 0 0,0 1-1 0 0,0-1 1 0 0,-1 0-1 0 0,1 1 1 0 0,0-1-1 0 0,0 1 1 0 0,0 0 0 0 0,0 0-1 0 0,0 0 1 0 0,0 0-1 0 0,-1 0 1 0 0,1 0-1 0 0,0 1 1 0 0,0-1 0 0 0,0 0-1 0 0,0 1 1 0 0,0 0-1 0 0,0 0 1 0 0,0-1-1 0 0,0 1 1 0 0,0 0-1 0 0,0 1 1 0 0,-2 1 0 0 0,-3 3 103 0 0,-1 0 0 0 0,2 0-1 0 0,-1 1 1 0 0,1 0 0 0 0,0 0 0 0 0,0 1 0 0 0,1-1 0 0 0,0 1 0 0 0,-8 17 0 0 0,8-14-61 0 0,1 0 0 0 0,0 0-1 0 0,1 0 1 0 0,0 1 0 0 0,1-1 0 0 0,0 1-1 0 0,-1 18 1 0 0,3-25-97 0 0,0 0-1 0 0,0-1 1 0 0,1 1 0 0 0,-1 0-1 0 0,1-1 1 0 0,0 1 0 0 0,0-1-1 0 0,1 1 1 0 0,-1-1-1 0 0,1 1 1 0 0,0-1 0 0 0,0 0-1 0 0,1 0 1 0 0,-1 0 0 0 0,1 0-1 0 0,0 0 1 0 0,0-1-1 0 0,0 1 1 0 0,0-1 0 0 0,1 0-1 0 0,-1 0 1 0 0,1 0 0 0 0,0 0-1 0 0,0 0 1 0 0,0-1-1 0 0,0 0 1 0 0,0 0 0 0 0,1 0-1 0 0,-1 0 1 0 0,1-1 0 0 0,-1 0-1 0 0,1 0 1 0 0,-1 0-1 0 0,1 0 1 0 0,0-1 0 0 0,-1 0-1 0 0,1 0 1 0 0,0 0 0 0 0,0 0-1 0 0,-1-1 1 0 0,1 0-1 0 0,-1 0 1 0 0,1 0 0 0 0,-1 0-1 0 0,1-1 1 0 0,-1 0 0 0 0,7-3-1 0 0,-5 1-16 0 0,-1 0 0 0 0,1-1-1 0 0,-1 1 1 0 0,0-1 0 0 0,0-1 0 0 0,0 1-1 0 0,0-1 1 0 0,-1 1 0 0 0,0-1 0 0 0,-1-1-1 0 0,1 1 1 0 0,-1 0 0 0 0,0-1-1 0 0,-1 0 1 0 0,1 1 0 0 0,-1-1 0 0 0,1-10-1 0 0,3-13-58 0 0,-2 0 0 0 0,1-51 1 0 0,-5-185 39 0 0,1 255 8 0 0,1 18 2 0 0,3 21 5 0 0,2 32 169 0 0,3 0 0 0 0,33 112-1 0 0,-32-138-344 0 0,2-1 0 0 0,2-1 0 0 0,1 0 0 0 0,1-1 0 0 0,2-1 0 0 0,32 41 0 0 0,-15-29-1706 0 0,-20-29 595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08.965"/>
    </inkml:context>
    <inkml:brush xml:id="br0">
      <inkml:brushProperty name="width" value="0.05" units="cm"/>
      <inkml:brushProperty name="height" value="0.05" units="cm"/>
    </inkml:brush>
  </inkml:definitions>
  <inkml:trace contextRef="#ctx0" brushRef="#br0">26 260 6189 0 0,'0'0'655'0'0,"-1"-17"-344"0"0,-7-52 100 0 0,7 52 3013 0 0,-2 3-2920 0 0,-7-40-80 0 0,8 41 713 0 0,5 17-1054 0 0,2 1-58 0 0,0 0-9 0 0,8 23 131 0 0,-3-7-122 0 0,39 93 96 0 0,-4 13-23 0 0,-44-126-188 0 0,-3-21-430 0 0,-5-66 479 0 0,5 69 40 0 0,2-1 0 0 0,0 0 0 0 0,1 0 0 0 0,4-25 0 0 0,-3 30 0 0 0,12-57 3 0 0,-12 63-3 0 0,1-1-1 0 0,-1 1 1 0 0,1 0-1 0 0,0 0 1 0 0,1 0 0 0 0,8-12-1 0 0,-11 17 2 0 0,0 1 1 0 0,0 0-1 0 0,-1 0 0 0 0,1 0 1 0 0,0 0-1 0 0,0 0 0 0 0,0 1 1 0 0,0-1-1 0 0,0 0 0 0 0,0 0 0 0 0,0 1 1 0 0,0-1-1 0 0,1 0 0 0 0,-1 1 1 0 0,0-1-1 0 0,0 1 0 0 0,0 0 0 0 0,1-1 1 0 0,-1 1-1 0 0,0 0 0 0 0,3 0 1 0 0,-3 0 3 0 0,0 0 0 0 0,1 1 0 0 0,-1-1 0 0 0,0 1 0 0 0,0-1 0 0 0,0 1 0 0 0,0 0 0 0 0,1 0 1 0 0,-1-1-1 0 0,0 1 0 0 0,0 0 0 0 0,-1 0 0 0 0,1 0 0 0 0,0 0 0 0 0,0 0 0 0 0,0 0 0 0 0,0 2 0 0 0,3 3 42 0 0,-1 0 1 0 0,0 1-1 0 0,-1-1 0 0 0,0 1 0 0 0,0 0 0 0 0,2 11 0 0 0,0 20 412 0 0,-2 51 0 0 0,-2-54-92 0 0,8 70 0 0 0,-7-102-479 0 0,0 0 0 0 0,0 1 1 0 0,0-1-1 0 0,0 0 0 0 0,0 1 0 0 0,0-1 0 0 0,1 0 0 0 0,0 0 1 0 0,0 0-1 0 0,0-1 0 0 0,0 1 0 0 0,0 0 0 0 0,0-1 0 0 0,1 1 1 0 0,-1-1-1 0 0,1 0 0 0 0,-1 1 0 0 0,1-2 0 0 0,0 1 0 0 0,0 0 1 0 0,0 0-1 0 0,0-1 0 0 0,0 1 0 0 0,1-1 0 0 0,-1 0 0 0 0,0 0 1 0 0,0-1-1 0 0,1 1 0 0 0,6 0 0 0 0,5 0-1349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8.498"/>
    </inkml:context>
    <inkml:brush xml:id="br0">
      <inkml:brushProperty name="width" value="0.05" units="cm"/>
      <inkml:brushProperty name="height" value="0.05" units="cm"/>
    </inkml:brush>
  </inkml:definitions>
  <inkml:trace contextRef="#ctx0" brushRef="#br0">75 22 5817 0 0,'-23'-9'166'0'0,"20"7"-95"0"0,0 0 0 0 0,0 1-1 0 0,0 0 1 0 0,0-1-1 0 0,0 1 1 0 0,0 0 0 0 0,0 1-1 0 0,-1-1 1 0 0,1 1 0 0 0,0-1-1 0 0,-1 1 1 0 0,1 0-1 0 0,0 0 1 0 0,-5 1 0 0 0,8-1-67 0 0,0 1 1 0 0,1 0 0 0 0,-1-1-1 0 0,0 1 1 0 0,0-1-1 0 0,0 1 1 0 0,1-1 0 0 0,-1 1-1 0 0,0-1 1 0 0,1 1 0 0 0,-1-1-1 0 0,0 1 1 0 0,1-1 0 0 0,-1 0-1 0 0,1 1 1 0 0,-1-1-1 0 0,1 0 1 0 0,-1 1 0 0 0,1-1-1 0 0,-1 0 1 0 0,1 1 0 0 0,-1-1-1 0 0,1 0 1 0 0,-1 0 0 0 0,1 0-1 0 0,0 1 1 0 0,19 10 67 0 0,24 3-651 0 0,-33-10 47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0.001"/>
    </inkml:context>
    <inkml:brush xml:id="br0">
      <inkml:brushProperty name="width" value="0.05" units="cm"/>
      <inkml:brushProperty name="height" value="0.05" units="cm"/>
    </inkml:brush>
  </inkml:definitions>
  <inkml:trace contextRef="#ctx0" brushRef="#br0">234 126 7197 0 0,'12'-31'188'0'0,"0"-1"630"0"0,-12 31-698 0 0,1-1 0 0 0,-1 0 0 0 0,0 0 0 0 0,0 0 1 0 0,0 1-1 0 0,0-1 0 0 0,0 0 0 0 0,-1 0 0 0 0,1 0 0 0 0,0 1 0 0 0,-1-1 0 0 0,1 0 0 0 0,-1 0 0 0 0,0 1 0 0 0,1-1 0 0 0,-3-2 0 0 0,2 2-4 0 0,-1 0 1 0 0,0-1-1 0 0,0 1 0 0 0,0 0 0 0 0,0 0 0 0 0,0 0 1 0 0,0 0-1 0 0,-1 0 0 0 0,1 1 0 0 0,-1-1 0 0 0,1 1 1 0 0,-1 0-1 0 0,0-1 0 0 0,1 1 0 0 0,-1 0 0 0 0,0 1 1 0 0,0-1-1 0 0,0 0 0 0 0,0 1 0 0 0,0 0 0 0 0,1-1 1 0 0,-1 1-1 0 0,0 0 0 0 0,-5 1 0 0 0,-6 1 160 0 0,1 1 0 0 0,-1 1-1 0 0,1 0 1 0 0,-15 6 0 0 0,6-2 244 0 0,18-6-425 0 0,0-1-1 0 0,0 1 1 0 0,0 0-1 0 0,0 0 1 0 0,0 1 0 0 0,1-1-1 0 0,-1 1 1 0 0,1 0 0 0 0,0 0-1 0 0,0 0 1 0 0,0 0-1 0 0,0 0 1 0 0,-3 6 0 0 0,2-3 26 0 0,1 1 1 0 0,-1 0 0 0 0,1 0 0 0 0,1 0 0 0 0,0 0 0 0 0,0 0-1 0 0,-2 9 1 0 0,2 4 129 0 0,0 0-1 0 0,2 0 0 0 0,0-1 1 0 0,5 38-1 0 0,-3-42-116 0 0,1-1-1 0 0,0 0 1 0 0,0 0-1 0 0,2 0 1 0 0,0-1-1 0 0,0 0 1 0 0,13 22-1 0 0,-14-29-110 0 0,0 0-1 0 0,0 0 1 0 0,1-1-1 0 0,0 1 1 0 0,0-1-1 0 0,0 0 0 0 0,1-1 1 0 0,-1 0-1 0 0,1 1 1 0 0,0-2-1 0 0,1 1 1 0 0,-1-1-1 0 0,0 0 1 0 0,1 0-1 0 0,0-1 1 0 0,0 0-1 0 0,9 2 1 0 0,-6-2-75 0 0,1-1 0 0 0,-1 0 0 0 0,1-1 0 0 0,-1 0 0 0 0,1-1 0 0 0,-1 0 0 0 0,0-1 0 0 0,1 0 0 0 0,-1 0 0 0 0,18-8 0 0 0,-21 7-255 0 0,1 0-1 0 0,-1 0 1 0 0,0-1-1 0 0,0 0 1 0 0,-1-1-1 0 0,1 0 1 0 0,-1 0-1 0 0,0 0 0 0 0,0 0 1 0 0,-1-1-1 0 0,0 0 1 0 0,0 0-1 0 0,0-1 1 0 0,7-12-1 0 0,-3-6-1618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5.112"/>
    </inkml:context>
    <inkml:brush xml:id="br0">
      <inkml:brushProperty name="width" value="0.05" units="cm"/>
      <inkml:brushProperty name="height" value="0.05" units="cm"/>
    </inkml:brush>
  </inkml:definitions>
  <inkml:trace contextRef="#ctx0" brushRef="#br0">1 4 6753 0 0,'7'-4'5856'0'0,"3"8"-5103"0"0,3 0 658 0 0,5 13-1269 0 0,69 71 74 0 0,-72-65-118 0 0,68 115 40 0 0,-67-111-183 0 0,1-1 0 0 0,37 45 0 0 0,-52-70-352 0 0,3 5 852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5.412"/>
    </inkml:context>
    <inkml:brush xml:id="br0">
      <inkml:brushProperty name="width" value="0.05" units="cm"/>
      <inkml:brushProperty name="height" value="0.05" units="cm"/>
    </inkml:brush>
  </inkml:definitions>
  <inkml:trace contextRef="#ctx0" brushRef="#br0">151 37 7261 0 0,'0'0'914'0'0,"-2"-6"-495"0"0,-5-24 3760 0 0,-2 45-3664 0 0,-25 46-68 0 0,18-29-58 0 0,15-31-383 0 0,-14 32 247 0 0,1 1 0 0 0,-15 55 0 0 0,19-28-610 0 0,2 0-1 0 0,3 0 0 0 0,4 78 0 0 0,1-103-766 0 0,0-9-209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5.715"/>
    </inkml:context>
    <inkml:brush xml:id="br0">
      <inkml:brushProperty name="width" value="0.05" units="cm"/>
      <inkml:brushProperty name="height" value="0.05" units="cm"/>
    </inkml:brush>
  </inkml:definitions>
  <inkml:trace contextRef="#ctx0" brushRef="#br0">79 232 8329 0 0,'4'4'-111'0'0,"15"13"105"0"0,-15-13 362 0 0,4-15-175 0 0,22-34-41 0 0,-22 34 83 0 0,-3-5-123 0 0,17-51 15 0 0,-20 59-47 0 0,0 1-1 0 0,0 0 1 0 0,-1 0 0 0 0,0-1 0 0 0,0-13-1 0 0,-1 17 15 0 0,-1 1 0 0 0,1-1 0 0 0,-1 1 0 0 0,0-1 0 0 0,0 1 0 0 0,0 0 0 0 0,0-1 0 0 0,-1 1-1 0 0,-2-4 1 0 0,3 6-59 0 0,1 0-1 0 0,-1 1 0 0 0,1-1 0 0 0,-1 0 1 0 0,1 0-1 0 0,-1 1 0 0 0,0-1 1 0 0,0 1-1 0 0,1-1 0 0 0,-1 1 0 0 0,0-1 1 0 0,0 1-1 0 0,1-1 0 0 0,-1 1 1 0 0,0 0-1 0 0,0-1 0 0 0,0 1 0 0 0,0 0 1 0 0,0 0-1 0 0,0 0 0 0 0,0 0 1 0 0,1 0-1 0 0,-1 0 0 0 0,0 0 0 0 0,0 0 1 0 0,0 0-1 0 0,0 0 0 0 0,0 0 1 0 0,0 0-1 0 0,0 1 0 0 0,1-1 0 0 0,-1 0 1 0 0,0 1-1 0 0,0-1 0 0 0,0 1 1 0 0,0-1-1 0 0,-1 2 0 0 0,-4 2 10 0 0,0 0-1 0 0,0 1 1 0 0,-9 8-1 0 0,8-7-2 0 0,-2 3 78 0 0,-1 0 1 0 0,1 1 0 0 0,1-1-1 0 0,0 2 1 0 0,0-1-1 0 0,1 1 1 0 0,0 1 0 0 0,1-1-1 0 0,1 1 1 0 0,-1 0-1 0 0,2 0 1 0 0,0 1 0 0 0,0-1-1 0 0,1 1 1 0 0,1 0-1 0 0,0 0 1 0 0,1 0 0 0 0,0 0-1 0 0,2 16 1 0 0,0-1 134 0 0,2 0-1 0 0,2-1 1 0 0,0 1 0 0 0,2-1-1 0 0,19 51 1 0 0,15 10 167 0 0,8 19-122 0 0,-43-89-279 0 0,0 0 0 0 0,-1 0 0 0 0,-1 0 0 0 0,3 23 0 0 0,-8-3-89 0 0,0-30-405 0 0,1-1 0 0 0,0 1 1 0 0,0-1-1 0 0,2 14 0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6.118"/>
    </inkml:context>
    <inkml:brush xml:id="br0">
      <inkml:brushProperty name="width" value="0.05" units="cm"/>
      <inkml:brushProperty name="height" value="0.05" units="cm"/>
    </inkml:brush>
  </inkml:definitions>
  <inkml:trace contextRef="#ctx0" brushRef="#br0">0 192 6973 0 0,'0'-1'18'0'0,"0"0"1"0"0,0 1-1 0 0,0-1 0 0 0,0 0 1 0 0,1 0-1 0 0,-1 0 1 0 0,0 0-1 0 0,0 1 1 0 0,1-1-1 0 0,-1 0 1 0 0,0 0-1 0 0,1 1 1 0 0,-1-1-1 0 0,1 0 1 0 0,-1 1-1 0 0,1-1 0 0 0,0 0 1 0 0,0 0 40 0 0,0 0 0 0 0,-1 1 0 0 0,1-1 0 0 0,-1 0 0 0 0,1 0 0 0 0,-1 0 0 0 0,1 1 0 0 0,-1-1 1 0 0,0 0-1 0 0,1 0 0 0 0,-1 0 0 0 0,0 0 0 0 0,1 0 0 0 0,-1 0 0 0 0,0 1 0 0 0,0-1 0 0 0,0-2 0 0 0,0 2 7 0 0,0-1-1 0 0,1 1 0 0 0,-1-1 1 0 0,1 1-1 0 0,-1 0 1 0 0,1-1-1 0 0,0 1 1 0 0,-1 0-1 0 0,1-1 1 0 0,0 1-1 0 0,0 0 0 0 0,0 0 1 0 0,0 0-1 0 0,0-1 1 0 0,0 1-1 0 0,0 0 1 0 0,0 1-1 0 0,2-3 1 0 0,27-14 325 0 0,-23 13-241 0 0,-3 2-66 0 0,1-1 0 0 0,0 1 0 0 0,0 0 1 0 0,-1 1-1 0 0,1-1 0 0 0,0 1 0 0 0,0 0 0 0 0,0 0 1 0 0,1 0-1 0 0,9 1 0 0 0,-12 0-43 0 0,-1 1 0 0 0,1-1 1 0 0,0 1-1 0 0,-1-1 0 0 0,1 1 0 0 0,0 0 1 0 0,-1 0-1 0 0,1 0 0 0 0,-1 1 0 0 0,1-1 1 0 0,-1 1-1 0 0,0-1 0 0 0,1 1 0 0 0,-1 0 1 0 0,0-1-1 0 0,0 1 0 0 0,0 0 0 0 0,-1 1 1 0 0,1-1-1 0 0,0 0 0 0 0,1 4 0 0 0,23 45 643 0 0,9 14-426 0 0,-35-89-259 0 0,1-1 0 0 0,1 1 0 0 0,1-1 0 0 0,6-25 0 0 0,-8 48 2 0 0,21-54-1 0 0,-20 53 11 0 0,0-1 1 0 0,0 1 0 0 0,0 0-1 0 0,0 0 1 0 0,1 0-1 0 0,-1 0 1 0 0,1 0-1 0 0,0 0 1 0 0,0 1 0 0 0,0-1-1 0 0,0 1 1 0 0,0 0-1 0 0,4-2 1 0 0,-6 3 13 0 0,0 1 1 0 0,1 0-1 0 0,-1 0 1 0 0,0 0-1 0 0,0-1 0 0 0,1 1 1 0 0,-1 0-1 0 0,0 1 1 0 0,0-1-1 0 0,1 0 0 0 0,-1 0 1 0 0,0 1-1 0 0,0-1 1 0 0,0 0-1 0 0,0 1 1 0 0,0-1-1 0 0,1 1 0 0 0,-1-1 1 0 0,0 1-1 0 0,0 0 1 0 0,0 0-1 0 0,0-1 1 0 0,0 1-1 0 0,-1 0 0 0 0,1 0 1 0 0,0 0-1 0 0,0 0 1 0 0,1 2-1 0 0,21 34 689 0 0,-19-28-568 0 0,1-1-16 0 0,13 25 242 0 0,2-2 0 0 0,0 0 0 0 0,28 30 0 0 0,-6-19-3548 0 0,-35-36 1504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7.547"/>
    </inkml:context>
    <inkml:brush xml:id="br0">
      <inkml:brushProperty name="width" value="0.05" units="cm"/>
      <inkml:brushProperty name="height" value="0.05" units="cm"/>
    </inkml:brush>
  </inkml:definitions>
  <inkml:trace contextRef="#ctx0" brushRef="#br0">22 29 5573 0 0,'-22'-29'625'0'0,"36"38"659"0"0,-12-8-1189 0 0,-1 0-1 0 0,1 0 0 0 0,0 0 1 0 0,-1 0-1 0 0,1 0 0 0 0,-1 0 1 0 0,1 0-1 0 0,-1 0 0 0 0,1 1 1 0 0,-1-1-1 0 0,0 1 0 0 0,0-1 1 0 0,0 1-1 0 0,0-1 0 0 0,0 1 1 0 0,0-1-1 0 0,0 1 0 0 0,0 0 1 0 0,0 0-1 0 0,0 3 1 0 0,2 7 32 0 0,0-1 0 0 0,1 0 0 0 0,0 0 1 0 0,0 0-1 0 0,1 0 0 0 0,1-1 1 0 0,0 0-1 0 0,1 0 0 0 0,-1 0 0 0 0,2-1 1 0 0,-1 0-1 0 0,17 14 0 0 0,7 4 430 0 0,2-1 1 0 0,46 27-1 0 0,-57-39-511 0 0,110 76-174 0 0,-93-66-2212 0 0,-28-26-537 0 0,-9 5 1763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7.858"/>
    </inkml:context>
    <inkml:brush xml:id="br0">
      <inkml:brushProperty name="width" value="0.05" units="cm"/>
      <inkml:brushProperty name="height" value="0.05" units="cm"/>
    </inkml:brush>
  </inkml:definitions>
  <inkml:trace contextRef="#ctx0" brushRef="#br0">295 30 5941 0 0,'0'-1'8'0'0,"0"-1"0"0"0,0 1 0 0 0,0 0 0 0 0,0 0 0 0 0,1-1 0 0 0,-1 1 1 0 0,1 0-1 0 0,-1-1 0 0 0,1 1 0 0 0,-1 0 0 0 0,1 0 0 0 0,1-2 0 0 0,4-9 233 0 0,-7 12-199 0 0,0 1-1 0 0,0-1 0 0 0,1 0 1 0 0,-1 1-1 0 0,0-1 1 0 0,1 0-1 0 0,-1 1 0 0 0,0-1 1 0 0,1 1-1 0 0,-1-1 1 0 0,1 1-1 0 0,-1 0 0 0 0,1-1 1 0 0,-1 1-1 0 0,1 0 1 0 0,-1-1-1 0 0,1 1 0 0 0,0 0 1 0 0,-1-1-1 0 0,1 1 1 0 0,-1 1-1 0 0,-9 27 805 0 0,-29 54 0 0 0,14-32-321 0 0,-27 53-352 0 0,-64 98 1 0 0,82-158-1229 0 0,17-25 305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8.865"/>
    </inkml:context>
    <inkml:brush xml:id="br0">
      <inkml:brushProperty name="width" value="0.05" units="cm"/>
      <inkml:brushProperty name="height" value="0.05" units="cm"/>
    </inkml:brush>
  </inkml:definitions>
  <inkml:trace contextRef="#ctx0" brushRef="#br0">1 44 8001 0 0,'15'-32'1345'0'0,"-15"31"-1227"0"0,0 0 1 0 0,1 1-1 0 0,-1-1 0 0 0,0 1 0 0 0,0-1 1 0 0,1 0-1 0 0,-1 1 0 0 0,0-1 1 0 0,1 1-1 0 0,-1-1 0 0 0,1 1 0 0 0,-1-1 1 0 0,1 1-1 0 0,-1-1 0 0 0,1 1 0 0 0,-1 0 1 0 0,1-1-1 0 0,-1 1 0 0 0,1 0 0 0 0,0-1 1 0 0,-1 1-1 0 0,1 0 0 0 0,0 0 0 0 0,-1 0 1 0 0,1 0-1 0 0,0-1 0 0 0,-1 1 0 0 0,1 0 1 0 0,0 0-1 0 0,-1 0 0 0 0,1 0 0 0 0,-1 0 1 0 0,1 0-1 0 0,0 1 0 0 0,-1-1 1 0 0,1 0-1 0 0,0 0 0 0 0,-1 0 0 0 0,1 1 1 0 0,1 0-1 0 0,32 14 686 0 0,-24-10-366 0 0,94 52 1003 0 0,191 139-1 0 0,-57-32-1303 0 0,-91-76-1611 0 0,-133-82-177 0 0,-14-6 1585 0 0,0 0 1 0 0,0 0-1 0 0,1 0 1 0 0,-1 0-1 0 0,0 0 1 0 0,0-1-1 0 0,0 1 1 0 0,1 0 0 0 0,-1 0-1 0 0,0 0 1 0 0,0 0-1 0 0,0 0 1 0 0,1 0-1 0 0,-1 0 1 0 0,0 0-1 0 0,0-1 1 0 0,0 1 0 0 0,0 0-1 0 0,1 0 1 0 0,-1 0-1 0 0,0 0 1 0 0,0-1-1 0 0,0 1 1 0 0,0 0-1 0 0,0 0 1 0 0,0 0 0 0 0,1-1-1 0 0,-1 1 1 0 0,0 0-1 0 0,0 0 1 0 0,0 0-1 0 0,0-1 1 0 0,0 1-1 0 0,0 0 1 0 0,0 0 0 0 0,0 0-1 0 0,0-1 1 0 0,0 1-1 0 0,0 0 1 0 0,0 0-1 0 0,0-1 1 0 0,0 1-1 0 0,0 0 1 0 0,0 0 0 0 0,-1 0-1 0 0,1-1 1 0 0,0 1-1 0 0,0 0 1 0 0,0 0-1 0 0,0 0 1 0 0,0-1-1 0 0,-4-10-1835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09.222"/>
    </inkml:context>
    <inkml:brush xml:id="br0">
      <inkml:brushProperty name="width" value="0.05" units="cm"/>
      <inkml:brushProperty name="height" value="0.05" units="cm"/>
    </inkml:brush>
  </inkml:definitions>
  <inkml:trace contextRef="#ctx0" brushRef="#br0">447 2 9465 0 0,'-2'-1'90'0'0,"-1"1"0"0"0,1 0-1 0 0,-1 0 1 0 0,1 0 0 0 0,-1 0 0 0 0,0 0 0 0 0,1 1-1 0 0,-1-1 1 0 0,1 1 0 0 0,0 0 0 0 0,-1-1 0 0 0,1 1 0 0 0,-1 0-1 0 0,-3 3 1 0 0,-26 23 1238 0 0,14-10-782 0 0,0 1 133 0 0,1 0 1 0 0,1 1 0 0 0,0 1-1 0 0,1 1 1 0 0,1 0 0 0 0,-19 40-1 0 0,-52 148 2079 0 0,62-146-2344 0 0,-71 171-2736 0 0,78-185-758 0 0,8-29 976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5.303"/>
    </inkml:context>
    <inkml:brush xml:id="br0">
      <inkml:brushProperty name="width" value="0.05" units="cm"/>
      <inkml:brushProperty name="height" value="0.05" units="cm"/>
    </inkml:brush>
  </inkml:definitions>
  <inkml:trace contextRef="#ctx0" brushRef="#br0">19 36 7101 0 0,'-1'0'11'0'0,"0"-1"0"0"0,0 1 0 0 0,0-1 0 0 0,0 0 0 0 0,0 0 0 0 0,0 1 0 0 0,0-1 0 0 0,1 0 0 0 0,-1 0 0 0 0,0 0 0 0 0,0 0 0 0 0,1 0 0 0 0,-1 0 0 0 0,0 0 0 0 0,1 0 0 0 0,-1 0 0 0 0,1-1 0 0 0,0 1 0 0 0,-1 0 0 0 0,1-2 0 0 0,-4-11 432 0 0,51 120 1954 0 0,86 333-967 0 0,-124-394-1472 0 0,-2 1 1 0 0,1 56-1 0 0,-6-20-2424 0 0,-2-79 1618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8.873"/>
    </inkml:context>
    <inkml:brush xml:id="br0">
      <inkml:brushProperty name="width" value="0.05" units="cm"/>
      <inkml:brushProperty name="height" value="0.05" units="cm"/>
    </inkml:brush>
  </inkml:definitions>
  <inkml:trace contextRef="#ctx0" brushRef="#br0">139 360 5693 0 0,'1'0'18'0'0,"-1"0"0"0"0,1 0 0 0 0,0 0 0 0 0,-1 0 0 0 0,1 0 0 0 0,-1 0 1 0 0,1-1-1 0 0,0 1 0 0 0,-1 0 0 0 0,1 0 0 0 0,-1-1 0 0 0,1 1 1 0 0,-1 0-1 0 0,1-1 0 0 0,-1 1 0 0 0,1 0 0 0 0,0-2 0 0 0,9-2 412 0 0,-10 4-250 0 0,5 0 804 0 0,-6-2-532 0 0,-7 1-18 0 0,4 2-399 0 0,0-1 0 0 0,0 1 0 0 0,0 0 1 0 0,0 0-1 0 0,0 0 0 0 0,0 0 0 0 0,0 1 0 0 0,0 0 0 0 0,1 0 0 0 0,-7 4 0 0 0,-34 28-100 0 0,33-24 95 0 0,6-6-11 0 0,0 1 0 0 0,0 0 0 0 0,1 0-1 0 0,0 0 1 0 0,0 1 0 0 0,0 0 0 0 0,1-1 0 0 0,0 1 0 0 0,0 0-1 0 0,0 1 1 0 0,1-1 0 0 0,-2 7 0 0 0,3-10 6 0 0,1-1 0 0 0,-1 0 0 0 0,1 1 1 0 0,0-1-1 0 0,-1 0 0 0 0,1 1 0 0 0,0-1 0 0 0,1 0 1 0 0,-1 1-1 0 0,0-1 0 0 0,1 0 0 0 0,-1 1 1 0 0,1-1-1 0 0,-1 0 0 0 0,1 0 0 0 0,0 0 0 0 0,0 0 1 0 0,0 1-1 0 0,1-1 0 0 0,-1 0 0 0 0,0-1 0 0 0,1 1 1 0 0,-1 0-1 0 0,1 0 0 0 0,0-1 0 0 0,-1 1 0 0 0,1-1 1 0 0,0 1-1 0 0,0-1 0 0 0,0 0 0 0 0,0 0 1 0 0,0 1-1 0 0,0-2 0 0 0,1 1 0 0 0,-1 0 0 0 0,4 1 1 0 0,2-1-25 0 0,-1 0 0 0 0,1 0 1 0 0,-1 0-1 0 0,1-1 0 0 0,-1-1 0 0 0,1 1 1 0 0,-1-1-1 0 0,1 0 0 0 0,-1-1 1 0 0,0 1-1 0 0,1-1 0 0 0,-1-1 1 0 0,0 0-1 0 0,0 0 0 0 0,-1 0 1 0 0,1-1-1 0 0,11-7 0 0 0,-9 4-99 0 0,0 0 0 0 0,0 0 1 0 0,-1-1-1 0 0,0 1 0 0 0,0-2 0 0 0,-1 1 0 0 0,0-1 0 0 0,-1-1 0 0 0,0 1 1 0 0,0-1-1 0 0,6-13 0 0 0,-4-3 84 0 0,0-1 0 0 0,-2 0 1 0 0,-1 0-1 0 0,-1 0 0 0 0,-1 0 0 0 0,-2-1 1 0 0,0 1-1 0 0,-2-1 0 0 0,-1 1 0 0 0,-2 0 1 0 0,0 0-1 0 0,-15-50 0 0 0,12 66 141 0 0,2 19-86 0 0,-1 30-6 0 0,5-29 38 0 0,-8 47 412 0 0,-2 92 1 0 0,13 57 143 0 0,-1-183-1093 0 0,1 0 0 0 0,1 0 1 0 0,0 0-1 0 0,10 30 0 0 0,-6-32-570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5.619"/>
    </inkml:context>
    <inkml:brush xml:id="br0">
      <inkml:brushProperty name="width" value="0.05" units="cm"/>
      <inkml:brushProperty name="height" value="0.05" units="cm"/>
    </inkml:brush>
  </inkml:definitions>
  <inkml:trace contextRef="#ctx0" brushRef="#br0">235 123 7005 0 0,'12'-39'-36'0'0,"-5"18"235"0"0,5-30 0 0 0,-10 40-11 0 0,-2 13 192 0 0,-6 19 132 0 0,-99 246 831 0 0,50-123-951 0 0,49-128-379 0 0,-1 1-1 0 0,-1-1 1 0 0,-1-1-1 0 0,0 0 1 0 0,-1 0-1 0 0,0-1 1 0 0,-1 0-1 0 0,-17 16 1 0 0,28-30-12 0 0,0 0-1 0 0,0 0 1 0 0,-1 0 0 0 0,1 0 0 0 0,0 0 0 0 0,0 0-1 0 0,0 0 1 0 0,0 0 0 0 0,-1 0 0 0 0,1 0-1 0 0,0 1 1 0 0,0-1 0 0 0,0 0 0 0 0,0 0-1 0 0,0 0 1 0 0,-1 0 0 0 0,1 0 0 0 0,0 0-1 0 0,0 0 1 0 0,0 1 0 0 0,0-1 0 0 0,0 0-1 0 0,0 0 1 0 0,0 0 0 0 0,0 0 0 0 0,0 0-1 0 0,-1 1 1 0 0,1-1 0 0 0,0 0 0 0 0,0 0-1 0 0,0 0 1 0 0,0 0 0 0 0,0 1 0 0 0,0-1 0 0 0,0 0-1 0 0,0 0 1 0 0,0 0 0 0 0,0 0 0 0 0,0 1-1 0 0,0-1 1 0 0,0 0 0 0 0,0 0 0 0 0,1 0-1 0 0,-1 0 1 0 0,0 1 0 0 0,0-1 0 0 0,0 0-1 0 0,0 0 1 0 0,0 0 0 0 0,0 0 0 0 0,0 0-1 0 0,0 1 1 0 0,1-1 0 0 0,8-6 164 0 0,-5 2-120 0 0,0-1-1 0 0,0 1 1 0 0,1 0 0 0 0,9-6 0 0 0,12-12 75 0 0,-22 18-106 0 0,0 0 0 0 0,0 0 0 0 0,1 1 0 0 0,0-1-1 0 0,0 1 1 0 0,0 0 0 0 0,0 1 0 0 0,0-1 0 0 0,0 1 0 0 0,1 0 0 0 0,-1 0 0 0 0,1 0-1 0 0,-1 1 1 0 0,1 0 0 0 0,0 0 0 0 0,0 0 0 0 0,-1 1 0 0 0,1 0 0 0 0,0 0 0 0 0,10 2 0 0 0,-9-1 10 0 0,0 1 0 0 0,-1 0 0 0 0,1 0 0 0 0,0 1 0 0 0,-1 0 0 0 0,0 0 0 0 0,0 0 0 0 0,0 1 0 0 0,0 0 1 0 0,0 0-1 0 0,-1 1 0 0 0,0-1 0 0 0,0 1 0 0 0,0 0 0 0 0,0 1 0 0 0,-1-1 0 0 0,4 7 0 0 0,48 92 179 0 0,-6-9-1369 0 0,-49-94 1061 0 0,-1-1 0 0 0,1 1 1 0 0,-1 0-1 0 0,1 0 0 0 0,0-1 0 0 0,0 1 1 0 0,-1 0-1 0 0,1-1 0 0 0,0 1 0 0 0,0-1 1 0 0,0 1-1 0 0,0-1 0 0 0,0 1 0 0 0,-1-1 1 0 0,1 0-1 0 0,0 1 0 0 0,0-1 0 0 0,0 0 1 0 0,0 0-1 0 0,0 0 0 0 0,0 0 0 0 0,0 0 1 0 0,0 0-1 0 0,0 0 0 0 0,0 0 0 0 0,0 0 1 0 0,0 0-1 0 0,0 0 0 0 0,0-1 0 0 0,0 1 1 0 0,0 0-1 0 0,0-1 0 0 0,0 1 0 0 0,0-1 1 0 0,-1 1-1 0 0,1-1 0 0 0,0 1 0 0 0,0-1 1 0 0,0 0-1 0 0,-1 1 0 0 0,1-1 0 0 0,0 0 1 0 0,0-1-1 0 0,8-7-797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5.946"/>
    </inkml:context>
    <inkml:brush xml:id="br0">
      <inkml:brushProperty name="width" value="0.05" units="cm"/>
      <inkml:brushProperty name="height" value="0.05" units="cm"/>
    </inkml:brush>
  </inkml:definitions>
  <inkml:trace contextRef="#ctx0" brushRef="#br0">0 443 4996 0 0,'8'-95'1802'0'0,"-7"90"-540"0"0,-3 28-1201 0 0,1 0 1 0 0,2 0-1 0 0,4 33 1 0 0,-2-15-32 0 0,-1-15-32 0 0,-2-8-196 0 0,2 1 0 0 0,0-1 0 0 0,1 1 0 0 0,0-1 1 0 0,11 30-1 0 0,-7-34-460 0 0</inkml:trace>
  <inkml:trace contextRef="#ctx0" brushRef="#br0" timeOffset="1">112 16 6753 0 0,'-4'-8'-148'0'0,"4"7"140"0"0,4-6-140 0 0,-4 10 160 0 0,0 0-160 0 0,0 2 152 0 0,4 0-280 0 0,-2 7-24 0 0,-6-1-17 0 0,8 0-263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6.304"/>
    </inkml:context>
    <inkml:brush xml:id="br0">
      <inkml:brushProperty name="width" value="0.05" units="cm"/>
      <inkml:brushProperty name="height" value="0.05" units="cm"/>
    </inkml:brush>
  </inkml:definitions>
  <inkml:trace contextRef="#ctx0" brushRef="#br0">226 263 5328 0 0,'26'-65'766'0'0,"-19"46"-493"0"0,-1 4-93 0 0,-1-1 1 0 0,-1 0-1 0 0,4-25 0 0 0,-7 37-123 0 0,-1 0 0 0 0,0 0 1 0 0,0 0-1 0 0,0 0 0 0 0,0 0 0 0 0,-1 1 0 0 0,1-1 0 0 0,-1 0 0 0 0,0 0 1 0 0,0 0-1 0 0,0 0 0 0 0,-1 1 0 0 0,1-1 0 0 0,-1 1 0 0 0,0-1 0 0 0,0 1 1 0 0,0 0-1 0 0,-1-1 0 0 0,1 1 0 0 0,-4-3 0 0 0,4 4-24 0 0,0 1-1 0 0,0 0 1 0 0,0 0-1 0 0,0 0 1 0 0,-1 0-1 0 0,1 0 1 0 0,0 1-1 0 0,0-1 1 0 0,0 1-1 0 0,-1-1 1 0 0,1 1-1 0 0,0 0 1 0 0,0 0-1 0 0,-1 0 1 0 0,1 0-1 0 0,0 0 1 0 0,0 0-1 0 0,-1 1 1 0 0,1-1 0 0 0,0 1-1 0 0,0 0 1 0 0,0-1-1 0 0,-1 1 1 0 0,-2 2-1 0 0,-6 2 24 0 0,1 1 0 0 0,0 0 0 0 0,-13 11 1 0 0,10-7 40 0 0,1 1 1 0 0,1 1-1 0 0,0 0 1 0 0,0 0 0 0 0,1 1-1 0 0,1 0 1 0 0,0 1 0 0 0,1 0-1 0 0,-10 23 1 0 0,12-23 4 0 0,0 0 0 0 0,2 1 0 0 0,0-1-1 0 0,0 1 1 0 0,1 0 0 0 0,1 0 0 0 0,1 0 0 0 0,0 0 0 0 0,1 0 0 0 0,2 22-1 0 0,-1-32-108 0 0,0 0 0 0 0,0 0 0 0 0,0 0 0 0 0,1 0 0 0 0,0 0-1 0 0,0-1 1 0 0,0 1 0 0 0,1 0 0 0 0,-1-1 0 0 0,1 0 0 0 0,0 1 0 0 0,0-1-1 0 0,1 0 1 0 0,-1-1 0 0 0,1 1 0 0 0,0-1 0 0 0,0 1 0 0 0,0-1 0 0 0,0 0-1 0 0,1-1 1 0 0,-1 1 0 0 0,1-1 0 0 0,0 0 0 0 0,0 0 0 0 0,0 0-1 0 0,-1-1 1 0 0,2 1 0 0 0,-1-1 0 0 0,0 0 0 0 0,0-1 0 0 0,0 0 0 0 0,0 1-1 0 0,0-1 1 0 0,1-1 0 0 0,-1 1 0 0 0,0-1 0 0 0,0 0 0 0 0,0 0 0 0 0,0-1-1 0 0,0 1 1 0 0,0-1 0 0 0,0 0 0 0 0,-1-1 0 0 0,1 1 0 0 0,-1-1-1 0 0,8-5 1 0 0,-6 3-44 0 0,0 0 1 0 0,-1 0-1 0 0,0-1 0 0 0,0 0 0 0 0,0 0 0 0 0,0 0 0 0 0,-1 0 0 0 0,0-1 0 0 0,-1 0 0 0 0,1 0 0 0 0,-1 0 1 0 0,0 0-1 0 0,2-11 0 0 0,0-8 7 0 0,0 0 0 0 0,1-43 0 0 0,-1 8 84 0 0,-4 57-46 0 0,0 5 4 0 0,1 11 3 0 0,0 19 24 0 0,-4 35-9 0 0,2 57 183 0 0,2-110-299 0 0,-1 0 1 0 0,2 0-1 0 0,-1 0 1 0 0,2-1-1 0 0,0 1 1 0 0,0-1-1 0 0,8 15 1 0 0,-9-22-93 0 0,0-1 0 0 0,0 0 0 0 0,1-1-1 0 0,-1 1 1 0 0,1-1 0 0 0,0 1 0 0 0,-1-1 0 0 0,1 0 0 0 0,6 3 0 0 0,-8-5 116 0 0,11 7-965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6.685"/>
    </inkml:context>
    <inkml:brush xml:id="br0">
      <inkml:brushProperty name="width" value="0.05" units="cm"/>
      <inkml:brushProperty name="height" value="0.05" units="cm"/>
    </inkml:brush>
  </inkml:definitions>
  <inkml:trace contextRef="#ctx0" brushRef="#br0">9 125 6657 0 0,'-8'-14'667'0'0,"9"12"-178"0"0,6 6 211 0 0,6 7-540 0 0,-1 0 0 0 0,0 1-1 0 0,0 1 1 0 0,-2 0-1 0 0,1 0 1 0 0,-2 1 0 0 0,0 0-1 0 0,-1 1 1 0 0,0 0-1 0 0,8 21 1 0 0,-11-23-90 0 0,-1 1-1 0 0,0 0 1 0 0,-1 0 0 0 0,0 0-1 0 0,-1 0 1 0 0,-1 1 0 0 0,0-1-1 0 0,-1 1 1 0 0,0-1 0 0 0,-1 1 0 0 0,-1-1-1 0 0,-5 19 1 0 0,6-30-61 0 0,0 0 0 0 0,0 0 0 0 0,0 0 0 0 0,0 0 1 0 0,-1 0-1 0 0,1 0 0 0 0,-1 0 0 0 0,0-1 0 0 0,0 1 0 0 0,-3 2 0 0 0,5-5-7 0 0,-1 1 0 0 0,0-1 0 0 0,1 1 0 0 0,-1-1-1 0 0,0 1 1 0 0,1-1 0 0 0,-1 0 0 0 0,0 1 0 0 0,0-1 0 0 0,1 0 0 0 0,-1 0-1 0 0,0 0 1 0 0,0 1 0 0 0,0-1 0 0 0,1 0 0 0 0,-1 0 0 0 0,0 0 0 0 0,0 0-1 0 0,0 0 1 0 0,1-1 0 0 0,-1 1 0 0 0,0 0 0 0 0,0 0 0 0 0,0 0-1 0 0,1-1 1 0 0,-1 1 0 0 0,0 0 0 0 0,0-1 0 0 0,1 1 0 0 0,-1-1 0 0 0,0 1-1 0 0,1-1 1 0 0,-1 1 0 0 0,1-1 0 0 0,-1 1 0 0 0,1-1 0 0 0,-1 0-1 0 0,1 1 1 0 0,-1-1 0 0 0,1 0 0 0 0,-1 1 0 0 0,1-1 0 0 0,0 0 0 0 0,-1-1-1 0 0,-4-6 0 0 0,1-1 0 0 0,1 1 0 0 0,-1-1-1 0 0,1 0 1 0 0,1 0 0 0 0,0 0-1 0 0,0 0 1 0 0,1 0 0 0 0,0-1 0 0 0,0-9-1 0 0,1-17-30 0 0,7-43-1 0 0,-7 75 29 0 0,3-20-39 0 0,2 0 1 0 0,0 0-1 0 0,14-38 0 0 0,-13 47 13 0 0,0 1 0 0 0,0 1 0 0 0,1-1-1 0 0,1 1 1 0 0,0 0 0 0 0,1 1 0 0 0,12-13-1 0 0,-19 23 22 0 0,0-1-1 0 0,1 1 0 0 0,-1 0 0 0 0,1-1 0 0 0,0 1 1 0 0,0 0-1 0 0,0 1 0 0 0,0-1 0 0 0,0 0 0 0 0,0 1 0 0 0,1 0 1 0 0,-1 0-1 0 0,0 0 0 0 0,1 0 0 0 0,-1 0 0 0 0,5 0 1 0 0,-6 2-20 0 0,0-1 0 0 0,0 0-1 0 0,0 1 1 0 0,0-1 0 0 0,0 1 0 0 0,0 0 0 0 0,0-1 0 0 0,0 1 0 0 0,0 0 0 0 0,0 0 0 0 0,0 0 0 0 0,0 1 0 0 0,-1-1 0 0 0,1 0 0 0 0,0 1 0 0 0,-1-1 0 0 0,1 1 0 0 0,-1-1 0 0 0,0 1 0 0 0,1 0 0 0 0,-1 0 0 0 0,0 0 0 0 0,0-1-1 0 0,0 1 1 0 0,0 0 0 0 0,-1 0 0 0 0,2 3 0 0 0,4 14-961 0 0,-2 0 0 0 0,6 37-1 0 0,-8-45 525 0 0,0 10-502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19:47.148"/>
    </inkml:context>
    <inkml:brush xml:id="br0">
      <inkml:brushProperty name="width" value="0.05" units="cm"/>
      <inkml:brushProperty name="height" value="0.05" units="cm"/>
    </inkml:brush>
  </inkml:definitions>
  <inkml:trace contextRef="#ctx0" brushRef="#br0">56 452 6689 0 0,'13'-5'267'0'0,"-1"0"1"0"0,0-1-1 0 0,0 0 1 0 0,-1 0-1 0 0,1-2 1 0 0,-1 1-1 0 0,10-11 1 0 0,10-5 303 0 0,-20 16-402 0 0,-1-1 0 0 0,0 0-1 0 0,-1-1 1 0 0,0 0 0 0 0,0 0-1 0 0,-1-1 1 0 0,0 0 0 0 0,-1 0 0 0 0,7-13-1 0 0,-9 14-73 0 0,-2 0 0 0 0,1 0 1 0 0,-1 0-1 0 0,-1-1 0 0 0,0 1 0 0 0,0-1 0 0 0,0 1 0 0 0,-1-1 0 0 0,-1 1 0 0 0,0-1 0 0 0,0 0 0 0 0,-3-15 0 0 0,1 17-55 0 0,0 0 0 0 0,0 0 0 0 0,-1-1 0 0 0,0 1 0 0 0,0 1 0 0 0,-1-1 0 0 0,0 1 0 0 0,-1-1 1 0 0,1 1-1 0 0,-1 0 0 0 0,-7-6 0 0 0,10 10-40 0 0,0 1 0 0 0,0 0 0 0 0,0 0 1 0 0,-1 0-1 0 0,1 0 0 0 0,-1 0 0 0 0,1 0 1 0 0,-1 0-1 0 0,0 1 0 0 0,0-1 1 0 0,0 1-1 0 0,1 0 0 0 0,-1 0 0 0 0,-1 0 1 0 0,1 0-1 0 0,0 1 0 0 0,0-1 0 0 0,0 1 1 0 0,0 0-1 0 0,0 0 0 0 0,0 0 0 0 0,-1 0 1 0 0,1 1-1 0 0,0-1 0 0 0,0 1 0 0 0,0-1 1 0 0,0 1-1 0 0,0 0 0 0 0,0 1 0 0 0,0-1 1 0 0,0 0-1 0 0,1 1 0 0 0,-4 1 1 0 0,-1 3 11 0 0,1-1 1 0 0,0 1 0 0 0,0 0 0 0 0,0 1-1 0 0,1-1 1 0 0,0 1 0 0 0,0 0 0 0 0,0 0-1 0 0,1 1 1 0 0,-4 10 0 0 0,-5 15 98 0 0,-11 39 0 0 0,17-50-76 0 0,-30 116 232 0 0,32-113-207 0 0,1 0 0 0 0,1 1 0 0 0,1 40 0 0 0,2-57-51 0 0,1 0 1 0 0,1 1-1 0 0,0-1 0 0 0,0 0 0 0 0,0 0 0 0 0,2 0 0 0 0,5 14 1 0 0,-7-21-8 0 0,-1 1 0 0 0,0-1 0 0 0,1 0 0 0 0,0 0 0 0 0,-1 1 0 0 0,1-1 0 0 0,0-1 0 0 0,0 1 0 0 0,0 0 0 0 0,0 0 0 0 0,0-1 0 0 0,1 1 0 0 0,2 1 0 0 0,-3-3-1 0 0,0 1 1 0 0,0-1-1 0 0,0 1 1 0 0,0-1-1 0 0,0 0 1 0 0,0 0-1 0 0,0 0 1 0 0,0 0 0 0 0,0 0-1 0 0,0 0 1 0 0,0-1-1 0 0,0 1 1 0 0,0-1-1 0 0,0 1 1 0 0,0-1-1 0 0,0 0 1 0 0,0 0 0 0 0,0 1-1 0 0,-1-1 1 0 0,3-2-1 0 0,5-3-14 0 0,-1-1 0 0 0,0 0 0 0 0,0-1 0 0 0,0 1 0 0 0,-1-1-1 0 0,0-1 1 0 0,-1 1 0 0 0,0-1 0 0 0,-1 0 0 0 0,1-1 0 0 0,5-15 0 0 0,4-13-47 0 0,16-66 0 0 0,-29 95 57 0 0,20-118-67 0 0,1-2 23 0 0,-26 143 102 0 0,1 0 0 0 0,0 0 0 0 0,2 0 0 0 0,-1 0 0 0 0,2 0 0 0 0,0 0 0 0 0,0 0 0 0 0,6 23-1 0 0,3 2 496 0 0,28 68-1 0 0,-36-100-471 0 0,1 0 0 0 0,0-1 0 0 0,1 1 0 0 0,0-1 0 0 0,0 0 0 0 0,0 0 0 0 0,1-1-1 0 0,0 1 1 0 0,0-1 0 0 0,0 0 0 0 0,0 0 0 0 0,1 0 0 0 0,0-1 0 0 0,0 0 0 0 0,0 0-1 0 0,1-1 1 0 0,7 4 0 0 0,-5-4-23 0 0,1 0 0 0 0,-1-1-1 0 0,1 0 1 0 0,0-1 0 0 0,0 0-1 0 0,-1 0 1 0 0,1-1 0 0 0,0 0-1 0 0,0-1 1 0 0,0 0 0 0 0,0 0 0 0 0,11-4-1 0 0,-4-1 5 0 0,-1 0-1 0 0,1 0 0 0 0,-1-2 1 0 0,-1 0-1 0 0,0-1 0 0 0,0 0 1 0 0,0-1-1 0 0,-1-1 1 0 0,-1 0-1 0 0,0-1 0 0 0,-1-1 1 0 0,0 0-1 0 0,-1 0 0 0 0,0-1 1 0 0,-1-1-1 0 0,0 1 1 0 0,9-24-1 0 0,-12 22-581 0 0,-1 0 1 0 0,8-32-1 0 0,-14 47 439 0 0,0 1 45 0 0,0-1 1 0 0,0 1-1 0 0,0 0 1 0 0,0 0-1 0 0,0 0 0 0 0,0-1 1 0 0,0 1-1 0 0,1 0 1 0 0,-1 0-1 0 0,0 0 0 0 0,0-1 1 0 0,0 1-1 0 0,0 0 1 0 0,-1 0-1 0 0,1 0 1 0 0,0-1-1 0 0,0 1 0 0 0,0 0 1 0 0,0 0-1 0 0,0 0 1 0 0,0-1-1 0 0,0 1 1 0 0,0 0-1 0 0,0 0 0 0 0,0 0 1 0 0,-1 0-1 0 0,1-1 1 0 0,0 1-1 0 0,0 0 0 0 0,0 0 1 0 0,0 0-1 0 0,0 0 1 0 0,-1 0-1 0 0,1-1 1 0 0,0 1-1 0 0,0 0 0 0 0,0 0 1 0 0,-1 0-1 0 0,1 0 1 0 0,0 0-1 0 0,0 0 1 0 0,0 0-1 0 0,-1 0 0 0 0,1 0 1 0 0,0 0-1 0 0,0 0 1 0 0,0 0-1 0 0,-1 0 0 0 0,1 0 1 0 0,0 0-1 0 0,0 0 1 0 0,0 0-1 0 0,-1 0 1 0 0,1 0-1 0 0,0 0 0 0 0,-2 0-246 0 0,-6 0-1535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1.481"/>
    </inkml:context>
    <inkml:brush xml:id="br0">
      <inkml:brushProperty name="width" value="0.05" units="cm"/>
      <inkml:brushProperty name="height" value="0.05" units="cm"/>
    </inkml:brush>
  </inkml:definitions>
  <inkml:trace contextRef="#ctx0" brushRef="#br0">33 44 4876 0 0,'-3'-3'99'0'0,"0"-1"-1"0"0,1 0 1 0 0,0 1-1 0 0,-1-1 0 0 0,1 0 1 0 0,0-1-1 0 0,1 1 0 0 0,-3-8 1 0 0,1 18 1697 0 0,1 21-859 0 0,-3 41 24 0 0,5-60-745 0 0,3 385 2426 0 0,31 0-1789 0 0,-4-59-447 0 0,-17-60-262 0 0,-31 375-1 0 0,15-609-385 0 0,-1-10-588 0 0,2 0 0 0 0,2 0-1 0 0,3 37 1 0 0,1-43-446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1.831"/>
    </inkml:context>
    <inkml:brush xml:id="br0">
      <inkml:brushProperty name="width" value="0.05" units="cm"/>
      <inkml:brushProperty name="height" value="0.05" units="cm"/>
    </inkml:brush>
  </inkml:definitions>
  <inkml:trace contextRef="#ctx0" brushRef="#br0">111 296 5388 0 0,'-8'1'87'0'0,"-1"-1"-1"0"0,0 0 0 0 0,1 0 0 0 0,-1-1 0 0 0,0 0 0 0 0,1-1 0 0 0,-1 0 0 0 0,1 0 0 0 0,0-1 0 0 0,0 0 0 0 0,-10-5 0 0 0,20 6 175 0 0,9 2-69 0 0,16 3 17 0 0,378 28 69 0 0,6-34-11 0 0,-223-1-130 0 0,309-2 133 0 0,1677-30-240 0 0,-1134 6 331 0 0,1445-23 3460 0 0,-2236 54-3536 0 0,543-17 425 0 0,-765 14-680 0 0,1-1 1 0 0,36-8-1 0 0,-63 11-33 0 0,0 0-1 0 0,0 0 1 0 0,0 0-1 0 0,0-1 1 0 0,1 1-1 0 0,-1 0 1 0 0,0-1-1 0 0,0 1 1 0 0,0 0-1 0 0,0-1 1 0 0,0 1-1 0 0,0-1 1 0 0,0 0-1 0 0,0 1 1 0 0,0-1-1 0 0,-1 0 1 0 0,1 0-1 0 0,0 1 1 0 0,0-1-1 0 0,0 0 1 0 0,-1 0-1 0 0,1 0 1 0 0,-1 0-1 0 0,2-1 1 0 0,-3 1-12 0 0,1 0 0 0 0,0 0 0 0 0,-1 0 0 0 0,1 0 0 0 0,-1 0 0 0 0,1 0 0 0 0,-1 0 0 0 0,0 0 0 0 0,1 1 0 0 0,-1-1 0 0 0,0 0 0 0 0,1 0 0 0 0,-1 1 0 0 0,0-1 0 0 0,0 0 0 0 0,0 1 0 0 0,0-1 0 0 0,0 1 0 0 0,-2-2 0 0 0,-10-4-230 0 0,-1 0-1 0 0,-20-6 1 0 0,-204-51-2821 0 0,124 39 1635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2.566"/>
    </inkml:context>
    <inkml:brush xml:id="br0">
      <inkml:brushProperty name="width" value="0.05" units="cm"/>
      <inkml:brushProperty name="height" value="0.05" units="cm"/>
    </inkml:brush>
  </inkml:definitions>
  <inkml:trace contextRef="#ctx0" brushRef="#br0">89 218 3092 0 0,'-9'3'257'0'0,"0"0"-1"0"0,-1 0 0 0 0,1-1 0 0 0,0-1 1 0 0,-1 1-1 0 0,1-1 0 0 0,-14-1 0 0 0,581-15 2415 0 0,-180 3-2591 0 0,1443 3-264 0 0,-705 10 12 0 0,-2-22 338 0 0,831-84 1807 0 0,-1891 101-1853 0 0,374-41 466 0 0,-418 44-542 0 0,-7 1-22 0 0,0-1 1 0 0,0 1 0 0 0,-1-1-1 0 0,1 1 1 0 0,0-1-1 0 0,0 0 1 0 0,-1 0-1 0 0,4-2 1 0 0,-7 2 3 0 0,0 0 0 0 0,0 1-1 0 0,0-1 1 0 0,0 0 0 0 0,0 0 0 0 0,-1 1 0 0 0,1-1-1 0 0,0 0 1 0 0,0 1 0 0 0,-1 0 0 0 0,1-1 0 0 0,0 1 0 0 0,-2-1-1 0 0,-16-1 21 0 0,1 0-1 0 0,-1 2 0 0 0,1 0 0 0 0,-1 1 0 0 0,-23 4 1 0 0,15-2-9 0 0,15-2-24 0 0,-59 9 27 0 0,63-9-22 0 0,1 1 0 0 0,-1 0 0 0 0,1 0 0 0 0,0 1 0 0 0,0 0 0 0 0,0 1 0 0 0,-8 4 0 0 0,15-7-13 0 0,-1-1 0 0 0,0 1 0 0 0,1 0 0 0 0,-1-1 0 0 0,0 1 0 0 0,1 0 0 0 0,-1-1 0 0 0,1 1 0 0 0,-1 0 0 0 0,1 0 0 0 0,-1-1 0 0 0,1 1 0 0 0,-1 0 0 0 0,1 0 0 0 0,0 0 0 0 0,0 0 0 0 0,-1 0 0 0 0,1-1 0 0 0,0 1 0 0 0,0 0 0 0 0,0 0 0 0 0,0 0 0 0 0,0 1 0 0 0,1 1 6 0 0,-1-1-1 0 0,1 1 1 0 0,-1-1-1 0 0,1 0 1 0 0,0 1-1 0 0,0-1 0 0 0,0 0 1 0 0,3 4-1 0 0,3 3 48 0 0,0 0 0 0 0,15 15 0 0 0,-20-22-45 0 0,29 29 411 0 0,36 50 1 0 0,-59-69-307 0 0,-1 0 0 0 0,0 0 0 0 0,-1 1 0 0 0,-1 0 0 0 0,0 0 0 0 0,0 1 0 0 0,-2-1 0 0 0,1 1 0 0 0,-2 0 1 0 0,0 0-1 0 0,-1 0 0 0 0,0 19 0 0 0,-2 19 331 0 0,-3-1-1 0 0,-11 51 1 0 0,11-79-325 0 0,-13 83 382 0 0,-22 157 508 0 0,32-192-709 0 0,3 123-1 0 0,14-90-786 0 0,3 0 0 0 0,52 194 0 0 0,-48-218-2085 0 0,-9-54 741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6.836"/>
    </inkml:context>
    <inkml:brush xml:id="br0">
      <inkml:brushProperty name="width" value="0.05" units="cm"/>
      <inkml:brushProperty name="height" value="0.05" units="cm"/>
    </inkml:brush>
  </inkml:definitions>
  <inkml:trace contextRef="#ctx0" brushRef="#br0">32 139 7389 0 0,'-2'0'84'0'0,"-1"-1"1"0"0,1 0-1 0 0,0 0 1 0 0,0 0 0 0 0,0 0-1 0 0,0 0 1 0 0,0 0 0 0 0,0 0-1 0 0,0-1 1 0 0,0 1-1 0 0,0-1 1 0 0,1 0 0 0 0,-3-1-1 0 0,4 2-9 0 0,-1 0-1 0 0,1 0 1 0 0,0 0 0 0 0,0 0-1 0 0,-1 0 1 0 0,1 0-1 0 0,0 0 1 0 0,0 0 0 0 0,0 0-1 0 0,0 0 1 0 0,0 0-1 0 0,0 0 1 0 0,1 0 0 0 0,-1 0-1 0 0,0 0 1 0 0,0 0-1 0 0,1 0 1 0 0,-1 0 0 0 0,1 0-1 0 0,-1 0 1 0 0,1 0-1 0 0,-1 0 1 0 0,1 0 0 0 0,-1 1-1 0 0,1-1 1 0 0,0 0-1 0 0,-1 0 1 0 0,1 1 0 0 0,0-1-1 0 0,0 0 1 0 0,0 1-1 0 0,-1-1 1 0 0,3 0 0 0 0,2-3 84 0 0,1 1 1 0 0,0 0 0 0 0,-1 0 0 0 0,1 0-1 0 0,0 1 1 0 0,0-1 0 0 0,8 0 0 0 0,50-10 242 0 0,-39 9-249 0 0,87-16 23 0 0,1 6 0 0 0,184 0 0 0 0,-276 14-171 0 0,-11 0-8 0 0,-1-1 0 0 0,1 2 1 0 0,-1-1-1 0 0,1 1 0 0 0,-1 1 0 0 0,0 0 0 0 0,14 4 0 0 0,-22-5 4 0 0,0-1 1 0 0,0 1-1 0 0,0 0 0 0 0,0 0 0 0 0,0 0 0 0 0,0 1 1 0 0,0-1-1 0 0,0 0 0 0 0,-1 0 0 0 0,1 0 1 0 0,0 1-1 0 0,-1-1 0 0 0,1 0 0 0 0,-1 1 0 0 0,1-1 1 0 0,-1 0-1 0 0,0 1 0 0 0,1-1 0 0 0,-1 1 0 0 0,0-1 1 0 0,0 0-1 0 0,0 1 0 0 0,0-1 0 0 0,0 1 0 0 0,-1-1 1 0 0,1 0-1 0 0,0 1 0 0 0,-1 1 0 0 0,0 2 15 0 0,-1 1 0 0 0,1-1 0 0 0,-1 1 0 0 0,-1-1-1 0 0,-4 9 1 0 0,-1-1 13 0 0,-1-1 0 0 0,-1 0 1 0 0,0-1-1 0 0,0 0 0 0 0,-14 10 0 0 0,-66 46 42 0 0,21-16-36 0 0,64-47-33 0 0,-95 83 41 0 0,91-77-21 0 0,-1 0-1 0 0,1 1 1 0 0,1 0 0 0 0,0 0 0 0 0,1 1-1 0 0,0 0 1 0 0,-8 17 0 0 0,13-24 1 0 0,1-1 1 0 0,-1 1-1 0 0,1 0 0 0 0,0-1 1 0 0,0 1-1 0 0,1 0 1 0 0,-1-1-1 0 0,1 1 1 0 0,0 0-1 0 0,1 0 0 0 0,-1 0 1 0 0,1-1-1 0 0,0 1 1 0 0,0 0-1 0 0,2 6 1 0 0,0-5 17 0 0,0-1 0 0 0,0 1 1 0 0,0-1-1 0 0,1 0 0 0 0,0 0 0 0 0,0-1 1 0 0,0 1-1 0 0,0-1 0 0 0,1 0 1 0 0,7 6-1 0 0,9 3 67 0 0,0-1 1 0 0,1-1-1 0 0,0-1 1 0 0,41 12-1 0 0,-61-21-108 0 0,35 11 10 0 0,1-1 0 0 0,59 9-1 0 0,-79-18-445 0 0,0 0-1 0 0,0-2 1 0 0,0 0-1 0 0,0-1 0 0 0,0 0 1 0 0,0-2-1 0 0,31-8 0 0 0,-11 0-968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7.151"/>
    </inkml:context>
    <inkml:brush xml:id="br0">
      <inkml:brushProperty name="width" value="0.05" units="cm"/>
      <inkml:brushProperty name="height" value="0.05" units="cm"/>
    </inkml:brush>
  </inkml:definitions>
  <inkml:trace contextRef="#ctx0" brushRef="#br0">19 69 6941 0 0,'-5'1'-9'0'0,"-8"4"526"0"0,28 3 683 0 0,-3-4-792 0 0,1-2 1 0 0,-1 0-1 0 0,1 0 0 0 0,0-1 1 0 0,24-1-1 0 0,-23 0-217 0 0,29-2 139 0 0,86-14 0 0 0,41-21-1604 0 0,-82 12-493 0 0,-49 11 599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9.245"/>
    </inkml:context>
    <inkml:brush xml:id="br0">
      <inkml:brushProperty name="width" value="0.05" units="cm"/>
      <inkml:brushProperty name="height" value="0.05" units="cm"/>
    </inkml:brush>
  </inkml:definitions>
  <inkml:trace contextRef="#ctx0" brushRef="#br0">47 17 8201 0 0,'0'-17'390'0'0,"-1"19"156"0"0,0 30 460 0 0,-1-3-974 0 0,2-18-222 0 0,-1 0 1 0 0,-1 0 0 0 0,0 0-1 0 0,0-1 1 0 0,-1 1-1 0 0,0 0 1 0 0,-1-1-1 0 0,0 0 1 0 0,-1 0-1 0 0,-7 12 1 0 0,7-14-701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7.461"/>
    </inkml:context>
    <inkml:brush xml:id="br0">
      <inkml:brushProperty name="width" value="0.05" units="cm"/>
      <inkml:brushProperty name="height" value="0.05" units="cm"/>
    </inkml:brush>
  </inkml:definitions>
  <inkml:trace contextRef="#ctx0" brushRef="#br0">107 11 7453 0 0,'-16'-1'-17'0'0,"-2"1"524"0"0,0-2 0 0 0,-25-5 0 0 0,32 7 771 0 0,11 0-1226 0 0,0 0-1 0 0,0 0 1 0 0,0 0 0 0 0,0 0-1 0 0,0 0 1 0 0,0 0-1 0 0,0 1 1 0 0,0-1 0 0 0,0 0-1 0 0,0 0 1 0 0,0 0-1 0 0,0 0 1 0 0,0 0 0 0 0,0 0-1 0 0,0 0 1 0 0,0 0 0 0 0,0 0-1 0 0,0 0 1 0 0,0 0-1 0 0,0 1 672 0 0,0-1-672 0 0,0 0 1 0 0,0 0 0 0 0,-1 0-1 0 0,1 0 1 0 0,0 0 0 0 0,0 1-1 0 0,3 1 100 0 0,0 0 0 0 0,0 1 1 0 0,0 0-1 0 0,-1 0 0 0 0,1 0 0 0 0,-1 0 0 0 0,0 0 1 0 0,0 0-1 0 0,0 1 0 0 0,3 5 0 0 0,-4-7-109 0 0,15 35 148 0 0,-1 0 0 0 0,-2 1-1 0 0,12 59 1 0 0,-15-58-130 0 0,1 1-833 0 0,2-1 1 0 0,18 39-1 0 0,-28-74 376 0 0,-1 0-1 0 0,0 0 0 0 0,1 0 1 0 0,-1-1-1 0 0,5 6 1 0 0,2 1-1090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7.772"/>
    </inkml:context>
    <inkml:brush xml:id="br0">
      <inkml:brushProperty name="width" value="0.05" units="cm"/>
      <inkml:brushProperty name="height" value="0.05" units="cm"/>
    </inkml:brush>
  </inkml:definitions>
  <inkml:trace contextRef="#ctx0" brushRef="#br0">222 93 8133 0 0,'6'-20'-12'0'0,"-5"14"82"0"0,0 0 0 0 0,1 0-1 0 0,0 0 1 0 0,0 0 0 0 0,1 1-1 0 0,0-1 1 0 0,4-6 0 0 0,0-2 675 0 0,-6 8 170 0 0,-4 7-113 0 0,0 2-748 0 0,-1-1 1 0 0,0 0-1 0 0,1 0 1 0 0,-1 0-1 0 0,0-1 0 0 0,0 1 1 0 0,0-1-1 0 0,0 0 1 0 0,-1 0-1 0 0,-4 0 0 0 0,-16 5-29 0 0,11-1-27 0 0,1 0 0 0 0,0 1-1 0 0,1 0 1 0 0,0 1-1 0 0,0 0 1 0 0,0 1 0 0 0,1 0-1 0 0,0 1 1 0 0,0 0-1 0 0,1 1 1 0 0,0 0 0 0 0,1 0-1 0 0,0 1 1 0 0,-7 13-1 0 0,15-23 3 0 0,0 0 0 0 0,1 1 0 0 0,-1-1 0 0 0,1 0-1 0 0,-1 0 1 0 0,1 1 0 0 0,-1-1 0 0 0,1 0-1 0 0,0 1 1 0 0,0-1 0 0 0,-1 1 0 0 0,1-1-1 0 0,0 0 1 0 0,1 1 0 0 0,-1-1 0 0 0,0 0 0 0 0,0 1-1 0 0,0-1 1 0 0,1 0 0 0 0,-1 1 0 0 0,1-1-1 0 0,-1 0 1 0 0,1 1 0 0 0,-1-1 0 0 0,1 0 0 0 0,0 0-1 0 0,0 0 1 0 0,0 0 0 0 0,-1 0 0 0 0,1 0-1 0 0,2 2 1 0 0,3 2 10 0 0,1 0 0 0 0,0 0 0 0 0,0-1 0 0 0,12 6-1 0 0,10 7 218 0 0,79 86 763 0 0,-86-78-1219 0 0,1-2 1 0 0,2 0-1 0 0,0-2 0 0 0,1 0 1 0 0,30 17-1 0 0,-53-37 5 0 0,1 1 1 0 0,-1-1-1 0 0,1 0 1 0 0,-1 0-1 0 0,1 0 0 0 0,-1-1 1 0 0,5 1-1 0 0,8 2-937 0 0</inkml:trace>
  <inkml:trace contextRef="#ctx0" brushRef="#br0" timeOffset="1">510 114 7165 0 0,'-1'-7'59'0'0,"0"0"65"0"0,0 1 0 0 0,1 0 0 0 0,0-1 1 0 0,0 1-1 0 0,0-1 0 0 0,0 1 0 0 0,1-1 0 0 0,0 1 1 0 0,1 0-1 0 0,3-12 0 0 0,-5 18-74 0 0,0 0 0 0 0,1-1 0 0 0,-1 1 0 0 0,0-1 0 0 0,0 1 0 0 0,1 0 0 0 0,-1 0 0 0 0,0-1 0 0 0,1 1 0 0 0,-1 0 0 0 0,0-1 0 0 0,1 1 0 0 0,-1 0 0 0 0,0 0 0 0 0,1 0 0 0 0,-1-1 0 0 0,0 1 0 0 0,1 0 0 0 0,-1 0 0 0 0,1 0 0 0 0,-1 0 0 0 0,0 0 0 0 0,1 0-1 0 0,-1 0 1 0 0,1 0 0 0 0,-1 0 0 0 0,0 0 0 0 0,1 0 0 0 0,-1 0 0 0 0,1 0 0 0 0,-1 0 0 0 0,0 0 0 0 0,1 0 0 0 0,-1 0 0 0 0,1 1 0 0 0,-1-1 0 0 0,0 0 0 0 0,1 0 0 0 0,-1 0 0 0 0,0 1 0 0 0,1-1 0 0 0,-1 0 0 0 0,0 0 0 0 0,1 1 0 0 0,-1-1 0 0 0,0 0 0 0 0,0 1 0 0 0,1-1 0 0 0,-1 0 0 0 0,0 1 0 0 0,0-1 0 0 0,0 0 0 0 0,1 1 0 0 0,-1 0 0 0 0,10 19 694 0 0,44 193 1011 0 0,-9-74-3484 0 0,-28-107-370 0 0,-10-20 694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8.176"/>
    </inkml:context>
    <inkml:brush xml:id="br0">
      <inkml:brushProperty name="width" value="0.05" units="cm"/>
      <inkml:brushProperty name="height" value="0.05" units="cm"/>
    </inkml:brush>
  </inkml:definitions>
  <inkml:trace contextRef="#ctx0" brushRef="#br0">67 223 9533 0 0,'-6'-6'456'0'0,"3"4"-26"0"0,5 12 390 0 0,2 14-233 0 0,2-1 1 0 0,1 0-1 0 0,1 0 1 0 0,1 0-1 0 0,18 32 0 0 0,-21-45-568 0 0,8 15 93 0 0,11 29-1 0 0,-22-45-94 0 0,0-1-1 0 0,0 0 0 0 0,-1 1 0 0 0,0 0 0 0 0,-1-1 0 0 0,0 1 0 0 0,0 0 1 0 0,-1 9-1 0 0,0-16-18 0 0,0 0 0 0 0,0 0 0 0 0,0 0 0 0 0,-1 0 0 0 0,1 0 0 0 0,-1 0 0 0 0,1 0 0 0 0,-1 0 1 0 0,1 0-1 0 0,-1-1 0 0 0,0 1 0 0 0,0 0 0 0 0,0 0 0 0 0,0-1 0 0 0,0 1 0 0 0,-1 0 0 0 0,1-1 0 0 0,0 0 0 0 0,-3 2 0 0 0,3-2-2 0 0,-1 0-1 0 0,1 0 0 0 0,-1-1 0 0 0,0 1 1 0 0,1 0-1 0 0,-1-1 0 0 0,0 0 0 0 0,0 1 1 0 0,0-1-1 0 0,1 0 0 0 0,-1 0 0 0 0,0 0 1 0 0,0 0-1 0 0,1 0 0 0 0,-1-1 0 0 0,0 1 0 0 0,-2-1 1 0 0,-2-1-8 0 0,0 0 0 0 0,1-1 1 0 0,-1 1-1 0 0,1-1 0 0 0,0 0 1 0 0,-1-1-1 0 0,1 1 0 0 0,1-1 1 0 0,-1 0-1 0 0,0 0 0 0 0,-4-6 1 0 0,1-1-2 0 0,1-1 1 0 0,0 0-1 0 0,0 0 0 0 0,1 0 1 0 0,1-1-1 0 0,0 0 1 0 0,1 0-1 0 0,0 0 1 0 0,1 0-1 0 0,0-1 1 0 0,-1-19-1 0 0,3 9-2 0 0,1 0 0 0 0,0 0 0 0 0,2 1 0 0 0,1-1-1 0 0,10-39 1 0 0,-9 48 11 0 0,1 1-1 0 0,0-1 0 0 0,1 1 1 0 0,0 1-1 0 0,2-1 0 0 0,-1 1 1 0 0,2 0-1 0 0,0 1 0 0 0,0 0 1 0 0,1 0-1 0 0,0 1 0 0 0,1 0 1 0 0,1 1-1 0 0,19-14 0 0 0,-29 22 3 0 0,1 1 0 0 0,-1-1 0 0 0,1 1 0 0 0,-1 0 0 0 0,1 0 0 0 0,-1 0 0 0 0,1 0 0 0 0,0 0 0 0 0,-1 1 0 0 0,1-1-1 0 0,0 1 1 0 0,0 0 0 0 0,-1 0 0 0 0,1 0 0 0 0,0 0 0 0 0,0 0 0 0 0,-1 1 0 0 0,1-1 0 0 0,0 1 0 0 0,-1-1 0 0 0,1 1 0 0 0,0 0 0 0 0,-1 0-1 0 0,1 0 1 0 0,-1 1 0 0 0,3 1 0 0 0,-1 0 1 0 0,0 1 1 0 0,0 0-1 0 0,-1-1 0 0 0,0 1 0 0 0,1 1 1 0 0,-2-1-1 0 0,1 0 0 0 0,0 1 0 0 0,-1-1 1 0 0,0 1-1 0 0,0 0 0 0 0,0 0 0 0 0,1 6 1 0 0,-1 0 2 0 0,0 0 1 0 0,-1 0 0 0 0,0 0-1 0 0,-1 0 1 0 0,0 0 0 0 0,0 0-1 0 0,-1 0 1 0 0,-1 0 0 0 0,0 0-1 0 0,-1 0 1 0 0,0-1 0 0 0,0 1-1 0 0,-9 17 1 0 0,2-9 9 0 0,0 1 0 0 0,-2-2 0 0 0,0 0 0 0 0,-1 0 1 0 0,-30 31-1 0 0,25-37 63 0 0,17-12 98 0 0,13-4-19 0 0,-7 3-124 0 0,1 0-1 0 0,0 0 1 0 0,0 0 0 0 0,0 1 0 0 0,-1 0 0 0 0,1 0 0 0 0,0 0 0 0 0,0 1 0 0 0,0 0-1 0 0,-1 0 1 0 0,1 1 0 0 0,0-1 0 0 0,-1 1 0 0 0,1 0 0 0 0,-1 1 0 0 0,0-1 0 0 0,0 1-1 0 0,0 0 1 0 0,8 7 0 0 0,6 4 105 0 0,0 2 0 0 0,-2 0 0 0 0,24 27-1 0 0,156 208-593 0 0,-171-207-1594 0 0,-17-29 457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9.011"/>
    </inkml:context>
    <inkml:brush xml:id="br0">
      <inkml:brushProperty name="width" value="0.05" units="cm"/>
      <inkml:brushProperty name="height" value="0.05" units="cm"/>
    </inkml:brush>
  </inkml:definitions>
  <inkml:trace contextRef="#ctx0" brushRef="#br0">60 28 7005 0 0,'-14'-4'229'0'0,"11"4"-117"0"0,0 0-1 0 0,1-1 0 0 0,-1 0 0 0 0,0 1 0 0 0,0-1 0 0 0,1 0 0 0 0,-1 0 0 0 0,0-1 0 0 0,1 1 0 0 0,0 0 0 0 0,-1-1 0 0 0,1 0 0 0 0,0 1 0 0 0,-1-1 0 0 0,1 0 0 0 0,-2-3 0 0 0,12 22 1334 0 0,-1 1-1 0 0,8 31 0 0 0,-10-29-1141 0 0,1-1-1 0 0,1 0 0 0 0,12 23 1 0 0,-3-17-3 0 0,39 47 0 0 0,-38-52-610 0 0,0 2 0 0 0,26 45 0 0 0,-42-66 170 0 0,0 1 1 0 0,-1-1 0 0 0,1 0 0 0 0,-1 1 0 0 0,1-1-1 0 0,-1 1 1 0 0,1-1 0 0 0,-1 0 0 0 0,0 1 0 0 0,0-1 0 0 0,0 1-1 0 0,0 1 1 0 0,-2 1-1265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9.348"/>
    </inkml:context>
    <inkml:brush xml:id="br0">
      <inkml:brushProperty name="width" value="0.05" units="cm"/>
      <inkml:brushProperty name="height" value="0.05" units="cm"/>
    </inkml:brush>
  </inkml:definitions>
  <inkml:trace contextRef="#ctx0" brushRef="#br0">9 0 5817 0 0,'-5'0'8'0'0,"1"3"-8"0"0,13-3-12 0 0,-9 2 12 0 0,2 5-4 0 0,2 3-32 0 0,-2 0-148 0 0,3 8-113 0 0,-1-5-91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19.647"/>
    </inkml:context>
    <inkml:brush xml:id="br0">
      <inkml:brushProperty name="width" value="0.05" units="cm"/>
      <inkml:brushProperty name="height" value="0.05" units="cm"/>
    </inkml:brush>
  </inkml:definitions>
  <inkml:trace contextRef="#ctx0" brushRef="#br0">63 467 5849 0 0,'0'0'20'0'0,"0"0"0"0"0,-1 0 0 0 0,1 0 0 0 0,0-1 0 0 0,0 1 0 0 0,0 0 0 0 0,0 0 0 0 0,0 0 0 0 0,0-1 0 0 0,-1 1 0 0 0,1 0 0 0 0,0 0 0 0 0,0-1 0 0 0,0 1 0 0 0,0 0 0 0 0,0 0 0 0 0,0-1 0 0 0,0 1 0 0 0,0 0 1 0 0,0 0-1 0 0,0-1 0 0 0,0 1 0 0 0,0 0 0 0 0,0 0 0 0 0,1-1 0 0 0,-1 1 0 0 0,0 0 0 0 0,0 0 0 0 0,0 0 0 0 0,0-1 0 0 0,0 1 0 0 0,0 0 0 0 0,1 0 0 0 0,-1 0 0 0 0,0-1 0 0 0,0 1 0 0 0,0 0 0 0 0,0 0 0 0 0,1 0 1 0 0,-1 0-1 0 0,0-1 0 0 0,0 1 0 0 0,1 0 0 0 0,-1 0 0 0 0,0 0 0 0 0,0 0 0 0 0,0 0 0 0 0,1 0 0 0 0,-1 0 0 0 0,0 0 0 0 0,0 0 0 0 0,1 0 0 0 0,-1 0 0 0 0,0 0 0 0 0,0 0 0 0 0,1 0 0 0 0,-1 0 0 0 0,0 0 0 0 0,0 0 1 0 0,1 0-1 0 0,-1 0 0 0 0,0 0 0 0 0,0 0 0 0 0,0 0 0 0 0,1 1 0 0 0,-1-1 0 0 0,0 0 0 0 0,0 0 0 0 0,1 0 0 0 0,-9-13 1067 0 0,6 9-867 0 0,-1 0 1 0 0,1-1-1 0 0,-1 0 0 0 0,1 1 1 0 0,0-1-1 0 0,1 0 0 0 0,-2-5 1 0 0,-2-4 659 0 0,4 14-867 0 0,1-1 0 0 0,0 1 0 0 0,0 0 0 0 0,0 0 0 0 0,-1 0 0 0 0,1 0 0 0 0,0 0 0 0 0,0 0 0 0 0,0 0 0 0 0,-1 0 1 0 0,1 0-1 0 0,0 0 0 0 0,0 0 0 0 0,-1 0 0 0 0,1 0 0 0 0,0 0 0 0 0,0 0 0 0 0,0 0 0 0 0,-1 0 0 0 0,1 0 0 0 0,0 0 0 0 0,0 0 1 0 0,-1 0-1 0 0,1 0 0 0 0,0 0 0 0 0,0 1 0 0 0,0-1 0 0 0,0 0 0 0 0,-1 0 0 0 0,1 0 0 0 0,0 0 0 0 0,0 0 0 0 0,0 1 0 0 0,0-1 1 0 0,-1 0-1 0 0,1 0 0 0 0,0 0 0 0 0,0 1 0 0 0,0-1 0 0 0,0 0 0 0 0,0 0 0 0 0,0 0 0 0 0,0 1 0 0 0,0-1 0 0 0,0 0 0 0 0,0 0 1 0 0,0 0-1 0 0,0 1 0 0 0,0-1 0 0 0,0 0 0 0 0,0 0 0 0 0,0 1 0 0 0,0-1 0 0 0,0 0 0 0 0,0 0 0 0 0,0 0 0 0 0,0 1 0 0 0,-11 38 585 0 0,6-27-468 0 0,2 0 0 0 0,-1 1-1 0 0,1-1 1 0 0,1 1 0 0 0,0 0 0 0 0,1 0-1 0 0,1 23 1 0 0,1-35-122 0 0,-1 0 1 0 0,1 0-1 0 0,0 0 1 0 0,0 0-1 0 0,-1 0 0 0 0,1 0 1 0 0,0 0-1 0 0,0-1 1 0 0,0 1-1 0 0,0 0 1 0 0,0 0-1 0 0,0-1 0 0 0,1 1 1 0 0,-1-1-1 0 0,0 1 1 0 0,0-1-1 0 0,0 1 1 0 0,1-1-1 0 0,-1 0 0 0 0,0 0 1 0 0,0 1-1 0 0,1-1 1 0 0,1 0-1 0 0,31 2 44 0 0,-18-2-71 0 0,-1 0 0 0 0,0-1 0 0 0,0-1 0 0 0,0 0 0 0 0,21-7 0 0 0,-32 8-5 0 0,1-1 0 0 0,0 0 0 0 0,-1 0-1 0 0,1-1 1 0 0,-1 1 0 0 0,1-1 0 0 0,-1 0 0 0 0,0 0 0 0 0,0 0 0 0 0,-1-1-1 0 0,1 1 1 0 0,-1-1 0 0 0,0 0 0 0 0,1 0 0 0 0,-2 0 0 0 0,1-1 0 0 0,0 1-1 0 0,-1-1 1 0 0,3-8 0 0 0,1-7-67 0 0,-1 0-1 0 0,-1 0 1 0 0,-1-1-1 0 0,0 0 1 0 0,-2-39 0 0 0,-3 18-48 0 0,-14-80 1 0 0,12 102 124 0 0,0 1-1 0 0,-1 0 1 0 0,-1 1 0 0 0,0-1 0 0 0,-2 1 0 0 0,-12-22-1 0 0,20 39 17 0 0,0 1 0 0 0,-1-1 0 0 0,1 1 0 0 0,0-1 0 0 0,0 1 0 0 0,-1-1 0 0 0,1 1 0 0 0,0 0 0 0 0,-1-1 0 0 0,1 1-1 0 0,0-1 1 0 0,-1 1 0 0 0,1 0 0 0 0,-1-1 0 0 0,1 1 0 0 0,-1 0 0 0 0,1 0 0 0 0,-1-1 0 0 0,1 1 0 0 0,-1 0 0 0 0,1 0-1 0 0,-1 0 1 0 0,1 0 0 0 0,-1 0 0 0 0,1 0 0 0 0,-1 0 0 0 0,1-1 0 0 0,-1 1 0 0 0,1 1 0 0 0,-1-1 0 0 0,0 0 0 0 0,0 1 9 0 0,-1-1 0 0 0,1 1-1 0 0,0 0 1 0 0,0 0 0 0 0,0 0 0 0 0,0-1 0 0 0,1 1 0 0 0,-1 0 0 0 0,0 1 0 0 0,0-1 0 0 0,0 0 0 0 0,0 2 0 0 0,-15 37 266 0 0,11-20-168 0 0,0 0-1 0 0,2 1 1 0 0,0-1-1 0 0,2 1 1 0 0,0 0-1 0 0,1 0 1 0 0,1-1-1 0 0,1 1 1 0 0,1 0-1 0 0,1-1 1 0 0,1 0-1 0 0,0 0 1 0 0,13 29-1 0 0,-2-11-140 0 0,3 0-1 0 0,1-1 0 0 0,1-1 0 0 0,2-1 1 0 0,48 55-1 0 0,-6 1-2115 0 0,-57-79 1664 0 0,10 14-923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20.854"/>
    </inkml:context>
    <inkml:brush xml:id="br0">
      <inkml:brushProperty name="width" value="0.05" units="cm"/>
      <inkml:brushProperty name="height" value="0.05" units="cm"/>
    </inkml:brush>
  </inkml:definitions>
  <inkml:trace contextRef="#ctx0" brushRef="#br0">18 366 9945 0 0,'-1'-1'10'0'0,"-1"0"0"0"0,1 0 0 0 0,0 0 1 0 0,0 0-1 0 0,-1-1 0 0 0,1 1 0 0 0,0 0 0 0 0,0-1 1 0 0,0 1-1 0 0,0-1 0 0 0,0 1 0 0 0,1-1 0 0 0,-1 0 1 0 0,0 1-1 0 0,1-1 0 0 0,-1 0 0 0 0,1 1 0 0 0,0-1 1 0 0,-1 0-1 0 0,1 1 0 0 0,0-1 0 0 0,0 0 0 0 0,0 0 0 0 0,0 0 1 0 0,0 1-1 0 0,1-1 0 0 0,0-2 0 0 0,5-25 592 0 0,-6 25-474 0 0,0 0 0 0 0,1 0-1 0 0,0 0 1 0 0,0 0 0 0 0,0 0 0 0 0,1 0-1 0 0,-1 1 1 0 0,3-6 0 0 0,-1 5-12 0 0,-1 1 1 0 0,0-1-1 0 0,1 1 1 0 0,0-1-1 0 0,0 1 1 0 0,0 0-1 0 0,0 0 1 0 0,0 0-1 0 0,0 1 1 0 0,1-1-1 0 0,0 1 1 0 0,-1 0-1 0 0,1 0 1 0 0,0 0-1 0 0,5-2 1 0 0,-6 4-92 0 0,1-1 1 0 0,-1 1 0 0 0,1 0-1 0 0,-1-1 1 0 0,1 2 0 0 0,-1-1-1 0 0,1 0 1 0 0,-1 1 0 0 0,1-1-1 0 0,-1 1 1 0 0,1 0-1 0 0,-1 0 1 0 0,0 1 0 0 0,1-1-1 0 0,-1 1 1 0 0,0-1 0 0 0,0 1-1 0 0,0 0 1 0 0,3 3 0 0 0,0 0-21 0 0,0 0 0 0 0,-1 1 0 0 0,0-1 0 0 0,0 1 0 0 0,0 0 0 0 0,0 1-1 0 0,-1-1 1 0 0,0 1 0 0 0,-1 0 0 0 0,1 0 0 0 0,-1 0 0 0 0,2 8 0 0 0,-2-4-4 0 0,0 1 0 0 0,0 0 0 0 0,-1 0 0 0 0,-1 0 0 0 0,0-1 0 0 0,0 1 0 0 0,-2 13 0 0 0,0-22 3 0 0,1 0 0 0 0,-1 0 0 0 0,1-1 0 0 0,-1 1 0 0 0,0 0 0 0 0,0-1 0 0 0,0 1 0 0 0,0-1 0 0 0,-1 1 0 0 0,-2 3 1 0 0,4-6-4 0 0,0 0 0 0 0,0 1 0 0 0,0-1 0 0 0,0 0 0 0 0,0 0 0 0 0,0 0 0 0 0,0 0 1 0 0,0 0-1 0 0,-1 0 0 0 0,1 0 0 0 0,0 0 0 0 0,0 1 0 0 0,0-1 0 0 0,0 0 0 0 0,0 0 0 0 0,0 0 1 0 0,0 0-1 0 0,0 0 0 0 0,0 0 0 0 0,0 0 0 0 0,0 0 0 0 0,-1 0 0 0 0,1 0 0 0 0,0 0 1 0 0,0 0-1 0 0,0 0 0 0 0,0 0 0 0 0,0 0 0 0 0,0 0 0 0 0,0 0 0 0 0,-1 0 0 0 0,1 0 1 0 0,0 0-1 0 0,0 0 0 0 0,0 0 0 0 0,0 0 0 0 0,0 0 0 0 0,0 0 0 0 0,0 0 0 0 0,0 0 1 0 0,-1 0-1 0 0,1 0 0 0 0,0 0 0 0 0,0 0 0 0 0,0 0 0 0 0,0 0 0 0 0,0 0 0 0 0,0 0 1 0 0,0 0-1 0 0,0 0 0 0 0,-1 0 0 0 0,1 0 0 0 0,0 0 0 0 0,0-1 0 0 0,0 1 0 0 0,0 0 1 0 0,0 0-1 0 0,0 0 0 0 0,0 0 0 0 0,0 0 0 0 0,0 0 0 0 0,0 0 0 0 0,0 0 0 0 0,0-1 1 0 0,3-19 37 0 0,8-12-83 0 0,1 0 0 0 0,1 1 0 0 0,21-38-1 0 0,-24 52 41 0 0,1 0-1 0 0,1 0 0 0 0,0 1 0 0 0,1 1 0 0 0,1 0 0 0 0,28-24 0 0 0,-39 36 6 0 0,1 1 1 0 0,-1 0-1 0 0,0 0 0 0 0,1 0 0 0 0,-1 0 0 0 0,1 0 1 0 0,0 0-1 0 0,-1 1 0 0 0,1 0 0 0 0,0 0 0 0 0,0 0 0 0 0,0 0 1 0 0,0 1-1 0 0,0-1 0 0 0,5 1 0 0 0,-6 1 1 0 0,0-1-1 0 0,0 1 0 0 0,-1 0 1 0 0,1 0-1 0 0,0 0 1 0 0,0 0-1 0 0,0 1 1 0 0,-1-1-1 0 0,1 1 0 0 0,-1-1 1 0 0,1 1-1 0 0,-1 0 1 0 0,0 0-1 0 0,1 0 0 0 0,-1 0 1 0 0,0 1-1 0 0,-1-1 1 0 0,1 0-1 0 0,0 1 1 0 0,2 4-1 0 0,5 10-2 0 0,-1 1-1 0 0,7 23 1 0 0,-10-27 16 0 0,0 1 1 0 0,1-1 0 0 0,1 0-1 0 0,9 14 1 0 0,-13-23-41 0 0,1-1 0 0 0,-1 1 1 0 0,1-1-1 0 0,0 0 1 0 0,0-1-1 0 0,1 1 1 0 0,-1-1-1 0 0,1 1 1 0 0,0-1-1 0 0,-1-1 0 0 0,1 1 1 0 0,1-1-1 0 0,-1 0 1 0 0,0 0-1 0 0,8 2 1 0 0,-5-3-157 0 0,-1 1 0 0 0,1-1 0 0 0,0-1 0 0 0,0 0 0 0 0,0 0 0 0 0,0 0 0 0 0,-1-1 0 0 0,1 0 0 0 0,0-1 0 0 0,-1 1 0 0 0,1-2 0 0 0,-1 1 0 0 0,1-1 0 0 0,-1 0 0 0 0,0 0 0 0 0,0-1 0 0 0,0 0 0 0 0,-1 0 0 0 0,10-9 0 0 0,-9 7 140 0 0,0 0 0 0 0,-1-1 1 0 0,0 0-1 0 0,0 0 0 0 0,0 0 0 0 0,-1 0 0 0 0,-1-1 1 0 0,1 0-1 0 0,-1 0 0 0 0,0-1 0 0 0,-1 1 1 0 0,0-1-1 0 0,0 1 0 0 0,-1-1 0 0 0,0 0 0 0 0,1-14 1 0 0,-3 17 118 0 0,0-1 1 0 0,0 1 0 0 0,0-1 0 0 0,-1 1-1 0 0,0 0 1 0 0,0-1 0 0 0,0 1-1 0 0,-1 0 1 0 0,-4-10 0 0 0,4 13-40 0 0,0-1-1 0 0,0 1 1 0 0,0 0 0 0 0,-1-1 0 0 0,1 1-1 0 0,-1 0 1 0 0,0 1 0 0 0,0-1 0 0 0,0 0-1 0 0,0 1 1 0 0,0 0 0 0 0,-1-1 0 0 0,1 1-1 0 0,-1 1 1 0 0,1-1 0 0 0,-6-2 0 0 0,5 3-35 0 0,-5-2 20 0 0,0 0 0 0 0,0 0 1 0 0,0 1-1 0 0,-17-2 0 0 0,24 4 1 0 0,0 0 0 0 0,0 0 1 0 0,0 0-1 0 0,0 0 0 0 0,-1 0 0 0 0,1 0 0 0 0,0 1 0 0 0,0-1 1 0 0,0 1-1 0 0,0 0 0 0 0,0 0 0 0 0,0 0 0 0 0,0 0 1 0 0,0 0-1 0 0,0 0 0 0 0,1 0 0 0 0,-1 0 0 0 0,0 1 1 0 0,1-1-1 0 0,-1 1 0 0 0,1-1 0 0 0,-1 1 0 0 0,1 0 1 0 0,0-1-1 0 0,-1 1 0 0 0,1 0 0 0 0,-1 2 0 0 0,-3 8 80 0 0,0-1 0 0 0,1 1 0 0 0,0 0 0 0 0,1 1 0 0 0,0-1 0 0 0,1 0 0 0 0,-1 25 0 0 0,3-31-100 0 0,0-1 0 0 0,0 0 0 0 0,1 0 0 0 0,0 0 0 0 0,0 1 0 0 0,0-1 0 0 0,0 0 0 0 0,1 0 0 0 0,0 0 0 0 0,0-1 0 0 0,0 1 0 0 0,1 0 0 0 0,-1-1 0 0 0,1 0 0 0 0,0 1 0 0 0,1-1 0 0 0,-1 0 0 0 0,1-1 0 0 0,-1 1 0 0 0,1 0 0 0 0,9 5 0 0 0,-11-8-5 0 0,0 0 0 0 0,0 0 0 0 0,0 0 0 0 0,0 0 0 0 0,0 0 0 0 0,0 0 0 0 0,0 0 0 0 0,1-1-1 0 0,-1 1 1 0 0,0-1 0 0 0,1 1 0 0 0,-1-1 0 0 0,0 0 0 0 0,1 0 0 0 0,-1 0 0 0 0,0-1 0 0 0,1 1 0 0 0,-1 0 0 0 0,3-2 0 0 0,-2 1-26 0 0,1-1 1 0 0,-1 1-1 0 0,0-1 0 0 0,0 0 1 0 0,0 0-1 0 0,0-1 0 0 0,0 1 1 0 0,-1-1-1 0 0,1 1 0 0 0,-1-1 1 0 0,3-3-1 0 0,4-8-69 0 0,-1 1 1 0 0,-1-1-1 0 0,0 0 0 0 0,8-23 1 0 0,-11 26 88 0 0,1-5-4 0 0,0 1 0 0 0,1 1 0 0 0,1-1-1 0 0,0 1 1 0 0,1 0 0 0 0,18-22 0 0 0,-26 35 8 0 0,0 1 0 0 0,0 0 0 0 0,0-1 0 0 0,1 1 0 0 0,-1 0 0 0 0,0 0 0 0 0,1-1 0 0 0,-1 1 0 0 0,0 0 0 0 0,0 0 0 0 0,1 0 0 0 0,-1-1 0 0 0,0 1 0 0 0,1 0 0 0 0,-1 0 0 0 0,1 0 0 0 0,-1 0 0 0 0,0 0 0 0 0,1 0 0 0 0,-1 0 0 0 0,0 0 0 0 0,1 0 0 0 0,-1 0 0 0 0,0 0 0 0 0,1 0 1 0 0,-1 0-1 0 0,1 0 0 0 0,-1 0 0 0 0,0 0 0 0 0,1 0 0 0 0,6 11-10 0 0,-1 23 89 0 0,-5-29-44 0 0,1 12 61 0 0,1-1 0 0 0,7 24-1 0 0,-8-35-75 0 0,0 0-1 0 0,0 1 0 0 0,1-1 0 0 0,-1-1 0 0 0,1 1 1 0 0,0 0-1 0 0,0-1 0 0 0,1 1 0 0 0,-1-1 0 0 0,1 0 1 0 0,5 4-1 0 0,-8-7-18 0 0,0-1 0 0 0,0 0-1 0 0,0 1 1 0 0,1-1 0 0 0,-1 0 0 0 0,0 0 0 0 0,0 0 0 0 0,1 0 0 0 0,-1 0-1 0 0,0 0 1 0 0,0 0 0 0 0,1 0 0 0 0,-1 0 0 0 0,0-1 0 0 0,0 1 0 0 0,0 0 0 0 0,1-1-1 0 0,-1 1 1 0 0,0-1 0 0 0,0 0 0 0 0,2-1 0 0 0,31-19 4 0 0,-23 13 9 0 0,1-1-14 0 0,0 0-1 0 0,-1-1 1 0 0,-1 0-1 0 0,0-1 1 0 0,13-16-1 0 0,-15 17 8 0 0,0 0 0 0 0,1 0-1 0 0,0 0 1 0 0,1 1 0 0 0,0 1-1 0 0,22-15 1 0 0,-31 22-5 0 0,-1 1 1 0 0,1-1-1 0 0,0 1 0 0 0,-1 0 1 0 0,1 0-1 0 0,0-1 0 0 0,0 1 1 0 0,-1 0-1 0 0,1 0 0 0 0,0 0 1 0 0,0 0-1 0 0,-1-1 0 0 0,1 1 1 0 0,0 0-1 0 0,0 1 1 0 0,0-1-1 0 0,-1 0 0 0 0,1 0 1 0 0,0 0-1 0 0,0 0 0 0 0,-1 1 1 0 0,1-1-1 0 0,0 0 0 0 0,0 1 1 0 0,1 0 2 0 0,-1 0 0 0 0,0 0 0 0 0,0 0 0 0 0,0 1 0 0 0,0-1 1 0 0,0 0-1 0 0,-1 0 0 0 0,1 1 0 0 0,0-1 0 0 0,0 0 0 0 0,-1 1 1 0 0,1 1-1 0 0,2 8 27 0 0,-1-1 0 0 0,0 1 0 0 0,0 12 1 0 0,0-5 15 0 0,18 94 225 0 0,-20-111-269 0 0,1 1 0 0 0,-1-1 0 0 0,0 0 0 0 0,1 0-1 0 0,-1 0 1 0 0,0 0 0 0 0,1 0 0 0 0,-1 0 0 0 0,1 0 0 0 0,0 0 0 0 0,-1 0 0 0 0,1-1 0 0 0,0 1 0 0 0,0 0 0 0 0,-1 0 0 0 0,1 0-1 0 0,0-1 1 0 0,0 1 0 0 0,0-1 0 0 0,0 1 0 0 0,0 0 0 0 0,0-1 0 0 0,0 1 0 0 0,0-1 0 0 0,0 0 0 0 0,0 1 0 0 0,0-1 0 0 0,0 0-1 0 0,0 0 1 0 0,0 0 0 0 0,0 0 0 0 0,1 0 0 0 0,-1 0 0 0 0,1 0 0 0 0,6 0-11 0 0,1-1 0 0 0,-1 0 0 0 0,15-4 0 0 0,-4 1-1 0 0,-3 0 7 0 0,-1 0 0 0 0,1-1-1 0 0,-1-1 1 0 0,-1 0 0 0 0,1-1 0 0 0,14-10-1 0 0,34-15 17 0 0,-59 30-14 0 0,1 0 0 0 0,-1 0 0 0 0,0 0 0 0 0,0 0 0 0 0,1-1 0 0 0,-2 0 0 0 0,1 0 0 0 0,0 0 0 0 0,-1-1 1 0 0,1 1-1 0 0,-1-1 0 0 0,0 1 0 0 0,0-1 0 0 0,0 0 0 0 0,-1 0 0 0 0,1-1 0 0 0,-1 1 0 0 0,0-1 1 0 0,0 1-1 0 0,-1-1 0 0 0,1 1 0 0 0,-1-1 0 0 0,0 0 0 0 0,-1 0 0 0 0,1 1 0 0 0,-1-1 0 0 0,0 0 0 0 0,0-5 1 0 0,0 7-1 0 0,0 0 0 0 0,0 1 1 0 0,0-1-1 0 0,0 0 1 0 0,-1 0-1 0 0,1 1 1 0 0,-1-1-1 0 0,0 0 1 0 0,1 1-1 0 0,-1-1 1 0 0,-1 1-1 0 0,1-1 1 0 0,0 1-1 0 0,-1-1 1 0 0,1 1-1 0 0,-3-3 0 0 0,2 3 3 0 0,0 1-1 0 0,1 0 1 0 0,-1 0-1 0 0,0 0 0 0 0,0 1 1 0 0,0-1-1 0 0,0 0 0 0 0,0 1 1 0 0,1-1-1 0 0,-1 1 1 0 0,0 0-1 0 0,0-1 0 0 0,0 1 1 0 0,0 0-1 0 0,0 0 0 0 0,0 1 1 0 0,0-1-1 0 0,0 0 1 0 0,0 1-1 0 0,0-1 0 0 0,0 1 1 0 0,0-1-1 0 0,0 1 0 0 0,-2 1 1 0 0,-2 1 36 0 0,3-1-22 0 0,0-1 0 0 0,0 0 0 0 0,0 0 1 0 0,0 0-1 0 0,0 0 0 0 0,0 0 0 0 0,0-1 0 0 0,0 1 0 0 0,-6-1 0 0 0,-77 8 141 0 0,83-8-138 0 0,0 0-1 0 0,1 1 1 0 0,-1-1 0 0 0,0 1-1 0 0,1 0 1 0 0,-1 0 0 0 0,1 0-1 0 0,-1 0 1 0 0,1 0 0 0 0,-1 0-1 0 0,-2 3 1 0 0,4-3-1 0 0,0 0-1 0 0,0 0 1 0 0,0 0 0 0 0,1 0 0 0 0,-1 0-1 0 0,0 1 1 0 0,0-1 0 0 0,1 0-1 0 0,-1 1 1 0 0,1-1 0 0 0,-1 3 0 0 0,-2 4 116 0 0,-21 40 570 0 0,24-39-605 0 0,1-8-92 0 0,0 0 0 0 0,0-1 0 0 0,0 1 0 0 0,0 0 0 0 0,0 0 0 0 0,0-1-1 0 0,0 1 1 0 0,0-1 0 0 0,0 1 0 0 0,0-1 0 0 0,0 1 0 0 0,2 0 0 0 0,70 16 152 0 0,-72-17-153 0 0,0 0-1 0 0,0 0 1 0 0,0 0-1 0 0,0 1 1 0 0,0-1-1 0 0,0 0 1 0 0,-1 1-1 0 0,1-1 1 0 0,0 0-1 0 0,0 1 1 0 0,0-1-1 0 0,-1 1 1 0 0,1 0-1 0 0,0-1 1 0 0,0 1-1 0 0,-1-1 1 0 0,1 1-1 0 0,0 0 1 0 0,-1 0-1 0 0,1-1 1 0 0,-1 1-1 0 0,1 0 1 0 0,-1 0-1 0 0,1 0 1 0 0,-1 0-1 0 0,0-1 1 0 0,1 1-1 0 0,-1 0 1 0 0,0 0-1 0 0,0 0 1 0 0,0 0-1 0 0,0 0 1 0 0,0 0-1 0 0,0 0 1 0 0,0 0-1 0 0,0 0 1 0 0,0 0-1 0 0,0 0 1 0 0,-1 1-1 0 0,1 5 39 0 0,1-3-40 0 0,-1 1-1 0 0,1-1 0 0 0,1 1 0 0 0,-1-1 0 0 0,0 1 0 0 0,1-1 0 0 0,0 0 0 0 0,0 0 1 0 0,1 1-1 0 0,-1-1 0 0 0,1-1 0 0 0,0 1 0 0 0,6 6 0 0 0,-1-2-589 0 0,1-1 0 0 0,0-1 1 0 0,1 1-1 0 0,15 7 0 0 0,-7-7-731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21.199"/>
    </inkml:context>
    <inkml:brush xml:id="br0">
      <inkml:brushProperty name="width" value="0.05" units="cm"/>
      <inkml:brushProperty name="height" value="0.05" units="cm"/>
    </inkml:brush>
  </inkml:definitions>
  <inkml:trace contextRef="#ctx0" brushRef="#br0">159 173 6033 0 0,'4'-28'181'0'0,"-1"12"80"0"0,-1 0 0 0 0,-1-25 0 0 0,-1 37-138 0 0,0 1 1 0 0,-1-1-1 0 0,1 1 1 0 0,-1-1-1 0 0,0 1 0 0 0,1-1 1 0 0,-2 1-1 0 0,1-1 1 0 0,0 1-1 0 0,-1 0 1 0 0,1 0-1 0 0,-1-1 1 0 0,0 1-1 0 0,0 1 1 0 0,-1-1-1 0 0,-3-5 1 0 0,4 7-41 0 0,1 0 0 0 0,-1 0 1 0 0,1 0-1 0 0,-1 0 0 0 0,1 0 1 0 0,-1 0-1 0 0,0 1 0 0 0,1-1 1 0 0,-1 0-1 0 0,0 1 0 0 0,0-1 1 0 0,1 1-1 0 0,-1 0 0 0 0,0-1 1 0 0,0 1-1 0 0,0 0 1 0 0,0 0-1 0 0,1 0 0 0 0,-1 1 1 0 0,-3 0-1 0 0,1 0 42 0 0,0 0-1 0 0,0 1 1 0 0,1 0 0 0 0,-1-1-1 0 0,0 1 1 0 0,1 1 0 0 0,0-1 0 0 0,-1 0-1 0 0,-2 4 1 0 0,-1 1 77 0 0,0 1 0 0 0,0-1 1 0 0,1 1-1 0 0,0 0 0 0 0,0 1 0 0 0,1-1 0 0 0,-5 11 1 0 0,8-14-163 0 0,0 0 0 0 0,1 0 0 0 0,-1 0 0 0 0,1 0 0 0 0,0 0 0 0 0,0 0 1 0 0,0 1-1 0 0,1-1 0 0 0,0 0 0 0 0,0 0 0 0 0,0 1 0 0 0,1-1 0 0 0,0 0 1 0 0,0 0-1 0 0,0 0 0 0 0,0 0 0 0 0,1 0 0 0 0,0 0 0 0 0,0 0 0 0 0,0 0 1 0 0,1-1-1 0 0,-1 1 0 0 0,1-1 0 0 0,0 0 0 0 0,8 8 0 0 0,-4-5-58 0 0,1 0-1 0 0,0 0 0 0 0,0-1 1 0 0,1-1-1 0 0,0 1 0 0 0,0-1 1 0 0,0-1-1 0 0,1 0 1 0 0,0 0-1 0 0,0-1 0 0 0,0 0 1 0 0,14 2-1 0 0,4-1-831 0 0,0-1 1 0 0,1-2-1 0 0,-1-1 1 0 0,41-4-1 0 0,-31-1-653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22.119"/>
    </inkml:context>
    <inkml:brush xml:id="br0">
      <inkml:brushProperty name="width" value="0.05" units="cm"/>
      <inkml:brushProperty name="height" value="0.05" units="cm"/>
    </inkml:brush>
  </inkml:definitions>
  <inkml:trace contextRef="#ctx0" brushRef="#br0">72 88 6973 0 0,'-7'-6'179'0'0,"1"0"1"0"0,-1 1-1 0 0,2-2 0 0 0,-1 1 1 0 0,1-1-1 0 0,-7-11 1 0 0,3 7 434 0 0,7 10-421 0 0,1 0 1 0 0,0-1-1 0 0,-1 1 1 0 0,1 0-1 0 0,0-1 1 0 0,0 1-1 0 0,0-1 1 0 0,0 0-1 0 0,0 1 1 0 0,1-1-1 0 0,-1 0 1 0 0,0-2-1 0 0,25 26 1548 0 0,-16-12-1612 0 0,1 0 0 0 0,-1 0-1 0 0,-1 0 1 0 0,0 1 0 0 0,9 19 0 0 0,22 61 319 0 0,-22-45-449 0 0,-3 1 0 0 0,10 62 0 0 0,-22-105-74 0 0,-1-1-1 0 0,1 1 0 0 0,-1 0 0 0 0,0 0 1 0 0,0 0-1 0 0,0-1 0 0 0,0 1 1 0 0,-1 0-1 0 0,-1 4 0 0 0,2-8 35 0 0,0 1 0 0 0,0 0 0 0 0,0-1 0 0 0,-1 1 0 0 0,1-1 0 0 0,0 1 0 0 0,-1-1 0 0 0,1 1 0 0 0,0-1 0 0 0,-1 1 0 0 0,1-1 0 0 0,-1 0 0 0 0,1 1 0 0 0,-1-1-1 0 0,1 0 1 0 0,-1 1 0 0 0,1-1 0 0 0,-1 0 0 0 0,1 1 0 0 0,-1-1 0 0 0,0 0 0 0 0,0 0 0 0 0,0 1-20 0 0,-1-1 0 0 0,1-1-1 0 0,0 1 1 0 0,-1 0 0 0 0,1 0 0 0 0,-1 0-1 0 0,1-1 1 0 0,0 1 0 0 0,0-1-1 0 0,-1 1 1 0 0,1-1 0 0 0,0 0 0 0 0,0 1-1 0 0,-2-2 1 0 0,-2-2-30 0 0,-1-1 0 0 0,1 1 0 0 0,1-1 1 0 0,-1 0-1 0 0,1 0 0 0 0,0-1 0 0 0,0 1 0 0 0,0-1 0 0 0,1 0 0 0 0,-1 0 1 0 0,1 0-1 0 0,1 0 0 0 0,0-1 0 0 0,-1 1 0 0 0,2-1 0 0 0,-1 1 0 0 0,1-1 1 0 0,0 0-1 0 0,0-8 0 0 0,0 6 114 0 0,1-1 0 0 0,0 0-1 0 0,1 0 1 0 0,0 1 0 0 0,0-1 0 0 0,1 0 0 0 0,0 1 0 0 0,1-1 0 0 0,0 1-1 0 0,0 0 1 0 0,1 0 0 0 0,9-16 0 0 0,-9 21 36 0 0,0-1 1 0 0,0 1-1 0 0,1 0 1 0 0,-1 0-1 0 0,1 0 1 0 0,0 1-1 0 0,0 0 1 0 0,0 0-1 0 0,1 0 1 0 0,-1 0-1 0 0,1 1 1 0 0,-1 0-1 0 0,1 0 1 0 0,0 1-1 0 0,-1-1 1 0 0,1 1-1 0 0,0 0 1 0 0,0 1-1 0 0,0 0 1 0 0,8 0-1 0 0,5 1 236 0 0,0 0-1 0 0,0 1 1 0 0,0 1-1 0 0,36 12 1 0 0,-48-13-256 0 0,7 2 48 0 0,0 0-1 0 0,0 2 1 0 0,-1 0 0 0 0,15 8-1 0 0,-27-14-82 0 0,-1 1-1 0 0,1-1 0 0 0,-1 0 1 0 0,1 1-1 0 0,-1-1 1 0 0,1 0-1 0 0,-1 1 0 0 0,1-1 1 0 0,-1 1-1 0 0,0-1 0 0 0,1 1 1 0 0,-1-1-1 0 0,0 1 1 0 0,1-1-1 0 0,-1 1 0 0 0,0-1 1 0 0,0 1-1 0 0,0-1 0 0 0,1 1 1 0 0,-1-1-1 0 0,0 1 1 0 0,0 0-1 0 0,0-1 0 0 0,0 1 1 0 0,0-1-1 0 0,0 1 1 0 0,0 0-1 0 0,0 0 0 0 0,-1 0 6 0 0,1 1 1 0 0,-1-1-1 0 0,1 1 0 0 0,-1-1 0 0 0,0 0 0 0 0,0 1 0 0 0,0-1 1 0 0,0 0-1 0 0,0 0 0 0 0,-2 2 0 0 0,-1 2 23 0 0,-1-2 0 0 0,1 1 0 0 0,-1 0 1 0 0,-11 5-1 0 0,-2 1 30 0 0,14-7-50 0 0,0-1 0 0 0,0 1 0 0 0,0-1 0 0 0,-1 0 0 0 0,1 0-1 0 0,-1 0 1 0 0,0-1 0 0 0,1 0 0 0 0,-7 1 0 0 0,11-5-7 0 0,0 0-1 0 0,1 1 1 0 0,-1-1-1 0 0,1 0 1 0 0,0 0 0 0 0,0 0-1 0 0,0 0 1 0 0,0 1-1 0 0,2-5 1 0 0,2 0-22 0 0,0-1 0 0 0,0 1 0 0 0,0 1 0 0 0,1-1 0 0 0,0 1 0 0 0,0 0 0 0 0,1 0 0 0 0,0 1 0 0 0,0-1 0 0 0,0 2 0 0 0,0-1 0 0 0,9-3 0 0 0,2-1-20 0 0,-1 2 0 0 0,1 0-1 0 0,0 1 1 0 0,28-6 0 0 0,-36 10 24 0 0,0 0 0 0 0,1 1 1 0 0,13 0-1 0 0,-22 1 20 0 0,0 0-1 0 0,0 0 1 0 0,0 0-1 0 0,0 0 1 0 0,0 1 0 0 0,0-1-1 0 0,0 1 1 0 0,0-1-1 0 0,0 1 1 0 0,-1 0-1 0 0,1-1 1 0 0,0 1-1 0 0,0 0 1 0 0,-1 0 0 0 0,1 0-1 0 0,0 0 1 0 0,-1 1-1 0 0,1-1 1 0 0,-1 0-1 0 0,0 1 1 0 0,1-1-1 0 0,-1 1 1 0 0,0-1-1 0 0,0 1 1 0 0,1 2 0 0 0,0 1 18 0 0,1-1 0 0 0,-1 1 0 0 0,1 0 0 0 0,0-1 0 0 0,0 0 0 0 0,0 0 0 0 0,1 0 0 0 0,-1 0 0 0 0,1 0 0 0 0,0-1 0 0 0,4 4 0 0 0,-7-7-22 0 0,-1 1 0 0 0,1-1 0 0 0,-1 0 0 0 0,1 1 0 0 0,0-1 0 0 0,-1 0 0 0 0,1 1 0 0 0,-1-1 0 0 0,1 0 0 0 0,-1 0 0 0 0,1 0 0 0 0,0 1 0 0 0,-1-1 0 0 0,1 0 0 0 0,0 0 0 0 0,-1 0 0 0 0,1 0 0 0 0,-1 0 0 0 0,1 0 0 0 0,0 0 0 0 0,-1 0 0 0 0,1-1 0 0 0,0 1 0 0 0,-1 0 0 0 0,1 0 0 0 0,-1 0 1 0 0,1-1-1 0 0,0 1 0 0 0,0-1 0 0 0,15-16 22 0 0,-15 15-28 0 0,0 1 0 0 0,0-1 0 0 0,0 1 0 0 0,0 0 0 0 0,0-1 0 0 0,0 1 0 0 0,1 0 0 0 0,-1 0 0 0 0,0-1 0 0 0,1 1-1 0 0,-1 0 1 0 0,1 0 0 0 0,-1 1 0 0 0,1-1 0 0 0,0 0 0 0 0,-1 0 0 0 0,3 0 0 0 0,1 36 618 0 0,13 93 1411 0 0,23 108-105 0 0,-2-109-1304 0 0,-7-28-144 0 0,-32-97-462 0 0,1 0 0 0 0,0-1 1 0 0,-1 1-1 0 0,0 0 0 0 0,1-1 1 0 0,-1 1-1 0 0,0 0 0 0 0,0 0 0 0 0,0-1 1 0 0,0 1-1 0 0,0 0 0 0 0,0 0 1 0 0,0-1-1 0 0,0 1 0 0 0,-1 0 0 0 0,1 0 1 0 0,-1-1-1 0 0,1 1 0 0 0,-2 2 1 0 0,1-4-7 0 0,1 0 0 0 0,0 1 0 0 0,-1-1 0 0 0,1 0 0 0 0,-1 0 0 0 0,1 0 0 0 0,-1 1 0 0 0,1-1 1 0 0,-1 0-1 0 0,1 0 0 0 0,-1 0 0 0 0,1 0 0 0 0,0 0 0 0 0,-1 0 0 0 0,1 0 0 0 0,-1 0 1 0 0,1 0-1 0 0,-1 0 0 0 0,1 0 0 0 0,-1 0 0 0 0,1 0 0 0 0,-1 0 0 0 0,0 0 0 0 0,-19-13 84 0 0,12 6 17 0 0,-1 0 0 0 0,1-1 0 0 0,0-1 0 0 0,1 1 0 0 0,0-1 0 0 0,1-1 0 0 0,-1 1 0 0 0,2-1-1 0 0,-1 0 1 0 0,1 0 0 0 0,1-1 0 0 0,0 1 0 0 0,1-1 0 0 0,0 0 0 0 0,0 0 0 0 0,1 0 0 0 0,0 0 0 0 0,1-1 0 0 0,1 1 0 0 0,0 0 0 0 0,0-1-1 0 0,1 1 1 0 0,0 0 0 0 0,1 0 0 0 0,1-1 0 0 0,0 2 0 0 0,0-1 0 0 0,1 0 0 0 0,0 0 0 0 0,6-9 0 0 0,2-2-62 0 0,1 1 1 0 0,2 0-1 0 0,0 1 1 0 0,0 1 0 0 0,2 0-1 0 0,0 1 1 0 0,2 1-1 0 0,0 1 1 0 0,0 0-1 0 0,38-21 1 0 0,-43 29-25 0 0,0 1 1 0 0,1 1-1 0 0,0 0 1 0 0,0 1 0 0 0,0 0-1 0 0,1 1 1 0 0,27-3-1 0 0,-31 6 10 0 0,0 1 0 0 0,1 0-1 0 0,-1 1 1 0 0,0 0 0 0 0,0 1 0 0 0,0 0-1 0 0,0 1 1 0 0,0 1 0 0 0,0 0-1 0 0,21 10 1 0 0,-25-9-23 0 0,0 0 0 0 0,0 0 0 0 0,0 1-1 0 0,-1 0 1 0 0,0 0 0 0 0,0 1 0 0 0,-1 0 0 0 0,1 0 0 0 0,-1 1-1 0 0,-1 0 1 0 0,0 0 0 0 0,5 9 0 0 0,-8-13-110 0 0,0 0 0 0 0,0 1 1 0 0,0-1-1 0 0,0 1 0 0 0,-1-1 1 0 0,0 1-1 0 0,0 0 0 0 0,0 0 1 0 0,0-1-1 0 0,-1 1 0 0 0,0 0 1 0 0,0 0-1 0 0,0 0 0 0 0,-1 0 1 0 0,1-1-1 0 0,-1 1 0 0 0,0 0 1 0 0,-1 0-1 0 0,1-1 0 0 0,-1 1 1 0 0,0-1-1 0 0,0 0 0 0 0,0 1 1 0 0,-1-1-1 0 0,-4 6 0 0 0,0-4-503 0 0,1 0 0 0 0,-1-1 0 0 0,0-1 1 0 0,0 1-1 0 0,0-1 0 0 0,-1 0 0 0 0,0 0 0 0 0,0-1 0 0 0,0 0 0 0 0,0-1 0 0 0,-14 3 0 0 0,-10 1-1415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7.266"/>
    </inkml:context>
    <inkml:brush xml:id="br0">
      <inkml:brushProperty name="width" value="0.05" units="cm"/>
      <inkml:brushProperty name="height" value="0.05" units="cm"/>
    </inkml:brush>
  </inkml:definitions>
  <inkml:trace contextRef="#ctx0" brushRef="#br0">21 20 9501 0 0,'-2'-4'29'0'0,"1"3"27"0"0,1 0 0 0 0,-1 0 1 0 0,1 0-1 0 0,-1 0 1 0 0,0 0-1 0 0,1 0 1 0 0,-1 0-1 0 0,0 1 1 0 0,0-1-1 0 0,0 0 1 0 0,1 0-1 0 0,-1 1 1 0 0,0-1-1 0 0,0 1 1 0 0,0-1-1 0 0,0 1 1 0 0,0-1-1 0 0,0 1 1 0 0,-2-1-1 0 0,5 3 389 0 0,0 0-1 0 0,1 1 1 0 0,-1-1 0 0 0,0 0 0 0 0,0 1 0 0 0,0 0-1 0 0,-1-1 1 0 0,1 1 0 0 0,1 3 0 0 0,5 8 165 0 0,13 10-396 0 0,2-1 0 0 0,0-1 1 0 0,2-1-1 0 0,0-1 0 0 0,1-1 1 0 0,1-1-1 0 0,1-1 0 0 0,0-2 1 0 0,1-1-1 0 0,40 14 0 0 0,-56-24-595 0 0,0-1 0 0 0,20 4 0 0 0,-28-6-86 0 0,0-1 0 0 0,0 0 1 0 0,0 0-1 0 0,1 0 0 0 0,-1 0 0 0 0,0-1 0 0 0,0 1 1 0 0,0-1-1 0 0,8-3 0 0 0,0-3-1271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9.554"/>
    </inkml:context>
    <inkml:brush xml:id="br0">
      <inkml:brushProperty name="width" value="0.05" units="cm"/>
      <inkml:brushProperty name="height" value="0.05" units="cm"/>
    </inkml:brush>
  </inkml:definitions>
  <inkml:trace contextRef="#ctx0" brushRef="#br0">56 13 9061 0 0,'-5'0'27'0'0,"4"0"-17"0"0,1 0 1 0 0,-1 0-1 0 0,1 0 0 0 0,-1 0 0 0 0,1 0 1 0 0,-1 0-1 0 0,1 0 0 0 0,-1 0 0 0 0,1 0 1 0 0,-1 0-1 0 0,1 0 0 0 0,-1-1 0 0 0,1 1 1 0 0,-1 0-1 0 0,1 0 0 0 0,-1 0 0 0 0,1-1 0 0 0,-1 1 1 0 0,1 0-1 0 0,-1 0 0 0 0,1-1 0 0 0,0 1 1 0 0,-1 0-1 0 0,1-1 0 0 0,0 1 0 0 0,-1-1 1 0 0,1 1-1 0 0,0 0 0 0 0,-1-1 0 0 0,1 1 0 0 0,0-1 1 0 0,0 1-1 0 0,-1-1 0 0 0,0-3 457 0 0,4 11-346 0 0,-1 0-130 0 0,0-1-1 0 0,0 1 0 0 0,-1 0 0 0 0,0-1 1 0 0,-1 1-1 0 0,1 0 0 0 0,-2 12 1 0 0,1-10 6 0 0,-2 34-475 0 0,-2-1 1 0 0,-17 78-1 0 0,18-103-111 0 0,3-12 280 0 0,0-1-1 0 0,-1 0 1 0 0,0 0 0 0 0,0 0-1 0 0,0 0 1 0 0,-3 6 0 0 0,0-7-171 0 0,0-3 19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7.581"/>
    </inkml:context>
    <inkml:brush xml:id="br0">
      <inkml:brushProperty name="width" value="0.05" units="cm"/>
      <inkml:brushProperty name="height" value="0.05" units="cm"/>
    </inkml:brush>
  </inkml:definitions>
  <inkml:trace contextRef="#ctx0" brushRef="#br0">595 62 6973 0 0,'-3'-12'112'0'0,"2"7"56"0"0,0 0-1 0 0,-1 0 1 0 0,1 0 0 0 0,-1 0-1 0 0,-4-8 1 0 0,5 12-85 0 0,0 1 1 0 0,1-1-1 0 0,-1 0 1 0 0,0 0-1 0 0,1 0 1 0 0,-1 1-1 0 0,0-1 1 0 0,0 0-1 0 0,0 1 1 0 0,0-1-1 0 0,0 1 1 0 0,0-1-1 0 0,0 1 1 0 0,0-1-1 0 0,0 1 0 0 0,0-1 1 0 0,0 1-1 0 0,0 0 1 0 0,0 0-1 0 0,0 0 1 0 0,0 0-1 0 0,0 0 1 0 0,0 0-1 0 0,0 0 1 0 0,0 0-1 0 0,0 0 1 0 0,0 0-1 0 0,0 0 1 0 0,0 1-1 0 0,-1-1 1 0 0,1 0-1 0 0,0 1 1 0 0,-1 0-1 0 0,-9 4 412 0 0,-1 1 0 0 0,1 1 0 0 0,0 0 0 0 0,0 0 1 0 0,-14 14-1 0 0,-46 49 1318 0 0,-270 317 632 0 0,330-374-3790 0 0,1 1 0 0 0,-16 28 0 0 0,21-31-425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7.887"/>
    </inkml:context>
    <inkml:brush xml:id="br0">
      <inkml:brushProperty name="width" value="0.05" units="cm"/>
      <inkml:brushProperty name="height" value="0.05" units="cm"/>
    </inkml:brush>
  </inkml:definitions>
  <inkml:trace contextRef="#ctx0" brushRef="#br0">31 294 7037 0 0,'11'-19'342'0'0,"0"0"0"0"0,27-31 0 0 0,-14 18 182 0 0,65-104 2082 0 0,-72 107-1505 0 0,-16 29-1066 0 0,-1 0 1 0 0,0 0-1 0 0,0 0 0 0 0,0 0 1 0 0,1 0-1 0 0,-1 0 1 0 0,0-1-1 0 0,0 1 0 0 0,0 0 1 0 0,0 0-1 0 0,1 0 1 0 0,-1 0-1 0 0,0-1 0 0 0,0 1 1 0 0,0 0-1 0 0,0 0 1 0 0,0 0-1 0 0,0-1 0 0 0,0 1 1 0 0,0 0-1 0 0,0 0 0 0 0,1-1 1 0 0,-1 1-1 0 0,0 0 1 0 0,0 0-1 0 0,0-1 0 0 0,0 1 1 0 0,0 0-1 0 0,-1 0 1 0 0,1 0-1 0 0,0-1 0 0 0,0 1 1 0 0,0 0-1 0 0,0 0 1 0 0,0-1-1 0 0,0 1 0 0 0,0 0 1 0 0,0 0-1 0 0,0 0 1 0 0,0-1-1 0 0,-1 1 0 0 0,1 0 1 0 0,0 0-1 0 0,0 0 1 0 0,0 0-1 0 0,0-1 0 0 0,-1 1 1 0 0,1 0-1 0 0,-15 4 794 0 0,-17 14-450 0 0,19-8-277 0 0,1 0 0 0 0,0 1-1 0 0,1 0 1 0 0,0 1 0 0 0,0 0-1 0 0,1 1 1 0 0,1 1 0 0 0,-12 21 0 0 0,11-14 75 0 0,1 0 0 0 0,0 1 0 0 0,2 0 0 0 0,1 0 0 0 0,-5 29 0 0 0,4 17 170 0 0,3-1-1 0 0,2 0 1 0 0,9 71-1 0 0,-7-129-338 0 0,21 186 425 0 0,-3-30-250 0 0,-17-154-414 0 0,0 0 0 0 0,-1 0 0 0 0,0 1 0 0 0,-1-1 0 0 0,0 0 0 0 0,-5 19 0 0 0,6-30 160 0 0,0 0 0 0 0,0 1 1 0 0,0-1-1 0 0,0 0 0 0 0,0 0 0 0 0,0 0 1 0 0,0 1-1 0 0,0-1 0 0 0,0 0 0 0 0,0 0 1 0 0,0 1-1 0 0,-1-1 0 0 0,1 0 0 0 0,0 0 1 0 0,0 0-1 0 0,0 0 0 0 0,0 1 0 0 0,0-1 1 0 0,0 0-1 0 0,-1 0 0 0 0,1 0 0 0 0,0 0 1 0 0,0 1-1 0 0,0-1 0 0 0,0 0 0 0 0,-1 0 0 0 0,1 0 1 0 0,0 0-1 0 0,0 0 0 0 0,0 0 0 0 0,-1 0 1 0 0,1 0-1 0 0,0 0 0 0 0,0 0 0 0 0,0 0 1 0 0,-1 0-1 0 0,1 0 0 0 0,0 0 0 0 0,-5-8-2272 0 0,-1-13 5 0 0,2-13-135 0 0,0 14 1257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0:48.387"/>
    </inkml:context>
    <inkml:brush xml:id="br0">
      <inkml:brushProperty name="width" value="0.05" units="cm"/>
      <inkml:brushProperty name="height" value="0.05" units="cm"/>
    </inkml:brush>
  </inkml:definitions>
  <inkml:trace contextRef="#ctx0" brushRef="#br0">20 169 5909 0 0,'-10'-33'306'0'0,"8"28"411"0"0,0-1 0 0 0,0 0 0 0 0,1 0 0 0 0,0 0 0 0 0,-1-8 0 0 0,2 12-549 0 0,0 0 0 0 0,1 0 0 0 0,-1 0 1 0 0,0 0-1 0 0,1 0 0 0 0,-1 0 0 0 0,1-1 0 0 0,0 1 0 0 0,0 0 1 0 0,0 0-1 0 0,0 1 0 0 0,0-1 0 0 0,0 0 0 0 0,0 0 1 0 0,1 0-1 0 0,-1 1 0 0 0,1-1 0 0 0,-1 1 0 0 0,3-2 1 0 0,3-3-84 0 0,1 0 1 0 0,-1 0-1 0 0,1 1 1 0 0,1 1 0 0 0,-1-1-1 0 0,1 1 1 0 0,0 1 0 0 0,0 0-1 0 0,0 0 1 0 0,0 0-1 0 0,0 1 1 0 0,1 1 0 0 0,-1-1-1 0 0,1 2 1 0 0,-1-1 0 0 0,1 1-1 0 0,-1 1 1 0 0,17 2-1 0 0,-19-2 1 0 0,0 0 0 0 0,-1 1 0 0 0,1 0 0 0 0,-1 0-1 0 0,1 0 1 0 0,-1 0 0 0 0,0 1 0 0 0,0 0 0 0 0,7 5 0 0 0,-9-4-31 0 0,0-1 1 0 0,0 1-1 0 0,-1 0 0 0 0,1 0 1 0 0,-1 0-1 0 0,0 0 1 0 0,0 1-1 0 0,-1-1 1 0 0,1 1-1 0 0,-1 0 1 0 0,0-1-1 0 0,2 8 1 0 0,0 2 188 0 0,-1 0 0 0 0,3 24 0 0 0,2 11 134 0 0,-7-43-369 0 0,-1 0-1 0 0,1 0 1 0 0,-1 1 0 0 0,-1 7-1 0 0,1 2-57 0 0,20-39 104 0 0,114-186-23 0 0,-117 189-46 0 0,-10 20 18 0 0,-1 13 71 0 0,1 14 458 0 0,0-1-1 0 0,2-1 1 0 0,1 0 0 0 0,17 31 0 0 0,-22-46-359 0 0,0-1 0 0 0,1 0 1 0 0,1 0-1 0 0,0-1 0 0 0,0 0 0 0 0,0 0 1 0 0,1-1-1 0 0,0 1 0 0 0,0-2 1 0 0,1 1-1 0 0,0-1 0 0 0,0-1 1 0 0,19 9-1 0 0,-23-12-153 0 0,-1 0 1 0 0,1-1 0 0 0,0 0-1 0 0,-1 0 1 0 0,1 0 0 0 0,0 0-1 0 0,0-1 1 0 0,5 1 0 0 0,-9-1-64 0 0,0-1 0 0 0,0 1 0 0 0,0 0 0 0 0,1 0 0 0 0,-1-1 0 0 0,0 1 0 0 0,0-1 0 0 0,0 1 0 0 0,0-1 0 0 0,0 1 1 0 0,0-1-1 0 0,0 0 0 0 0,0 0 0 0 0,0 1 0 0 0,0-1 0 0 0,0 0 0 0 0,0 0 0 0 0,-1 0 0 0 0,1 0 0 0 0,0 0 0 0 0,-1 0 0 0 0,1 0 1 0 0,0 0-1 0 0,-1 0 0 0 0,0 0 0 0 0,1 0 0 0 0,-1-1 0 0 0,1 1 0 0 0,-1 0 0 0 0,0 0 0 0 0,0 0 0 0 0,0-1 0 0 0,0 1 0 0 0,0 0 1 0 0,0 0-1 0 0,0-2 0 0 0,0-5-770 0 0,0 0 0 0 0,-1 0 1 0 0,0 0-1 0 0,-2-11 0 0 0,2 16 456 0 0,0 0-1 0 0,0 1 0 0 0,0-1 1 0 0,0 0-1 0 0,-1 1 0 0 0,1-1 0 0 0,-1 1 1 0 0,0 0-1 0 0,1-1 0 0 0,-1 1 1 0 0,0 0-1 0 0,-1 0 0 0 0,1 0 1 0 0,0 1-1 0 0,-4-4 0 0 0,-11-2-1615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0.081"/>
    </inkml:context>
    <inkml:brush xml:id="br0">
      <inkml:brushProperty name="width" value="0.05" units="cm"/>
      <inkml:brushProperty name="height" value="0.05" units="cm"/>
    </inkml:brush>
  </inkml:definitions>
  <inkml:trace contextRef="#ctx0" brushRef="#br0">52 111 7229 0 0,'-7'-7'73'0'0,"0"0"0"0"0,1-1 0 0 0,-10-14 0 0 0,14 19 122 0 0,0 0-1 0 0,0-1 0 0 0,1 1 1 0 0,-1 0-1 0 0,1-1 1 0 0,0 1-1 0 0,0-1 1 0 0,0 1-1 0 0,0-1 1 0 0,0 1-1 0 0,1-1 1 0 0,-1 0-1 0 0,1-5 1 0 0,1 9-140 0 0,-1-1 1 0 0,1 0-1 0 0,-1 0 1 0 0,0 1-1 0 0,1-1 1 0 0,-1 0-1 0 0,1 1 1 0 0,0-1 0 0 0,-1 0-1 0 0,1 1 1 0 0,-1-1-1 0 0,1 1 1 0 0,0-1-1 0 0,0 1 1 0 0,-1-1-1 0 0,1 1 1 0 0,0-1 0 0 0,0 1-1 0 0,-1 0 1 0 0,1 0-1 0 0,0-1 1 0 0,0 1-1 0 0,0 0 1 0 0,0 0-1 0 0,-1 0 1 0 0,1 0 0 0 0,0 0-1 0 0,0 0 1 0 0,0 0-1 0 0,0 0 1 0 0,0 0-1 0 0,-1 0 1 0 0,2 1-1 0 0,31 6 410 0 0,-32-6-437 0 0,307 118 1485 0 0,-165-58-1434 0 0,-127-55-171 0 0,-2 0-322 0 0,0 0 0 0 0,0-1 0 0 0,1-1-1 0 0,-1 0 1 0 0,23 2 0 0 0,-36-5 245 0 0,1-1 0 0 0,0 0 0 0 0,-1 0 1 0 0,1-1-1 0 0,-1 1 0 0 0,1 0 0 0 0,-1 0 0 0 0,1-1 1 0 0,-1 1-1 0 0,1-1 0 0 0,-1 1 0 0 0,3-2 1 0 0,6-4-1101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0.379"/>
    </inkml:context>
    <inkml:brush xml:id="br0">
      <inkml:brushProperty name="width" value="0.05" units="cm"/>
      <inkml:brushProperty name="height" value="0.05" units="cm"/>
    </inkml:brush>
  </inkml:definitions>
  <inkml:trace contextRef="#ctx0" brushRef="#br0">404 50 7069 0 0,'0'-10'123'0'0,"1"7"-2"0"0,-1 0 0 0 0,0 0 1 0 0,0 0-1 0 0,0-1 0 0 0,0 1 0 0 0,0 0 0 0 0,-1 0 1 0 0,0 0-1 0 0,1 0 0 0 0,-3-5 0 0 0,2 8-49 0 0,0 0-1 0 0,1 0 1 0 0,-1 0-1 0 0,0 0 1 0 0,0 1-1 0 0,0-1 1 0 0,0 0-1 0 0,1 0 1 0 0,-1 1-1 0 0,0-1 0 0 0,0 1 1 0 0,1-1-1 0 0,-1 0 1 0 0,0 1-1 0 0,1 0 1 0 0,-1-1-1 0 0,0 1 1 0 0,1-1-1 0 0,-1 1 1 0 0,1 0-1 0 0,-1-1 1 0 0,0 2-1 0 0,0-1 55 0 0,-69 59 1112 0 0,21-21-664 0 0,-57 62 0 0 0,79-71-512 0 0,2-4-683 0 0,1 2 0 0 0,1 1 0 0 0,-21 34-1 0 0,30-37-607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0.688"/>
    </inkml:context>
    <inkml:brush xml:id="br0">
      <inkml:brushProperty name="width" value="0.05" units="cm"/>
      <inkml:brushProperty name="height" value="0.05" units="cm"/>
    </inkml:brush>
  </inkml:definitions>
  <inkml:trace contextRef="#ctx0" brushRef="#br0">1 0 8365 0 0,'10'5'441'0'0,"-9"-5"-419"0"0,0 0 0 0 0,-1 0 1 0 0,1 1-1 0 0,-1-1 0 0 0,1 0 0 0 0,0 0 1 0 0,-1 1-1 0 0,1-1 0 0 0,-1 0 0 0 0,1 1 1 0 0,-1-1-1 0 0,1 1 0 0 0,-1-1 0 0 0,1 1 1 0 0,-1-1-1 0 0,1 1 0 0 0,-1-1 0 0 0,0 1 1 0 0,1-1-1 0 0,-1 1 0 0 0,0-1 0 0 0,1 2 1 0 0,2 4 195 0 0,1 0 0 0 0,0-1 1 0 0,0 1-1 0 0,6 6 1 0 0,4 4 136 0 0,21 31 91 0 0,49 68-21 0 0,-61-80-365 0 0,2-1 1 0 0,1-1-1 0 0,2-2 1 0 0,46 41 0 0 0,-55-55-287 0 0,1-1 0 0 0,1-1 0 0 0,1-1 0 0 0,0-1 0 0 0,0-1 0 0 0,1-1 0 0 0,1-1 0 0 0,37 11 1 0 0,-46-18-384 0 0,-1 0 1 0 0,25 1 0 0 0,-8-4-548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1.017"/>
    </inkml:context>
    <inkml:brush xml:id="br0">
      <inkml:brushProperty name="width" value="0.05" units="cm"/>
      <inkml:brushProperty name="height" value="0.05" units="cm"/>
    </inkml:brush>
  </inkml:definitions>
  <inkml:trace contextRef="#ctx0" brushRef="#br0">566 57 6097 0 0,'-5'-5'155'0'0,"0"-1"0"0"0,0 1 1 0 0,-1-1-1 0 0,1 2 0 0 0,-1-1 1 0 0,0 0-1 0 0,-1 1 0 0 0,-8-4 1 0 0,10 6 2 0 0,1 0 0 0 0,-1 1 1 0 0,1 0-1 0 0,-1 0 1 0 0,0 0-1 0 0,0 1 1 0 0,0-1-1 0 0,0 1 0 0 0,1 0 1 0 0,-1 1-1 0 0,0-1 1 0 0,0 1-1 0 0,0 0 0 0 0,-4 1 1 0 0,-4 3 12 0 0,1 0 1 0 0,-1 0-1 0 0,1 1 1 0 0,1 0 0 0 0,-1 1-1 0 0,1 1 1 0 0,0 0-1 0 0,1 0 1 0 0,0 1-1 0 0,0 1 1 0 0,-14 17-1 0 0,-7 12 193 0 0,-45 76 0 0 0,66-97-290 0 0,-122 205-1351 0 0,114-192 387 0 0,5-1-149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1.318"/>
    </inkml:context>
    <inkml:brush xml:id="br0">
      <inkml:brushProperty name="width" value="0.05" units="cm"/>
      <inkml:brushProperty name="height" value="0.05" units="cm"/>
    </inkml:brush>
  </inkml:definitions>
  <inkml:trace contextRef="#ctx0" brushRef="#br0">72 62 11521 0 0,'-3'-7'440'0'0,"0"1"1"0"0,0-1-1 0 0,1 0 1 0 0,0-1-1 0 0,1 1 1 0 0,-2-12-1 0 0,5 19-230 0 0,-1 0 0 0 0,0 1 1 0 0,1-1-1 0 0,-1 1 0 0 0,0 0 0 0 0,1-1 0 0 0,-1 1 0 0 0,0 0 1 0 0,0 0-1 0 0,0 0 0 0 0,2 1 0 0 0,25 30 485 0 0,-1 1-1 0 0,-2 1 0 0 0,-1 1 1 0 0,26 50-1 0 0,12 19-377 0 0,-43-72-754 0 0,2-1-1 0 0,2-1 1 0 0,0-1-1 0 0,2-1 1 0 0,45 39-1 0 0,-57-59-576 0 0,3 3-1909 0 0,-16-12 2513 0 0,0 1 359 0 0,0 0 0 0 0,0 0 0 0 0,0 0 0 0 0,0 0-1 0 0,0 0 1 0 0,0 0 0 0 0,0 0 0 0 0,0 0 0 0 0,0 0-1 0 0,0 0 1 0 0,0-1 0 0 0,0 1 0 0 0,0 0 0 0 0,0 0 0 0 0,0 0-1 0 0,0 0 1 0 0,0 0 0 0 0,0 0 0 0 0,0 0 0 0 0,0 0 0 0 0,0 0-1 0 0,0 0 1 0 0,0 0 0 0 0,1-1-819 0 0,-1 1 819 0 0,0 0 0 0 0,0 0-1 0 0,0 0 1 0 0,0 0 0 0 0,1 0 0 0 0,-1 0 0 0 0,0 0 0 0 0,0 0-1 0 0,0 0 1 0 0,0 0 0 0 0,0 0 0 0 0,0 0 0 0 0,0 0 0 0 0,0 0-1 0 0,0 0 1 0 0,0 0 0 0 0,-1-6-1699 0 0</inkml:trace>
  <inkml:trace contextRef="#ctx0" brushRef="#br0" timeOffset="1">430 227 8069 0 0,'-18'-162'1715'0'0,"17"153"-1401"0"0,1 9-246 0 0,1-1-1 0 0,-1 0 0 0 0,0 1 1 0 0,0-1-1 0 0,0 0 1 0 0,0 1-1 0 0,-1-1 1 0 0,1 0-1 0 0,0 1 0 0 0,0-1 1 0 0,0 0-1 0 0,0 1 1 0 0,-1-1-1 0 0,1 0 0 0 0,0 1 1 0 0,0-1-1 0 0,-1 1 1 0 0,1-1-1 0 0,-1 0 0 0 0,1 1 1 0 0,-1-1-1 0 0,1 1 1 0 0,0-1-1 0 0,-1 1 1 0 0,0 0-1 0 0,1-1 0 0 0,-1 1 1 0 0,1-1-1 0 0,-1 1 1 0 0,0-1-1 0 0,0 2 35 0 0,-1-1 0 0 0,1 0 1 0 0,0 1-1 0 0,0-1 0 0 0,0 0 0 0 0,0 1 0 0 0,0-1 1 0 0,0 1-1 0 0,0 0 0 0 0,0-1 0 0 0,0 1 0 0 0,0 0 0 0 0,0 0 1 0 0,0-1-1 0 0,-1 3 0 0 0,-30 39 1493 0 0,31-40-1579 0 0,-19 31 1130 0 0,-27 65 0 0 0,17-32-310 0 0,-114 247 444 0 0,109-238-2271 0 0,-15 32-2399 0 0,26-64 1242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6.576"/>
    </inkml:context>
    <inkml:brush xml:id="br0">
      <inkml:brushProperty name="width" value="0.05" units="cm"/>
      <inkml:brushProperty name="height" value="0.05" units="cm"/>
    </inkml:brush>
  </inkml:definitions>
  <inkml:trace contextRef="#ctx0" brushRef="#br0">147 308 5268 0 0,'-6'-1'68'0'0,"-1"-1"-1"0"0,1 1 0 0 0,-1-1 1 0 0,1-1-1 0 0,0 1 0 0 0,-6-4 0 0 0,-15-6 361 0 0,2 7 63 0 0,21 5-282 0 0,0 0-1 0 0,0-1 1 0 0,0 1 0 0 0,0-1 0 0 0,1 0 0 0 0,-1-1 0 0 0,0 1 0 0 0,1-1 0 0 0,-7-2 0 0 0,10 3-147 0 0,0 0-1 0 0,0 0 1 0 0,0 0 0 0 0,-1 0-1 0 0,1 0 1 0 0,0 1 0 0 0,0-1-1 0 0,0 0 1 0 0,0 0 0 0 0,0 0 0 0 0,1 0-1 0 0,-1 0 1 0 0,0 0 0 0 0,0 1-1 0 0,1-1 1 0 0,-1 0 0 0 0,0 0-1 0 0,1 0 1 0 0,-1 1 0 0 0,0-1 0 0 0,1 0-1 0 0,0 0 1 0 0,-1 1 0 0 0,1-1-1 0 0,-1 0 1 0 0,1 1 0 0 0,0-1-1 0 0,-1 1 1 0 0,1-1 0 0 0,0 1 0 0 0,-1-1-1 0 0,1 1 1 0 0,1-1 0 0 0,28-17 687 0 0,12-2-263 0 0,1 2 1 0 0,0 3-1 0 0,58-14 0 0 0,141-19 170 0 0,-194 40-513 0 0,482-72-446 0 0,-521 80-462 0 0,-18 2-1551 0 0,-6-2 651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8.921"/>
    </inkml:context>
    <inkml:brush xml:id="br0">
      <inkml:brushProperty name="width" value="0.05" units="cm"/>
      <inkml:brushProperty name="height" value="0.05" units="cm"/>
    </inkml:brush>
  </inkml:definitions>
  <inkml:trace contextRef="#ctx0" brushRef="#br0">208 197 4548 0 0,'0'0'93'0'0,"-15"-16"72"0"0,-47-50 81 0 0,47 49 2177 0 0,1 3-1924 0 0,-44-41 6 0 0,44 41 3104 0 0,12 14-3537 0 0,1-1 1 0 0,-1 1-1 0 0,1 0 1 0 0,-1-1-1 0 0,0 0 1 0 0,1 1-1 0 0,-1-1 1 0 0,1 0-1 0 0,-1 0 1 0 0,1 1-1 0 0,0-1 1 0 0,-3-2-1 0 0,1 1 88 0 0,-2-1 3349 0 0,16 6-2856 0 0,35 7 5 0 0,-34-7 1239 0 0,64 14-1598 0 0,240 55-38 0 0,-264-61-126 0 0,65 23 1 0 0,-91-24-86 0 0,3 0 12 0 0,144 54 509 0 0,-141-50-248 0 0,-1 1 0 0 0,-1 2 0 0 0,37 26 0 0 0,-24-18-682 0 0,-43-25 238 0 0,0 0 0 0 0,0 1 0 0 0,1-1 0 0 0,-1 0 0 0 0,0 0 1 0 0,1 1-1 0 0,-1-1 0 0 0,0 0 0 0 0,0 0 0 0 0,1 0 0 0 0,-1 0 0 0 0,0 0 0 0 0,1 0 0 0 0,-1 1 0 0 0,1-1 0 0 0,-1 0 0 0 0,0 0 1 0 0,1 0-1 0 0,-1 0 0 0 0,0 0 0 0 0,1 0 0 0 0,-1 0 0 0 0,0 0 0 0 0,1-1 0 0 0,-1 1 0 0 0,0 0 0 0 0,1 0 0 0 0,-1 0 0 0 0,0 0 1 0 0,1 0-1 0 0,-1 0 0 0 0,0-1 0 0 0,1 1 0 0 0,-1 0 0 0 0,0 0 0 0 0,1-1 0 0 0,-1 1 0 0 0,0-1 0 0 0,1 0-286 0 0,-1 0 0 0 0,0 0-1 0 0,1-1 1 0 0,-1 1 0 0 0,0 0 0 0 0,0 0-1 0 0,0-1 1 0 0,0 1 0 0 0,0 0-1 0 0,0 0 1 0 0,-1-1 0 0 0,1 1 0 0 0,0 0-1 0 0,-1-2 1 0 0,-5-10-1689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9.865"/>
    </inkml:context>
    <inkml:brush xml:id="br0">
      <inkml:brushProperty name="width" value="0.05" units="cm"/>
      <inkml:brushProperty name="height" value="0.05" units="cm"/>
    </inkml:brush>
  </inkml:definitions>
  <inkml:trace contextRef="#ctx0" brushRef="#br0">1 303 4076 0 0,'1'-25'292'0'0,"2"1"1"0"0,1-1-1 0 0,1 1 0 0 0,1 0 0 0 0,1 0 0 0 0,1 1 0 0 0,1 0 0 0 0,1 0 0 0 0,25-40 0 0 0,-34 61-257 0 0,0 0-1 0 0,1 0 0 0 0,-1 1 1 0 0,0-1-1 0 0,1 0 0 0 0,0 1 0 0 0,-1 0 1 0 0,1-1-1 0 0,0 1 0 0 0,0 0 1 0 0,0 0-1 0 0,-1 0 0 0 0,1 0 1 0 0,0 0-1 0 0,1 0 0 0 0,-1 0 0 0 0,0 1 1 0 0,0-1-1 0 0,0 1 0 0 0,0 0 1 0 0,0-1-1 0 0,5 1 0 0 0,-4 1-17 0 0,1-1-1 0 0,-1 1 0 0 0,0 0 1 0 0,0 0-1 0 0,1 0 0 0 0,-1 1 1 0 0,0-1-1 0 0,0 1 1 0 0,0-1-1 0 0,0 1 0 0 0,-1 0 1 0 0,1 0-1 0 0,0 0 0 0 0,-1 1 1 0 0,3 2-1 0 0,2 2-1 0 0,-1 0-1 0 0,0 1 1 0 0,-1-1 0 0 0,0 1-1 0 0,0 0 1 0 0,0 1 0 0 0,-1-1-1 0 0,0 1 1 0 0,3 13 0 0 0,-5-15-11 0 0,-1-1 1 0 0,0 0 0 0 0,-1 0-1 0 0,0 0 1 0 0,0 1-1 0 0,0-1 1 0 0,0 0 0 0 0,-1 0-1 0 0,0 0 1 0 0,0 1 0 0 0,-1-1-1 0 0,0 0 1 0 0,0-1-1 0 0,0 1 1 0 0,-6 9 0 0 0,2-5-94 0 0,-1-1-1 0 0,0 0 1 0 0,0-1 0 0 0,-1 1 0 0 0,-1-1 0 0 0,1-1 0 0 0,-1 0 0 0 0,0 0 0 0 0,-1 0-1 0 0,1-1 1 0 0,-1-1 0 0 0,-17 8 0 0 0,21-12-166 0 0,1 1-1 0 0,0-1 1 0 0,-1 0 0 0 0,1 0-1 0 0,-1 0 1 0 0,1-1-1 0 0,-10 0 1 0 0,12 0-396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9.249"/>
    </inkml:context>
    <inkml:brush xml:id="br0">
      <inkml:brushProperty name="width" value="0.05" units="cm"/>
      <inkml:brushProperty name="height" value="0.05" units="cm"/>
    </inkml:brush>
  </inkml:definitions>
  <inkml:trace contextRef="#ctx0" brushRef="#br0">845 65 8165 0 0,'-5'-9'77'0'0,"2"5"48"0"0,1 0 0 0 0,-1-1 0 0 0,1 1 0 0 0,0-1 0 0 0,0 1-1 0 0,0-1 1 0 0,0 0 0 0 0,0-8 0 0 0,2 13-93 0 0,0 0 0 0 0,0 0-1 0 0,0-1 1 0 0,0 1 0 0 0,0 0-1 0 0,0 0 1 0 0,0-1 0 0 0,0 1-1 0 0,0 0 1 0 0,0 0 0 0 0,0-1-1 0 0,0 1 1 0 0,0 0 0 0 0,-1 0-1 0 0,1-1 1 0 0,0 1 0 0 0,0 0-1 0 0,0 0 1 0 0,0 0 0 0 0,0-1 0 0 0,0 1-1 0 0,0 0 1 0 0,-1 0 0 0 0,1 0-1 0 0,0 0 1 0 0,0-1 0 0 0,0 1-1 0 0,-1 0 1 0 0,1 0 0 0 0,0 0-1 0 0,0 0 1 0 0,0 0 0 0 0,-1 0-1 0 0,1-1 1 0 0,0 1 0 0 0,0 0-1 0 0,0 0 1 0 0,-1 0 0 0 0,1 0 0 0 0,0 0-1 0 0,0 0 1 0 0,-1 0 0 0 0,1 0-1 0 0,0 0 1 0 0,0 0 0 0 0,-1 0-1 0 0,1 0 1 0 0,0 0 0 0 0,0 0-1 0 0,0 0 1 0 0,-1 1 0 0 0,1-1-1 0 0,0 0 1 0 0,0 0 0 0 0,-1 0-1 0 0,1 0 1 0 0,0 0 0 0 0,0 0 0 0 0,0 1-1 0 0,0-1 1 0 0,-1 0 0 0 0,1 0-1 0 0,0 0 1 0 0,0 1 0 0 0,-13 11 848 0 0,-1 8-398 0 0,0-1 0 0 0,-2-1 0 0 0,-1 0 0 0 0,-32 27 0 0 0,9-8 30 0 0,-144 119 1107 0 0,109-97-917 0 0,-83 87-1 0 0,36-5-340 0 0,102-114-346 0 0,2 0-1 0 0,0 2 0 0 0,-21 46 0 0 0,28-37-357 0 0,10-36 58 0 0,1 0-1 0 0,0-1 1 0 0,0 1 0 0 0,0 0 0 0 0,0-1-1 0 0,0 1 1 0 0,0-1 0 0 0,0 1 0 0 0,0 0 0 0 0,0-1-1 0 0,1 1 1 0 0,-1 0 0 0 0,1-1 0 0 0,-1 1-1 0 0,1-1 1 0 0,0 1 0 0 0,0-1 0 0 0,0 1 0 0 0,-1-1-1 0 0,3 3 1 0 0,1-1-1797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19.568"/>
    </inkml:context>
    <inkml:brush xml:id="br0">
      <inkml:brushProperty name="width" value="0.05" units="cm"/>
      <inkml:brushProperty name="height" value="0.05" units="cm"/>
    </inkml:brush>
  </inkml:definitions>
  <inkml:trace contextRef="#ctx0" brushRef="#br0">54 375 7069 0 0,'0'-3'38'0'0,"0"-1"0"0"0,0 1 1 0 0,1 0-1 0 0,-1 0 0 0 0,1 0 1 0 0,-1 0-1 0 0,1 0 0 0 0,0 0 1 0 0,0 0-1 0 0,0 0 0 0 0,1 0 1 0 0,-1 0-1 0 0,1 0 0 0 0,2-3 1 0 0,4-10 188 0 0,62-123 2420 0 0,-35 72-1259 0 0,-32 61-1182 0 0,0 1 0 0 0,-1-1 0 0 0,0 0 0 0 0,0 0 0 0 0,0 0 0 0 0,-1-1 0 0 0,0 1 0 0 0,0 0 1 0 0,0-11-1 0 0,-1 15-153 0 0,0 1 0 0 0,0-1 1 0 0,-1 1-1 0 0,1-1 0 0 0,0 1 1 0 0,-1-1-1 0 0,1 1 0 0 0,-1 0 1 0 0,0-1-1 0 0,1 1 0 0 0,-1 0 0 0 0,0-1 1 0 0,0 1-1 0 0,0 0 0 0 0,0 0 1 0 0,0 0-1 0 0,0 0 0 0 0,-1-2 1 0 0,0 2-40 0 0,0 0 1 0 0,0 1 0 0 0,0-1-1 0 0,0 0 1 0 0,0 1 0 0 0,0-1 0 0 0,0 1-1 0 0,-1-1 1 0 0,1 1 0 0 0,0 0-1 0 0,0 0 1 0 0,0 0 0 0 0,0 0-1 0 0,0 1 1 0 0,-1-1 0 0 0,-2 1-1 0 0,-3 1 5 0 0,0 0 0 0 0,-1 0-1 0 0,1 1 1 0 0,0 0-1 0 0,0 0 1 0 0,1 1-1 0 0,-1 0 1 0 0,1 1 0 0 0,0-1-1 0 0,0 1 1 0 0,-12 12-1 0 0,14-12 43 0 0,1 0 0 0 0,0 0 0 0 0,0 0 0 0 0,0 1 0 0 0,1 0 0 0 0,0 0 0 0 0,0 0 0 0 0,0 0 0 0 0,1 0 0 0 0,0 0 0 0 0,0 1 0 0 0,1-1 0 0 0,-1 1 0 0 0,2 0 0 0 0,-1-1 1 0 0,1 8-1 0 0,2 24 411 0 0,2-1 1 0 0,17 75 0 0 0,-1-15-97 0 0,-14-64-333 0 0,-1-11-33 0 0,1 31 1 0 0,1-8-432 0 0,0 9-1395 0 0,-6-50 1288 0 0,-1 0 0 0 0,-1 0-1 0 0,1 0 1 0 0,0-1 0 0 0,-1 1 0 0 0,0 0 0 0 0,0 0 0 0 0,0-1 0 0 0,0 1 0 0 0,0-1 0 0 0,-3 5 0 0 0,0-3-1041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20.017"/>
    </inkml:context>
    <inkml:brush xml:id="br0">
      <inkml:brushProperty name="width" value="0.05" units="cm"/>
      <inkml:brushProperty name="height" value="0.05" units="cm"/>
    </inkml:brush>
  </inkml:definitions>
  <inkml:trace contextRef="#ctx0" brushRef="#br0">0 202 8365 0 0,'1'-1'57'0'0,"0"-1"0"0"0,0 1 1 0 0,0-1-1 0 0,0 1 1 0 0,0-1-1 0 0,0 1 0 0 0,1 0 1 0 0,-1 0-1 0 0,0-1 0 0 0,2 0 1 0 0,3-4 389 0 0,-2 2-211 0 0,0 0 0 0 0,0 0 1 0 0,0 0-1 0 0,0 0 0 0 0,0 1 1 0 0,1-1-1 0 0,0 1 0 0 0,0 0 0 0 0,-1 1 1 0 0,2-1-1 0 0,-1 1 0 0 0,0 0 1 0 0,0 0-1 0 0,10-1 0 0 0,-3-1 192 0 0,-1-1-1 0 0,0 0 1 0 0,0-1-1 0 0,0 0 0 0 0,15-11 1 0 0,-23 15-355 0 0,5-4 104 0 0,0 1-1 0 0,1 0 1 0 0,0 0 0 0 0,-1 1 0 0 0,1 1 0 0 0,1-1-1 0 0,-1 1 1 0 0,15-2 0 0 0,-21 4-145 0 0,1 1 1 0 0,-1 0-1 0 0,0 0 1 0 0,1 0-1 0 0,-1 1 1 0 0,1-1 0 0 0,-1 1-1 0 0,0-1 1 0 0,1 1-1 0 0,-1 0 1 0 0,0 1-1 0 0,0-1 1 0 0,1 1-1 0 0,-1-1 1 0 0,0 1-1 0 0,-1 0 1 0 0,1 0-1 0 0,0 0 1 0 0,-1 0-1 0 0,1 1 1 0 0,-1-1-1 0 0,1 1 1 0 0,-1-1-1 0 0,0 1 1 0 0,0 0-1 0 0,0 0 1 0 0,1 4-1 0 0,5 10 49 0 0,-1 0-1 0 0,0 0 0 0 0,7 34 0 0 0,-10-32 25 0 0,1-1-1 0 0,1 0 1 0 0,12 25 0 0 0,10-14 119 0 0,-29-47-200 0 0,1 1 0 0 0,0-1 1 0 0,1 0-1 0 0,4-20 0 0 0,-2 16-35 0 0,1 0 1 0 0,1 1-1 0 0,11-29 1 0 0,-13 41 24 0 0,1 1 1 0 0,0-1 0 0 0,1 0 0 0 0,0 1 0 0 0,0 0 0 0 0,0 0-1 0 0,1 1 1 0 0,1-1 0 0 0,-1 1 0 0 0,11-8 0 0 0,-17 15-1 0 0,1 0 1 0 0,-1-1 0 0 0,1 1 0 0 0,-1 0-1 0 0,1 0 1 0 0,0 0 0 0 0,-1 0-1 0 0,1-1 1 0 0,0 1 0 0 0,-1 0 0 0 0,1 0-1 0 0,0 0 1 0 0,-1 0 0 0 0,1 1-1 0 0,0-1 1 0 0,-1 0 0 0 0,1 0 0 0 0,-1 0-1 0 0,1 0 1 0 0,0 1 0 0 0,-1-1-1 0 0,1 0 1 0 0,-1 0 0 0 0,1 1 0 0 0,0-1-1 0 0,-1 1 1 0 0,1-1 0 0 0,-1 0-1 0 0,0 1 1 0 0,1-1 0 0 0,-1 1 0 0 0,1-1-1 0 0,-1 1 1 0 0,0-1 0 0 0,1 1-1 0 0,-1 0 1 0 0,1 0 0 0 0,17 31 637 0 0,-12-20-277 0 0,75 123 2195 0 0,-68-114-2534 0 0,-10-16-223 0 0,-1 0 0 0 0,1 0 0 0 0,0-1-1 0 0,1 1 1 0 0,-1-1 0 0 0,1 0 0 0 0,0 0-1 0 0,0 0 1 0 0,7 5 0 0 0,6 5-1770 0 0,-15-12 1270 0 0,1 0 1 0 0,-1 1-1 0 0,0-2 1 0 0,1 1-1 0 0,0 0 0 0 0,-1 0 1 0 0,1-1-1 0 0,0 0 1 0 0,3 2-1 0 0,-1-3-1761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21:21.883"/>
    </inkml:context>
    <inkml:brush xml:id="br0">
      <inkml:brushProperty name="width" value="0.05" units="cm"/>
      <inkml:brushProperty name="height" value="0.05" units="cm"/>
    </inkml:brush>
  </inkml:definitions>
  <inkml:trace contextRef="#ctx0" brushRef="#br0">1925 229 2668 0 0,'3'-11'14'0'0,"-1"7"98"0"0,0-1 0 0 0,0 1 0 0 0,-1-1 0 0 0,1 1 0 0 0,-1-1 0 0 0,0 0 0 0 0,-1 1 0 0 0,1-1 1 0 0,-1 0-1 0 0,0 0 0 0 0,0 1 0 0 0,0-1 0 0 0,-1 0 0 0 0,0 0 0 0 0,-2-6 0 0 0,2 7 26 0 0,-1 0 0 0 0,1-1 0 0 0,-1 1-1 0 0,-1 0 1 0 0,1 0 0 0 0,-1 0 0 0 0,1 0 0 0 0,-1 1 0 0 0,0-1 0 0 0,0 1-1 0 0,0 0 1 0 0,-1 0 0 0 0,0 0 0 0 0,1 0 0 0 0,-1 0 0 0 0,0 1-1 0 0,0-1 1 0 0,0 1 0 0 0,-9-3 0 0 0,-7-3 118 0 0,-1 0-1 0 0,0 1 1 0 0,-31-5 0 0 0,-69-7 653 0 0,115 18-859 0 0,-62-6 375 0 0,0 4 0 0 0,0 2 0 0 0,0 3 0 0 0,-74 12 0 0 0,62-1-51 0 0,0 3 1 0 0,2 4 0 0 0,-86 34 0 0 0,132-41-174 0 0,-1 2 0 0 0,2 1 0 0 0,0 1 0 0 0,1 2 0 0 0,1 1 0 0 0,1 2 0 0 0,-46 44 0 0 0,46-36 58 0 0,0 2-1 0 0,2 1 1 0 0,2 1-1 0 0,1 1 1 0 0,1 1-1 0 0,-20 49 0 0 0,-54 118 364 0 0,-74 182 670 0 0,156-344-1054 0 0,1 1 0 0 0,2 0 0 0 0,3 1 0 0 0,1 0 0 0 0,1 1-1 0 0,3 0 1 0 0,2-1 0 0 0,2 1 0 0 0,1 0 0 0 0,17 84 0 0 0,-13-106-112 0 0,1-1 0 0 0,0 0 0 0 0,2 0 0 0 0,0-1 0 0 0,2 0 0 0 0,0-1 0 0 0,1 0 0 0 0,1-1 0 0 0,0 0 0 0 0,2-1 0 0 0,0 0 0 0 0,1-2 0 0 0,23 19 0 0 0,-17-17-45 0 0,0-2 0 0 0,1-1 0 0 0,1 0 0 0 0,0-2 0 0 0,1 0 0 0 0,1-2 0 0 0,-1-1 0 0 0,1-1 0 0 0,1-1 0 0 0,40 5 0 0 0,665 49 540 0 0,-486-51-239 0 0,476-42 0 0 0,-618 22-279 0 0,70-8 5 0 0,-143 13-8 0 0,-1-1 0 0 0,0-2 0 0 0,46-18 1 0 0,-56 16-71 0 0,0 0-1 0 0,0-2 1 0 0,-1-1 0 0 0,0 0 0 0 0,-1-1 0 0 0,0-1 0 0 0,-2-1 0 0 0,0 0 0 0 0,27-36 0 0 0,-19 17-19 0 0,-1 0 0 0 0,-1-2 0 0 0,-3 0 0 0 0,23-59 0 0 0,-31 64 25 0 0,-2 1-1 0 0,-1-1 1 0 0,7-61 0 0 0,-8-99 1 0 0,-12 47-85 0 0,-6 2 0 0 0,-55-262 0 0 0,59 379 45 0 0,0-1 1 0 0,-2 1 0 0 0,-1 1 0 0 0,-26-49 0 0 0,27 59 1 0 0,-1 0 1 0 0,-1 1 0 0 0,0 1-1 0 0,0 0 1 0 0,-1 0 0 0 0,-1 1-1 0 0,0 1 1 0 0,-1 0-1 0 0,-15-9 1 0 0,-7-1-13 0 0,-2 2 1 0 0,0 2-1 0 0,0 1 1 0 0,-2 3-1 0 0,0 0 1 0 0,-69-10-1 0 0,-254-15-83 0 0,357 38 93 0 0,-735-16 72 0 0,721 16-78 0 0,-46 1 24 0 0,60 0-35 0 0,0 0-1 0 0,0 0 1 0 0,0 0 0 0 0,0 1-1 0 0,0 0 1 0 0,0 0-1 0 0,1 0 1 0 0,-7 4 0 0 0,11-5-67 0 0,0-1 0 0 0,1 1 0 0 0,-1 0 0 0 0,1-1 0 0 0,-1 1 0 0 0,1-1 0 0 0,-1 1 0 0 0,1 0 0 0 0,-1-1 0 0 0,1 1 0 0 0,0 0 0 0 0,-1 0 0 0 0,1-1 0 0 0,0 1 1 0 0,0 0-1 0 0,-1 0 0 0 0,1-1 0 0 0,0 1 0 0 0,0 0 0 0 0,0 0 0 0 0,0 0 0 0 0,0-1 0 0 0,0 1 0 0 0,0 0 0 0 0,0 0 0 0 0,1 0 0 0 0,-1-1 0 0 0,0 2 0 0 0,12 26-2626 0 0,-6-14 1163 0 0,2 26-2824 0 0,-5-14 1852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34:14.072"/>
    </inkml:context>
    <inkml:brush xml:id="br0">
      <inkml:brushProperty name="width" value="0.05" units="cm"/>
      <inkml:brushProperty name="height" value="0.05" units="cm"/>
    </inkml:brush>
  </inkml:definitions>
  <inkml:trace contextRef="#ctx0" brushRef="#br0">1 0 24575,'2'0'0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3.181"/>
    </inkml:context>
    <inkml:brush xml:id="br0">
      <inkml:brushProperty name="width" value="0.05" units="cm"/>
      <inkml:brushProperty name="height" value="0.05" units="cm"/>
    </inkml:brush>
  </inkml:definitions>
  <inkml:trace contextRef="#ctx0" brushRef="#br0">3 4 7133 0 0,'-3'0'-52'0'0,"4"-1"224"0"0,6-1 304 0 0,-4 2 424 0 0,-2 0-839 0 0,0 0-1 0 0,0 0 1 0 0,0 0 0 0 0,0 0 0 0 0,0 0-1 0 0,1 0 1 0 0,-1 0 0 0 0,0 0 0 0 0,0 0-1 0 0,0 0 1 0 0,0 1 0 0 0,0-1 0 0 0,0 0 0 0 0,0 1-1 0 0,0-1 1 0 0,0 1 0 0 0,0-1 0 0 0,0 1-1 0 0,0 0 1 0 0,0-1 0 0 0,-1 1 0 0 0,1 0-1 0 0,0 0 1 0 0,0-1 0 0 0,-1 1 0 0 0,1 0-1 0 0,0 0 1 0 0,-1 0 0 0 0,1 0 0 0 0,-1 0 0 0 0,1 0-1 0 0,-1 0 1 0 0,1 0 0 0 0,-1 0 0 0 0,0 0-1 0 0,0 0 1 0 0,1 0 0 0 0,-1 0 0 0 0,0 0-1 0 0,0 0 1 0 0,0 1 0 0 0,0 1 0 0 0,1 35 1059 0 0,-4 50 1 0 0,-1-3-451 0 0,4-44-541 0 0,6 220-22 0 0,-4-248-481 0 0,0 1 0 0 0,1-1 0 0 0,0 1 1 0 0,11 23-1 0 0,-2-2-1754 0 0,-12-19 785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3.736"/>
    </inkml:context>
    <inkml:brush xml:id="br0">
      <inkml:brushProperty name="width" value="0.05" units="cm"/>
      <inkml:brushProperty name="height" value="0.05" units="cm"/>
    </inkml:brush>
  </inkml:definitions>
  <inkml:trace contextRef="#ctx0" brushRef="#br0">175 448 7197 0 0,'-15'-15'-10'0'0,"-10"-9"351"0"0,0-1 1 0 0,2-1-1 0 0,1-1 0 0 0,-26-44 0 0 0,45 66-243 0 0,1 1-1 0 0,0-1 1 0 0,0 0 0 0 0,0 0 0 0 0,0 0 0 0 0,1 0 0 0 0,0 0-1 0 0,0 0 1 0 0,1 0 0 0 0,-1-1 0 0 0,1 1 0 0 0,0 0-1 0 0,0 0 1 0 0,1 0 0 0 0,0-1 0 0 0,0 1 0 0 0,0 0 0 0 0,0 0-1 0 0,1 0 1 0 0,0 0 0 0 0,0 1 0 0 0,3-6 0 0 0,0 2-15 0 0,0 0 1 0 0,1 1-1 0 0,-1 0 1 0 0,2 0-1 0 0,-1 0 1 0 0,1 1-1 0 0,0 0 1 0 0,0 0-1 0 0,1 1 1 0 0,0 0 0 0 0,14-7-1 0 0,1 2 28 0 0,1 0 0 0 0,0 2 1 0 0,0 1-1 0 0,1 1 0 0 0,0 1 0 0 0,0 1 0 0 0,0 1 0 0 0,0 1 0 0 0,1 2 1 0 0,28 2-1 0 0,-24 1-63 0 0,-1 1 0 0 0,0 2 0 0 0,0 0 1 0 0,0 2-1 0 0,-1 1 0 0 0,0 2 0 0 0,-1 0 1 0 0,37 22-1 0 0,-48-23-42 0 0,-1 0-1 0 0,0 1 1 0 0,-1 1 0 0 0,0 0 0 0 0,-1 1 0 0 0,0 1-1 0 0,-1 0 1 0 0,-1 0 0 0 0,0 1 0 0 0,-1 0 0 0 0,0 1-1 0 0,14 33 1 0 0,-20-37-3 0 0,1 1 0 0 0,-2-1 0 0 0,0 0 0 0 0,0 1 0 0 0,-2 0 0 0 0,1-1 0 0 0,-1 1 0 0 0,-1 0 0 0 0,-1 0 0 0 0,0 0 1 0 0,0-1-1 0 0,-1 1 0 0 0,-1 0 0 0 0,0-1 0 0 0,0 0 0 0 0,-1 0 0 0 0,-1 0 0 0 0,0 0 0 0 0,-10 15 0 0 0,4-10 0 0 0,-1-1 0 0 0,0-1 0 0 0,-1 0 0 0 0,0-1 1 0 0,-2 0-1 0 0,1-1 0 0 0,-2-1 0 0 0,-23 16 0 0 0,11-11 3 0 0,-1-2 1 0 0,0-1-1 0 0,0-1 0 0 0,-41 12 0 0 0,61-23-1 0 0,1 0-1 0 0,0 0 1 0 0,-1 0 0 0 0,1-1-1 0 0,-1-1 1 0 0,1 1-1 0 0,-1-1 1 0 0,0-1 0 0 0,-9-1-1 0 0,16 1-3 0 0,0 1 1 0 0,0-1-1 0 0,0 1 0 0 0,0-1 0 0 0,0 0 0 0 0,0 0 0 0 0,0 0 0 0 0,0 0 1 0 0,0-1-1 0 0,0 1 0 0 0,1 0 0 0 0,-1-1 0 0 0,0 1 0 0 0,1-1 1 0 0,-1 1-1 0 0,0-3 0 0 0,0 1-1 0 0,1 1 0 0 0,0-1 0 0 0,1 1 0 0 0,-1-1 0 0 0,0 1 0 0 0,1-1 0 0 0,0 1 0 0 0,-1-1 0 0 0,1 0 0 0 0,0 1 0 0 0,0-1 0 0 0,0 1 0 0 0,1-1 0 0 0,-1 0 0 0 0,1 1 0 0 0,1-5 0 0 0,0 1-6 0 0,1 0 1 0 0,-1 0 0 0 0,1 1 0 0 0,0-1 0 0 0,1 1 0 0 0,-1 0 0 0 0,1 0 0 0 0,0 0 0 0 0,0 1-1 0 0,8-7 1 0 0,1 0-1 0 0,1 0 0 0 0,22-13 1 0 0,-9 9 3 0 0,2 0 1 0 0,-1 2-1 0 0,2 2 1 0 0,-1 0 0 0 0,1 2-1 0 0,1 1 1 0 0,0 2-1 0 0,0 1 1 0 0,0 1-1 0 0,1 1 1 0 0,-1 2 0 0 0,1 2-1 0 0,-1 1 1 0 0,39 6-1 0 0,-56-4 11 0 0,1 0 0 0 0,-1 0 0 0 0,0 1 0 0 0,0 1-1 0 0,-1 0 1 0 0,0 1 0 0 0,0 1 0 0 0,-1 0 0 0 0,1 0-1 0 0,19 20 1 0 0,-25-22 16 0 0,-2 0 0 0 0,1 1 0 0 0,-1 0 0 0 0,0 0-1 0 0,0 0 1 0 0,-1 0 0 0 0,0 1 0 0 0,0 0 0 0 0,-1 0-1 0 0,0 0 1 0 0,0 0 0 0 0,-1 0 0 0 0,0 1 0 0 0,0-1-1 0 0,-1 1 1 0 0,0-1 0 0 0,-1 1 0 0 0,0-1 0 0 0,0 1 0 0 0,-2 10-1 0 0,0-9 33 0 0,-1-1 0 0 0,0 1 0 0 0,-1-1-1 0 0,0 1 1 0 0,0-1 0 0 0,-1 0 0 0 0,0 0 0 0 0,-1-1-1 0 0,0 0 1 0 0,-9 11 0 0 0,-7 5 210 0 0,-49 40 1 0 0,51-48-206 0 0,-1 0-1 0 0,-1-2 1 0 0,0-1 0 0 0,-1-1 0 0 0,0-1 0 0 0,-1-1 0 0 0,-43 13 0 0 0,47-18-57 0 0,1-1 0 0 0,-1-1 0 0 0,1 0 0 0 0,-1-2 0 0 0,0 0 0 0 0,0-1 0 0 0,0-1 0 0 0,1-1 0 0 0,-1-1 0 0 0,-32-8 0 0 0,41 7-37 0 0,0-1 0 0 0,0 0 0 0 0,1 0 0 0 0,0-1-1 0 0,0 0 1 0 0,0-1 0 0 0,0 0 0 0 0,1-1 0 0 0,1 0 0 0 0,-1 0 0 0 0,1-1 0 0 0,1 0 0 0 0,-1-1 0 0 0,2 1 0 0 0,-1-1 0 0 0,1-1 0 0 0,-6-15-1 0 0,7 15-304 0 0,1 0-1 0 0,1 0 1 0 0,0-1-1 0 0,1 1 1 0 0,0-1-1 0 0,1 0 1 0 0,0 1-1 0 0,1-1 1 0 0,0 0-1 0 0,3-21 0 0 0,-2 31 211 0 0,-1 1 0 0 0,1 0 0 0 0,-1 0 0 0 0,1 0 0 0 0,-1-1 0 0 0,1 1 0 0 0,-1 0 0 0 0,1 0 0 0 0,0 0 0 0 0,0 0 0 0 0,0 0 0 0 0,0 0 0 0 0,0 0-1 0 0,1 0 1 0 0,1-3-359 0 0,3-5-929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4.118"/>
    </inkml:context>
    <inkml:brush xml:id="br0">
      <inkml:brushProperty name="width" value="0.05" units="cm"/>
      <inkml:brushProperty name="height" value="0.05" units="cm"/>
    </inkml:brush>
  </inkml:definitions>
  <inkml:trace contextRef="#ctx0" brushRef="#br0">90 30 6597 0 0,'0'-1'92'0'0,"1"1"0"0"0,-1-1 0 0 0,1 0 0 0 0,-1 0 0 0 0,0 0 0 0 0,0 0 0 0 0,1 0 0 0 0,-1 0 0 0 0,0 0 0 0 0,0 0 0 0 0,0 0 0 0 0,0 0 0 0 0,0 0 0 0 0,0 0 0 0 0,0 0 0 0 0,0 0 0 0 0,0 0 0 0 0,0 1 0 0 0,-1-1 0 0 0,1 0 0 0 0,0 0 0 0 0,-1 0 1 0 0,1 0-1 0 0,-1 0 0 0 0,1 0 0 0 0,-1 0 0 0 0,0-1 0 0 0,0 2-44 0 0,1 0 0 0 0,-1-1 0 0 0,0 1 0 0 0,1 0 0 0 0,-1 0 0 0 0,0-1 1 0 0,0 1-1 0 0,1 0 0 0 0,-1 0 0 0 0,0 0 0 0 0,1 0 0 0 0,-1 0 0 0 0,0 0 0 0 0,0 0 0 0 0,1 0 1 0 0,-1 0-1 0 0,0 0 0 0 0,1 0 0 0 0,-1 1 0 0 0,0-1 0 0 0,1 0 0 0 0,-1 0 0 0 0,0 1 1 0 0,1-1-1 0 0,-1 0 0 0 0,0 1 0 0 0,1-1 0 0 0,-1 1 0 0 0,1-1 0 0 0,-1 1 0 0 0,1-1 0 0 0,-1 1 1 0 0,1-1-1 0 0,-1 1 0 0 0,1-1 0 0 0,-1 1 0 0 0,1 0 0 0 0,0-1 0 0 0,-1 2 0 0 0,-7 11 25 0 0,-1 1-1 0 0,2 1 0 0 0,0-1 0 0 0,1 1 0 0 0,0 1 1 0 0,1-1-1 0 0,1 1 0 0 0,1 0 0 0 0,0-1 0 0 0,1 2 1 0 0,0-1-1 0 0,2 0 0 0 0,0 0 0 0 0,0 0 0 0 0,2 0 1 0 0,0 0-1 0 0,1 0 0 0 0,0 0 0 0 0,7 18 0 0 0,-7-29-67 0 0,0 0 0 0 0,-1-1-1 0 0,1 1 1 0 0,1-1 0 0 0,-1 1-1 0 0,1-1 1 0 0,0 0 0 0 0,0 0-1 0 0,0-1 1 0 0,0 1 0 0 0,1-1-1 0 0,-1 0 1 0 0,1 0 0 0 0,0-1-1 0 0,0 1 1 0 0,0-1 0 0 0,0 0-1 0 0,0-1 1 0 0,1 1 0 0 0,-1-1-1 0 0,11 1 1 0 0,-9 0 1 0 0,2-1 0 0 0,-1-1 0 0 0,0 1 0 0 0,0-2 0 0 0,0 1 0 0 0,0-1 0 0 0,0 0 1 0 0,0-1-1 0 0,0 1 0 0 0,-1-2 0 0 0,1 1 0 0 0,0-1 0 0 0,-1 0 0 0 0,11-6 0 0 0,-15 6-9 0 0,0 0 0 0 0,0 1 1 0 0,0-1-1 0 0,0-1 0 0 0,-1 1 0 0 0,1 0 1 0 0,-1 0-1 0 0,0-1 0 0 0,0 0 0 0 0,0 1 0 0 0,0-1 1 0 0,-1 0-1 0 0,0 0 0 0 0,1 0 0 0 0,-1 0 1 0 0,-1 0-1 0 0,1 0 0 0 0,0 0 0 0 0,-1 0 1 0 0,0-8-1 0 0,-1-6-15 0 0,-1 0 0 0 0,-1 0 0 0 0,-6-24 0 0 0,8 38 17 0 0,-3-10-6 0 0,0-1 0 0 0,-1 1 0 0 0,-1 0 0 0 0,-1 0-1 0 0,-9-15 1 0 0,13 23 7 0 0,0 1-1 0 0,-1 0 0 0 0,0 0 0 0 0,0 0 1 0 0,0 0-1 0 0,-1 0 0 0 0,1 1 1 0 0,-1 0-1 0 0,0 0 0 0 0,0 0 1 0 0,-1 1-1 0 0,1 0 0 0 0,-1 0 1 0 0,-11-4-1 0 0,15 6-35 0 0,-1 1 0 0 0,0 0 1 0 0,1 0-1 0 0,-1 0 0 0 0,0 0 1 0 0,1 1-1 0 0,-1-1 0 0 0,0 1 1 0 0,-2 1-1 0 0,4-2-101 0 0,0 0 0 0 0,0 0-1 0 0,0 1 1 0 0,0-1 0 0 0,0 0-1 0 0,0 1 1 0 0,0-1 0 0 0,0 1 0 0 0,0-1-1 0 0,0 1 1 0 0,0 0 0 0 0,0-1 0 0 0,0 1-1 0 0,1 0 1 0 0,-1-1 0 0 0,0 1 0 0 0,1 0-1 0 0,-1 0 1 0 0,0 0 0 0 0,1 0 0 0 0,-1 0-1 0 0,1 0 1 0 0,0 0 0 0 0,-1 1-1 0 0,1 1-1012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4.441"/>
    </inkml:context>
    <inkml:brush xml:id="br0">
      <inkml:brushProperty name="width" value="0.05" units="cm"/>
      <inkml:brushProperty name="height" value="0.05" units="cm"/>
    </inkml:brush>
  </inkml:definitions>
  <inkml:trace contextRef="#ctx0" brushRef="#br0">40 128 8133 0 0,'-1'0'19'0'0,"0"0"0"0"0,0 0 0 0 0,0 0 1 0 0,0-1-1 0 0,1 1 0 0 0,-1 0 0 0 0,0-1 0 0 0,0 1 1 0 0,0-1-1 0 0,1 1 0 0 0,-1-1 0 0 0,0 1 1 0 0,1-1-1 0 0,-1 0 0 0 0,0 1 0 0 0,1-1 0 0 0,-1 0 1 0 0,1 1-1 0 0,-1-1 0 0 0,1 0 0 0 0,-1 0 0 0 0,1 0 1 0 0,-1 1-1 0 0,1-1 0 0 0,0 0 0 0 0,0 0 1 0 0,-1-2-1 0 0,1 2 71 0 0,-1 0 1 0 0,1-1-1 0 0,-1 1 1 0 0,1 0-1 0 0,-1-1 1 0 0,0 1-1 0 0,0 0 0 0 0,1 0 1 0 0,-1-1-1 0 0,0 1 1 0 0,0 0-1 0 0,0 0 1 0 0,0 0-1 0 0,0 0 1 0 0,-2-1-1 0 0,2 2-53 0 0,1 0 0 0 0,0 0 0 0 0,0 0 0 0 0,0 0 1 0 0,-1 0-1 0 0,1 0 0 0 0,0 0 0 0 0,0 0 0 0 0,-1 0 0 0 0,1 0 0 0 0,0 0 0 0 0,0 0 0 0 0,-1 0 0 0 0,1 0 0 0 0,0 0 0 0 0,0 0 0 0 0,0 0 0 0 0,-1 0 0 0 0,1 0 0 0 0,0 0 0 0 0,0 0 0 0 0,0 1 0 0 0,-1-1 0 0 0,1 0 0 0 0,0 0 1 0 0,0 0-1 0 0,0 0 0 0 0,0 0 0 0 0,-1 1 0 0 0,1-1 0 0 0,0 0 0 0 0,0 0 0 0 0,0 0 0 0 0,0 1 0 0 0,0-1 0 0 0,0 0 0 0 0,-1 0 0 0 0,1 0 0 0 0,0 1 0 0 0,0-1 0 0 0,0 0 0 0 0,0 0 0 0 0,0 0 0 0 0,0 1 0 0 0,0-1 1 0 0,0 0-1 0 0,0 0 0 0 0,0 1 0 0 0,0-1 0 0 0,0 0 0 0 0,0 0 0 0 0,0 1 0 0 0,0-1 0 0 0,1 0 0 0 0,2 26 684 0 0,13 31-384 0 0,-15-54-240 0 0,10 28-15 0 0,1 0 0 0 0,1-1 0 0 0,2-1 0 0 0,1 0 0 0 0,1-1 0 0 0,1-1 0 0 0,32 36 0 0 0,-48-60-82 0 0,2 2 16 0 0,0-1 1 0 0,1 1-1 0 0,0-1 0 0 0,7 6 0 0 0,-11-9-8 0 0,0-1 0 0 0,0 1 0 0 0,0-1 1 0 0,0 1-1 0 0,0-1 0 0 0,0 1 0 0 0,0-1 1 0 0,0 0-1 0 0,0 1 0 0 0,0-1 0 0 0,0 0 1 0 0,0 0-1 0 0,0 0 0 0 0,0 0 0 0 0,0 0 1 0 0,0 0-1 0 0,0 0 0 0 0,0 0 0 0 0,0 0 1 0 0,0 0-1 0 0,0-1 0 0 0,0 1 0 0 0,0 0 1 0 0,0-1-1 0 0,0 1 0 0 0,0 0 0 0 0,-1-1 1 0 0,1 0-1 0 0,0 1 0 0 0,0-1 0 0 0,0 1 1 0 0,0-1-1 0 0,-1 0 0 0 0,1 0 0 0 0,1-1 1 0 0,5-8 16 0 0,0 0 1 0 0,-1-1-1 0 0,0 0 1 0 0,-1 0-1 0 0,0-1 1 0 0,0 1-1 0 0,-2-1 1 0 0,1 0-1 0 0,1-13 0 0 0,1-18-5 0 0,2-55-1 0 0,-5 55 3 0 0,-5-47-98 0 0,0 32-585 0 0,2 57 545 0 0,0 0-1 0 0,1 1 1 0 0,-1-1-1 0 0,0 0 0 0 0,0 1 1 0 0,0-1-1 0 0,0 0 1 0 0,0 1-1 0 0,0-1 0 0 0,-1 0 1 0 0,1 1-1 0 0,0-1 1 0 0,0 0-1 0 0,0 1 0 0 0,-1-1 1 0 0,1 0-1 0 0,0 1 1 0 0,-1-1-1 0 0,1 1 1 0 0,0-1-1 0 0,-1 1 0 0 0,1-1 1 0 0,-1 1-1 0 0,1-1 1 0 0,-1 1-1 0 0,1-1 0 0 0,-1 1 1 0 0,1-1-1 0 0,-1 1 1 0 0,1 0-1 0 0,-1-1 0 0 0,0 1 1 0 0,1 0-1 0 0,-1 0 1 0 0,0-1-1 0 0,0 1 1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4.806"/>
    </inkml:context>
    <inkml:brush xml:id="br0">
      <inkml:brushProperty name="width" value="0.05" units="cm"/>
      <inkml:brushProperty name="height" value="0.05" units="cm"/>
    </inkml:brush>
  </inkml:definitions>
  <inkml:trace contextRef="#ctx0" brushRef="#br0">12 42 7969 0 0,'0'0'10'0'0,"-1"0"0"0"0,1 0 0 0 0,0 0 0 0 0,0 0 0 0 0,0 1 0 0 0,0-1 0 0 0,0 0 1 0 0,-1 0-1 0 0,1 0 0 0 0,0 0 0 0 0,0 0 0 0 0,0 0 0 0 0,0 0 0 0 0,-1 0 0 0 0,1 0 0 0 0,0 0 1 0 0,0 0-1 0 0,0 0 0 0 0,0 0 0 0 0,-1 0 0 0 0,1 0 0 0 0,0 0 0 0 0,0 0 0 0 0,0 0 0 0 0,-1 0 1 0 0,1 0-1 0 0,0 0 0 0 0,0 0 0 0 0,0 0 0 0 0,0 0 0 0 0,0-1 0 0 0,-1 1 0 0 0,1 0 0 0 0,0 0 1 0 0,0 0-1 0 0,0 0 0 0 0,0 0 0 0 0,0 0 0 0 0,0-1 0 0 0,-1 1 0 0 0,1 0 0 0 0,0 0 0 0 0,0 0 0 0 0,0 0 1 0 0,0 0-1 0 0,0-1 0 0 0,0 1 0 0 0,-1-1 57 0 0,1 1-1 0 0,-1-1 1 0 0,1 1 0 0 0,0-1-1 0 0,-1 1 1 0 0,1-1-1 0 0,0 0 1 0 0,-1 1 0 0 0,1-1-1 0 0,0 0 1 0 0,0 1 0 0 0,-1-1-1 0 0,1 0 1 0 0,0 1 0 0 0,0-1-1 0 0,0 0 1 0 0,0 1 0 0 0,0-1-1 0 0,0 0 1 0 0,0 0 0 0 0,1-1-1 0 0,-1-8 1403 0 0,0 10-1429 0 0,0-1 0 0 0,0 1 0 0 0,0-1-1 0 0,0 1 1 0 0,0-1 0 0 0,0 1-1 0 0,0 0 1 0 0,0-1 0 0 0,0 1 0 0 0,0-1-1 0 0,0 1 1 0 0,0-1 0 0 0,0 1 0 0 0,1-1-1 0 0,-1 1 1 0 0,0-1 0 0 0,0 1-1 0 0,0 0 1 0 0,1-1 0 0 0,-1 1 0 0 0,0-1-1 0 0,0 1 1 0 0,1 0 0 0 0,-1-1-1 0 0,0 1 1 0 0,1 0 0 0 0,-1-1 0 0 0,1 1-1 0 0,-1 0 1 0 0,0 0 0 0 0,1-1 0 0 0,-1 1-1 0 0,1 0 1 0 0,-1 0 0 0 0,1 0-1 0 0,-1 0 1 0 0,0-1 0 0 0,1 1 0 0 0,-1 0-1 0 0,1 0 1 0 0,-1 0 0 0 0,1 0-1 0 0,-1 0 1 0 0,1 0 0 0 0,-1 0 0 0 0,1 0-1 0 0,-1 1 1 0 0,1-1 0 0 0,-1 0-1 0 0,1 0 1 0 0,4 1 6 0 0,0-1 1 0 0,0 1-1 0 0,0 0 0 0 0,0 1 0 0 0,0-1 0 0 0,0 1 0 0 0,-1 0 0 0 0,1 0 1 0 0,0 0-1 0 0,-1 1 0 0 0,0 0 0 0 0,5 3 0 0 0,1 2-42 0 0,1 1-1 0 0,-2 0 0 0 0,11 12 1 0 0,-18-18 65 0 0,6 26 4 0 0,23 89 3 0 0,-23-88 8 0 0,-8-28-77 0 0,0 0 1 0 0,0 0 0 0 0,-1 0-1 0 0,1 1 1 0 0,-1-1-1 0 0,0 0 1 0 0,1 0 0 0 0,-1 0-1 0 0,0 0 1 0 0,0-1 0 0 0,-2 4-1 0 0,0 0 8 0 0,0 0 11 0 0,-3-14-4 0 0,-20-35-32 0 0,20 33-66 0 0,13-14-6 0 0,21-76 14 0 0,-20 75-12 0 0,-3 25 68 0 0,0 0 0 0 0,1-1 0 0 0,-1 0 0 0 0,0-1 0 0 0,0 1-1 0 0,7-5 1 0 0,0 0-1 0 0,-1 2-64 0 0,12 12-316 0 0,67 25 26 0 0,-67-24-150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0.168"/>
    </inkml:context>
    <inkml:brush xml:id="br0">
      <inkml:brushProperty name="width" value="0.05" units="cm"/>
      <inkml:brushProperty name="height" value="0.05" units="cm"/>
    </inkml:brush>
  </inkml:definitions>
  <inkml:trace contextRef="#ctx0" brushRef="#br0">0 40 5817 0 0,'1'-1'244'0'0,"2"-1"526"0"0,6 8-538 0 0,7 10-226 0 0,-1 0 0 0 0,-1 2-1 0 0,0 0 1 0 0,12 22-1 0 0,-23-36-4 0 0,0 1-1 0 0,-1 0 0 0 0,0-1 0 0 0,0 1 1 0 0,0 0-1 0 0,-1 0 0 0 0,1 0 0 0 0,-1 1 0 0 0,0-1 1 0 0,-1 0-1 0 0,1 0 0 0 0,-1 1 0 0 0,0-1 1 0 0,0 0-1 0 0,-1 1 0 0 0,1-1 0 0 0,-1 0 1 0 0,-1 0-1 0 0,1 0 0 0 0,-1 0 0 0 0,0 0 1 0 0,0 0-1 0 0,0 0 0 0 0,-3 4 0 0 0,3-6 2 0 0,1-1 0 0 0,-1 0-1 0 0,0 0 1 0 0,0 0 0 0 0,0 0 0 0 0,0 0-1 0 0,-1 0 1 0 0,1-1 0 0 0,0 1 0 0 0,-1-1-1 0 0,1 1 1 0 0,-1-1 0 0 0,0 0-1 0 0,1 0 1 0 0,-6 1 0 0 0,7-2 1 0 0,-1 1 0 0 0,1-1 0 0 0,0 0-1 0 0,-1 0 1 0 0,1 0 0 0 0,0 0 0 0 0,-1-1 0 0 0,1 1 0 0 0,0 0 0 0 0,0-1 0 0 0,-1 1 0 0 0,1 0-1 0 0,0-1 1 0 0,0 0 0 0 0,0 1 0 0 0,0-1 0 0 0,-1 0 0 0 0,1 1 0 0 0,0-1 0 0 0,0 0 0 0 0,0 0 0 0 0,1 0-1 0 0,-1 0 1 0 0,0 0 0 0 0,0 0 0 0 0,0 0 0 0 0,1 0 0 0 0,-1 0 0 0 0,0 0 0 0 0,1-1 0 0 0,-1 1 0 0 0,1 0-1 0 0,0 0 1 0 0,-1-1 0 0 0,1 1 0 0 0,0-2 0 0 0,-2-8-5 0 0,0 0 1 0 0,2 0-1 0 0,-1 0 0 0 0,1 0 1 0 0,1 0-1 0 0,0 0 1 0 0,0 0-1 0 0,1 0 0 0 0,1 0 1 0 0,7-20-1 0 0,-6 19 2 0 0,1 1 0 0 0,0-1 0 0 0,1 1 1 0 0,1 1-1 0 0,0-1 0 0 0,0 1 0 0 0,1 0 0 0 0,0 1 0 0 0,14-13 0 0 0,-20 20-54 0 0,1-1 0 0 0,0 1-1 0 0,0 0 1 0 0,0 0 0 0 0,0 1 0 0 0,0-1-1 0 0,0 1 1 0 0,0-1 0 0 0,1 1 0 0 0,-1 0-1 0 0,0 0 1 0 0,1 0 0 0 0,-1 1-1 0 0,1-1 1 0 0,-1 1 0 0 0,1 0 0 0 0,-1 0-1 0 0,1 0 1 0 0,-1 0 0 0 0,1 1-1 0 0,4 1 1 0 0,2-1-466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5.243"/>
    </inkml:context>
    <inkml:brush xml:id="br0">
      <inkml:brushProperty name="width" value="0.05" units="cm"/>
      <inkml:brushProperty name="height" value="0.05" units="cm"/>
    </inkml:brush>
  </inkml:definitions>
  <inkml:trace contextRef="#ctx0" brushRef="#br0">167 583 7325 0 0,'0'0'190'0'0,"6"-17"50"0"0,18-49 63 0 0,-18 50 2502 0 0,-15 0-2378 0 0,-27-46-20 0 0,27 47 1469 0 0,-32 13-1567 0 0,32 3-263 0 0,-5 12-4 0 0,-47 48 45 0 0,59-58-81 0 0,-1 0 0 0 0,1 0 0 0 0,0 0 1 0 0,0 0-1 0 0,0 0 0 0 0,0 1 0 0 0,1-1 1 0 0,-1 1-1 0 0,1-1 0 0 0,0 1 0 0 0,0-1 1 0 0,0 1-1 0 0,0 0 0 0 0,1-1 0 0 0,0 1 1 0 0,-1 0-1 0 0,2 0 0 0 0,-1 4 0 0 0,0 9 33 0 0,-1-3 16 0 0,1-1 0 0 0,1 1 1 0 0,0 0-1 0 0,0-1 0 0 0,1 1 0 0 0,1-1 0 0 0,8 25 1 0 0,-9-33-41 0 0,0 0-1 0 0,0 0 1 0 0,0 0 0 0 0,1 0 0 0 0,0 0 0 0 0,0-1 0 0 0,0 1 0 0 0,1-1 0 0 0,-1 0 0 0 0,1 0 0 0 0,0 0 0 0 0,0 0 0 0 0,0-1-1 0 0,1 1 1 0 0,-1-1 0 0 0,1 0 0 0 0,0 0 0 0 0,0-1 0 0 0,0 0 0 0 0,0 0 0 0 0,0 0 0 0 0,8 1 0 0 0,-9-2-9 0 0,1 0 0 0 0,-1-1 0 0 0,1 0 0 0 0,-1 0 0 0 0,1 0 0 0 0,0-1 0 0 0,-1 1 0 0 0,1-1 0 0 0,-1 0 0 0 0,1-1 0 0 0,-1 1 0 0 0,0-1 0 0 0,6-2 0 0 0,-4 0-13 0 0,1 0-1 0 0,-1-1 1 0 0,0 1-1 0 0,0-1 1 0 0,0 0 0 0 0,-1-1-1 0 0,8-8 1 0 0,-5 2-28 0 0,1 0 0 0 0,-2-1 0 0 0,0 0 0 0 0,0 0 0 0 0,-1 0-1 0 0,-1-1 1 0 0,8-28 0 0 0,-8 14-1 0 0,-2-1 0 0 0,0 1 1 0 0,-2-1-1 0 0,-3-37 0 0 0,-19-114-17 0 0,20 174 53 0 0,-10-62 15 0 0,-21-74-1 0 0,32 142-14 0 0,0 0 0 0 0,0 0 0 0 0,0 0 0 0 0,0 0 0 0 0,0-1 0 0 0,0 1 0 0 0,0 0 0 0 0,0 0 0 0 0,0 0 1 0 0,0 0-1 0 0,0 0 0 0 0,0-1 0 0 0,0 1 0 0 0,0 0 0 0 0,0 0 0 0 0,0 0 0 0 0,0 0 0 0 0,0 0 0 0 0,0 0 0 0 0,0-1 0 0 0,0 1 0 0 0,0 0 0 0 0,0 0 0 0 0,0 0 0 0 0,-1 0 0 0 0,1 0 0 0 0,0 0 0 0 0,0 0 0 0 0,0-1 1 0 0,0 1-1 0 0,0 0 0 0 0,0 0 0 0 0,0 0 0 0 0,0 0 0 0 0,-1 0 0 0 0,1 0 0 0 0,0 0 0 0 0,0 0 0 0 0,0 0 0 0 0,0 0 0 0 0,0 0 0 0 0,0 0 0 0 0,-1 0 0 0 0,1 0 0 0 0,0 0 0 0 0,0 0 0 0 0,0 0 0 0 0,0 0 1 0 0,0 0-1 0 0,-1 0 0 0 0,1 0 0 0 0,0 0 0 0 0,0 0 0 0 0,0 0 0 0 0,0 0 0 0 0,0 0 0 0 0,0 0 0 0 0,-1 0 0 0 0,1 0 0 0 0,-5 12 8 0 0,0 16 13 0 0,3 6 60 0 0,1 0-1 0 0,2 0 1 0 0,1 0 0 0 0,2 0-1 0 0,14 59 1 0 0,61 165 706 0 0,-58-196-675 0 0,-9-29-2127 0 0,21 42 0 0 0,-26-60 247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5.554"/>
    </inkml:context>
    <inkml:brush xml:id="br0">
      <inkml:brushProperty name="width" value="0.05" units="cm"/>
      <inkml:brushProperty name="height" value="0.05" units="cm"/>
    </inkml:brush>
  </inkml:definitions>
  <inkml:trace contextRef="#ctx0" brushRef="#br0">97 49 9229 0 0,'-90'-42'3963'0'0,"84"37"-2165"0"0,12 4-882 0 0,-5 1-883 0 0,1 0-1 0 0,-1 1 1 0 0,1-1 0 0 0,-1 1-1 0 0,0-1 1 0 0,1 1 0 0 0,-1-1-1 0 0,1 1 1 0 0,-1 0 0 0 0,0-1-1 0 0,1 1 1 0 0,0 2 0 0 0,3 5-31 0 0,0 0 0 0 0,-1 1 1 0 0,-1-1-1 0 0,0 1 0 0 0,0 0 0 0 0,3 15 1 0 0,-1-3-7 0 0,75 265-906 0 0,-74-258-892 0 0,4 51-1 0 0,-9-69 1177 0 0,-1 14-935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5.982"/>
    </inkml:context>
    <inkml:brush xml:id="br0">
      <inkml:brushProperty name="width" value="0.05" units="cm"/>
      <inkml:brushProperty name="height" value="0.05" units="cm"/>
    </inkml:brush>
  </inkml:definitions>
  <inkml:trace contextRef="#ctx0" brushRef="#br0">9 198 8961 0 0,'0'0'24'0'0,"-1"0"1"0"0,1 0-1 0 0,0 0 1 0 0,0 0-1 0 0,-1 0 1 0 0,1 0-1 0 0,0 0 1 0 0,-1 0-1 0 0,1 0 1 0 0,0 0-1 0 0,0 0 1 0 0,-1 0-1 0 0,1 0 1 0 0,0 0-1 0 0,-1 0 1 0 0,1 0-1 0 0,0 0 1 0 0,0 0-1 0 0,-1 0 1 0 0,1 0-1 0 0,0-1 1 0 0,0 1-1 0 0,-1 0 0 0 0,1 0 1 0 0,0 0-1 0 0,0 0 1 0 0,0-1-1 0 0,-1 1 1 0 0,1 0-1 0 0,0 0 1 0 0,0-1-1 0 0,-1 1 1 0 0,8-7 1454 0 0,17-5-152 0 0,88-24-1066 0 0,-13 3-242 0 0,180-35 27 0 0,-258 61 374 0 0,-20 4 302 0 0,-14 1 116 0 0,-2 2-358 0 0,13-1-464 0 0,0 1-1 0 0,0 0 0 0 0,0 0 0 0 0,0-1 1 0 0,0 1-1 0 0,1 0 0 0 0,-1 0 0 0 0,0 1 0 0 0,0-1 1 0 0,0 0-1 0 0,0 1 0 0 0,0-1 0 0 0,0 1 1 0 0,0 0-1 0 0,1-1 0 0 0,-1 1 0 0 0,0 0 1 0 0,1 0-1 0 0,-1 0 0 0 0,0 0 0 0 0,1 1 1 0 0,-1-1-1 0 0,1 0 0 0 0,0 1 0 0 0,-1-1 0 0 0,1 0 1 0 0,0 1-1 0 0,0 0 0 0 0,0-1 0 0 0,0 1 1 0 0,0 0-1 0 0,-1 2 0 0 0,-3 7 0 0 0,-1-1 8 0 0,1 0 1 0 0,1 0-1 0 0,-1 0 0 0 0,1 0 0 0 0,1 1 0 0 0,0 0 0 0 0,1-1 0 0 0,0 1 0 0 0,0 0 1 0 0,2 0-1 0 0,-1 14 0 0 0,2-18-15 0 0,0 0 0 0 0,0-1 1 0 0,1 1-1 0 0,0 0 0 0 0,0-1 1 0 0,1 1-1 0 0,0-1 0 0 0,0 0 1 0 0,0 0-1 0 0,1 0 0 0 0,0 0 1 0 0,0-1-1 0 0,0 1 0 0 0,1-1 1 0 0,0 0-1 0 0,0-1 0 0 0,0 1 1 0 0,0-1-1 0 0,1 0 0 0 0,0 0 1 0 0,-1-1-1 0 0,2 1 0 0 0,-1-1 1 0 0,0 0-1 0 0,1-1 0 0 0,-1 0 1 0 0,1 0-1 0 0,9 1 0 0 0,-5 0-6 0 0,1-1 0 0 0,-1-1 0 0 0,1 0 1 0 0,0-1-1 0 0,-1 0 0 0 0,1 0 0 0 0,0-1 0 0 0,-1-1 0 0 0,14-3 0 0 0,-20 3-16 0 0,0 1 0 0 0,0-1 0 0 0,-1 0 0 0 0,1 0 0 0 0,-1 0 0 0 0,1-1 0 0 0,-1 0 0 0 0,0 0 0 0 0,0 0 0 0 0,0 0 0 0 0,0-1 0 0 0,0 1 0 0 0,-1-1 0 0 0,0 0 0 0 0,1 0 0 0 0,-2 0 0 0 0,1-1 0 0 0,0 1 0 0 0,-1-1 0 0 0,0 1 0 0 0,0-1 0 0 0,0 0 0 0 0,1-8 0 0 0,-1 3-9 0 0,-1-1 0 0 0,0 1 1 0 0,0-1-1 0 0,-2 0 0 0 0,1 0 0 0 0,-1 1 1 0 0,-1-1-1 0 0,0 0 0 0 0,0 1 0 0 0,-1 0 1 0 0,0 0-1 0 0,-1-1 0 0 0,0 2 0 0 0,-1-1 1 0 0,0 0-1 0 0,0 1 0 0 0,-1 0 0 0 0,-1 1 1 0 0,1-1-1 0 0,-1 1 0 0 0,-1 0 0 0 0,1 1 1 0 0,-11-8-1 0 0,14 12-97 0 0,-1 1 0 0 0,0 0 0 0 0,0 0 0 0 0,-1 0 0 0 0,1 0 0 0 0,0 1 0 0 0,-1 0 0 0 0,1 0 0 0 0,-1 1 0 0 0,1-1 0 0 0,0 1 1 0 0,-7 1-1 0 0,10-1-57 0 0,-4 2-1877 0 0,4-1 1355 0 0,4-2-256 0 0,0 1-349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6.361"/>
    </inkml:context>
    <inkml:brush xml:id="br0">
      <inkml:brushProperty name="width" value="0.05" units="cm"/>
      <inkml:brushProperty name="height" value="0.05" units="cm"/>
    </inkml:brush>
  </inkml:definitions>
  <inkml:trace contextRef="#ctx0" brushRef="#br0">69 113 9229 0 0,'-30'-56'955'0'0,"27"50"-631"0"0,1 0-1 0 0,-1 0 0 0 0,0 1 0 0 0,-1-1 1 0 0,1 1-1 0 0,-1 0 0 0 0,0 0 1 0 0,-8-7-1 0 0,13 14-316 0 0,1 1 0 0 0,0-1-1 0 0,-1 1 1 0 0,0 0 0 0 0,0 0 0 0 0,0-1 0 0 0,1 6-1 0 0,3 6-39 0 0,16 31 53 0 0,-3 1 0 0 0,14 55 0 0 0,17 98 110 0 0,-49-199-130 0 0,22 145 28 0 0,-15-167 150 0 0,0 0 0 0 0,1 0 1 0 0,20-35-1 0 0,-24 49-176 0 0,1 0 0 0 0,1 0 0 0 0,-1 0 0 0 0,2 0 1 0 0,-1 1-1 0 0,1 0 0 0 0,13-11 0 0 0,-17 16-3 0 0,-1 0 0 0 0,0 0 0 0 0,1 1 0 0 0,0-1 0 0 0,-1 1 0 0 0,1 0 1 0 0,0 0-1 0 0,0 0 0 0 0,-1 0 0 0 0,1 0 0 0 0,0 1 0 0 0,0-1 0 0 0,0 1 0 0 0,0 0 0 0 0,0 0 0 0 0,0 0 1 0 0,0 0-1 0 0,0 0 0 0 0,0 1 0 0 0,0-1 0 0 0,0 1 0 0 0,-1 0 0 0 0,1 0 0 0 0,0 0 0 0 0,0 0 1 0 0,-1 1-1 0 0,1-1 0 0 0,-1 1 0 0 0,3 1 0 0 0,5 5 15 0 0,-1 1 0 0 0,0 0 0 0 0,-1 0 0 0 0,1 1 0 0 0,6 11 0 0 0,-8-10-200 0 0,1 0 1 0 0,1-1 0 0 0,0 0 0 0 0,17 14 0 0 0,-13-13-456 0 0,-8-7 179 0 0,0 1 0 0 0,0-1 0 0 0,1-1 0 0 0,8 5 1 0 0,6 0-950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6.763"/>
    </inkml:context>
    <inkml:brush xml:id="br0">
      <inkml:brushProperty name="width" value="0.05" units="cm"/>
      <inkml:brushProperty name="height" value="0.05" units="cm"/>
    </inkml:brush>
  </inkml:definitions>
  <inkml:trace contextRef="#ctx0" brushRef="#br0">319 92 8993 0 0,'2'-24'-2'0'0,"-1"23"41"0"0,-1-1 0 0 0,0 0 0 0 0,1 1 0 0 0,-1-1 0 0 0,0 0 0 0 0,0 0 1 0 0,0 1-1 0 0,0-1 0 0 0,0 0 0 0 0,0 1 0 0 0,-1-1 0 0 0,1 0 0 0 0,-1 1 0 0 0,1-1 1 0 0,-1 0-1 0 0,1 1 0 0 0,-1-1 0 0 0,0 1 0 0 0,0-1 0 0 0,0 1 0 0 0,0-1 0 0 0,0 1 1 0 0,0 0-1 0 0,0 0 0 0 0,0-1 0 0 0,0 1 0 0 0,-1 0 0 0 0,1 0 0 0 0,0 0 0 0 0,-1 0 1 0 0,1 0-1 0 0,-1 1 0 0 0,-1-2 0 0 0,-4-1 166 0 0,0 0 1 0 0,0 0-1 0 0,0 1 0 0 0,0 0 1 0 0,-1 0-1 0 0,1 1 0 0 0,0 0 1 0 0,-1 0-1 0 0,1 1 0 0 0,-12 0 1 0 0,-10 2 519 0 0,-38 9 0 0 0,41-7-334 0 0,21-3-338 0 0,0 0-1 0 0,0 0 1 0 0,0 0 0 0 0,0 1-1 0 0,1-1 1 0 0,-1 1-1 0 0,0 0 1 0 0,1 1-1 0 0,-1-1 1 0 0,-5 5 0 0 0,7-4-47 0 0,1-1 0 0 0,0 1 0 0 0,-1 0 0 0 0,1 0 0 0 0,1-1 0 0 0,-1 1 0 0 0,0 0 0 0 0,1 1 0 0 0,-1-1 0 0 0,1 0 0 0 0,0 0 0 0 0,0 0 0 0 0,0 1 1 0 0,1-1-1 0 0,-1 1 0 0 0,1 6 0 0 0,-1 8 16 0 0,0 1 1 0 0,2 0 0 0 0,4 32 0 0 0,-4-45-23 0 0,0-1 0 0 0,0 1 0 0 0,1-1 0 0 0,0 1 0 0 0,0-1 0 0 0,0 0 0 0 0,0 0 0 0 0,1 0 0 0 0,0 0 0 0 0,0-1 0 0 0,0 1 0 0 0,1-1 0 0 0,-1 1 0 0 0,1-1 0 0 0,0 0 0 0 0,1-1 0 0 0,3 4 0 0 0,-5-5-36 0 0,-1-1-1 0 0,0 0 0 0 0,0 0 1 0 0,0 0-1 0 0,1 0 1 0 0,-1 0-1 0 0,0-1 1 0 0,1 1-1 0 0,-1-1 1 0 0,1 0-1 0 0,-1 1 1 0 0,1-1-1 0 0,-1 0 1 0 0,0 0-1 0 0,1-1 1 0 0,-1 1-1 0 0,1-1 1 0 0,2 0-1 0 0,-1 0-58 0 0,1-1 0 0 0,-1 0 0 0 0,0 0 0 0 0,0-1 0 0 0,0 1 0 0 0,0-1-1 0 0,0 0 1 0 0,6-6 0 0 0,0-2-69 0 0,0-1-1 0 0,0 0 0 0 0,-1 0 1 0 0,13-26-1 0 0,13-40 164 0 0,-26 53 16 0 0,1 2 0 0 0,19-31 0 0 0,-29 54-13 0 0,0-1-1 0 0,0 1 1 0 0,0 0-1 0 0,0 0 1 0 0,0 0 0 0 0,0-1-1 0 0,0 1 1 0 0,1 0-1 0 0,-1 0 1 0 0,0 0-1 0 0,0-1 1 0 0,0 1-1 0 0,0 0 1 0 0,1 0 0 0 0,-1 0-1 0 0,0 0 1 0 0,0 0-1 0 0,1-1 1 0 0,-1 1-1 0 0,0 0 1 0 0,0 0 0 0 0,0 0-1 0 0,1 0 1 0 0,-1 0-1 0 0,0 0 1 0 0,0 0-1 0 0,1 0 1 0 0,-1 0-1 0 0,0 0 1 0 0,0 0 0 0 0,1 0-1 0 0,-1 0 1 0 0,0 0-1 0 0,0 0 1 0 0,1 0-1 0 0,-1 0 1 0 0,0 0 0 0 0,0 0-1 0 0,1 0 1 0 0,-1 0-1 0 0,0 1 1 0 0,9 11 29 0 0,2 26-13 0 0,-9-33-13 0 0,5 20-3 0 0,1-1 1 0 0,1 0-1 0 0,1 0 0 0 0,14 22 1 0 0,-20-40-324 0 0,1 1 0 0 0,1 0 0 0 0,-1-1 0 0 0,1 0 0 0 0,0-1 0 0 0,1 1 0 0 0,-1-1 0 0 0,1 0 0 0 0,0-1 0 0 0,1 0 0 0 0,13 7 1 0 0,-4-5-977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7.205"/>
    </inkml:context>
    <inkml:brush xml:id="br0">
      <inkml:brushProperty name="width" value="0.05" units="cm"/>
      <inkml:brushProperty name="height" value="0.05" units="cm"/>
    </inkml:brush>
  </inkml:definitions>
  <inkml:trace contextRef="#ctx0" brushRef="#br0">7 215 7709 0 0,'-2'-9'8'0'0,"1"1"1"0"0,0-1-1 0 0,0 0 1 0 0,1 1-1 0 0,0-1 1 0 0,2-11-1 0 0,-1 0 133 0 0,-3 8 8 0 0,0-8 82 0 0,2 20-210 0 0,-1-1-1 0 0,1 1 1 0 0,0 0-1 0 0,0-1 1 0 0,0 1-1 0 0,0 0 1 0 0,0-1-1 0 0,0 1 1 0 0,0 0-1 0 0,0-1 0 0 0,0 1 1 0 0,0 0-1 0 0,0-1 1 0 0,1 1-1 0 0,-1 0 1 0 0,0-1-1 0 0,0 1 1 0 0,0 0-1 0 0,0-1 1 0 0,0 1-1 0 0,1 0 1 0 0,-1-1-1 0 0,0 1 1 0 0,0 0-1 0 0,1 0 1 0 0,-1-1-1 0 0,0 1 1 0 0,0 0-1 0 0,1 0 1 0 0,-1 0-1 0 0,0-1 1 0 0,1 1-1 0 0,-1 0 1 0 0,0 0-1 0 0,1 0 1 0 0,0 1 19 0 0,0 0 0 0 0,0 0 1 0 0,0 0-1 0 0,0 0 0 0 0,0 0 0 0 0,0 0 0 0 0,0 0 1 0 0,0 1-1 0 0,0-1 0 0 0,-1 0 0 0 0,1 1 1 0 0,-1-1-1 0 0,1 1 0 0 0,-1-1 0 0 0,1 2 0 0 0,0 1 24 0 0,20 43 351 0 0,-2 0 0 0 0,-3 1 0 0 0,20 93 0 0 0,-26-66-75 0 0,-4 1 0 0 0,-3 79 0 0 0,-4-166-296 0 0,0 1 0 0 0,-6-20 0 0 0,1 7-53 0 0,-10-83-11 0 0,3 0 0 0 0,4-176 0 0 0,8 258 32 0 0,0 13 17 0 0,1-1 0 0 0,0 1 0 0 0,1 0 0 0 0,0 0 1 0 0,1 0-1 0 0,4-18 0 0 0,-6 29-27 0 0,1-1 0 0 0,-1 1 0 0 0,0-1 0 0 0,0 1 0 0 0,1 0 0 0 0,-1-1 1 0 0,0 1-1 0 0,1 0 0 0 0,-1-1 0 0 0,0 1 0 0 0,1 0 0 0 0,-1-1 0 0 0,0 1 0 0 0,1 0 0 0 0,-1 0 0 0 0,1-1 0 0 0,-1 1 0 0 0,0 0 0 0 0,1 0 0 0 0,-1 0 0 0 0,1-1 0 0 0,-1 1 0 0 0,1 0 0 0 0,-1 0 0 0 0,1 0 0 0 0,-1 0 1 0 0,1 0-1 0 0,-1 0 0 0 0,1 0 0 0 0,-1 0 0 0 0,1 0 0 0 0,-1 0 0 0 0,1 1 0 0 0,-1-1 0 0 0,0 0 0 0 0,1 0 0 0 0,-1 0 0 0 0,1 0 0 0 0,-1 1 0 0 0,1-1 0 0 0,-1 0 0 0 0,0 1 0 0 0,1-1 0 0 0,-1 0 0 0 0,0 0 0 0 0,1 1 0 0 0,-1-1 1 0 0,0 1-1 0 0,1-1 0 0 0,-1 1 0 0 0,17 21 7 0 0,-12-10-5 0 0,0 1-1 0 0,-1 0 0 0 0,-1 0 1 0 0,0 0-1 0 0,-1 1 0 0 0,1 24 1 0 0,-2 1 16 0 0,-6 44 0 0 0,3-71 15 0 0,0 0 0 0 0,0 0 0 0 0,-1 0 0 0 0,-9 22 0 0 0,10-28-166 0 0,-1 0-1 0 0,0-1 1 0 0,0 0 0 0 0,0 1-1 0 0,-1-1 1 0 0,1 0 0 0 0,-1-1-1 0 0,-1 1 1 0 0,1-1-1 0 0,0 1 1 0 0,-9 5 0 0 0,13-10 102 0 0,-1 0 1 0 0,1 0 0 0 0,0 0 0 0 0,0 0-1 0 0,0 0 1 0 0,0 0 0 0 0,0 0-1 0 0,0 0 1 0 0,0 0 0 0 0,0 1 0 0 0,0-1-1 0 0,0 0 1 0 0,-1 0 0 0 0,1 0-1 0 0,0 0 1 0 0,0 0 0 0 0,0 0 0 0 0,0 0-1 0 0,0 0 1 0 0,0 0 0 0 0,0 0-1 0 0,-1 0 1 0 0,1 0 0 0 0,0 0 0 0 0,0 0-1 0 0,0 0 1 0 0,0 0 0 0 0,0 0-1 0 0,0 0 1 0 0,0 0 0 0 0,-1 0 0 0 0,1 0-1 0 0,0 0 1 0 0,0 0 0 0 0,0 0-1 0 0,0-1 1 0 0,0 1 0 0 0,0 0 0 0 0,0 0-1 0 0,0 0 1 0 0,-1 0 0 0 0,1 0-1 0 0,0 0 1 0 0,0 0 0 0 0,0 0 0 0 0,0 0-1 0 0,0 0 1 0 0,0-1 0 0 0,0 1-1 0 0,0 0 1 0 0,0 0 0 0 0,0 0 0 0 0,0 0-1 0 0,0 0 1 0 0,0 0 0 0 0,0 0-1 0 0,0 0 1 0 0,0-1 0 0 0,0 1 0 0 0,0 0-1 0 0,0 0 1 0 0,0 0 0 0 0,0 0-1 0 0,0 0 1 0 0,0-1 0 0 0,0-5-1166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7.648"/>
    </inkml:context>
    <inkml:brush xml:id="br0">
      <inkml:brushProperty name="width" value="0.05" units="cm"/>
      <inkml:brushProperty name="height" value="0.05" units="cm"/>
    </inkml:brush>
  </inkml:definitions>
  <inkml:trace contextRef="#ctx0" brushRef="#br0">43 273 9297 0 0,'0'0'4'0'0,"-1"0"0"0"0,1 0 0 0 0,0 0 0 0 0,0 0 0 0 0,0 1 0 0 0,-1-1 0 0 0,1 0 0 0 0,0 0 0 0 0,0 0 0 0 0,-1 0 1 0 0,1 0-1 0 0,0 1 0 0 0,0-1 0 0 0,-1 0 0 0 0,1 0 0 0 0,0 0 0 0 0,0 0 0 0 0,-1 0 0 0 0,1 0 0 0 0,0 0 0 0 0,0 0 0 0 0,-1 0 0 0 0,1 0 0 0 0,0 0 0 0 0,0 0 0 0 0,-1 0 1 0 0,1 0-1 0 0,0 0 0 0 0,0-1 0 0 0,-1 1 0 0 0,1 0 0 0 0,0 0 0 0 0,0 0 0 0 0,0 0 0 0 0,-1 0 0 0 0,1-1 0 0 0,0 1 0 0 0,0 0 0 0 0,0 0 0 0 0,-1 0 0 0 0,1 0 0 0 0,0-1 1 0 0,0 1-1 0 0,0 0 0 0 0,0 0 0 0 0,0-1 0 0 0,-1 1 0 0 0,1 0 0 0 0,0 0 0 0 0,0-1 0 0 0,0 1 0 0 0,0 0 0 0 0,0-1 0 0 0,0 1 10 0 0,0 0-1 0 0,0 0 0 0 0,0 0 1 0 0,0-1-1 0 0,0 1 0 0 0,0 0 1 0 0,0 0-1 0 0,1 0 1 0 0,-1 0-1 0 0,0-1 0 0 0,0 1 1 0 0,0 0-1 0 0,0 0 0 0 0,0 0 1 0 0,0-1-1 0 0,-1 1 1 0 0,1 0-1 0 0,0 0 0 0 0,0 0 1 0 0,0 0-1 0 0,0-1 0 0 0,0 1 1 0 0,0 0-1 0 0,0 0 1 0 0,0 0-1 0 0,0 0 0 0 0,0 0 1 0 0,0-1-1 0 0,-1 1 1 0 0,1 0-1 0 0,0 0 0 0 0,0 0 1 0 0,0 0-1 0 0,0 0 0 0 0,0 0 1 0 0,-1 0-1 0 0,1-1 1 0 0,0 1-1 0 0,0 0 0 0 0,0 0 1 0 0,0 0-1 0 0,0 0 0 0 0,-1 0 1 0 0,1 0-1 0 0,0 0 1 0 0,0 0-1 0 0,0 0 0 0 0,-1 0 1 0 0,1 0-1 0 0,0 0 0 0 0,0 0 1 0 0,0 0-1 0 0,0 0 1 0 0,-1 0-1 0 0,1 0 0 0 0,0 0 1 0 0,0 0-1 0 0,0 0 0 0 0,0 1 1 0 0,-1-1-1 0 0,1 0 1 0 0,0 0-1 0 0,-13-2 912 0 0,12 2-886 0 0,1 0-1 0 0,0 0 1 0 0,-1 0 0 0 0,1 0 0 0 0,-1 0 0 0 0,1 0 0 0 0,0-1-1 0 0,-1 1 1 0 0,1 0 0 0 0,0 0 0 0 0,-1 0 0 0 0,1 1 0 0 0,-1-1 0 0 0,1 0-1 0 0,0 0 1 0 0,-1 0 0 0 0,1 0 0 0 0,0 0 0 0 0,-1 0 0 0 0,1 0-1 0 0,-1 1 1 0 0,1-1 0 0 0,0 0 0 0 0,0 0 0 0 0,-1 1 0 0 0,1-1 0 0 0,0 0-1 0 0,-1 0 1 0 0,1 1 0 0 0,0-1 0 0 0,0 0 0 0 0,-1 1 0 0 0,1-1-1 0 0,1 16 433 0 0,11 15-292 0 0,-12-30-136 0 0,14 27 43 0 0,-3 1 0 0 0,0 0 0 0 0,-2 0 1 0 0,-1 1-1 0 0,-1 0 0 0 0,-2 1 0 0 0,0-1 0 0 0,-1 43 0 0 0,-8 39-6 0 0,-2-119-97 0 0,2 0 1 0 0,-1 0-1 0 0,1 0 1 0 0,0-1-1 0 0,-3-8 1 0 0,-5-21 3 0 0,2 0 0 0 0,2 0 0 0 0,1-1 1 0 0,2 0-1 0 0,1 0 0 0 0,3-55 0 0 0,2 67 11 0 0,2-27-12 0 0,9-55 1 0 0,-9 94 4 0 0,0 0 0 0 0,0 0 1 0 0,2 0-1 0 0,0 0 0 0 0,0 0 1 0 0,1 1-1 0 0,1 0 1 0 0,14-22-1 0 0,-19 33 5 0 0,0-1 0 0 0,0 1 0 0 0,0 0 0 0 0,0-1 0 0 0,0 1 0 0 0,1 0 0 0 0,-1 0 0 0 0,1 0 0 0 0,-1 1-1 0 0,1-1 1 0 0,0 1 0 0 0,-1-1 0 0 0,1 1 0 0 0,0 0 0 0 0,0 0 0 0 0,0 0 0 0 0,0 0 0 0 0,0 1 0 0 0,0-1 0 0 0,0 1 0 0 0,0 0 0 0 0,1 0 0 0 0,-1 0 0 0 0,5 1 0 0 0,-3 0 0 0 0,0 1 0 0 0,0 0 0 0 0,0 0 0 0 0,0 0 0 0 0,-1 1 1 0 0,1-1-1 0 0,-1 1 0 0 0,1 0 0 0 0,-1 0 0 0 0,0 1 0 0 0,0-1 0 0 0,-1 1 0 0 0,7 8 1 0 0,-3-3 5 0 0,0 1 1 0 0,-1 0 0 0 0,0 0 0 0 0,-1 1-1 0 0,0 0 1 0 0,-1-1 0 0 0,0 2 0 0 0,0-1-1 0 0,-1 0 1 0 0,-1 1 0 0 0,0-1 0 0 0,0 1 0 0 0,-1 0-1 0 0,-1 0 1 0 0,-1 17 0 0 0,0-19 3 0 0,-1 1-1 0 0,0 0 1 0 0,0-1 0 0 0,-1 0 0 0 0,-1 1 0 0 0,0-1-1 0 0,0-1 1 0 0,-1 1 0 0 0,0 0 0 0 0,0-1 0 0 0,-1 0-1 0 0,0 0 1 0 0,-1-1 0 0 0,0 0 0 0 0,0 0 0 0 0,-1-1-1 0 0,-11 9 1 0 0,7-6-191 0 0,-1-2 0 0 0,0 1 0 0 0,0-1 0 0 0,-1-1 1 0 0,0-1-1 0 0,0 0 0 0 0,0 0 0 0 0,-1-2 0 0 0,-18 5 0 0 0,32-9 143 0 0,1 0 10 0 0,0 0-1 0 0,0 0 1 0 0,0 0 0 0 0,0 0-1 0 0,-1 0 1 0 0,1 0 0 0 0,0 0-1 0 0,0 0 1 0 0,0 0 0 0 0,0 1 0 0 0,0-1-1 0 0,0 0 1 0 0,-1 0 0 0 0,1 0-1 0 0,0 0 1 0 0,0 0 0 0 0,0 0 0 0 0,0 0-1 0 0,0 0 1 0 0,0 0 0 0 0,-1 0-1 0 0,1 0 1 0 0,0 0 0 0 0,0 0 0 0 0,0 0-1 0 0,0 0 1 0 0,0 0 0 0 0,-1 0-1 0 0,1 0 1 0 0,0 0 0 0 0,0-1 0 0 0,0 1-1 0 0,0 0 1 0 0,0 0 0 0 0,0 0-1 0 0,-1 0 1 0 0,1 0 0 0 0,0 0 0 0 0,0 0-1 0 0,0 0 1 0 0,0 0 0 0 0,0-1-1 0 0,0 1 1 0 0,0 0 0 0 0,0 0 0 0 0,0 0-1 0 0,0 0 1 0 0,-1 0 0 0 0,1 0-1 0 0,0-1 1 0 0,0 1 0 0 0,0 0-1 0 0,0 0 1 0 0,0 0 0 0 0,0 0 0 0 0,0 0-1 0 0,0-1 1 0 0,0 1 0 0 0,0 0-1 0 0,0 0 1 0 0,0 0 0 0 0,0 0 0 0 0,2-6-1299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8.021"/>
    </inkml:context>
    <inkml:brush xml:id="br0">
      <inkml:brushProperty name="width" value="0.05" units="cm"/>
      <inkml:brushProperty name="height" value="0.05" units="cm"/>
    </inkml:brush>
  </inkml:definitions>
  <inkml:trace contextRef="#ctx0" brushRef="#br0">93 190 6973 0 0,'-1'0'28'0'0,"1"1"0"0"0,-1-1 0 0 0,1 1 0 0 0,-1-1 0 0 0,1 0 0 0 0,-1 1 0 0 0,0-1 0 0 0,1 1 0 0 0,-1-1 0 0 0,1 0 0 0 0,-1 0 0 0 0,0 1 0 0 0,1-1 0 0 0,-1 0 0 0 0,0 0 0 0 0,1 0 0 0 0,-1 0 0 0 0,0 0 0 0 0,1 0 0 0 0,-1 0 0 0 0,0 0 0 0 0,1 0 0 0 0,-1 0 0 0 0,0 0 0 0 0,1 0 0 0 0,-1 0 0 0 0,0-1 0 0 0,1 1 0 0 0,-1 0 0 0 0,0 0 0 0 0,1-1 0 0 0,-1 1 0 0 0,-1-1 84 0 0,1 1 1 0 0,0-1-1 0 0,0 1 1 0 0,-1-1-1 0 0,1 1 1 0 0,0 0-1 0 0,-1 0 1 0 0,1-1-1 0 0,0 1 1 0 0,0 0 0 0 0,-1 0-1 0 0,1 0 1 0 0,-2 1-1 0 0,-33 9 3234 0 0,32-8-1533 0 0,23-7-1382 0 0,6 0-356 0 0,-1 2-1 0 0,31-2 1 0 0,-36 4-84 0 0,-1 0 0 0 0,0-1 1 0 0,0-1-1 0 0,0-1 1 0 0,32-11-1 0 0,-48 14-5 0 0,-1 1 0 0 0,1-1 0 0 0,-1 1 0 0 0,0-1 0 0 0,0 0 0 0 0,1 0 0 0 0,-1 0 0 0 0,0 1 0 0 0,0-1 0 0 0,0 0 0 0 0,0 0 0 0 0,0-1 0 0 0,0 1 0 0 0,0 0 0 0 0,0 0 0 0 0,0 0 0 0 0,-1-1 0 0 0,1 1 0 0 0,0 0 0 0 0,-1-1 0 0 0,1 1 0 0 0,-1 0 0 0 0,1-3 0 0 0,-1 2-9 0 0,0 0 0 0 0,0-1 0 0 0,-1 1 0 0 0,1 0 0 0 0,-1-1 0 0 0,1 1 1 0 0,-1 0-1 0 0,0 0 0 0 0,0 0 0 0 0,0 0 0 0 0,0 0 0 0 0,0 0 0 0 0,-2-3 0 0 0,-3-3-20 0 0,0 1-1 0 0,-1-1 1 0 0,0 1-1 0 0,0 0 1 0 0,-13-9-1 0 0,11 10 43 0 0,1 1-1 0 0,-1-1 1 0 0,0 2-1 0 0,0-1 1 0 0,0 1-1 0 0,-1 1 1 0 0,1-1-1 0 0,-16-2 1 0 0,21 6 1 0 0,-1-1-1 0 0,1 1 1 0 0,0 0 0 0 0,0 0-1 0 0,-1 0 1 0 0,1 1 0 0 0,0-1 0 0 0,0 1-1 0 0,0 0 1 0 0,-1 0 0 0 0,1 1-1 0 0,0-1 1 0 0,1 1 0 0 0,-1 0-1 0 0,0 0 1 0 0,0 0 0 0 0,1 1-1 0 0,-1-1 1 0 0,1 1 0 0 0,0 0 0 0 0,0 0-1 0 0,-5 5 1 0 0,3 0 9 0 0,-1 0 1 0 0,1 1-1 0 0,1 0 1 0 0,-1-1-1 0 0,2 2 1 0 0,-1-1-1 0 0,1 0 0 0 0,0 1 1 0 0,1-1-1 0 0,0 1 1 0 0,1-1-1 0 0,0 1 1 0 0,1 0-1 0 0,-1 0 1 0 0,2 0-1 0 0,0 0 0 0 0,2 10 1 0 0,-2-11-4 0 0,1 0 1 0 0,0 0-1 0 0,0 1 0 0 0,1-1 1 0 0,0-1-1 0 0,1 1 0 0 0,0 0 1 0 0,1-1-1 0 0,-1 0 1 0 0,2 0-1 0 0,-1 0 0 0 0,1-1 1 0 0,0 0-1 0 0,0 0 1 0 0,1 0-1 0 0,0-1 0 0 0,14 10 1 0 0,-14-12-166 0 0,1 0 1 0 0,0-1 0 0 0,0 0-1 0 0,0 0 1 0 0,0-1-1 0 0,0 0 1 0 0,0-1 0 0 0,10 2-1 0 0,8-2-1414 0 0,33-2-1 0 0,-59 1 1569 0 0,34-1-1429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38.719"/>
    </inkml:context>
    <inkml:brush xml:id="br0">
      <inkml:brushProperty name="width" value="0.05" units="cm"/>
      <inkml:brushProperty name="height" value="0.05" units="cm"/>
    </inkml:brush>
  </inkml:definitions>
  <inkml:trace contextRef="#ctx0" brushRef="#br0">44 114 6597 0 0,'-1'-7'157'0'0,"1"1"0"0"0,-1-1 0 0 0,0 1 0 0 0,0 0 0 0 0,-1 0 1 0 0,0 0-1 0 0,0 0 0 0 0,0 0 0 0 0,-5-8 0 0 0,5 9 123 0 0,-2-10 837 0 0,4 13-868 0 0,-1 5-153 0 0,-3 7-222 0 0,-5 14 152 0 0,9-25 38 0 0,5-6 1994 0 0,-8 5-1362 0 0,1-9-421 0 0,2 4-144 0 0,1 5-42 0 0,-1 0 1 0 0,0 0-1 0 0,0 0 0 0 0,0 0 1 0 0,0 1-1 0 0,0-1 0 0 0,0 0 1 0 0,0 0-1 0 0,-1 0 0 0 0,1 0 1 0 0,-1 0-1 0 0,1 1 0 0 0,-1-1 1 0 0,-1-2-1 0 0,2 4 55 0 0,0 21 308 0 0,20 80 157 0 0,7 119 0 0 0,-18-174-589 0 0,-3-59 23 0 0,0-1 0 0 0,8-25 0 0 0,14-64-73 0 0,-17 61 24 0 0,1 1 1 0 0,32-74 0 0 0,-33 101-29 0 0,-10 14 33 0 0,-1 0-1 0 0,0 0 1 0 0,1-1-1 0 0,-1 1 1 0 0,0 0-1 0 0,1 0 1 0 0,-1 0-1 0 0,0 0 1 0 0,1 0 0 0 0,-1 0-1 0 0,0 0 1 0 0,1 0-1 0 0,-1 0 1 0 0,0 0-1 0 0,0 0 1 0 0,1 0-1 0 0,-1 0 1 0 0,0 0-1 0 0,1 1 1 0 0,-1-1 0 0 0,0 0-1 0 0,1 0 1 0 0,-1 0-1 0 0,0 0 1 0 0,0 1-1 0 0,1-1 1 0 0,-1 0-1 0 0,0 0 1 0 0,1 1-1 0 0,1 2-4 0 0,0 0 0 0 0,0 1 0 0 0,0-1 0 0 0,0 1 0 0 0,-1-1 0 0 0,2 6 0 0 0,27 94 80 0 0,-25-78-9 0 0,2 1 1 0 0,1-2-1 0 0,1 1 1 0 0,18 35-1 0 0,-19-46 86 0 0,0-1-1 0 0,1 0 1 0 0,0-1-1 0 0,14 14 1 0 0,-20-23-105 0 0,0 0 0 0 0,0 0 0 0 0,1 0 0 0 0,-1 0 0 0 0,1-1 0 0 0,-1 0 0 0 0,1 1 0 0 0,0-1 0 0 0,0 0 0 0 0,0-1 0 0 0,0 1 0 0 0,0-1 0 0 0,1 0 0 0 0,-1 0 0 0 0,0 0 0 0 0,0-1 1 0 0,1 1-1 0 0,-1-1 0 0 0,8 0 0 0 0,-8-2-40 0 0,1 1 0 0 0,-1 0 1 0 0,0-1-1 0 0,0 0 0 0 0,0 0 1 0 0,0 0-1 0 0,0 0 0 0 0,-1-1 1 0 0,1 1-1 0 0,0-1 0 0 0,-1 0 1 0 0,0 0-1 0 0,4-5 0 0 0,2-3-11 0 0,0 0-1 0 0,13-23 1 0 0,-17 24-233 0 0,0 0 0 0 0,0 0 1 0 0,-1-1-1 0 0,0 1 0 0 0,-1-1 1 0 0,0 0-1 0 0,-1 0 0 0 0,0 0 0 0 0,1-19 1 0 0,-3 30 130 0 0,0-1 0 0 0,0 0 0 0 0,0 1 0 0 0,0-1 0 0 0,-1 0 0 0 0,1 1 1 0 0,0-1-1 0 0,0 0 0 0 0,0 1 0 0 0,-1-1 0 0 0,1 1 0 0 0,0-1 0 0 0,-1 0 0 0 0,1 1 0 0 0,-1-1 1 0 0,1 1-1 0 0,-1-1 0 0 0,1 1 0 0 0,-1-1 0 0 0,1 1 0 0 0,-1 0 0 0 0,1-1 0 0 0,-1 1 1 0 0,1 0-1 0 0,-1-1 0 0 0,0 1 0 0 0,1 0 0 0 0,-1 0 0 0 0,0-1 0 0 0,1 1 0 0 0,-1 0 0 0 0,0 0 1 0 0,1 0-1 0 0,-2 0 0 0 0,-8-3-1492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57.620"/>
    </inkml:context>
    <inkml:brush xml:id="br0">
      <inkml:brushProperty name="width" value="0.05" units="cm"/>
      <inkml:brushProperty name="height" value="0.05" units="cm"/>
    </inkml:brush>
  </inkml:definitions>
  <inkml:trace contextRef="#ctx0" brushRef="#br0">0 110 8961 0 0,'11'-31'619'0'0,"-9"24"-351"0"0,1-1-1 0 0,0 1 0 0 0,0 0 0 0 0,0 0 1 0 0,1 0-1 0 0,0 0 0 0 0,0 0 0 0 0,9-9 1 0 0,-13 15-253 0 0,0 1 0 0 0,1-1 0 0 0,-1 1 0 0 0,1-1 0 0 0,-1 1 0 0 0,0 0 0 0 0,1-1 0 0 0,-1 1 0 0 0,1 0 0 0 0,-1 0-1 0 0,1-1 1 0 0,-1 1 0 0 0,1 0 0 0 0,-1 0 0 0 0,1 0 0 0 0,-1-1 0 0 0,1 1 0 0 0,-1 0 0 0 0,1 0 0 0 0,-1 0 0 0 0,1 0 0 0 0,-1 0 0 0 0,1 0 0 0 0,0 0 0 0 0,-1 0 0 0 0,1 0 0 0 0,-1 0 0 0 0,1 1 0 0 0,0-1 0 0 0,0 1 6 0 0,0-1 0 0 0,0 1 1 0 0,0 0-1 0 0,0 0 0 0 0,0 0 1 0 0,0 0-1 0 0,0 0 0 0 0,-1 0 0 0 0,1 0 1 0 0,0 0-1 0 0,0 3 0 0 0,13 36 345 0 0,-13-37-309 0 0,11 57 743 0 0,8 110 1 0 0,-16-121-590 0 0,7 272 630 0 0,-9-180-571 0 0,-11 464 479 0 0,1-476-693 0 0,-6-1 0 0 0,-32 135 0 0 0,38-230-68 0 0,2 0-1 0 0,2 0 1 0 0,-2 49 0 0 0,6-79 11 0 0,0-1 1 0 0,1 1 0 0 0,-1-1 0 0 0,1 0 0 0 0,0 1-1 0 0,-1-1 1 0 0,1 1 0 0 0,0-1 0 0 0,0 0-1 0 0,0 0 1 0 0,1 0 0 0 0,-1 0 0 0 0,0 0 0 0 0,1 0-1 0 0,0 0 1 0 0,-1 0 0 0 0,1 0 0 0 0,0-1 0 0 0,0 1-1 0 0,0 0 1 0 0,0-1 0 0 0,0 0 0 0 0,0 0 0 0 0,0 1-1 0 0,1-1 1 0 0,-1 0 0 0 0,0-1 0 0 0,1 1 0 0 0,4 1-1 0 0,5 0 9 0 0,0 0-1 0 0,0 0 1 0 0,0-1-1 0 0,21-1 1 0 0,307-31 150 0 0,-269 21-138 0 0,1882-171 267 0 0,-1753 168-275 0 0,196-17-114 0 0,-380 29 77 0 0,-10 1-9 0 0,-1-1 0 0 0,1 1-1 0 0,0-1 1 0 0,-1 0 0 0 0,0 0 0 0 0,1-1-1 0 0,-1 0 1 0 0,9-4 0 0 0,-14 6 12 0 0,1 0 0 0 0,-1 0 0 0 0,0 0 0 0 0,1 0-1 0 0,-1-1 1 0 0,0 1 0 0 0,0 0 0 0 0,1 0 0 0 0,-1 0 0 0 0,0-1 0 0 0,0 1 0 0 0,1 0 0 0 0,-1 0 0 0 0,0-1-1 0 0,0 1 1 0 0,0 0 0 0 0,1-1 0 0 0,-1 1 0 0 0,0 0 0 0 0,0-1 0 0 0,0 1 0 0 0,0 0 0 0 0,0-1 0 0 0,0 1 0 0 0,0 0-1 0 0,0-1 1 0 0,0 1 0 0 0,0 0 0 0 0,0-1 0 0 0,0 1 0 0 0,0 0 0 0 0,0-1 0 0 0,0 1 0 0 0,0 0 0 0 0,0-1-1 0 0,0 1 1 0 0,0 0 0 0 0,-1 0 0 0 0,1-1 0 0 0,0 1 0 0 0,0 0 0 0 0,0-1 0 0 0,-1 1 0 0 0,1 0 0 0 0,0 0 0 0 0,0-1-1 0 0,0 1 1 0 0,-1 0 0 0 0,1 0 0 0 0,0 0 0 0 0,-1-1 0 0 0,1 1 0 0 0,0 0 0 0 0,0 0 0 0 0,-1 0 0 0 0,1 0-1 0 0,0 0 1 0 0,-1 0 0 0 0,1-1 0 0 0,0 1 0 0 0,-1 0 0 0 0,1 0 0 0 0,-1 0 0 0 0,-25-8-1481 0 0,24 8 1296 0 0,-26-11-1397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6.607"/>
    </inkml:context>
    <inkml:brush xml:id="br0">
      <inkml:brushProperty name="width" value="0.05" units="cm"/>
      <inkml:brushProperty name="height" value="0.05" units="cm"/>
    </inkml:brush>
  </inkml:definitions>
  <inkml:trace contextRef="#ctx0" brushRef="#br0">11 7 5481 0 0,'-8'0'48'0'0,"6"-1"76"0"0,4-5 10 0 0,0 6-126 0 0,0 1 0 0 0,1-1 0 0 0,-1 0 1 0 0,1 1-1 0 0,-1-1 0 0 0,0 1 0 0 0,1 0 1 0 0,-1 0-1 0 0,3 1 0 0 0,7 4 43 0 0,1 0-1 0 0,-1 1 0 0 0,0 0 1 0 0,-1 1-1 0 0,1 1 0 0 0,-2 0 1 0 0,1 0-1 0 0,-1 1 0 0 0,-1 0 1 0 0,0 1-1 0 0,0 0 0 0 0,-1 0 1 0 0,-1 1-1 0 0,1 0 0 0 0,-2 1 1 0 0,0-1-1 0 0,-1 1 0 0 0,0 0 1 0 0,5 23-1 0 0,-8-27-46 0 0,-1 0 0 0 0,-1 0 0 0 0,0 0 0 0 0,0 1 0 0 0,0-1 0 0 0,-2 0-1 0 0,1 0 1 0 0,-1 0 0 0 0,0 0 0 0 0,-1 0 0 0 0,0-1 0 0 0,0 1 0 0 0,-1-1 0 0 0,-5 9 0 0 0,-3 2-258 0 0,-1 0 1 0 0,-1 0-1 0 0,0-2 0 0 0,-24 22 1 0 0,17-20-294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0.480"/>
    </inkml:context>
    <inkml:brush xml:id="br0">
      <inkml:brushProperty name="width" value="0.05" units="cm"/>
      <inkml:brushProperty name="height" value="0.05" units="cm"/>
    </inkml:brush>
  </inkml:definitions>
  <inkml:trace contextRef="#ctx0" brushRef="#br0">141 61 6785 0 0,'2'-2'141'0'0,"0"-1"246"0"0,-8 1 269 0 0,-5 1-446 0 0,10 1-204 0 0,0 0 0 0 0,-1-1 0 0 0,1 1 1 0 0,0 0-1 0 0,0 0 0 0 0,-1 0 1 0 0,1 0-1 0 0,0 0 0 0 0,0 1 0 0 0,-1-1 1 0 0,1 0-1 0 0,0 0 0 0 0,0 1 1 0 0,-1-1-1 0 0,1 1 0 0 0,0-1 0 0 0,0 1 1 0 0,0 0-1 0 0,0-1 0 0 0,0 1 0 0 0,-1 1 1 0 0,-8 6 38 0 0,1 1 1 0 0,0 1-1 0 0,1-1 0 0 0,0 1 1 0 0,0 1-1 0 0,1-1 1 0 0,0 1-1 0 0,1 1 1 0 0,1-1-1 0 0,0 1 1 0 0,0 0-1 0 0,1 0 0 0 0,-3 17 1 0 0,6-27-33 0 0,1 0 1 0 0,-1-1 0 0 0,1 1-1 0 0,0 0 1 0 0,0 0 0 0 0,0-1-1 0 0,0 1 1 0 0,0 0 0 0 0,0 0-1 0 0,0-1 1 0 0,0 1-1 0 0,1 0 1 0 0,-1-1 0 0 0,1 1-1 0 0,0 0 1 0 0,-1-1 0 0 0,1 1-1 0 0,0-1 1 0 0,0 1-1 0 0,0-1 1 0 0,0 1 0 0 0,0-1-1 0 0,0 0 1 0 0,0 1 0 0 0,0-1-1 0 0,1 0 1 0 0,-1 0 0 0 0,0 0-1 0 0,1 0 1 0 0,-1 0-1 0 0,1 0 1 0 0,-1 0 0 0 0,1-1-1 0 0,0 1 1 0 0,3 0 0 0 0,-1 0 1 0 0,0 0 0 0 0,0-1 0 0 0,0 1 0 0 0,0-1-1 0 0,0 0 1 0 0,0 0 0 0 0,1-1 0 0 0,-1 1 0 0 0,0-1 0 0 0,0 0 0 0 0,0 0 0 0 0,0-1 0 0 0,0 1 0 0 0,3-3 0 0 0,5-2-12 0 0,0-2 0 0 0,-1 1-1 0 0,0-2 1 0 0,0 1 0 0 0,-1-1-1 0 0,0-1 1 0 0,15-18 0 0 0,-22 23-13 0 0,1 1-1 0 0,0-2 1 0 0,-1 1 0 0 0,0 0 0 0 0,0-1 0 0 0,0 1 0 0 0,-1-1-1 0 0,0 0 1 0 0,0 0 0 0 0,-1 1 0 0 0,1-1 0 0 0,-1-1-1 0 0,0 1 1 0 0,-1 0 0 0 0,0 0 0 0 0,0 0 0 0 0,0 0 0 0 0,0 0-1 0 0,-3-8 1 0 0,2 11-8 0 0,0-1 0 0 0,0 1 0 0 0,0 0-1 0 0,-1 0 1 0 0,0-1 0 0 0,1 1 0 0 0,-1 0 0 0 0,0 1-1 0 0,-1-1 1 0 0,1 0 0 0 0,0 1 0 0 0,-1-1 0 0 0,1 1-1 0 0,-1 0 1 0 0,0 0 0 0 0,0 0 0 0 0,0 0-1 0 0,0 0 1 0 0,0 0 0 0 0,0 1 0 0 0,-1 0 0 0 0,-4-2-1 0 0,3 2-115 0 0,0 0-1 0 0,0 0 1 0 0,-1 1-1 0 0,1 0 1 0 0,0-1-1 0 0,0 2 1 0 0,0-1-1 0 0,0 1 0 0 0,0 0 1 0 0,0 0-1 0 0,0 0 1 0 0,0 1-1 0 0,0-1 1 0 0,0 1-1 0 0,-4 3 1 0 0,-2 4-1062 0 0,7-4 485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58.161"/>
    </inkml:context>
    <inkml:brush xml:id="br0">
      <inkml:brushProperty name="width" value="0.05" units="cm"/>
      <inkml:brushProperty name="height" value="0.05" units="cm"/>
    </inkml:brush>
  </inkml:definitions>
  <inkml:trace contextRef="#ctx0" brushRef="#br0">80 124 5541 0 0,'-11'-4'183'0'0,"0"0"1"0"0,1 0 0 0 0,0-1 0 0 0,0 0 0 0 0,-16-11 0 0 0,24 12 439 0 0,9 2-309 0 0,12 0-91 0 0,-18 2-205 0 0,188-13 640 0 0,-41 1-497 0 0,1306-33 312 0 0,0 38-176 0 0,-1225 7-199 0 0,-215 0-33 0 0,13 1 237 0 0,-27-1-287 0 0,1 1 1 0 0,-1-1 0 0 0,0 0-1 0 0,0 0 1 0 0,0 0 0 0 0,1 0 0 0 0,-1 0-1 0 0,0 0 1 0 0,0 0 0 0 0,0 1-1 0 0,0-1 1 0 0,0 0 0 0 0,1 0-1 0 0,-1 0 1 0 0,0 0 0 0 0,0 1 0 0 0,0-1-1 0 0,0 0 1 0 0,0 0 0 0 0,0 0-1 0 0,0 1 1 0 0,0-1 0 0 0,0 0 0 0 0,1 0-1 0 0,-1 1 1 0 0,0-1 0 0 0,0 0-1 0 0,0 0 1 0 0,0 0 0 0 0,0 1 0 0 0,0-1-1 0 0,-1 0 1 0 0,1 0 0 0 0,0 0-1 0 0,0 1 1 0 0,-5 12 417 0 0,-13 16 138 0 0,14-23-430 0 0,-26 47 226 0 0,3 1 0 0 0,2 1 1 0 0,2 1-1 0 0,3 1 0 0 0,2 1 0 0 0,-16 97 1 0 0,11-15 116 0 0,7 2-1 0 0,5-1 1 0 0,7 2 0 0 0,27 268 0 0 0,33-56-158 0 0,-31-214-268 0 0,-22-110-238 0 0,-1-1 0 0 0,-1 1-1 0 0,-2-1 1 0 0,-8 52 0 0 0,9-80 34 0 0,0-1 0 0 0,0 1 0 0 0,0 0 1 0 0,-1 0-1 0 0,1 0 0 0 0,-1 0 0 0 0,1-1 1 0 0,-1 1-1 0 0,0 0 0 0 0,0-1 0 0 0,0 1 1 0 0,0 0-1 0 0,0-1 0 0 0,0 1 0 0 0,0-1 0 0 0,0 1 1 0 0,-1-1-1 0 0,1 0 0 0 0,0 0 0 0 0,-1 1 1 0 0,1-1-1 0 0,-1 0 0 0 0,1 0 0 0 0,-4 1 0 0 0,-10 1-1687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58.568"/>
    </inkml:context>
    <inkml:brush xml:id="br0">
      <inkml:brushProperty name="width" value="0.05" units="cm"/>
      <inkml:brushProperty name="height" value="0.05" units="cm"/>
    </inkml:brush>
  </inkml:definitions>
  <inkml:trace contextRef="#ctx0" brushRef="#br0">84 179 8497 0 0,'-17'0'87'0'0,"11"1"16"0"0,0-1 0 0 0,0 0 0 0 0,-1 0 0 0 0,1-1 0 0 0,0 0 0 0 0,0 0 1 0 0,0 0-1 0 0,-11-4 0 0 0,17 4-59 0 0,1 0 0 0 0,-1 1 0 0 0,1-1 0 0 0,-1 0 0 0 0,1 1 0 0 0,-1-1 0 0 0,1 0 0 0 0,0 1 0 0 0,-1-1 1 0 0,1 1-1 0 0,0-1 0 0 0,0 1 0 0 0,-1 0 0 0 0,1-1 0 0 0,0 1 0 0 0,0 0 0 0 0,0-1 0 0 0,0 1 0 0 0,-1 0 0 0 0,3 0 1 0 0,25-10 62 0 0,148-26 544 0 0,-61 16-393 0 0,96-33-354 0 0,-151 37-286 0 0,16 2-679 0 0,-19 4-391 0 0,-29 9-363 0 0,-24 3 253 0 0,-19 3 155 0 0,-45 16 406 0 0,14-3 906 0 0,-193 50 3227 0 0,235-67-3030 0 0,0-1 0 0 0,1 2 0 0 0,-1-1 1 0 0,1 0-1 0 0,-1 1 0 0 0,1-1 0 0 0,-1 1 0 0 0,1 0 0 0 0,0 0 0 0 0,0 1 0 0 0,0-1 0 0 0,0 0 0 0 0,1 1 1 0 0,-1 0-1 0 0,0 0 0 0 0,1 0 0 0 0,0 0 0 0 0,-3 4 0 0 0,3-1 44 0 0,-1 1 0 0 0,1-1 0 0 0,1 1 0 0 0,-1 0 1 0 0,1 0-1 0 0,0-1 0 0 0,1 1 0 0 0,-1 0 0 0 0,2 10 0 0 0,3 35 754 0 0,3 1-1 0 0,15 56 1 0 0,-4-19 1 0 0,-4-11-283 0 0,-2-2-257 0 0,4-1 0 0 0,29 87 0 0 0,-37-141-913 0 0,1-1 1 0 0,1-1-1 0 0,18 29 0 0 0,-12-31-705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59.140"/>
    </inkml:context>
    <inkml:brush xml:id="br0">
      <inkml:brushProperty name="width" value="0.05" units="cm"/>
      <inkml:brushProperty name="height" value="0.05" units="cm"/>
    </inkml:brush>
  </inkml:definitions>
  <inkml:trace contextRef="#ctx0" brushRef="#br0">32 231 8461 0 0,'-20'-1'275'0'0,"9"-1"204"0"0,29-7 511 0 0,4 2-854 0 0,0 1 1 0 0,0 1 0 0 0,0 1-1 0 0,43-1 1 0 0,-24 1-109 0 0,525-49 82 0 0,191-21 31 0 0,206 16 220 0 0,-64 57 5 0 0,-898 1-291 0 0,17 0-38 0 0,-17 0 9 0 0,-1 0 1 0 0,1 0 0 0 0,-1 0-1 0 0,1 0 1 0 0,-1 0 0 0 0,1 0-1 0 0,-1 1 1 0 0,1-1-1 0 0,-1 0 1 0 0,1 0 0 0 0,-1 0-1 0 0,1 0 1 0 0,-1 1 0 0 0,0-1-1 0 0,1 0 1 0 0,-1 0-1 0 0,1 1 1 0 0,-1-1 0 0 0,0 0-1 0 0,1 1 1 0 0,-1-1-1 0 0,0 0 1 0 0,1 1 0 0 0,-1-1-1 0 0,0 0 1 0 0,1 2 0 0 0,-6-2 255 0 0,0 0 0 0 0,-1 0 0 0 0,1 0 1 0 0,-8-1-1 0 0,-70-5-1504 0 0,58 5-1240 0 0,10 0 935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0.626"/>
    </inkml:context>
    <inkml:brush xml:id="br0">
      <inkml:brushProperty name="width" value="0.05" units="cm"/>
      <inkml:brushProperty name="height" value="0.05" units="cm"/>
    </inkml:brush>
  </inkml:definitions>
  <inkml:trace contextRef="#ctx0" brushRef="#br0">528 174 5881 0 0,'0'0'4388'0'0,"-5"-11"-3995"0"0,-15-31 12 0 0,15 32 1866 0 0,-3-5-1864 0 0,-28-46-25 0 0,35 58-354 0 0,-1 1 1 0 0,1 0-1 0 0,0 0 0 0 0,-1 0 0 0 0,0 0 0 0 0,1 0 1 0 0,-1 0-1 0 0,0 0 0 0 0,0 0 0 0 0,0 1 0 0 0,0-1 0 0 0,-1 0 1 0 0,1 1-1 0 0,0 0 0 0 0,-1 0 0 0 0,1 0 0 0 0,0 0 1 0 0,-1 0-1 0 0,1 0 0 0 0,-1 1 0 0 0,0-1 0 0 0,1 1 0 0 0,-1-1 1 0 0,0 1-1 0 0,1 0 0 0 0,-1 0 0 0 0,-3 1 0 0 0,-2-1-19 0 0,-4 1-18 0 0,0 0-1 0 0,0 1 1 0 0,0 0 0 0 0,0 1 0 0 0,1 1 0 0 0,-1 0 0 0 0,1 0 0 0 0,0 1 0 0 0,-14 8 0 0 0,5-1 15 0 0,0 1 0 0 0,1 1 1 0 0,-32 30-1 0 0,33-26 39 0 0,0 1 0 0 0,1 1-1 0 0,-26 42 1 0 0,36-51-20 0 0,1 0 0 0 0,0 0 0 0 0,1 0 0 0 0,1 1 0 0 0,0 0 0 0 0,0 0 0 0 0,1 0 0 0 0,1 1 0 0 0,0-1 0 0 0,0 16 0 0 0,2-23-14 0 0,0 1 0 0 0,1-1 0 0 0,0 0 0 0 0,0 0 0 0 0,0 1 1 0 0,0-1-1 0 0,1 0 0 0 0,0 0 0 0 0,0 0 0 0 0,0-1 0 0 0,1 1 0 0 0,0 0 1 0 0,0-1-1 0 0,0 0 0 0 0,0 0 0 0 0,1 0 0 0 0,-1 0 0 0 0,1 0 0 0 0,0-1 1 0 0,0 1-1 0 0,1-1 0 0 0,6 4 0 0 0,-4-3-2 0 0,-1-1 1 0 0,0-1-1 0 0,0 1 0 0 0,1-1 1 0 0,0 0-1 0 0,-1 0 0 0 0,1-1 1 0 0,0 0-1 0 0,0 0 0 0 0,0-1 0 0 0,0 0 1 0 0,-1 0-1 0 0,1 0 0 0 0,0-1 1 0 0,0 0-1 0 0,13-4 0 0 0,-8 0-19 0 0,0 0-1 0 0,0 0 0 0 0,0-2 0 0 0,-1 1 1 0 0,1-1-1 0 0,-2-1 0 0 0,1 0 0 0 0,-1-1 1 0 0,0 0-1 0 0,-1 0 0 0 0,0-1 0 0 0,15-22 0 0 0,-12 14-8 0 0,-1-2 0 0 0,-1 0 0 0 0,0 0-1 0 0,-2 0 1 0 0,0-1 0 0 0,9-41 0 0 0,-13 42 16 0 0,-2 6-13 0 0,1 1 0 0 0,0 0 0 0 0,7-15 0 0 0,-9 40-120 0 0,-3 13 101 0 0,-2 5 25 0 0,-10 106 75 0 0,13-117-49 0 0,2-1 0 0 0,0 0 0 0 0,0 0 0 0 0,2 0-1 0 0,6 26 1 0 0,-5-33-15 0 0,0 0-1 0 0,1 0 0 0 0,0 0 0 0 0,1-1 1 0 0,0 0-1 0 0,11 15 0 0 0,-12-19-67 0 0,1 0 0 0 0,-1 0 0 0 0,1 0 0 0 0,0-1-1 0 0,1 1 1 0 0,-1-2 0 0 0,1 1 0 0 0,0-1 0 0 0,0 0 0 0 0,11 4 0 0 0,-11-6-170 0 0,-1 0-1 0 0,0-1 1 0 0,1-1 0 0 0,0 1 0 0 0,-1-1 0 0 0,1 0 0 0 0,-1 0-1 0 0,1-1 1 0 0,0 1 0 0 0,-1-2 0 0 0,0 1 0 0 0,1-1 0 0 0,9-4 0 0 0,6-3-818 0 0,0-1-1 0 0,29-18 1 0 0,-38 20 992 0 0,-1 0-1 0 0,0-2 1 0 0,0 1 0 0 0,-1-1-1 0 0,0-1 1 0 0,0 0-1 0 0,-2-1 1 0 0,1 0-1 0 0,-1 0 1 0 0,-1-1-1 0 0,8-17 1 0 0,-7 11 279 0 0,-1 0 0 0 0,-1-1 0 0 0,-1 0 0 0 0,-1 0 0 0 0,-1 0 0 0 0,0-1 0 0 0,0-37 0 0 0,1-117 3754 0 0,-6 178-3930 0 0,0-1 0 0 0,0 1 0 0 0,0-1 0 0 0,0 0 0 0 0,0 0 0 0 0,-1 1 0 0 0,1-1 0 0 0,-1 0-1 0 0,1 0 1 0 0,-4 2 0 0 0,-25 27 343 0 0,24-26-360 0 0,-12 13-13 0 0,-2 0 40 0 0,2 1 1 0 0,-18 23-1 0 0,31-36-39 0 0,1 0-1 0 0,0 0 0 0 0,1 0 0 0 0,-1 1 0 0 0,1-1 1 0 0,1 1-1 0 0,-1 0 0 0 0,1 0 0 0 0,0 0 1 0 0,0 0-1 0 0,1 0 0 0 0,-1 12 0 0 0,2-14 0 0 0,1 0 0 0 0,-1-1 0 0 0,1 1 0 0 0,0 0 0 0 0,0 0 0 0 0,1 0-1 0 0,0-1 1 0 0,-1 1 0 0 0,1-1 0 0 0,1 1 0 0 0,-1-1 0 0 0,1 0 0 0 0,-1 0-1 0 0,7 7 1 0 0,4 1 25 0 0,-1 1 0 0 0,28 18 0 0 0,-29-23-26 0 0,-1-1 0 0 0,-1 1 0 0 0,1 1 0 0 0,-1-1 0 0 0,-1 2 0 0 0,11 13 0 0 0,-16-18 6 0 0,-1 1 0 0 0,-1-1 0 0 0,1 0 0 0 0,-1 1 0 0 0,0-1 0 0 0,0 1 0 0 0,0-1 0 0 0,-1 1 0 0 0,0 0 0 0 0,0-1 0 0 0,0 1 0 0 0,-1-1 1 0 0,0 1-1 0 0,-3 9 0 0 0,1-13 115 0 0,1-9-94 0 0,0-10-60 0 0,3 7-17 0 0,1-9-22 0 0,1 1 0 0 0,1 0 0 0 0,0-1-1 0 0,1 1 1 0 0,11-22 0 0 0,0 8 34 0 0,1 2-1 0 0,2-1 0 0 0,32-39 1 0 0,110-128 82 0 0,-160 198-39 0 0,0-1 0 0 0,-1 1 0 0 0,1-1 0 0 0,-1 1 0 0 0,1-1 0 0 0,-1 1 0 0 0,1-1 0 0 0,-1 1 0 0 0,0-1 0 0 0,1 1 0 0 0,-1-1 0 0 0,1 1 0 0 0,-1-1 0 0 0,0 0 0 0 0,0 1-1 0 0,1-1 1 0 0,-1 0 0 0 0,0 1 0 0 0,0-1 0 0 0,0 0 0 0 0,0 1 0 0 0,0-1 0 0 0,0 0 0 0 0,0 0 0 0 0,-14 3 189 0 0,-25 18-166 0 0,27-13-23 0 0,-1 1 0 0 0,1 1 0 0 0,0 0 0 0 0,1 1 1 0 0,-16 16-1 0 0,24-22-10 0 0,0 0 0 0 0,0 1 1 0 0,1-1-1 0 0,-1 1 0 0 0,1-1 1 0 0,0 1-1 0 0,0 0 0 0 0,0-1 1 0 0,1 1-1 0 0,0 0 0 0 0,0 0 1 0 0,0 0-1 0 0,0 0 0 0 0,1 1 0 0 0,0-1 1 0 0,0 0-1 0 0,0 0 0 0 0,1 0 1 0 0,2 9-1 0 0,3 6 11 0 0,1-2 0 0 0,1 1 0 0 0,1-1-1 0 0,0 0 1 0 0,1-1 0 0 0,23 30 0 0 0,19 32-14 0 0,-47-68-1 0 0,1 0 0 0 0,-1 0 1 0 0,-1 0-1 0 0,0 1 0 0 0,4 18 0 0 0,-8-28 4 0 0,0 0 0 0 0,1 0-1 0 0,-1-1 1 0 0,0 1 0 0 0,0 0 0 0 0,0 0-1 0 0,-1 0 1 0 0,1 0 0 0 0,0-1 0 0 0,-1 1 0 0 0,1 0-1 0 0,-1 0 1 0 0,0-1 0 0 0,1 1 0 0 0,-1 0-1 0 0,0-1 1 0 0,0 1 0 0 0,0 0 0 0 0,0-1 0 0 0,0 0-1 0 0,-1 1 1 0 0,1-1 0 0 0,0 0 0 0 0,-1 1-1 0 0,1-1 1 0 0,-1 0 0 0 0,1 0 0 0 0,-1 0 0 0 0,1 0-1 0 0,-1 0 1 0 0,0-1 0 0 0,-2 2 0 0 0,1-1-70 0 0,-1 0 0 0 0,1 0 0 0 0,-1 0-1 0 0,1-1 1 0 0,-1 1 0 0 0,0-1 0 0 0,1 0 0 0 0,-1 0 0 0 0,0 0 0 0 0,1 0 0 0 0,-1-1 0 0 0,0 0 0 0 0,1 0 0 0 0,-1 0 0 0 0,-4-1 0 0 0,4 0-216 0 0,0 0-1 0 0,0 0 1 0 0,0 0 0 0 0,1-1-1 0 0,-1 0 1 0 0,1 1 0 0 0,-1-1-1 0 0,1 0 1 0 0,0 0 0 0 0,0-1-1 0 0,0 1 1 0 0,0-1 0 0 0,1 1-1 0 0,0-1 1 0 0,-1 0 0 0 0,1 0-1 0 0,0 0 1 0 0,1 0 0 0 0,-2-6-1 0 0,-6-10-905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0.967"/>
    </inkml:context>
    <inkml:brush xml:id="br0">
      <inkml:brushProperty name="width" value="0.05" units="cm"/>
      <inkml:brushProperty name="height" value="0.05" units="cm"/>
    </inkml:brush>
  </inkml:definitions>
  <inkml:trace contextRef="#ctx0" brushRef="#br0">95 5 6657 0 0,'24'-4'2457'0'0,"-35"10"-635"0"0,5-2-1584 0 0,-1 0 1 0 0,1 1-1 0 0,1 0 0 0 0,-1 0 1 0 0,0 1-1 0 0,1-1 1 0 0,-7 10-1 0 0,5-6-18 0 0,1-1-116 0 0,0 1 1 0 0,1 0-1 0 0,0 1 1 0 0,0 0-1 0 0,1-1 1 0 0,1 1-1 0 0,-1 1 0 0 0,1-1 1 0 0,1 0-1 0 0,0 1 1 0 0,1-1-1 0 0,0 1 1 0 0,0 0-1 0 0,2 13 1 0 0,-1-16-62 0 0,1-1 1 0 0,0 0-1 0 0,0 0 1 0 0,1 1-1 0 0,0-1 1 0 0,1 0-1 0 0,-1-1 0 0 0,1 1 1 0 0,7 11-1 0 0,-7-14-31 0 0,0 0 0 0 0,0 0 0 0 0,0 0 0 0 0,1-1 0 0 0,0 1 0 0 0,-1-1 0 0 0,1 0 0 0 0,1 0 0 0 0,-1 0 0 0 0,0 0 0 0 0,1-1 0 0 0,-1 0 0 0 0,1 0 0 0 0,0 0 0 0 0,5 1 0 0 0,-6-2-16 0 0,-1 0 0 0 0,1-1 1 0 0,-1 1-1 0 0,1-1 0 0 0,-1 0 0 0 0,1 0 0 0 0,0 0 1 0 0,-1 0-1 0 0,1 0 0 0 0,-1-1 0 0 0,1 0 0 0 0,-1 0 0 0 0,1 0 1 0 0,-1 0-1 0 0,0 0 0 0 0,1-1 0 0 0,-1 1 0 0 0,0-1 1 0 0,0 0-1 0 0,0 0 0 0 0,0 0 0 0 0,-1-1 0 0 0,1 1 0 0 0,0 0 1 0 0,-1-1-1 0 0,0 0 0 0 0,1 0 0 0 0,-1 0 0 0 0,0 0 1 0 0,-1 0-1 0 0,1 0 0 0 0,0 0 0 0 0,0-4 0 0 0,2-1-54 0 0,-1 0-1 0 0,-1-1 1 0 0,0 1 0 0 0,0 0-1 0 0,0-1 1 0 0,-1 1 0 0 0,-1-1-1 0 0,1 0 1 0 0,-1 1-1 0 0,-1-1 1 0 0,0 1 0 0 0,-3-15-1 0 0,1 12 31 0 0,-1 0-1 0 0,0 0 0 0 0,0 1 0 0 0,-1 0 0 0 0,-10-15 1 0 0,12 20-79 0 0,-1 0 0 0 0,0 0 1 0 0,0 1-1 0 0,0-1 0 0 0,-1 1 1 0 0,1 0-1 0 0,-1 0 1 0 0,0 1-1 0 0,0-1 0 0 0,0 1 1 0 0,-11-5-1 0 0,15 8-11 0 0,0 0-1 0 0,1 0 1 0 0,-1 0 0 0 0,0-1-1 0 0,0 1 1 0 0,1 0 0 0 0,-1 0-1 0 0,0 0 1 0 0,1 1 0 0 0,-1-1-1 0 0,0 0 1 0 0,0 0-1 0 0,1 0 1 0 0,-1 0 0 0 0,0 1-1 0 0,-1 0 1 0 0,1 3-2233 0 0,8 1 377 0 0,1-2 820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1.413"/>
    </inkml:context>
    <inkml:brush xml:id="br0">
      <inkml:brushProperty name="width" value="0.05" units="cm"/>
      <inkml:brushProperty name="height" value="0.05" units="cm"/>
    </inkml:brush>
  </inkml:definitions>
  <inkml:trace contextRef="#ctx0" brushRef="#br0">147 225 6813 0 0,'1'-2'78'0'0,"-1"-1"1"0"0,0 1 0 0 0,0 0-1 0 0,0 0 1 0 0,0 0 0 0 0,0-1-1 0 0,-1 1 1 0 0,1 0 0 0 0,0 0-1 0 0,-2-4 1 0 0,1 6-64 0 0,-6-20 733 0 0,-1 2 0 0 0,-12-19-1 0 0,17 32-572 0 0,0 0 0 0 0,0 1 1 0 0,0-1-1 0 0,-1 1 0 0 0,1 0 0 0 0,-1 0 0 0 0,0 1 0 0 0,-1-1 0 0 0,1 1 0 0 0,0-1 0 0 0,-1 2 0 0 0,0-1 0 0 0,-6-3 0 0 0,10 6-142 0 0,1 0 0 0 0,-1 0 0 0 0,1 0 0 0 0,-1-1-1 0 0,0 1 1 0 0,1 0 0 0 0,-1 0 0 0 0,1 0 0 0 0,-1 0 0 0 0,0 0-1 0 0,1 0 1 0 0,-1 0 0 0 0,1 1 0 0 0,-1-1 0 0 0,0 0 0 0 0,1 0 0 0 0,-1 0-1 0 0,1 1 1 0 0,-1-1 0 0 0,1 0 0 0 0,-1 0 0 0 0,1 1 0 0 0,-1-1-1 0 0,0 1 1 0 0,-9 17 412 0 0,0 31-105 0 0,7-32-178 0 0,-1 3-64 0 0,1 1 1 0 0,1-1-1 0 0,1 1 1 0 0,1 0-1 0 0,1 0 1 0 0,1 0-1 0 0,0-1 1 0 0,6 22-1 0 0,-3-25-58 0 0,0 0-1 0 0,1 0 1 0 0,0 0-1 0 0,1-1 1 0 0,1 0-1 0 0,1-1 1 0 0,0 0-1 0 0,1 0 1 0 0,20 23-1 0 0,-26-35-49 0 0,-1 1 0 0 0,0-1 0 0 0,1 0 0 0 0,-1 0 0 0 0,1 0 0 0 0,0 0 0 0 0,0-1 1 0 0,0 0-1 0 0,0 0 0 0 0,1 0 0 0 0,-1 0 0 0 0,1 0 0 0 0,-1-1 0 0 0,1 0 0 0 0,7 1 0 0 0,-7-2-147 0 0,0 0 1 0 0,0-1-1 0 0,0 1 0 0 0,0-1 0 0 0,0 0 1 0 0,0 0-1 0 0,0-1 0 0 0,-1 0 1 0 0,1 0-1 0 0,0 0 0 0 0,-1 0 1 0 0,1-1-1 0 0,7-5 0 0 0,-4 1-340 0 0,0 0 0 0 0,0-1 0 0 0,0 0 0 0 0,-1 0 0 0 0,-1-1 0 0 0,1 1 0 0 0,-1-2 0 0 0,-1 1 0 0 0,0-1-1 0 0,0 1 1 0 0,-1-1 0 0 0,0-1 0 0 0,4-17 0 0 0,-3 6-151 0 0,0-1 0 0 0,-2 1 0 0 0,-1-1 0 0 0,-1 0 0 0 0,-2-36 0 0 0,-2 33 690 0 0,0 1-1 0 0,-8-26 1 0 0,-21-48 3711 0 0,30 93-2885 0 0,0 0-1 0 0,0-1 1 0 0,1 1 0 0 0,-2-9-1 0 0,5 35 188 0 0,1 0-1 0 0,11 37 1 0 0,-10-40-724 0 0,5 18-196 0 0,2 0-1 0 0,27 62 0 0 0,-35-92-703 0 0,0 1-1 0 0,0-1 1 0 0,0 0-1 0 0,1 0 1 0 0,0 0 0 0 0,8 8-1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1.732"/>
    </inkml:context>
    <inkml:brush xml:id="br0">
      <inkml:brushProperty name="width" value="0.05" units="cm"/>
      <inkml:brushProperty name="height" value="0.05" units="cm"/>
    </inkml:brush>
  </inkml:definitions>
  <inkml:trace contextRef="#ctx0" brushRef="#br0">20 5 10113 0 0,'-15'-4'603'0'0,"15"4"-538"0"0,-1 0-1 0 0,1 1 1 0 0,0-1 0 0 0,-1 0-1 0 0,1 1 1 0 0,0-1 0 0 0,-1 0-1 0 0,1 1 1 0 0,0-1 0 0 0,0 0-1 0 0,-1 1 1 0 0,1-1 0 0 0,0 0 0 0 0,0 1-1 0 0,0-1 1 0 0,0 1 0 0 0,0-1-1 0 0,-1 0 1 0 0,1 1 0 0 0,0-1-1 0 0,0 1 1 0 0,0-1 0 0 0,0 1-1 0 0,0-1 1 0 0,0 1 0 0 0,0-1-1 0 0,0 0 1 0 0,1 1 0 0 0,11 31-268 0 0,-11-8-1388 0 0,3-12 382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2.608"/>
    </inkml:context>
    <inkml:brush xml:id="br0">
      <inkml:brushProperty name="width" value="0.05" units="cm"/>
      <inkml:brushProperty name="height" value="0.05" units="cm"/>
    </inkml:brush>
  </inkml:definitions>
  <inkml:trace contextRef="#ctx0" brushRef="#br0">42 179 7905 0 0,'2'-13'-58'0'0,"-1"6"148"0"0,0 0 0 0 0,0 0 0 0 0,-1 0 0 0 0,0-1 0 0 0,0 1 0 0 0,-2-9 0 0 0,3 7 348 0 0,0 5 76 0 0,-3 6 145 0 0,0 2-472 0 0,1 0 0 0 0,0 0-1 0 0,-1 0 1 0 0,1 0 0 0 0,1 0 0 0 0,-1 1 0 0 0,1-1 0 0 0,0 6 0 0 0,-1 5 159 0 0,-22 197 1878 0 0,10 1 0 0 0,20 299 0 0 0,-6-492-2121 0 0,46 802 3631 0 0,-40-538-3245 0 0,-7-271-489 0 0,1-1-1 0 0,1 0 0 0 0,0 0 1 0 0,0 0-1 0 0,1 0 1 0 0,9 20-1 0 0,-11-29 2 0 0,1-1 0 0 0,0 1 0 0 0,0-1 0 0 0,0 0-1 0 0,0 0 1 0 0,1 0 0 0 0,-1 0 0 0 0,1-1 0 0 0,-1 1 0 0 0,1 0-1 0 0,-1-1 1 0 0,1 0 0 0 0,0 0 0 0 0,0 0 0 0 0,0 0 0 0 0,0 0 0 0 0,0 0-1 0 0,-1-1 1 0 0,6 1 0 0 0,10 1-24 0 0,37 0-1 0 0,-38-2 27 0 0,437-26-67 0 0,-187 4 58 0 0,589 20 86 0 0,2 55-75 0 0,-542-30 20 0 0,-122-9-16 0 0,572 23 46 0 0,-753-37-60 0 0,64-2 6 0 0,-70 1 4 0 0,1 0 0 0 0,0 0 0 0 0,0-1-1 0 0,-1 0 1 0 0,1-1 0 0 0,-1 1 0 0 0,8-5 0 0 0,-14 6-4 0 0,1 0-1 0 0,-1 1 1 0 0,0-1-1 0 0,0 0 1 0 0,0 1-1 0 0,0-1 1 0 0,0 0-1 0 0,0 0 1 0 0,0 0 0 0 0,0 0-1 0 0,0 0 1 0 0,0 0-1 0 0,-1 0 1 0 0,1 0-1 0 0,0-1 1 0 0,-1 1-1 0 0,1 0 1 0 0,-1 0-1 0 0,1-1 1 0 0,-1 1-1 0 0,0 0 1 0 0,1-1 0 0 0,-1 1-1 0 0,0 0 1 0 0,0-1-1 0 0,0 1 1 0 0,0 0-1 0 0,0-1 1 0 0,0 1-1 0 0,-1 0 1 0 0,1 0-1 0 0,0-1 1 0 0,-1 1 0 0 0,1 0-1 0 0,-1-1 1 0 0,1 1-1 0 0,-1 0 1 0 0,1 0-1 0 0,-1 0 1 0 0,-1-2-1 0 0,-3-4 6 0 0,0-1 0 0 0,-1 1 0 0 0,-1 0-1 0 0,-10-10 1 0 0,13 14-6 0 0,-245-196 39 0 0,23 21-117 0 0,222 175 70 0 0,-47-43-65 0 0,-71-81 0 0 0,108 110 6 0 0,1-1 1 0 0,1 0-1 0 0,0 0 0 0 0,2-1 1 0 0,0-1-1 0 0,1 0 0 0 0,1 0 1 0 0,1-1-1 0 0,-6-25 0 0 0,7 10-92 0 0,2 0-1 0 0,1 0 1 0 0,2 0 0 0 0,1-1-1 0 0,2 1 1 0 0,1 0-1 0 0,2 0 1 0 0,19-67-1 0 0,-4 38 79 0 0,4 2 0 0 0,2 0 0 0 0,63-108 1 0 0,66-131 66 0 0,-151 291 14 0 0,1 0 0 0 0,-2 0 0 0 0,0-1 0 0 0,0 1 0 0 0,-1-1-1 0 0,0 0 1 0 0,-1 0 0 0 0,0 0 0 0 0,-1 0 0 0 0,-1 1 0 0 0,0-1 0 0 0,-4-19-1 0 0,3 21-11 0 0,-1 0-1 0 0,0 1 0 0 0,-1 0 0 0 0,0-1 0 0 0,-1 1 0 0 0,1 1 0 0 0,-2-1 0 0 0,1 1 0 0 0,-1 0 1 0 0,-1 0-1 0 0,1 0 0 0 0,-1 1 0 0 0,-1 0 0 0 0,1 0 0 0 0,-10-5 0 0 0,-6-3-7 0 0,-1 2-1 0 0,0 0 0 0 0,-1 2 1 0 0,0 0-1 0 0,-1 2 0 0 0,-37-9 1 0 0,-166-20-43 0 0,190 33 53 0 0,-416-33 53 0 0,-3 28 41 0 0,-326 27-220 0 0,527 2 24 0 0,-262 55 0 0 0,511-73 91 0 0,-38 8-612 0 0,-86 27-1 0 0,112-24-489 0 0,17-5 0 0 0,13 1-16 0 0,-1-5 523 0 0,-4-1 101 0 0,1 0 1 0 0,0 0-1 0 0,0 0 1 0 0,0 0-1 0 0,0-1 1 0 0,0 0-1 0 0,0-1 0 0 0,7 1 1 0 0,8-1-772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3.046"/>
    </inkml:context>
    <inkml:brush xml:id="br0">
      <inkml:brushProperty name="width" value="0.05" units="cm"/>
      <inkml:brushProperty name="height" value="0.05" units="cm"/>
    </inkml:brush>
  </inkml:definitions>
  <inkml:trace contextRef="#ctx0" brushRef="#br0">22 156 8201 0 0,'0'0'17'0'0,"-1"1"1"0"0,1-1-1 0 0,0 0 0 0 0,-1 0 1 0 0,1 1-1 0 0,-1-1 0 0 0,1 0 1 0 0,0 0-1 0 0,-1 0 1 0 0,1 0-1 0 0,0 1 0 0 0,-1-1 1 0 0,1 0-1 0 0,-1 0 0 0 0,1 0 1 0 0,-1 0-1 0 0,1 0 1 0 0,0 0-1 0 0,-1 0 0 0 0,1 0 1 0 0,-1 0-1 0 0,1 0 0 0 0,0 0 1 0 0,-1-1-1 0 0,1 1 1 0 0,-1 0-1 0 0,1 0 0 0 0,0 0 1 0 0,-1 0-1 0 0,1-1 0 0 0,0 1 1 0 0,-1 0-1 0 0,1 0 1 0 0,0-1-1 0 0,-1 1 0 0 0,1 0 1 0 0,0-1-1 0 0,-1 1 1 0 0,1 0-1 0 0,0-1 0 0 0,0 1 1 0 0,0 0-1 0 0,-1-1 0 0 0,1 1 1 0 0,0 0-1 0 0,0-1 1 0 0,0 1-1 0 0,0-1 0 0 0,0 1 1 0 0,0 0-1 0 0,0-1 0 0 0,0 0 1 0 0,-5-8 2158 0 0,20 0-98 0 0,-13 9-1859 0 0,46-21 681 0 0,-12 5-598 0 0,2 1-1 0 0,53-13 0 0 0,-12 11-151 0 0,110-10 1 0 0,-120 20-238 0 0,-102 16-629 0 0,6-6 512 0 0,-66 10-52 0 0,80-10 252 0 0,-1 0 0 0 0,1 1 0 0 0,0 1 0 0 0,-19 9 0 0 0,27-11 4 0 0,1 0 0 0 0,-1 1 0 0 0,1 0 0 0 0,0 0 0 0 0,0 0 0 0 0,1 0 0 0 0,-1 1 0 0 0,1-1 0 0 0,0 1 0 0 0,0 0 0 0 0,1 0 0 0 0,-1 0 0 0 0,1 0 0 0 0,0 0 0 0 0,1 1 0 0 0,-1-1 0 0 0,1 1 0 0 0,-1 8 0 0 0,-1 7 57 0 0,2 1 0 0 0,0-1 0 0 0,3 32 0 0 0,8 43 184 0 0,5-1-1 0 0,34 117 1 0 0,1-70-3096 0 0,-34-118 193 0 0,-9-18 1073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3.410"/>
    </inkml:context>
    <inkml:brush xml:id="br0">
      <inkml:brushProperty name="width" value="0.05" units="cm"/>
      <inkml:brushProperty name="height" value="0.05" units="cm"/>
    </inkml:brush>
  </inkml:definitions>
  <inkml:trace contextRef="#ctx0" brushRef="#br0">1 200 8297 0 0,'10'-35'231'0'0,"-8"29"-152"0"0,0-1 1 0 0,0 0-1 0 0,0 1 1 0 0,1-1-1 0 0,0 1 1 0 0,0 0-1 0 0,8-12 1 0 0,-4 9 122 0 0,1 0 0 0 0,0 1 1 0 0,0 0-1 0 0,1 0 1 0 0,0 1-1 0 0,0 0 1 0 0,1 1-1 0 0,0 0 1 0 0,0 1-1 0 0,0-1 1 0 0,1 2-1 0 0,-1 0 1 0 0,1 0-1 0 0,14-3 1 0 0,-18 6-100 0 0,1 0 0 0 0,0 0 0 0 0,0 0 0 0 0,0 1 0 0 0,0 1 0 0 0,0-1 1 0 0,0 1-1 0 0,0 0 0 0 0,-1 1 0 0 0,1 0 0 0 0,0 0 0 0 0,-1 1 0 0 0,1 0 0 0 0,-1 0 0 0 0,0 0 1 0 0,0 1-1 0 0,0 0 0 0 0,-1 1 0 0 0,1 0 0 0 0,-1 0 0 0 0,8 8 0 0 0,-11-9-65 0 0,1-1 0 0 0,-1 1 0 0 0,0 1 0 0 0,0-1-1 0 0,0 0 1 0 0,0 1 0 0 0,-1-1 0 0 0,0 1 0 0 0,0 0 0 0 0,0 0-1 0 0,-1 0 1 0 0,1 0 0 0 0,-1 0 0 0 0,0 0 0 0 0,-1 0-1 0 0,1 0 1 0 0,-1 8 0 0 0,-1-6-15 0 0,0 0-1 0 0,0 0 1 0 0,-1 0-1 0 0,0 0 1 0 0,0 0-1 0 0,-1-1 1 0 0,0 1 0 0 0,0-1-1 0 0,0 1 1 0 0,-1-1-1 0 0,0 0 1 0 0,-6 6-1 0 0,-6 7 17 0 0,-2-2 0 0 0,0 0 1 0 0,-29 20-1 0 0,-24 22 187 0 0,63-51-127 0 0,0 0 1 0 0,0 1 0 0 0,1 0 0 0 0,1 0-1 0 0,-11 19 1 0 0,15-24-8 0 0,0-1 0 0 0,1 1 0 0 0,-1-1 0 0 0,1 1 0 0 0,0 0 0 0 0,0 0 0 0 0,1-1 0 0 0,-1 1-1 0 0,1 0 1 0 0,0 0 0 0 0,0 0 0 0 0,0 0 0 0 0,0 0 0 0 0,1-1 0 0 0,-1 1 0 0 0,3 6 0 0 0,-1-5 81 0 0,0-1 0 0 0,0 1 0 0 0,1 0 0 0 0,0 0 1 0 0,0-1-1 0 0,0 0 0 0 0,1 1 0 0 0,-1-1 0 0 0,1 0 0 0 0,7 5 0 0 0,1 0 137 0 0,1 0-1 0 0,1-1 1 0 0,0 0-1 0 0,0-1 0 0 0,0-1 1 0 0,1 0-1 0 0,17 4 1 0 0,45 9 322 0 0,123 13 0 0 0,81-8-772 0 0,-260-23 128 0 0,14 1-659 0 0,38-2-1 0 0,-56-7-550 0 0,-15 2 79 0 0,-10 1-433 0 0,-19 1-504 0 0,-7-3-350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0.864"/>
    </inkml:context>
    <inkml:brush xml:id="br0">
      <inkml:brushProperty name="width" value="0.05" units="cm"/>
      <inkml:brushProperty name="height" value="0.05" units="cm"/>
    </inkml:brush>
  </inkml:definitions>
  <inkml:trace contextRef="#ctx0" brushRef="#br0">216 351 6189 0 0,'-8'-43'276'0'0,"1"25"-25"0"0,7 15-187 0 0,-1 0-1 0 0,0 1 0 0 0,0-1 1 0 0,0 0-1 0 0,0 1 0 0 0,0-1 1 0 0,-1 1-1 0 0,-2-4 0 0 0,3 5-45 0 0,0 0-1 0 0,0 0 0 0 0,0 1 0 0 0,0-1 1 0 0,0 1-1 0 0,-1-1 0 0 0,1 1 1 0 0,0-1-1 0 0,0 1 0 0 0,-1 0 0 0 0,1-1 1 0 0,0 1-1 0 0,0 0 0 0 0,-1 0 0 0 0,1 0 1 0 0,0 0-1 0 0,0 0 0 0 0,-1 0 0 0 0,1 0 1 0 0,0 1-1 0 0,0-1 0 0 0,-1 0 1 0 0,1 1-1 0 0,-2 0 0 0 0,-7 3 11 0 0,0 0 0 0 0,-1 1-1 0 0,2 0 1 0 0,-1 1 0 0 0,1 0 0 0 0,0 1 0 0 0,0 0 0 0 0,-9 9-1 0 0,12-10-2 0 0,0 0 0 0 0,0 0-1 0 0,0 1 1 0 0,1 0 0 0 0,0 0-1 0 0,1 1 1 0 0,0-1 0 0 0,0 1-1 0 0,0 0 1 0 0,1 0-1 0 0,-3 9 1 0 0,6-15-4 0 0,-1-1 0 0 0,1 1 0 0 0,-1 0 0 0 0,1-1 0 0 0,0 1 0 0 0,0 0 0 0 0,0 0 0 0 0,0-1 0 0 0,0 1-1 0 0,0 0 1 0 0,1-1 0 0 0,-1 1 0 0 0,0 0 0 0 0,1-1 0 0 0,-1 1 0 0 0,1 0 0 0 0,0-1 0 0 0,-1 1 0 0 0,1-1 0 0 0,0 1 0 0 0,0-1 0 0 0,0 1 0 0 0,2 1 0 0 0,-1-2 3 0 0,0 1 0 0 0,0-1 0 0 0,1 0 0 0 0,-1 0 0 0 0,0 0 0 0 0,1 0 0 0 0,-1 0 0 0 0,1-1 0 0 0,-1 1 0 0 0,1-1 0 0 0,-1 1 0 0 0,1-1 0 0 0,-1 0 0 0 0,3 0 0 0 0,9-1 14 0 0,-1-1 0 0 0,0 0 1 0 0,0 0-1 0 0,23-9 0 0 0,-24 7-62 0 0,0-1 1 0 0,1 0-1 0 0,-2 0 0 0 0,1-1 0 0 0,-1-1 0 0 0,1 0 0 0 0,-2-1 1 0 0,1 0-1 0 0,-1 0 0 0 0,-1-1 0 0 0,1 0 0 0 0,-1-1 0 0 0,-1 0 0 0 0,0-1 1 0 0,-1 1-1 0 0,1-2 0 0 0,-2 1 0 0 0,0-1 0 0 0,0 0 0 0 0,-1 0 1 0 0,-1 0-1 0 0,0-1 0 0 0,4-23 0 0 0,-4 11 7 0 0,2-49 1 0 0,-6 64 2 0 0,0 0 0 0 0,-1 0 0 0 0,-1 0 0 0 0,1 0 0 0 0,-2 0 0 0 0,1 0 0 0 0,-7-16 0 0 0,8 25 11 0 0,1 1 0 0 0,0-1 0 0 0,0 1 1 0 0,0-1-1 0 0,0 1 0 0 0,0-1 0 0 0,-1 1 0 0 0,1-1 1 0 0,0 1-1 0 0,-1-1 0 0 0,1 1 0 0 0,0 0 0 0 0,0-1 1 0 0,-1 1-1 0 0,1 0 0 0 0,-1-1 0 0 0,1 1 1 0 0,0 0-1 0 0,-1-1 0 0 0,1 1 0 0 0,-1 0 0 0 0,1 0 1 0 0,-1-1-1 0 0,1 1 0 0 0,-1 0 0 0 0,1 0 0 0 0,-1 0 1 0 0,1 0-1 0 0,-1 0 0 0 0,1 0 0 0 0,-1 0 0 0 0,0 0 1 0 0,0 0-3 0 0,0 1 0 0 0,0-1 0 0 0,0 1 1 0 0,0 0-1 0 0,0 0 0 0 0,0-1 1 0 0,0 1-1 0 0,1 0 0 0 0,-1 0 0 0 0,0 0 1 0 0,1 0-1 0 0,-1 0 0 0 0,0 1 0 0 0,-17 39-51 0 0,18-39 55 0 0,-7 16-65 0 0,1 1-1 0 0,1 0 0 0 0,1 0 0 0 0,1 0 1 0 0,0 0-1 0 0,2 0 0 0 0,0 0 1 0 0,1 1-1 0 0,4 30 0 0 0,1-8-835 0 0,1-23 247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4.077"/>
    </inkml:context>
    <inkml:brush xml:id="br0">
      <inkml:brushProperty name="width" value="0.05" units="cm"/>
      <inkml:brushProperty name="height" value="0.05" units="cm"/>
    </inkml:brush>
  </inkml:definitions>
  <inkml:trace contextRef="#ctx0" brushRef="#br0">2 67 9637 0 0,'9'-22'339'0'0,"6"-15"1233"0"0,-15 37-1515 0 0,0 0-1 0 0,0 0 1 0 0,1-1-1 0 0,-1 1 1 0 0,0 0-1 0 0,0 0 1 0 0,0 0-1 0 0,0 0 0 0 0,0 0 1 0 0,0-1-1 0 0,0 1 1 0 0,0 0-1 0 0,0 0 1 0 0,0 0-1 0 0,0-1 1 0 0,0 1-1 0 0,0 0 0 0 0,0 0 1 0 0,0 0-1 0 0,0 0 1 0 0,0-1-1 0 0,0 1 1 0 0,0 0-1 0 0,0 0 1 0 0,0 0-1 0 0,0 0 1 0 0,0-1-1 0 0,0 1 0 0 0,0 0 1 0 0,0 0-1 0 0,0 0 1 0 0,-1 0-1 0 0,1-1 1 0 0,0 1-1 0 0,0 0 1 0 0,0 0-1 0 0,0 0 0 0 0,0 0 1 0 0,0 0-1 0 0,-1 0 1 0 0,1-1-1 0 0,0 1 1 0 0,0 0-1 0 0,0 0 1 0 0,0 0-1 0 0,-1 0 0 0 0,1 0 1 0 0,0 0-1 0 0,0 0 1 0 0,0 0-1 0 0,0 0 1 0 0,-1 0-1 0 0,1 0 1 0 0,0 0-1 0 0,0 0 1 0 0,0 0-1 0 0,-1 0 0 0 0,1 0 4 0 0,-1 0 0 0 0,1 0-1 0 0,0 0 1 0 0,-1 0 0 0 0,1 0-1 0 0,-1 0 1 0 0,1 0 0 0 0,0 1-1 0 0,-1-1 1 0 0,1 0 0 0 0,0 0-1 0 0,-1 0 1 0 0,1 0 0 0 0,0 1-1 0 0,-1-1 1 0 0,1 0 0 0 0,0 0-1 0 0,-1 1 1 0 0,1-1 0 0 0,0 0-1 0 0,0 0 1 0 0,-1 1 0 0 0,1-1-1 0 0,0 0 1 0 0,0 1 0 0 0,-1-1-1 0 0,1 1 1 0 0,0-1 0 0 0,0 1-1 0 0,-5 34 989 0 0,1 0 0 0 0,2 0 0 0 0,1 0 1 0 0,2 0-1 0 0,5 36 0 0 0,7 5 4 0 0,26 88 1 0 0,38 88-1493 0 0,-69-225 408 0 0,-6-18-124 0 0,1-1 1 0 0,-1 0-1 0 0,1 0 1 0 0,6 11-1 0 0,-9-18 75 0 0,1-1 0 0 0,-1 0 0 0 0,0 0-1 0 0,0 0 1 0 0,1 0 0 0 0,-1 0 0 0 0,0 0 0 0 0,0 0 0 0 0,1 0-1 0 0,-1 0 1 0 0,0 0 0 0 0,1 0 0 0 0,-1 0 0 0 0,0 0 0 0 0,0 0-1 0 0,1 0 1 0 0,-1 0 0 0 0,0 0 0 0 0,0-1 0 0 0,1 1-1 0 0,-1 0 1 0 0,0 0 0 0 0,0 0 0 0 0,0 0 0 0 0,1 0 0 0 0,-1-1-1 0 0,0 1 1 0 0,0 0 0 0 0,0 0 0 0 0,1 0 0 0 0,-1-1 0 0 0,0 1-1 0 0,0 0 1 0 0,0 0 0 0 0,0 0 0 0 0,0-1 0 0 0,0 1-1 0 0,0 0 1 0 0,1 0 0 0 0,-1-1 0 0 0,0 1 0 0 0,0 0 0 0 0,0 0-1 0 0,0-1 1 0 0,0 1 0 0 0,0 0 0 0 0,0-1 0 0 0,0 1-1 0 0,0 0 1 0 0,0 0 0 0 0,0-1 0 0 0,0 1 0 0 0,-1 0 0 0 0,1 0-1 0 0,0-1 1 0 0,0 1 0 0 0,0 0 0 0 0,0 0 0 0 0,0 0 0 0 0,0-1-1 0 0,-1 1 1 0 0,1 0 0 0 0,0 0 0 0 0,0-1 0 0 0,-8-7-2398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4.666"/>
    </inkml:context>
    <inkml:brush xml:id="br0">
      <inkml:brushProperty name="width" value="0.05" units="cm"/>
      <inkml:brushProperty name="height" value="0.05" units="cm"/>
    </inkml:brush>
  </inkml:definitions>
  <inkml:trace contextRef="#ctx0" brushRef="#br0">46 63 6813 0 0,'0'0'3562'0'0,"-8"-10"-2743"0"0,-22-32-75 0 0,22 31 4835 0 0,25 53-5365 0 0,53 130-23 0 0,-63-154-120 0 0,0-1 0 0 0,1 0 0 0 0,14 22 0 0 0,-13-24-21 0 0,13 20 16 0 0,1 0 0 0 0,1-2 0 0 0,57 59 0 0 0,-81-92-62 0 0,0 1 1 0 0,1-1 0 0 0,-1 0 0 0 0,0 1-1 0 0,1-1 1 0 0,-1 0 0 0 0,0 1 0 0 0,1-1-1 0 0,-1 0 1 0 0,1 1 0 0 0,-1-1-1 0 0,1 0 1 0 0,-1 0 0 0 0,1 1 0 0 0,-1-1-1 0 0,1 0 1 0 0,-1 0 0 0 0,1 0 0 0 0,-1 0-1 0 0,1 0 1 0 0,-1 0 0 0 0,1 0 0 0 0,-1 0-1 0 0,1 0 1 0 0,-1 0 0 0 0,1 0-1 0 0,-1 0 1 0 0,1 0 0 0 0,-1 0 0 0 0,1 0-1 0 0,-1 0 1 0 0,1-1 0 0 0,0 1 0 0 0,9-16 127 0 0,-6 8-122 0 0,8-19-8 0 0,-1 0 0 0 0,-2-1 0 0 0,0-1 0 0 0,-2 0 0 0 0,3-30 0 0 0,-4 25-192 0 0,2-1-1 0 0,22-62 1 0 0,-15 69-1020 0 0,-14 27 841 0 0,0 0-1 0 0,0 0 1 0 0,0 0-1 0 0,1 0 0 0 0,-1 0 1 0 0,0 0-1 0 0,0 1 1 0 0,0-1-1 0 0,1 0 1 0 0,-1 1-1 0 0,0-1 0 0 0,2 0 1 0 0,3 2-1608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4.986"/>
    </inkml:context>
    <inkml:brush xml:id="br0">
      <inkml:brushProperty name="width" value="0.05" units="cm"/>
      <inkml:brushProperty name="height" value="0.05" units="cm"/>
    </inkml:brush>
  </inkml:definitions>
  <inkml:trace contextRef="#ctx0" brushRef="#br0">55 100 8133 0 0,'-7'-9'157'0'0,"4"5"28"0"0,-1 0 0 0 0,1 0-1 0 0,0 0 1 0 0,0-1 0 0 0,0 1-1 0 0,1-1 1 0 0,-3-7 0 0 0,-5-8 762 0 0,8 18-623 0 0,1 0-1 0 0,-1-1 1 0 0,1 1-1 0 0,0 0 1 0 0,0-1-1 0 0,0 1 1 0 0,0-1 0 0 0,1 1-1 0 0,-2-6 1 0 0,4 15 511 0 0,0 0 0 0 0,0 0-1 0 0,0-1 1 0 0,6 11 0 0 0,6 17 46 0 0,1 14 183 0 0,51 185 1289 0 0,-63-219-2525 0 0,-2-9-109 0 0,0 1 0 0 0,0 0 1 0 0,1-1-1 0 0,0 0 1 0 0,0 1-1 0 0,0-1 0 0 0,4 6 1 0 0,-5-10 3 0 0,0 1 1 0 0,0-1 0 0 0,0 1-1 0 0,-1-1 1 0 0,1 0 0 0 0,0 1-1 0 0,-1 0 1 0 0,1-1 0 0 0,-1 1-1 0 0,1-1 1 0 0,-1 4 0 0 0,2 1-1997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5.559"/>
    </inkml:context>
    <inkml:brush xml:id="br0">
      <inkml:brushProperty name="width" value="0.05" units="cm"/>
      <inkml:brushProperty name="height" value="0.05" units="cm"/>
    </inkml:brush>
  </inkml:definitions>
  <inkml:trace contextRef="#ctx0" brushRef="#br0">1 143 7805 0 0,'3'-5'110'0'0,"0"0"0"0"0,0 0 1 0 0,0-1-1 0 0,-1 1 1 0 0,1-1-1 0 0,-1 1 0 0 0,0-1 1 0 0,-1 0-1 0 0,0 0 1 0 0,2-9-1 0 0,0-1 898 0 0,-3 6-563 0 0,1-2 4063 0 0,0 12-4443 0 0,-1 0-1 0 0,0 0 1 0 0,0 0-1 0 0,1 0 1 0 0,-1 0 0 0 0,0 0-1 0 0,0 0 1 0 0,1 0-1 0 0,-1 0 1 0 0,0 0 0 0 0,1 0-1 0 0,-1 0 1 0 0,0 0-1 0 0,0 0 1 0 0,1 0 0 0 0,-1 0-1 0 0,0 0 1 0 0,0 0 0 0 0,1 0-1 0 0,-1 0 1 0 0,0 1-1 0 0,0-1 1 0 0,1 0 0 0 0,-1 0-1 0 0,0 0 1 0 0,0 0-1 0 0,0 1 1 0 0,1-1 0 0 0,-1 0-1 0 0,0 0 1 0 0,0 0-1 0 0,0 1 1 0 0,0-1 0 0 0,1 0-1 0 0,-1 0 1 0 0,0 1 0 0 0,0-1-1 0 0,0 0 1 0 0,0 0-1 0 0,0 1 1 0 0,12 13 276 0 0,-2 0 0 0 0,1 1 0 0 0,-2 0 0 0 0,0 1-1 0 0,9 21 1 0 0,26 88 697 0 0,-34-92-929 0 0,0-1-1 0 0,3 0 1 0 0,0-1-1 0 0,27 43 1 0 0,-32-62-107 0 0,-4-5 13 0 0,0-1 1 0 0,1 1-1 0 0,10 9 1 0 0,0-45 164 0 0,34-62-196 0 0,142-242-112 0 0,-186 326 126 0 0,23-30-54 0 0,-26 34 47 0 0,0 1 0 0 0,1-1 0 0 0,-1 1 0 0 0,1-1 0 0 0,0 1-1 0 0,0 0 1 0 0,0 0 0 0 0,0 0 0 0 0,5-3 0 0 0,-7 5-199 0 0,0-1 0 0 0,0 1 0 0 0,0 0 0 0 0,0 0-1 0 0,0-1 1 0 0,1 1 0 0 0,-1 0 0 0 0,0 0 0 0 0,0 0 0 0 0,0 0 0 0 0,0 0 0 0 0,0 0 0 0 0,0 0 0 0 0,0 0 0 0 0,0 1 0 0 0,0-1-1 0 0,0 0 1 0 0,0 1 0 0 0,0-1 0 0 0,0 1 0 0 0,0-1 0 0 0,0 1 0 0 0,0-1 0 0 0,0 1 0 0 0,-1-1 0 0 0,1 1 0 0 0,0 0-1 0 0,0 0 1 0 0,-1-1 0 0 0,1 1 0 0 0,0 0 0 0 0,-1 0 0 0 0,1 0 0 0 0,-1 0 0 0 0,1 0 0 0 0,-1 0 0 0 0,1 2 0 0 0,2 5-1754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05.919"/>
    </inkml:context>
    <inkml:brush xml:id="br0">
      <inkml:brushProperty name="width" value="0.05" units="cm"/>
      <inkml:brushProperty name="height" value="0.05" units="cm"/>
    </inkml:brush>
  </inkml:definitions>
  <inkml:trace contextRef="#ctx0" brushRef="#br0">18 172 9533 0 0,'-1'0'33'0'0,"0"0"0"0"0,0-1 0 0 0,0 1 0 0 0,0 0 0 0 0,0-1 0 0 0,0 0 0 0 0,0 1 0 0 0,0-1 0 0 0,0 1 0 0 0,1-1 1 0 0,-1 0-1 0 0,0 0 0 0 0,1 1 0 0 0,-1-1 0 0 0,0 0 0 0 0,1 0 0 0 0,-1 0 0 0 0,1 0 0 0 0,-1 0 0 0 0,1 1 0 0 0,-1-1 0 0 0,1 0 0 0 0,0 0 0 0 0,0 0 0 0 0,-1 0 0 0 0,1 0 1 0 0,0-2-1 0 0,0 0 140 0 0,1-1 1 0 0,0 0 0 0 0,-1 1 0 0 0,1-1 0 0 0,0 1 0 0 0,3-5 0 0 0,-3 4-81 0 0,2-2 101 0 0,0 0-1 0 0,1 1 1 0 0,-1 0 0 0 0,1-1-1 0 0,0 1 1 0 0,0 1 0 0 0,0-1-1 0 0,1 1 1 0 0,0-1 0 0 0,6-3-1 0 0,-1 0 89 0 0,2 1 0 0 0,-1 0 0 0 0,22-9 0 0 0,-23 12-141 0 0,0 0 0 0 0,0 1 0 0 0,0 1 0 0 0,1 0-1 0 0,0 0 1 0 0,-1 1 0 0 0,1 0 0 0 0,0 1 0 0 0,15 1-1 0 0,-22 0-119 0 0,0-1 0 0 0,-1 1 0 0 0,1-1 0 0 0,-1 1 0 0 0,1 0 0 0 0,-1 0 0 0 0,0 0 0 0 0,1 1 0 0 0,-1-1 0 0 0,0 1 0 0 0,0 0 0 0 0,0 0 0 0 0,0 0 0 0 0,0 0 0 0 0,-1 1 0 0 0,1-1 0 0 0,-1 1 0 0 0,1-1 0 0 0,-1 1 0 0 0,0 0 0 0 0,0 0 0 0 0,0 0 0 0 0,0 0 0 0 0,-1 0 0 0 0,1 1 0 0 0,-1-1 0 0 0,0 0 0 0 0,0 1 0 0 0,0-1 0 0 0,0 1 0 0 0,0 4 0 0 0,-1 2 9 0 0,0 0 0 0 0,0 0 1 0 0,-1-1-1 0 0,-1 1 0 0 0,0-1 0 0 0,0 1 0 0 0,-1-1 1 0 0,0 1-1 0 0,0-1 0 0 0,-1 0 0 0 0,0 0 1 0 0,-11 15-1 0 0,-7 8 100 0 0,-1-2 1 0 0,-27 28-1 0 0,17-20 135 0 0,32-38-225 0 0,0 1 1 0 0,0 0-1 0 0,0 1 0 0 0,0-1 0 0 0,1 0 0 0 0,-1 0 0 0 0,0 0 0 0 0,0 0 1 0 0,1 1-1 0 0,-1-1 0 0 0,0 0 0 0 0,1 1 0 0 0,-1-1 0 0 0,1 1 0 0 0,0-1 0 0 0,0 0 1 0 0,-1 1-1 0 0,1-1 0 0 0,0 1 0 0 0,0-1 0 0 0,0 1 0 0 0,0-1 0 0 0,1 1 1 0 0,-1-1-1 0 0,0 0 0 0 0,1 1 0 0 0,0 1 0 0 0,0-2 53 0 0,0 1 0 0 0,1-1 0 0 0,-1 1 0 0 0,1-1 1 0 0,-1 0-1 0 0,1 1 0 0 0,0-1 0 0 0,0 0 0 0 0,-1 0 0 0 0,1 0 0 0 0,0-1 0 0 0,0 1 0 0 0,0 0 0 0 0,0-1 0 0 0,0 1 0 0 0,0-1 0 0 0,0 0 1 0 0,3 1-1 0 0,54 3 677 0 0,1-3 0 0 0,77-8 0 0 0,-75 3-644 0 0,174-12-713 0 0,-228 15 203 0 0,-1 1-1 0 0,1-1 1 0 0,-1-1-1 0 0,0 0 1 0 0,1 0 0 0 0,12-5-1 0 0,-17 2-1306 0 0,-10 3 352 0 0,3 0 654 0 0,-15-6-1862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0.437"/>
    </inkml:context>
    <inkml:brush xml:id="br0">
      <inkml:brushProperty name="width" value="0.05" units="cm"/>
      <inkml:brushProperty name="height" value="0.05" units="cm"/>
    </inkml:brush>
  </inkml:definitions>
  <inkml:trace contextRef="#ctx0" brushRef="#br0">25 306 6469 0 0,'14'-16'441'0'0,"0"0"1"0"0,-1 0-1 0 0,-1-1 1 0 0,0-1-1 0 0,-1 0 1 0 0,-1 0-1 0 0,13-36 1 0 0,-21 47-224 0 0,-1 0 0 0 0,1 0 0 0 0,-1 0 1 0 0,-1 0-1 0 0,1 0 0 0 0,-1-1 0 0 0,-1-7 0 0 0,0 10-91 0 0,1 1 0 0 0,-1 0 0 0 0,0 0 0 0 0,0-1 0 0 0,0 1 0 0 0,0 0 0 0 0,-1 0 0 0 0,0 0 0 0 0,1 0 0 0 0,-2 1 0 0 0,1-1 0 0 0,-5-6 0 0 0,6 9-114 0 0,0 0-1 0 0,0 0 1 0 0,0 1-1 0 0,1-1 1 0 0,-1 0-1 0 0,0 1 1 0 0,0-1-1 0 0,0 1 1 0 0,0-1-1 0 0,0 1 1 0 0,0 0-1 0 0,0-1 1 0 0,0 1-1 0 0,0 0 0 0 0,-1 0 1 0 0,1 0-1 0 0,0 0 1 0 0,0 0-1 0 0,0 0 1 0 0,0 0-1 0 0,0 0 1 0 0,0 0-1 0 0,0 0 1 0 0,0 1-1 0 0,0-1 1 0 0,0 0-1 0 0,0 1 1 0 0,0-1-1 0 0,0 1 1 0 0,0-1-1 0 0,0 1 1 0 0,0-1-1 0 0,0 1 1 0 0,0 0-1 0 0,1-1 1 0 0,-1 1-1 0 0,0 0 1 0 0,0 0-1 0 0,1-1 1 0 0,-1 1-1 0 0,0 0 1 0 0,1 0-1 0 0,-1 1 1 0 0,-3 5 3 0 0,0-1 1 0 0,0 0 0 0 0,1 1 0 0 0,-5 13 0 0 0,-4 16 131 0 0,2 2-1 0 0,1-1 1 0 0,-3 44-1 0 0,3 116 457 0 0,31 201-556 0 0,-18-379-462 0 0,-4-16 93 0 0,1 0 0 0 0,0 0 0 0 0,-1 0 0 0 0,1-1 0 0 0,-1 1 0 0 0,0 0 0 0 0,0 0 0 0 0,0 0 0 0 0,-1 0-1 0 0,1 0 1 0 0,-2 5 0 0 0,-3-13-2134 0 0,1 1 1157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0.771"/>
    </inkml:context>
    <inkml:brush xml:id="br0">
      <inkml:brushProperty name="width" value="0.05" units="cm"/>
      <inkml:brushProperty name="height" value="0.05" units="cm"/>
    </inkml:brush>
  </inkml:definitions>
  <inkml:trace contextRef="#ctx0" brushRef="#br0">0 260 6625 0 0,'0'-4'98'0'0,"0"0"1"0"0,1 0-1 0 0,-1 0 1 0 0,1 0-1 0 0,0-1 1 0 0,0 1-1 0 0,0 0 1 0 0,0 0-1 0 0,1 1 1 0 0,0-1-1 0 0,0 0 1 0 0,0 0-1 0 0,0 1 1 0 0,5-7-1 0 0,-3 6 46 0 0,1 0 1 0 0,-1 0-1 0 0,1 0 0 0 0,-1 1 0 0 0,1 0 0 0 0,1 0 0 0 0,-1 0 1 0 0,0 0-1 0 0,8-2 0 0 0,7-1-226 0 0,-1 1 1 0 0,1 1-1 0 0,0 1 1 0 0,1 1-1 0 0,19 0 1 0 0,-17 0-1326 0 0,30-7 0 0 0,-4 1-1254 0 0,-48 8 2677 0 0,-1 0 0 0 0,1-1 0 0 0,0 1 0 0 0,-1 0 0 0 0,1 0 0 0 0,-1-1 0 0 0,1 1 0 0 0,-1 0 0 0 0,1-1 0 0 0,-1 1-1 0 0,1 0 1 0 0,-1-1 0 0 0,1 1 0 0 0,-1-1 0 0 0,1 1 0 0 0,-1-1 0 0 0,0 1 0 0 0,1-1 0 0 0,-1 1 0 0 0,0-1 0 0 0,1 0 0 0 0,-1 1-1 0 0,0-1 1 0 0,0 1 0 0 0,0-1 0 0 0,0 0 0 0 0,1 1 0 0 0,-1-1 0 0 0,0 1 0 0 0,0-1 0 0 0,0 0 0 0 0,0 1 0 0 0,0-1 0 0 0,-1 0 0 0 0,1 1-1 0 0,0-1 1 0 0,0 1 0 0 0,0-1 0 0 0,0 0 0 0 0,-1 1 0 0 0,1-1 0 0 0,-14-34 2908 0 0,11 27-2492 0 0,-2-6 230 0 0,4 11-417 0 0,0-1 0 0 0,0 0 0 0 0,0 1 0 0 0,-1-1-1 0 0,0 1 1 0 0,1 0 0 0 0,-1-1 0 0 0,0 1 0 0 0,-5-5 0 0 0,6 20 256 0 0,0 0-1 0 0,2 24 0 0 0,5 99 91 0 0,8 108-3401 0 0,-14-232 1621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1.166"/>
    </inkml:context>
    <inkml:brush xml:id="br0">
      <inkml:brushProperty name="width" value="0.05" units="cm"/>
      <inkml:brushProperty name="height" value="0.05" units="cm"/>
    </inkml:brush>
  </inkml:definitions>
  <inkml:trace contextRef="#ctx0" brushRef="#br0">129 168 6973 0 0,'37'-61'1029'0'0,"-18"28"291"0"0,-18 32-1237 0 0,0-1 0 0 0,0 1 0 0 0,0-1 1 0 0,-1 1-1 0 0,1-1 0 0 0,0 1 1 0 0,-1-1-1 0 0,1 0 0 0 0,-1 1 1 0 0,1-1-1 0 0,-1 0 0 0 0,0 1 1 0 0,1-1-1 0 0,-1 0 0 0 0,0 0 1 0 0,0 1-1 0 0,0-1 0 0 0,-1 0 1 0 0,1 0-1 0 0,0 1 0 0 0,-1-1 1 0 0,1 0-1 0 0,-1 1 0 0 0,1-1 1 0 0,-1 0-1 0 0,0 1 0 0 0,0-1 1 0 0,0 1-1 0 0,0-1 0 0 0,0 1 1 0 0,0-1-1 0 0,0 1 0 0 0,0 0 1 0 0,0 0-1 0 0,-1 0 0 0 0,1-1 1 0 0,-1 1-1 0 0,1 0 0 0 0,-1 1 1 0 0,1-1-1 0 0,-3-1 0 0 0,0 0-53 0 0,-1 0 0 0 0,1 1-1 0 0,-1-1 1 0 0,0 1-1 0 0,1 0 1 0 0,-1 0 0 0 0,0 1-1 0 0,0-1 1 0 0,0 1 0 0 0,0 0-1 0 0,1 0 1 0 0,-1 1 0 0 0,0 0-1 0 0,-5 1 1 0 0,5-1-9 0 0,0 1 0 0 0,1 0 1 0 0,-1 0-1 0 0,1 0 0 0 0,-1 1 0 0 0,1 0 1 0 0,0 0-1 0 0,-1 0 0 0 0,2 0 0 0 0,-1 0 1 0 0,0 1-1 0 0,1 0 0 0 0,-1 0 0 0 0,1 0 0 0 0,-3 4 1 0 0,3 0 48 0 0,-1-1 0 0 0,1 1 0 0 0,0-1 0 0 0,0 1 1 0 0,1 0-1 0 0,0 0 0 0 0,1 0 0 0 0,-2 13 0 0 0,3 9 134 0 0,1 0-1 0 0,1 0 1 0 0,13 59 0 0 0,-15-89-205 0 0,16 78 119 0 0,0-4-73 0 0,10 134 1 0 0,-27-91-1075 0 0,1-115 829 0 0,0-1-1 0 0,0 1 1 0 0,-1-1 0 0 0,1 1-1 0 0,0-1 1 0 0,-1 1-1 0 0,1-1 1 0 0,-1 1-1 0 0,1-1 1 0 0,-1 1-1 0 0,0-1 1 0 0,0 0 0 0 0,1 0-1 0 0,-1 1 1 0 0,0-1-1 0 0,0 0 1 0 0,0 0-1 0 0,-1 0 1 0 0,1 0-1 0 0,0 0 1 0 0,0 0 0 0 0,-1 0-1 0 0,1 0 1 0 0,-2 1-1 0 0,-5-2-1238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1.476"/>
    </inkml:context>
    <inkml:brush xml:id="br0">
      <inkml:brushProperty name="width" value="0.05" units="cm"/>
      <inkml:brushProperty name="height" value="0.05" units="cm"/>
    </inkml:brush>
  </inkml:definitions>
  <inkml:trace contextRef="#ctx0" brushRef="#br0">12 72 6657 0 0,'-5'-4'328'0'0,"1"-2"-124"0"0,6-2 60 0 0,-2 4 16 0 0,0-2 8 0 0,-2 2 8 0 0,4 1 0 0 0,-6-1-12 0 0,8-1-324 0 0,-4-1 112 0 0,7 2-80 0 0,1 1-64 0 0,-1 1-56 0 0,5 0-120 0 0,1-2-144 0 0,7 3-20 0 0,-1 0-212 0 0,0-3-172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1.779"/>
    </inkml:context>
    <inkml:brush xml:id="br0">
      <inkml:brushProperty name="width" value="0.05" units="cm"/>
      <inkml:brushProperty name="height" value="0.05" units="cm"/>
    </inkml:brush>
  </inkml:definitions>
  <inkml:trace contextRef="#ctx0" brushRef="#br0">31 108 7581 0 0,'-30'-44'3187'0'0,"33"38"-2985"0"0,12-16-46 0 0,-12 16-37 0 0,12 0-20 0 0,46-16-5 0 0,-58 22-90 0 0,0-1-1 0 0,-1 1 0 0 0,1 0 0 0 0,0 0 0 0 0,-1 0 0 0 0,1 0 0 0 0,0 0 0 0 0,-1 1 1 0 0,1-1-1 0 0,0 1 0 0 0,-1 0 0 0 0,1 0 0 0 0,-1 0 0 0 0,1 0 0 0 0,-1 0 1 0 0,0 0-1 0 0,1 1 0 0 0,-1-1 0 0 0,0 1 0 0 0,0 0 0 0 0,0-1 0 0 0,0 1 1 0 0,0 0-1 0 0,0 0 0 0 0,-1 0 0 0 0,1 0 0 0 0,-1 1 0 0 0,2 2 0 0 0,1-1 2 0 0,-1 0 1 0 0,0 1-1 0 0,-1-1 0 0 0,1 0 0 0 0,-1 1 1 0 0,0 0-1 0 0,0-1 0 0 0,0 1 0 0 0,-1 0 0 0 0,0 0 1 0 0,0 0-1 0 0,0 0 0 0 0,0 8 0 0 0,-1-5 14 0 0,0 0 0 0 0,-1 0 0 0 0,0 1 0 0 0,-1-1 0 0 0,0 0 0 0 0,0-1 0 0 0,-4 10 0 0 0,-4 6 134 0 0,-2-1 0 0 0,-1 0 0 0 0,-28 39 0 0 0,27-42 139 0 0,-30 30 0 0 0,42-47 1575 0 0,22-2-1985 0 0,62 0-180 0 0,-28-2-196 0 0,90-9-270 0 0,-124 10 188 0 0,-1-1 0 0 0,22-5 1 0 0,-26 3-9 0 0,17-2-891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1.172"/>
    </inkml:context>
    <inkml:brush xml:id="br0">
      <inkml:brushProperty name="width" value="0.05" units="cm"/>
      <inkml:brushProperty name="height" value="0.05" units="cm"/>
    </inkml:brush>
  </inkml:definitions>
  <inkml:trace contextRef="#ctx0" brushRef="#br0">0 19 5448 0 0,'3'-8'146'0'0,"-3"7"-135"0"0,0 1 1 0 0,1 0 0 0 0,-1-1-1 0 0,0 1 1 0 0,0 0-1 0 0,0-1 1 0 0,0 1-1 0 0,0 0 1 0 0,0-1-1 0 0,1 1 1 0 0,-1-1-1 0 0,0 1 1 0 0,0 0-1 0 0,0-1 1 0 0,0 1 0 0 0,0 0-1 0 0,0-1 1 0 0,0 1-1 0 0,-1 0 1 0 0,1-1-1 0 0,0 1 1 0 0,0 0-1 0 0,0-1 1 0 0,0 1-1 0 0,0 0 1 0 0,0-1-1 0 0,-1 1 1 0 0,1-1 0 0 0,8 7 1068 0 0,-7-6-1067 0 0,1 1 1 0 0,-1 0 0 0 0,0 0 0 0 0,1-1-1 0 0,-1 1 1 0 0,0 0 0 0 0,1 0 0 0 0,-1 0 0 0 0,0 1-1 0 0,0-1 1 0 0,0 0 0 0 0,0 0 0 0 0,0 1 0 0 0,1 1-1 0 0,1 13 19 0 0,0 0 0 0 0,-2 0-1 0 0,1 0 1 0 0,-2 0 0 0 0,-2 29-1 0 0,0 7 117 0 0,2-46-127 0 0,2-12-279 0 0,0-13-442 0 0,-2 9 211 0 0,0-1-137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2.318"/>
    </inkml:context>
    <inkml:brush xml:id="br0">
      <inkml:brushProperty name="width" value="0.05" units="cm"/>
      <inkml:brushProperty name="height" value="0.05" units="cm"/>
    </inkml:brush>
  </inkml:definitions>
  <inkml:trace contextRef="#ctx0" brushRef="#br0">174 102 6625 0 0,'5'-8'1034'0'0,"0"0"0"0"0,1 0 0 0 0,-1 1 1 0 0,12-11-1 0 0,-15 15-890 0 0,0 2-1 0 0,0-1 1 0 0,0 1-1 0 0,-1-1 1 0 0,1 0-1 0 0,-1 1 1 0 0,1-1-1 0 0,-1 0 1 0 0,0 0-1 0 0,0 0 1 0 0,0 0-1 0 0,0-1 1 0 0,0 1-1 0 0,0 0 1 0 0,-1 0-1 0 0,2-3 1 0 0,-2 4-82 0 0,0 1 0 0 0,0-1 1 0 0,0 0-1 0 0,-1 1 0 0 0,1-1 0 0 0,0 0 0 0 0,0 0 0 0 0,0 1 1 0 0,0-1-1 0 0,-1 1 0 0 0,1-1 0 0 0,0 0 0 0 0,-1 1 1 0 0,1-1-1 0 0,0 1 0 0 0,-1-1 0 0 0,1 0 0 0 0,-1 1 0 0 0,1-1 1 0 0,-1 1-1 0 0,1-1 0 0 0,-1 1 0 0 0,1 0 0 0 0,-1-1 1 0 0,1 1-1 0 0,-1 0 0 0 0,0-1 0 0 0,1 1 0 0 0,-1 0 1 0 0,0-1-1 0 0,-1 1-50 0 0,1 0 0 0 0,0 0 0 0 0,-1 0 0 0 0,1 0 0 0 0,0 0 0 0 0,-1 1 0 0 0,1-1 0 0 0,0 0 0 0 0,0 1 1 0 0,-1-1-1 0 0,1 1 0 0 0,0-1 0 0 0,0 1 0 0 0,0 0 0 0 0,-1-1 0 0 0,1 1 0 0 0,0 0 0 0 0,0 0 0 0 0,0 0 0 0 0,-1 1 0 0 0,-32 28 80 0 0,24-22-30 0 0,0 0-1 0 0,1 1 1 0 0,0 0 0 0 0,1 1 0 0 0,-9 12 0 0 0,5-2 47 0 0,1 0-1 0 0,2 0 1 0 0,0 1 0 0 0,1 0-1 0 0,1 0 1 0 0,1 1-1 0 0,1 0 1 0 0,1 0 0 0 0,-2 23-1 0 0,3 4-9 0 0,2 0 1 0 0,3 0-1 0 0,7 56 0 0 0,19 37 0 0 0,-3-26-263 0 0,-24-109-91 0 0,-1-1 0 0 0,1 0 0 0 0,-1 1 0 0 0,0-1 0 0 0,-1 1 0 0 0,0-1-1 0 0,0 0 1 0 0,-3 12 0 0 0,4-17 58 0 0,-1 1-1 0 0,1-1 0 0 0,-1 1 1 0 0,0-1-1 0 0,1 1 0 0 0,-1-1 1 0 0,0 0-1 0 0,0 1 0 0 0,0-1 1 0 0,0 0-1 0 0,0 1 0 0 0,-1-1 1 0 0,1 0-1 0 0,0 0 1 0 0,0 0-1 0 0,-1 0 0 0 0,1 0 1 0 0,0 0-1 0 0,-1-1 0 0 0,1 1 1 0 0,-1 0-1 0 0,0-1 0 0 0,1 1 1 0 0,-1-1-1 0 0,1 0 0 0 0,-1 1 1 0 0,0-1-1 0 0,1 0 1 0 0,-1 0-1 0 0,0 0 0 0 0,1 0 1 0 0,-1 0-1 0 0,1 0 0 0 0,-1-1 1 0 0,0 1-1 0 0,1 0 0 0 0,-1-1 1 0 0,-2-1-1 0 0,-8-3-1073 0 0,0-1 45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2.858"/>
    </inkml:context>
    <inkml:brush xml:id="br0">
      <inkml:brushProperty name="width" value="0.05" units="cm"/>
      <inkml:brushProperty name="height" value="0.05" units="cm"/>
    </inkml:brush>
  </inkml:definitions>
  <inkml:trace contextRef="#ctx0" brushRef="#br0">2 380 4904 0 0,'-1'-21'429'0'0,"1"0"0"0"0,1-1 0 0 0,5-35 0 0 0,-5 54-361 0 0,-1-1 0 0 0,1 0 0 0 0,0 0 0 0 0,0 1 0 0 0,0-1 0 0 0,1 0 0 0 0,-1 1 0 0 0,1-1 0 0 0,0 1 0 0 0,0 0 0 0 0,0-1 0 0 0,0 1 0 0 0,0 0 0 0 0,1 0 0 0 0,0 1 0 0 0,4-5 0 0 0,-1 3-87 0 0,1 0 1 0 0,-1 1-1 0 0,0 0 1 0 0,1 0 0 0 0,0 1-1 0 0,0 0 1 0 0,0 0-1 0 0,8-1 1 0 0,120-17-1631 0 0,7-2-1096 0 0,-142 22 2795 0 0,0 0 0 0 0,0 0 0 0 0,1 0 1 0 0,-1 0-1 0 0,0-1 0 0 0,0 1 1 0 0,1 0-1 0 0,-1 0 0 0 0,0 0 0 0 0,0-1 1 0 0,0 1-1 0 0,1 0 0 0 0,-1 0 0 0 0,0-1 1 0 0,0 1-1 0 0,0 0 0 0 0,0 0 0 0 0,0-1 1 0 0,1 1-1 0 0,-1 0 0 0 0,0 0 1 0 0,0-1-1 0 0,0 1 0 0 0,0 0 0 0 0,0 0 1 0 0,0-1-1 0 0,0 1 0 0 0,0 0 0 0 0,0-1 1 0 0,0 1-1 0 0,0 0 0 0 0,0-1 1 0 0,0 1-1 0 0,0 0 0 0 0,-1-1 0 0 0,-4-15 1722 0 0,1-2 681 0 0,5 15-2258 0 0,1 0-1 0 0,-1 1 1 0 0,1-1 0 0 0,0 1-1 0 0,0-1 1 0 0,0 1-1 0 0,0 0 1 0 0,0 0-1 0 0,0-1 1 0 0,5-2 0 0 0,32-23 53 0 0,-30 22-192 0 0,-4 3-30 0 0,1 0 0 0 0,-1 0-1 0 0,1 1 1 0 0,0 0 0 0 0,0 0 0 0 0,0 0-1 0 0,0 1 1 0 0,0-1 0 0 0,12 1 0 0 0,-17 0-11 0 0,1 1 0 0 0,0 0 0 0 0,0 0 1 0 0,0 0-1 0 0,0 0 0 0 0,0 0 0 0 0,0 1 0 0 0,0-1 1 0 0,0 0-1 0 0,0 1 0 0 0,0 0 0 0 0,-1-1 0 0 0,1 1 1 0 0,0 0-1 0 0,0 0 0 0 0,-1 0 0 0 0,1 0 0 0 0,0 0 0 0 0,-1 0 1 0 0,1 1-1 0 0,-1-1 0 0 0,0 0 0 0 0,1 1 0 0 0,-1-1 1 0 0,0 1-1 0 0,0 0 0 0 0,0-1 0 0 0,0 1 0 0 0,0 0 1 0 0,0-1-1 0 0,-1 1 0 0 0,1 0 0 0 0,0 0 0 0 0,-1 0 1 0 0,1 2-1 0 0,-1 1 4 0 0,0 0 1 0 0,0 0-1 0 0,0 0 1 0 0,-1 0-1 0 0,0 0 1 0 0,0 0-1 0 0,0-1 1 0 0,0 1-1 0 0,-1 0 1 0 0,0-1-1 0 0,0 1 1 0 0,0-1-1 0 0,0 1 1 0 0,-1-1-1 0 0,0 0 1 0 0,0 0-1 0 0,0 0 1 0 0,0-1-1 0 0,-1 1 1 0 0,-6 5-1 0 0,-9 6-19 0 0,0-1 0 0 0,-1-1-1 0 0,-25 13 1 0 0,3-3 31 0 0,36-19-16 0 0,-2 3-32 0 0,16-3-3 0 0,-1-2 34 0 0,7 2 22 0 0,1 0 0 0 0,0-1 0 0 0,16 1 0 0 0,-13-2 22 0 0,1 1 0 0 0,19 6 0 0 0,-33-7-29 0 0,0-1 0 0 0,-1 1 0 0 0,1 0 0 0 0,-1 0 0 0 0,0 1 0 0 0,0-1 1 0 0,1 1-1 0 0,-2 0 0 0 0,1 0 0 0 0,0 0 0 0 0,-1 0 0 0 0,6 8 0 0 0,-8-11-14 0 0,0 1 0 0 0,-1 0 0 0 0,1 0 0 0 0,-1 0-1 0 0,1 0 1 0 0,-1 0 0 0 0,1 0 0 0 0,-1 0 0 0 0,0 0 0 0 0,0 0 0 0 0,1 0-1 0 0,-1 1 1 0 0,0-1 0 0 0,0 0 0 0 0,0 0 0 0 0,0 0 0 0 0,0 0 0 0 0,0 0-1 0 0,-1 0 1 0 0,1 0 0 0 0,0 0 0 0 0,-1 2 0 0 0,0-1 6 0 0,0 1 1 0 0,-1-1 0 0 0,1 0 0 0 0,-1 0-1 0 0,1 0 1 0 0,-1 0 0 0 0,0 0 0 0 0,0 0-1 0 0,-3 1 1 0 0,-2 3 18 0 0,-1-1 0 0 0,1-1-1 0 0,-1 1 1 0 0,-14 4 0 0 0,6-3-82 0 0,-1 0 1 0 0,0-2 0 0 0,0 0-1 0 0,-1-1 1 0 0,-27 2-1 0 0,35-5-397 0 0,0 0 0 0 0,0 0-1 0 0,1-2 1 0 0,-1 1 0 0 0,0-1 0 0 0,1 0-1 0 0,-1-1 1 0 0,1 0 0 0 0,0-1-1 0 0,0 0 1 0 0,-14-8 0 0 0,9 3-929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3.161"/>
    </inkml:context>
    <inkml:brush xml:id="br0">
      <inkml:brushProperty name="width" value="0.05" units="cm"/>
      <inkml:brushProperty name="height" value="0.05" units="cm"/>
    </inkml:brush>
  </inkml:definitions>
  <inkml:trace contextRef="#ctx0" brushRef="#br0">181 141 8329 0 0,'4'-3'166'0'0,"0"-1"0"0"0,0 0 0 0 0,0 0 0 0 0,0 0 0 0 0,-1 0 0 0 0,0 0 0 0 0,0-1 0 0 0,0 0 1 0 0,0 1-1 0 0,-1-1 0 0 0,0 0 0 0 0,0 0 0 0 0,0 0 0 0 0,-1-1 0 0 0,1 1 0 0 0,-1 0 0 0 0,-1-1 0 0 0,1 1 0 0 0,-1-1 1 0 0,0 1-1 0 0,0-1 0 0 0,0 1 0 0 0,-1 0 0 0 0,1-1 0 0 0,-2 1 0 0 0,-1-7 0 0 0,3 12-140 0 0,0 0 0 0 0,0 0 0 0 0,0 0 0 0 0,0-1 0 0 0,0 1 0 0 0,0 0 0 0 0,-1 0 0 0 0,1 0 0 0 0,0 0 0 0 0,0 0 0 0 0,0 0 0 0 0,0 0 0 0 0,0-1 0 0 0,-1 1 0 0 0,1 0 0 0 0,0 0 0 0 0,0 0 0 0 0,0 0 0 0 0,0 0 0 0 0,-1 0 0 0 0,1 0 0 0 0,0 0 0 0 0,0 0 0 0 0,0 0 0 0 0,0 0 0 0 0,-1 0 0 0 0,1 0 0 0 0,0 0 0 0 0,0 0 0 0 0,0 0 0 0 0,0 0 0 0 0,-1 0 0 0 0,1 0 0 0 0,0 0 0 0 0,0 0 0 0 0,0 0 0 0 0,0 0 0 0 0,-1 0 0 0 0,1 1 0 0 0,0-1 0 0 0,0 0 0 0 0,0 0 0 0 0,0 0 0 0 0,0 0 0 0 0,0 0 0 0 0,-1 0 0 0 0,1 1 0 0 0,0-1 0 0 0,0 0 0 0 0,-11 14 346 0 0,-8 20-468 0 0,18-32 156 0 0,-20 42 61 0 0,2 0-1 0 0,2 2 0 0 0,2 0 1 0 0,2 0-1 0 0,-9 65 0 0 0,-34 404-110 0 0,55-504-741 0 0,-1 0 1 0 0,0-1-1 0 0,0 1 0 0 0,-8 19 1 0 0,6-18-697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3.643"/>
    </inkml:context>
    <inkml:brush xml:id="br0">
      <inkml:brushProperty name="width" value="0.05" units="cm"/>
      <inkml:brushProperty name="height" value="0.05" units="cm"/>
    </inkml:brush>
  </inkml:definitions>
  <inkml:trace contextRef="#ctx0" brushRef="#br0">0 260 6345 0 0,'2'-5'86'0'0,"1"0"0"0"0,-1 0 1 0 0,1 0-1 0 0,0 0 0 0 0,0 0 1 0 0,1 1-1 0 0,-1 0 0 0 0,1-1 1 0 0,0 1-1 0 0,0 0 0 0 0,1 1 1 0 0,-1-1-1 0 0,10-5 1 0 0,-4 4 22 0 0,1 0 0 0 0,0 1 1 0 0,0 0-1 0 0,0 1 1 0 0,22-4-1 0 0,7 0-207 0 0,1 2-1 0 0,79 1 1 0 0,-88 5-113 0 0,1-2-1 0 0,-1 0 1 0 0,51-10 0 0 0,-79 10 240 0 0,0 0 1 0 0,-1 0-1 0 0,1 0 0 0 0,-1 0 0 0 0,1-1 1 0 0,-1 1-1 0 0,0-1 0 0 0,0 0 0 0 0,0 0 1 0 0,0 0-1 0 0,0-1 0 0 0,0 1 1 0 0,0-1-1 0 0,-1 1 0 0 0,1-1 0 0 0,-1 0 1 0 0,0 0-1 0 0,3-5 0 0 0,-4 6 107 0 0,0-1 0 0 0,0 1 0 0 0,0-1 0 0 0,0 0 0 0 0,-1 1 0 0 0,1-1-1 0 0,-1 0 1 0 0,0 1 0 0 0,0-1 0 0 0,0 0 0 0 0,0 0 0 0 0,-1 1 0 0 0,1-1 0 0 0,0 0-1 0 0,-1 1 1 0 0,0-1 0 0 0,0 0 0 0 0,0 1 0 0 0,0-1 0 0 0,0 1 0 0 0,0 0 0 0 0,-1-1 0 0 0,1 1-1 0 0,-1 0 1 0 0,0 0 0 0 0,-2-3 0 0 0,-2-3 631 0 0,-8-7 1232 0 0,13 15-1848 0 0,-2 17 26 0 0,-3 20 69 0 0,2 0 1 0 0,0 39 0 0 0,4-67-211 0 0,1 0 0 0 0,0 1 0 0 0,0-1 0 0 0,6 17 1 0 0,-6-23-29 0 0,0 1 1 0 0,0-1-1 0 0,1 0 1 0 0,-1 1-1 0 0,1-1 1 0 0,0 0-1 0 0,0 0 1 0 0,0 0-1 0 0,0 0 1 0 0,0-1-1 0 0,1 1 0 0 0,-1 0 1 0 0,1-1-1 0 0,0 0 1 0 0,3 3-1 0 0,-5-5-4 0 0,1 0 0 0 0,-1 0 0 0 0,0 0 0 0 0,1 0 0 0 0,-1 0 0 0 0,0 0 0 0 0,1 0 0 0 0,-1 0-1 0 0,0-1 1 0 0,0 1 0 0 0,1 0 0 0 0,-1-1 0 0 0,0 1 0 0 0,0-1 0 0 0,0 0 0 0 0,1 1 0 0 0,-1-1-1 0 0,0 0 1 0 0,0 0 0 0 0,0 0 0 0 0,0 1 0 0 0,0-1 0 0 0,-1 0 0 0 0,1 0 0 0 0,0 0 0 0 0,0-1-1 0 0,1-1 1 0 0,2-3 2 0 0,0 1 0 0 0,-1-1-1 0 0,1 0 1 0 0,2-8 0 0 0,1-5 126 0 0,5-31 0 0 0,-11 40 55 0 0,1-1-1 0 0,1 1 1 0 0,0-1 0 0 0,0 1 0 0 0,1 0 0 0 0,1 0 0 0 0,-1 1-1 0 0,1-1 1 0 0,11-14 0 0 0,3 6 708 0 0,-19 18-883 0 0,0 0 0 0 0,0 0 0 0 0,0 0 0 0 0,0 0 0 0 0,1 0 0 0 0,-1 0 0 0 0,0 0 0 0 0,0 0 0 0 0,0 0 0 0 0,0 0 0 0 0,0 0 0 0 0,1 0 0 0 0,-1 0 0 0 0,0 0 0 0 0,0 0 0 0 0,0 0 0 0 0,0 0 0 0 0,0 0 0 0 0,0 0 1 0 0,1 1-1 0 0,-1-1 0 0 0,0 0 0 0 0,0 0 0 0 0,0 0 0 0 0,0 0 0 0 0,0 0 0 0 0,0 0 0 0 0,0 0 0 0 0,1 0 0 0 0,-1 0 0 0 0,0 1 0 0 0,0-1 0 0 0,0 0 0 0 0,0 0 0 0 0,0 0 0 0 0,0 0 0 0 0,0 0 0 0 0,0 0 0 0 0,0 1 0 0 0,0-1 0 0 0,0 0 0 0 0,0 0 0 0 0,0 15 239 0 0,-15 82 360 0 0,-11 100 134 0 0,24-166-1153 0 0,2 0 0 0 0,0 0 0 0 0,3 0 0 0 0,7 43 0 0 0,-3-40-1078 0 0,-3-4-505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14.550"/>
    </inkml:context>
    <inkml:brush xml:id="br0">
      <inkml:brushProperty name="width" value="0.05" units="cm"/>
      <inkml:brushProperty name="height" value="0.05" units="cm"/>
    </inkml:brush>
  </inkml:definitions>
  <inkml:trace contextRef="#ctx0" brushRef="#br0">410 400 9165 0 0,'2'-1'-13'0'0,"0"0"1"0"0,0-1-1 0 0,0 1 0 0 0,0-1 1 0 0,0 1-1 0 0,0-1 0 0 0,-1 1 1 0 0,1-1-1 0 0,0 0 0 0 0,-1 0 1 0 0,1 0-1 0 0,-1 0 0 0 0,0 0 1 0 0,1-3-1 0 0,11-13 200 0 0,17-11 943 0 0,-1-2 0 0 0,41-57 0 0 0,-68 85-1055 0 0,0 0-1 0 0,0 0 0 0 0,-1 0 0 0 0,0 0 0 0 0,1 0 0 0 0,-1 0 0 0 0,0 0 0 0 0,0 0 0 0 0,-1-1 0 0 0,1 1 0 0 0,-1 0 0 0 0,1-1 0 0 0,-1 1 0 0 0,-1-6 1 0 0,1 7-55 0 0,0 1 1 0 0,-1-1 0 0 0,0 0-1 0 0,1 1 1 0 0,-1-1 0 0 0,0 1-1 0 0,0-1 1 0 0,1 1 0 0 0,-1 0 0 0 0,0-1-1 0 0,-1 1 1 0 0,1 0 0 0 0,0 0-1 0 0,0 0 1 0 0,0 0 0 0 0,-1 0-1 0 0,1 0 1 0 0,-1 0 0 0 0,1 0 0 0 0,-1 0-1 0 0,1 1 1 0 0,-1-1 0 0 0,1 0-1 0 0,-1 1 1 0 0,1 0 0 0 0,-1-1-1 0 0,0 1 1 0 0,1 0 0 0 0,-1 0 0 0 0,-2 0-1 0 0,-4 0-15 0 0,1 0-1 0 0,-1 1 1 0 0,1 0-1 0 0,-1 0 1 0 0,1 1-1 0 0,-1 0 1 0 0,1 0-1 0 0,-11 5 1 0 0,-54 31-12 0 0,33-15 12 0 0,1 2 1 0 0,1 1-1 0 0,1 2 0 0 0,2 2 0 0 0,-46 49 0 0 0,65-62 53 0 0,1 1 0 0 0,0 0 0 0 0,1 0-1 0 0,1 1 1 0 0,1 1 0 0 0,1 0-1 0 0,1 1 1 0 0,0 0 0 0 0,2 0 0 0 0,0 1-1 0 0,2 0 1 0 0,-6 44 0 0 0,10-59-8 0 0,1-1 0 0 0,0 1 1 0 0,0-1-1 0 0,1 1 0 0 0,0 0 1 0 0,0-1-1 0 0,1 1 0 0 0,-1-1 1 0 0,1 0-1 0 0,1 1 0 0 0,-1-1 1 0 0,1 0-1 0 0,5 7 0 0 0,-4-7-4 0 0,1 0 1 0 0,0-1-1 0 0,0 1 0 0 0,1-1 0 0 0,-1 0 1 0 0,1-1-1 0 0,0 1 0 0 0,0-1 0 0 0,1-1 1 0 0,-1 1-1 0 0,13 4 0 0 0,-1-1-5 0 0,1-2 0 0 0,-1 0 0 0 0,1-1 0 0 0,1 0 0 0 0,-1-2 0 0 0,0 0 0 0 0,0-2 0 0 0,1 0 0 0 0,34-5 0 0 0,-22 0-35 0 0,0-1-1 0 0,-1-2 1 0 0,0-2-1 0 0,0 0 0 0 0,30-16 1 0 0,-42 17-11 0 0,-1-1-1 0 0,-1 0 1 0 0,0-1 0 0 0,0-1 0 0 0,-1-1 0 0 0,-1 0-1 0 0,0-1 1 0 0,-1 0 0 0 0,-1-2 0 0 0,20-26 0 0 0,-24 28-31 0 0,-1 0 0 0 0,-1-1 0 0 0,0 0 0 0 0,-1 0 0 0 0,-1 0 0 0 0,0 0 0 0 0,-1-1 0 0 0,0 0 0 0 0,-1 0 0 0 0,-1 0-1 0 0,-1 0 1 0 0,0 0 0 0 0,-4-31 0 0 0,0 19-55 0 0,-2 0-1 0 0,-1 1 1 0 0,-2 0-1 0 0,0 0 0 0 0,-22-45 1 0 0,23 56 6 0 0,-1 1 0 0 0,-1 0 0 0 0,0 0 0 0 0,-1 1 0 0 0,-1 1 0 0 0,0 0 1 0 0,-1 0-1 0 0,0 1 0 0 0,-1 0 0 0 0,-23-15 0 0 0,30 24-32 0 0,1-1 0 0 0,-1 2 0 0 0,0-1 0 0 0,-1 0 0 0 0,1 1 0 0 0,0 1 0 0 0,-1-1 0 0 0,1 1 0 0 0,-1 0 0 0 0,0 0 0 0 0,1 1 0 0 0,-1 0 0 0 0,0 0-1 0 0,1 0 1 0 0,-1 1 0 0 0,0 0 0 0 0,-8 3 0 0 0,7-2-150 0 0,0 1 1 0 0,1 0-1 0 0,-1 1 0 0 0,1 0 0 0 0,0 0 0 0 0,0 0 0 0 0,0 1 0 0 0,1 0 0 0 0,0 0 1 0 0,0 1-1 0 0,0-1 0 0 0,0 2 0 0 0,1-1 0 0 0,-4 7 0 0 0,6-9 64 0 0,1 0-1 0 0,0 0 0 0 0,0 1 1 0 0,0-1-1 0 0,1 1 1 0 0,-1-1-1 0 0,1 1 1 0 0,0-1-1 0 0,0 7 1 0 0,0 13-845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14.984"/>
    </inkml:context>
    <inkml:brush xml:id="br0">
      <inkml:brushProperty name="width" value="0.05" units="cm"/>
      <inkml:brushProperty name="height" value="0.05" units="cm"/>
    </inkml:brush>
  </inkml:definitions>
  <inkml:trace contextRef="#ctx0" brushRef="#br0">168 224 7645 0 0,'0'-3'-165'0'0,"-2"10"336"0"0,2-7-141 0 0,0 1 1 0 0,0 0 0 0 0,0-1 0 0 0,-1 1 0 0 0,1-1-1 0 0,0 1 1 0 0,0-1 0 0 0,-1 1 0 0 0,1-1-1 0 0,0 1 1 0 0,0-1 0 0 0,-1 1 0 0 0,1-1 0 0 0,-1 1-1 0 0,1-1 1 0 0,-1 1 0 0 0,1-1 0 0 0,0 0-1 0 0,-1 1 1 0 0,1-1 0 0 0,-1 0 0 0 0,0 1-1 0 0,1-1 1 0 0,-1 0 0 0 0,1 0 0 0 0,-1 1 0 0 0,1-1-1 0 0,-1 0 1 0 0,0 0 0 0 0,1 0 0 0 0,-1 0-1 0 0,1 0 1 0 0,-2 0 0 0 0,-17 7 742 0 0,17-6-738 0 0,1 0-1 0 0,-1 0 1 0 0,0 0 0 0 0,1-1 0 0 0,-1 1 0 0 0,0-1 0 0 0,0 1 0 0 0,1-1 0 0 0,-1 0 0 0 0,0 1 0 0 0,0-1 0 0 0,0 0 0 0 0,0 0 0 0 0,0-1 0 0 0,1 1 0 0 0,-1 0 0 0 0,-3-1 0 0 0,1 0 6 0 0,0-1 0 0 0,0 0 0 0 0,1 1 0 0 0,-1-1-1 0 0,0-1 1 0 0,1 1 0 0 0,-5-4 0 0 0,0-1 152 0 0,0 0-1 0 0,1-1 1 0 0,0 0 0 0 0,0 0 0 0 0,-8-13-1 0 0,13 16-91 0 0,1 1-1 0 0,-1-1 0 0 0,1 1 0 0 0,-1-1 0 0 0,1 0 0 0 0,1 0 0 0 0,-1 0 1 0 0,1 1-1 0 0,0-1 0 0 0,0 0 0 0 0,0 0 0 0 0,1-5 0 0 0,0 3-19 0 0,0 1 0 0 0,0-1-1 0 0,1 1 1 0 0,0 0 0 0 0,0-1 0 0 0,0 1-1 0 0,1 0 1 0 0,3-6 0 0 0,-3 8-47 0 0,1 1 0 0 0,-1-1 0 0 0,1 1 0 0 0,0-1 0 0 0,0 1 0 0 0,0 0 0 0 0,0 1 0 0 0,0-1 0 0 0,1 1 0 0 0,-1 0 0 0 0,1 0 0 0 0,0 0 0 0 0,-1 0 0 0 0,1 1 0 0 0,0 0 0 0 0,0 0 0 0 0,0 0 0 0 0,0 1 0 0 0,0 0 0 0 0,0 0 1 0 0,0 0-1 0 0,8 1 0 0 0,-1 0 5 0 0,-1 1 1 0 0,0 0-1 0 0,1 1 0 0 0,-1 0 1 0 0,0 1-1 0 0,0 0 1 0 0,-1 1-1 0 0,19 10 1 0 0,-11-1 126 0 0,0 0 0 0 0,-1 0 0 0 0,-1 2 0 0 0,0 0 0 0 0,-1 1 0 0 0,-1 0 0 0 0,0 1 0 0 0,-2 1 0 0 0,13 23 0 0 0,-15-19-75 0 0,-1 0 0 0 0,-1 0 0 0 0,-2 1 0 0 0,0 0 0 0 0,-1 1 0 0 0,2 26 0 0 0,-4-28-54 0 0,-3-19-30 0 0,1 0-1 0 0,0 0 1 0 0,0 0 0 0 0,1 0-1 0 0,-1 0 1 0 0,4 6 0 0 0,-4-9-16 0 0,-1 0 0 0 0,1 0 0 0 0,-1 0 1 0 0,1 0-1 0 0,-1-1 0 0 0,1 1 0 0 0,0 0 0 0 0,-1-1 0 0 0,1 1 1 0 0,0 0-1 0 0,0-1 0 0 0,-1 1 0 0 0,1-1 0 0 0,0 1 1 0 0,0-1-1 0 0,0 1 0 0 0,0-1 0 0 0,0 0 0 0 0,0 1 0 0 0,0-1 1 0 0,-1 0-1 0 0,1 0 0 0 0,0 0 0 0 0,0 0 0 0 0,0 0 0 0 0,0 0 1 0 0,0 0-1 0 0,0 0 0 0 0,0 0 0 0 0,0 0 0 0 0,0-1 0 0 0,0 1 1 0 0,0 0-1 0 0,0 0 0 0 0,1-2 0 0 0,7-2-310 0 0,0-1-1 0 0,0-1 1 0 0,-1 0-1 0 0,0 0 1 0 0,0-1-1 0 0,-1 0 1 0 0,8-8-1 0 0,2-5-1670 0 0,22-35 0 0 0,-23 29 391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15.300"/>
    </inkml:context>
    <inkml:brush xml:id="br0">
      <inkml:brushProperty name="width" value="0.05" units="cm"/>
      <inkml:brushProperty name="height" value="0.05" units="cm"/>
    </inkml:brush>
  </inkml:definitions>
  <inkml:trace contextRef="#ctx0" brushRef="#br0">117 138 6625 0 0,'2'-34'238'0'0,"-1"25"48"0"0,-1 0 0 0 0,1 0 0 0 0,-1 0 0 0 0,-1 0 0 0 0,0 0 0 0 0,0 0 0 0 0,-1 0 0 0 0,-4-14 0 0 0,6 23-209 0 0,0-1 0 0 0,0 1 0 0 0,0 0 1 0 0,0-1-1 0 0,0 1 0 0 0,0-1 0 0 0,-1 1 0 0 0,1 0 0 0 0,0-1 0 0 0,0 1 1 0 0,0 0-1 0 0,-1-1 0 0 0,1 1 0 0 0,0 0 0 0 0,0-1 0 0 0,-1 1 1 0 0,1 0-1 0 0,0-1 0 0 0,-1 1 0 0 0,1 0 0 0 0,0 0 0 0 0,-1-1 1 0 0,1 1-1 0 0,-1 0 0 0 0,1 0 0 0 0,0 0 0 0 0,-1 0 0 0 0,1-1 1 0 0,-1 1-1 0 0,1 0 0 0 0,0 0 0 0 0,-1 0 0 0 0,1 0 0 0 0,-1 0 1 0 0,1 0-1 0 0,-1 0 0 0 0,1 0 0 0 0,0 0 0 0 0,-1 0 0 0 0,0 1 1 0 0,0 0 65 0 0,-1 0 0 0 0,1 0 0 0 0,-1 1 0 0 0,1-1 0 0 0,0 0 0 0 0,0 1 0 0 0,0-1 0 0 0,0 1 0 0 0,0-1 0 0 0,-1 3 0 0 0,-17 44 1147 0 0,-1 36-89 0 0,4 1 1 0 0,3 1-1 0 0,-1 94 0 0 0,13-165-1114 0 0,1 42 258 0 0,1-53-315 0 0,-1 0 0 0 0,1 0-1 0 0,0 0 1 0 0,0 0 0 0 0,0-1 0 0 0,0 1 0 0 0,1 0 0 0 0,-1 0 0 0 0,1-1 0 0 0,0 1-1 0 0,3 3 1 0 0,-5-7-50 0 0,1 1-1 0 0,-1-1 1 0 0,1 0-1 0 0,-1 1 0 0 0,1-1 1 0 0,0 0-1 0 0,-1 1 1 0 0,1-1-1 0 0,0 0 0 0 0,-1 0 1 0 0,1 1-1 0 0,0-1 1 0 0,0 0-1 0 0,-1 0 0 0 0,1 0 1 0 0,0 0-1 0 0,-1 0 1 0 0,1 0-1 0 0,0 0 1 0 0,0 0-1 0 0,-1 0 0 0 0,1-1 1 0 0,0 1-1 0 0,-1 0 1 0 0,1 0-1 0 0,0-1 0 0 0,-1 1 1 0 0,1 0-1 0 0,0-1 1 0 0,-1 1-1 0 0,1 0 1 0 0,-1-1-1 0 0,1 1 0 0 0,-1-1 1 0 0,2 0-1 0 0,19-20-2214 0 0,-19 19 1912 0 0,1-2-272 0 0,0 0 0 0 0,-1 1 0 0 0,1-1 0 0 0,-1 0 0 0 0,3-6 0 0 0,3-10-1594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15.659"/>
    </inkml:context>
    <inkml:brush xml:id="br0">
      <inkml:brushProperty name="width" value="0.05" units="cm"/>
      <inkml:brushProperty name="height" value="0.05" units="cm"/>
    </inkml:brush>
  </inkml:definitions>
  <inkml:trace contextRef="#ctx0" brushRef="#br0">108 63 10357 0 0,'-5'-1'51'0'0,"-11"-1"556"0"0,0-2 0 0 0,1 0 1 0 0,-30-11-1 0 0,41 13 163 0 0,-3-3 1185 0 0,17-1-1039 0 0,0 3-635 0 0,0 0 0 0 0,1 2 1 0 0,-1-1-1 0 0,1 1 0 0 0,-1 0 1 0 0,1 1-1 0 0,-1 1 1 0 0,1-1-1 0 0,11 4 0 0 0,23-1 403 0 0,379-20 2436 0 0,-379 13-3010 0 0,-32 5-125 0 0,-18 3-256 0 0,-21 2-3032 0 0,12-4-85 0 0,2-4 1173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18.041"/>
    </inkml:context>
    <inkml:brush xml:id="br0">
      <inkml:brushProperty name="width" value="0.05" units="cm"/>
      <inkml:brushProperty name="height" value="0.05" units="cm"/>
    </inkml:brush>
  </inkml:definitions>
  <inkml:trace contextRef="#ctx0" brushRef="#br0">218 516 5849 0 0,'4'-5'262'0'0,"0"1"1"0"0,0-1 0 0 0,0 1 0 0 0,1 0 0 0 0,5-4 0 0 0,10-10 1185 0 0,-10 7-1003 0 0,-1-1-1 0 0,0 0 1 0 0,-1 0-1 0 0,-1-1 1 0 0,0 0-1 0 0,0 0 1 0 0,-2 0 0 0 0,1-1-1 0 0,-2 0 1 0 0,0 0-1 0 0,0 0 1 0 0,-2-1-1 0 0,2-16 1 0 0,-2 7-305 0 0,-1 0 0 0 0,-1 1 1 0 0,-1-1-1 0 0,-1 0 0 0 0,-1 0 1 0 0,-1 1-1 0 0,-11-32 0 0 0,15 52-116 0 0,-1 0 0 0 0,-1 0-1 0 0,1 1 1 0 0,0-1 0 0 0,-1 0 0 0 0,1 1 0 0 0,-1-1-1 0 0,0 1 1 0 0,0 0 0 0 0,0-1 0 0 0,0 1-1 0 0,0 0 1 0 0,0 0 0 0 0,-1 0 0 0 0,-3-2 0 0 0,4 3-14 0 0,0 0 1 0 0,1 1 0 0 0,-1-1 0 0 0,0 1 0 0 0,0-1 0 0 0,1 1 0 0 0,-1 0 0 0 0,0 0 0 0 0,0 0 0 0 0,0 0-1 0 0,0 0 1 0 0,1 0 0 0 0,-1 0 0 0 0,0 0 0 0 0,0 1 0 0 0,0-1 0 0 0,1 1 0 0 0,-1-1 0 0 0,0 1 0 0 0,1 0-1 0 0,-1 0 1 0 0,0-1 0 0 0,1 1 0 0 0,-1 0 0 0 0,1 1 0 0 0,-2 0 0 0 0,-4 5 0 0 0,0 0 1 0 0,1 1 0 0 0,0-1-1 0 0,0 1 1 0 0,1 1-1 0 0,0-1 1 0 0,0 1 0 0 0,-3 10-1 0 0,-27 77 159 0 0,34-91-162 0 0,-16 60 275 0 0,2 1 0 0 0,4 0 0 0 0,2 1 0 0 0,4 1-1 0 0,3 99 1 0 0,14-53 23 0 0,-6-76-289 0 0,0 48-1 0 0,-6-83-173 0 0,0-1 0 0 0,0 0-1 0 0,0 1 1 0 0,0-1 0 0 0,-1 0-1 0 0,1 1 1 0 0,-1-1 0 0 0,1 0-1 0 0,-1 0 1 0 0,0 1 0 0 0,-1 3 0 0 0,1-6 25 0 0,1 0 0 0 0,0 0 1 0 0,-1 1-1 0 0,1-1 0 0 0,0 0 1 0 0,-1 1-1 0 0,1-1 1 0 0,0 0-1 0 0,-1 0 0 0 0,1 0 1 0 0,-1 1-1 0 0,1-1 1 0 0,0 0-1 0 0,-1 0 0 0 0,1 0 1 0 0,-1 0-1 0 0,1 0 0 0 0,-1 0 1 0 0,1 0-1 0 0,-1 0 1 0 0,1 0-1 0 0,-1 0 0 0 0,-16-8-2904 0 0,12 3 2454 0 0,-1-1 0 0 0,0 0 0 0 0,1-1 0 0 0,1 1 1 0 0,-1-1-1 0 0,1 0 0 0 0,0 0 0 0 0,0 0 0 0 0,1-1 0 0 0,0 1 1 0 0,-3-13-1 0 0,-24-90-660 0 0,27 95 2060 0 0,0-1 0 0 0,0-26 1 0 0,3 38-603 0 0,1 0 1 0 0,0 1 0 0 0,0-1-1 0 0,0 0 1 0 0,0 1 0 0 0,0-1-1 0 0,1 1 1 0 0,-1-1 0 0 0,1 1-1 0 0,0-1 1 0 0,0 1 0 0 0,1 0-1 0 0,-1 0 1 0 0,1 0 0 0 0,-1 0-1 0 0,1 1 1 0 0,0-1 0 0 0,0 1-1 0 0,0 0 1 0 0,0-1 0 0 0,0 1-1 0 0,7-2 1 0 0,1-2 227 0 0,0 1 1 0 0,1 1-1 0 0,-1 0 1 0 0,1 0-1 0 0,21-3 1 0 0,18 0 353 0 0,0 2 1 0 0,73 2-1 0 0,-121 3-801 0 0,0 1 0 0 0,1-1 0 0 0,-1 1 0 0 0,0 0 0 0 0,0 0 0 0 0,0 0 1 0 0,6 4-1 0 0,5 0-1196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18.767"/>
    </inkml:context>
    <inkml:brush xml:id="br0">
      <inkml:brushProperty name="width" value="0.05" units="cm"/>
      <inkml:brushProperty name="height" value="0.05" units="cm"/>
    </inkml:brush>
  </inkml:definitions>
  <inkml:trace contextRef="#ctx0" brushRef="#br0">1 39 8365 0 0,'0'-1'63'0'0,"0"0"0"0"0,0 0 0 0 0,0 0 1 0 0,0 0-1 0 0,0 0 0 0 0,0-1 0 0 0,0 1 0 0 0,0 0 0 0 0,0 0 1 0 0,0 0-1 0 0,1 0 0 0 0,-1 0 0 0 0,0 0 0 0 0,1 0 1 0 0,-1 0-1 0 0,1 0 0 0 0,-1 0 0 0 0,1 0 0 0 0,-1 0 1 0 0,1 0-1 0 0,0 0 0 0 0,0 0 0 0 0,-1 0 0 0 0,1 1 1 0 0,0-1-1 0 0,1-1 0 0 0,-1 2 21 0 0,-1 0 0 0 0,0 0 0 0 0,0 0 0 0 0,0 0-1 0 0,1-1 1 0 0,-1 1 0 0 0,0 0 0 0 0,0 0 0 0 0,0 0 0 0 0,0 0 0 0 0,0-1 0 0 0,1 1 0 0 0,-1 0-1 0 0,0 0 1 0 0,0 0 0 0 0,0-1 0 0 0,0 1 0 0 0,0 0 0 0 0,0 0 0 0 0,0 0 0 0 0,0-1 0 0 0,0 1 0 0 0,0 0-1 0 0,0 0 1 0 0,0 0 0 0 0,0-1 0 0 0,0 1 0 0 0,0 0 0 0 0,0 0 0 0 0,0-1 0 0 0,0 1 0 0 0,0 0 0 0 0,0 0-1 0 0,0 0 1 0 0,0-1 0 0 0,0 1 0 0 0,-1 0 0 0 0,1 0 0 0 0,0 0 0 0 0,0 0 0 0 0,0-1 0 0 0,0 1 0 0 0,-1 0-1 0 0,0-3 2108 0 0,9 3-151 0 0,-7 1-1971 0 0,0-1 0 0 0,0 1 0 0 0,0-1 1 0 0,0 1-1 0 0,0-1 0 0 0,0 1 0 0 0,0-1 0 0 0,0 1 0 0 0,-1 0 0 0 0,1-1 1 0 0,0 1-1 0 0,0 0 0 0 0,-1 0 0 0 0,1 0 0 0 0,0 0 0 0 0,-1-1 0 0 0,1 1 0 0 0,-1 0 1 0 0,1 0-1 0 0,-1 0 0 0 0,1 0 0 0 0,-1 0 0 0 0,0 0 0 0 0,1 1 0 0 0,-1 0 1 0 0,5 37 1134 0 0,-3-13-229 0 0,34 91 1338 0 0,-22-74-2072 0 0,-1 1 0 0 0,11 71 0 0 0,-21-75-330 0 0,0 10-4320 0 0,-3-43 2305 0 0,-3-4-503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1.502"/>
    </inkml:context>
    <inkml:brush xml:id="br0">
      <inkml:brushProperty name="width" value="0.05" units="cm"/>
      <inkml:brushProperty name="height" value="0.05" units="cm"/>
    </inkml:brush>
  </inkml:definitions>
  <inkml:trace contextRef="#ctx0" brushRef="#br0">10 41 6249 0 0,'-1'-1'76'0'0,"0"0"1"0"0,0-1 0 0 0,1 1 0 0 0,-1 0 0 0 0,0 0 0 0 0,1 0 0 0 0,-1 0-1 0 0,0-1 1 0 0,1 1 0 0 0,-1 0 0 0 0,1-1 0 0 0,0 1 0 0 0,-1 0-1 0 0,1-1 1 0 0,0 1 0 0 0,0-1 0 0 0,0 1 0 0 0,0 0 0 0 0,0-3 0 0 0,1-4 889 0 0,-2 4 1019 0 0,10 8-1290 0 0,-7-4-764 0 0,-1 0 0 0 0,0 1 0 0 0,1-1 0 0 0,-1 1 0 0 0,0 0 0 0 0,0-1 0 0 0,0 1 0 0 0,1 0 0 0 0,-1 0 0 0 0,0 0 0 0 0,0 0 0 0 0,0 0 0 0 0,1 1 0 0 0,1 1-776 0 0,-2-1-83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4.827"/>
    </inkml:context>
    <inkml:brush xml:id="br0">
      <inkml:brushProperty name="width" value="0.05" units="cm"/>
      <inkml:brushProperty name="height" value="0.05" units="cm"/>
    </inkml:brush>
  </inkml:definitions>
  <inkml:trace contextRef="#ctx0" brushRef="#br0">206 201 6377 0 0,'0'0'407'0'0,"-13"-12"-312"0"0,-39-32-5 0 0,40 32 1202 0 0,2 10-883 0 0,-27-9 41 0 0,28 8 1597 0 0,-5 4-1649 0 0,-39 4 12 0 0,53-5-400 0 0,0 0-1 0 0,0 0 1 0 0,0 0 0 0 0,-1 0-1 0 0,1 0 1 0 0,0 0-1 0 0,0 0 1 0 0,0-1 0 0 0,0 1-1 0 0,-1 0 1 0 0,1 0 0 0 0,0 0-1 0 0,0 0 1 0 0,0 1-1 0 0,0-1 1 0 0,-1 0 0 0 0,1 0-1 0 0,0 0 1 0 0,0 0-1 0 0,0 0 1 0 0,0 0 0 0 0,0 0-1 0 0,-1 0 1 0 0,1 0 0 0 0,0 0-1 0 0,0 0 1 0 0,0 0-1 0 0,0 1 1 0 0,0-1 0 0 0,-1 0-1 0 0,1 0 1 0 0,0 0 0 0 0,0 0-1 0 0,0 0 1 0 0,0 0-1 0 0,0 1 1 0 0,0-1 0 0 0,0 0-1 0 0,0 0 1 0 0,0 0 0 0 0,0 0-1 0 0,0 1 1 0 0,0-1-1 0 0,0 0 1 0 0,0 0 0 0 0,0 0-1 0 0,0 0 1 0 0,0 1-1 0 0,9 4 352 0 0,14 2 121 0 0,32-1 509 0 0,98-2-1 0 0,57-17-176 0 0,-118 6-376 0 0,633-61 2800 0 0,-710 66-3154 0 0,18-2 333 0 0,62-16 1 0 0,-95 20-414 0 0,0 0 1 0 0,0 0 0 0 0,0 0 0 0 0,0 0 0 0 0,0 0 0 0 0,0 0 0 0 0,0 0-1 0 0,0 0 1 0 0,1 0 0 0 0,-1 0 0 0 0,0-1 0 0 0,0 1 0 0 0,0 0 0 0 0,0 0 0 0 0,0 0-1 0 0,0 0 1 0 0,0 0 0 0 0,0 0 0 0 0,0 0 0 0 0,0 0 0 0 0,0-1 0 0 0,0 1-1 0 0,0 0 1 0 0,0 0 0 0 0,0 0 0 0 0,0 0 0 0 0,0 0 0 0 0,0 0 0 0 0,0 0-1 0 0,0-1 1 0 0,0 1 0 0 0,0 0 0 0 0,0 0 0 0 0,0 0 0 0 0,0 0 0 0 0,0 0-1 0 0,0 0 1 0 0,0 0 0 0 0,0 0 0 0 0,0-1 0 0 0,0 1 0 0 0,0 0 0 0 0,-1 0 0 0 0,1 0-1 0 0,0 0 1 0 0,0 0 0 0 0,0 0 0 0 0,0 0 0 0 0,0 0 0 0 0,0 0 0 0 0,0 0-1 0 0,0 0 1 0 0,0 0 0 0 0,-1 0 0 0 0,1 0 0 0 0,0-1 0 0 0,0 1 0 0 0,0 0-1 0 0,0 0 1 0 0,0 0 0 0 0,0 0 0 0 0,0 0 0 0 0,0 0 0 0 0,-1 0 0 0 0,1 0-1 0 0,-15-7-395 0 0,-18-6-1366 0 0,-4 7-790 0 0,29 6 1950 0 0,-20-3-1565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7.201"/>
    </inkml:context>
    <inkml:brush xml:id="br0">
      <inkml:brushProperty name="width" value="0.05" units="cm"/>
      <inkml:brushProperty name="height" value="0.05" units="cm"/>
    </inkml:brush>
  </inkml:definitions>
  <inkml:trace contextRef="#ctx0" brushRef="#br0">0 156 9229 0 0,'4'-10'430'0'0,"-2"0"0"0"0,1 0-1 0 0,-1 0 1 0 0,-1-1 0 0 0,1-13 0 0 0,1-12 2215 0 0,-3 35-2586 0 0,0 0 0 0 0,0 0 1 0 0,0 0-1 0 0,0 0 1 0 0,0 1-1 0 0,0-1 1 0 0,0 0-1 0 0,1 0 0 0 0,-1 0 1 0 0,0 0-1 0 0,1 0 1 0 0,-1 0-1 0 0,0 1 0 0 0,1-1 1 0 0,-1 0-1 0 0,1 0 1 0 0,-1 1-1 0 0,1-1 1 0 0,-1 0-1 0 0,1 1 0 0 0,0-1 1 0 0,-1 0-1 0 0,1 1 1 0 0,0-1-1 0 0,0 1 0 0 0,-1-1 1 0 0,1 1-1 0 0,0-1 1 0 0,0 1-1 0 0,0 0 0 0 0,-1-1 1 0 0,1 1-1 0 0,0 0 1 0 0,0 0-1 0 0,0 0 1 0 0,0 0-1 0 0,0 0 0 0 0,0 0 1 0 0,0 0-1 0 0,-1 0 1 0 0,1 0-1 0 0,0 0 0 0 0,0 0 1 0 0,0 0-1 0 0,0 1 1 0 0,0-1-1 0 0,0 0 1 0 0,-1 0-1 0 0,1 1 0 0 0,0-1 1 0 0,0 1-1 0 0,0-1 1 0 0,1 2-1 0 0,4 2 63 0 0,1 0-1 0 0,-1 1 1 0 0,0 0 0 0 0,11 11 0 0 0,216 246 1568 0 0,-182-201-1472 0 0,2-2 0 0 0,70 59-1 0 0,-118-113-193 0 0,0-1-1 0 0,1 0 0 0 0,-1 0 1 0 0,1-1-1 0 0,8 5 1 0 0,-13-8-14 0 0,1 1 0 0 0,-1-1 0 0 0,1 1-1 0 0,0-1 1 0 0,-1 0 0 0 0,1 1 0 0 0,-1-1 0 0 0,1 0 0 0 0,0 0 0 0 0,-1 0 0 0 0,1-1 0 0 0,-1 1 0 0 0,1 0 0 0 0,-1 0 0 0 0,1-1 0 0 0,0 1 0 0 0,-1-1 0 0 0,1 0 0 0 0,-1 1 0 0 0,0-1 0 0 0,1 0 0 0 0,-1 0 0 0 0,0 0 0 0 0,1 0 0 0 0,-1 0 0 0 0,0 0 0 0 0,2-2 0 0 0,14-16-3 0 0,-1-1 1 0 0,0-1-1 0 0,-2-1 0 0 0,0 0 0 0 0,20-47 1 0 0,37-127-109 0 0,-62 168 114 0 0,4-16-26 0 0,15-80 1 0 0,-28 111-1584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7.617"/>
    </inkml:context>
    <inkml:brush xml:id="br0">
      <inkml:brushProperty name="width" value="0.05" units="cm"/>
      <inkml:brushProperty name="height" value="0.05" units="cm"/>
    </inkml:brush>
  </inkml:definitions>
  <inkml:trace contextRef="#ctx0" brushRef="#br0">1701 114 8229 0 0,'-5'-9'21'0'0,"-1"1"1"0"0,0 0 0 0 0,-1 0 0 0 0,1 1-1 0 0,-2 0 1 0 0,1 0 0 0 0,-1 1-1 0 0,0 0 1 0 0,0 0 0 0 0,-1 1-1 0 0,-11-6 1 0 0,8 6 105 0 0,-1 1-1 0 0,1 0 1 0 0,-1 0-1 0 0,0 1 1 0 0,0 1-1 0 0,0 0 1 0 0,-22 1-1 0 0,-9 3 310 0 0,0 3-1 0 0,1 1 1 0 0,0 2 0 0 0,-45 15-1 0 0,85-22-419 0 0,-179 49 1246 0 0,-251 106 0 0 0,378-132-1090 0 0,2 2-1 0 0,0 2 1 0 0,2 3 0 0 0,2 2-1 0 0,1 2 1 0 0,-54 50-1 0 0,82-64-70 0 0,0 1-1 0 0,1 0 1 0 0,1 2-1 0 0,1 0 0 0 0,2 1 1 0 0,-16 31-1 0 0,22-36-6 0 0,1 0-1 0 0,1 1 1 0 0,1 0 0 0 0,1 0 0 0 0,0 1-1 0 0,2-1 1 0 0,0 1 0 0 0,2-1 0 0 0,1 28-1 0 0,1-29-13 0 0,2 1-1 0 0,0-1 1 0 0,1 0-1 0 0,1 1 1 0 0,1-2-1 0 0,1 1 1 0 0,0-1-1 0 0,2 0 1 0 0,0-1 0 0 0,1 0-1 0 0,21 30 1 0 0,-12-25-25 0 0,1 0 0 0 0,1-2 0 0 0,0 0 0 0 0,2-1 0 0 0,1-1 0 0 0,0-2 0 0 0,39 23 0 0 0,-13-14-23 0 0,1-2 1 0 0,1-2-1 0 0,1-2 0 0 0,88 20 0 0 0,-68-25-2 0 0,1-4 0 0 0,0-2 0 0 0,76-2 0 0 0,-110-7-26 0 0,-1-2 0 0 0,1-2 0 0 0,0-1-1 0 0,-1-2 1 0 0,43-14 0 0 0,-58 13-22 0 0,1-1 1 0 0,-1-1-1 0 0,-1-1 0 0 0,0-1 1 0 0,-1-2-1 0 0,0 0 0 0 0,-1-1 0 0 0,37-34 1 0 0,-35 27-8 0 0,-1-2 1 0 0,-1-1-1 0 0,-1 0 1 0 0,-2-1-1 0 0,-1-1 1 0 0,0-1-1 0 0,-2-1 1 0 0,-2 0-1 0 0,20-60 1 0 0,-19 30 9 0 0,-2 1-1 0 0,-3-1 1 0 0,-2-1-1 0 0,-3 0 1 0 0,-3 0-1 0 0,-2 1 1 0 0,-3-1-1 0 0,-2 0 1 0 0,-3 1-1 0 0,-18-59 1 0 0,22 97-19 0 0,-1 0 0 0 0,-1 1-1 0 0,-1 0 1 0 0,-1 0 0 0 0,-1 1 0 0 0,0 0 0 0 0,-23-30 0 0 0,28 43-25 0 0,1 0 0 0 0,-1 1 0 0 0,-1 0 1 0 0,1 0-1 0 0,-1 0 0 0 0,0 1 1 0 0,0 0-1 0 0,0 0 0 0 0,0 0 0 0 0,-1 1 1 0 0,0 0-1 0 0,1 0 0 0 0,-1 1 0 0 0,0 0 1 0 0,-1 0-1 0 0,1 0 0 0 0,0 1 1 0 0,0 0-1 0 0,-1 0 0 0 0,1 1 0 0 0,0 0 1 0 0,-1 1-1 0 0,1-1 0 0 0,0 1 1 0 0,-1 1-1 0 0,-6 1 0 0 0,7 0-130 0 0,-1-1-1 0 0,1 1 1 0 0,0 0-1 0 0,0 0 1 0 0,0 1-1 0 0,0 0 1 0 0,0 0-1 0 0,1 1 0 0 0,0 0 1 0 0,0 0-1 0 0,0 0 1 0 0,1 1-1 0 0,0 0 1 0 0,-6 8-1 0 0,0 4-616 0 0,1-1 0 0 0,1 1 0 0 0,0 1 0 0 0,-7 26 0 0 0,-1-2-710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8.136"/>
    </inkml:context>
    <inkml:brush xml:id="br0">
      <inkml:brushProperty name="width" value="0.05" units="cm"/>
      <inkml:brushProperty name="height" value="0.05" units="cm"/>
    </inkml:brush>
  </inkml:definitions>
  <inkml:trace contextRef="#ctx0" brushRef="#br0">26 1216 7841 0 0,'-4'-4'-76'0'0,"-9"-7"-33"0"0,13 11 122 0 0,-1 0 1 0 0,1 0 0 0 0,0 0 0 0 0,0 0 0 0 0,0 0 0 0 0,0 0 0 0 0,-1-1 0 0 0,1 1 0 0 0,0 0 0 0 0,0 0 0 0 0,0 0 0 0 0,0 0 0 0 0,-1 0 0 0 0,1 0 0 0 0,0 0 0 0 0,0 0 0 0 0,0 0 0 0 0,-1 0-1 0 0,1 0 1 0 0,0 0 0 0 0,0 0 0 0 0,0 0 0 0 0,-1 0 0 0 0,1 0 0 0 0,0 0 0 0 0,0 0 0 0 0,0 0 0 0 0,-1 0 0 0 0,1 0 0 0 0,0 0 0 0 0,0 0 0 0 0,0 1 0 0 0,0-1 0 0 0,-1 0 0 0 0,1 0 0 0 0,0 0 0 0 0,0 0-1 0 0,0 0 1 0 0,0 1 0 0 0,-1-1 0 0 0,1 0 0 0 0,0 0 0 0 0,0 0 0 0 0,0 0 0 0 0,0 1 0 0 0,0-1 0 0 0,0 0 0 0 0,0 0 0 0 0,0 0 0 0 0,0 1 0 0 0,0-1 0 0 0,0 0 0 0 0,0 0 0 0 0,0 0 0 0 0,0 1-1 0 0,0-1 1 0 0,0 0 0 0 0,0 0 0 0 0,0 0 0 0 0,0 1 0 0 0,0-1 0 0 0,0 0 0 0 0,1 5 494 0 0,0 0 0 0 0,0 0 0 0 0,1 0 0 0 0,-1 0 1 0 0,5 6-1 0 0,3 13 608 0 0,-8-18-925 0 0,1 0 1 0 0,-1 0-1 0 0,2 0 1 0 0,-1 0-1 0 0,1 0 1 0 0,-1 0-1 0 0,2 0 1 0 0,-1-1-1 0 0,1 0 1 0 0,0 1-1 0 0,0-2 1 0 0,0 1 0 0 0,0 0-1 0 0,1-1 1 0 0,0 0-1 0 0,0 0 1 0 0,0 0-1 0 0,1 0 1 0 0,-1-1-1 0 0,11 5 1 0 0,12 1 43 0 0,-1-1 1 0 0,1-2-1 0 0,1 0 0 0 0,-1-2 1 0 0,1-1-1 0 0,-1-2 0 0 0,1 0 1 0 0,0-2-1 0 0,0-2 0 0 0,-1 0 1 0 0,1-2-1 0 0,-1 0 0 0 0,49-18 1 0 0,-54 14-225 0 0,0 0 1 0 0,0-2-1 0 0,-1 0 1 0 0,-1-1-1 0 0,0-1 0 0 0,-1-2 1 0 0,0 0-1 0 0,-1 0 1 0 0,-1-2-1 0 0,0 0 1 0 0,-2-2-1 0 0,0 0 1 0 0,-1 0-1 0 0,0-1 1 0 0,-2-1-1 0 0,15-30 1 0 0,-9 4-9 0 0,-1-1 1 0 0,20-92-1 0 0,-3-104 14 0 0,-25 5-56 0 0,-12 182 23 0 0,-2 0 1 0 0,-13-65 0 0 0,13 106 5 0 0,0 1 0 0 0,-1 0 0 0 0,-1-1 0 0 0,0 2 0 0 0,-15-26 0 0 0,13 31-1453 0 0,9 27-680 0 0,-3 20-2140 0 0,3-27 2654 0 0,-1-3-133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8.477"/>
    </inkml:context>
    <inkml:brush xml:id="br0">
      <inkml:brushProperty name="width" value="0.05" units="cm"/>
      <inkml:brushProperty name="height" value="0.05" units="cm"/>
    </inkml:brush>
  </inkml:definitions>
  <inkml:trace contextRef="#ctx0" brushRef="#br0">17 411 7101 0 0,'-1'0'95'0'0,"0"0"1"0"0,1-1 0 0 0,-1 1 0 0 0,0 0-1 0 0,0-1 1 0 0,0 1 0 0 0,0-1 0 0 0,0 1-1 0 0,1-1 1 0 0,-1 1 0 0 0,0-1-1 0 0,1 0 1 0 0,-1 1 0 0 0,0-1 0 0 0,1 0-1 0 0,-1 0 1 0 0,1 1 0 0 0,-1-1 0 0 0,1 0-1 0 0,-1 0 1 0 0,1 0 0 0 0,-1 0-1 0 0,1 0 1 0 0,0 0 0 0 0,0 1 0 0 0,-1-1-1 0 0,1 0 1 0 0,0 0 0 0 0,0 0 0 0 0,0 0-1 0 0,0 0 1 0 0,0 0 0 0 0,0 0 0 0 0,1-1-1 0 0,-1-1 144 0 0,0 0 0 0 0,0 0 0 0 0,0 0-1 0 0,1 1 1 0 0,-1-1 0 0 0,1 0 0 0 0,0 0-1 0 0,-1 1 1 0 0,1-1 0 0 0,1 0 0 0 0,-1 1-1 0 0,2-4 1 0 0,3-1-156 0 0,0 0-1 0 0,0 0 1 0 0,1 1-1 0 0,0 0 1 0 0,1 0-1 0 0,-1 0 1 0 0,1 1-1 0 0,0 0 1 0 0,0 1-1 0 0,0 0 1 0 0,15-5-1 0 0,-20 8-72 0 0,-1 0 0 0 0,0-1 0 0 0,1 1 0 0 0,-1 0 0 0 0,0-1 0 0 0,0 1 0 0 0,0-1 0 0 0,0 1 0 0 0,0-1 0 0 0,-1 0 0 0 0,1 0 0 0 0,0 0 0 0 0,1-4 0 0 0,18-33 215 0 0,-10 16-72 0 0,45-67 614 0 0,-17 29-66 0 0,-37 57-605 0 0,1 0 0 0 0,0 1 0 0 0,-1-1 0 0 0,1 0 0 0 0,6-5 0 0 0,-8 9-71 0 0,0-1 0 0 0,0 0-1 0 0,-1 1 1 0 0,1-1 0 0 0,0 1 0 0 0,0-1-1 0 0,0 1 1 0 0,0 0 0 0 0,0-1-1 0 0,0 1 1 0 0,-1 0 0 0 0,1-1 0 0 0,0 1-1 0 0,0 0 1 0 0,0 0 0 0 0,0 0-1 0 0,0 0 1 0 0,0 0 0 0 0,0 0 0 0 0,0 0-1 0 0,0 0 1 0 0,0 1 0 0 0,0-1 0 0 0,0 0-1 0 0,0 0 1 0 0,0 1 0 0 0,0-1-1 0 0,-1 1 1 0 0,1-1 0 0 0,0 1 0 0 0,0-1-1 0 0,1 2 1 0 0,4 4 57 0 0,0 0 0 0 0,0 0 0 0 0,-1 0 1 0 0,0 1-1 0 0,0 0 0 0 0,-1 0 0 0 0,6 12 0 0 0,22 61 197 0 0,-15-35-127 0 0,-1-3-50 0 0,62 137-368 0 0,-69-160-447 0 0,-1-1 0 0 0,-1 1 1 0 0,0 0-1 0 0,-1 1 0 0 0,4 29 0 0 0,-3-15-1324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9.467"/>
    </inkml:context>
    <inkml:brush xml:id="br0">
      <inkml:brushProperty name="width" value="0.05" units="cm"/>
      <inkml:brushProperty name="height" value="0.05" units="cm"/>
    </inkml:brush>
  </inkml:definitions>
  <inkml:trace contextRef="#ctx0" brushRef="#br0">41 95 6625 0 0,'-10'-13'286'0'0,"5"7"-86"0"0,0 0 1 0 0,0-1 0 0 0,-6-12 0 0 0,10 18-95 0 0,0 0 0 0 0,1-1 0 0 0,-1 1 1 0 0,1 0-1 0 0,0 0 0 0 0,-1 0 0 0 0,1-1 0 0 0,0 1 0 0 0,0 0 0 0 0,0 0 0 0 0,-1-1 0 0 0,1 1 1 0 0,1 0-1 0 0,-1 0 0 0 0,0-1 0 0 0,0 1 0 0 0,0 0 0 0 0,1 0 0 0 0,-1-1 0 0 0,0 1 1 0 0,1 0-1 0 0,-1 0 0 0 0,1 0 0 0 0,0 0 0 0 0,-1 0 0 0 0,1 0 0 0 0,0 0 0 0 0,0 0 1 0 0,1-2-1 0 0,0 2-13 0 0,-1 0 1 0 0,1 1 0 0 0,-1-1-1 0 0,1 0 1 0 0,-1 1-1 0 0,1-1 1 0 0,0 1 0 0 0,-1-1-1 0 0,1 1 1 0 0,0 0-1 0 0,0 0 1 0 0,-1 0 0 0 0,4 0-1 0 0,27 3 379 0 0,-19-1-249 0 0,390 61 2349 0 0,-353-54-2170 0 0,-1 3 0 0 0,0 2 0 0 0,-1 1 0 0 0,87 43 0 0 0,-111-45-249 0 0,0 2 0 0 0,0 0 0 0 0,-2 1 0 0 0,0 1 0 0 0,0 2 0 0 0,-2 0 0 0 0,-1 1 0 0 0,0 0 0 0 0,-1 2 0 0 0,22 35 0 0 0,-20-20 52 0 0,-2 0 1 0 0,-1 1-1 0 0,-2 1 0 0 0,20 76 1 0 0,17 168 680 0 0,-44-232-710 0 0,47 355 1894 0 0,-53-376-2005 0 0,-3 41 1 0 0,0-22-83 0 0,2-44-571 0 0,1-5-97 0 0,3-12-953 0 0,-3 8 1042 0 0,-1 0 0 0 0,0 0 0 0 0,0 0 1 0 0,-1 0-1 0 0,1-1 0 0 0,-1-6 1 0 0,-4-16-3125 0 0,3 12 1753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29.798"/>
    </inkml:context>
    <inkml:brush xml:id="br0">
      <inkml:brushProperty name="width" value="0.05" units="cm"/>
      <inkml:brushProperty name="height" value="0.05" units="cm"/>
    </inkml:brush>
  </inkml:definitions>
  <inkml:trace contextRef="#ctx0" brushRef="#br0">0 0 7197 0 0,'15'9'6163'0'0,"25"29"-3658"0"0,-14-14-1766 0 0,-11-8-609 0 0,0 0 0 0 0,22 31-1 0 0,-24-29-132 0 0,1-1-1 0 0,24 25 0 0 0,-37-41 2 0 0,0 0-1 0 0,0-1 1 0 0,0 1-1 0 0,-1 0 1 0 0,1 0-1 0 0,0 0 1 0 0,0-1-1 0 0,0 1 1 0 0,0 0-1 0 0,0-1 1 0 0,0 1-1 0 0,1-1 1 0 0,-1 0-1 0 0,0 1 1 0 0,0-1-1 0 0,0 0 1 0 0,0 1-1 0 0,0-1 1 0 0,1 0-1 0 0,-1 0 1 0 0,0 0-1 0 0,0 0 1 0 0,0 0-1 0 0,1 0 1 0 0,-1-1-1 0 0,0 1 1 0 0,0 0-1 0 0,0 0 1 0 0,0-1-1 0 0,0 1 1 0 0,1-1-1 0 0,0 0 1 0 0,2-3-10 0 0,-1 1 1 0 0,0 0-1 0 0,0-1 1 0 0,0 0-1 0 0,0 0 1 0 0,-1 0-1 0 0,3-4 1 0 0,-1 0 7 0 0,63-123 311 0 0,-65 126-160 0 0,1 1 0 0 0,1-1 0 0 0,-1 1 0 0 0,1 0 0 0 0,-1 0-1 0 0,1 0 1 0 0,9-6 0 0 0,-11 13-262 0 0,0-1 0 0 0,0 1 0 0 0,0 0 0 0 0,0 0 0 0 0,0 0 0 0 0,0 1 0 0 0,-1-1 0 0 0,0 0-1 0 0,1 1 1 0 0,0 5 0 0 0,-7 24-2626 0 0,0-18 863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39.515"/>
    </inkml:context>
    <inkml:brush xml:id="br0">
      <inkml:brushProperty name="width" value="0.05" units="cm"/>
      <inkml:brushProperty name="height" value="0.05" units="cm"/>
    </inkml:brush>
  </inkml:definitions>
  <inkml:trace contextRef="#ctx0" brushRef="#br0">637 183 6721 0 0,'0'0'405'0'0,"6"-5"-220"0"0,19-13 39 0 0,-19 14 1743 0 0,1-11-1551 0 0,22-45-5 0 0,-22 45 1539 0 0,-16 11-1775 0 0,-23-14-3 0 0,23 13 427 0 0,-38 13-425 0 0,-147 26 12 0 0,118-15-22 0 0,43-3 3 0 0,14-6-68 0 0,-7 4 116 0 0,0 1 1 0 0,1 1-1 0 0,0 1 1 0 0,2 1-1 0 0,-32 32 1 0 0,43-37-68 0 0,0 0 1 0 0,2 0-1 0 0,0 1 0 0 0,0 1 1 0 0,1 0-1 0 0,1 0 0 0 0,0 0 1 0 0,2 1-1 0 0,0 0 0 0 0,-8 31 1 0 0,10-28-57 0 0,1 0 0 0 0,0-1 0 0 0,1 1 1 0 0,2 0-1 0 0,0 0 0 0 0,0 0 1 0 0,2 0-1 0 0,1 0 0 0 0,0-1 1 0 0,1 1-1 0 0,1-1 0 0 0,1 0 1 0 0,0 0-1 0 0,1 0 0 0 0,1-1 0 0 0,1 0 1 0 0,1-1-1 0 0,0 0 0 0 0,21 25 1 0 0,-18-27-45 0 0,0 1 0 0 0,2-2 0 0 0,0 0 0 0 0,0-1 0 0 0,1-1 0 0 0,0 0 0 0 0,1-1 0 0 0,0 0 0 0 0,1-2 0 0 0,0 0 0 0 0,0-1 0 0 0,1-1 0 0 0,0-1 0 0 0,0 0 0 0 0,0-1 0 0 0,1-2 0 0 0,-1 0 0 0 0,1-1 0 0 0,0 0 0 0 0,27-4 0 0 0,-10-2-44 0 0,0-2-1 0 0,0-2 1 0 0,-1-1 0 0 0,68-28-1 0 0,-56 16-1 0 0,0-3 0 0 0,83-59 0 0 0,-105 64-16 0 0,-2 0 0 0 0,0-2 1 0 0,-1 0-1 0 0,-1-2 0 0 0,-2 0 1 0 0,0-2-1 0 0,-1 0 0 0 0,26-51 1 0 0,-34 55 2 0 0,-1 1 1 0 0,-2-2 0 0 0,0 1 0 0 0,-1-1 0 0 0,-1 0 0 0 0,-1 0-1 0 0,-1-1 1 0 0,-2 0 0 0 0,0 1 0 0 0,-1-1 0 0 0,-2 0 0 0 0,-4-34-1 0 0,3 48 11 0 0,0 1-1 0 0,-1 0 0 0 0,0 0 0 0 0,-1 1 1 0 0,0-1-1 0 0,0 1 0 0 0,-1 0 0 0 0,0 0 1 0 0,0 0-1 0 0,-1 0 0 0 0,0 1 0 0 0,0 0 1 0 0,-1 1-1 0 0,0-1 0 0 0,0 1 0 0 0,0 0 0 0 0,-1 1 1 0 0,0 0-1 0 0,0 0 0 0 0,-1 1 0 0 0,-11-5 1 0 0,4 2-89 0 0,-1 1 0 0 0,0 1 1 0 0,0 1-1 0 0,0 0 0 0 0,-1 1 1 0 0,1 1-1 0 0,-1 1 0 0 0,1 0 1 0 0,-1 2-1 0 0,-27 3 0 0 0,43-4-19 0 0,1 0-1 0 0,-1 0 0 0 0,1 0 0 0 0,-1 0 0 0 0,1 1 1 0 0,0-1-1 0 0,-1 1 0 0 0,1-1 0 0 0,-1 1 0 0 0,1-1 1 0 0,0 1-1 0 0,0 0 0 0 0,-1-1 0 0 0,1 1 1 0 0,0 0-1 0 0,0 0 0 0 0,0 0 0 0 0,0 0 0 0 0,0 0 1 0 0,0 0-1 0 0,0 0 0 0 0,0 0 0 0 0,0 1 0 0 0,1-1 1 0 0,-1 0-1 0 0,0 0 0 0 0,1 1 0 0 0,-1-1 0 0 0,1 0 1 0 0,0 1-1 0 0,-1-1 0 0 0,1 1 0 0 0,0-1 1 0 0,0 1-1 0 0,0-1 0 0 0,0 0 0 0 0,0 1 0 0 0,0-1 1 0 0,0 1-1 0 0,0-1 0 0 0,1 1 0 0 0,-1-1 0 0 0,0 0 1 0 0,1 1-1 0 0,-1-1 0 0 0,1 0 0 0 0,0 1 0 0 0,-1-1 1 0 0,1 0-1 0 0,0 0 0 0 0,0 0 0 0 0,2 2 1 0 0,8 7-1380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39.977"/>
    </inkml:context>
    <inkml:brush xml:id="br0">
      <inkml:brushProperty name="width" value="0.05" units="cm"/>
      <inkml:brushProperty name="height" value="0.05" units="cm"/>
    </inkml:brush>
  </inkml:definitions>
  <inkml:trace contextRef="#ctx0" brushRef="#br0">0 425 11701 0 0,'5'-9'692'0'0,"-4"7"-545"0"0,0 1 1 0 0,0-1-1 0 0,0 0 0 0 0,0 1 0 0 0,-1-1 1 0 0,1 0-1 0 0,0 0 0 0 0,-1 0 0 0 0,0 0 1 0 0,1 0-1 0 0,-1 1 0 0 0,0-1 0 0 0,0-2 1 0 0,3-16 1749 0 0,-3 20-1814 0 0,0-1 0 0 0,0 0 0 0 0,0 1 0 0 0,1-1 0 0 0,-1 0 0 0 0,0 1 0 0 0,0-1 0 0 0,0 1 0 0 0,1-1 0 0 0,-1 0 0 0 0,0 1 0 0 0,1-1 0 0 0,-1 1 1 0 0,1-1-1 0 0,-1 1 0 0 0,0-1 0 0 0,1 1 0 0 0,-1-1 0 0 0,1 1 0 0 0,-1 0 0 0 0,1-1 0 0 0,0 1 0 0 0,-1 0 0 0 0,2-1 0 0 0,-1 3 129 0 0,1 0-1 0 0,-1 0 0 0 0,0 0 0 0 0,0 0 0 0 0,0 0 0 0 0,0 0 1 0 0,0 0-1 0 0,0 0 0 0 0,0 1 0 0 0,-1-1 0 0 0,1 3 0 0 0,2 4 324 0 0,35 92 709 0 0,40 162-1 0 0,-78-262-1221 0 0,0 0-1 0 0,0 0 1 0 0,1 0-1 0 0,-1 0 1 0 0,0 0 0 0 0,1-1-1 0 0,-1 1 1 0 0,0 0-1 0 0,1 0 1 0 0,-1 0-1 0 0,1 0 1 0 0,-1-1-1 0 0,1 1 1 0 0,0 0-1 0 0,-1 0 1 0 0,1-1 0 0 0,1 2-1 0 0,-2-2-6 0 0,1 0 0 0 0,0 0 0 0 0,-1 0 1 0 0,1 0-1 0 0,-1 1 0 0 0,1-1 0 0 0,-1 0 0 0 0,1 0 0 0 0,-1-1 0 0 0,1 1 0 0 0,-1 0 0 0 0,1 0 0 0 0,0 0 1 0 0,-1 0-1 0 0,1 0 0 0 0,-1-1 0 0 0,1 1 0 0 0,-1 0 0 0 0,1 0 0 0 0,-1-1 0 0 0,1 1 0 0 0,0-1 0 0 0,3-3 64 0 0,1 0-1 0 0,0-1 1 0 0,-1 0-1 0 0,5-8 1 0 0,1 1-118 0 0,163-200-168 0 0,3-3 339 0 0,-142 180 82 0 0,0 2 1 0 0,2 1-1 0 0,2 2 1 0 0,1 2-1 0 0,1 2 1 0 0,1 1-1 0 0,1 2 1 0 0,68-27-1 0 0,-89 39-89 0 0,-20 10-110 0 0,-3 2-15 0 0,-11-8-9414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3.501"/>
    </inkml:context>
    <inkml:brush xml:id="br0">
      <inkml:brushProperty name="width" value="0.05" units="cm"/>
      <inkml:brushProperty name="height" value="0.05" units="cm"/>
    </inkml:brush>
  </inkml:definitions>
  <inkml:trace contextRef="#ctx0" brushRef="#br0">605 285 8069 0 0,'-1'-32'-57'0'0,"1"23"121"0"0,0 0 0 0 0,-1 0 1 0 0,0 0-1 0 0,0 0 1 0 0,-4-13-1 0 0,5 20-43 0 0,-1 1 0 0 0,1-1 0 0 0,-1 1 0 0 0,0-1 1 0 0,0 1-1 0 0,0-1 0 0 0,0 1 0 0 0,0-1 0 0 0,0 1 0 0 0,0 0 0 0 0,-1 0 0 0 0,1-1 0 0 0,0 1 0 0 0,-1 0 0 0 0,1 0 0 0 0,0 0 0 0 0,-1 0 1 0 0,0 1-1 0 0,1-1 0 0 0,-1 0 0 0 0,1 1 0 0 0,-1-1 0 0 0,0 1 0 0 0,1-1 0 0 0,-1 1 0 0 0,0 0 0 0 0,0 0 0 0 0,1 0 0 0 0,-1 0 1 0 0,0 0-1 0 0,0 0 0 0 0,1 0 0 0 0,-4 1 0 0 0,-15 3 112 0 0,0 1 0 0 0,0 1 1 0 0,0 0-1 0 0,1 2 0 0 0,0 0 1 0 0,-21 14-1 0 0,-1 2 567 0 0,-61 50-1 0 0,77-54-407 0 0,1 1 0 0 0,2 1 0 0 0,0 1 0 0 0,1 1 0 0 0,2 1 0 0 0,0 0 0 0 0,2 2 0 0 0,-23 45 0 0 0,33-57-173 0 0,1 1 1 0 0,1 0-1 0 0,0 1 0 0 0,1-1 1 0 0,0 1-1 0 0,2 0 1 0 0,-1 27-1 0 0,3-31-38 0 0,1 0 1 0 0,0 1-1 0 0,1-1 0 0 0,1 0 0 0 0,0 0 0 0 0,1-1 0 0 0,0 1 0 0 0,1-1 1 0 0,0 1-1 0 0,12 18 0 0 0,-9-19 16 0 0,0-1 1 0 0,1 0-1 0 0,1 0 1 0 0,-1-1 0 0 0,2-1-1 0 0,-1 1 1 0 0,1-2-1 0 0,1 1 1 0 0,0-2-1 0 0,0 0 1 0 0,0 0-1 0 0,1-1 1 0 0,0 0 0 0 0,0-1-1 0 0,0-1 1 0 0,1 0-1 0 0,23 3 1 0 0,-9-3-18 0 0,1-1 1 0 0,0-1 0 0 0,0-2-1 0 0,0-1 1 0 0,0-1-1 0 0,0-1 1 0 0,47-13 0 0 0,-43 8-87 0 0,0-3-1 0 0,-1 0 1 0 0,0-2 0 0 0,-1-1 0 0 0,-1-2 0 0 0,45-30 0 0 0,-57 32-53 0 0,0 0 0 0 0,-1-1 1 0 0,-1 0-1 0 0,0-2 1 0 0,-2 0-1 0 0,1 0 1 0 0,-2-2-1 0 0,-1 1 0 0 0,0-2 1 0 0,-1 1-1 0 0,9-25 1 0 0,-12 22-47 0 0,-1-2 1 0 0,-1 1 0 0 0,-1 0 0 0 0,0-1 0 0 0,-2 0-1 0 0,-1 0 1 0 0,-1 0 0 0 0,-1-1 0 0 0,-2 1 0 0 0,0 0 0 0 0,-7-31-1 0 0,3 29 16 0 0,0 2 0 0 0,-2-1-1 0 0,-1 1 1 0 0,-1 1 0 0 0,-1-1-1 0 0,-1 2 1 0 0,-1-1 0 0 0,-1 2-1 0 0,0 0 1 0 0,-28-30 0 0 0,35 44-3 0 0,-1 0-1 0 0,0 0 1 0 0,0 0 0 0 0,0 1 0 0 0,-1 0-1 0 0,0 1 1 0 0,0 0 0 0 0,0 0 0 0 0,-1 1-1 0 0,0 0 1 0 0,0 1 0 0 0,-11-3 0 0 0,13 5-62 0 0,0 0 0 0 0,0 0 0 0 0,0 1 0 0 0,0 0 0 0 0,0 0 0 0 0,0 1-1 0 0,0 0 1 0 0,1 0 0 0 0,-1 1 0 0 0,0 0 0 0 0,0 0 0 0 0,1 1 0 0 0,-1 0 0 0 0,1 0 0 0 0,0 1 0 0 0,-9 6 0 0 0,4-2-302 0 0,0 1-1 0 0,0 0 0 0 0,1 1 1 0 0,0 0-1 0 0,1 1 1 0 0,0 0-1 0 0,-12 19 1 0 0,6 5-598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2.835"/>
    </inkml:context>
    <inkml:brush xml:id="br0">
      <inkml:brushProperty name="width" value="0.05" units="cm"/>
      <inkml:brushProperty name="height" value="0.05" units="cm"/>
    </inkml:brush>
  </inkml:definitions>
  <inkml:trace contextRef="#ctx0" brushRef="#br0">2 775 5420 0 0,'-1'0'61'0'0,"1"-1"0"0"0,0 1 0 0 0,0 0 0 0 0,0 0 0 0 0,0-1 0 0 0,0 1 0 0 0,0 0 0 0 0,0-1 0 0 0,-1 1 0 0 0,1 0 0 0 0,0 0 0 0 0,0-1 0 0 0,0 1 0 0 0,0 0 0 0 0,0-1 0 0 0,0 1 0 0 0,1 0 0 0 0,-1 0 0 0 0,0-1 0 0 0,0 1 0 0 0,0 0 0 0 0,0 0 0 0 0,0-1 0 0 0,0 1 0 0 0,0 0 0 0 0,0 0-1 0 0,1-1 1 0 0,-1 1 0 0 0,0 0 0 0 0,0 0 0 0 0,0-1 0 0 0,1 1 0 0 0,-1 0 0 0 0,0 0 0 0 0,0 0 0 0 0,0 0 0 0 0,1-1 0 0 0,1 0 1943 0 0,8 4-855 0 0,-4-1 189 0 0,2-12-648 0 0,0-6-515 0 0,18-27 1 0 0,-5 10-162 0 0,-19 29-13 0 0,95-177-50 0 0,-84 152 19 0 0,-1-1 0 0 0,-1 0 1 0 0,-2 0-1 0 0,8-47 0 0 0,-13 51 16 0 0,2-13-16 0 0,1-42 1 0 0,-7 70 20 0 0,0 1 1 0 0,0-1-1 0 0,-1 0 1 0 0,-1 0-1 0 0,0 0 1 0 0,0 1-1 0 0,-1-1 0 0 0,-8-17 1 0 0,11 26 4 0 0,-1 0 0 0 0,0 1 0 0 0,1-1 1 0 0,-1 1-1 0 0,0 0 0 0 0,0-1 0 0 0,0 1 0 0 0,0 0 1 0 0,0-1-1 0 0,-1 1 0 0 0,1 0 0 0 0,0 0 0 0 0,0 0 0 0 0,-1 0 1 0 0,1 0-1 0 0,-1 0 0 0 0,1 0 0 0 0,-1 1 0 0 0,1-1 1 0 0,-1 0-1 0 0,-3 0 0 0 0,3 1 1 0 0,0 0 0 0 0,0 0 0 0 0,0 1 1 0 0,-1-1-1 0 0,1 0 0 0 0,0 1 0 0 0,0 0 0 0 0,0-1 1 0 0,0 1-1 0 0,0 0 0 0 0,0 0 0 0 0,0 0 0 0 0,0 0 0 0 0,-2 3 1 0 0,-5 3 0 0 0,1 0 0 0 0,1 1 0 0 0,0 0 0 0 0,0 0 0 0 0,-9 15 0 0 0,6-5 5 0 0,0 0 1 0 0,2 0 0 0 0,0 1-1 0 0,1 0 1 0 0,1 1-1 0 0,1-1 1 0 0,1 1-1 0 0,-3 30 1 0 0,3-8 52 0 0,3 1 1 0 0,7 85-1 0 0,-4-109-29 0 0,2 1-1 0 0,0-1 1 0 0,11 33 0 0 0,-12-44-69 0 0,1 1 0 0 0,-1-1 0 0 0,1 0 0 0 0,1-1 0 0 0,0 1 0 0 0,0-1 0 0 0,0 0 0 0 0,1 0 0 0 0,0-1 0 0 0,11 10 0 0 0,-14-13-175 0 0,1 0-1 0 0,0-1 0 0 0,1 1 0 0 0,-1-1 0 0 0,0 0 0 0 0,1 0 1 0 0,-1-1-1 0 0,1 1 0 0 0,-1-1 0 0 0,1 0 0 0 0,-1 0 0 0 0,1 0 0 0 0,0-1 1 0 0,0 0-1 0 0,0 0 0 0 0,-1 0 0 0 0,1 0 0 0 0,0-1 0 0 0,-1 0 0 0 0,1 0 1 0 0,0 0-1 0 0,-1-1 0 0 0,9-3 0 0 0,2-3-591 0 0,-1 0 1 0 0,1-1-1 0 0,-1-1 0 0 0,-1 0 1 0 0,16-16-1 0 0,-15 14 245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3.847"/>
    </inkml:context>
    <inkml:brush xml:id="br0">
      <inkml:brushProperty name="width" value="0.05" units="cm"/>
      <inkml:brushProperty name="height" value="0.05" units="cm"/>
    </inkml:brush>
  </inkml:definitions>
  <inkml:trace contextRef="#ctx0" brushRef="#br0">132 323 5849 0 0,'-3'12'110'0'0,"2"-12"-109"0"0,1 0 1 0 0,0 0-1 0 0,0 0 1 0 0,0 0-1 0 0,0 0 1 0 0,0 1-1 0 0,0-1 1 0 0,0 0-1 0 0,0 0 1 0 0,0 0-1 0 0,0 0 1 0 0,0 1-1 0 0,-1-1 1 0 0,1 0-1 0 0,0 0 1 0 0,0 0 0 0 0,0 0-1 0 0,0 1 1 0 0,0-1-1 0 0,0 0 1 0 0,0 0-1 0 0,1 0 1 0 0,-1 0-1 0 0,0 1 1 0 0,0-1-1 0 0,0 0 1 0 0,0 0-1 0 0,0 0 1 0 0,0 0-1 0 0,0 0 1 0 0,0 1-1 0 0,0-1 1 0 0,0 0-1 0 0,0 0 1 0 0,1 0-1 0 0,-1 0 1 0 0,0 0-1 0 0,0 0 1 0 0,0 1-1 0 0,0-1 1 0 0,0 0-1 0 0,0 0 1 0 0,1 0-1 0 0,-1 0 1 0 0,0 0-1 0 0,0 0 1 0 0,1 0-1 0 0,-2 0 11 0 0,1 0-1 0 0,0 0 1 0 0,0 0-1 0 0,0 0 1 0 0,0 0 0 0 0,-1 0-1 0 0,1 1 1 0 0,0-1-1 0 0,0 0 1 0 0,0 0-1 0 0,0 0 1 0 0,-1 0-1 0 0,1 0 1 0 0,0 0 0 0 0,0 0-1 0 0,0 1 1 0 0,0-1-1 0 0,0 0 1 0 0,0 0-1 0 0,0 0 1 0 0,-1 0-1 0 0,1 0 1 0 0,0 1-1 0 0,0-1 1 0 0,0 0 0 0 0,0 0-1 0 0,0 0 1 0 0,0 0-1 0 0,0 1 1 0 0,0-1-1 0 0,0 0 1 0 0,0 0-1 0 0,0 0 1 0 0,0 0 0 0 0,0 1-1 0 0,0-1 1 0 0,0 0-1 0 0,0 0 1 0 0,0 0-1 0 0,0 1 1 0 0,0-1-1 0 0,0 0 1 0 0,0 0 0 0 0,0 0-1 0 0,0 0 1 0 0,1 0-1 0 0,-1 1 1 0 0,0-1-1 0 0,0 0 1 0 0,0 0-1 0 0,0 0 1 0 0,0 0-1 0 0,0 0 1 0 0,1 1 0 0 0,-1-1-1 0 0,0 0 1 0 0,0 0-1 0 0,0 0 1 0 0,0 0-1 0 0,0 0 1 0 0,1 0-1 0 0,-1 0 1 0 0,-14-1 324 0 0,6-2-210 0 0,0-1 1 0 0,1 0 0 0 0,-1 0-1 0 0,1 0 1 0 0,0-1 0 0 0,1 0-1 0 0,-1 0 1 0 0,1-1 0 0 0,0 0 0 0 0,0 0-1 0 0,1 0 1 0 0,-7-10 0 0 0,9 10 53 0 0,-1 0 1 0 0,1-1 0 0 0,1 0 0 0 0,-1 1 0 0 0,1-1-1 0 0,1 0 1 0 0,-1 0 0 0 0,1 0 0 0 0,0 0 0 0 0,0 0-1 0 0,1 0 1 0 0,0 0 0 0 0,1 0 0 0 0,1-13 0 0 0,0 8 31 0 0,1 1 0 0 0,-1 0 0 0 0,2 0 0 0 0,-1 0 1 0 0,2 0-1 0 0,-1 1 0 0 0,10-15 0 0 0,-11 21-146 0 0,0-1 1 0 0,0 1-1 0 0,0 0 0 0 0,1 0 0 0 0,0 1 1 0 0,0-1-1 0 0,0 1 0 0 0,0 0 0 0 0,0 0 1 0 0,1 0-1 0 0,-1 0 0 0 0,1 1 0 0 0,0 0 1 0 0,-1 0-1 0 0,1 0 0 0 0,0 1 0 0 0,0-1 1 0 0,8 0-1 0 0,2 1 25 0 0,0 1 0 0 0,0 0 1 0 0,0 2-1 0 0,0-1 0 0 0,-1 2 0 0 0,1 0 0 0 0,-1 0 1 0 0,0 2-1 0 0,0-1 0 0 0,0 2 0 0 0,0 0 0 0 0,-1 1 1 0 0,0 0-1 0 0,0 1 0 0 0,-1 0 0 0 0,14 12 1 0 0,-7-4 3 0 0,0 2 0 0 0,0 0 1 0 0,-2 1-1 0 0,0 1 0 0 0,-2 0 1 0 0,0 1-1 0 0,-1 1 0 0 0,17 36 1 0 0,-22-36-51 0 0,-1 1 0 0 0,-2 0 0 0 0,6 31 0 0 0,-6-23-968 0 0,11 30-1 0 0,-16-41-2626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4.209"/>
    </inkml:context>
    <inkml:brush xml:id="br0">
      <inkml:brushProperty name="width" value="0.05" units="cm"/>
      <inkml:brushProperty name="height" value="0.05" units="cm"/>
    </inkml:brush>
  </inkml:definitions>
  <inkml:trace contextRef="#ctx0" brushRef="#br0">1 143 9465 0 0,'13'-32'254'0'0,"-9"23"10"0"0,0 0 1 0 0,0 0-1 0 0,1 1 1 0 0,6-9-1 0 0,-9 14-95 0 0,1 0-1 0 0,-1 0 0 0 0,1 0 1 0 0,0 1-1 0 0,0-1 0 0 0,0 1 1 0 0,0 0-1 0 0,1 0 0 0 0,-1 0 1 0 0,1 1-1 0 0,-1-1 1 0 0,1 1-1 0 0,-1-1 0 0 0,5 0 1 0 0,27-8 889 0 0,21-4 114 0 0,-52 13-1115 0 0,1 1 1 0 0,-1 0-1 0 0,1 0 1 0 0,-1 0-1 0 0,1 0 0 0 0,-1 1 1 0 0,1-1-1 0 0,-1 1 1 0 0,0 0-1 0 0,7 3 1 0 0,-9-3-48 0 0,0 1 1 0 0,0 0-1 0 0,0-1 0 0 0,0 1 1 0 0,0 0-1 0 0,0 0 1 0 0,-1 0-1 0 0,1 0 0 0 0,-1 0 1 0 0,1 1-1 0 0,-1-1 1 0 0,0 0-1 0 0,0 1 0 0 0,0-1 1 0 0,0 1-1 0 0,0-1 1 0 0,-1 1-1 0 0,1 3 0 0 0,1 6 20 0 0,0-1 0 0 0,0 22 0 0 0,-3-10-4 0 0,-1 1 1 0 0,-1-1 0 0 0,-1 1 0 0 0,-1-1-1 0 0,-1-1 1 0 0,-1 1 0 0 0,-1-1 0 0 0,-18 35-1 0 0,-10 8 508 0 0,-61 83 0 0 0,83-128-325 0 0,9-13-216 0 0,-8 14 689 0 0,16-13-95 0 0,11-6 51 0 0,80-8 1273 0 0,187-3-342 0 0,-246 9-1513 0 0,-23 0-231 0 0,-1-1 1 0 0,1 2 0 0 0,-1 0-1 0 0,21 4 1 0 0,-33-6-183 0 0,1 0 0 0 0,0 1 1 0 0,0-1-1 0 0,0 0 0 0 0,-1 0 0 0 0,1 1 1 0 0,0-1-1 0 0,-1 1 0 0 0,1-1 0 0 0,0 0 1 0 0,-1 1-1 0 0,1-1 0 0 0,-1 1 0 0 0,1-1 1 0 0,-1 1-1 0 0,1-1 0 0 0,-1 1 1 0 0,0-1-1 0 0,-7-2-1905 0 0,-4 0-66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4.626"/>
    </inkml:context>
    <inkml:brush xml:id="br0">
      <inkml:brushProperty name="width" value="0.05" units="cm"/>
      <inkml:brushProperty name="height" value="0.05" units="cm"/>
    </inkml:brush>
  </inkml:definitions>
  <inkml:trace contextRef="#ctx0" brushRef="#br0">17 20 7069 0 0,'0'0'93'0'0,"0"0"0"0"0,0-1 0 0 0,-1 1 0 0 0,1 0 0 0 0,0-1 1 0 0,-1 1-1 0 0,1 0 0 0 0,-1 0 0 0 0,1 0 0 0 0,0-1 0 0 0,-1 1 0 0 0,1 0 1 0 0,0 0-1 0 0,-1 0 0 0 0,1 0 0 0 0,-1 0 0 0 0,1 0 0 0 0,0 0 0 0 0,-1 0 1 0 0,1 0-1 0 0,-1 0 0 0 0,1 0 0 0 0,-1 0 0 0 0,1 0 0 0 0,0 0 1 0 0,-1 0-1 0 0,1 0 0 0 0,-1 0 0 0 0,1 0 0 0 0,0 1 0 0 0,-1-1 0 0 0,1 0 1 0 0,0 0-1 0 0,-1 1 0 0 0,1-1 0 0 0,0 0 0 0 0,-1 0 0 0 0,1 1 0 0 0,0-1 1 0 0,-1 0-1 0 0,1 1 0 0 0,0-1 0 0 0,0 0 0 0 0,0 1 0 0 0,-1-1 1 0 0,1 0-1 0 0,0 1 0 0 0,0-1 0 0 0,0 1 0 0 0,0-1 0 0 0,0 0 0 0 0,0 1 1 0 0,-1-1-1 0 0,1 1 0 0 0,0-1 0 0 0,0 0 0 0 0,0 1 0 0 0,1 0 0 0 0,34-8 3588 0 0,123-11-2956 0 0,-52 15-3728 0 0,-84 3 1393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5.003"/>
    </inkml:context>
    <inkml:brush xml:id="br0">
      <inkml:brushProperty name="width" value="0.05" units="cm"/>
      <inkml:brushProperty name="height" value="0.05" units="cm"/>
    </inkml:brush>
  </inkml:definitions>
  <inkml:trace contextRef="#ctx0" brushRef="#br0">183 543 8861 0 0,'44'-66'747'0'0,"-35"56"-622"0"0,-5 6-50 0 0,0 0 0 0 0,0 0 0 0 0,-1-1 0 0 0,0 1-1 0 0,0-1 1 0 0,0 1 0 0 0,-1-1 0 0 0,3-6 0 0 0,14-36 711 0 0,-10 25-323 0 0,0-1 1 0 0,6-27 0 0 0,-13 42-374 0 0,-1-1-1 0 0,0 1 1 0 0,0 0 0 0 0,-1-1-1 0 0,0 1 1 0 0,0 0 0 0 0,-1-1-1 0 0,0 1 1 0 0,-1 0 0 0 0,-3-11 0 0 0,1 6 20 0 0,-1-1 1 0 0,-1 1-1 0 0,0 0 1 0 0,-1 0-1 0 0,-1 0 1 0 0,-11-15 0 0 0,14 22-72 0 0,-1 0 1 0 0,0 0-1 0 0,0 0 1 0 0,0 0-1 0 0,0 1 1 0 0,-1 0-1 0 0,0 1 1 0 0,0-1-1 0 0,0 1 1 0 0,-1 1-1 0 0,0-1 1 0 0,-11-2-1 0 0,16 5-36 0 0,0 0 1 0 0,0 1-1 0 0,0-1 0 0 0,0 1 0 0 0,0 0 1 0 0,0 0-1 0 0,-1 0 0 0 0,1 0 0 0 0,0 1 1 0 0,0-1-1 0 0,0 1 0 0 0,0 0 0 0 0,0 0 1 0 0,0 0-1 0 0,0 0 0 0 0,0 1 0 0 0,0-1 1 0 0,1 1-1 0 0,-1 0 0 0 0,1-1 0 0 0,-1 1 1 0 0,1 0-1 0 0,-1 1 0 0 0,1-1 0 0 0,0 0 1 0 0,0 1-1 0 0,0-1 0 0 0,0 1 1 0 0,1-1-1 0 0,-2 4 0 0 0,-4 7 26 0 0,0 0-1 0 0,2 0 1 0 0,0 1-1 0 0,0 0 1 0 0,-2 15 0 0 0,-3 17 255 0 0,3 1 0 0 0,1 0 0 0 0,1 73 0 0 0,20 146 1024 0 0,-5-125-705 0 0,-10-140-599 0 0,9 147 530 0 0,-16 222 0 0 0,-10-231-2684 0 0,17-138 2043 0 0,0-1-1 0 0,0 1 0 0 0,0 0 0 0 0,0-1 1 0 0,0 1-1 0 0,0 0 0 0 0,0-1 1 0 0,0 1-1 0 0,0 0 0 0 0,0-1 0 0 0,0 1 1 0 0,0 0-1 0 0,0-1 0 0 0,-1 1 0 0 0,1 0 1 0 0,0-1-1 0 0,-1 1 0 0 0,1-1 1 0 0,0 1-1 0 0,-1 0 0 0 0,1-1 0 0 0,-1 1 1 0 0,1-1-1 0 0,-1 1 0 0 0,1-1 1 0 0,-1 0-1 0 0,1 1 0 0 0,-1-1 0 0 0,1 1 1 0 0,-1-1-1 0 0,0 1 0 0 0,0-2-76 0 0,0 1 0 0 0,0-1 0 0 0,1 1 0 0 0,-1-1 0 0 0,0 1 1 0 0,1-1-1 0 0,-1 0 0 0 0,0 1 0 0 0,1-1 0 0 0,-1 0 0 0 0,1 1 0 0 0,-1-1 0 0 0,1 0 0 0 0,-1 0 0 0 0,1 1 0 0 0,0-1 0 0 0,-1 0 0 0 0,1 0 0 0 0,0 0 0 0 0,0 0 0 0 0,-1 0 0 0 0,1 1 0 0 0,0-3 0 0 0,-2-12-1381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5.313"/>
    </inkml:context>
    <inkml:brush xml:id="br0">
      <inkml:brushProperty name="width" value="0.05" units="cm"/>
      <inkml:brushProperty name="height" value="0.05" units="cm"/>
    </inkml:brush>
  </inkml:definitions>
  <inkml:trace contextRef="#ctx0" brushRef="#br0">0 120 5448 0 0,'9'-26'149'0'0,"-2"5"35"0"0,1 6-112 0 0,1 3 248 0 0,-1 5-136 0 0,3-1-12 0 0,0 6 16 0 0,0-2 0 0 0,-5 1-160 0 0,7 0-108 0 0,0-6 188 0 0,4 5-524 0 0,-4 1 120 0 0,2 1-144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5.621"/>
    </inkml:context>
    <inkml:brush xml:id="br0">
      <inkml:brushProperty name="width" value="0.05" units="cm"/>
      <inkml:brushProperty name="height" value="0.05" units="cm"/>
    </inkml:brush>
  </inkml:definitions>
  <inkml:trace contextRef="#ctx0" brushRef="#br0">0 96 6437 0 0,'0'0'1146'0'0,"9"-12"-627"0"0,23-38 121 0 0,-23 38 3968 0 0,-6 9-3934 0 0,13-15 3108 0 0,-12 32-3011 0 0,-4-13-587 0 0,0 0 1 0 0,0-1-1 0 0,0 1 1 0 0,0 0-1 0 0,1 0 1 0 0,-1 0-1 0 0,0 0 1 0 0,1 0-1 0 0,-1 0 0 0 0,0 0 1 0 0,1 0-1 0 0,-1-1 1 0 0,1 1-1 0 0,0 0 1 0 0,-1 0-1 0 0,2 0 1 0 0,-3 33 127 0 0,-3 106-69 0 0,3-99-100 0 0,-1-18-61 0 0,4 40 0 0 0,-1-55-355 0 0,1 0 1 0 0,0 0-1 0 0,0 0 0 0 0,1 0 1 0 0,0 0-1 0 0,7 11 1 0 0,-4-6-2659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5.942"/>
    </inkml:context>
    <inkml:brush xml:id="br0">
      <inkml:brushProperty name="width" value="0.05" units="cm"/>
      <inkml:brushProperty name="height" value="0.05" units="cm"/>
    </inkml:brush>
  </inkml:definitions>
  <inkml:trace contextRef="#ctx0" brushRef="#br0">106 306 8461 0 0,'0'0'1495'0'0,"3"-20"-1107"0"0,11-79 1988 0 0,-12 79-2005 0 0,0-4-219 0 0,1 2 760 0 0,-1-32-1 0 0,-5 43-808 0 0,-7-34-19 0 0,8 34 678 0 0,-9 22-562 0 0,-34 33 33 0 0,34-33 293 0 0,-17 130-135 0 0,25-119-339 0 0,1-10 1 0 0,0-1-1 0 0,1 1 1 0 0,1-1 0 0 0,0 1 0 0 0,0-1 0 0 0,1 0-1 0 0,1 1 1 0 0,0-1 0 0 0,6 21 0 0 0,2 5 157 0 0,7 43 219 0 0,18 101 460 0 0,-30-145-762 0 0,-2 0 1 0 0,-1 0 0 0 0,-4 41 0 0 0,1-56-205 0 0,-1-1 0 0 0,-1 1 1 0 0,-1-1-1 0 0,-1 0 0 0 0,-1 0 0 0 0,-15 36 0 0 0,15-44-117 0 0,-9 17-1769 0 0,14-28 1787 0 0,0 0 0 0 0,1 0 1 0 0,-1 0-1 0 0,0 0 0 0 0,0-1 1 0 0,0 1-1 0 0,0 0 0 0 0,1-1 0 0 0,-1 1 1 0 0,0 0-1 0 0,0-1 0 0 0,0 1 1 0 0,-1-1-1 0 0,1 1 0 0 0,0-1 0 0 0,0 0 1 0 0,0 0-1 0 0,0 1 0 0 0,0-1 0 0 0,0 0 1 0 0,-1 0-1 0 0,1 0 0 0 0,0 0 1 0 0,-1 0-1 0 0,-5-3-1643 0 0</inkml:trace>
  <inkml:trace contextRef="#ctx0" brushRef="#br0" timeOffset="1">46 497 5693 0 0,'4'-8'220'0'0,"3"-3"-184"0"0,3-5 188 0 0,3 8-216 0 0,-8-1 152 0 0,3-1-336 0 0,-4 2 8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6.323"/>
    </inkml:context>
    <inkml:brush xml:id="br0">
      <inkml:brushProperty name="width" value="0.05" units="cm"/>
      <inkml:brushProperty name="height" value="0.05" units="cm"/>
    </inkml:brush>
  </inkml:definitions>
  <inkml:trace contextRef="#ctx0" brushRef="#br0">1 214 9465 0 0,'7'-15'669'0'0,"1"2"0"0"0,0-1 0 0 0,1 1 1 0 0,1 0-1 0 0,0 1 0 0 0,14-13 0 0 0,-5 4 45 0 0,-10 11-347 0 0,2 1-1 0 0,-1 0 1 0 0,1 0-1 0 0,0 1 1 0 0,20-11-1 0 0,-25 15-260 0 0,0 1 1 0 0,1 0-1 0 0,-1 0 1 0 0,1 1-1 0 0,-1 0 0 0 0,1 0 1 0 0,0 0-1 0 0,0 1 0 0 0,0 0 1 0 0,0 0-1 0 0,0 1 1 0 0,13 1-1 0 0,-19-1-103 0 0,1 0-1 0 0,0 1 1 0 0,-1-1-1 0 0,1 1 1 0 0,-1-1 0 0 0,1 1-1 0 0,0 0 1 0 0,-1 0-1 0 0,0-1 1 0 0,1 1 0 0 0,-1 0-1 0 0,1 0 1 0 0,-1 0-1 0 0,0 1 1 0 0,0-1 0 0 0,0 0-1 0 0,0 0 1 0 0,0 1-1 0 0,0-1 1 0 0,0 1 0 0 0,1 1-1 0 0,-1 0-2 0 0,0 1-1 0 0,0-1 1 0 0,0 1-1 0 0,0-1 1 0 0,-1 1-1 0 0,1-1 0 0 0,-1 1 1 0 0,0 0-1 0 0,0 5 1 0 0,-2 1-7 0 0,1 1 1 0 0,-2-1-1 0 0,1 1 1 0 0,-1-1-1 0 0,-9 19 1 0 0,4-15 12 0 0,0-1 0 0 0,-1 0 0 0 0,-1-1-1 0 0,-1 0 1 0 0,1 0 0 0 0,-2-1 0 0 0,1 0 0 0 0,-2-1 0 0 0,1-1 0 0 0,-22 13 0 0 0,24-18-4 0 0,0 1-17 0 0,40-3 237 0 0,-10-2-9 0 0,0 1-1 0 0,1 0 0 0 0,-1 2 0 0 0,-1 0 0 0 0,1 1 0 0 0,31 12 1 0 0,-43-13-99 0 0,0 0 1 0 0,-1 1-1 0 0,1 0 1 0 0,-1 0-1 0 0,0 1 0 0 0,0 0 1 0 0,-1 1-1 0 0,1-1 1 0 0,-1 1-1 0 0,0 0 1 0 0,-1 1-1 0 0,1-1 1 0 0,-1 1-1 0 0,-1 0 1 0 0,1 1-1 0 0,-1-1 1 0 0,0 1-1 0 0,2 8 1 0 0,-4-12-29 0 0,-1 0 0 0 0,1 1 1 0 0,-1-1-1 0 0,0 1 0 0 0,-1 0 0 0 0,1-1 1 0 0,-1 1-1 0 0,0-1 0 0 0,0 1 1 0 0,0 0-1 0 0,-1-1 0 0 0,1 1 0 0 0,-1 0 1 0 0,0-1-1 0 0,-1 1 0 0 0,1-1 0 0 0,-3 5 1 0 0,1-4-46 0 0,0 0 1 0 0,0-1 0 0 0,-1 1 0 0 0,1 0-1 0 0,-1-1 1 0 0,-1 0 0 0 0,1 0-1 0 0,0 0 1 0 0,-1-1 0 0 0,0 1-1 0 0,0-1 1 0 0,0 0 0 0 0,-6 2 0 0 0,0 0-101 0 0,-1 0 0 0 0,1-1 0 0 0,-1-1 0 0 0,0 0 0 0 0,0 0 0 0 0,-1-1 0 0 0,1-1 0 0 0,0 0 0 0 0,0 0 0 0 0,-1-2 0 0 0,-23-2 0 0 0,24 1-417 0 0,0-1 1 0 0,0 0-1 0 0,1-1 0 0 0,0 0 1 0 0,0-1-1 0 0,0 0 1 0 0,-16-10-1 0 0,-19-10-3184 0 0,19 13 1448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7.964"/>
    </inkml:context>
    <inkml:brush xml:id="br0">
      <inkml:brushProperty name="width" value="0.05" units="cm"/>
      <inkml:brushProperty name="height" value="0.05" units="cm"/>
    </inkml:brush>
  </inkml:definitions>
  <inkml:trace contextRef="#ctx0" brushRef="#br0">16 2856 5056 0 0,'-15'-11'1593'0'0,"16"7"-625"0"0,1 0 1 0 0,0 0 0 0 0,0 1-1 0 0,0-1 1 0 0,0 0 0 0 0,5-5-1 0 0,7-12 19 0 0,18-30-182 0 0,2 2-1 0 0,41-45 1 0 0,26-37-64 0 0,-54 58-631 0 0,-4-2 0 0 0,-2-1 0 0 0,-4-3-1 0 0,-4 0 1 0 0,-3-3 0 0 0,20-84 0 0 0,-25 54-123 0 0,-4-1 1 0 0,-6-1-1 0 0,-4 0 0 0 0,-5-121 0 0 0,-32-199-16 0 0,14 351 34 0 0,-4 1 1 0 0,-2 0-1 0 0,-36-92 1 0 0,45 149-6 0 0,-1 1 0 0 0,-2 0 0 0 0,0 1 0 0 0,-2 0 1 0 0,0 1-1 0 0,-2 0 0 0 0,0 2 0 0 0,-1 0 0 0 0,-1 0 0 0 0,-1 2 0 0 0,-32-24 0 0 0,33 34-40 0 0,17 7 37 0 0,1 1 0 0 0,0 0 0 0 0,-1 0 0 0 0,1-1 0 0 0,0 1 0 0 0,-1 0 0 0 0,1 0 0 0 0,-1 0 0 0 0,1 0 0 0 0,0 0 0 0 0,-1 0 0 0 0,1-1 0 0 0,-1 1 0 0 0,1 0 0 0 0,-1 0 0 0 0,1 0 0 0 0,0 0 0 0 0,-1 1 0 0 0,1-1 0 0 0,-1 0 0 0 0,1 0 0 0 0,0 0 0 0 0,-1 0 0 0 0,1 0 1 0 0,-1 0-1 0 0,1 1 0 0 0,0-1 0 0 0,-1 0 0 0 0,1 0 0 0 0,0 0 0 0 0,-1 1 0 0 0,1-1 0 0 0,0 0 0 0 0,-1 1 0 0 0,1-1 0 0 0,0 0 0 0 0,0 1 0 0 0,-1-1 0 0 0,1 1 0 0 0,0-1-5 0 0,0 1 0 0 0,1-1 0 0 0,-1 0 0 0 0,0 1 0 0 0,1-1 0 0 0,-1 0 0 0 0,0 0 0 0 0,1 1 0 0 0,-1-1 0 0 0,0 0 0 0 0,1 0 0 0 0,-1 0 0 0 0,1 0 0 0 0,-1 1 0 0 0,0-1 0 0 0,1 0 0 0 0,-1 0 0 0 0,1 0 0 0 0,-1 0 1 0 0,0 0-1 0 0,1 0 0 0 0,-1 0 0 0 0,1 0 0 0 0,-1 0 0 0 0,1 0 0 0 0,-1-1 0 0 0,5 2-296 0 0,-5-1 288 0 0,0 0 0 0 0,0 0 0 0 0,-1 0 0 0 0,1 0 1 0 0,0-1-1 0 0,0 1 0 0 0,0 0 0 0 0,0 0 0 0 0,0 0 0 0 0,0 0 1 0 0,0 0-1 0 0,-1 0 0 0 0,1 0 0 0 0,0 0 0 0 0,0 0 1 0 0,0 0-1 0 0,0 0 0 0 0,0 0 0 0 0,-1 0 0 0 0,1 0 1 0 0,0 0-1 0 0,0 0 0 0 0,0 0 0 0 0,0 0 0 0 0,0 0 0 0 0,0 0 1 0 0,-1 0-1 0 0,1 0 0 0 0,0 0 0 0 0,0 0 0 0 0,0 0 1 0 0,0 0-1 0 0,0 0 0 0 0,-1 0 0 0 0,1 0 0 0 0,0 0 1 0 0,0 0-1 0 0,0 1 0 0 0,0-1 0 0 0,0 0 0 0 0,0 0 1 0 0,0 0-1 0 0,0 0 0 0 0,0 0 0 0 0,-1 0 0 0 0,1 0 0 0 0,0 1 1 0 0,0-1-1 0 0,0 0 0 0 0,0 0 0 0 0,0 0 0 0 0,0 0 1 0 0,0 0-1 0 0,0 0 0 0 0,0 1 0 0 0,0-1 0 0 0,0 0 1 0 0,0 0-1 0 0,0 0 0 0 0,0 0 0 0 0,0 0 0 0 0,0 1 0 0 0,0-1 1 0 0,0 0-36 0 0,0 0 0 0 0,0 0 0 0 0,0 0 0 0 0,-1 0 0 0 0,1 1 0 0 0,0-1 0 0 0,0 0 0 0 0,0 0 0 0 0,0 0 0 0 0,0 0 0 0 0,0 1 0 0 0,-1-1 0 0 0,1 0 0 0 0,0 0 0 0 0,0 0 0 0 0,0 0 0 0 0,0 1 0 0 0,0-1 0 0 0,0 0 0 0 0,0 0 0 0 0,0 0 0 0 0,0 1 0 0 0,0-1 0 0 0,0 0 0 0 0,0 0 0 0 0,0 0 0 0 0,0 1 0 0 0,0-1 0 0 0,0 0 0 0 0,0 0 0 0 0,0 0 0 0 0,0 0 0 0 0,0 1 0 0 0,1-1 0 0 0,-1 0 0 0 0,0 0 0 0 0,0 0 0 0 0,0 0 0 0 0,0 1 0 0 0,0-1 0 0 0,0 0 0 0 0,1 0 0 0 0,-1 0 0 0 0,0 0 0 0 0,0 0 0 0 0,0 0 0 0 0,0 1 0 0 0,0-1 0 0 0,1 0 0 0 0,-1 0 0 0 0,0 0 0 0 0,0 0 0 0 0,0 0 0 0 0,1 0 0 0 0,-5 7-3718 0 0,4-7 3723 0 0,0 0 1 0 0,0 0-1 0 0,0 1 1 0 0,0-1-1 0 0,0 0 1 0 0,0 0 0 0 0,-1 0-1 0 0,1 0 1 0 0,0 0-1 0 0,0 0 1 0 0,0 0-1 0 0,0 0 1 0 0,0 0-1 0 0,0 1 1 0 0,0-1 0 0 0,0 0-1 0 0,0 0 1 0 0,0 0-1 0 0,0 0 1 0 0,0 0-1 0 0,0 0 1 0 0,0 0 0 0 0,0 0-1 0 0,-1 0 1 0 0,1 0-1 0 0,0 0 1 0 0,0 0-1 0 0,0 0 1 0 0,0 0 0 0 0,0 0-1 0 0,0 0 1 0 0,0 0-1 0 0,0 0 1 0 0,-1 0-1 0 0,1 0 1 0 0,0 0-1 0 0,0 0 1 0 0,0 0 0 0 0,0 0-1 0 0,0 0 1 0 0,0 0-1 0 0,0 0 1 0 0,0 0-1 0 0,0 0 1 0 0,-1 0 0 0 0,1 0-1 0 0,0 0 1 0 0,0 0-1 0 0,0 0 1 0 0,0 0-1 0 0,0 0 1 0 0,0 0-1 0 0,0 0 1 0 0,0 0 0 0 0,-5 7-1794 0 0,1-3 831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8.400"/>
    </inkml:context>
    <inkml:brush xml:id="br0">
      <inkml:brushProperty name="width" value="0.05" units="cm"/>
      <inkml:brushProperty name="height" value="0.05" units="cm"/>
    </inkml:brush>
  </inkml:definitions>
  <inkml:trace contextRef="#ctx0" brushRef="#br0">22 171 3988 0 0,'-1'1'33'0'0,"1"0"-1"0"0,0 0 1 0 0,0-1 0 0 0,-1 1-1 0 0,1 0 1 0 0,-1 0-1 0 0,1 0 1 0 0,-1 0-1 0 0,1 0 1 0 0,-1 0-1 0 0,1-1 1 0 0,-1 1-1 0 0,0 0 1 0 0,1 0-1 0 0,-1-1 1 0 0,0 1 0 0 0,0 0-1 0 0,0-1 1 0 0,1 1-1 0 0,-1-1 1 0 0,0 1-1 0 0,0-1 1 0 0,0 1-1 0 0,-1-1 1 0 0,2 0 14 0 0,-1 0 0 0 0,1 0 0 0 0,0 0 0 0 0,0 0 0 0 0,0 0 0 0 0,0 0 0 0 0,0 0 0 0 0,-1 0 0 0 0,1 0 0 0 0,0 0 0 0 0,0 0-1 0 0,0 0 1 0 0,0 0 0 0 0,0 0 0 0 0,-1 0 0 0 0,1 0 0 0 0,0 0 0 0 0,0 0 0 0 0,0 0 0 0 0,0 0 0 0 0,0 1 0 0 0,-1-1 0 0 0,1 0 0 0 0,0 0 0 0 0,0 0 0 0 0,0 0 0 0 0,0 0 0 0 0,0 0 0 0 0,0 0 0 0 0,0 1 0 0 0,0-1 0 0 0,-1 0 0 0 0,1 0 0 0 0,0 0 0 0 0,0 0 0 0 0,0 0 0 0 0,0 0 0 0 0,0 1 0 0 0,0-1 0 0 0,0 0-1 0 0,0 0 1 0 0,0 0 0 0 0,0 0 0 0 0,0 1 0 0 0,0-1 0 0 0,0 0 0 0 0,0 0 0 0 0,0 0 0 0 0,0 0 0 0 0,0 0 0 0 0,0 1 0 0 0,0-1 0 0 0,0 0 0 0 0,2 0 172 0 0,0 0 0 0 0,1 0 0 0 0,-1 0 1 0 0,0 0-1 0 0,0-1 0 0 0,0 1 0 0 0,0-1 0 0 0,-1 1 0 0 0,1-1 1 0 0,0 0-1 0 0,0 1 0 0 0,0-1 0 0 0,0 0 0 0 0,-1 0 0 0 0,1-1 0 0 0,0 1 1 0 0,-1 0-1 0 0,1-1 0 0 0,1-1 0 0 0,-4-5-70 0 0,-1 0 1 0 0,0 0-1 0 0,0 0 1 0 0,-1 0-1 0 0,-4-10 1 0 0,-5-12 229 0 0,10 24-237 0 0,0 0-1 0 0,1 0 1 0 0,0 0 0 0 0,-1 0-1 0 0,2 0 1 0 0,-1 0 0 0 0,1 0-1 0 0,0 0 1 0 0,0 0 0 0 0,1 0-1 0 0,-1 0 1 0 0,3-7 0 0 0,-3 13-121 0 0,1 0 0 0 0,-1-1 0 0 0,1 1 0 0 0,0-1 0 0 0,-1 1-1 0 0,1 0 1 0 0,-1-1 0 0 0,1 1 0 0 0,0 0 0 0 0,-1-1 0 0 0,1 1 0 0 0,0 0 0 0 0,0 0 0 0 0,-1 0 0 0 0,1 0 0 0 0,0 0 0 0 0,-1 0 0 0 0,1 0 0 0 0,0 0 0 0 0,0 0 0 0 0,-1 0 0 0 0,1 0 0 0 0,0 0 0 0 0,-1 0 0 0 0,1 1 0 0 0,0-1 0 0 0,-1 0 0 0 0,2 1 0 0 0,24 9 228 0 0,-23-8-184 0 0,18 8 172 0 0,1 1 0 0 0,-2 1-1 0 0,1 2 1 0 0,-2-1-1 0 0,0 2 1 0 0,20 20-1 0 0,6 12 74 0 0,39 53 1 0 0,-46-56-245 0 0,-38-43-34 0 0,7-23-198 0 0,-6 21-454 0 0,4-5-78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3.195"/>
    </inkml:context>
    <inkml:brush xml:id="br0">
      <inkml:brushProperty name="width" value="0.05" units="cm"/>
      <inkml:brushProperty name="height" value="0.05" units="cm"/>
    </inkml:brush>
  </inkml:definitions>
  <inkml:trace contextRef="#ctx0" brushRef="#br0">65 175 3036 0 0,'4'-4'61'0'0,"-1"0"264"0"0,1 0-1 0 0,-1 0 1 0 0,1 1 0 0 0,0 0 0 0 0,0-1-1 0 0,0 2 1 0 0,1-1 0 0 0,-1 0 0 0 0,6-2 0 0 0,-8 4-178 0 0,1-1 0 0 0,-1 1 0 0 0,0-1 1 0 0,0 0-1 0 0,0 0 0 0 0,0 0 0 0 0,-1 0 0 0 0,1 0 1 0 0,-1 0-1 0 0,1-1 0 0 0,-1 1 0 0 0,1 0 1 0 0,-1-1-1 0 0,0 1 0 0 0,0-1 0 0 0,-1 1 1 0 0,1-1-1 0 0,0 0 0 0 0,-1 1 0 0 0,0-1 0 0 0,1 0 1 0 0,-1-2-1 0 0,1-4 38 0 0,-1 1-1 0 0,0 0 1 0 0,0-1 0 0 0,-1 1-1 0 0,0 0 1 0 0,-2-10 0 0 0,2 17-172 0 0,1 1 1 0 0,-1-1 0 0 0,1 0-1 0 0,-1 0 1 0 0,1 0 0 0 0,-1 1-1 0 0,1-1 1 0 0,-1 0 0 0 0,1 0-1 0 0,-1 1 1 0 0,0-1 0 0 0,1 1-1 0 0,-1-1 1 0 0,0 0 0 0 0,0 1 0 0 0,0 0-1 0 0,1-1 1 0 0,-1 1 0 0 0,0-1-1 0 0,0 1 1 0 0,0 0 0 0 0,0 0-1 0 0,0-1 1 0 0,0 1 0 0 0,0 0-1 0 0,0 0 1 0 0,1 0 0 0 0,-1 0-1 0 0,0 0 1 0 0,0 0 0 0 0,0 0-1 0 0,0 1 1 0 0,0-1 0 0 0,0 0-1 0 0,0 0 1 0 0,0 1 0 0 0,1-1-1 0 0,-1 0 1 0 0,0 1 0 0 0,0-1-1 0 0,0 1 1 0 0,-4 2-12 0 0,0-1 1 0 0,0 1-1 0 0,0 0 1 0 0,1 0-1 0 0,-7 5 0 0 0,2 2 1 0 0,1-1-1 0 0,0 1 0 0 0,1 1 1 0 0,0 0-1 0 0,1-1 0 0 0,0 2 0 0 0,1-1 1 0 0,-6 17-1 0 0,10-24-2 0 0,0-1 0 0 0,1 1 0 0 0,-1-1 0 0 0,0 1 1 0 0,1-1-1 0 0,0 1 0 0 0,0-1 0 0 0,0 1 0 0 0,0-1 0 0 0,1 1 0 0 0,1 4 0 0 0,-2-6 1 0 0,0-1 0 0 0,1 0 0 0 0,-1 0 0 0 0,1 1-1 0 0,-1-1 1 0 0,1 0 0 0 0,-1 0 0 0 0,1 0-1 0 0,0 0 1 0 0,0 0 0 0 0,0 0 0 0 0,-1 0 0 0 0,1 0-1 0 0,0 0 1 0 0,0 0 0 0 0,0-1 0 0 0,0 1 0 0 0,1 0-1 0 0,-1-1 1 0 0,0 1 0 0 0,0-1 0 0 0,0 1 0 0 0,0-1-1 0 0,1 1 1 0 0,-1-1 0 0 0,0 0 0 0 0,0 1-1 0 0,1-1 1 0 0,-1 0 0 0 0,0 0 0 0 0,1 0 0 0 0,1-1-1 0 0,2 0-2 0 0,-1 0 0 0 0,1 0 0 0 0,0-1 0 0 0,-1 1 0 0 0,0-1 0 0 0,1-1 0 0 0,-1 1 0 0 0,0 0 0 0 0,0-1 0 0 0,0 0-1 0 0,0 0 1 0 0,-1 0 0 0 0,1-1 0 0 0,-1 1 0 0 0,0-1 0 0 0,0 1 0 0 0,4-8 0 0 0,-4 7-8 0 0,3 60 96 0 0,-6-51-144 0 0,0 0 0 0 0,1 0 0 0 0,-1 0 0 0 0,1-1 0 0 0,0 1 1 0 0,1 0-1 0 0,-1 0 0 0 0,1-1 0 0 0,0 1 0 0 0,0-1 0 0 0,0 0 0 0 0,1 0 0 0 0,-1 1 0 0 0,7 6 0 0 0,-8-11-67 0 0,0 1 1 0 0,0-1-1 0 0,0 0 0 0 0,0 0 0 0 0,0 0 0 0 0,0 0 0 0 0,0 0 0 0 0,-1 0 1 0 0,1 0-1 0 0,0 0 0 0 0,0 0 0 0 0,0 0 0 0 0,0 0 0 0 0,0 0 1 0 0,0-1-1 0 0,0 1 0 0 0,0 0 0 0 0,-1-1 0 0 0,1 1 0 0 0,0-1 0 0 0,0 1 1 0 0,0-1-1 0 0,-1 1 0 0 0,1-1 0 0 0,0 0 0 0 0,0 0 0 0 0,3-2-637 0 0,6-3-326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9.317"/>
    </inkml:context>
    <inkml:brush xml:id="br0">
      <inkml:brushProperty name="width" value="0.05" units="cm"/>
      <inkml:brushProperty name="height" value="0.05" units="cm"/>
    </inkml:brush>
  </inkml:definitions>
  <inkml:trace contextRef="#ctx0" brushRef="#br0">415 1991 2892 0 0,'0'0'95'0'0,"0"0"-1"0"0,-1 0 1 0 0,1 0-1 0 0,0 0 1 0 0,0 0-1 0 0,-1 0 1 0 0,1 0-1 0 0,0 0 1 0 0,0 0-1 0 0,-1 0 1 0 0,1 0-1 0 0,0 0 1 0 0,0 0-1 0 0,-1 0 1 0 0,1 0-1 0 0,0 0 1 0 0,0 0-1 0 0,0 0 1 0 0,-1 0-1 0 0,1 0 1 0 0,0 0 0 0 0,0-1-1 0 0,-1 1 1 0 0,1 0-1 0 0,0 0 1 0 0,0 0-1 0 0,0 0 1 0 0,-1 0-1 0 0,1-1 1 0 0,0 1-1 0 0,0 0 1 0 0,0 0-1 0 0,0 0 1 0 0,0-1-1 0 0,-1 1 1 0 0,1 0-1 0 0,0 0 1 0 0,0 0-1 0 0,0-1 1 0 0,0 1-1 0 0,0 0 1 0 0,0 0-1 0 0,0-1 1 0 0,0 1-1 0 0,0 0 1 0 0,0 0-1 0 0,0-1 1 0 0,0 1-1 0 0,0 0 1 0 0,0 0-1 0 0,0-1 1 0 0,-1-25 2031 0 0,7-32-868 0 0,12-68-442 0 0,45-458 80 0 0,-61 519-791 0 0,-3-334 825 0 0,-3 353-852 0 0,-2-1 0 0 0,-1 1-1 0 0,-3 1 1 0 0,-2-1 0 0 0,-1 2-1 0 0,-29-64 1 0 0,33 92-68 0 0,1 0 0 0 0,-2 0 1 0 0,0 1-1 0 0,-1 0 0 0 0,-1 1 0 0 0,0 0 1 0 0,-1 1-1 0 0,0 0 0 0 0,-1 1 1 0 0,0 0-1 0 0,-1 1 0 0 0,0 1 0 0 0,-1 1 1 0 0,0 0-1 0 0,-31-12 0 0 0,-90-23 91 0 0,135 44-89 0 0,1-1-1 0 0,-1 1 0 0 0,1-1 0 0 0,-1 0 1 0 0,1 0-1 0 0,-1 0 0 0 0,1 0 1 0 0,0 0-1 0 0,-1 0 0 0 0,1 0 0 0 0,0 0 1 0 0,0 0-1 0 0,0-1 0 0 0,0 1 0 0 0,0 0 1 0 0,0-1-1 0 0,0 1 0 0 0,-1-3 1 0 0,1 1 67 0 0,1-1 0 0 0,-1 1 1 0 0,1-1-1 0 0,-1 0 1 0 0,1 1-1 0 0,0-6 1 0 0,1-1 61 0 0,3 11-10 0 0,-5-2-114 0 0,1-2-82 0 0,1 2-426 0 0,-1 0 0 0 0,1 0 0 0 0,-1 0 1 0 0,1 0-1 0 0,-1 0 0 0 0,1 0 0 0 0,-1 0 0 0 0,0 0 0 0 0,1-1 0 0 0,-1 1 0 0 0,0 0 0 0 0,0 0 0 0 0,0 0 0 0 0,0 0 0 0 0,0-2 0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49.682"/>
    </inkml:context>
    <inkml:brush xml:id="br0">
      <inkml:brushProperty name="width" value="0.05" units="cm"/>
      <inkml:brushProperty name="height" value="0.05" units="cm"/>
    </inkml:brush>
  </inkml:definitions>
  <inkml:trace contextRef="#ctx0" brushRef="#br0">27 244 4636 0 0,'0'0'1293'0'0,"-5"0"-865"0"0,-12 2-90 0 0,13-2 2951 0 0,11-11-3185 0 0,8-14 96 0 0,0 1-1 0 0,2 0 1 0 0,1 1 0 0 0,37-36-1 0 0,16 1 745 0 0,-69 57 37 0 0,-2-1-877 0 0,0 1-1 0 0,1-1 1 0 0,-1 1-1 0 0,1-1 1 0 0,0 1-1 0 0,-1-1 1 0 0,1 1-1 0 0,0-1 1 0 0,0 1-1 0 0,0 0 1 0 0,2-3-1 0 0,8 29 6 0 0,53 125-4 0 0,-58-135-100 0 0,0-2 0 0 0,1 1 0 0 0,0-1-1 0 0,1 0 1 0 0,0 0 0 0 0,1-1 0 0 0,1 0 0 0 0,0-1-1 0 0,1 0 1 0 0,14 12 0 0 0,-22-22-131 0 0,-1 1 0 0 0,1-1-1 0 0,0 0 1 0 0,-1 0 0 0 0,1 0 0 0 0,0 0 0 0 0,0 0-1 0 0,0-1 1 0 0,0 1 0 0 0,0-1 0 0 0,0 0 0 0 0,0 0-1 0 0,3 0 1 0 0,1-6-2075 0 0,-2 0 866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0.212"/>
    </inkml:context>
    <inkml:brush xml:id="br0">
      <inkml:brushProperty name="width" value="0.05" units="cm"/>
      <inkml:brushProperty name="height" value="0.05" units="cm"/>
    </inkml:brush>
  </inkml:definitions>
  <inkml:trace contextRef="#ctx0" brushRef="#br0">105 8 3380 0 0,'-20'2'281'0'0,"0"-2"-1"0"0,-23-1 1 0 0,21 1 2357 0 0,32 3-2417 0 0,-1 1 0 0 0,1-2-1 0 0,-1 0 1 0 0,1 0 0 0 0,13 0 0 0 0,55 1 513 0 0,-55-3-513 0 0,454-9 1865 0 0,-69-1-545 0 0,289 9 1949 0 0,-709-2-2837 0 0,-3 0-483 0 0,15 3-171 0 0,0 0-1 0 0,-1 0 0 0 0,1 0 1 0 0,0 0-1 0 0,0 0 0 0 0,0 0 1 0 0,-1 0-1 0 0,1 0 0 0 0,0 0 1 0 0,0 0-1 0 0,-1 0 0 0 0,1 0 1 0 0,0 0-1 0 0,0 0 0 0 0,-1 0 1 0 0,1 0-1 0 0,0 0 0 0 0,0 0 0 0 0,-1 0 1 0 0,1 0-1 0 0,0 1 0 0 0,0-1 1 0 0,0 0-1 0 0,-1 0 0 0 0,1 0 1 0 0,0 0-1 0 0,0 0 0 0 0,0 1 1 0 0,0-1-1 0 0,-1 0 0 0 0,1 0 1 0 0,0 0-1 0 0,0 1 0 0 0,0-1 1 0 0,0 0-1 0 0,0 1 0 0 0,0-1-77 0 0,10 1-836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3.421"/>
    </inkml:context>
    <inkml:brush xml:id="br0">
      <inkml:brushProperty name="width" value="0.05" units="cm"/>
      <inkml:brushProperty name="height" value="0.05" units="cm"/>
    </inkml:brush>
  </inkml:definitions>
  <inkml:trace contextRef="#ctx0" brushRef="#br0">719 17 4964 0 0,'-1'-2'5'0'0,"0"1"-1"0"0,0 0 0 0 0,-1 0 0 0 0,1-1 0 0 0,0 1 0 0 0,-1 0 0 0 0,1 0 0 0 0,-1 0 0 0 0,1 0 0 0 0,-1 1 0 0 0,1-1 0 0 0,-1 0 0 0 0,0 1 0 0 0,1-1 1 0 0,-1 1-1 0 0,0-1 0 0 0,0 1 0 0 0,1 0 0 0 0,-1 0 0 0 0,-3 0 0 0 0,-39-1 172 0 0,11 5 39 0 0,1 1-1 0 0,1 1 1 0 0,-1 2-1 0 0,1 1 0 0 0,-45 19 1 0 0,38-10-10 0 0,0 1 0 0 0,1 1 0 0 0,-60 46 0 0 0,83-53-152 0 0,0 0 1 0 0,0 1-1 0 0,1 0 0 0 0,1 1 0 0 0,0 1 0 0 0,2 0 0 0 0,-1 0 1 0 0,2 1-1 0 0,0 1 0 0 0,1 0 0 0 0,1 0 0 0 0,-8 31 0 0 0,1 8 35 0 0,3 1-1 0 0,-6 109 0 0 0,13-93 10 0 0,3 1-1 0 0,3-1 1 0 0,4 0-1 0 0,3 0 1 0 0,3 0 0 0 0,32 106-1 0 0,-40-167-48 0 0,0-1-1 0 0,1 1 0 0 0,1-1 1 0 0,0 0-1 0 0,1-1 1 0 0,0 0-1 0 0,1 0 1 0 0,0 0-1 0 0,12 11 1 0 0,-12-14 4 0 0,1-1 0 0 0,0 0 1 0 0,0 0-1 0 0,1-1 0 0 0,0 0 0 0 0,0 0 1 0 0,0-1-1 0 0,1-1 0 0 0,0 0 1 0 0,-1 0-1 0 0,13 1 0 0 0,0-1 2 0 0,-1-1 0 0 0,1-1 0 0 0,0-2 0 0 0,0 0 0 0 0,0-1-1 0 0,-1-1 1 0 0,1-1 0 0 0,0-2 0 0 0,-1 0 0 0 0,0-1 0 0 0,0-1 0 0 0,-1-1-1 0 0,0-1 1 0 0,25-15 0 0 0,-14 6-119 0 0,0-2 0 0 0,-1-1 1 0 0,-2-2-1 0 0,0-1 0 0 0,-1-1 0 0 0,-2-1 1 0 0,0-1-1 0 0,22-33 0 0 0,-26 28-86 0 0,-2-1 0 0 0,-2-1 0 0 0,-1 0-1 0 0,-1-1 1 0 0,-2-1 0 0 0,-2 0 0 0 0,16-75 0 0 0,-19 56-10 0 0,-2 0 0 0 0,-3 0 1 0 0,-2 0-1 0 0,-10-109 0 0 0,5 133 129 0 0,-2-1 0 0 0,-2 2 0 0 0,-1-1 0 0 0,-12-32 0 0 0,15 50 8 0 0,0 1 1 0 0,-1 0 0 0 0,-1 0-1 0 0,0 1 1 0 0,0 0-1 0 0,-1 0 1 0 0,0 0-1 0 0,-1 1 1 0 0,-1 0 0 0 0,1 1-1 0 0,-1 0 1 0 0,-16-10-1 0 0,8 8-97 0 0,-2 1 0 0 0,1 1 0 0 0,-1 1 0 0 0,0 1 0 0 0,-1 0 0 0 0,0 2 0 0 0,0 0 0 0 0,0 1 0 0 0,-1 1 0 0 0,1 1 0 0 0,-1 2 0 0 0,1 0 0 0 0,-1 1 0 0 0,1 0 0 0 0,-24 6 0 0 0,-40 11-578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4.317"/>
    </inkml:context>
    <inkml:brush xml:id="br0">
      <inkml:brushProperty name="width" value="0.05" units="cm"/>
      <inkml:brushProperty name="height" value="0.05" units="cm"/>
    </inkml:brush>
  </inkml:definitions>
  <inkml:trace contextRef="#ctx0" brushRef="#br0">494 23 4016 0 0,'-72'92'286'0'0,"4"3"-1"0"0,-56 106 1 0 0,95-147 6 0 0,3 0 0 0 0,3 1 0 0 0,1 2 1 0 0,3 0-1 0 0,-20 105 0 0 0,35-135-162 0 0,2 1 1 0 0,0-1-1 0 0,2 0 1 0 0,1 1-1 0 0,1-1 1 0 0,1 0-1 0 0,1 0 1 0 0,2 0-1 0 0,0-1 1 0 0,15 35-1 0 0,-15-46-41 0 0,1-1 0 0 0,1 1 0 0 0,0-2-1 0 0,1 1 1 0 0,0-1 0 0 0,1-1-1 0 0,0 0 1 0 0,15 13 0 0 0,-15-16-19 0 0,1-1 1 0 0,0 0-1 0 0,0-1 1 0 0,1 0-1 0 0,-1-1 1 0 0,1-1-1 0 0,1 1 1 0 0,-1-2-1 0 0,1 0 0 0 0,24 5 1 0 0,-22-7-47 0 0,2 0 0 0 0,-1-1 0 0 0,0-1 0 0 0,0 0 0 0 0,0-1 0 0 0,0-1-1 0 0,0 0 1 0 0,0-1 0 0 0,0-1 0 0 0,-1-1 0 0 0,1 0 0 0 0,-1-1 0 0 0,0 0 0 0 0,27-17 0 0 0,-26 12-148 0 0,0 0 0 0 0,-1-1 0 0 0,0-1 0 0 0,-1-1 0 0 0,-1 0-1 0 0,0-1 1 0 0,-1 0 0 0 0,0-1 0 0 0,-1 0 0 0 0,-1-1 0 0 0,0 0 0 0 0,6-19 0 0 0,-4 5-159 0 0,-2-2 0 0 0,-1 0 1 0 0,-1 0-1 0 0,-2 0 0 0 0,-1-1 0 0 0,0-48 1 0 0,-19-206-413 0 0,7 222 608 0 0,-20-88 1 0 0,17 115 62 0 0,-2 1 0 0 0,-1-1 0 0 0,-27-52 1 0 0,35 81 16 0 0,-1 0 0 0 0,0 0 1 0 0,0 1-1 0 0,-1 0 1 0 0,0 0-1 0 0,0 1 0 0 0,-1-1 1 0 0,0 2-1 0 0,-1-1 1 0 0,-17-11-1 0 0,18 15 2 0 0,0 0 0 0 0,0 0 1 0 0,0 1-1 0 0,-1 0 0 0 0,1 1 0 0 0,-1 0 0 0 0,0 0 1 0 0,0 1-1 0 0,1 0 0 0 0,-1 0 0 0 0,0 1 0 0 0,0 0 0 0 0,0 1 1 0 0,-11 2-1 0 0,-3 2 2 0 0,1 0 1 0 0,0 2-1 0 0,0 1 0 0 0,1 0 1 0 0,0 2-1 0 0,0 0 0 0 0,1 2 1 0 0,1 0-1 0 0,-32 26 0 0 0,13-6-67 0 0,2 2 0 0 0,1 2 0 0 0,-45 59 0 0 0,26-23-301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6.691"/>
    </inkml:context>
    <inkml:brush xml:id="br0">
      <inkml:brushProperty name="width" value="0.05" units="cm"/>
      <inkml:brushProperty name="height" value="0.05" units="cm"/>
    </inkml:brush>
  </inkml:definitions>
  <inkml:trace contextRef="#ctx0" brushRef="#br0">66 568 5849 0 0,'-15'-59'258'0'0,"1"0"1"0"0,4-1-1 0 0,-5-89 1 0 0,9 77 127 0 0,2 40 444 0 0,2-1-1 0 0,3-48 1 0 0,0 80-746 0 0,-1 0 0 0 0,1 0-1 0 0,-1-1 1 0 0,1 1 0 0 0,0 0 0 0 0,-1 0 0 0 0,1 0 0 0 0,0 0 0 0 0,0 0 0 0 0,0 0 0 0 0,0 0 0 0 0,0 0 0 0 0,0 0 0 0 0,0 0 0 0 0,0 0 0 0 0,0 0 0 0 0,0 1 0 0 0,1-1 0 0 0,-1 1 0 0 0,0-1 0 0 0,0 1 0 0 0,1-1 0 0 0,-1 1 0 0 0,0 0 0 0 0,1-1 0 0 0,-1 1 0 0 0,0 0 0 0 0,1 0 0 0 0,-1 0 0 0 0,0 0 0 0 0,2 0 0 0 0,10 0 40 0 0,0 0 1 0 0,18 3-1 0 0,-18-1-63 0 0,87 11-36 0 0,159 43 1 0 0,-220-46-27 0 0,81 20-26 0 0,148 58 0 0 0,-248-80 33 0 0,0 2 0 0 0,0 0 1 0 0,-1 0-1 0 0,0 2 1 0 0,-1 1-1 0 0,31 27 1 0 0,-42-33-3 0 0,0 0 1 0 0,-1 1 0 0 0,1 0 0 0 0,-1 0 0 0 0,-1 0 0 0 0,0 1-1 0 0,0 0 1 0 0,-1 0 0 0 0,0 0 0 0 0,0 1 0 0 0,-1-1 0 0 0,0 1-1 0 0,-1 0 1 0 0,0-1 0 0 0,0 1 0 0 0,-1 0 0 0 0,-1 13 0 0 0,-1-5 52 0 0,-1-1 1 0 0,-1 0 0 0 0,-1 0 0 0 0,-1 0 0 0 0,0-1 0 0 0,-1 1 0 0 0,0-1 0 0 0,-2 0 0 0 0,0-1 0 0 0,0 0 0 0 0,-2 0 0 0 0,-11 15 0 0 0,-13 10 164 0 0,-1-1 0 0 0,-67 59 0 0 0,-20 4 77 0 0,-38 35 224 0 0,121-101-237 0 0,-65 80 0 0 0,87-94-202 0 0,1 1 0 0 0,1 1 0 0 0,1 0 0 0 0,2 1 0 0 0,-13 32 0 0 0,19-37-44 0 0,0 1 0 0 0,1 0 0 0 0,0 0-1 0 0,2 0 1 0 0,1 1 0 0 0,1 0-1 0 0,2 35 1 0 0,2-33 7 0 0,1-1 1 0 0,1 1-1 0 0,1-1 0 0 0,1-1 0 0 0,1 1 1 0 0,1-1-1 0 0,1 0 0 0 0,1-1 0 0 0,0-1 1 0 0,2 0-1 0 0,27 33 0 0 0,-14-22 40 0 0,2-1 0 0 0,1-1 0 0 0,2-2-1 0 0,0-1 1 0 0,2-1 0 0 0,36 20 0 0 0,-29-23-51 0 0,2-1 1 0 0,0-2-1 0 0,0-2 0 0 0,62 16 1 0 0,-32-16-19 0 0,144 14 1 0 0,-193-29-14 0 0,34 8 1 0 0,-57-10-7 0 0,1 0 0 0 0,-1 0 1 0 0,1 0-1 0 0,-1 0 0 0 0,1 0 0 0 0,-1 0 1 0 0,1 1-1 0 0,-1-1 0 0 0,0 0 0 0 0,1 0 1 0 0,-1 1-1 0 0,1-1 0 0 0,-1 0 0 0 0,1 0 1 0 0,-1 1-1 0 0,0-1 0 0 0,1 1 0 0 0,-1-1 1 0 0,0 0-1 0 0,1 1 0 0 0,-1-1 0 0 0,0 1 1 0 0,0-1-1 0 0,1 1 0 0 0,-1-1 0 0 0,0 1 1 0 0,0-1-1 0 0,0 1 0 0 0,0 0 0 0 0,0 0 0 0 0,0 0 0 0 0,0 0 0 0 0,0 1 0 0 0,-1-1 0 0 0,1 0 1 0 0,0 0-1 0 0,-1 0 0 0 0,1 1 0 0 0,-1-1 0 0 0,0 0 0 0 0,1 0 0 0 0,-2 1 0 0 0,-29 32-7 0 0,24-26 8 0 0,-105 100 69 0 0,-13 13-48 0 0,111-105-13 0 0,1 1 0 0 0,1 0-1 0 0,0 0 1 0 0,1 1 0 0 0,1 0 0 0 0,-9 22 0 0 0,15-28 5 0 0,1 0 1 0 0,0 1-1 0 0,0-1 1 0 0,2 1-1 0 0,-1 0 1 0 0,1-1-1 0 0,1 1 1 0 0,1 0-1 0 0,0 0 1 0 0,0 0-1 0 0,1-1 1 0 0,1 1-1 0 0,0-1 1 0 0,0 1-1 0 0,2-1 1 0 0,-1 0-1 0 0,7 11 1 0 0,13 21 34 0 0,1-2 0 0 0,2 0 1 0 0,35 40-1 0 0,-33-44-18 0 0,11 14 11 0 0,-13-19-4 0 0,-1 2 0 0 0,41 74 1 0 0,-65-105-24 0 0,0 0 1 0 0,0 0 0 0 0,-1 0-1 0 0,1 0 1 0 0,-1 0 0 0 0,0 0 0 0 0,0 1-1 0 0,-1-1 1 0 0,1 0 0 0 0,-1 1-1 0 0,0-1 1 0 0,0 0 0 0 0,0 1-1 0 0,0-1 1 0 0,-3 9 0 0 0,1-9 9 0 0,0 0 1 0 0,0 0-1 0 0,0 0 1 0 0,-1 0-1 0 0,1-1 1 0 0,-1 1-1 0 0,0-1 1 0 0,0 1-1 0 0,-1-1 1 0 0,1 0-1 0 0,-1 0 1 0 0,1 0-1 0 0,-1-1 1 0 0,-8 5-1 0 0,-1-1 2 0 0,1-1-1 0 0,-1 0 0 0 0,0 0 1 0 0,-1-2-1 0 0,1 0 1 0 0,-1 0-1 0 0,1-1 0 0 0,-1-1 1 0 0,0 0-1 0 0,1-1 0 0 0,-20-1 1 0 0,7-2-41 0 0,0-1 0 0 0,0-1 0 0 0,1-1 0 0 0,-50-19 0 0 0,64 21-95 0 0,0-1-1 0 0,1 0 0 0 0,0 0 1 0 0,0-1-1 0 0,0-1 0 0 0,1 0 0 0 0,0 0 1 0 0,0 0-1 0 0,-12-15 0 0 0,18 18-116 0 0,-1-1-1 0 0,1 1 1 0 0,1-1 0 0 0,-1 0-1 0 0,0 0 1 0 0,1-1 0 0 0,0 1-1 0 0,1 0 1 0 0,-1-1 0 0 0,1 1-1 0 0,0-1 1 0 0,0 1 0 0 0,1-1 0 0 0,-1 1-1 0 0,1-1 1 0 0,1 0 0 0 0,-1 1-1 0 0,1-1 1 0 0,0 1 0 0 0,0-1-1 0 0,3-8 1 0 0,12-25-1672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7.248"/>
    </inkml:context>
    <inkml:brush xml:id="br0">
      <inkml:brushProperty name="width" value="0.05" units="cm"/>
      <inkml:brushProperty name="height" value="0.05" units="cm"/>
    </inkml:brush>
  </inkml:definitions>
  <inkml:trace contextRef="#ctx0" brushRef="#br0">190 198 6097 0 0,'5'-4'22'0'0,"11"-7"280"0"0,0-1 0 0 0,20-20 1 0 0,-32 28-116 0 0,0 0 0 0 0,0-1 1 0 0,-1 0-1 0 0,1 0 0 0 0,-1 0 1 0 0,0-1-1 0 0,0 1 0 0 0,-1-1 1 0 0,1 1-1 0 0,-1-1 0 0 0,-1 0 1 0 0,2-7-1 0 0,-2 10-42 0 0,0 0 0 0 0,-1 1 0 0 0,0-1 0 0 0,0 0 0 0 0,0 0 0 0 0,0 1 1 0 0,0-1-1 0 0,0 0 0 0 0,-1 1 0 0 0,1-1 0 0 0,-1 0 0 0 0,0 1 0 0 0,0-1 0 0 0,0 1 0 0 0,0-1 0 0 0,-2-2 1 0 0,2 3-66 0 0,-1 1 1 0 0,1-1-1 0 0,-1 1 0 0 0,0 0 1 0 0,1 0-1 0 0,-1 0 1 0 0,0 0-1 0 0,0 0 1 0 0,0 0-1 0 0,0 0 1 0 0,0 1-1 0 0,0-1 1 0 0,0 1-1 0 0,0-1 1 0 0,0 1-1 0 0,0 0 1 0 0,0 0-1 0 0,0 0 1 0 0,-1 0-1 0 0,1 0 0 0 0,-4 1 1 0 0,-5 1 19 0 0,0 0 0 0 0,-1 1 0 0 0,1 0 0 0 0,0 1 0 0 0,1 0 0 0 0,-1 1 0 0 0,1 0 0 0 0,0 1 0 0 0,0 0 0 0 0,0 1 0 0 0,1-1 0 0 0,0 2 0 0 0,0-1 0 0 0,1 1 0 0 0,0 1 0 0 0,0 0 0 0 0,1 0 0 0 0,0 0 0 0 0,-5 11 0 0 0,4-7 6 0 0,1 0 0 0 0,0 1 0 0 0,1 0 0 0 0,0 1 0 0 0,1-1-1 0 0,1 1 1 0 0,1 0 0 0 0,0 0 0 0 0,0 0 0 0 0,2 1 0 0 0,0-1 0 0 0,1 0-1 0 0,3 31 1 0 0,1-24-8 0 0,1 0 0 0 0,1 0-1 0 0,1 0 1 0 0,1-1 0 0 0,1 0-1 0 0,1 0 1 0 0,17 26 0 0 0,-19-34-77 0 0,1 0 0 0 0,0-1 1 0 0,1-1-1 0 0,0 0 0 0 0,1 0 0 0 0,0-1 1 0 0,1 0-1 0 0,0-1 0 0 0,1 0 0 0 0,0-1 1 0 0,0-1-1 0 0,15 7 0 0 0,-23-12-20 0 0,-1 0 0 0 0,0-1 0 0 0,1 1 0 0 0,-1-1 0 0 0,1 0 0 0 0,-1 0 0 0 0,1-1 0 0 0,-1 1 0 0 0,1-1-1 0 0,0 0 1 0 0,-1-1 0 0 0,1 1 0 0 0,-1-1 0 0 0,1 0 0 0 0,-1 0 0 0 0,1 0 0 0 0,-1 0 0 0 0,0-1 0 0 0,1 0 0 0 0,-1 0-1 0 0,0 0 1 0 0,0 0 0 0 0,4-4 0 0 0,-2 1-42 0 0,-1-1 1 0 0,1 1-1 0 0,-1-1 0 0 0,-1 0 1 0 0,1-1-1 0 0,-1 1 0 0 0,0-1 1 0 0,0 0-1 0 0,-1 0 0 0 0,0 0 0 0 0,0-1 1 0 0,-1 1-1 0 0,2-8 0 0 0,0-6-92 0 0,-1 0 0 0 0,-1 1 0 0 0,0-1 0 0 0,-2 0 0 0 0,0 0-1 0 0,-2 0 1 0 0,0 0 0 0 0,-1 0 0 0 0,-1 0 0 0 0,-12-35 0 0 0,6 28-2 0 0,-2 0 1 0 0,-1 0 0 0 0,-1 1-1 0 0,-1 1 1 0 0,-1 0 0 0 0,-36-42-1 0 0,42 57-365 0 0,-1 0-1 0 0,-12-9 1 0 0,23 20 449 0 0,0-1 0 0 0,-1 1 1 0 0,1 0-1 0 0,0-1 0 0 0,-1 1 1 0 0,1 0-1 0 0,0 0 0 0 0,-1-1 0 0 0,1 1 1 0 0,0 0-1 0 0,-1 0 0 0 0,1 0 0 0 0,0-1 1 0 0,-1 1-1 0 0,1 0 0 0 0,-1 0 0 0 0,1 0 1 0 0,0 0-1 0 0,-1 0 0 0 0,1 0 0 0 0,-1 0 1 0 0,1 0-1 0 0,0 0 0 0 0,-1 0 0 0 0,1 0 1 0 0,-1 0-1 0 0,1 0 0 0 0,0 0 1 0 0,-1 0-1 0 0,1 0 0 0 0,-1 1 0 0 0,1-1 1 0 0,0 0-1 0 0,-1 0 0 0 0,1 0 0 0 0,0 1 1 0 0,-1-1-1 0 0,1 0 0 0 0,0 0 0 0 0,-1 1 1 0 0,0 0-1 0 0,1-1-75 0 0,0 1 0 0 0,0 0-1 0 0,-1 0 1 0 0,1 0 0 0 0,0-1 0 0 0,0 1-1 0 0,0 0 1 0 0,0 0 0 0 0,0 0 0 0 0,0-1 0 0 0,0 1-1 0 0,0 0 1 0 0,0 0 0 0 0,0 0 0 0 0,0 0-1 0 0,1-1 1 0 0,-1 1 0 0 0,0 0 0 0 0,0 0 0 0 0,1-1-1 0 0,0 3 1 0 0,5 5-1253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7.631"/>
    </inkml:context>
    <inkml:brush xml:id="br0">
      <inkml:brushProperty name="width" value="0.05" units="cm"/>
      <inkml:brushProperty name="height" value="0.05" units="cm"/>
    </inkml:brush>
  </inkml:definitions>
  <inkml:trace contextRef="#ctx0" brushRef="#br0">18 132 8397 0 0,'-2'-2'97'0'0,"0"-1"0"0"0,0 0 1 0 0,0 0-1 0 0,1 1 0 0 0,-1-1 0 0 0,1 0 1 0 0,0 0-1 0 0,0-1 0 0 0,0 1 1 0 0,0 0-1 0 0,0 0 0 0 0,1-1 0 0 0,-1 1 1 0 0,1 0-1 0 0,0 0 0 0 0,0-1 0 0 0,0 1 1 0 0,1 0-1 0 0,-1-1 0 0 0,1 1 1 0 0,0 0-1 0 0,0 0 0 0 0,0 0 0 0 0,0 0 1 0 0,2-5-1 0 0,-2 5-16 0 0,0 1 1 0 0,1-1-1 0 0,-1 0 0 0 0,1 1 1 0 0,-1-1-1 0 0,1 1 1 0 0,0-1-1 0 0,0 1 0 0 0,0 0 1 0 0,0 0-1 0 0,0 0 0 0 0,0 0 1 0 0,0 0-1 0 0,1 0 1 0 0,-1 1-1 0 0,1-1 0 0 0,0 1 1 0 0,-1-1-1 0 0,1 1 0 0 0,0 0 1 0 0,0 0-1 0 0,0 1 1 0 0,-1-1-1 0 0,1 0 0 0 0,0 1 1 0 0,0 0-1 0 0,0 0 0 0 0,0 0 1 0 0,3 0-1 0 0,1 2-6 0 0,-1 0-1 0 0,0 0 1 0 0,0 1-1 0 0,0 0 0 0 0,-1 0 1 0 0,1 1-1 0 0,0-1 1 0 0,-1 1-1 0 0,0 0 1 0 0,0 1-1 0 0,-1-1 1 0 0,1 1-1 0 0,-1 0 1 0 0,7 9-1 0 0,0 3 112 0 0,0 0 0 0 0,-1 1 1 0 0,12 30-1 0 0,-12-21-115 0 0,-1 1 0 0 0,-1 0-1 0 0,-2 1 1 0 0,0-1 0 0 0,-3 1 0 0 0,0 0 0 0 0,-2 0 0 0 0,-2 39 0 0 0,1-67-66 0 0,0 1 0 0 0,0-1 0 0 0,0 0 0 0 0,0 0 0 0 0,0 0 0 0 0,-1 0 1 0 0,1 0-1 0 0,0 0 0 0 0,0 0 0 0 0,-1 0 0 0 0,1 0 0 0 0,-1 0 0 0 0,1 0 0 0 0,-1 0 0 0 0,1 0 1 0 0,-1 0-1 0 0,0 0 0 0 0,1-1 0 0 0,-2 2 0 0 0,2-2-2 0 0,-1 0 0 0 0,1 0 0 0 0,-1 0 0 0 0,1 0 0 0 0,-1 0-1 0 0,1 0 1 0 0,-1 0 0 0 0,1 0 0 0 0,-1 0 0 0 0,1-1 0 0 0,-1 1 0 0 0,1 0 0 0 0,-1 0 0 0 0,1-1 0 0 0,-1 1-1 0 0,1 0 1 0 0,-1 0 0 0 0,1-1 0 0 0,-1 1 0 0 0,1 0 0 0 0,0-1 0 0 0,-1 1 0 0 0,1-1 0 0 0,0 1-1 0 0,-1-1 1 0 0,-3-4 0 0 0,1 0 0 0 0,0 0 0 0 0,1 0 0 0 0,-1 0 0 0 0,-3-10 0 0 0,3 1-5 0 0,1-1 0 0 0,0 1 0 0 0,1 0 0 0 0,1 0-1 0 0,0-1 1 0 0,1 1 0 0 0,0 0 0 0 0,1 0 0 0 0,1 0 0 0 0,0 0-1 0 0,1 0 1 0 0,0 0 0 0 0,1 1 0 0 0,1 0 0 0 0,0 0 0 0 0,1 0 0 0 0,0 1-1 0 0,1 0 1 0 0,1 0 0 0 0,-1 1 0 0 0,22-20 0 0 0,-25 26 21 0 0,2 0 1 0 0,-1 1-1 0 0,0 0 1 0 0,1 0-1 0 0,0 1 1 0 0,0 0-1 0 0,11-4 1 0 0,-14 6-3 0 0,-1 0-1 0 0,1 0 1 0 0,-1 0 0 0 0,1 1-1 0 0,-1 0 1 0 0,1 0 0 0 0,-1 0 0 0 0,1 0-1 0 0,-1 0 1 0 0,1 1 0 0 0,-1-1-1 0 0,1 1 1 0 0,-1 0 0 0 0,0 0-1 0 0,1 0 1 0 0,-1 1 0 0 0,0-1-1 0 0,4 3 1 0 0,-1 1 11 0 0,-1-1 1 0 0,0 1-1 0 0,0 0 0 0 0,-1 1 0 0 0,0-1 1 0 0,0 1-1 0 0,0 0 0 0 0,0 0 0 0 0,-1 0 1 0 0,0 0-1 0 0,0 0 0 0 0,-1 1 0 0 0,0 0 0 0 0,0-1 1 0 0,0 1-1 0 0,1 11 0 0 0,0 13 41 0 0,0 1 0 0 0,-3 43 0 0 0,0-43-69 0 0,0-24-22 0 0,-1 18-627 0 0,5 28 0 0 0,-4-47-272 0 0,0 0-1 0 0,0 0 1 0 0,0 0 0 0 0,-4 12 0 0 0,2-14-651 0 0,-2-3-104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7.939"/>
    </inkml:context>
    <inkml:brush xml:id="br0">
      <inkml:brushProperty name="width" value="0.05" units="cm"/>
      <inkml:brushProperty name="height" value="0.05" units="cm"/>
    </inkml:brush>
  </inkml:definitions>
  <inkml:trace contextRef="#ctx0" brushRef="#br0">1 99 9601 0 0,'0'0'179'0'0,"11"-12"99"0"0,3-2-37 0 0,7-7-60 0 0,1-2 6284 0 0,-10 19-6594 0 0,60-20-704 0 0,-70 24 73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8.270"/>
    </inkml:context>
    <inkml:brush xml:id="br0">
      <inkml:brushProperty name="width" value="0.05" units="cm"/>
      <inkml:brushProperty name="height" value="0.05" units="cm"/>
    </inkml:brush>
  </inkml:definitions>
  <inkml:trace contextRef="#ctx0" brushRef="#br0">128 414 6565 0 0,'0'0'2678'0'0,"5"-2"-2051"0"0,15-7-19 0 0,-15 6 1679 0 0,4-1-1947 0 0,36-17 1882 0 0,-44 8-1968 0 0,5-40-28 0 0,-5 40 321 0 0,-43-36-404 0 0,37 43-134 0 0,0 0 0 0 0,0 0 0 0 0,-1 0 0 0 0,-6-5 0 0 0,10 9-3 0 0,0 0-1 0 0,-1 1 0 0 0,1-1 1 0 0,0 1-1 0 0,-1-1 0 0 0,1 1 1 0 0,-1 0-1 0 0,0 0 1 0 0,1 0-1 0 0,-1 0 0 0 0,0 0 1 0 0,0 1-1 0 0,1-1 0 0 0,-1 1 1 0 0,-5-1-1 0 0,6 2 8 0 0,-1-1 0 0 0,1 1-1 0 0,0-1 1 0 0,0 1 0 0 0,-1 0 0 0 0,1 0-1 0 0,0 0 1 0 0,0 0 0 0 0,0 0 0 0 0,0 1-1 0 0,0-1 1 0 0,1 0 0 0 0,-1 1 0 0 0,0 0-1 0 0,-2 2 1 0 0,-2 4 78 0 0,1 1 0 0 0,-1 0 0 0 0,1 0-1 0 0,1 0 1 0 0,-1 0 0 0 0,-4 21 0 0 0,3-10-38 0 0,1 0 0 0 0,0 0 0 0 0,2 1-1 0 0,1 0 1 0 0,0 0 0 0 0,2-1 0 0 0,0 1 0 0 0,2 0 0 0 0,0 0 0 0 0,1 0 0 0 0,1-1 0 0 0,1 0 0 0 0,1 0 0 0 0,0 0 0 0 0,12 23 0 0 0,1-14-74 0 0,-17-27-122 0 0,12-12-479 0 0,42-29 337 0 0,-42 29-21 0 0,-5-10-16 0 0,29-67 11 0 0,-33 74 222 0 0,0 0-1 0 0,0 0 0 0 0,-2 0 0 0 0,1 0 0 0 0,1-18 1 0 0,0 1-62 0 0,28-217-559 0 0,-21 136 565 0 0,-8 85 57 0 0,-3 25 44 0 0,-1 3 3 0 0,-3 13-11 0 0,-6 37-35 0 0,2 0 0 0 0,3 0 0 0 0,2 1-1 0 0,2-1 1 0 0,3 1 0 0 0,12 71 0 0 0,11 38-6094 0 0,-22-143 4821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4.003"/>
    </inkml:context>
    <inkml:brush xml:id="br0">
      <inkml:brushProperty name="width" value="0.05" units="cm"/>
      <inkml:brushProperty name="height" value="0.05" units="cm"/>
    </inkml:brush>
  </inkml:definitions>
  <inkml:trace contextRef="#ctx0" brushRef="#br0">12 119 4372 0 0,'6'-61'972'0'0,"-2"14"567"0"0,-4 47-1496 0 0,0-1 1 0 0,0 1-1 0 0,0-1 1 0 0,0 1-1 0 0,0-1 1 0 0,0 1-1 0 0,0-1 1 0 0,1 1-1 0 0,-1 0 1 0 0,0-1 0 0 0,0 1-1 0 0,0-1 1 0 0,0 1-1 0 0,1-1 1 0 0,-1 1-1 0 0,0 0 1 0 0,0-1-1 0 0,1 1 1 0 0,-1 0-1 0 0,0-1 1 0 0,1 1-1 0 0,-1 0 1 0 0,0-1-1 0 0,1 1 1 0 0,0-1 0 0 0,7 7 535 0 0,4 19-346 0 0,-9-15-210 0 0,-1-1 1 0 0,0 0-1 0 0,0 0 0 0 0,-1 1 0 0 0,-1-1 0 0 0,0 1 0 0 0,0-1 0 0 0,-2 13 0 0 0,-3 8-3 0 0,-11 35 0 0 0,10-41-11 0 0,5-17-4 0 0,-1-1 1 0 0,0 1-1 0 0,-1-1 1 0 0,1 0-1 0 0,-1 0 1 0 0,0 0-1 0 0,-6 8 1 0 0,6-14-171 0 0,4-7 29 0 0,2-8-52 0 0,1 1 121 0 0,1 0 0 0 0,0 1 0 0 0,1 0 0 0 0,1 0 0 0 0,0 0 0 0 0,16-21 0 0 0,-20 29 68 0 0,1 1 0 0 0,0-1-1 0 0,1 1 1 0 0,-1 0 0 0 0,1 0 0 0 0,0 1-1 0 0,0-1 1 0 0,0 1 0 0 0,0 0 0 0 0,0 0-1 0 0,1 1 1 0 0,-1 0 0 0 0,1 0 0 0 0,0 0 0 0 0,0 1-1 0 0,-1-1 1 0 0,1 1 0 0 0,0 1 0 0 0,7-1-1 0 0,-13 1 3 0 0,1 0 0 0 0,0 0 0 0 0,0 0 0 0 0,0 0 0 0 0,0 0 0 0 0,0 1 0 0 0,0-1 0 0 0,-1 0 0 0 0,1 0 0 0 0,0 1 0 0 0,0-1 0 0 0,0 1 0 0 0,-1-1 0 0 0,1 1 0 0 0,0-1 0 0 0,0 1 0 0 0,-1-1-1 0 0,1 1 1 0 0,-1 0 0 0 0,1-1 0 0 0,0 1 0 0 0,-1 0 0 0 0,1-1 0 0 0,-1 1 0 0 0,1 0 0 0 0,-1 0 0 0 0,0 0 0 0 0,1-1 0 0 0,-1 1 0 0 0,0 1 0 0 0,3 33 0 0 0,-1-11 12 0 0,-2-21-13 0 0,1 0 0 0 0,0-1 0 0 0,-1 1 0 0 0,1-1 1 0 0,0 1-1 0 0,0-1 0 0 0,0 0 0 0 0,1 1 0 0 0,-1-1 0 0 0,1 0 0 0 0,-1 0 1 0 0,3 3-1 0 0,-3-4 1 0 0,0-1 1 0 0,1 1 0 0 0,-1 0-1 0 0,0 0 1 0 0,1-1 0 0 0,-1 1-1 0 0,1-1 1 0 0,-1 1-1 0 0,0-1 1 0 0,1 0 0 0 0,-1 1-1 0 0,1-1 1 0 0,-1 0 0 0 0,1 0-1 0 0,-1 0 1 0 0,1 0-1 0 0,-1 0 1 0 0,1-1 0 0 0,-1 1-1 0 0,1 0 1 0 0,-1-1 0 0 0,1 1-1 0 0,-1-1 1 0 0,2 0-1 0 0,17-6 20 0 0,0-1 0 0 0,-1 0-1 0 0,0-2 1 0 0,0 0 0 0 0,-1-1-1 0 0,24-20 1 0 0,-37 26-22 0 0,0 0 0 0 0,-1-1-1 0 0,1 1 1 0 0,-2-1 0 0 0,1 0 0 0 0,4-8-1 0 0,-7 11 3 0 0,0 1 0 0 0,1-1 0 0 0,-1 0 0 0 0,0 0 0 0 0,-1 0 0 0 0,1 0 0 0 0,0 0 0 0 0,-1 1 0 0 0,0-1 0 0 0,0 0 0 0 0,1 0 0 0 0,-2 0 0 0 0,1 0 0 0 0,0 0 0 0 0,-1 0 0 0 0,-1-5 0 0 0,2 7-3 0 0,0 0 1 0 0,-1 1-1 0 0,1-1 0 0 0,0 0 0 0 0,-1 1 0 0 0,1-1 1 0 0,-1 1-1 0 0,1-1 0 0 0,-1 1 0 0 0,1-1 0 0 0,-1 0 1 0 0,1 1-1 0 0,-1 0 0 0 0,0-1 0 0 0,1 1 0 0 0,-1-1 1 0 0,0 1-1 0 0,1 0 0 0 0,-1-1 0 0 0,0 1 0 0 0,1 0 1 0 0,-1 0-1 0 0,0 0 0 0 0,0 0 0 0 0,0-1 0 0 0,-1 1-1 0 0,0 1-1 0 0,0-1 0 0 0,0 0 1 0 0,0 1-1 0 0,0-1 0 0 0,0 1 0 0 0,0-1 1 0 0,0 1-1 0 0,-3 1 0 0 0,-2 2-8 0 0,0 1 0 0 0,0 0 0 0 0,-11 9 0 0 0,-10 8-11 0 0,19-15 23 0 0,-1 0 1 0 0,1 1-1 0 0,-12 14 0 0 0,21-22 1 0 0,-1 1-1 0 0,1-1 1 0 0,-1 1 0 0 0,1-1-1 0 0,0 1 1 0 0,-1-1 0 0 0,1 1-1 0 0,0-1 1 0 0,0 1 0 0 0,-1-1-1 0 0,1 1 1 0 0,0-1 0 0 0,0 1-1 0 0,0 0 1 0 0,0-1 0 0 0,0 1-1 0 0,0 0 1 0 0,0-1 0 0 0,0 1-1 0 0,0-1 1 0 0,0 1 0 0 0,0 0-1 0 0,0-1 1 0 0,0 1 0 0 0,0-1-1 0 0,1 1 1 0 0,-1-1 0 0 0,0 1-1 0 0,0 0 1 0 0,1 0 0 0 0,0 0 3 0 0,0 0 1 0 0,1 1 0 0 0,-1-1-1 0 0,0 0 1 0 0,1 0 0 0 0,-1 0-1 0 0,1 0 1 0 0,-1-1-1 0 0,1 1 1 0 0,3 1 0 0 0,0 0 10 0 0,1 0 1 0 0,0-1-1 0 0,0 0 0 0 0,0 0 1 0 0,11 0-1 0 0,-13-1-20 0 0,-1-1-1 0 0,1 1 1 0 0,0-1-1 0 0,0 0 1 0 0,-1-1-1 0 0,1 1 1 0 0,-1-1-1 0 0,1 1 1 0 0,-1-1-1 0 0,1 0 1 0 0,-1 0-1 0 0,0-1 1 0 0,0 1-1 0 0,0-1 1 0 0,0 1-1 0 0,-1-1 0 0 0,1 0 1 0 0,2-5-1 0 0,-3 6-2 0 0,0 0-1 0 0,-1 0 0 0 0,1 0 1 0 0,-1-1-1 0 0,0 1 0 0 0,1-1 1 0 0,-1 1-1 0 0,0-1 0 0 0,-1 1 1 0 0,1-1-1 0 0,0 0 0 0 0,0-3 1 0 0,-12 51-60 0 0,3 143 330 0 0,4-36 1 0 0,1-122-219 0 0,-1-1 0 0 0,-1 1 0 0 0,-9 29 0 0 0,9-44-46 0 0,-1 0 0 0 0,-11 21 0 0 0,15-31 2 0 0,0-1 0 0 0,-1 1 1 0 0,0-1-1 0 0,0 0 1 0 0,0 0-1 0 0,-1 0 1 0 0,1 0-1 0 0,-1 0 1 0 0,0-1-1 0 0,0 0 0 0 0,-7 5 1 0 0,10-8-1 0 0,1 1 0 0 0,-1-1 0 0 0,0 0 1 0 0,0 1-1 0 0,0-1 0 0 0,0 0 0 0 0,0 1 0 0 0,0-1 0 0 0,0 0 1 0 0,0 0-1 0 0,0 0 0 0 0,0 0 0 0 0,0 0 0 0 0,0 0 1 0 0,0 0-1 0 0,0 0 0 0 0,0-1 0 0 0,0 1 0 0 0,0 0 0 0 0,0-1 1 0 0,0 1-1 0 0,1 0 0 0 0,-2-1 0 0 0,0-1 0 0 0,1 1 0 0 0,-1 0 0 0 0,1-1 0 0 0,0 1 1 0 0,0-1-1 0 0,-1 1 0 0 0,1-1 0 0 0,0 1 0 0 0,0-1 0 0 0,0 0 0 0 0,0-2 0 0 0,-2-5-3 0 0,0 0 0 0 0,1 0 1 0 0,-3-17-1 0 0,3 2 3 0 0,1-1 1 0 0,0 1 0 0 0,2 0-1 0 0,1 0 1 0 0,6-28-1 0 0,1 9 7 0 0,29-80 0 0 0,-32 107-6 0 0,0 1 1 0 0,2 1-1 0 0,-1 0 0 0 0,2 0 0 0 0,0 0 0 0 0,0 1 0 0 0,2 0 1 0 0,11-12-1 0 0,-21 25-15 0 0,-1 0 1 0 0,1 0-1 0 0,-1 0 1 0 0,0-1-1 0 0,1 1 1 0 0,-1 0-1 0 0,1 0 1 0 0,-1 0-1 0 0,1 0 1 0 0,-1 0-1 0 0,0 0 1 0 0,1 0-1 0 0,-1 0 1 0 0,1 0-1 0 0,-1 0 1 0 0,0 1-1 0 0,1-1 0 0 0,-1 0 1 0 0,1 0-1 0 0,-1 0 1 0 0,0 0-1 0 0,1 1 1 0 0,-1-1-1 0 0,0 0 1 0 0,1 0-1 0 0,-1 0 1 0 0,0 1-1 0 0,1-1 1 0 0,-1 0-1 0 0,0 1 1 0 0,1-1-1 0 0,-1 0 1 0 0,0 1-1 0 0,0-1 1 0 0,0 0-1 0 0,1 1 1 0 0,-1-1-1 0 0,0 1 0 0 0,0-1 1 0 0,0 0-1 0 0,0 1 1 0 0,0-1-1 0 0,1 1 1 0 0,8 23-1490 0 0,-8-22 1289 0 0,3 7-698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8.622"/>
    </inkml:context>
    <inkml:brush xml:id="br0">
      <inkml:brushProperty name="width" value="0.05" units="cm"/>
      <inkml:brushProperty name="height" value="0.05" units="cm"/>
    </inkml:brush>
  </inkml:definitions>
  <inkml:trace contextRef="#ctx0" brushRef="#br0">0 415 6753 0 0,'17'-28'155'0'0,"-11"17"281"0"0,0 1 1 0 0,8-19-1 0 0,-12 26-127 0 0,1 0 1 0 0,0 0 0 0 0,0 0-1 0 0,0 0 1 0 0,0 0-1 0 0,0 0 1 0 0,1 1-1 0 0,-1-1 1 0 0,1 1 0 0 0,0 0-1 0 0,-1 0 1 0 0,6-1-1 0 0,8-6-16 0 0,15-9-216 0 0,-26 16-65 0 0,-1 0 0 0 0,1-1-1 0 0,-1 0 1 0 0,0 0 0 0 0,0-1 0 0 0,0 0-1 0 0,0 1 1 0 0,-1-2 0 0 0,1 1 0 0 0,-1 0 0 0 0,0-1-1 0 0,-1 0 1 0 0,6-9 0 0 0,-7 9-16 0 0,0 0 0 0 0,-1 0 0 0 0,0 0 0 0 0,0 0 0 0 0,0-1 0 0 0,-1 1-1 0 0,0 0 1 0 0,0-1 0 0 0,0 1 0 0 0,0 0 0 0 0,-1-1 0 0 0,0 1 0 0 0,0 0 0 0 0,-3-7 0 0 0,-1-4-13 0 0,-1 0 0 0 0,-1 0 0 0 0,-10-18 0 0 0,15 31 19 0 0,-17-28-24 0 0,19 30 25 0 0,-1 1-1 0 0,1-1 1 0 0,-1 0-1 0 0,1 0 1 0 0,-1 1-1 0 0,0-1 1 0 0,1 0-1 0 0,-1 0 1 0 0,0 1-1 0 0,0-1 0 0 0,1 1 1 0 0,-1-1-1 0 0,0 1 1 0 0,0-1-1 0 0,0 1 1 0 0,1-1-1 0 0,-1 1 1 0 0,0 0-1 0 0,0 0 1 0 0,0-1-1 0 0,0 1 1 0 0,0 0-1 0 0,0 0 1 0 0,0 0-1 0 0,0 0 1 0 0,0 0-1 0 0,0 0 1 0 0,0 0-1 0 0,0 0 1 0 0,1 0-1 0 0,-3 1 1 0 0,1 2 37 0 0,0-1 0 0 0,0 1 0 0 0,0 0 1 0 0,0 0-1 0 0,0 1 0 0 0,0-1 0 0 0,1 0 1 0 0,0 0-1 0 0,0 1 0 0 0,-1-1 0 0 0,2 1 1 0 0,-1-1-1 0 0,0 8 0 0 0,-4 8 166 0 0,-4 14-1 0 0,0 1 0 0 0,2-1 0 0 0,2 1 0 0 0,1 1 0 0 0,2-1 0 0 0,1 0 0 0 0,2 1 1 0 0,1-1-1 0 0,11 60 0 0 0,-11-89-314 0 0,-1 0 0 0 0,1 1 1 0 0,0-1-1 0 0,0 0 1 0 0,1 0-1 0 0,0 0 0 0 0,0 0 1 0 0,0 0-1 0 0,0-1 0 0 0,1 1 1 0 0,-1-1-1 0 0,9 7 0 0 0,-10-9-75 0 0,0-1-1 0 0,0 0 0 0 0,0 1 1 0 0,0-1-1 0 0,0 0 1 0 0,1 0-1 0 0,-1 0 0 0 0,0 0 1 0 0,1-1-1 0 0,-1 1 0 0 0,1-1 1 0 0,-1 1-1 0 0,0-1 0 0 0,1 0 1 0 0,-1 0-1 0 0,1 0 1 0 0,-1 0-1 0 0,1 0 0 0 0,-1-1 1 0 0,1 1-1 0 0,-1-1 0 0 0,1 0 1 0 0,-1 1-1 0 0,0-1 1 0 0,1 0-1 0 0,-1 0 0 0 0,0-1 1 0 0,0 1-1 0 0,0 0 0 0 0,3-4 1 0 0,11-8-1156 0 0,-2-2 22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9.235"/>
    </inkml:context>
    <inkml:brush xml:id="br0">
      <inkml:brushProperty name="width" value="0.05" units="cm"/>
      <inkml:brushProperty name="height" value="0.05" units="cm"/>
    </inkml:brush>
  </inkml:definitions>
  <inkml:trace contextRef="#ctx0" brushRef="#br0">0 129 6501 0 0,'13'-42'195'0'0,"-8"28"208"0"0,-1 0 1 0 0,5-29 0 0 0,-10 43-302 0 0,1-1 1 0 0,0 0-1 0 0,0 0 1 0 0,0 0-1 0 0,0 1 1 0 0,0-1-1 0 0,1 0 1 0 0,-1 0-1 0 0,0 0 1 0 0,0 1-1 0 0,0-1 1 0 0,1 0-1 0 0,-1 0 1 0 0,0 1-1 0 0,1-1 1 0 0,-1 0 0 0 0,1 0-1 0 0,-1 1 1 0 0,1-1-1 0 0,4 13 1047 0 0,2 30-365 0 0,-1 16 253 0 0,-3-1-1 0 0,-10 114 1 0 0,2-132-961 0 0,-13 46 0 0 0,8-64-597 0 0,6-20 123 0 0,6-13 134 0 0,16-62-368 0 0,38-92 0 0 0,-45 137 626 0 0,2 1 0 0 0,2 1 0 0 0,0 0 0 0 0,1 1 0 0 0,2 0 0 0 0,23-25 0 0 0,-40 50 5 0 0,-1 1-1 0 0,1-1 1 0 0,-1 0-1 0 0,1 1 1 0 0,-1-1 0 0 0,1 0-1 0 0,0 1 1 0 0,-1-1-1 0 0,1 1 1 0 0,0-1-1 0 0,0 1 1 0 0,-1-1-1 0 0,1 1 1 0 0,0-1 0 0 0,0 1-1 0 0,0 0 1 0 0,0 0-1 0 0,0-1 1 0 0,-1 1-1 0 0,1 0 1 0 0,0 0 0 0 0,0 0-1 0 0,1 0 1 0 0,-1 0 2 0 0,0 1 0 0 0,-1-1 1 0 0,1 1-1 0 0,0-1 1 0 0,-1 1-1 0 0,1 0 0 0 0,0-1 1 0 0,-1 1-1 0 0,1 0 1 0 0,-1-1-1 0 0,1 1 0 0 0,-1 0 1 0 0,1-1-1 0 0,-1 1 1 0 0,0 0-1 0 0,1 0 0 0 0,-1 0 1 0 0,0-1-1 0 0,1 2 1 0 0,0 6 40 0 0,1 0 1 0 0,-1 0-1 0 0,-1 15 1 0 0,-1 12 317 0 0,-3-1 1 0 0,-9 44 0 0 0,-5 40 394 0 0,16-95-661 0 0,0-4-30 0 0,1 0 0 0 0,0 0 0 0 0,1 0-1 0 0,1 0 1 0 0,1 0 0 0 0,8 33 0 0 0,-10-51-65 0 0,0 0-1 0 0,0 0 1 0 0,1 0 0 0 0,-1-1 0 0 0,0 1 0 0 0,1 0 0 0 0,-1 0-1 0 0,1-1 1 0 0,-1 1 0 0 0,1 0 0 0 0,-1 0 0 0 0,1-1 0 0 0,-1 1-1 0 0,1-1 1 0 0,0 1 0 0 0,-1 0 0 0 0,1-1 0 0 0,0 1 0 0 0,-1-1-1 0 0,1 0 1 0 0,0 1 0 0 0,0-1 0 0 0,0 0 0 0 0,-1 1 0 0 0,1-1 0 0 0,0 0-1 0 0,0 0 1 0 0,0 1 0 0 0,0-1 0 0 0,0 0 0 0 0,-1 0 0 0 0,1 0-1 0 0,0 0 1 0 0,0 0 0 0 0,0-1 0 0 0,0 1 0 0 0,0 0 0 0 0,-1 0-1 0 0,1-1 1 0 0,0 1 0 0 0,0 0 0 0 0,0-1 0 0 0,0 0 0 0 0,6-2-82 0 0,-1-1 0 0 0,0 0 1 0 0,0 0-1 0 0,7-8 0 0 0,-2 3-76 0 0,4-3-69 0 0,-1-1 0 0 0,0 0 0 0 0,-1-1 0 0 0,15-21 0 0 0,39-66-301 0 0,-43 62 475 0 0,35-44 0 0 0,-16 46 146 0 0,-48 101 1172 0 0,0-35-1093 0 0,1 0 0 0 0,1 1 0 0 0,2 0 0 0 0,3 55 0 0 0,-2-84-212 0 0,0 0 0 0 0,0 0 0 0 0,0 0 0 0 0,0 0 0 0 0,1 0 0 0 0,-1-1 0 0 0,0 1 0 0 0,0 0 0 0 0,0 0 0 0 0,1 0 0 0 0,-1 0 0 0 0,0 0 0 0 0,1 0 0 0 0,-1-1 0 0 0,1 1 0 0 0,-1 0 0 0 0,1 0 0 0 0,0-1 0 0 0,-1 1 0 0 0,1 0 0 0 0,-1-1 0 0 0,1 1 0 0 0,0 0 0 0 0,0-1 0 0 0,-1 1 0 0 0,1-1 0 0 0,0 1 0 0 0,0-1 0 0 0,1 1 0 0 0,-1-1-185 0 0,1 0 1 0 0,-1-1 0 0 0,0 1 0 0 0,1 0-1 0 0,-1-1 1 0 0,0 1 0 0 0,1-1-1 0 0,-1 1 1 0 0,0-1 0 0 0,0 0-1 0 0,0 1 1 0 0,0-1 0 0 0,0 0 0 0 0,0 0-1 0 0,0 0 1 0 0,0 0 0 0 0,0 0-1 0 0,0 0 1 0 0,1-2 0 0 0,12-15-2046 0 0,-2 8 1116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5:59.722"/>
    </inkml:context>
    <inkml:brush xml:id="br0">
      <inkml:brushProperty name="width" value="0.05" units="cm"/>
      <inkml:brushProperty name="height" value="0.05" units="cm"/>
    </inkml:brush>
  </inkml:definitions>
  <inkml:trace contextRef="#ctx0" brushRef="#br0">39 243 4164 0 0,'17'1'268'0'0,"-11"-1"65"0"0,1 1-1 0 0,-1-1 1 0 0,0-1 0 0 0,1 1-1 0 0,8-3 1 0 0,-14 3-303 0 0,1-1 0 0 0,-1 1 0 0 0,0-1 0 0 0,0 1 1 0 0,1-1-1 0 0,-1 1 0 0 0,0-1 0 0 0,0 0 0 0 0,0 0 0 0 0,0 0 0 0 0,0 0 0 0 0,0 0 0 0 0,0 0 1 0 0,0 0-1 0 0,0 0 0 0 0,-1 0 0 0 0,1 0 0 0 0,0 0 0 0 0,-1 0 0 0 0,1-1 0 0 0,0 1 0 0 0,-1 0 0 0 0,0 0 1 0 0,1-1-1 0 0,-1 1 0 0 0,0 0 0 0 0,0-1 0 0 0,1 1 0 0 0,-1-1 0 0 0,-1-1 0 0 0,1-12 346 0 0,-2 0 0 0 0,-3-15 0 0 0,-2-24 129 0 0,5 35-200 0 0,-10-38 0 0 0,9 42-65 0 0,3 15-235 0 0,-1-1 0 0 0,1 1 0 0 0,0 0 0 0 0,0 0 0 0 0,0 0 0 0 0,0 0 0 0 0,0 0 0 0 0,0-1 0 0 0,0 1 0 0 0,0 0 0 0 0,-1 0 0 0 0,1 0 0 0 0,0 0 0 0 0,0 0 0 0 0,0 0 0 0 0,0 0 0 0 0,-1 0 0 0 0,1-1 0 0 0,0 1 0 0 0,0 0 0 0 0,0 0 0 0 0,0 0 0 0 0,0 0 0 0 0,-1 0 0 0 0,1 0 0 0 0,0 0 0 0 0,0 0 0 0 0,0 0 0 0 0,-1 0 0 0 0,1 0 0 0 0,0 0 0 0 0,0 0 0 0 0,0 0 0 0 0,0 0 0 0 0,-1 0 0 0 0,1 1 0 0 0,0-1 0 0 0,0 0 0 0 0,0 0 0 0 0,0 0 0 0 0,0 0 0 0 0,-1 0 0 0 0,1 0 0 0 0,0 0 0 0 0,0 0 1 0 0,0 1-1 0 0,0-1 0 0 0,0 0 0 0 0,0 0 0 0 0,0 0 0 0 0,-1 0 0 0 0,1 0 0 0 0,0 1 0 0 0,0-1 0 0 0,0 0 0 0 0,0 0 0 0 0,0 0 0 0 0,0 0 0 0 0,0 1 0 0 0,0-1 0 0 0,0 0 0 0 0,0 0 0 0 0,0 0 0 0 0,0 1 0 0 0,-9 13 224 0 0,8-12-156 0 0,-10 15 137 0 0,1 0 1 0 0,1 1 0 0 0,1 0 0 0 0,0 1-1 0 0,1 0 1 0 0,1 0 0 0 0,1 1 0 0 0,1-1-1 0 0,0 1 1 0 0,2 0 0 0 0,-1 41 0 0 0,3 97 65 0 0,1-158-290 0 0,-1 0 0 0 0,0 0 0 0 0,0 1 0 0 0,0-1 0 0 0,1 0 0 0 0,-1 0 0 0 0,0 0 0 0 0,0 1 0 0 0,0-1 0 0 0,1 0 0 0 0,-1 0 1 0 0,0 0-1 0 0,1 0 0 0 0,-1 0 0 0 0,0 0 0 0 0,0 1 0 0 0,1-1 0 0 0,-1 0 0 0 0,0 0 0 0 0,0 0 0 0 0,1 0 0 0 0,-1 0 0 0 0,0 0 1 0 0,1 0-1 0 0,-1 0 0 0 0,0 0 0 0 0,1 0 0 0 0,-1 0 0 0 0,0-1 0 0 0,0 1 0 0 0,1 0 0 0 0,-1 0 0 0 0,0 0 0 0 0,0 0 0 0 0,1 0 1 0 0,-1 0-1 0 0,0-1 0 0 0,0 1 0 0 0,1 0 0 0 0,-1 0 0 0 0,0 0 0 0 0,0-1 0 0 0,0 1 0 0 0,1 0 0 0 0,-1 0 0 0 0,0-1 0 0 0,14-9-496 0 0,3-7 249 0 0,-1-1-1 0 0,-1-1 1 0 0,-1 0 0 0 0,-1 0-1 0 0,0-2 1 0 0,15-34 0 0 0,-25 49 265 0 0,0-1 1 0 0,1 1 0 0 0,0-1-1 0 0,0 1 1 0 0,0 0-1 0 0,0 0 1 0 0,1 1-1 0 0,0 0 1 0 0,10-9-1 0 0,-14 14-2 0 0,-1 0-1 0 0,1 0 1 0 0,-1 0 0 0 0,1 0-1 0 0,-1 0 1 0 0,0 0-1 0 0,1 0 1 0 0,-1 0-1 0 0,1 1 1 0 0,-1-1 0 0 0,1 0-1 0 0,-1 0 1 0 0,0 0-1 0 0,1 0 1 0 0,-1 1-1 0 0,1-1 1 0 0,-1 0-1 0 0,0 0 1 0 0,1 1 0 0 0,-1-1-1 0 0,0 0 1 0 0,1 1-1 0 0,-1-1 1 0 0,0 0-1 0 0,0 1 1 0 0,1-1 0 0 0,-1 1-1 0 0,0-1 1 0 0,0 0-1 0 0,0 1 1 0 0,1-1-1 0 0,-1 1 1 0 0,0-1 0 0 0,0 0-1 0 0,0 1 1 0 0,0-1-1 0 0,0 1 1 0 0,0-1-1 0 0,0 1 1 0 0,5 22 29 0 0,-5-22-33 0 0,12 114 17 0 0,-9-82-436 0 0,7 5-2278 0 0,-6-32 1625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6:00.129"/>
    </inkml:context>
    <inkml:brush xml:id="br0">
      <inkml:brushProperty name="width" value="0.05" units="cm"/>
      <inkml:brushProperty name="height" value="0.05" units="cm"/>
    </inkml:brush>
  </inkml:definitions>
  <inkml:trace contextRef="#ctx0" brushRef="#br0">2 66 7325 0 0,'8'-24'255'0'0,"-7"21"-116"0"0,0 0 1 0 0,0 0-1 0 0,0 1 0 0 0,0-1 0 0 0,0 0 1 0 0,0 0-1 0 0,-1 0 0 0 0,0 0 0 0 0,0 0 0 0 0,1 0 1 0 0,-2 0-1 0 0,1-4 0 0 0,3 37 653 0 0,-2-1-1 0 0,0 1 1 0 0,-2-1-1 0 0,-9 53 1 0 0,5-40-667 0 0,-1 60 0 0 0,9-82-644 0 0,2-20-173 0 0,2-10 123 0 0,29-56-7 0 0,-25 42 545 0 0,1 2 0 0 0,26-37 0 0 0,-22 37 29 0 0,-8 10 23 0 0,1 0-1 0 0,1 1 1 0 0,0 0-1 0 0,0 1 0 0 0,18-15 1 0 0,-17 16 8 0 0,-1 2 52 0 0,-9 8-78 0 0,-1-1 1 0 0,1 1-1 0 0,-1-1 0 0 0,1 1 0 0 0,-1-1 0 0 0,1 1 0 0 0,-1 0 1 0 0,0-1-1 0 0,1 1 0 0 0,-1 0 0 0 0,0-1 0 0 0,1 1 0 0 0,-1 0 0 0 0,0-1 1 0 0,0 1-1 0 0,0 0 0 0 0,0-1 0 0 0,0 1 0 0 0,0 0 0 0 0,0 0 1 0 0,0 1-1 0 0,2 24 49 0 0,-2 0 1 0 0,0-1 0 0 0,-7 38-1 0 0,4-39-38 0 0,0 0-1 0 0,2 0 0 0 0,1 0 1 0 0,4 34-1 0 0,-4-56-28 0 0,1 9-233 0 0,2 0 1 0 0,-1 0-1 0 0,1 0 0 0 0,5 12 1 0 0,-8-23 196 0 0,1 1 0 0 0,-1-1 0 0 0,0 0 0 0 0,1 1 0 0 0,-1-1 0 0 0,0 0 1 0 0,1 1-1 0 0,-1-1 0 0 0,0 0 0 0 0,1 0 0 0 0,-1 0 0 0 0,1 1 0 0 0,-1-1 0 0 0,1 0 1 0 0,-1 0-1 0 0,0 0 0 0 0,1 0 0 0 0,-1 0 0 0 0,1 0 0 0 0,-1 1 0 0 0,1-1 0 0 0,-1 0 1 0 0,1 0-1 0 0,-1-1 0 0 0,0 1 0 0 0,1 0 0 0 0,-1 0 0 0 0,1 0 0 0 0,-1 0 0 0 0,1 0 1 0 0,-1 0-1 0 0,1-1 0 0 0,-1 1 0 0 0,0 0 0 0 0,1-1 0 0 0,18-10-1464 0 0,-15 9 1082 0 0,9-9-481 0 0,2-2 6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6:00.555"/>
    </inkml:context>
    <inkml:brush xml:id="br0">
      <inkml:brushProperty name="width" value="0.05" units="cm"/>
      <inkml:brushProperty name="height" value="0.05" units="cm"/>
    </inkml:brush>
  </inkml:definitions>
  <inkml:trace contextRef="#ctx0" brushRef="#br0">33 791 4964 0 0,'9'-11'189'0'0,"1"0"0"0"0,20-18-1 0 0,4-3 873 0 0,-30 28-748 0 0,0 0 0 0 0,-1-1 0 0 0,1 0 0 0 0,4-9 0 0 0,-7 12-196 0 0,0 0 0 0 0,0 0 0 0 0,-1 1 0 0 0,1-1 0 0 0,0 0 0 0 0,-1 0 0 0 0,0 0 0 0 0,1 0 0 0 0,-1 0-1 0 0,0 0 1 0 0,0 0 0 0 0,0 1 0 0 0,0-1 0 0 0,0 0 0 0 0,-1 0 0 0 0,1 0 0 0 0,0 0 0 0 0,-2-2 0 0 0,2 4-89 0 0,0 0 1 0 0,-1 0-1 0 0,1 0 1 0 0,0 0 0 0 0,-1 0-1 0 0,1 0 1 0 0,0 0-1 0 0,-1 0 1 0 0,1 0-1 0 0,-1 0 1 0 0,1 1 0 0 0,0-1-1 0 0,-1 0 1 0 0,1 0-1 0 0,0 0 1 0 0,0 0 0 0 0,-1 1-1 0 0,1-1 1 0 0,0 0-1 0 0,-1 0 1 0 0,1 1-1 0 0,0-1 1 0 0,0 0 0 0 0,-1 0-1 0 0,1 1 1 0 0,0-1-1 0 0,0 0 1 0 0,0 1 0 0 0,-1-1-1 0 0,1 0 1 0 0,0 1-1 0 0,0-1 1 0 0,0 0-1 0 0,0 1 1 0 0,0 0 0 0 0,-10 15 285 0 0,-2 5 292 0 0,-23 31 1 0 0,26-41-409 0 0,0 1 0 0 0,1 1 1 0 0,0-1-1 0 0,1 1 0 0 0,1 0 0 0 0,0 1 1 0 0,-7 24-1 0 0,12-35-172 0 0,-2 10 173 0 0,1 1 0 0 0,-2 23 1 0 0,4-33-156 0 0,0-1 0 0 0,0 1 0 0 0,1-1 1 0 0,-1 0-1 0 0,1 1 0 0 0,-1-1 0 0 0,1 0 1 0 0,0 1-1 0 0,0-1 0 0 0,1 0 1 0 0,-1 0-1 0 0,1 0 0 0 0,-1 0 0 0 0,1 0 1 0 0,0 0-1 0 0,3 3 0 0 0,-3-5-31 0 0,-1 0-1 0 0,0-1 1 0 0,1 1 0 0 0,-1 0-1 0 0,0-1 1 0 0,1 1 0 0 0,-1-1-1 0 0,1 1 1 0 0,-1-1-1 0 0,1 0 1 0 0,-1 0 0 0 0,1 0-1 0 0,-1 0 1 0 0,1 0 0 0 0,-1 0-1 0 0,1 0 1 0 0,-1 0-1 0 0,1 0 1 0 0,-1-1 0 0 0,1 1-1 0 0,-1-1 1 0 0,3 0 0 0 0,31-16-23 0 0,-22 8-80 0 0,-1-1-1 0 0,-1 0 1 0 0,1 0 0 0 0,-2-1 0 0 0,1 0 0 0 0,-2-1-1 0 0,1 0 1 0 0,9-18 0 0 0,4-10-303 0 0,25-62 0 0 0,-15 13 278 0 0,-5 0-1 0 0,26-137 0 0 0,-31 124 77 0 0,-14 61 32 0 0,2-2 40 0 0,7-66-1 0 0,-19 93-10 0 0,-4 20-14 0 0,-8 23-1 0 0,13-27-6 0 0,-35 96 1056 0 0,3 2 1 0 0,6 1-1 0 0,-27 192 0 0 0,-5 159-827 0 0,58-447-567 0 0,-1 1 1 0 0,1 0 0 0 0,-1-1 0 0 0,0 1-1 0 0,0-1 1 0 0,0 1 0 0 0,-1-1 0 0 0,1 0-1 0 0,-1 1 1 0 0,-3 3 0 0 0,-2 3-1656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6:01.731"/>
    </inkml:context>
    <inkml:brush xml:id="br0">
      <inkml:brushProperty name="width" value="0.05" units="cm"/>
      <inkml:brushProperty name="height" value="0.05" units="cm"/>
    </inkml:brush>
  </inkml:definitions>
  <inkml:trace contextRef="#ctx0" brushRef="#br0">0 1745 6973 0 0,'2'-3'225'0'0,"-1"0"1"0"0,1 1 0 0 0,0-1-1 0 0,0 1 1 0 0,0 0-1 0 0,0 0 1 0 0,4-3 0 0 0,2-4 994 0 0,-5 6-906 0 0,-2 2-50 0 0,0 0-1 0 0,0-1 0 0 0,0 1 0 0 0,1 0 0 0 0,-1 0 0 0 0,0 0 1 0 0,1 0-1 0 0,-1 0 0 0 0,1 0 0 0 0,0 0 0 0 0,-1 0 0 0 0,1 1 1 0 0,0-1-1 0 0,2 0 0 0 0,-3 0-75 0 0,1 0-1 0 0,-1 0 1 0 0,1 0 0 0 0,-1 0 0 0 0,0 0-1 0 0,1 0 1 0 0,-1 0 0 0 0,0 0 0 0 0,0-1-1 0 0,0 1 1 0 0,1-2 0 0 0,-1 1-44 0 0,1 1 0 0 0,-1-1 0 0 0,0 0 0 0 0,1 1 0 0 0,-1-1 0 0 0,1 1 0 0 0,0 0 0 0 0,-1-1 0 0 0,4 0 0 0 0,-3 5-45 0 0,1 0-1 0 0,0 1 1 0 0,-1-1 0 0 0,0 1-1 0 0,0 0 1 0 0,3 7 0 0 0,3 9 209 0 0,2 0 0 0 0,20 32 1 0 0,-26-46-281 0 0,0-1 0 0 0,0 0 0 0 0,0 1 0 0 0,1-1 0 0 0,0-1 0 0 0,0 1 0 0 0,0-1 0 0 0,1 0 0 0 0,0 0 0 0 0,-1 0 0 0 0,1-1 0 0 0,0 0 0 0 0,8 3-1 0 0,-10-6-17 0 0,0 1-1 0 0,0-1 0 0 0,1 1 0 0 0,-1-1 1 0 0,0 0-1 0 0,0-1 0 0 0,0 1 0 0 0,0-1 0 0 0,0 0 1 0 0,0 0-1 0 0,0 0 0 0 0,0 0 0 0 0,0-1 1 0 0,0 0-1 0 0,0 1 0 0 0,-1-1 0 0 0,1-1 0 0 0,-1 1 1 0 0,1 0-1 0 0,2-4 0 0 0,9-7 4 0 0,0-1-1 0 0,22-27 1 0 0,-32 36-11 0 0,15-20-8 0 0,-1-1 0 0 0,-1-1 1 0 0,15-30-1 0 0,38-92-18 0 0,-58 120 16 0 0,93-262-8 0 0,-15 33-34 0 0,-82 239 46 0 0,0 0-1 0 0,20-27 1 0 0,-29 45 4 0 0,0 1 0 0 0,0 0-1 0 0,0 0 1 0 0,0 0 0 0 0,0 0 0 0 0,0 0 0 0 0,0 0 0 0 0,0 0-1 0 0,0-1 1 0 0,0 1 0 0 0,0 0 0 0 0,0 0 0 0 0,0 0 0 0 0,1 0 0 0 0,-1 0-1 0 0,0 0 1 0 0,0 0 0 0 0,0 0 0 0 0,0 0 0 0 0,0 0 0 0 0,0 0 0 0 0,0 0-1 0 0,1 0 1 0 0,-1 0 0 0 0,0-1 0 0 0,0 1 0 0 0,0 0 0 0 0,0 0-1 0 0,0 0 1 0 0,0 0 0 0 0,1 0 0 0 0,-1 0 0 0 0,0 1 0 0 0,0-1 0 0 0,0 0-1 0 0,0 0 1 0 0,0 0 0 0 0,0 0 0 0 0,0 0 0 0 0,1 0 0 0 0,-1 0 0 0 0,0 0-1 0 0,0 0 1 0 0,0 0 0 0 0,0 0 0 0 0,0 0 0 0 0,0 0 0 0 0,0 0-1 0 0,0 0 1 0 0,0 1 0 0 0,1-1 0 0 0,-1 0 0 0 0,0 0 0 0 0,0 0 0 0 0,0 0-1 0 0,0 0 1 0 0,4 12-13 0 0,0 16-6 0 0,-3-27 19 0 0,3 25 4 0 0,1 1-1 0 0,2-2 1 0 0,0 1-1 0 0,2-1 1 0 0,1 0 0 0 0,0-1-1 0 0,2 0 1 0 0,1-1-1 0 0,1 0 1 0 0,31 37 0 0 0,-35-49-1 0 0,0 0 0 0 0,1-1 1 0 0,21 15-1 0 0,-25-21 3 0 0,0 1 0 0 0,0-1-1 0 0,0 0 1 0 0,1-1 0 0 0,0 0 0 0 0,-1 0-1 0 0,1-1 1 0 0,10 3 0 0 0,-14-5-1 0 0,0 0 1 0 0,1-1-1 0 0,-1 1 0 0 0,0 0 1 0 0,0-1-1 0 0,0 0 1 0 0,0 0-1 0 0,0 0 0 0 0,0-1 1 0 0,0 1-1 0 0,-1-1 1 0 0,1 0-1 0 0,4-3 1 0 0,2-2 2 0 0,0 0 1 0 0,0 0 0 0 0,10-12 0 0 0,-1 0-24 0 0,-2-2 1 0 0,0 0-1 0 0,25-42 0 0 0,33-78-57 0 0,-4 6 71 0 0,-42 85-5 0 0,-7 10-5 0 0,2 1 0 0 0,46-56-1 0 0,-70 94 12 0 0,0 1 0 0 0,1 0 0 0 0,-1 0 0 0 0,0 0 0 0 0,0 0 0 0 0,0 0 0 0 0,0 0 0 0 0,0-1-1 0 0,0 1 1 0 0,0 0 0 0 0,1 0 0 0 0,-1 0 0 0 0,0 0 0 0 0,0 0 0 0 0,0 0 0 0 0,0 0 0 0 0,0 0 0 0 0,1 0 0 0 0,-1 0-1 0 0,0 0 1 0 0,0 0 0 0 0,0 0 0 0 0,0 0 0 0 0,1 0 0 0 0,-1 0 0 0 0,0 0 0 0 0,0 0 0 0 0,0 0 0 0 0,0 0 0 0 0,1 0 0 0 0,-1 0-1 0 0,0 0 1 0 0,0 0 0 0 0,0 0 0 0 0,0 0 0 0 0,0 0 0 0 0,1 0 0 0 0,-1 0 0 0 0,0 0 0 0 0,0 0 0 0 0,0 1 0 0 0,0-1 0 0 0,0 0-1 0 0,0 0 1 0 0,1 0 0 0 0,-1 0 0 0 0,0 0 0 0 0,0 1 0 0 0,5 11 4 0 0,1 27 44 0 0,-4-24 4 0 0,-1-4 9 0 0,2 1 1 0 0,0 0 0 0 0,0-1-1 0 0,1 1 1 0 0,6 11 0 0 0,-9-20-46 0 0,1 0 1 0 0,0-1 0 0 0,-1 1 0 0 0,1-1 0 0 0,0 1-1 0 0,0-1 1 0 0,0 0 0 0 0,0 0 0 0 0,1 0-1 0 0,-1 0 1 0 0,1 0 0 0 0,-1-1 0 0 0,1 1-1 0 0,-1-1 1 0 0,1 1 0 0 0,0-1 0 0 0,0 0-1 0 0,0 0 1 0 0,0 0 0 0 0,0 0 0 0 0,0-1 0 0 0,0 1-1 0 0,0-1 1 0 0,0 0 0 0 0,4 0 0 0 0,2-1-5 0 0,0 0-1 0 0,0 0 1 0 0,-1-1 0 0 0,1 0 0 0 0,-1 0 0 0 0,1-1 0 0 0,-1-1 0 0 0,0 1 0 0 0,12-8 0 0 0,-8 3-7 0 0,-1 0 0 0 0,0-1 0 0 0,-1 0 0 0 0,1 0 1 0 0,12-17-1 0 0,-2-2-2 0 0,-1-1 1 0 0,-2-1 0 0 0,29-62-1 0 0,-11 6 13 0 0,13-28-16 0 0,-40 97 0 0 0,1 0 0 0 0,0 0 0 0 0,1 1 0 0 0,15-17 0 0 0,-6 17-18 0 0,-20 15 14 0 0,1 1 0 0 0,-1 0 0 0 0,0-1 0 0 0,1 1-1 0 0,-1 0 1 0 0,0-1 0 0 0,1 1 0 0 0,-1 0-1 0 0,0 0 1 0 0,1-1 0 0 0,-1 1 0 0 0,1 0-1 0 0,-1 0 1 0 0,0 0 0 0 0,1 0 0 0 0,-1-1-1 0 0,1 1 1 0 0,-1 0 0 0 0,1 0 0 0 0,-1 0-1 0 0,0 0 1 0 0,1 0 0 0 0,-1 0 0 0 0,1 0 0 0 0,-1 0-1 0 0,1 0 1 0 0,-1 1 0 0 0,1-1 0 0 0,0 1 6 0 0,-1-1 1 0 0,1 1-1 0 0,0-1 1 0 0,0 1 0 0 0,-1 0-1 0 0,1-1 1 0 0,0 1-1 0 0,0-1 1 0 0,0 1-1 0 0,-1-1 1 0 0,1 0 0 0 0,0 1-1 0 0,0-1 1 0 0,0 0-1 0 0,0 0 1 0 0,0 0 0 0 0,0 0-1 0 0,0 1 1 0 0,0-1-1 0 0,-1 0 1 0 0,3-1-1 0 0,23 2 154 0 0,-21-2-238 0 0,-1 0 0 0 0,1 0-1 0 0,-1-1 1 0 0,0 1 0 0 0,1-1 0 0 0,-1 0 0 0 0,0 0 0 0 0,0-1 0 0 0,0 1 0 0 0,0-1 0 0 0,0 0 0 0 0,-1 0 0 0 0,1 0 0 0 0,-1-1 0 0 0,5-5 0 0 0,0-1-732 0 0,0-1 0 0 0,0-1 0 0 0,-1 1 1 0 0,6-15-1 0 0,-12 24 459 0 0,0 0 0 0 0,0-1 0 0 0,0 1 0 0 0,-1 0-1 0 0,1-1 1 0 0,0 1 0 0 0,-1-1 0 0 0,0 1 0 0 0,1-1 0 0 0,-1 1 0 0 0,0-1 0 0 0,-1-2 0 0 0,1 4 216 0 0,0 0 1 0 0,-1 0-1 0 0,1 0 0 0 0,0 0 1 0 0,-1 0-1 0 0,1 1 0 0 0,-1-1 1 0 0,0 0-1 0 0,1 0 0 0 0,-1 0 1 0 0,0 1-1 0 0,1-1 0 0 0,-1 0 1 0 0,0 1-1 0 0,0-1 0 0 0,1 1 1 0 0,-1-1-1 0 0,0 1 0 0 0,0-1 1 0 0,0 1-1 0 0,0-1 0 0 0,0 1 1 0 0,0 0-1 0 0,0-1 1 0 0,0 1-1 0 0,0 0 0 0 0,0 0 1 0 0,0 0-1 0 0,0 0 0 0 0,0 0 1 0 0,0 0-1 0 0,-1 0 0 0 0,-14 3-1064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6:02.181"/>
    </inkml:context>
    <inkml:brush xml:id="br0">
      <inkml:brushProperty name="width" value="0.05" units="cm"/>
      <inkml:brushProperty name="height" value="0.05" units="cm"/>
    </inkml:brush>
  </inkml:definitions>
  <inkml:trace contextRef="#ctx0" brushRef="#br0">146 373 3180 0 0,'-3'2'75'0'0,"-1"-1"1"0"0,0 1-1 0 0,1-1 0 0 0,-1 0 0 0 0,0 0 0 0 0,0-1 1 0 0,1 1-1 0 0,-1-1 0 0 0,0 0 0 0 0,0 0 0 0 0,0 0 0 0 0,0 0 1 0 0,1-1-1 0 0,-1 1 0 0 0,0-1 0 0 0,0 0 0 0 0,1-1 1 0 0,-1 1-1 0 0,-4-2 0 0 0,3 1 361 0 0,0-1 1 0 0,0 1-1 0 0,0-1 1 0 0,0 0-1 0 0,1 0 1 0 0,-1 0-1 0 0,1-1 1 0 0,0 0-1 0 0,0 0 1 0 0,0 0-1 0 0,1 0 1 0 0,-7-9-1 0 0,7 10 1182 0 0,2 5 71 0 0,2-2-1652 0 0,-1 1 0 0 0,0-1 0 0 0,1 0 0 0 0,-1 0 0 0 0,0 0 0 0 0,1 1 0 0 0,-1-1 0 0 0,1 0 0 0 0,-1 0 0 0 0,0 0 0 0 0,1 0 0 0 0,-1 0 0 0 0,0 0 0 0 0,1 0 0 0 0,-1 0 0 0 0,1 0 0 0 0,-1 0 0 0 0,0 0 0 0 0,1 0 0 0 0,-1 0 0 0 0,0-1 0 0 0,1 1 0 0 0,-1 0-1 0 0,1 0 1 0 0,-1 0 0 0 0,0 0 0 0 0,1-1 0 0 0,-1 1 0 0 0,0 0 0 0 0,0 0 0 0 0,1-1 0 0 0,-1 1 0 0 0,0 0 0 0 0,1 0 0 0 0,-1-1 0 0 0,0 0 0 0 0,96-60 550 0 0,199-93 0 0 0,-105 67-177 0 0,-171 74 312 0 0,-18 12-260 0 0,-2 3-71 0 0,-9 12-205 0 0,2-2 41 0 0,1 1 1 0 0,1 0-1 0 0,0 1 1 0 0,1-1-1 0 0,0 1 1 0 0,1 0-1 0 0,0 0 1 0 0,2 1-1 0 0,-3 17 0 0 0,3 3 600 0 0,1-1 0 0 0,7 63-1 0 0,-3-59-417 0 0,-1-13-227 0 0,6 29 1 0 0,-1-21-40 0 0,14 77 206 0 0,-21-104-309 0 0,1 9 77 0 0,-1-15-111 0 0,0 0 1 0 0,0 0-1 0 0,0 0 1 0 0,0 0-1 0 0,0 0 1 0 0,0 1-1 0 0,0-1 1 0 0,0 0-1 0 0,0 0 1 0 0,-1 0-1 0 0,1 0 0 0 0,0 0 1 0 0,0 0-1 0 0,0 0 1 0 0,0 1-1 0 0,0-1 1 0 0,0 0-1 0 0,0 0 1 0 0,0 0-1 0 0,1 0 1 0 0,-1 0-1 0 0,0 0 1 0 0,0 1-1 0 0,0-1 1 0 0,0 0-1 0 0,0 0 1 0 0,0 0-1 0 0,0 0 0 0 0,0 0 1 0 0,0 0-1 0 0,0 0 1 0 0,0 0-1 0 0,0 1 1 0 0,0-1-1 0 0,0 0 1 0 0,1 0-1 0 0,-1 0 1 0 0,0 0-1 0 0,0 0 1 0 0,0 0-1 0 0,0 0 1 0 0,0 0-1 0 0,0 0 1 0 0,0 0-1 0 0,0 0 0 0 0,1 0 1 0 0,-1 0-1 0 0,0 0 1 0 0,0 0-1 0 0,0 0 1 0 0,0 0-1 0 0,0 0 1 0 0,0 0-1 0 0,1 0 1 0 0,-1 0-1 0 0,0 0 1 0 0,0 0-1 0 0,0 0 1 0 0,0 0-1 0 0,0 0 1 0 0,0 0-1 0 0,0 0 0 0 0,1 0 1 0 0,-1 0-1 0 0,0 0 1 0 0,0 0-1 0 0,10-9 308 0 0,-10 9-302 0 0,1 0-1 0 0,0-1 1 0 0,-1 1 0 0 0,1-1-1 0 0,-1 1 1 0 0,1-1 0 0 0,0 1 0 0 0,-1-1-1 0 0,1 0 1 0 0,-1 1 0 0 0,0-1-1 0 0,1 1 1 0 0,-1-1 0 0 0,0 0-1 0 0,1 0 1 0 0,-1 1 0 0 0,0-1-1 0 0,1 0 1 0 0,-1 1 0 0 0,0-1-1 0 0,0 0 1 0 0,0 0 0 0 0,0 1 0 0 0,0-1-1 0 0,0 0 1 0 0,0 0 0 0 0,0 0-1 0 0,0 0 1 0 0,0-18-40 0 0,0-4 62 0 0,0 7-3740 0 0,-9 16-539 0 0,-6 0 1490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6:03.892"/>
    </inkml:context>
    <inkml:brush xml:id="br0">
      <inkml:brushProperty name="width" value="0.05" units="cm"/>
      <inkml:brushProperty name="height" value="0.05" units="cm"/>
    </inkml:brush>
  </inkml:definitions>
  <inkml:trace contextRef="#ctx0" brushRef="#br0">41 71 6189 0 0,'-2'-1'10'0'0,"0"1"1"0"0,0-1-1 0 0,1 1 1 0 0,-1-1 0 0 0,0 0-1 0 0,1 0 1 0 0,-1 0 0 0 0,0 0-1 0 0,1 0 1 0 0,-2-1 0 0 0,2 0 84 0 0,-1 1 0 0 0,1 0 0 0 0,0 0 0 0 0,-1 1 0 0 0,1-1 0 0 0,-1 0 0 0 0,1 0 0 0 0,-1 1 1 0 0,1-1-1 0 0,-1 1 0 0 0,0-1 0 0 0,-1 1 0 0 0,310-3 5276 0 0,418-19-3484 0 0,-74 4-1168 0 0,-712 11-6324 0 0,39 7 4080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6:04.192"/>
    </inkml:context>
    <inkml:brush xml:id="br0">
      <inkml:brushProperty name="width" value="0.05" units="cm"/>
      <inkml:brushProperty name="height" value="0.05" units="cm"/>
    </inkml:brush>
  </inkml:definitions>
  <inkml:trace contextRef="#ctx0" brushRef="#br0">31 211 6973 0 0,'-3'1'13'0'0,"2"-1"3"0"0,0 1 0 0 0,-1-1 0 0 0,1 0 0 0 0,0 0 1 0 0,0 1-1 0 0,0-1 0 0 0,0 0 0 0 0,-1 0 0 0 0,1 0 0 0 0,0 0 0 0 0,0 0 0 0 0,0-1 1 0 0,-1 1-1 0 0,1 0 0 0 0,0-1 0 0 0,0 1 0 0 0,0 0 0 0 0,0-1 0 0 0,0 1 0 0 0,0-1 1 0 0,-3 0 1274 0 0,15 3-123 0 0,573-51 3685 0 0,-485 36-4396 0 0,105-13 913 0 0,236-61-1 0 0,-303 52-744 0 0,-170 35-5915 0 0,18 4 3291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19.368"/>
    </inkml:context>
    <inkml:brush xml:id="br0">
      <inkml:brushProperty name="width" value="0.05" units="cm"/>
      <inkml:brushProperty name="height" value="0.05" units="cm"/>
    </inkml:brush>
  </inkml:definitions>
  <inkml:trace contextRef="#ctx0" brushRef="#br0">235 306 6941 0 0,'-1'-3'46'0'0,"-1"0"0"0"0,1 1 1 0 0,0-1-1 0 0,-1 1 1 0 0,0-1-1 0 0,1 1 0 0 0,-1 0 1 0 0,0 0-1 0 0,0 0 1 0 0,0 0-1 0 0,-1 0 0 0 0,1 0 1 0 0,0 0-1 0 0,-1 1 1 0 0,1-1-1 0 0,-1 1 0 0 0,0 0 1 0 0,1-1-1 0 0,-1 1 1 0 0,0 1-1 0 0,0-1 0 0 0,1 0 1 0 0,-1 1-1 0 0,0-1 1 0 0,0 1-1 0 0,-6 0 0 0 0,4 28 1427 0 0,-2 19-481 0 0,3-1 1 0 0,1 80 0 0 0,3-116-911 0 0,10 401 2182 0 0,-10 297-1010 0 0,-14-540-1184 0 0,-8 0 1 0 0,-45 168-1 0 0,51-273-32 0 0,2 0 0 0 0,4 1-1 0 0,-5 112 1 0 0,14-176-35 0 0,1 0 1 0 0,0 1-1 0 0,0-1 0 0 0,0 0 0 0 0,0 1 0 0 0,0-1 1 0 0,0 0-1 0 0,1 1 0 0 0,-1-1 0 0 0,0 0 0 0 0,0 1 1 0 0,0-1-1 0 0,0 0 0 0 0,0 1 0 0 0,0-1 0 0 0,1 0 0 0 0,-1 0 1 0 0,0 1-1 0 0,0-1 0 0 0,0 0 0 0 0,1 0 0 0 0,-1 1 1 0 0,0-1-1 0 0,0 0 0 0 0,1 0 0 0 0,-1 1 0 0 0,0-1 1 0 0,0 0-1 0 0,1 0 0 0 0,-1 0 0 0 0,0 0 0 0 0,1 0 1 0 0,-1 0-1 0 0,0 1 0 0 0,1-1 0 0 0,-1 0 0 0 0,0 0 1 0 0,1 0-1 0 0,-1 0 0 0 0,0 0 0 0 0,1 0 0 0 0,-1 0 0 0 0,0 0 1 0 0,1 0-1 0 0,-1 0 0 0 0,0-1 0 0 0,1 1 0 0 0,-1 0 1 0 0,0 0-1 0 0,0 0 0 0 0,1 0 0 0 0,-1-1 0 0 0,25-11 123 0 0,-7 2-93 0 0,39-9-12 0 0,1 3 0 0 0,102-15 1 0 0,125 2 42 0 0,-207 22-78 0 0,2100-62 791 0 0,-1577 98-568 0 0,-366-14 122 0 0,-234-15-311 0 0,0 0 0 0 0,0 0 0 0 0,-1 0 0 0 0,1 0 0 0 0,0 0 1 0 0,0 0-1 0 0,0 0 0 0 0,0 0 0 0 0,0 1 0 0 0,-1-1 0 0 0,1 0 0 0 0,0 1 0 0 0,0-1 0 0 0,0 1 0 0 0,-1-1 0 0 0,2 2 1 0 0,-1-2 1 0 0,-1 0 1 0 0,0 1-1 0 0,0-1 1 0 0,0 0-1 0 0,0 0 1 0 0,0 1 0 0 0,0-1-1 0 0,0 0 1 0 0,0 1-1 0 0,0-1 1 0 0,0 0-1 0 0,0 0 1 0 0,0 1-1 0 0,0-1 1 0 0,0 0 0 0 0,0 1-1 0 0,0-1 1 0 0,0 0-1 0 0,0 0 1 0 0,-1 1-1 0 0,1-1 1 0 0,0 0-1 0 0,0 0 1 0 0,0 1 0 0 0,0-1-1 0 0,-1 0 1 0 0,1 0-1 0 0,0 0 1 0 0,0 1-1 0 0,0-1 1 0 0,-1 0-1 0 0,1 1 17 0 0,-1-1-1 0 0,0 1 0 0 0,0 0 0 0 0,1-1 0 0 0,-1 1 0 0 0,0-1 0 0 0,0 0 0 0 0,1 1 1 0 0,-1-1-1 0 0,0 0 0 0 0,0 1 0 0 0,0-1 0 0 0,0 0 0 0 0,0 0 0 0 0,1 0 0 0 0,-1 1 1 0 0,0-1-1 0 0,0 0 0 0 0,0 0 0 0 0,0-1 0 0 0,0 1 0 0 0,0 0 0 0 0,0 0 0 0 0,1 0 1 0 0,-1 0-1 0 0,-2-1 0 0 0,-1-3 17 0 0,-9-6 18 0 0,1 0 1 0 0,-16-16 0 0 0,24 21-84 0 0,0 0 1 0 0,1 0-1 0 0,-1-1 1 0 0,1 1-1 0 0,0-1 1 0 0,0 0 0 0 0,1 1-1 0 0,-1-1 1 0 0,-1-9-1 0 0,0-4-7 0 0,1-1-1 0 0,1 0 0 0 0,0-36 1 0 0,10-62-83 0 0,-6 97 69 0 0,59-868-785 0 0,-43 31 744 0 0,-23 578 83 0 0,7 259-18 0 0,-1 18 6 0 0,0 1-1 0 0,-1-1 1 0 0,0 0 0 0 0,1 0-1 0 0,-1 0 1 0 0,0 0 0 0 0,-1 0-1 0 0,1 0 1 0 0,0 1 0 0 0,-1-1-1 0 0,-1-4 1 0 0,-5-19 7 0 0,6 23-7 0 0,-1-1 0 0 0,1 0 1 0 0,-1 1-1 0 0,0-1 0 0 0,-1 1 0 0 0,1 0 1 0 0,0 0-1 0 0,-1-1 0 0 0,0 2 1 0 0,1-1-1 0 0,-1 0 0 0 0,0 1 0 0 0,-1-1 1 0 0,1 1-1 0 0,0 0 0 0 0,-1 0 1 0 0,1 0-1 0 0,-1 0 0 0 0,0 1 0 0 0,1-1 1 0 0,-6 0-1 0 0,-4-2 7 0 0,0 1-1 0 0,0 1 1 0 0,-1 0 0 0 0,1 1 0 0 0,-15 0-1 0 0,-318 17-67 0 0,136-2 62 0 0,-579 13-17 0 0,-1-42 36 0 0,618 3 1 0 0,-409-10-48 0 0,574 23 29 0 0,-113 6-21 0 0,100-5 11 0 0,0 1 1 0 0,1 1 0 0 0,0 1 0 0 0,-19 7 0 0 0,6 7-44 0 0,3-3-30 0 0,16-6-150 0 0,10-7 150 0 0,1 0 1 0 0,-1 0-1 0 0,1-1 1 0 0,-1 1-1 0 0,0-1 1 0 0,-5 5-1 0 0,-3 1 9 0 0,1 2 3 0 0,0-1 1 0 0,-1 0 0 0 0,0-1-1 0 0,-18 10 1 0 0,24-15-659 0 0,11-7-1296 0 0,11-4-1612 0 0,-2 3 1808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4.315"/>
    </inkml:context>
    <inkml:brush xml:id="br0">
      <inkml:brushProperty name="width" value="0.05" units="cm"/>
      <inkml:brushProperty name="height" value="0.05" units="cm"/>
    </inkml:brush>
  </inkml:definitions>
  <inkml:trace contextRef="#ctx0" brushRef="#br0">146 15 9165 0 0,'0'0'-10'0'0,"0"-1"0"0"0,1 1 1 0 0,-1-1-1 0 0,0 1 0 0 0,0 0 1 0 0,0-1-1 0 0,0 1 0 0 0,0-1 1 0 0,0 1-1 0 0,0-1 0 0 0,0 1 1 0 0,0-1-1 0 0,0 1 0 0 0,0 0 1 0 0,0-1-1 0 0,0 1 0 0 0,-1-1 1 0 0,1 1-1 0 0,0-1 0 0 0,0 1 0 0 0,0 0 1 0 0,-1-1-1 0 0,1 1 0 0 0,0 0 1 0 0,0-1-1 0 0,-1 1 0 0 0,1 0 1 0 0,0-1-1 0 0,-1 1 0 0 0,1 0 1 0 0,0-1-1 0 0,-1 1 0 0 0,1 0 1 0 0,0 0-1 0 0,-1 0 0 0 0,1-1 0 0 0,-1 1 1 0 0,1 0-1 0 0,-1 0 0 0 0,1 0 1 0 0,0 0-1 0 0,-1 0 0 0 0,1 0 1 0 0,-1 0-1 0 0,1 0 0 0 0,-1 0 1 0 0,1 0-1 0 0,-1 0 0 0 0,0 0 1 0 0,0 1-8 0 0,0-1-1 0 0,-1 1 1 0 0,1 0 0 0 0,-1 0 0 0 0,1 0 0 0 0,0 0 0 0 0,0 0 0 0 0,0 0 0 0 0,-1 0 0 0 0,1 1 0 0 0,0-1 0 0 0,1 0 0 0 0,-1 1 0 0 0,-1 1 0 0 0,-10 17-19 0 0,-24 32 1 0 0,34-48 29 0 0,-36 50-822 0 0,19-29-335 0 0,10-15 267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19.864"/>
    </inkml:context>
    <inkml:brush xml:id="br0">
      <inkml:brushProperty name="width" value="0.05" units="cm"/>
      <inkml:brushProperty name="height" value="0.05" units="cm"/>
    </inkml:brush>
  </inkml:definitions>
  <inkml:trace contextRef="#ctx0" brushRef="#br0">59 192 9129 0 0,'-4'-3'187'0'0,"-1"1"1"0"0,1-1-1 0 0,-1 1 0 0 0,1 0 1 0 0,-1 0-1 0 0,-6-2 0 0 0,-10-2 4008 0 0,21 6-4142 0 0,14-2 321 0 0,35-13-99 0 0,0 3 0 0 0,1 1 0 0 0,54-3 0 0 0,-58 8-175 0 0,254-30-75 0 0,-206 18-706 0 0,-94 18 666 0 0,0 0-1 0 0,1 0 1 0 0,-1 0 0 0 0,0 0-1 0 0,1 0 1 0 0,-1 0 0 0 0,0 0-1 0 0,0 0 1 0 0,1 0 0 0 0,-1 0-1 0 0,0 0 1 0 0,1 0 0 0 0,-1 0-1 0 0,0-1 1 0 0,0 1 0 0 0,1 0-1 0 0,-1 0 1 0 0,0 0 0 0 0,0 0-1 0 0,0-1 1 0 0,1 1 0 0 0,-1 0-1 0 0,0 0 1 0 0,0-1 0 0 0,0 1-1 0 0,1 0 1 0 0,-1 0 0 0 0,0-1-1 0 0,0 1 1 0 0,0 0 0 0 0,0 0-1 0 0,0-1 1 0 0,0 0 0 0 0,-7-6-478 0 0,-13-4-96 0 0,-3 4 346 0 0,-1 0-1 0 0,0 2 0 0 0,-1 1 1 0 0,-41-3-1 0 0,-98 11 240 0 0,160-4 13 0 0,1 0 1 0 0,0 0 0 0 0,-1 1 0 0 0,1-1 0 0 0,0 1-1 0 0,0 0 1 0 0,0 0 0 0 0,0 0 0 0 0,0 1 0 0 0,0-1 0 0 0,0 1-1 0 0,0-1 1 0 0,0 1 0 0 0,0 0 0 0 0,1 0 0 0 0,-3 3 0 0 0,2-2 24 0 0,1 1 0 0 0,0-1 0 0 0,0 1 0 0 0,0-1 0 0 0,0 1 0 0 0,0 0 0 0 0,1 0 0 0 0,0 0 0 0 0,0-1 0 0 0,0 1 0 0 0,0 1 0 0 0,0 7 1 0 0,-1 27 353 0 0,1 1 1 0 0,9 67 0 0 0,22 79 341 0 0,-4-29-418 0 0,-19-103-303 0 0,8 56 113 0 0,-12-97-250 0 0,0-1 1 0 0,1 0 0 0 0,0 0 0 0 0,0 0 0 0 0,2-1 0 0 0,9 17-1 0 0,-14-26 1 0 0,0 0 1 0 0,0-1-1 0 0,0 1 0 0 0,0-1 0 0 0,0 0 0 0 0,0 1 0 0 0,0-1 0 0 0,0 0 0 0 0,1 0 0 0 0,-1 0 0 0 0,0 1 0 0 0,1-1 0 0 0,-1-1 1 0 0,1 1-1 0 0,-1 0 0 0 0,1 0 0 0 0,0-1 0 0 0,-1 1 0 0 0,1 0 0 0 0,0-1 0 0 0,-1 0 0 0 0,1 1 0 0 0,0-1 0 0 0,-1 0 0 0 0,1 0 0 0 0,0 0 1 0 0,0 0-1 0 0,-1 0 0 0 0,1 0 0 0 0,0-1 0 0 0,0 1 0 0 0,-1-1 0 0 0,1 1 0 0 0,0-1 0 0 0,-1 1 0 0 0,1-1 0 0 0,-1 0 0 0 0,3-1 1 0 0,13-9-1275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0.177"/>
    </inkml:context>
    <inkml:brush xml:id="br0">
      <inkml:brushProperty name="width" value="0.05" units="cm"/>
      <inkml:brushProperty name="height" value="0.05" units="cm"/>
    </inkml:brush>
  </inkml:definitions>
  <inkml:trace contextRef="#ctx0" brushRef="#br0">0 112 6501 0 0,'14'-31'1035'0'0,"22"-34"0"0"0,-36 64-940 0 0,1 0 0 0 0,-1 0-1 0 0,1 0 1 0 0,0 0 0 0 0,-1 0 0 0 0,1 0 0 0 0,0 0 0 0 0,0 0 0 0 0,0 0 0 0 0,0 0 0 0 0,0 1 0 0 0,0-1-1 0 0,0 0 1 0 0,0 1 0 0 0,0-1 0 0 0,0 1 0 0 0,0-1 0 0 0,2 0 0 0 0,-2 1-38 0 0,-1 0 0 0 0,1 1 0 0 0,0-1 1 0 0,-1 0-1 0 0,1 0 0 0 0,0 0 0 0 0,-1 1 0 0 0,1-1 1 0 0,-1 0-1 0 0,1 1 0 0 0,-1-1 0 0 0,1 1 1 0 0,0-1-1 0 0,-1 1 0 0 0,0-1 0 0 0,1 1 0 0 0,-1-1 1 0 0,1 1-1 0 0,-1-1 0 0 0,0 1 0 0 0,1-1 0 0 0,-1 1 1 0 0,0 0-1 0 0,1-1 0 0 0,-1 1 0 0 0,0 0 1 0 0,0-1-1 0 0,0 1 0 0 0,0 0 0 0 0,0-1 0 0 0,0 1 1 0 0,0 0-1 0 0,14 120 2969 0 0,-4-25-1600 0 0,7 40-470 0 0,6 37-980 0 0,2-58-2946 0 0,-17-90 1263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1.369"/>
    </inkml:context>
    <inkml:brush xml:id="br0">
      <inkml:brushProperty name="width" value="0.05" units="cm"/>
      <inkml:brushProperty name="height" value="0.05" units="cm"/>
    </inkml:brush>
  </inkml:definitions>
  <inkml:trace contextRef="#ctx0" brushRef="#br0">193 487 6845 0 0,'0'-1'49'0'0,"-1"1"1"0"0,1-1-1 0 0,-1 0 1 0 0,0 0-1 0 0,1 0 1 0 0,-1 0 0 0 0,0 0-1 0 0,0 1 1 0 0,0-1-1 0 0,0 0 1 0 0,1 1-1 0 0,-1-1 1 0 0,0 1 0 0 0,0-1-1 0 0,0 1 1 0 0,0-1-1 0 0,0 1 1 0 0,0 0-1 0 0,-1-1 1 0 0,1 1 0 0 0,0 0-1 0 0,0 0 1 0 0,0 0-1 0 0,0 0 1 0 0,0 0-1 0 0,-1 0 1 0 0,0 1 28 0 0,1-1-1 0 0,-1 1 1 0 0,1 0-1 0 0,0 0 1 0 0,-1 0 0 0 0,1 0-1 0 0,0 0 1 0 0,0 0 0 0 0,0 1-1 0 0,0-1 1 0 0,0 0-1 0 0,0 1 1 0 0,0-1 0 0 0,0 0-1 0 0,0 3 1 0 0,-4 8 258 0 0,1 0 1 0 0,0 0-1 0 0,-3 19 1 0 0,7-30-334 0 0,-10 54 1019 0 0,-4 89 0 0 0,12 56 111 0 0,0-23-429 0 0,-57 539 657 0 0,45-625-1337 0 0,-12 96 5 0 0,25-185-29 0 0,1-1-1 0 0,0 1 0 0 0,0-1 0 0 0,0 1 0 0 0,-1-1 0 0 0,1 1 1 0 0,1 0-1 0 0,-1-1 0 0 0,0 1 0 0 0,0-1 0 0 0,0 1 0 0 0,1-1 0 0 0,-1 1 1 0 0,1-1-1 0 0,-1 1 0 0 0,1-1 0 0 0,0 1 0 0 0,0-1 0 0 0,1 3 1 0 0,1-3-1 0 0,-1 0 1 0 0,1 0 0 0 0,0 0-1 0 0,-1 0 1 0 0,1 0 0 0 0,0-1 0 0 0,0 1-1 0 0,-1-1 1 0 0,1 0 0 0 0,3 1 0 0 0,-4-1 1 0 0,30 1 36 0 0,55-3 0 0 0,-27-1-27 0 0,366-19 31 0 0,-114 4-67 0 0,1096 9 255 0 0,-1057 23-201 0 0,261 5 108 0 0,-556-18-77 0 0,1 1 332 0 0,61-7 0 0 0,-117 5-351 0 0,-1 0 0 0 0,1 0 0 0 0,0 0-1 0 0,-1 0 1 0 0,1 0 0 0 0,0 0 0 0 0,-1 0-1 0 0,1 0 1 0 0,0 0 0 0 0,0 0 0 0 0,-1-1 0 0 0,1 1-1 0 0,-1 0 1 0 0,1-1 0 0 0,0 1 0 0 0,-1 0-1 0 0,1-1 1 0 0,-1 1 0 0 0,1-1 0 0 0,0 1 0 0 0,-1-1-1 0 0,0 1 1 0 0,1-1 0 0 0,-1 0-17 0 0,0 0 1 0 0,0 1-1 0 0,0-1 0 0 0,0 1 1 0 0,0-1-1 0 0,-1 0 0 0 0,1 1 1 0 0,0-1-1 0 0,0 1 0 0 0,-1-1 1 0 0,1 1-1 0 0,0-1 0 0 0,-1 1 1 0 0,1-1-1 0 0,-1 1 0 0 0,1 0 1 0 0,-1-1-1 0 0,1 1 0 0 0,-1-1 1 0 0,0 1-1 0 0,-37-22 262 0 0,32 19-239 0 0,-52-23 78 0 0,40 19-72 0 0,0-1-1 0 0,0-1 1 0 0,-27-18 0 0 0,40 23-53 0 0,0 0-1 0 0,0 0 1 0 0,0-1-1 0 0,1 0 1 0 0,0 1-1 0 0,0-2 1 0 0,0 1-1 0 0,1 0 1 0 0,0-1 0 0 0,0 1-1 0 0,0-1 1 0 0,0 0-1 0 0,1 0 1 0 0,0 0-1 0 0,-2-10 1 0 0,0-10-26 0 0,1 0 1 0 0,2-1 0 0 0,2-46-1 0 0,16-81-162 0 0,-6 71 60 0 0,-6 41 67 0 0,106-803-540 0 0,-106 812 603 0 0,12-59 25 0 0,6-167-1 0 0,-23 236 2 0 0,-2 1 0 0 0,0 0-1 0 0,-11-42 1 0 0,9 51-9 0 0,0-1-1 0 0,-1 1 1 0 0,0 0-1 0 0,-2 0 1 0 0,1 0-1 0 0,-1 1 1 0 0,-11-14-1 0 0,15 23-18 0 0,0 0-1 0 0,0 0 1 0 0,-1 1-1 0 0,1-1 1 0 0,-1 1-1 0 0,1 0 1 0 0,-1 0 0 0 0,0 0-1 0 0,0 0 1 0 0,0 1-1 0 0,0-1 1 0 0,0 1-1 0 0,0 0 1 0 0,0 0 0 0 0,0 1-1 0 0,0-1 1 0 0,-1 1-1 0 0,-4 0 1 0 0,-12 1-27 0 0,-1 1-1 0 0,-30 6 1 0 0,17-3 21 0 0,-20 3-10 0 0,-495 60 37 0 0,-5-20 11 0 0,-285-12-117 0 0,345-17 264 0 0,383-13-104 0 0,-91 3 4 0 0,194-15-2234 0 0,14 12-2691 0 0,1 8 2438 0 0,-4-9 1576 0 0,0 0-27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1.866"/>
    </inkml:context>
    <inkml:brush xml:id="br0">
      <inkml:brushProperty name="width" value="0.05" units="cm"/>
      <inkml:brushProperty name="height" value="0.05" units="cm"/>
    </inkml:brush>
  </inkml:definitions>
  <inkml:trace contextRef="#ctx0" brushRef="#br0">70 257 7937 0 0,'-5'-4'95'0'0,"1"-1"0"0"0,1 0 0 0 0,-1 0 0 0 0,1 0 0 0 0,-1 0 0 0 0,-2-6 0 0 0,-4-7 324 0 0,5 8 88 0 0,1 0 0 0 0,0-1 0 0 0,0 1 0 0 0,-3-21 0 0 0,2 10 500 0 0,4 20-944 0 0,1-1-1 0 0,0 1 1 0 0,0 0-1 0 0,0-1 1 0 0,0 1 0 0 0,0-1-1 0 0,0 1 1 0 0,1 0-1 0 0,-1-1 1 0 0,0 1 0 0 0,1 0-1 0 0,-1-1 1 0 0,1 1-1 0 0,-1 0 1 0 0,1-1-1 0 0,-1 1 1 0 0,1 0 0 0 0,0 0-1 0 0,0 0 1 0 0,0 0-1 0 0,0 0 1 0 0,0 0 0 0 0,0 0-1 0 0,0 0 1 0 0,0 0-1 0 0,0 0 1 0 0,0 0-1 0 0,0 1 1 0 0,1-1 0 0 0,1-1-1 0 0,6-1 76 0 0,-1-1 0 0 0,1 1 0 0 0,14-3 0 0 0,-15 4-64 0 0,46-9 38 0 0,0 2 0 0 0,1 3 0 0 0,74 2 0 0 0,-77 2-87 0 0,163-4-40 0 0,-203 4-578 0 0,-19-2-505 0 0,-24-2-323 0 0,9 6 1113 0 0,1 1 0 0 0,-1 1 0 0 0,-26 7 0 0 0,37-7 309 0 0,-1 2 1 0 0,0 0 0 0 0,1 0 0 0 0,0 1 0 0 0,0 0-1 0 0,0 1 1 0 0,-13 9 0 0 0,20-11 18 0 0,0 0-1 0 0,0 0 1 0 0,0 1 0 0 0,0-1-1 0 0,1 1 1 0 0,0 0 0 0 0,0 0-1 0 0,0 0 1 0 0,0 1 0 0 0,1-1-1 0 0,0 0 1 0 0,-2 7 0 0 0,-1 8 157 0 0,1-1 1 0 0,-2 24 0 0 0,3-14-179 0 0,2 0 0 0 0,1 0 0 0 0,2 0 0 0 0,0-1 0 0 0,2 1 0 0 0,1-1 0 0 0,1 1 0 0 0,17 44 0 0 0,17 26-2981 0 0,-28-76 1880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2.208"/>
    </inkml:context>
    <inkml:brush xml:id="br0">
      <inkml:brushProperty name="width" value="0.05" units="cm"/>
      <inkml:brushProperty name="height" value="0.05" units="cm"/>
    </inkml:brush>
  </inkml:definitions>
  <inkml:trace contextRef="#ctx0" brushRef="#br0">1 222 8133 0 0,'5'-14'226'0'0,"1"0"1"0"0,0 0 0 0 0,1 0 0 0 0,1 1-1 0 0,0 0 1 0 0,0 0 0 0 0,2 1 0 0 0,0 0-1 0 0,0 1 1 0 0,1 0 0 0 0,18-14-1 0 0,-21 19-53 0 0,0-1-1 0 0,1 2 1 0 0,0-1-1 0 0,0 1 0 0 0,1 1 1 0 0,-1-1-1 0 0,1 2 1 0 0,0-1-1 0 0,0 1 0 0 0,0 1 1 0 0,1 0-1 0 0,-1 0 1 0 0,1 1-1 0 0,-1 1 0 0 0,0 0 1 0 0,1 0-1 0 0,16 3 1 0 0,-24-3-160 0 0,1 1 1 0 0,-1 0-1 0 0,0 0 0 0 0,0 0 1 0 0,0 1-1 0 0,0-1 1 0 0,0 1-1 0 0,-1-1 1 0 0,1 1-1 0 0,0 0 1 0 0,-1 0-1 0 0,1 0 0 0 0,-1 0 1 0 0,0 1-1 0 0,1-1 1 0 0,-1 1-1 0 0,0-1 1 0 0,-1 1-1 0 0,1 0 1 0 0,0 0-1 0 0,-1 0 1 0 0,0-1-1 0 0,1 2 0 0 0,-1-1 1 0 0,0 0-1 0 0,0 6 1 0 0,2 5-8 0 0,-2 1 1 0 0,0-1-1 0 0,-1 1 1 0 0,-3 24-1 0 0,2-30 7 0 0,0 2-11 0 0,-1 1 0 0 0,-1-1 0 0 0,0 1 0 0 0,0-1 0 0 0,-1 0 0 0 0,-1 0 0 0 0,0-1 0 0 0,0 1 0 0 0,-1-1 0 0 0,-1 0 0 0 0,1-1 0 0 0,-1 0 0 0 0,-1 0 0 0 0,-12 12 0 0 0,-11 7 7 0 0,-2-1-1 0 0,-56 35 0 0 0,89-62-8 0 0,-29 19 42 0 0,-28 18 50 0 0,52-33-40 0 0,0 0 0 0 0,0 1 0 0 0,0-1 1 0 0,1 1-1 0 0,-1 0 0 0 0,1 0 0 0 0,-5 9 0 0 0,8-13-25 0 0,1 0 0 0 0,-1 0-1 0 0,1 0 1 0 0,0 0 0 0 0,-1 0 0 0 0,1 0-1 0 0,0 0 1 0 0,-1 0 0 0 0,1 0-1 0 0,0 0 1 0 0,0 0 0 0 0,0 0-1 0 0,0 0 1 0 0,0 0 0 0 0,0 1 0 0 0,0-1-1 0 0,0 0 1 0 0,1 0 0 0 0,-1 0-1 0 0,0 0 1 0 0,1 0 0 0 0,-1 0-1 0 0,0 0 1 0 0,2 1 0 0 0,-1 0 22 0 0,0-1 0 0 0,1 1 0 0 0,0-1 0 0 0,-1 1 0 0 0,1-1 0 0 0,0 1 0 0 0,0-1 0 0 0,0 0 1 0 0,0 0-1 0 0,0 0 0 0 0,2 1 0 0 0,7 2 135 0 0,1-1 0 0 0,-1 0 0 0 0,18 2 0 0 0,-26-4-162 0 0,67 7 285 0 0,1-3 1 0 0,-1-2-1 0 0,123-13 1 0 0,-104-1-1313 0 0,88-24 0 0 0,-169 34 794 0 0,-3 0-141 0 0,1 0 0 0 0,-1 0-1 0 0,0-1 1 0 0,0 0 0 0 0,1 0 0 0 0,-1 0 0 0 0,-1 0 0 0 0,1-1-1 0 0,0 0 1 0 0,7-5 0 0 0,-4-5-1532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3.305"/>
    </inkml:context>
    <inkml:brush xml:id="br0">
      <inkml:brushProperty name="width" value="0.05" units="cm"/>
      <inkml:brushProperty name="height" value="0.05" units="cm"/>
    </inkml:brush>
  </inkml:definitions>
  <inkml:trace contextRef="#ctx0" brushRef="#br0">2 61 5420 0 0,'0'-1'29'0'0,"0"1"0"0"0,0-1 0 0 0,-1 1 0 0 0,1 0 0 0 0,0-1 0 0 0,0 1 0 0 0,0-1 0 0 0,0 1 0 0 0,-1-1 0 0 0,1 1 0 0 0,0-1 0 0 0,0 1 0 0 0,0-1 0 0 0,0 1 0 0 0,0-1 0 0 0,0 1 0 0 0,0-1 0 0 0,1 1 0 0 0,-1-1 0 0 0,0 1 0 0 0,0-1 0 0 0,0 1 0 0 0,0 0 0 0 0,1-1 0 0 0,-1 1 0 0 0,0-1 0 0 0,0 1 0 0 0,1-1 0 0 0,-1 1 0 0 0,0 0 0 0 0,0-1 0 0 0,1 1 0 0 0,-1 0 0 0 0,1-1 0 0 0,-1 1 0 0 0,0 0 0 0 0,1 0 0 0 0,-1-1 0 0 0,1 1 0 0 0,-1 0 0 0 0,1 0 0 0 0,-1 0 0 0 0,0-1 0 0 0,1 1 0 0 0,-1 0 0 0 0,2 0 0 0 0,27-3 1952 0 0,-24 2-1822 0 0,182-13 3010 0 0,36-3-2695 0 0,688 9-361 0 0,-574 10-74 0 0,-340-3 41 0 0,1 1 0 0 0,0 0 0 0 0,-1 0 0 0 0,1 0 0 0 0,0 1 0 0 0,-1-1 0 0 0,1 0 0 0 0,-1 1 0 0 0,1 0 0 0 0,0-1 0 0 0,0 1 0 0 0,-1 0 0 0 0,-2 2 0 0 0,4-1-42 0 0,0 0 0 0 0,-1-1 0 0 0,1 1-1 0 0,0 0 1 0 0,0 0 0 0 0,0 0-1 0 0,0 0 1 0 0,1 0 0 0 0,-1 0 0 0 0,1 0-1 0 0,-1 1 1 0 0,1-1 0 0 0,0 0-1 0 0,-1 0 1 0 0,1 0 0 0 0,0 0 0 0 0,1 4-1 0 0,3 76 738 0 0,-2-49-613 0 0,-1 0 0 0 0,-4 42-1 0 0,-44 630 1686 0 0,55-493-1657 0 0,-5-159-155 0 0,-2-26-15 0 0,0 0-1 0 0,2 0 1 0 0,1-1-1 0 0,2 1 1 0 0,11 36-1 0 0,-16-60-16 0 0,0 0-1 0 0,1 0 0 0 0,-1 0 1 0 0,1 0-1 0 0,-1 0 0 0 0,1 0 1 0 0,0-1-1 0 0,0 1 0 0 0,0-1 1 0 0,1 0-1 0 0,-1 1 0 0 0,0-1 1 0 0,1 0-1 0 0,4 3 0 0 0,-3-4 2 0 0,0 1 0 0 0,0-1 0 0 0,1 0 0 0 0,-1 0 0 0 0,0 0 0 0 0,0 0 0 0 0,0-1 0 0 0,1 0 0 0 0,-1 0 0 0 0,0 0-1 0 0,5-1 1 0 0,607-66 382 0 0,-231 34 812 0 0,-345 26-744 0 0,-39 7-337 0 0,-21 2 137 0 0,-40-8-1248 0 0,1-1-1537 0 0,24 6 736 0 0,0-3-321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3.748"/>
    </inkml:context>
    <inkml:brush xml:id="br0">
      <inkml:brushProperty name="width" value="0.05" units="cm"/>
      <inkml:brushProperty name="height" value="0.05" units="cm"/>
    </inkml:brush>
  </inkml:definitions>
  <inkml:trace contextRef="#ctx0" brushRef="#br0">357 66 7133 0 0,'0'-3'68'0'0,"0"1"1"0"0,1-1-1 0 0,-1 0 1 0 0,1 0 0 0 0,-1 0-1 0 0,1 1 1 0 0,2-5-1 0 0,-2 4 82 0 0,0 1 0 0 0,0-1-1 0 0,-1 1 1 0 0,1-1 0 0 0,0 0-1 0 0,-1 0 1 0 0,0-4 0 0 0,0 7-66 0 0,0-1 0 0 0,0 1 0 0 0,0-1 0 0 0,0 1 0 0 0,0-1 0 0 0,0 0 0 0 0,0 1 0 0 0,0-1 1 0 0,0 1-1 0 0,0-1 0 0 0,0 1 0 0 0,0-1 0 0 0,1 0 0 0 0,-1 1 0 0 0,0-1 0 0 0,0 1 0 0 0,1-1 0 0 0,-1 1 0 0 0,0-1 1 0 0,1 1-1 0 0,-1-1 0 0 0,0 1 0 0 0,1-1 0 0 0,0 1-23 0 0,-1 1-1 0 0,1-1 1 0 0,-1 0 0 0 0,1 1-1 0 0,-1-1 1 0 0,1 1 0 0 0,-1-1-1 0 0,0 1 1 0 0,1-1 0 0 0,-1 1-1 0 0,0-1 1 0 0,1 1 0 0 0,-1-1-1 0 0,0 1 1 0 0,0 0 0 0 0,1-1-1 0 0,-1 1 1 0 0,0-1 0 0 0,0 1-1 0 0,0 0 1 0 0,0-1 0 0 0,0 2-1 0 0,14 70 955 0 0,-3 1 0 0 0,2 115 0 0 0,-13-176-1000 0 0,0 1 0 0 0,-1-1 0 0 0,0 0 0 0 0,-1 0 0 0 0,-1 0 0 0 0,0 0 0 0 0,0 0 0 0 0,-1 0 0 0 0,-1-1 1 0 0,0 0-1 0 0,0 0 0 0 0,-1 0 0 0 0,-1 0 0 0 0,0-1 0 0 0,-11 14 0 0 0,8-13 4 0 0,-1 0-1 0 0,1-1 0 0 0,-2 0 1 0 0,1 0-1 0 0,-19 10 1 0 0,25-17-53 0 0,0 0 0 0 0,-1 0 0 0 0,1-1 0 0 0,0 0 0 0 0,-1 0 0 0 0,1-1 0 0 0,-1 1 0 0 0,1-1 0 0 0,-1 0 0 0 0,0-1 0 0 0,0 1 0 0 0,1-1 0 0 0,-1 0 0 0 0,0-1 0 0 0,0 1 0 0 0,1-1 0 0 0,-9-2 0 0 0,4-1-339 0 0,-1 0-1 0 0,1 0 0 0 0,0-1 0 0 0,0 0 0 0 0,1-1 1 0 0,-1 0-1 0 0,1 0 0 0 0,1-1 0 0 0,-1 0 0 0 0,1-1 1 0 0,0 0-1 0 0,1 0 0 0 0,-10-13 0 0 0,-2-4-957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4.052"/>
    </inkml:context>
    <inkml:brush xml:id="br0">
      <inkml:brushProperty name="width" value="0.05" units="cm"/>
      <inkml:brushProperty name="height" value="0.05" units="cm"/>
    </inkml:brush>
  </inkml:definitions>
  <inkml:trace contextRef="#ctx0" brushRef="#br0">2 10 7805 0 0,'-2'-5'370'0'0,"2"5"-365"0"0,0 0 1 0 0,0 0-1 0 0,1 0 0 0 0,-1 0 0 0 0,0 0 1 0 0,0 0-1 0 0,0 0 0 0 0,0 0 0 0 0,0 0 1 0 0,0 0-1 0 0,0 0 0 0 0,0 0 0 0 0,0 0 0 0 0,0 0 1 0 0,1 0-1 0 0,-1 0 0 0 0,0 0 0 0 0,0 0 1 0 0,0 0-1 0 0,0 0 0 0 0,0-1 0 0 0,0 1 0 0 0,0 0 1 0 0,0 0-1 0 0,0 0 0 0 0,0 0 0 0 0,0 0 1 0 0,0 0-1 0 0,0 0 0 0 0,1 0 0 0 0,-1 0 0 0 0,0 0 1 0 0,0 0-1 0 0,0 0 0 0 0,0 0 0 0 0,0-1 1 0 0,0 1-1 0 0,0 0 0 0 0,0 0 0 0 0,0 0 1 0 0,0 0-1 0 0,0 0 0 0 0,0 0 0 0 0,0 0 0 0 0,0 0 1 0 0,0 0-1 0 0,0 0 0 0 0,0-1 0 0 0,0 1 1 0 0,0 0-1 0 0,0 0 0 0 0,0 0 0 0 0,0 0 0 0 0,-1 3 765 0 0,1-8-197 0 0,19 17-2572 0 0,-13-10 1099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4.357"/>
    </inkml:context>
    <inkml:brush xml:id="br0">
      <inkml:brushProperty name="width" value="0.05" units="cm"/>
      <inkml:brushProperty name="height" value="0.05" units="cm"/>
    </inkml:brush>
  </inkml:definitions>
  <inkml:trace contextRef="#ctx0" brushRef="#br0">3 94 6065 0 0,'54'-28'429'0'0,"-40"22"49"0"0,-1 0 1 0 0,0-1-1 0 0,18-12 0 0 0,-11-3 1426 0 0,-17 16-418 0 0,-14 18-837 0 0,-11 9-437 0 0,2 1 1 0 0,1 1 0 0 0,-28 43-1 0 0,42-58-172 0 0,1 1-1 0 0,0-1 0 0 0,0 1 0 0 0,1 0 0 0 0,0 0 0 0 0,1 0 0 0 0,0 0 0 0 0,0 0 0 0 0,1 0 0 0 0,0 1 0 0 0,1-1 0 0 0,0 0 0 0 0,0 1 0 0 0,1-1 0 0 0,0 0 1 0 0,4 14-1 0 0,-4-18-37 0 0,0-1 0 0 0,0 1 1 0 0,1-1-1 0 0,0 0 0 0 0,0 0 0 0 0,0 1 1 0 0,1-1-1 0 0,-1 0 0 0 0,1-1 1 0 0,0 1-1 0 0,0 0 0 0 0,0-1 1 0 0,0 0-1 0 0,1 0 0 0 0,7 6 1 0 0,-6-7-3 0 0,-1 0 1 0 0,1 0-1 0 0,0 0 1 0 0,0 0 0 0 0,0-1-1 0 0,0 0 1 0 0,1 0 0 0 0,-1 0-1 0 0,0-1 1 0 0,0 0 0 0 0,0 0-1 0 0,1 0 1 0 0,-1 0 0 0 0,6-2-1 0 0,0 0-2 0 0,-1-1 1 0 0,0 0-1 0 0,0 0 0 0 0,0-1 0 0 0,-1-1 0 0 0,1 1 0 0 0,-1-2 0 0 0,0 1 0 0 0,0-1 1 0 0,-1 0-1 0 0,1-1 0 0 0,-1 0 0 0 0,-1-1 0 0 0,0 1 0 0 0,0-1 0 0 0,0-1 1 0 0,-1 1-1 0 0,0-1 0 0 0,7-15 0 0 0,-11 19 3 0 0,-1 0 0 0 0,0-1 0 0 0,0 1 0 0 0,-1 0 0 0 0,1-1 0 0 0,-1 1 0 0 0,0 0 0 0 0,-1-1 0 0 0,1 1 0 0 0,-1 0 1 0 0,0-1-1 0 0,0 1 0 0 0,-1 0 0 0 0,0 0 0 0 0,0 0 0 0 0,0 0 0 0 0,0 0 0 0 0,-1 0 0 0 0,0 1 0 0 0,0-1 0 0 0,0 1 0 0 0,-6-7 0 0 0,2 3-7 0 0,-1 0 0 0 0,0 0-1 0 0,0 0 1 0 0,-1 1 0 0 0,0 0-1 0 0,0 1 1 0 0,-1 0 0 0 0,0 0 0 0 0,-20-8-1 0 0,23 12-32 0 0,0 0 0 0 0,-1 0 0 0 0,1 1 0 0 0,-1 0 0 0 0,1 0-1 0 0,-1 1 1 0 0,1 0 0 0 0,-1 1 0 0 0,1-1 0 0 0,-13 4 0 0 0,14-4 13 0 0,-12 3-1156 0 0,18-3 1145 0 0,-1 0-1 0 0,1 0 1 0 0,0 0-1 0 0,-1 0 0 0 0,1 0 1 0 0,0 0-1 0 0,0 0 0 0 0,-1 0 1 0 0,1 1-1 0 0,0-1 0 0 0,0 0 1 0 0,-1 0-1 0 0,1 0 1 0 0,0 0-1 0 0,0 1 0 0 0,0-1 1 0 0,-1 0-1 0 0,1 0 0 0 0,0 0 1 0 0,0 1-1 0 0,0-1 1 0 0,0 0-1 0 0,-1 0 0 0 0,1 0 1 0 0,0 1-1 0 0,0-1 0 0 0,0 0 1 0 0,0 1-1 0 0,0-1 1 0 0,0 0-1 0 0,0 0 0 0 0,0 1 1 0 0,0-1-1 0 0,0 0 0 0 0,0 0 1 0 0,0 1-1 0 0,0-1 0 0 0,0 0 1 0 0,0 1-1 0 0,0-1 1 0 0,0 0-1 0 0,0 0 0 0 0,0 1 1 0 0,0-1-1 0 0,0 0 0 0 0,0 0 1 0 0,1 1-1 0 0,-1-1 1 0 0,0 0-1 0 0,0 1 0 0 0,12 4-1845 0 0,-3 0 709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4.665"/>
    </inkml:context>
    <inkml:brush xml:id="br0">
      <inkml:brushProperty name="width" value="0.05" units="cm"/>
      <inkml:brushProperty name="height" value="0.05" units="cm"/>
    </inkml:brush>
  </inkml:definitions>
  <inkml:trace contextRef="#ctx0" brushRef="#br0">1 8 8133 0 0,'0'0'40'0'0,"0"1"1"0"0,1-1-1 0 0,-1 0 1 0 0,0 0-1 0 0,1 0 0 0 0,-1 0 1 0 0,0 0-1 0 0,0 0 1 0 0,1 0-1 0 0,-1 0 1 0 0,0 0-1 0 0,1 0 1 0 0,-1 0-1 0 0,0 0 0 0 0,1 0 1 0 0,-1 0-1 0 0,0 0 1 0 0,1 0-1 0 0,-1 0 1 0 0,0-1-1 0 0,0 1 1 0 0,1 0-1 0 0,-1 0 1 0 0,0 0-1 0 0,0 0 0 0 0,1-1 1 0 0,-1 1-1 0 0,0 0 1 0 0,0 0-1 0 0,1 0 1 0 0,-1-1-1 0 0,0 1 1 0 0,0 0-1 0 0,0 0 0 0 0,0-1 1 0 0,1 1-1 0 0,-1 0 1 0 0,0-1-1 0 0,0 1 1 0 0,0 0-1 0 0,0 0 1 0 0,-2-3 2303 0 0,3 14-1241 0 0,17 38-409 0 0,-15-37-748 0 0,4 21 9 0 0,2 35 0 0 0,-8-59-462 0 0,0 1-1 0 0,-1 0 1 0 0,-1-1 0 0 0,0 1 0 0 0,0 0-1 0 0,-1-1 1 0 0,0 1 0 0 0,-5 12 0 0 0,5-13-744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4.802"/>
    </inkml:context>
    <inkml:brush xml:id="br0">
      <inkml:brushProperty name="width" value="0.05" units="cm"/>
      <inkml:brushProperty name="height" value="0.05" units="cm"/>
    </inkml:brush>
  </inkml:definitions>
  <inkml:trace contextRef="#ctx0" brushRef="#br0">146 376 4904 0 0,'30'-7'462'0'0,"-14"4"177"0"0,0-1 0 0 0,17-7 0 0 0,-26 8-416 0 0,1-1 0 0 0,-1 0 0 0 0,1-1 0 0 0,-1 1 1 0 0,-1-2-1 0 0,1 1 0 0 0,-1-1 0 0 0,9-9 0 0 0,-11 10-127 0 0,0 1 0 0 0,-1 0 0 0 0,0-1 0 0 0,0 0-1 0 0,0 0 1 0 0,0 0 0 0 0,-1 0 0 0 0,0 0-1 0 0,0 0 1 0 0,-1-1 0 0 0,1 1 0 0 0,-1-1 0 0 0,1-10-1 0 0,-2 13-70 0 0,0 0 0 0 0,-1 0 0 0 0,1 1 0 0 0,-1-1 0 0 0,0 0 0 0 0,1 1 0 0 0,-1-1 0 0 0,0 1-1 0 0,-1-1 1 0 0,1 1 0 0 0,0-1 0 0 0,-1 1 0 0 0,1 0 0 0 0,-1 0 0 0 0,0 0 0 0 0,0-1 0 0 0,0 2 0 0 0,0-1 0 0 0,0 0-1 0 0,0 0 1 0 0,0 1 0 0 0,-1-1 0 0 0,1 1 0 0 0,-1 0 0 0 0,1 0 0 0 0,-1 0 0 0 0,1 0 0 0 0,-1 0 0 0 0,-4-1 0 0 0,-2 0-23 0 0,1 0 1 0 0,-1 1 0 0 0,0 0 0 0 0,0 1 0 0 0,0-1 0 0 0,0 2 0 0 0,-17 2-1 0 0,16-1 10 0 0,0 1 0 0 0,1 0-1 0 0,-1 0 1 0 0,1 1 0 0 0,-1 1-1 0 0,1-1 1 0 0,1 2 0 0 0,-1-1-1 0 0,1 1 1 0 0,0 0 0 0 0,-11 12-1 0 0,7-6 57 0 0,1 1-1 0 0,0 0 0 0 0,2 0 1 0 0,-1 1-1 0 0,2 0 0 0 0,-9 19 1 0 0,15-30-51 0 0,1 0 1 0 0,0 0-1 0 0,0 1 1 0 0,0-1-1 0 0,0 0 1 0 0,1 1-1 0 0,-1-1 1 0 0,1 1-1 0 0,0-1 1 0 0,0 1-1 0 0,0-1 1 0 0,0 1-1 0 0,0-1 1 0 0,1 0-1 0 0,0 1 1 0 0,0-1-1 0 0,0 1 1 0 0,0-1-1 0 0,0 0 1 0 0,1 0-1 0 0,-1 0 1 0 0,1 0-1 0 0,0 0 1 0 0,0 0-1 0 0,0 0 1 0 0,0-1-1 0 0,1 1 1 0 0,-1-1-1 0 0,1 1 1 0 0,-1-1-1 0 0,1 0 1 0 0,0 0-1 0 0,0 0 1 0 0,0 0-1 0 0,0-1 1 0 0,0 1-1 0 0,0-1 1 0 0,0 0-1 0 0,1 0 1 0 0,-1 0-1 0 0,0 0 1 0 0,1 0-1 0 0,-1-1 1 0 0,1 0-1 0 0,3 1 1 0 0,3-2-57 0 0,1 1 0 0 0,-1-1 0 0 0,0-1 0 0 0,0 0 0 0 0,0 0 0 0 0,0-1 0 0 0,0-1 0 0 0,0 1 0 0 0,-1-1 0 0 0,15-9 0 0 0,-12 5-92 0 0,0 1 0 0 0,0-2 1 0 0,-1 0-1 0 0,0 0 1 0 0,-1-1-1 0 0,0 0 1 0 0,11-14-1 0 0,-10 4 74 0 0,0 1 0 0 0,-1-2 0 0 0,-2 1 0 0 0,0-1 0 0 0,-1-1 0 0 0,7-36 0 0 0,-11 47 49 0 0,3-14-3 0 0,-1 1 1 0 0,-1 0 0 0 0,1-31-1 0 0,-6 50 1 0 0,-1 7-12 0 0,-5 15-40 0 0,-7 24-24 0 0,-10 54-209 0 0,-15 132 0 0 0,39-216-371 0 0,1 0-1 0 0,0 1 1 0 0,1-1-1 0 0,5 17 0 0 0,-6-23 325 0 0,1 8-693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4.973"/>
    </inkml:context>
    <inkml:brush xml:id="br0">
      <inkml:brushProperty name="width" value="0.05" units="cm"/>
      <inkml:brushProperty name="height" value="0.05" units="cm"/>
    </inkml:brush>
  </inkml:definitions>
  <inkml:trace contextRef="#ctx0" brushRef="#br0">7 67 6813 0 0,'-2'-16'148'0'0,"-1"0"92"0"0,8 4 12 0 0,-5 3 16 0 0,0 3-20 0 0,-2 2 8 0 0,-1 3 220 0 0,1-2-472 0 0,2 6-108 0 0,0 2-120 0 0,2 1-72 0 0,1-5 116 0 0,1 8-304 0 0,4 2 28 0 0,-1 2-84 0 0,6 2-84 0 0,2 1-57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25.272"/>
    </inkml:context>
    <inkml:brush xml:id="br0">
      <inkml:brushProperty name="width" value="0.05" units="cm"/>
      <inkml:brushProperty name="height" value="0.05" units="cm"/>
    </inkml:brush>
  </inkml:definitions>
  <inkml:trace contextRef="#ctx0" brushRef="#br0">1 88 5633 0 0,'2'9'180'0'0,"-2"-9"-148"0"0,0 1-1 0 0,0-1 1 0 0,0 0 0 0 0,0 0 0 0 0,1 0 0 0 0,-1 1 0 0 0,0-1-1 0 0,0 0 1 0 0,0 0 0 0 0,0 1 0 0 0,0-1 0 0 0,0 0 0 0 0,0 0-1 0 0,0 1 1 0 0,0-1 0 0 0,0 0 0 0 0,0 1 0 0 0,0-1 0 0 0,0 0-1 0 0,0 0 1 0 0,0 1 0 0 0,0-1 0 0 0,0 0 0 0 0,0 0-1 0 0,0 1 1 0 0,-1-1 0 0 0,1 0 0 0 0,0 0 0 0 0,0 0 0 0 0,0 1-1 0 0,-1-1 1 0 0,2 1 267 0 0,0-1-1 0 0,0 1 1 0 0,0 0 0 0 0,-1 0-1 0 0,1-1 1 0 0,0 1-1 0 0,-1 0 1 0 0,1 0-1 0 0,-1 0 1 0 0,1 0 0 0 0,-1-1-1 0 0,1 1 1 0 0,-1 0-1 0 0,0 0 1 0 0,1 0-1 0 0,-1 0 1 0 0,0 0 0 0 0,0 0-1 0 0,0 2 1 0 0,12 43-538 0 0,-1-6 338 0 0,6 22 38 0 0,-17-62-129 0 0,0 0 1 0 0,0 0-1 0 0,0 0 1 0 0,0 1-1 0 0,0-1 1 0 0,0 0-1 0 0,0 0 1 0 0,0 0-1 0 0,0 0 1 0 0,1 1-1 0 0,-1-1 1 0 0,0 0-1 0 0,0 0 0 0 0,0 0 1 0 0,0 0-1 0 0,0 1 1 0 0,0-1-1 0 0,0 0 1 0 0,-1 0-1 0 0,1 0 1 0 0,0 0-1 0 0,0 1 1 0 0,0-1-1 0 0,0 0 1 0 0,0 0-1 0 0,0 0 1 0 0,0 0-1 0 0,0 1 1 0 0,0-1-1 0 0,0 0 0 0 0,0 0 1 0 0,-1 0-1 0 0,1 0 1 0 0,0 0-1 0 0,0 0 1 0 0,0 0-1 0 0,0 1 1 0 0,0-1-1 0 0,-1 0 1 0 0,1 0-1 0 0,0 0 1 0 0,0 0-1 0 0,0 0 1 0 0,-1 0 5 0 0,1 0 0 0 0,0 0 0 0 0,0 0 0 0 0,-1-1 1 0 0,1 1-1 0 0,0 0 0 0 0,0 0 0 0 0,0 0 0 0 0,-1 0 1 0 0,1 0-1 0 0,0-1 0 0 0,0 1 0 0 0,0 0 1 0 0,0 0-1 0 0,-1-1 0 0 0,1 1 0 0 0,0 0 0 0 0,0 0 1 0 0,0 0-1 0 0,0-1 0 0 0,0 1 0 0 0,0 0 0 0 0,0 0 1 0 0,0-1-1 0 0,0 1 0 0 0,0 0 0 0 0,0 0 0 0 0,0-1 1 0 0,0 1-1 0 0,0 0 0 0 0,0-1 0 0 0,0-21 42 0 0,2 1 0 0 0,1-1 0 0 0,0 0-1 0 0,2 1 1 0 0,0 0 0 0 0,2 0 0 0 0,0 0 0 0 0,1 1-1 0 0,15-25 1 0 0,-21 41-38 0 0,1 0-1 0 0,-1 0 1 0 0,1 1-1 0 0,0-1 1 0 0,1 1-1 0 0,3-4 1 0 0,-7 7-18 0 0,1-1 0 0 0,-1 1 0 0 0,0 0 0 0 0,1-1 0 0 0,-1 1 0 0 0,1-1 0 0 0,-1 1 0 0 0,1 0 0 0 0,-1 0 0 0 0,1-1 0 0 0,-1 1 0 0 0,1 0 0 0 0,0 0 0 0 0,-1-1 0 0 0,1 1-1 0 0,-1 0 1 0 0,1 0 0 0 0,-1 0 0 0 0,1 0 0 0 0,0 0 0 0 0,-1 0 0 0 0,1 0 0 0 0,-1 0 0 0 0,1 0 0 0 0,0 0 0 0 0,-1 0 0 0 0,1 0 0 0 0,-1 1 0 0 0,1-1 0 0 0,-1 0 0 0 0,1 0 0 0 0,-1 1 0 0 0,1-1 0 0 0,-1 0 0 0 0,1 0 0 0 0,-1 1 0 0 0,1-1 0 0 0,-1 1 0 0 0,1-1 0 0 0,-1 0 0 0 0,0 1 0 0 0,1-1 0 0 0,-1 1 0 0 0,0-1 0 0 0,1 1 0 0 0,-1-1 0 0 0,0 1 0 0 0,1 0 0 0 0,-1-1 0 0 0,0 1 0 0 0,0-1 0 0 0,0 1 0 0 0,0-1 0 0 0,0 1 0 0 0,0 0 0 0 0,0-1 0 0 0,0 2 0 0 0,7 38 310 0 0,2 48 0 0 0,0 4 653 0 0,-9-89-877 0 0,1 1-1 0 0,0 0 1 0 0,0-1 0 0 0,0 0-1 0 0,0 1 1 0 0,0-1 0 0 0,1 0-1 0 0,-1 1 1 0 0,1-1 0 0 0,0 0-1 0 0,0 0 1 0 0,1 0-1 0 0,-1-1 1 0 0,0 1 0 0 0,1 0-1 0 0,0-1 1 0 0,-1 0 0 0 0,1 1-1 0 0,0-1 1 0 0,0 0 0 0 0,0-1-1 0 0,1 1 1 0 0,-1 0 0 0 0,0-1-1 0 0,6 2 1 0 0,-4-2 38 0 0,-1 0 1 0 0,1 0-1 0 0,-1-1 1 0 0,1 0-1 0 0,-1 0 1 0 0,1 0-1 0 0,0 0 1 0 0,-1 0-1 0 0,1-1 1 0 0,-1 0-1 0 0,1 0 1 0 0,-1 0-1 0 0,0-1 0 0 0,1 1 1 0 0,-1-1-1 0 0,0 0 1 0 0,0-1-1 0 0,5-2 1 0 0,1-5 17 0 0,0 1 0 0 0,-1-2 1 0 0,0 1-1 0 0,-1-1 0 0 0,0 0 0 0 0,-1-1 1 0 0,0 0-1 0 0,9-22 0 0 0,-10 21-407 0 0,-6 13 124 0 0,1-1-1 0 0,-1 0 1 0 0,1 0-1 0 0,-1 1 1 0 0,1-1-1 0 0,-1 0 1 0 0,1 0-1 0 0,-1 0 0 0 0,0 0 1 0 0,0 0-1 0 0,1 0 1 0 0,-1 0-1 0 0,0 0 1 0 0,0 0-1 0 0,0 0 1 0 0,0 1-1 0 0,0-1 1 0 0,0 0-1 0 0,0 0 1 0 0,-1-2-1 0 0,0 3-175 0 0,0-1 0 0 0,0 1 0 0 0,-1 0 0 0 0,1 0 0 0 0,0 0 0 0 0,-1 0 0 0 0,1 0 0 0 0,0 0 0 0 0,0 0 0 0 0,-1 0 0 0 0,1 0 0 0 0,0 1 1 0 0,0-1-1 0 0,-3 1 0 0 0,-14 4-1733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0.652"/>
    </inkml:context>
    <inkml:brush xml:id="br0">
      <inkml:brushProperty name="width" value="0.05" units="cm"/>
      <inkml:brushProperty name="height" value="0.05" units="cm"/>
    </inkml:brush>
  </inkml:definitions>
  <inkml:trace contextRef="#ctx0" brushRef="#br0">35 4 7325 0 0,'-35'-4'1069'0'0,"37"6"-1001"0"0,-1-1 0 0 0,1 0 0 0 0,-1 1 0 0 0,1-1-1 0 0,-1 0 1 0 0,0 1 0 0 0,1 0 0 0 0,-1-1 0 0 0,0 1 0 0 0,0 0 0 0 0,0-1-1 0 0,0 1 1 0 0,-1 0 0 0 0,1 0 0 0 0,0 0 0 0 0,-1 0 0 0 0,0 0 0 0 0,1 0 0 0 0,-1 0-1 0 0,0 0 1 0 0,0 3 0 0 0,-1 51 425 0 0,1-53-455 0 0,-8 232 1464 0 0,10-179-1127 0 0,2 0-1 0 0,13 64 1 0 0,7-14-382 0 0,47 124 1 0 0,-70-228-71 0 0,1 6-571 0 0,-7-14-221 0 0,3 4 724 0 0,-4-6-67 0 0,1 0-1 0 0,-1 0 1 0 0,2 0 0 0 0,-1-1 0 0 0,1 0 0 0 0,0 0-1 0 0,1 0 1 0 0,0 0 0 0 0,-2-13 0 0 0,2 4 214 0 0,1-1 0 0 0,1 0 1 0 0,3-37-1 0 0,-1 39 20 0 0,2 0 0 0 0,0-1 0 0 0,0 1 0 0 0,2 0 0 0 0,0 1 0 0 0,1-1 0 0 0,1 1 0 0 0,0 0 0 0 0,1 1 0 0 0,19-27 0 0 0,-13 24-3 0 0,0 0 1 0 0,2 1 0 0 0,0 1 0 0 0,1 1-1 0 0,1 0 1 0 0,0 1 0 0 0,36-20-1 0 0,24-7-1 0 0,20-12 130 0 0,-94 50-77 0 0,0 0 0 0 0,0 0 1 0 0,0 0-1 0 0,0-1 0 0 0,0 1 1 0 0,-1-1-1 0 0,1 0 0 0 0,-1 0 1 0 0,0 0-1 0 0,0-1 0 0 0,2-5 0 0 0,-4 7 28 0 0,0 1 0 0 0,0-1-1 0 0,0 0 1 0 0,0 1 0 0 0,-1-1-1 0 0,1 0 1 0 0,-1 1-1 0 0,1-1 1 0 0,-1 0 0 0 0,0 0-1 0 0,-1 0 1 0 0,1 1 0 0 0,0-1-1 0 0,-1 0 1 0 0,1 0-1 0 0,-1 1 1 0 0,0-1 0 0 0,0 0-1 0 0,0 1 1 0 0,0-1 0 0 0,-3-3-1 0 0,4 6-80 0 0,0 0 1 0 0,0 0-1 0 0,0-1 0 0 0,0 1 0 0 0,0 0 0 0 0,0 0 0 0 0,0 0 1 0 0,0 0-1 0 0,0-1 0 0 0,0 1 0 0 0,0 0 0 0 0,-1 0 0 0 0,1 0 1 0 0,0 0-1 0 0,0 0 0 0 0,0-1 0 0 0,0 1 0 0 0,0 0 0 0 0,-1 0 1 0 0,1 0-1 0 0,0 0 0 0 0,0 0 0 0 0,0 0 0 0 0,0 0 0 0 0,-1 0 1 0 0,1-1-1 0 0,0 1 0 0 0,0 0 0 0 0,0 0 0 0 0,0 0 0 0 0,-1 0 1 0 0,1 0-1 0 0,0 0 0 0 0,0 0 0 0 0,0 0 0 0 0,-1 0 0 0 0,1 0 1 0 0,0 0-1 0 0,0 0 0 0 0,0 0 0 0 0,0 1 0 0 0,-1-1 0 0 0,1 0 1 0 0,0 0-1 0 0,0 0 0 0 0,0 0 0 0 0,0 0 0 0 0,-1 0 0 0 0,1 0 1 0 0,0 1-1 0 0,-5 13 314 0 0,1 26-245 0 0,3-35 23 0 0,-15 273 1118 0 0,13-211-1031 0 0,7 67-1 0 0,-2-108-348 0 0,2-1 0 0 0,0 0-1 0 0,2 0 1 0 0,0-1-1 0 0,18 43 1 0 0,-1-9-2900 0 0,-15-47 1553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1.073"/>
    </inkml:context>
    <inkml:brush xml:id="br0">
      <inkml:brushProperty name="width" value="0.05" units="cm"/>
      <inkml:brushProperty name="height" value="0.05" units="cm"/>
    </inkml:brush>
  </inkml:definitions>
  <inkml:trace contextRef="#ctx0" brushRef="#br0">92 358 8297 0 0,'3'-8'317'0'0,"-1"-1"1"0"0,0 0-1 0 0,-1 0 1 0 0,2-18-1 0 0,-3 27-287 0 0,-1 0 0 0 0,1 0 0 0 0,0 0-1 0 0,0 0 1 0 0,0 0 0 0 0,0 0 0 0 0,0 0-1 0 0,0 0 1 0 0,0 0 0 0 0,0 0 0 0 0,0 0-1 0 0,0 0 1 0 0,0 0 0 0 0,0 0 0 0 0,0 0-1 0 0,-1 0 1 0 0,1 0 0 0 0,0 0 0 0 0,0 0-1 0 0,0 0 1 0 0,0 0 0 0 0,0 0 0 0 0,0 0-1 0 0,0 0 1 0 0,0-1 0 0 0,0 1 0 0 0,0 0-1 0 0,0 0 1 0 0,0 0 0 0 0,0 0 0 0 0,0 0-1 0 0,0 0 1 0 0,0 0 0 0 0,-1 0 0 0 0,1 0 0 0 0,0 0-1 0 0,0 0 1 0 0,0 0 0 0 0,0 0 0 0 0,0 0-1 0 0,0-1 1 0 0,-5 15 302 0 0,-4 19-228 0 0,-7 106 689 0 0,12-90-700 0 0,-13 65 0 0 0,17-111-88 0 0,-1 0 0 0 0,0 0 0 0 0,0 0-1 0 0,-1 0 1 0 0,1 0 0 0 0,0-1 0 0 0,-1 1 0 0 0,0 0-1 0 0,-2 3 1 0 0,3-6-4 0 0,1 1 0 0 0,0-1 0 0 0,-1 0 0 0 0,1 0 0 0 0,0 1 0 0 0,0-1 0 0 0,-1 0 0 0 0,1 0 0 0 0,0 0 0 0 0,-1 1 0 0 0,1-1 0 0 0,-1 0 0 0 0,1 0 0 0 0,0 0 0 0 0,-1 0 0 0 0,1 0 0 0 0,0 0 0 0 0,-1 0 0 0 0,1 0 0 0 0,-1 0 0 0 0,1 0 0 0 0,0 0 0 0 0,-1 0 0 0 0,1 0 0 0 0,-1 0 0 0 0,1 0 0 0 0,0 0 0 0 0,-1 0 0 0 0,0 0 0 0 0,0-1-2 0 0,1 0 1 0 0,-1 0-1 0 0,0 0 1 0 0,0 0-1 0 0,0 0 1 0 0,0 0-1 0 0,1 0 1 0 0,-1-1 0 0 0,0 1-1 0 0,1 0 1 0 0,-1 0-1 0 0,1-1 1 0 0,0 1-1 0 0,-1-2 1 0 0,-3-12-1 0 0,1 0-1 0 0,1-1 1 0 0,0 0 0 0 0,1 0-1 0 0,1 1 1 0 0,1-1 0 0 0,2-18-1 0 0,24-111-29 0 0,-26 144 31 0 0,11-50-19 0 0,28-71 1 0 0,-31 98 23 0 0,2 1-1 0 0,0 1 1 0 0,2 0 0 0 0,0 0-1 0 0,19-21 1 0 0,-29 39-5 0 0,0 1 1 0 0,0-1-1 0 0,0 1 0 0 0,1 0 0 0 0,0 0 0 0 0,0 0 0 0 0,-1 0 1 0 0,1 1-1 0 0,1-1 0 0 0,-1 1 0 0 0,0 0 0 0 0,8-2 1 0 0,-10 3-1 0 0,1 1 0 0 0,-1 0 0 0 0,0 0 0 0 0,0 0 0 0 0,0 0 0 0 0,0 0 0 0 0,0 0 0 0 0,0 1 1 0 0,0-1-1 0 0,1 1 0 0 0,-1-1 0 0 0,0 1 0 0 0,0 0 0 0 0,-1 0 0 0 0,1 0 0 0 0,0 0 1 0 0,0 0-1 0 0,0 0 0 0 0,-1 0 0 0 0,1 1 0 0 0,0-1 0 0 0,-1 1 0 0 0,1-1 0 0 0,-1 1 1 0 0,0-1-1 0 0,1 1 0 0 0,-1 0 0 0 0,0 0 0 0 0,1 4 0 0 0,6 11 16 0 0,0 1-1 0 0,-2 0 0 0 0,0 1 1 0 0,5 33-1 0 0,-3-16 79 0 0,23 142 584 0 0,8 34-87 0 0,-24-169-659 0 0,-11-33-435 0 0,0 0-1 0 0,-1 0 1 0 0,0 1 0 0 0,0 0-1 0 0,1 18 1 0 0,-9-19-1915 0 0,-2-7 986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1.702"/>
    </inkml:context>
    <inkml:brush xml:id="br0">
      <inkml:brushProperty name="width" value="0.05" units="cm"/>
      <inkml:brushProperty name="height" value="0.05" units="cm"/>
    </inkml:brush>
  </inkml:definitions>
  <inkml:trace contextRef="#ctx0" brushRef="#br0">46 526 6785 0 0,'-7'-10'103'0'0,"2"0"0"0"0,-1 0 0 0 0,1-1 0 0 0,1 0 0 0 0,0 0 1 0 0,0 0-1 0 0,1 0 0 0 0,1-1 0 0 0,-1 1 0 0 0,2-1 0 0 0,0 0 1 0 0,0 1-1 0 0,1-1 0 0 0,3-21 0 0 0,-2 28-12 0 0,0-1 0 0 0,1 1 0 0 0,0 0 0 0 0,0-1 0 0 0,0 1 0 0 0,0 0 0 0 0,1 0 0 0 0,0 0 0 0 0,0 1 0 0 0,0-1 0 0 0,7-7 0 0 0,-3 6-20 0 0,1-1 0 0 0,-1 1 0 0 0,1 0 0 0 0,0 0 0 0 0,0 1-1 0 0,11-5 1 0 0,8-1-35 0 0,0 1-1 0 0,0 1 0 0 0,44-8 1 0 0,26-5-24 0 0,98-19 200 0 0,-194 41-179 0 0,-1-1 1 0 0,1 1-1 0 0,-1 0 0 0 0,1 0 0 0 0,0 0 0 0 0,-1 0 0 0 0,1-1 0 0 0,-1 1 1 0 0,1 0-1 0 0,0 0 0 0 0,-1 0 0 0 0,1 0 0 0 0,0 0 0 0 0,-1 1 1 0 0,1-1-1 0 0,0 0 0 0 0,-1 0 0 0 0,1 0 0 0 0,-1 0 0 0 0,1 1 0 0 0,-1-1 1 0 0,1 0-1 0 0,0 1 0 0 0,-1-1 0 0 0,1 0 0 0 0,0 1 0 0 0,-6 14 1368 0 0,-3 3-1146 0 0,-28 86 638 0 0,-12 37-607 0 0,40-112-277 0 0,1 0-1 0 0,-5 56 1 0 0,12-39-5 0 0,16-99-16 0 0,-9 34 27 0 0,8-31-1 0 0,-3 0-1 0 0,5-54 1 0 0,-11 63-28 0 0,1 0 1 0 0,2 0 0 0 0,2 0-1 0 0,18-44 1 0 0,-28 84 12 0 0,-1-1 1 0 0,1 0-1 0 0,0 1 1 0 0,0-1-1 0 0,0 1 1 0 0,0-1-1 0 0,0 1 1 0 0,1-1-1 0 0,-1 1 1 0 0,0 0-1 0 0,1-1 1 0 0,-1 1-1 0 0,1 0 1 0 0,2-1-1 0 0,-3 1 1 0 0,-1 1 0 0 0,1 0 0 0 0,-1 0 1 0 0,0 0-1 0 0,1 0 0 0 0,-1 0 0 0 0,1 0 0 0 0,-1 0 0 0 0,1 0 0 0 0,-1 0 1 0 0,1 0-1 0 0,-1 0 0 0 0,0 0 0 0 0,1 0 0 0 0,-1 0 0 0 0,1 0 0 0 0,-1 1 1 0 0,1-1-1 0 0,-1 0 0 0 0,0 0 0 0 0,1 0 0 0 0,0 1 0 0 0,0 0 0 0 0,0 0 1 0 0,-1 0-1 0 0,1 0 0 0 0,0 0 0 0 0,-1 0 0 0 0,1 0 0 0 0,-1 0 0 0 0,1 0 0 0 0,-1 0 1 0 0,1 0-1 0 0,-1 0 0 0 0,1 3 0 0 0,3 23 0 0 0,-1 0 0 0 0,0 49-1 0 0,-3-44 25 0 0,7 51 0 0 0,0-44 144 0 0,23 75 0 0 0,-22-93-77 0 0,1-1 1 0 0,0 1-1 0 0,2-2 0 0 0,0 0 0 0 0,15 20 0 0 0,-25-38-84 0 0,-1 1 0 0 0,1-1 0 0 0,0 0 0 0 0,0 0 0 0 0,0 1 0 0 0,0-1 0 0 0,0 0 0 0 0,0 0 0 0 0,0 0 0 0 0,1 0 0 0 0,-1 0 0 0 0,0 0 0 0 0,0-1 0 0 0,1 1 0 0 0,-1 0 0 0 0,0-1 0 0 0,1 1 0 0 0,-1 0 0 0 0,1-1 0 0 0,-1 0 0 0 0,1 1 0 0 0,-1-1 0 0 0,1 0 0 0 0,-1 0 0 0 0,1 0 0 0 0,-1 0 0 0 0,1 0 0 0 0,0 0 0 0 0,-1 0 0 0 0,1-1 0 0 0,-1 1 0 0 0,1-1 0 0 0,-1 1 0 0 0,0-1 1 0 0,1 1-1 0 0,-1-1 0 0 0,1 0 0 0 0,-1 1 0 0 0,0-1 0 0 0,0 0 0 0 0,2-1 0 0 0,4-5 11 0 0,0 0 1 0 0,-1-1 0 0 0,0 1 0 0 0,0-1 0 0 0,6-12-1 0 0,-5 9-26 0 0,7-14 6 0 0,0-1 0 0 0,-1 0 0 0 0,-2-1 1 0 0,11-40-1 0 0,21-115-38 0 0,-37 154 29 0 0,-4 20 7 0 0,3-19-12 0 0,0 0 1 0 0,2-49-1 0 0,-7 75 15 0 0,0 1 0 0 0,1 0 0 0 0,-1-1 0 0 0,0 1 0 0 0,0-1 0 0 0,0 1 0 0 0,0-1 0 0 0,0 1 0 0 0,0-1 0 0 0,0 1 0 0 0,0-1 0 0 0,0 1 0 0 0,0 0 0 0 0,0-1 0 0 0,-1 1 0 0 0,1-1 0 0 0,0 1 0 0 0,0-1 1 0 0,0 1-1 0 0,-1 0 0 0 0,1-1 0 0 0,0 1 0 0 0,0-1 0 0 0,-1 1 0 0 0,1 0 0 0 0,0-1 0 0 0,-1 1 0 0 0,1 0 0 0 0,0-1 0 0 0,-1 1 0 0 0,1 0 0 0 0,0 0 0 0 0,-1-1 0 0 0,-12 11-32 0 0,-12 27-37 0 0,23-34 58 0 0,-5 8-181 0 0,1 0 1 0 0,0 1-1 0 0,1 0 1 0 0,0 0-1 0 0,1 0 1 0 0,-4 17-1 0 0,4-16-337 0 0,3-9 246 0 0,0-1 0 0 0,0 1 0 0 0,1-1 0 0 0,-1 1 0 0 0,1-1 0 0 0,-1 1 0 0 0,1-1 0 0 0,0 1 0 0 0,1 3 0 0 0,3 8-1227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2.081"/>
    </inkml:context>
    <inkml:brush xml:id="br0">
      <inkml:brushProperty name="width" value="0.05" units="cm"/>
      <inkml:brushProperty name="height" value="0.05" units="cm"/>
    </inkml:brush>
  </inkml:definitions>
  <inkml:trace contextRef="#ctx0" brushRef="#br0">85 352 9401 0 0,'-5'-9'321'0'0,"-1"-2"1059"0"0,-5 46 47 0 0,2-5-1005 0 0,1 1-1 0 0,-8 58 0 0 0,11-40-335 0 0,-8 59-118 0 0,13-109 29 0 0,0 1 0 0 0,0 0 0 0 0,0 0 0 0 0,0 0 0 0 0,0 0 0 0 0,0 0 1 0 0,0 0-1 0 0,0 0 0 0 0,0 0 0 0 0,0 0 0 0 0,0 0 0 0 0,0 0 0 0 0,-1 0 0 0 0,1 0 1 0 0,0 0-1 0 0,0 0 0 0 0,0 0 0 0 0,0 0 0 0 0,0 0 0 0 0,0 0 0 0 0,0 0 1 0 0,0 0-1 0 0,0 0 0 0 0,0 0 0 0 0,0 0 0 0 0,0 0 0 0 0,-1 0 0 0 0,1 0 1 0 0,0 0-1 0 0,0 0 0 0 0,0 0 0 0 0,0 0 0 0 0,0 0 0 0 0,0 0 0 0 0,0 0 0 0 0,0 0 1 0 0,0 0-1 0 0,0 0 0 0 0,0 0 0 0 0,0 0 0 0 0,0 0 0 0 0,0 0 0 0 0,0 0 1 0 0,-1 0-1 0 0,-2-15-46 0 0,-2-20-4 0 0,5-19 13 0 0,2 0 0 0 0,2 0 0 0 0,3 1 0 0 0,1 0 0 0 0,4 0 0 0 0,28-84 0 0 0,-31 112 20 0 0,18-35 1 0 0,-24 52 13 0 0,1 1 1 0 0,0 0 0 0 0,1 0 0 0 0,0 1 0 0 0,0-1-1 0 0,0 1 1 0 0,1 0 0 0 0,0 1 0 0 0,7-7 0 0 0,-11 11 3 0 0,-1 0 1 0 0,1 0-1 0 0,-1 1 1 0 0,1-1-1 0 0,-1 0 1 0 0,1 0 0 0 0,0 1-1 0 0,-1-1 1 0 0,1 1-1 0 0,0 0 1 0 0,0-1-1 0 0,-1 1 1 0 0,1 0-1 0 0,0 0 1 0 0,0 0 0 0 0,-1 0-1 0 0,1 0 1 0 0,0 0-1 0 0,0 1 1 0 0,-1-1-1 0 0,1 1 1 0 0,0-1 0 0 0,-1 1-1 0 0,1 0 1 0 0,0-1-1 0 0,-1 1 1 0 0,1 0-1 0 0,-1 0 1 0 0,1 0 0 0 0,-1 0-1 0 0,0 0 1 0 0,1 1-1 0 0,-1-1 1 0 0,0 0-1 0 0,0 1 1 0 0,0-1 0 0 0,2 3-1 0 0,2 5 5 0 0,0 0 0 0 0,0 0-1 0 0,-1 1 1 0 0,0-1 0 0 0,3 11 0 0 0,10 46 33 0 0,-2 1 1 0 0,7 87 0 0 0,-2-12 8 0 0,-7-82-111 0 0,4 23-317 0 0,-15-73-26 0 0,-1 0 0 0 0,-1 0 0 0 0,0 0 0 0 0,-1 0-1 0 0,1 0 1 0 0,-4 11 0 0 0,0-8-639 0 0,-2-1-136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2.394"/>
    </inkml:context>
    <inkml:brush xml:id="br0">
      <inkml:brushProperty name="width" value="0.05" units="cm"/>
      <inkml:brushProperty name="height" value="0.05" units="cm"/>
    </inkml:brush>
  </inkml:definitions>
  <inkml:trace contextRef="#ctx0" brushRef="#br0">1 59 7709 0 0,'0'-3'11'0'0,"0"-1"1"0"0,0 1 0 0 0,0 0 0 0 0,0 0 0 0 0,1-1-1 0 0,0 1 1 0 0,-1 0 0 0 0,1 0 0 0 0,1 0-1 0 0,-1 0 1 0 0,3-5 0 0 0,-3 7 23 0 0,0 0 1 0 0,0 0-1 0 0,0-1 0 0 0,1 1 1 0 0,-1 0-1 0 0,0 0 0 0 0,1 0 1 0 0,-1 0-1 0 0,1 0 1 0 0,-1 1-1 0 0,1-1 0 0 0,-1 0 1 0 0,1 1-1 0 0,0-1 0 0 0,-1 1 1 0 0,1-1-1 0 0,0 1 1 0 0,0 0-1 0 0,-1 0 0 0 0,1 0 1 0 0,0 0-1 0 0,0 0 0 0 0,2 1 1 0 0,96 1 706 0 0,-18-1-733 0 0,71 4-2082 0 0,-127-6 1121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2.716"/>
    </inkml:context>
    <inkml:brush xml:id="br0">
      <inkml:brushProperty name="width" value="0.05" units="cm"/>
      <inkml:brushProperty name="height" value="0.05" units="cm"/>
    </inkml:brush>
  </inkml:definitions>
  <inkml:trace contextRef="#ctx0" brushRef="#br0">3777 522 5300 0 0,'-111'-72'233'0'0,"-3"4"-1"0"0,-243-102 0 0 0,244 126-7 0 0,-2 4-1 0 0,-2 5 0 0 0,-2 6 0 0 0,-125-15 1 0 0,113 31 547 0 0,-258 6 1 0 0,284 15-110 0 0,0 4-1 0 0,-199 49 0 0 0,177-24 125 0 0,-153 65-1 0 0,213-71-504 0 0,0 2-1 0 0,3 3 1 0 0,-107 79 0 0 0,101-56-147 0 0,2 2 0 0 0,3 3 0 0 0,-62 81 0 0 0,84-90-114 0 0,3 1 0 0 0,2 2 0 0 0,3 1 1 0 0,2 3-1 0 0,3 0 0 0 0,3 2 0 0 0,2 1 1 0 0,3 1-1 0 0,-20 106 0 0 0,37-140 2 0 0,2 2 0 0 0,0-1 0 0 0,2 0 0 0 0,2 0 1 0 0,1 1-1 0 0,11 54 0 0 0,-7-62 7 0 0,1 0 1 0 0,2-1-1 0 0,0 0 1 0 0,2 0-1 0 0,0-1 1 0 0,2-1-1 0 0,1 0 1 0 0,29 38-1 0 0,-8-20 40 0 0,2-2-1 0 0,2-2 0 0 0,1-2 0 0 0,63 43 1 0 0,195 100 146 0 0,-174-114-180 0 0,3-6 1 0 0,2-5-1 0 0,149 39 0 0 0,-169-64-31 0 0,2-5 0 0 0,1-5 0 0 0,0-5 0 0 0,1-5 0 0 0,0-5 0 0 0,0-4 0 0 0,0-6 0 0 0,210-39-1 0 0,154-92-72 0 0,-16-44 8 0 0,-338 127 49 0 0,168-103 1 0 0,-213 108 7 0 0,-3-3 0 0 0,-2-4 0 0 0,66-66-1 0 0,-100 83 8 0 0,-2-2-1 0 0,-1-2 1 0 0,-3-1-1 0 0,-1-1 1 0 0,-3-2-1 0 0,-2-1 1 0 0,-2-1-1 0 0,31-86 1 0 0,-41 83-5 0 0,-3 0 1 0 0,-2-1 0 0 0,-2-1-1 0 0,-2 1 1 0 0,-3-1 0 0 0,-2 0-1 0 0,-9-74 1 0 0,4 97-6 0 0,-1 0 0 0 0,-1 1-1 0 0,-2-1 1 0 0,-1 1 0 0 0,-2 1 0 0 0,-1 0 0 0 0,-1 1-1 0 0,-1 0 1 0 0,-2 1 0 0 0,-1 0 0 0 0,-1 2 0 0 0,-1 0-1 0 0,-2 1 1 0 0,0 1 0 0 0,-2 0 0 0 0,0 2-1 0 0,-1 1 1 0 0,-51-33 0 0 0,25 25-15 0 0,-106-45 0 0 0,-64-3-13 0 0,105 45 22 0 0,-1 4 0 0 0,-1 6 0 0 0,-2 5 0 0 0,-218-4-1 0 0,286 21-22 0 0,-1 3 0 0 0,1 2 0 0 0,-78 17 0 0 0,119-19-179 0 0,0-1 0 0 0,0 1 0 0 0,1 1 0 0 0,-1 0 0 0 0,1 0 0 0 0,0 1 0 0 0,0 0 0 0 0,1 1 0 0 0,-1 0 0 0 0,1 0 0 0 0,1 1 0 0 0,-1 0 0 0 0,1 0 0 0 0,0 1 0 0 0,1 0 0 0 0,0 0 0 0 0,0 0 0 0 0,-5 10 0 0 0,0 5-1242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3.330"/>
    </inkml:context>
    <inkml:brush xml:id="br0">
      <inkml:brushProperty name="width" value="0.05" units="cm"/>
      <inkml:brushProperty name="height" value="0.05" units="cm"/>
    </inkml:brush>
  </inkml:definitions>
  <inkml:trace contextRef="#ctx0" brushRef="#br0">106 34 4636 0 0,'0'-2'-12'0'0,"-6"-3"32"0"0,1 2 24 0 0,-3-2 24 0 0,3 4 12 0 0,-7-3 16 0 0,3 0 0 0 0,-4 1 0 0 0,5 0 12 0 0,-3 2-36 0 0,0-2-40 0 0,2 3-104 0 0,1 0-160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4.140"/>
    </inkml:context>
    <inkml:brush xml:id="br0">
      <inkml:brushProperty name="width" value="0.05" units="cm"/>
      <inkml:brushProperty name="height" value="0.05" units="cm"/>
    </inkml:brush>
  </inkml:definitions>
  <inkml:trace contextRef="#ctx0" brushRef="#br0">89 53 6909 0 0,'-20'-18'177'0'0,"17"15"-48"0"0,1 0 0 0 0,-1 0 0 0 0,0 0 0 0 0,0 1 0 0 0,0 0 0 0 0,0-1 0 0 0,-1 1 0 0 0,1 0 0 0 0,0 0 0 0 0,-1 1 0 0 0,0-1 1 0 0,1 1-1 0 0,-1 0 0 0 0,0 0 0 0 0,-7-1 0 0 0,3 3 2398 0 0,8 1-1192 0 0,1-2-1277 0 0,0 0 0 0 0,1 0 0 0 0,-1 0-1 0 0,0 0 1 0 0,0 0 0 0 0,0 0 0 0 0,0 0-1 0 0,0 0 1 0 0,0 0 0 0 0,1 0 0 0 0,-1-1-1 0 0,0 1 1 0 0,2-1 0 0 0,-1 0-40 0 0,0 1-1 0 0,0-1 1 0 0,1 1 0 0 0,-1 0 0 0 0,0-1-1 0 0,1 1 1 0 0,-1 0 0 0 0,0 1-1 0 0,1-1 1 0 0,-1 0 0 0 0,0 1 0 0 0,1-1-1 0 0,-1 1 1 0 0,0 0 0 0 0,0-1 0 0 0,0 1-1 0 0,3 2 1 0 0,39 24 239 0 0,-18-9-62 0 0,86 37 263 0 0,3-4 0 0 0,2-5 0 0 0,129 32 1 0 0,450 87 916 0 0,-426-106-1110 0 0,-191-42-74 0 0,0-4 0 0 0,1-3 0 0 0,0-3 0 0 0,111-6 0 0 0,-148-4-161 0 0,-1-1-1 0 0,0-2 1 0 0,0-2 0 0 0,0-2 0 0 0,-1-2-1 0 0,0-1 1 0 0,-1-2 0 0 0,-1-2 0 0 0,72-43-1 0 0,-103 55-25 0 0,0-1-1 0 0,-1-1 0 0 0,9-7 0 0 0,-14 11-8 0 0,0 1 1 0 0,0 0 0 0 0,0 0-1 0 0,0-1 1 0 0,0 1-1 0 0,-1-1 1 0 0,1 1-1 0 0,-1-1 1 0 0,0 0 0 0 0,0 0-1 0 0,0 0 1 0 0,0 1-1 0 0,0-1 1 0 0,0-4-1 0 0,-1 6-54 0 0,0 1 0 0 0,0-1-1 0 0,0 0 1 0 0,0 1-1 0 0,0-1 1 0 0,-1 0-1 0 0,1 1 1 0 0,0-1-1 0 0,0 1 1 0 0,-1-1-1 0 0,1 1 1 0 0,0-1-1 0 0,-1 1 1 0 0,1-1-1 0 0,-1 1 1 0 0,1-1 0 0 0,0 1-1 0 0,-1-1 1 0 0,1 1-1 0 0,-1-1 1 0 0,0 1-1 0 0,1 0 1 0 0,-1-1-1 0 0,1 1 1 0 0,-1 0-1 0 0,1 0 1 0 0,-1-1-1 0 0,0 1 1 0 0,1 0 0 0 0,-1 0-1 0 0,0 0 1 0 0,1 0-1 0 0,-1 0 1 0 0,1 0-1 0 0,-1 0 1 0 0,0 0-1 0 0,1 0 1 0 0,-1 0-1 0 0,0 0 1 0 0,-31 6-5092 0 0,26-5 4128 0 0,-2 2-664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5.197"/>
    </inkml:context>
    <inkml:brush xml:id="br0">
      <inkml:brushProperty name="width" value="0.05" units="cm"/>
      <inkml:brushProperty name="height" value="0.05" units="cm"/>
    </inkml:brush>
  </inkml:definitions>
  <inkml:trace contextRef="#ctx0" brushRef="#br0">60 230 6909 0 0,'0'0'33'0'0,"1"0"0"0"0,-1 0 0 0 0,1 0 1 0 0,-1 0-1 0 0,1 0 0 0 0,-1 0 0 0 0,1 0 0 0 0,-1 0 1 0 0,1 0-1 0 0,-1-1 0 0 0,1 1 0 0 0,-1 0 1 0 0,0 0-1 0 0,1 0 0 0 0,-1 0 0 0 0,1-1 1 0 0,-1 1-1 0 0,1 0 0 0 0,-1-1 0 0 0,0 1 0 0 0,1 0 1 0 0,-1 0-1 0 0,0-1 0 0 0,1 1 0 0 0,-1-1 1 0 0,0 1-1 0 0,1 0 0 0 0,-1-1 0 0 0,0 1 1 0 0,0-1-1 0 0,1 1 0 0 0,-1-1 0 0 0,0 1 1 0 0,0-1-1 0 0,0 1 0 0 0,0 0 0 0 0,0-1 0 0 0,0 1 1 0 0,0-1-1 0 0,0 1 0 0 0,0-1 0 0 0,0 1 1 0 0,0-1-1 0 0,0 1 0 0 0,0-1 0 0 0,0 1 1 0 0,0-1-1 0 0,0 1 0 0 0,0-1 0 0 0,-1 1 0 0 0,1-1 1 0 0,0 1-1 0 0,0 0 0 0 0,-1-1 0 0 0,1 1 1 0 0,0-1-1 0 0,0 1 0 0 0,-1 0 0 0 0,1-1 1 0 0,-1 1-1 0 0,0-1 0 0 0,-22-18 1788 0 0,31 20-1743 0 0,-1 0 0 0 0,1-1-1 0 0,-1 0 1 0 0,1-1 0 0 0,0 0-1 0 0,10-2 1 0 0,-5 1-32 0 0,1 1-48 0 0,-1-1-1 0 0,1-1 1 0 0,-1 0-1 0 0,23-9 1 0 0,-32 10 0 0 0,0 0 0 0 0,0 0 0 0 0,0-1 1 0 0,0 1-1 0 0,0-1 0 0 0,0 0 0 0 0,-1 0 0 0 0,1 0 0 0 0,-1-1 1 0 0,0 0-1 0 0,0 1 0 0 0,0-1 0 0 0,-1 0 0 0 0,1 0 1 0 0,-1 0-1 0 0,0-1 0 0 0,2-5 0 0 0,1-4 0 0 0,-2 11 3 0 0,-2-1 0 0 0,1 0 0 0 0,0 0-1 0 0,-1 0 1 0 0,0-1 0 0 0,0 1-1 0 0,0 0 1 0 0,0 0 0 0 0,-1-1 0 0 0,0 1-1 0 0,1 0 1 0 0,-2-1 0 0 0,1 1 0 0 0,0 0-1 0 0,-1-1 1 0 0,-1-4 0 0 0,2 9-4 0 0,-1-1 1 0 0,1 1-1 0 0,0-1 0 0 0,-1 1 1 0 0,1-1-1 0 0,-1 1 0 0 0,1-1 1 0 0,-1 1-1 0 0,1-1 1 0 0,-1 1-1 0 0,0-1 0 0 0,1 1 1 0 0,-1 0-1 0 0,1-1 1 0 0,-1 1-1 0 0,0 0 0 0 0,1 0 1 0 0,-1-1-1 0 0,0 1 1 0 0,1 0-1 0 0,-1 0 0 0 0,0 0 1 0 0,1 0-1 0 0,-2 0 1 0 0,-21 4-49 0 0,-16 16-17 0 0,16-4 71 0 0,2 0 0 0 0,0 1 1 0 0,1 2-1 0 0,0 0 0 0 0,2 0 0 0 0,-28 40 0 0 0,40-51 10 0 0,0 0 0 0 0,1 0 0 0 0,0 1 0 0 0,1-1 0 0 0,0 1 1 0 0,-4 13-1 0 0,7-20-29 0 0,1 0 1 0 0,-1 0-1 0 0,1 1 1 0 0,0-1-1 0 0,0 0 1 0 0,-1 1-1 0 0,2-1 1 0 0,-1 1-1 0 0,0-1 1 0 0,0 0 0 0 0,1 1-1 0 0,-1-1 1 0 0,1 0-1 0 0,0 0 1 0 0,0 0-1 0 0,0 1 1 0 0,0-1-1 0 0,0 0 1 0 0,0 0-1 0 0,1 0 1 0 0,-1 0-1 0 0,1-1 1 0 0,-1 1-1 0 0,1 0 1 0 0,-1-1-1 0 0,1 1 1 0 0,0-1-1 0 0,0 1 1 0 0,0-1-1 0 0,0 0 1 0 0,0 0-1 0 0,3 1 1 0 0,1 1-253 0 0,0 0-1 0 0,1-1 1 0 0,-1 0-1 0 0,1-1 1 0 0,0 0-1 0 0,-1 0 1 0 0,1 0 0 0 0,0-1-1 0 0,0 0 1 0 0,-1 0-1 0 0,1 0 1 0 0,0-1-1 0 0,0 0 1 0 0,-1-1 0 0 0,1 1-1 0 0,-1-1 1 0 0,8-3-1 0 0,9-3-648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4.718"/>
    </inkml:context>
    <inkml:brush xml:id="br0">
      <inkml:brushProperty name="width" value="0.05" units="cm"/>
      <inkml:brushProperty name="height" value="0.05" units="cm"/>
    </inkml:brush>
  </inkml:definitions>
  <inkml:trace contextRef="#ctx0" brushRef="#br0">0 0 6657 0 0,'55'15'274'0'0,"-28"-8"-44"0"0,33 13 0 0 0,1 4 551 0 0,1-3-1 0 0,1-3 1 0 0,1-2 0 0 0,114 12 0 0 0,-159-26-584 0 0,103 14 683 0 0,-110-14-818 0 0,1 1 0 0 0,0 1 0 0 0,-1 0-1 0 0,0 1 1 0 0,0 0 0 0 0,0 1 0 0 0,13 8 0 0 0,-23-13-18 0 0,1 1-1 0 0,-1 0 0 0 0,1 0 1 0 0,-1 0-1 0 0,1 0 1 0 0,-1 0-1 0 0,0 1 0 0 0,0-1 1 0 0,0 1-1 0 0,0-1 0 0 0,1 5 1 0 0,-2-5-8 0 0,-1 0 0 0 0,1 1 0 0 0,-1-1 1 0 0,0 0-1 0 0,1 0 0 0 0,-1 0 0 0 0,-1 1 0 0 0,1-1 1 0 0,0 0-1 0 0,0 0 0 0 0,-1 0 0 0 0,1 0 0 0 0,-1 1 1 0 0,0-1-1 0 0,0 0 0 0 0,-1 3 0 0 0,-31 67 723 0 0,-48 78-1 0 0,61-120-989 0 0,0 0 1 0 0,-2-1-1 0 0,-1-1 0 0 0,-52 47 1 0 0,60-65-762 0 0,-1-2-326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5.281"/>
    </inkml:context>
    <inkml:brush xml:id="br0">
      <inkml:brushProperty name="width" value="0.05" units="cm"/>
      <inkml:brushProperty name="height" value="0.05" units="cm"/>
    </inkml:brush>
  </inkml:definitions>
  <inkml:trace contextRef="#ctx0" brushRef="#br0">1 1 5849 0 0,'1'2'72'0'0,"1"0"1"0"0,0 0 0 0 0,-1 0 0 0 0,1 0-1 0 0,0 0 1 0 0,0 0 0 0 0,0 0 0 0 0,0-1 0 0 0,0 1-1 0 0,1-1 1 0 0,-1 1 0 0 0,0-1 0 0 0,1 0 0 0 0,3 2-1 0 0,4 2 125 0 0,268 133 2838 0 0,-63-35-1053 0 0,145 65-273 0 0,-264-131-1624 0 0,186 43 0 0 0,-157-56-91 0 0,175 12 0 0 0,-207-31 10 0 0,1-5 0 0 0,146-18 0 0 0,-192 12 1 0 0,-2-3 0 0 0,1-1 1 0 0,-1-2-1 0 0,-1-2 1 0 0,0-2-1 0 0,72-38 1 0 0,132-109-86 0 0,-226 146 77 0 0,9-5 1 0 0,-11 9 7 0 0,0-2-1 0 0,0-1 1 0 0,31-31 0 0 0,-51 46-30 0 0,0-1 1 0 0,0 1-1 0 0,0 0 1 0 0,0 0-1 0 0,0 0 1 0 0,0 0-1 0 0,0-1 1 0 0,-1 1-1 0 0,1 0 1 0 0,0-1-1 0 0,-1 1 1 0 0,1-1-1 0 0,-1 1 1 0 0,1-1-1 0 0,-1 1 1 0 0,0-1-1 0 0,0 1 1 0 0,1-1-1 0 0,-1 1 1 0 0,0-1-1 0 0,0 1 1 0 0,-1-1-1 0 0,1 1 1 0 0,0-1 0 0 0,0 1-1 0 0,-1-1 1 0 0,1 1-1 0 0,-1-1 1 0 0,1 1-1 0 0,-1 0 1 0 0,0-1-1 0 0,0 1 1 0 0,1 0-1 0 0,-1-1 1 0 0,0 1-1 0 0,0 0 1 0 0,0 0-1 0 0,0 0 1 0 0,0 0-1 0 0,-2-1 1 0 0,-3-3-599 0 0,-1 1-1 0 0,1 0 1 0 0,-1 1 0 0 0,0 0 0 0 0,0 0 0 0 0,-14-4 0 0 0,0 1-575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5.618"/>
    </inkml:context>
    <inkml:brush xml:id="br0">
      <inkml:brushProperty name="width" value="0.05" units="cm"/>
      <inkml:brushProperty name="height" value="0.05" units="cm"/>
    </inkml:brush>
  </inkml:definitions>
  <inkml:trace contextRef="#ctx0" brushRef="#br0">22 1 7613 0 0,'-14'0'1798'0'0,"31"7"-12"0"0,26 19-1295 0 0,-2 2 0 0 0,0 2 0 0 0,-2 2 0 0 0,36 38 0 0 0,-70-66-490 0 0,-1 1 0 0 0,0 0 0 0 0,-1 0 0 0 0,1 0 1 0 0,-1 1-1 0 0,0-1 0 0 0,0 1 0 0 0,-1 0 0 0 0,0-1 0 0 0,0 1 0 0 0,2 7 1 0 0,-4-9 2 0 0,1 0 0 0 0,-1 0 1 0 0,0 0-1 0 0,0 0 1 0 0,-1 0-1 0 0,1-1 1 0 0,-1 1-1 0 0,0 0 0 0 0,0 0 1 0 0,0 0-1 0 0,0-1 1 0 0,-1 1-1 0 0,1-1 0 0 0,-1 1 1 0 0,0-1-1 0 0,0 1 1 0 0,0-1-1 0 0,-1 0 1 0 0,-2 3-1 0 0,-6 5 10 0 0,-1-1 1 0 0,-1 0 0 0 0,1-1-1 0 0,-1 0 1 0 0,-1-1-1 0 0,-15 8 1 0 0,-36 22 8 0 0,25-8-245 0 0,-16 12-2794 0 0,42-34 1644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7.872"/>
    </inkml:context>
    <inkml:brush xml:id="br0">
      <inkml:brushProperty name="width" value="0.05" units="cm"/>
      <inkml:brushProperty name="height" value="0.05" units="cm"/>
    </inkml:brush>
  </inkml:definitions>
  <inkml:trace contextRef="#ctx0" brushRef="#br0">12 249 4784 0 0,'-10'-29'544'0'0,"10"28"-386"0"0,-1-1-1 0 0,1 1 0 0 0,0-1 1 0 0,0 0-1 0 0,0 1 0 0 0,0-1 0 0 0,0 0 1 0 0,0 1-1 0 0,0-1 0 0 0,1 0 1 0 0,-1 1-1 0 0,0-1 0 0 0,1 1 1 0 0,-1-1-1 0 0,2-2 0 0 0,1 3 16 0 0,0 0 0 0 0,-1 1-1 0 0,1-1 1 0 0,0 1 0 0 0,-1-1-1 0 0,1 1 1 0 0,0 0-1 0 0,-1 0 1 0 0,1 0 0 0 0,0 1-1 0 0,3 0 1 0 0,6 1 126 0 0,0 1 1 0 0,0 0-1 0 0,0 1 0 0 0,-1 0 0 0 0,20 10 1 0 0,53 36 704 0 0,-68-41-819 0 0,64 41 387 0 0,2-5 0 0 0,2-3 0 0 0,2-4 0 0 0,152 46 0 0 0,-31-32 132 0 0,373 44-1 0 0,222-56 78 0 0,-283-63-383 0 0,-352 7-284 0 0,-1-7 0 0 0,287-80 0 0 0,-410 90-98 0 0,0-2 1 0 0,-1-2 0 0 0,-1-1-1 0 0,0-3 1 0 0,52-34 0 0 0,-75 41-6 0 0,0 0 0 0 0,-1-1 0 0 0,-1-1 0 0 0,0 0 0 0 0,16-23 0 0 0,-22 26-5 0 0,-1-1 0 0 0,0-1 0 0 0,-1 0 1 0 0,-1 0-1 0 0,-1 0 0 0 0,0-1 0 0 0,7-30 1 0 0,-11 37-10 0 0,-1-1 1 0 0,0 1-1 0 0,-1 0 1 0 0,0 0-1 0 0,0-1 1 0 0,-1 1-1 0 0,0 0 1 0 0,-1 0-1 0 0,0 0 1 0 0,-1 0-1 0 0,1 0 1 0 0,-2 1-1 0 0,1-1 1 0 0,-9-14-1 0 0,12 23-147 0 0,0-1-1 0 0,-1 1 1 0 0,1-1-1 0 0,0 1 0 0 0,-1-1 1 0 0,1 1-1 0 0,-1-1 0 0 0,1 1 1 0 0,0-1-1 0 0,-1 1 1 0 0,1-1-1 0 0,-1 1 0 0 0,1 0 1 0 0,-1-1-1 0 0,1 1 1 0 0,-1 0-1 0 0,0 0 0 0 0,1-1 1 0 0,-1 1-1 0 0,1 0 0 0 0,-1 0 1 0 0,0 0-1 0 0,1 0 1 0 0,-1 0-1 0 0,1 0 0 0 0,-1 0 1 0 0,0 0-1 0 0,1 0 1 0 0,-1 0-1 0 0,1 0 0 0 0,-1 0 1 0 0,0 0-1 0 0,1 0 1 0 0,-1 0-1 0 0,1 1 0 0 0,-1-1 1 0 0,0 0-1 0 0,1 0 0 0 0,-1 1 1 0 0,0 0-1 0 0,-13 2-2177 0 0,2-1 664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8.246"/>
    </inkml:context>
    <inkml:brush xml:id="br0">
      <inkml:brushProperty name="width" value="0.05" units="cm"/>
      <inkml:brushProperty name="height" value="0.05" units="cm"/>
    </inkml:brush>
  </inkml:definitions>
  <inkml:trace contextRef="#ctx0" brushRef="#br0">86 85 8829 0 0,'-17'-11'-68'0'0,"13"9"103"0"0,0-1-1 0 0,0 1 0 0 0,0-1 0 0 0,0 0 0 0 0,0 0 1 0 0,1 0-1 0 0,-1-1 0 0 0,1 1 0 0 0,-6-8 1 0 0,-1 0 198 0 0,9 10-157 0 0,0 1-1 0 0,-1-2 1 0 0,1 1 0 0 0,0 0-1 0 0,0 0 1 0 0,0 0 0 0 0,0 0-1 0 0,0-1 1 0 0,0 1 0 0 0,0 0 0 0 0,0-1-1 0 0,0 1 1 0 0,1-1 0 0 0,-2-2-1 0 0,3 4-56 0 0,-1 0-1 0 0,0-1 1 0 0,0 1-1 0 0,0 0 1 0 0,0 0-1 0 0,1-1 1 0 0,-1 1-1 0 0,0 0 1 0 0,0 0-1 0 0,1-1 1 0 0,-1 1-1 0 0,0 0 1 0 0,1 0-1 0 0,-1 0 1 0 0,0 0-1 0 0,0-1 1 0 0,1 1-1 0 0,-1 0 1 0 0,0 0-1 0 0,1 0 1 0 0,-1 0-1 0 0,0 0 1 0 0,1 0-1 0 0,-1 0 1 0 0,0 0-1 0 0,1 0 1 0 0,-1 0-1 0 0,0 0 1 0 0,1 0-1 0 0,-1 0 1 0 0,0 0-1 0 0,1 0 1 0 0,-1 0-1 0 0,0 1 1 0 0,1-1-1 0 0,-1 0 1 0 0,0 0-1 0 0,0 0 1 0 0,1 0-1 0 0,-1 1 1 0 0,0-1-1 0 0,1 0 1 0 0,19 10 476 0 0,-18-9-471 0 0,28 13 260 0 0,0-2 0 0 0,0-1 1 0 0,1-1-1 0 0,60 10 0 0 0,-40-12-154 0 0,0-3 0 0 0,71-2 1 0 0,-112-3-95 0 0,14-1 39 0 0,31-4 0 0 0,-50 4-32 0 0,1 0 1 0 0,0 0 0 0 0,-1 0-1 0 0,1-1 1 0 0,-1 0 0 0 0,1 0-1 0 0,-1-1 1 0 0,0 0 0 0 0,0 1-1 0 0,0-2 1 0 0,5-3 0 0 0,-8 4 67 0 0,-1 1 1 0 0,1-1-1 0 0,-1 0 1 0 0,1 1-1 0 0,-1-1 1 0 0,0 0-1 0 0,0 0 1 0 0,0 0 0 0 0,0 0-1 0 0,-1 0 1 0 0,1 0-1 0 0,-1 0 1 0 0,0 0-1 0 0,0 0 1 0 0,0 0-1 0 0,0-5 1 0 0,-1 3 150 0 0,14 173 725 0 0,-4-74-760 0 0,5 35-96 0 0,3 75-1570 0 0,-17-198 1055 0 0,0 1 1 0 0,-1-1-1 0 0,0 0 1 0 0,0 0 0 0 0,-1 0-1 0 0,-3 9 1 0 0,-5 12-1517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8.895"/>
    </inkml:context>
    <inkml:brush xml:id="br0">
      <inkml:brushProperty name="width" value="0.05" units="cm"/>
      <inkml:brushProperty name="height" value="0.05" units="cm"/>
    </inkml:brush>
  </inkml:definitions>
  <inkml:trace contextRef="#ctx0" brushRef="#br0">2 305 7681 0 0,'0'-1'-7'0'0,"-1"0"0"0"0,1 0 1 0 0,0 0-1 0 0,0 0 1 0 0,-1-1-1 0 0,1 1 0 0 0,0 0 1 0 0,0 0-1 0 0,0 0 0 0 0,0 0 1 0 0,0-1-1 0 0,1 1 0 0 0,-1 0 1 0 0,0 0-1 0 0,0 0 0 0 0,1 0 1 0 0,-1 0-1 0 0,2-2 1 0 0,-1 2 37 0 0,-1 1 1 0 0,1 0 0 0 0,0-1-1 0 0,0 1 1 0 0,0 0 0 0 0,0-1-1 0 0,0 1 1 0 0,0 0 0 0 0,0 0 0 0 0,0 0-1 0 0,0 0 1 0 0,0 0 0 0 0,0 0-1 0 0,0 0 1 0 0,0 0 0 0 0,0 0 0 0 0,0 0-1 0 0,0 0 1 0 0,0 1 0 0 0,0-1-1 0 0,0 1 1 0 0,0-1 0 0 0,2 1-1 0 0,538 181 5886 0 0,7-22-4630 0 0,-512-150-1144 0 0,291 77 961 0 0,503 67-1 0 0,206-86-788 0 0,-814-72-291 0 0,0-10 1 0 0,364-70 0 0 0,-506 67-28 0 0,-2-4 0 0 0,0-4 0 0 0,-2-3 0 0 0,143-73 1 0 0,-174 75 14 0 0,-2-1 1 0 0,-2-2 0 0 0,0-2-1 0 0,-2-1 1 0 0,-1-3 0 0 0,-2-1-1 0 0,-1-1 1 0 0,-3-2 0 0 0,31-46-1 0 0,-47 60 35 0 0,24-51-1 0 0,-35 67-14 0 0,-2-1-1 0 0,1 1 1 0 0,-1-1 0 0 0,-1 0-1 0 0,1 0 1 0 0,-2 0 0 0 0,1 0-1 0 0,-2 0 1 0 0,1-12 0 0 0,-2 19-17 0 0,0 1 1 0 0,1-1-1 0 0,-1 1 0 0 0,0-1 1 0 0,-1 1-1 0 0,1 0 1 0 0,0-1-1 0 0,-1 1 0 0 0,1 0 1 0 0,-1 0-1 0 0,0 0 1 0 0,1 0-1 0 0,-1 0 0 0 0,0 0 1 0 0,0 1-1 0 0,-1-1 1 0 0,1 1-1 0 0,0-1 0 0 0,-4-1 1 0 0,0 0-25 0 0,0 0 1 0 0,1 1-1 0 0,-1 0 1 0 0,0 0-1 0 0,0 0 1 0 0,0 1-1 0 0,-8-2 1 0 0,-17 4 44 0 0,29-1-204 0 0,1 0 0 0 0,-1 1 0 0 0,1-1 0 0 0,0 1 0 0 0,-1-1 0 0 0,1 1 0 0 0,0 0 0 0 0,-1-1 0 0 0,1 1 0 0 0,0 0 0 0 0,0 0 0 0 0,0 0 0 0 0,0 0 0 0 0,0 0 0 0 0,0 0 0 0 0,0 0 0 0 0,-2 2 0 0 0,-9 6-4150 0 0,8-5 2425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9.331"/>
    </inkml:context>
    <inkml:brush xml:id="br0">
      <inkml:brushProperty name="width" value="0.05" units="cm"/>
      <inkml:brushProperty name="height" value="0.05" units="cm"/>
    </inkml:brush>
  </inkml:definitions>
  <inkml:trace contextRef="#ctx0" brushRef="#br0">9 22 10393 0 0,'-8'-6'339'0'0,"7"5"-48"0"0,2 1-269 0 0,0 0 0 0 0,-1 0 0 0 0,1 0 0 0 0,0 0 0 0 0,-1 0 0 0 0,1 0 0 0 0,-1 0 0 0 0,1 0 0 0 0,0 0 0 0 0,-1-1 0 0 0,1 1 0 0 0,-1 0 0 0 0,1 0 0 0 0,-1-1 0 0 0,1 1 0 0 0,0-1 0 0 0,-1 1 0 0 0,1 0 0 0 0,-1-1 0 0 0,0 1 0 0 0,1-1 0 0 0,-1 1 0 0 0,1-1 0 0 0,-1 1 0 0 0,0-1 0 0 0,1 1 0 0 0,-1-2 0 0 0,1 1 33 0 0,0 1-1 0 0,1-1 0 0 0,-1 0 1 0 0,0 1-1 0 0,0-1 1 0 0,0 1-1 0 0,0 0 1 0 0,1-1-1 0 0,-1 1 1 0 0,0 0-1 0 0,0 0 1 0 0,0 0-1 0 0,1 0 0 0 0,-1 0 1 0 0,0 0-1 0 0,0 0 1 0 0,1 0-1 0 0,-1 0 1 0 0,0 1-1 0 0,2 0 1 0 0,32 7 232 0 0,-32-7-190 0 0,43 15 460 0 0,0 3 0 0 0,45 24 0 0 0,26 12-237 0 0,27 14-223 0 0,-131-60-73 0 0,-12-8-20 0 0,0 1-1 0 0,1-1 0 0 0,-1 0 0 0 0,0 0 1 0 0,1 0-1 0 0,0-1 0 0 0,-1 1 0 0 0,1 0 1 0 0,-1 0-1 0 0,1-1 0 0 0,0 1 0 0 0,1-1 0 0 0,7-28 99 0 0,4-4-118 0 0,-11 25 13 0 0,1 1-1 0 0,-2-1 1 0 0,5-13-1 0 0,-6 17 26 0 0,0 0-1 0 0,0 1 0 0 0,0-1 1 0 0,0 0-1 0 0,0 1 0 0 0,1-1 0 0 0,-1 1 1 0 0,1-1-1 0 0,0 1 0 0 0,-1 0 1 0 0,5-4-1 0 0,-5 5-1 0 0,0 0 0 0 0,-1 1-1 0 0,1-1 1 0 0,0 1 0 0 0,-1-1 0 0 0,1 1 0 0 0,0 0-1 0 0,-1-1 1 0 0,1 1 0 0 0,0 0 0 0 0,0-1 0 0 0,0 1 0 0 0,-1 0-1 0 0,1 0 1 0 0,0 0 0 0 0,0 0 0 0 0,0-1 0 0 0,-1 1 0 0 0,1 0-1 0 0,0 1 1 0 0,0-1 0 0 0,0 0 0 0 0,0 0 0 0 0,-1 0 0 0 0,1 0-1 0 0,0 1 1 0 0,0-1 0 0 0,0 0 0 0 0,-1 1 0 0 0,1-1 0 0 0,0 1-1 0 0,-1-1 1 0 0,1 0 0 0 0,0 1 0 0 0,-1 0 0 0 0,1-1 0 0 0,0 1-1 0 0,-1-1 1 0 0,1 1 0 0 0,-1 0 0 0 0,1-1 0 0 0,0 2 0 0 0,0 1 34 0 0,4 3 47 0 0,0 1 0 0 0,0 0 0 0 0,-1 0 0 0 0,0 0 0 0 0,0 1 1 0 0,-1-1-1 0 0,0 1 0 0 0,0 0 0 0 0,-1 0 0 0 0,0 0 0 0 0,1 9 1 0 0,4 287 635 0 0,-8-198-704 0 0,1-81-178 0 0,-1 0 0 0 0,-1-1 0 0 0,-8 34 0 0 0,7-47-219 0 0,0 0 0 0 0,0-1 0 0 0,-1 1 0 0 0,-1 0 0 0 0,0-1 0 0 0,0 0 0 0 0,-1-1 0 0 0,0 1 1 0 0,-12 13-1 0 0,-9 3-1368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49.965"/>
    </inkml:context>
    <inkml:brush xml:id="br0">
      <inkml:brushProperty name="width" value="0.05" units="cm"/>
      <inkml:brushProperty name="height" value="0.05" units="cm"/>
    </inkml:brush>
  </inkml:definitions>
  <inkml:trace contextRef="#ctx0" brushRef="#br0">1 380 7905 0 0,'2'2'398'0'0,"9"-4"-93"0"0,21-4 102 0 0,-12 1-183 0 0,30 1 84 0 0,0 1 0 0 0,0 3 1 0 0,67 9-1 0 0,-110-9-270 0 0,141 20 1509 0 0,223 58 0 0 0,-113-19-327 0 0,762 111 1346 0 0,-316-119-2106 0 0,2-47-432 0 0,633-94-4 0 0,-1259 79-22 0 0,467-80 80 0 0,-465 71-68 0 0,-1-3 0 0 0,-1-3 0 0 0,-1-4 0 0 0,116-61 0 0 0,-172 78-6 0 0,-1-1 1 0 0,0-1-1 0 0,-1 0 0 0 0,31-31 0 0 0,-46 40 2 0 0,1-1-1 0 0,-1 0 1 0 0,0-1 0 0 0,-1 0-1 0 0,0 0 1 0 0,0 0 0 0 0,0 0 0 0 0,-1-1-1 0 0,-1 0 1 0 0,1 0 0 0 0,-1 0-1 0 0,-1 0 1 0 0,0 0 0 0 0,0 0 0 0 0,0-19-1 0 0,-2 13 7 0 0,0 0-1 0 0,-2 0 0 0 0,0 0 0 0 0,-4-18 0 0 0,3 26-24 0 0,2 7 2 0 0,1 0 0 0 0,0 0 0 0 0,-1-1 1 0 0,1 1-1 0 0,0-1 0 0 0,0 1 1 0 0,-1 0-1 0 0,1-1 0 0 0,0 1 1 0 0,0-1-1 0 0,0 1 0 0 0,-1 0 1 0 0,1-1-1 0 0,0 1 0 0 0,0-1 1 0 0,0 1-1 0 0,0-1 0 0 0,0 1 0 0 0,0 0 1 0 0,0-1-1 0 0,0 1 0 0 0,0-1 1 0 0,0 1-1 0 0,0-1 0 0 0,0 1 1 0 0,1-1-1 0 0,-1 1 0 0 0,0 0 1 0 0,0-1-1 0 0,0 1 0 0 0,1-1 0 0 0,-1 1 1 0 0,0 0-1 0 0,0-1 0 0 0,1 1 1 0 0,-1 0-1 0 0,1-1 0 0 0,0 0-171 0 0,-23 1-5871 0 0,11-1 4417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6:34:50.302"/>
    </inkml:context>
    <inkml:brush xml:id="br0">
      <inkml:brushProperty name="width" value="0.05" units="cm"/>
      <inkml:brushProperty name="height" value="0.05" units="cm"/>
    </inkml:brush>
  </inkml:definitions>
  <inkml:trace contextRef="#ctx0" brushRef="#br0">23 75 9433 0 0,'-13'3'241'0'0,"4"-1"91"0"0,9-2-322 0 0,0 0 1 0 0,0 0-1 0 0,0 0 1 0 0,0 0-1 0 0,1 0 0 0 0,-1 0 1 0 0,0 0-1 0 0,0 0 1 0 0,0 0-1 0 0,0 0 0 0 0,0 0 1 0 0,0 0-1 0 0,0 0 1 0 0,0 0-1 0 0,0 0 0 0 0,0 0 1 0 0,0 0-1 0 0,0 0 0 0 0,0 0 1 0 0,0 0-1 0 0,0 0 1 0 0,0-1-1 0 0,0 1 0 0 0,0 0 1 0 0,0 0-1 0 0,0 0 1 0 0,0 0-1 0 0,0 0 0 0 0,0 0 1 0 0,0 0-1 0 0,0 0 1 0 0,0 0-1 0 0,0 0 0 0 0,0 0 1 0 0,0 0-1 0 0,0 0 0 0 0,0 0 1 0 0,0 0-1 0 0,0 0 1 0 0,0 0-1 0 0,0 0 0 0 0,0-1 1 0 0,-1 1-1 0 0,1 0 1 0 0,0 0-1 0 0,0 0 0 0 0,0 0 1 0 0,0 0-1 0 0,0 0 1 0 0,0 0-1 0 0,0 0 0 0 0,0 0 1 0 0,0 0-1 0 0,0 0 1 0 0,0 0-1 0 0,0 0 0 0 0,2-6 729 0 0,-2 6-696 0 0,0-1-1 0 0,0 1 1 0 0,0 0-1 0 0,0-1 1 0 0,0 1 0 0 0,0-1-1 0 0,1 1 1 0 0,-1 0-1 0 0,0-1 1 0 0,0 1 0 0 0,0-1-1 0 0,1 1 1 0 0,-1 0 0 0 0,0-1-1 0 0,0 1 1 0 0,1 0-1 0 0,-1-1 1 0 0,0 1 0 0 0,1 0-1 0 0,-1 0 1 0 0,0-1-1 0 0,1 1 1 0 0,-1 0 0 0 0,0 0-1 0 0,1 0 1 0 0,-1-1 0 0 0,1 1-1 0 0,-1 0 1 0 0,0 0-1 0 0,1 0 1 0 0,-1 0 0 0 0,1 0-1 0 0,-1 0 1 0 0,1 0 0 0 0,57-18 1044 0 0,-32 10-890 0 0,27-6 0 0 0,6 4-154 0 0,1 2 1 0 0,0 4-1 0 0,89 3 1 0 0,-148 1-34 0 0,0 1 0 0 0,1-1 1 0 0,-1 0-1 0 0,0 1 0 0 0,0-1 0 0 0,0 1 0 0 0,1-1 0 0 0,-1 1 1 0 0,0-1-1 0 0,0 1 0 0 0,0 0 0 0 0,0 0 0 0 0,0-1 0 0 0,0 1 1 0 0,0 0-1 0 0,0 0 0 0 0,-1 0 0 0 0,1 0 0 0 0,0 0 0 0 0,0 0 1 0 0,-1 0-1 0 0,1 1 0 0 0,-1-1 0 0 0,1 0 0 0 0,-1 0 0 0 0,1 0 1 0 0,-1 1-1 0 0,0-1 0 0 0,0 0 0 0 0,1 2 0 0 0,0 7 163 0 0,0-1-1 0 0,-1 0 0 0 0,-1 13 1 0 0,0-6 101 0 0,5 54 926 0 0,16 98 0 0 0,-9-92-1045 0 0,-10-65-283 0 0,1 0 1 0 0,-2 1-1 0 0,0-1 1 0 0,0 1 0 0 0,-1-1-1 0 0,0 0 1 0 0,-1 1 0 0 0,0-1-1 0 0,-1 0 1 0 0,0 0-1 0 0,-1 0 1 0 0,-7 13 0 0 0,-7-3-1324 0 0,-7-4-455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3:59.372"/>
    </inkml:context>
    <inkml:brush xml:id="br0">
      <inkml:brushProperty name="width" value="0.1" units="cm"/>
      <inkml:brushProperty name="height" value="0.1" units="cm"/>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7.774"/>
    </inkml:context>
    <inkml:brush xml:id="br0">
      <inkml:brushProperty name="width" value="0.05" units="cm"/>
      <inkml:brushProperty name="height" value="0.05" units="cm"/>
    </inkml:brush>
  </inkml:definitions>
  <inkml:trace contextRef="#ctx0" brushRef="#br0">32 56 2724 0 0,'27'-49'664'0'0,"-27"48"-640"0"0,0 1 0 0 0,0 0 0 0 0,0-1 0 0 0,0 1 1 0 0,0 0-1 0 0,0 0 0 0 0,0-1 0 0 0,0 1 0 0 0,0 0 0 0 0,0-1 1 0 0,1 1-1 0 0,-1 0 0 0 0,0 0 0 0 0,0-1 0 0 0,0 1 1 0 0,1 0-1 0 0,-1 0 0 0 0,0 0 0 0 0,0-1 0 0 0,0 1 0 0 0,1 0 1 0 0,-1 0-1 0 0,0 0 0 0 0,0 0 0 0 0,1 0 0 0 0,-1-1 1 0 0,0 1-1 0 0,1 0 0 0 0,-1 0 0 0 0,0 0 0 0 0,0 0 0 0 0,1 0 1 0 0,0 0-1 0 0,1 10 574 0 0,-3 19-14 0 0,-65 979 3129 0 0,75-637-2955 0 0,26-1-496 0 0,-5-74-226 0 0,-24-217-33 0 0,-3-1-1 0 0,-4 1 1 0 0,-11 82 0 0 0,0-71-1550 0 0,13-95-786 0 0,-1 5 2293 0 0,0 0 0 0 0,0-1 0 0 0,0 1 0 0 0,0 0 0 0 0,1 0 1 0 0,-1-1-1 0 0,0 1 0 0 0,0 0 0 0 0,0-1 0 0 0,1 1 0 0 0,-1 0 0 0 0,0 0 0 0 0,0 0 0 0 0,1-1 0 0 0,-1 1 0 0 0,0 0 0 0 0,1 0 0 0 0,-1 0 0 0 0,0 0 0 0 0,1-1 0 0 0,-1 1 0 0 0,0 0 0 0 0,0 0 0 0 0,1 0 0 0 0,-1 0 0 0 0,0 0 0 0 0,1 0 0 0 0,-1 0 0 0 0,0 0 0 0 0,1 0 0 0 0,-1 0 0 0 0,0 0 0 0 0,1 0 0 0 0,-1 0 0 0 0,0 0 0 0 0,1 1 0 0 0,-1-1 0 0 0,0 0 0 0 0,1 0 0 0 0,9 1-1038 0 0,-7-1 571 0 0,-7 0 379 0 0,4 0 277 0 0,-5-3 875 0 0,5 3-1001 0 0,0-1-1 0 0,0 1 0 0 0,0 0 0 0 0,0 0 0 0 0,1-1 1 0 0,-1 1-1 0 0,0 0 0 0 0,0 0 0 0 0,0-1 1 0 0,0 1-1 0 0,0 0 0 0 0,0 0 0 0 0,1 0 0 0 0,-1-1 1 0 0,0 1-1 0 0,0 0 0 0 0,0 0 0 0 0,0 0 1 0 0,1 0-1 0 0,-1-1 0 0 0,0 1 0 0 0,0 0 1 0 0,1 0-1 0 0,-1 0 0 0 0,0 0 0 0 0,0 0 0 0 0,1 0 1 0 0,-1 0-1 0 0,0 0 0 0 0,0 0 0 0 0,1 0 1 0 0,-1 0-1 0 0,0 0 0 0 0,0 0 0 0 0,1 0 1 0 0,-1 0-1 0 0,0 0 0 0 0,0 0 0 0 0,1 0 0 0 0,69-11 11 0 0,142-13-42 0 0,-47 12-81 0 0,-139 11 73 0 0,1642-42 369 0 0,-981 28 829 0 0,-657 15-1132 0 0,550-28 403 0 0,-555 25-457 0 0,-9 3-49 0 0,0-2 1 0 0,-1 0-1 0 0,1-1 1 0 0,28-9-1 0 0,-32 4-312 0 0,-12 7 344 0 0,0 1 1 0 0,0 0-1 0 0,0-1 1 0 0,0 1-1 0 0,1 0 1 0 0,-1-1 0 0 0,0 1-1 0 0,0-1 1 0 0,-1 1-1 0 0,1 0 1 0 0,0-1-1 0 0,0 1 1 0 0,0 0 0 0 0,0-1-1 0 0,0 1 1 0 0,0 0-1 0 0,0-1 1 0 0,0 1-1 0 0,-1 0 1 0 0,1-1 0 0 0,0 1-1 0 0,0 0 1 0 0,-1 0-1 0 0,1-1 1 0 0,0 1-1 0 0,0 0 1 0 0,-1 0 0 0 0,1-1-1 0 0,0 1 1 0 0,0 0-1 0 0,-1 0 1 0 0,0-1 0 0 0,-12-7-682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5.516"/>
    </inkml:context>
    <inkml:brush xml:id="br0">
      <inkml:brushProperty name="width" value="0.05" units="cm"/>
      <inkml:brushProperty name="height" value="0.05" units="cm"/>
    </inkml:brush>
  </inkml:definitions>
  <inkml:trace contextRef="#ctx0" brushRef="#br0">162 138 5849 0 0,'14'-12'266'0'0,"0"-1"1"0"0,13-16 0 0 0,-22 23-55 0 0,-2 2 80 0 0,0 0 1 0 0,-1-1-1 0 0,1 1 0 0 0,-1-1 0 0 0,0 0 0 0 0,-1 0 0 0 0,1 0 0 0 0,-1 0 0 0 0,0 0 1 0 0,0 0-1 0 0,-1 0 0 0 0,1-7 0 0 0,-2 12-258 0 0,1-1-1 0 0,-1 0 1 0 0,1 1-1 0 0,0-1 1 0 0,-1 1-1 0 0,1-1 1 0 0,-1 1 0 0 0,0-1-1 0 0,1 1 1 0 0,-1-1-1 0 0,1 1 1 0 0,-1 0 0 0 0,0-1-1 0 0,1 1 1 0 0,-1 0-1 0 0,0-1 1 0 0,1 1 0 0 0,-1 0-1 0 0,0 0 1 0 0,1 0-1 0 0,-1 0 1 0 0,0-1-1 0 0,1 1 1 0 0,-1 0 0 0 0,0 0-1 0 0,0 0 1 0 0,1 1-1 0 0,-1-1 1 0 0,0 0 0 0 0,0 0-1 0 0,-28 6-159 0 0,24-5 196 0 0,-3 1-72 0 0,1 0 0 0 0,0 0 0 0 0,0 1 0 0 0,0 0-1 0 0,0 0 1 0 0,0 0 0 0 0,1 1 0 0 0,-1 0 0 0 0,-10 9-1 0 0,14-10 5 0 0,1-1-1 0 0,0 0 1 0 0,0 1-1 0 0,0 0 1 0 0,0-1 0 0 0,0 1-1 0 0,0 0 1 0 0,1 0-1 0 0,0 0 1 0 0,-1 0-1 0 0,1 0 1 0 0,0 0-1 0 0,0 0 1 0 0,1 0-1 0 0,-1 1 1 0 0,1-1-1 0 0,0 0 1 0 0,-1 0-1 0 0,1 1 1 0 0,1-1-1 0 0,-1 0 1 0 0,0 0-1 0 0,1 1 1 0 0,0-1-1 0 0,1 3 1 0 0,3 9 14 0 0,2-1-1 0 0,0 0 1 0 0,0-1 0 0 0,2 0 0 0 0,-1 0 0 0 0,12 12 0 0 0,19 30 69 0 0,-38-52-77 0 0,1-1 0 0 0,-1 1 0 0 0,0-1 0 0 0,1 1 0 0 0,-1 0 0 0 0,-1 0 0 0 0,1 0 1 0 0,0-1-1 0 0,-1 1 0 0 0,1 0 0 0 0,-1 0 0 0 0,0 0 0 0 0,0 0 0 0 0,0 0 0 0 0,-1 0 0 0 0,1 0 0 0 0,-1 0 1 0 0,1 0-1 0 0,-2 2 0 0 0,0-1 11 0 0,0 0 0 0 0,0 0 0 0 0,0 0 0 0 0,-1 0 1 0 0,1 0-1 0 0,-1-1 0 0 0,0 1 0 0 0,0-1 0 0 0,0 0 1 0 0,-1 0-1 0 0,-5 5 0 0 0,3-5-54 0 0,1 1 0 0 0,0-1 0 0 0,-1 0 0 0 0,1 0 0 0 0,-1-1 1 0 0,0 0-1 0 0,0 0 0 0 0,0 0 0 0 0,0-1 0 0 0,-1 0 0 0 0,1 0 0 0 0,0 0 0 0 0,0-1 0 0 0,-1 0 1 0 0,1 0-1 0 0,0 0 0 0 0,0-1 0 0 0,-10-2 0 0 0,14 2-42 0 0,0 1-1 0 0,0-1 0 0 0,0 0 1 0 0,0 0-1 0 0,0 0 1 0 0,1 0-1 0 0,-1 0 1 0 0,0 0-1 0 0,0 0 1 0 0,1-1-1 0 0,-1 1 1 0 0,1-1-1 0 0,-1 1 0 0 0,1-1 1 0 0,0 1-1 0 0,0-1 1 0 0,0 0-1 0 0,0 0 1 0 0,0 1-1 0 0,0-1 1 0 0,0 0-1 0 0,0 0 1 0 0,1 0-1 0 0,-1 0 0 0 0,1 0 1 0 0,-1 0-1 0 0,1 0 1 0 0,0 0-1 0 0,0-1 1 0 0,0 1-1 0 0,0 0 1 0 0,0 0-1 0 0,0 0 1 0 0,1 0-1 0 0,0-3 0 0 0,1-1-180 0 0,0 1-1 0 0,0-1 0 0 0,0 1 0 0 0,1 0 0 0 0,0 0 1 0 0,0 0-1 0 0,1 0 0 0 0,-1 0 0 0 0,1 1 0 0 0,0-1 1 0 0,7-5-1 0 0,10-7-543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9.887"/>
    </inkml:context>
    <inkml:brush xml:id="br0">
      <inkml:brushProperty name="width" value="0.1" units="cm"/>
      <inkml:brushProperty name="height" value="0.1" units="cm"/>
    </inkml:brush>
  </inkml:definitions>
  <inkml:trace contextRef="#ctx0" brushRef="#br0">143 944 4076 0 0,'2'3'72'0'0,"0"1"0"0"0,-1 0 0 0 0,1 0 0 0 0,-1 0 0 0 0,0 0 0 0 0,1 1 0 0 0,-2-1-1 0 0,1 0 1 0 0,0 0 0 0 0,-1 5 0 0 0,1 61 580 0 0,0-19-297 0 0,17 199 751 0 0,13 230-198 0 0,-36 1-673 0 0,-25-189-183 0 0,-6 157-5 0 0,36-430-44 0 0,10 219-3 0 0,-7-214 3 0 0,1-1 0 0 0,1 1-1 0 0,1-1 1 0 0,1 0 0 0 0,1-1 0 0 0,1 1 0 0 0,21 38-1 0 0,-22-50 3 0 0,0 0-1 0 0,0 0 1 0 0,1-1-1 0 0,0 0 1 0 0,0-1-1 0 0,1 0 1 0 0,1 0-1 0 0,-1-1 0 0 0,23 12 1 0 0,-17-11 2 0 0,1-2 0 0 0,0 0 1 0 0,0-1-1 0 0,1-1 0 0 0,-1 0 0 0 0,28 2 0 0 0,6-3-5 0 0,0-3 0 0 0,0-2-1 0 0,0-2 1 0 0,65-13 0 0 0,398-81-147 0 0,-306 55 116 0 0,-50 10 25 0 0,632-121-17 0 0,3 25 10 0 0,1375-128 1411 0 0,-2017 243-1172 0 0,282-35 266 0 0,-425 47-473 0 0,9-2 208 0 0,0 0-1 0 0,31-11 1 0 0,-47 14-213 0 0,-1 0-1 0 0,0 0 1 0 0,0-1-1 0 0,1 1 1 0 0,-1 0-1 0 0,0 0 1 0 0,0-1-1 0 0,1 1 1 0 0,-1 0-1 0 0,0-1 1 0 0,0 1-1 0 0,0 0 1 0 0,1-1-1 0 0,-1 1 1 0 0,0-1-1 0 0,0 1 1 0 0,0 0 0 0 0,0-1-1 0 0,0 1 1 0 0,0 0-1 0 0,0-1 1 0 0,0 1-1 0 0,0-1 1 0 0,0 1-1 0 0,0 0 1 0 0,0-1-1 0 0,0 1 1 0 0,0 0-1 0 0,0-1 1 0 0,0 1-1 0 0,0 0 1 0 0,-1-1-1 0 0,1 1 1 0 0,0-1-1 0 0,0 1 1 0 0,0 0-1 0 0,-1 0 1 0 0,1-1-1 0 0,0 1 1 0 0,0 0-1 0 0,-1-1 1 0 0,1 1-1 0 0,0 0 1 0 0,-1 0-1 0 0,1 0 1 0 0,0-1-1 0 0,-1 1 1 0 0,1 0-1 0 0,0 0 1 0 0,-1 0-1 0 0,-21-19 405 0 0,17 16-367 0 0,-82-60 144 0 0,-34-29-184 0 0,104 78-16 0 0,1-2 1 0 0,1 0 0 0 0,0 0 0 0 0,-22-35 0 0 0,-93-196-17 0 0,52 89 15 0 0,-126-260-27 0 0,153 295-123 0 0,-51-191-1 0 0,70 187-136 0 0,-26-208-1 0 0,53 284 273 0 0,2-1-1 0 0,2 1 0 0 0,3 0 0 0 0,2 0 0 0 0,2 0 1 0 0,2 0-1 0 0,18-56 0 0 0,-17 81 12 0 0,1-1 0 0 0,2 1 0 0 0,1 1 1 0 0,1 0-1 0 0,18-25 0 0 0,95-107-28 0 0,-124 154 33 0 0,18-24 14 0 0,-20 26-10 0 0,0 0 0 0 0,0-1 0 0 0,0 1 0 0 0,-1 0 0 0 0,1 0 0 0 0,0-1 0 0 0,-1 1 0 0 0,1-1 0 0 0,-1 1 0 0 0,1 0 0 0 0,-1-1 0 0 0,0 1 0 0 0,0-1 0 0 0,0 1 0 0 0,1-1 0 0 0,-1 1-1 0 0,-1-1 1 0 0,1-1 0 0 0,0 2-1 0 0,-1 1 1 0 0,1-1-1 0 0,-1 0 0 0 0,0 1 0 0 0,1-1 0 0 0,-1 1 0 0 0,1-1 0 0 0,-1 1 0 0 0,0-1 1 0 0,0 1-1 0 0,1-1 0 0 0,-1 1 0 0 0,0 0 0 0 0,0-1 0 0 0,1 1 0 0 0,-1 0 0 0 0,0 0 0 0 0,0 0 1 0 0,0-1-1 0 0,1 1 0 0 0,-1 0 0 0 0,0 0 0 0 0,0 0 0 0 0,-1 1 0 0 0,-22 1 5 0 0,20-2-5 0 0,-281 64 44 0 0,183-38-38 0 0,-1009 182-61 0 0,-14-75 91 0 0,764-94-32 0 0,-1631 220-44 0 0,1967-256 27 0 0,-274 52-385 0 0,259-40-103 0 0,39-14 469 0 0,0-1 0 0 0,1 0 0 0 0,-1 0 0 0 0,0 1-1 0 0,1-1 1 0 0,-1 1 0 0 0,0-1 0 0 0,1 0 0 0 0,-1 1 0 0 0,1-1-1 0 0,-1 1 1 0 0,1 0 0 0 0,-1-1 0 0 0,1 1 0 0 0,0-1 0 0 0,-1 1-1 0 0,1 0 1 0 0,-1 0 0 0 0,1 0-2 0 0,1 0 0 0 0,-1-1 0 0 0,1 1-1 0 0,-1-1 1 0 0,1 1 0 0 0,-1-1 0 0 0,1 1 0 0 0,0-1 0 0 0,-1 0 0 0 0,1 1-1 0 0,-1-1 1 0 0,1 1 0 0 0,0-1 0 0 0,-1 0 0 0 0,1 0 0 0 0,0 1-1 0 0,0-1 1 0 0,-1 0 0 0 0,1 0 0 0 0,0 0 0 0 0,-1 0 0 0 0,1 0-1 0 0,0 0 1 0 0,1 0 0 0 0,12 1-324 0 0,1-1 0 0 0,0 0 0 0 0,29-4 0 0 0,7-1-329 0 0,-1 3 18 0 0,4-2-93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10.361"/>
    </inkml:context>
    <inkml:brush xml:id="br0">
      <inkml:brushProperty name="width" value="0.1" units="cm"/>
      <inkml:brushProperty name="height" value="0.1" units="cm"/>
    </inkml:brush>
  </inkml:definitions>
  <inkml:trace contextRef="#ctx0" brushRef="#br0">11 404 6845 0 0,'-3'-6'26'0'0,"2"0"1"0"0,-1 0 0 0 0,1 1 0 0 0,-1-1-1 0 0,2 0 1 0 0,-1-12 0 0 0,0 11 28 0 0,2-6 185 0 0,0 13-237 0 0,-1 0 1 0 0,1 0-1 0 0,-1 0 0 0 0,1-1 0 0 0,-1 1 0 0 0,1 0 0 0 0,0 0 0 0 0,-1 0 0 0 0,1 0 0 0 0,-1 0 0 0 0,1 0 0 0 0,-1 1 0 0 0,1-1 0 0 0,-1 0 0 0 0,1 0 0 0 0,-1 0 0 0 0,1 0 0 0 0,-1 1 0 0 0,1-1 0 0 0,-1 0 0 0 0,0 0 0 0 0,1 1 0 0 0,-1-1 0 0 0,1 0 0 0 0,-1 1 0 0 0,0-1 0 0 0,1 0 0 0 0,0 1 0 0 0,46 36 217 0 0,-2 2 0 0 0,45 49-1 0 0,25 23-48 0 0,-10-10-5 0 0,-97-94 221 0 0,-9-9 162 0 0,-14-16 30 0 0,10 5-563 0 0,1-1 0 0 0,0 1 0 0 0,1-1 1 0 0,0 0-1 0 0,1 0 0 0 0,1 0 0 0 0,0-21 0 0 0,2-51-22 0 0,13-89 0 0 0,-10 129-5 0 0,2 1 0 0 0,3-1-1 0 0,20-68 1 0 0,-27 110 8 0 0,0-1 0 0 0,-1 1-1 0 0,1 0 1 0 0,1 0 0 0 0,-1 0-1 0 0,1 0 1 0 0,-1 0-1 0 0,1 0 1 0 0,6-6 0 0 0,-8 9-30 0 0,1 0 1 0 0,-1 1-1 0 0,1-1 1 0 0,-1 0-1 0 0,1 0 1 0 0,-1 1-1 0 0,1-1 1 0 0,-1 1-1 0 0,1 0 1 0 0,0-1-1 0 0,-1 1 1 0 0,1 0-1 0 0,-1 0 1 0 0,1 0-1 0 0,0 0 1 0 0,-1 0-1 0 0,1 0 1 0 0,0 1-1 0 0,-1-1 1 0 0,1 0-1 0 0,-1 1 1 0 0,1-1-1 0 0,-1 1 1 0 0,1 0-1 0 0,-1-1 1 0 0,1 1-1 0 0,-1 0 1 0 0,0 0-1 0 0,1 0 1 0 0,1 2-1 0 0,8 6-598 0 0,0 1 0 0 0,0 0-1 0 0,12 16 1 0 0,-8-10-256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10.701"/>
    </inkml:context>
    <inkml:brush xml:id="br0">
      <inkml:brushProperty name="width" value="0.1" units="cm"/>
      <inkml:brushProperty name="height" value="0.1" units="cm"/>
    </inkml:brush>
  </inkml:definitions>
  <inkml:trace contextRef="#ctx0" brushRef="#br0">14 257 6313 0 0,'-1'-12'468'0'0,"0"-1"1"0"0,-4-19 0 0 0,2 22-133 0 0,2-1 1 0 0,-1 1-1 0 0,1-16 1 0 0,1 21-268 0 0,1 1 0 0 0,-1-1 1 0 0,1 1-1 0 0,0 0 1 0 0,1-1-1 0 0,-1 1 0 0 0,1 0 1 0 0,-1 0-1 0 0,1 0 1 0 0,0 0-1 0 0,1 0 1 0 0,2-3-1 0 0,1 0-2 0 0,0 0 1 0 0,0 1-1 0 0,1 0 1 0 0,0 0-1 0 0,0 1 1 0 0,1 0-1 0 0,0 0 0 0 0,-1 1 1 0 0,2-1-1 0 0,-1 2 1 0 0,0-1-1 0 0,1 1 1 0 0,12-2-1 0 0,-3 0-11 0 0,1 2 1 0 0,-1 1-1 0 0,1 0 0 0 0,0 1 0 0 0,27 2 0 0 0,-40-1-51 0 0,1 1 0 0 0,-1 0 0 0 0,0 0 0 0 0,0 1 0 0 0,0 0 0 0 0,0 0 0 0 0,0 0 0 0 0,0 1 0 0 0,0 0 0 0 0,-1 0 0 0 0,0 0 0 0 0,1 1 0 0 0,-1-1 0 0 0,0 1 1 0 0,7 8-1 0 0,-9-8-4 0 0,1 1 0 0 0,-2-1 0 0 0,1 0 0 0 0,0 1 0 0 0,-1-1 0 0 0,0 1 0 0 0,0 0 0 0 0,0 0 0 0 0,-1 0 0 0 0,0 0 1 0 0,1 0-1 0 0,-2 0 0 0 0,1 0 0 0 0,-1 0 0 0 0,0 1 0 0 0,0-1 0 0 0,0 0 0 0 0,0 0 0 0 0,-3 8 0 0 0,-1 1 7 0 0,0 0-1 0 0,-1 0 0 0 0,-1 0 1 0 0,0-1-1 0 0,-1 0 1 0 0,0 0-1 0 0,-1-1 0 0 0,-1 0 1 0 0,0 0-1 0 0,-11 11 0 0 0,-17 15 97 0 0,-59 47-1 0 0,90-80-83 0 0,-39 30 132 0 0,-28 24 106 0 0,66-52-197 0 0,0 0 0 0 0,0 0 1 0 0,1 1-1 0 0,0 0 1 0 0,0 1-1 0 0,-8 16 1 0 0,13-23-47 0 0,0 0 0 0 0,0 0 0 0 0,1 0 1 0 0,-1-1-1 0 0,1 1 0 0 0,-1 0 0 0 0,1 0 0 0 0,0 0 0 0 0,0 0 1 0 0,-1 0-1 0 0,1 0 0 0 0,1 0 0 0 0,-1 0 0 0 0,0 0 0 0 0,0 0 1 0 0,1-1-1 0 0,-1 1 0 0 0,1 0 0 0 0,1 3 0 0 0,-1-3 14 0 0,1 1 0 0 0,0-1 0 0 0,0 0 0 0 0,0 1 0 0 0,0-1 0 0 0,0 0 0 0 0,0 0 0 0 0,1-1 1 0 0,-1 1-1 0 0,1 0 0 0 0,4 1 0 0 0,4 2 48 0 0,0-1 1 0 0,0 0-1 0 0,0-1 1 0 0,1 0-1 0 0,15 2 1 0 0,61 2 55 0 0,159-6 1 0 0,-138-3-251 0 0,-32 0-159 0 0,117 2-3109 0 0,-171 3 2138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11.191"/>
    </inkml:context>
    <inkml:brush xml:id="br0">
      <inkml:brushProperty name="width" value="0.1" units="cm"/>
      <inkml:brushProperty name="height" value="0.1" units="cm"/>
    </inkml:brush>
  </inkml:definitions>
  <inkml:trace contextRef="#ctx0" brushRef="#br0">1 49 5665 0 0,'4'-48'488'0'0,"-2"47"-112"0"0,2 7-47 0 0,2 10-70 0 0,-4 10 162 0 0,1 0 0 0 0,13 51 0 0 0,-10-54-344 0 0,34 120 876 0 0,63 146 1 0 0,-68-195-645 0 0,-9-27-141 0 0,85 245 217 0 0,-99-273-416 0 0,-2 0 0 0 0,-2 1-1 0 0,5 56 1 0 0,-12-75-514 0 0,-1 1-1 0 0,0-1 1 0 0,-6 35-1 0 0,2-47-284 0 0,-4-1-206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11.552"/>
    </inkml:context>
    <inkml:brush xml:id="br0">
      <inkml:brushProperty name="width" value="0.1" units="cm"/>
      <inkml:brushProperty name="height" value="0.1" units="cm"/>
    </inkml:brush>
  </inkml:definitions>
  <inkml:trace contextRef="#ctx0" brushRef="#br0">171 381 5388 0 0,'-4'-3'12'0'0,"0"0"0"0"0,0 0-1 0 0,0 1 1 0 0,0 0 0 0 0,0-1-1 0 0,-1 2 1 0 0,1-1 0 0 0,-5-1-1 0 0,7 3 1 0 0,0 0 0 0 0,1 0 0 0 0,-1 0-1 0 0,0 0 1 0 0,1 0 0 0 0,-1 1 0 0 0,1-1-1 0 0,-1 1 1 0 0,0-1 0 0 0,1 1 0 0 0,-1-1-1 0 0,1 1 1 0 0,0 0 0 0 0,-1 0 0 0 0,1 0-1 0 0,-1 0 1 0 0,1 0 0 0 0,0 0 0 0 0,0 0-1 0 0,0 0 1 0 0,0 0 0 0 0,0 0 0 0 0,0 1 0 0 0,0-1-1 0 0,0 1 1 0 0,0-1 0 0 0,0 2 0 0 0,-17 25 157 0 0,7-11-92 0 0,0 0 0 0 0,1 1 0 0 0,1 0-1 0 0,1 0 1 0 0,0 1 0 0 0,-7 30-1 0 0,23-98 681 0 0,0-2-795 0 0,15-55 1 0 0,5 12-4 0 0,25-78 559 0 0,-51 165-443 0 0,1 0 0 0 0,0-1 1 0 0,1 2-1 0 0,-1-1 0 0 0,1 0 0 0 0,1 1 0 0 0,-1-1 0 0 0,1 1 1 0 0,9-8-1 0 0,-12 11-52 0 0,1 1-1 0 0,0 1 1 0 0,0-1 0 0 0,0 0 0 0 0,0 1 0 0 0,0-1 0 0 0,0 1-1 0 0,0 0 1 0 0,1 0 0 0 0,-1 0 0 0 0,0 1 0 0 0,1-1 0 0 0,-1 1 0 0 0,1-1-1 0 0,-1 1 1 0 0,0 0 0 0 0,1 1 0 0 0,-1-1 0 0 0,1 1 0 0 0,-1-1 0 0 0,0 1-1 0 0,1 0 1 0 0,4 2 0 0 0,4 3-9 0 0,0-1 0 0 0,-1 2-1 0 0,0-1 1 0 0,0 1 0 0 0,-1 1-1 0 0,0 0 1 0 0,0 1 0 0 0,-1-1-1 0 0,13 18 1 0 0,4 7-70 0 0,35 57-1 0 0,18 53-1290 0 0,-60-96 443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4.533"/>
    </inkml:context>
    <inkml:brush xml:id="br0">
      <inkml:brushProperty name="width" value="0.1" units="cm"/>
      <inkml:brushProperty name="height" value="0.1" units="cm"/>
    </inkml:brush>
  </inkml:definitions>
  <inkml:trace contextRef="#ctx0" brushRef="#br0">171 1005 6689 0 0,'0'0'428'0'0,"-6"-19"-268"0"0,-18-58 0 0 0,18 58 511 0 0,5 15-564 0 0,-5-3 1417 0 0,6 6-1482 0 0,-3 47 212 0 0,2-34 220 0 0,0 29-266 0 0,-5 136-32 0 0,-52 541 845 0 0,23-372-925 0 0,27-267-86 0 0,-8 166 36 0 0,16-235-46 0 0,0 1-1 0 0,1-1 1 0 0,0 0 0 0 0,1 1 0 0 0,0-1 0 0 0,5 14-1 0 0,-6-21 3 0 0,-1-1 1 0 0,1 0-1 0 0,0 0 0 0 0,0 0 0 0 0,1 0 0 0 0,-1 0 0 0 0,0 0 0 0 0,1 0 0 0 0,-1-1 0 0 0,1 1 0 0 0,0 0 1 0 0,-1-1-1 0 0,1 1 0 0 0,0-1 0 0 0,0 1 0 0 0,0-1 0 0 0,0 0 0 0 0,0 0 0 0 0,0 0 0 0 0,0 0 0 0 0,1 0 1 0 0,-1-1-1 0 0,0 1 0 0 0,0-1 0 0 0,1 1 0 0 0,-1-1 0 0 0,0 0 0 0 0,1 0 0 0 0,-1 0 0 0 0,0 0 0 0 0,1 0 0 0 0,-1-1 1 0 0,0 1-1 0 0,4-2 0 0 0,139-41 25 0 0,-20 4-76 0 0,17 7 24 0 0,267-27-1 0 0,153 29 301 0 0,-482 27-203 0 0,-74 3-66 0 0,944-39 779 0 0,-3-27-410 0 0,-274-23-362 0 0,-8-36-137 0 0,-648 121 133 0 0,-1 2 21 0 0,0-1 0 0 0,-1-1 0 0 0,0-1 1 0 0,0 0-1 0 0,18-9 0 0 0,-32 13-14 0 0,0 1 0 0 0,0-1 0 0 0,-1 1 0 0 0,1-1 0 0 0,0 0 0 0 0,-1 0 0 0 0,1 1 0 0 0,0-1 0 0 0,-1 0 0 0 0,1 0-1 0 0,-1 1 1 0 0,0-1 0 0 0,1 0 0 0 0,-1 0 0 0 0,0 0 0 0 0,1 0 0 0 0,-1 0 0 0 0,0 0 0 0 0,0 0 0 0 0,0 1 0 0 0,0-1 0 0 0,0 0 0 0 0,0 0-1 0 0,0 0 1 0 0,0 0 0 0 0,0 0 0 0 0,0 0 0 0 0,0 0 0 0 0,-1 0 0 0 0,1 0 0 0 0,0 0 0 0 0,-1 0 0 0 0,1 1 0 0 0,0-1 0 0 0,-2-1 0 0 0,-22-35 305 0 0,15 25-260 0 0,-42-61 4 0 0,30 47-65 0 0,2-2 0 0 0,-16-30 1 0 0,15 18-14 0 0,-6-8-16 0 0,3-2-1 0 0,-28-84 0 0 0,29 50-6 0 0,4-1-1 0 0,4 0 1 0 0,-4-127-1 0 0,16 108-27 0 0,19-171 0 0 0,43-100 16 0 0,-56 353 41 0 0,15-91-13 0 0,-18 96 12 0 0,0 0 1 0 0,-1 0-1 0 0,0 0 1 0 0,-6-29 0 0 0,5 42 6 0 0,0-1 0 0 0,0 1 1 0 0,0 0-1 0 0,-1 0 0 0 0,0-1 1 0 0,0 1-1 0 0,0 0 0 0 0,0 0 1 0 0,-1 1-1 0 0,1-1 1 0 0,-1 0-1 0 0,0 1 0 0 0,0 0 1 0 0,-6-5-1 0 0,4 4-4 0 0,0 1 0 0 0,-1 0 1 0 0,1 0-1 0 0,-1 0 0 0 0,0 1 0 0 0,0-1 0 0 0,0 1 1 0 0,0 1-1 0 0,-8-2 0 0 0,-10 0-15 0 0,0 2 0 0 0,0 1 0 0 0,0 1 0 0 0,-32 5 0 0 0,52-6 19 0 0,-719 126-175 0 0,470-76 101 0 0,-1698 315 56 0 0,816-172-227 0 0,1120-192 159 0 0,10-1 15 0 0,1 1 0 0 0,-1-1 1 0 0,1 1-1 0 0,0 0 0 0 0,-1 0 0 0 0,1 0 0 0 0,0 0 0 0 0,-1 1 0 0 0,-6 3 0 0 0,11-5 53 0 0,0 0 0 0 0,0 0 0 0 0,0 0 0 0 0,0 1-1 0 0,0-1 1 0 0,0 0 0 0 0,0 0 0 0 0,0 0 0 0 0,0 0 0 0 0,0 0 0 0 0,-1 0 0 0 0,1 1 0 0 0,0-1 0 0 0,0 0 0 0 0,0 0 0 0 0,0 0 0 0 0,0 0-1 0 0,0 0 1 0 0,0 1 0 0 0,0-1 0 0 0,0 0 0 0 0,0 0 0 0 0,0 0 0 0 0,0 0 0 0 0,0 0 0 0 0,0 1 0 0 0,0-1 0 0 0,0 0 0 0 0,0 0 0 0 0,0 0-1 0 0,1 0 1 0 0,-1 0 0 0 0,0 0 0 0 0,0 1 0 0 0,0-1 0 0 0,0 0 0 0 0,0 0 0 0 0,0 0 0 0 0,0 0 0 0 0,0 0 0 0 0,0 0 0 0 0,1 0 0 0 0,-1 0 0 0 0,0 1-1 0 0,0-1 1 0 0,0 0 0 0 0,0 0 0 0 0,12 6-606 0 0,11 2-248 0 0,-6-6 66 0 0,0 0 0 0 0,28 0-1 0 0,-35-2 464 0 0,28 1-869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4.984"/>
    </inkml:context>
    <inkml:brush xml:id="br0">
      <inkml:brushProperty name="width" value="0.1" units="cm"/>
      <inkml:brushProperty name="height" value="0.1" units="cm"/>
    </inkml:brush>
  </inkml:definitions>
  <inkml:trace contextRef="#ctx0" brushRef="#br0">4 275 6157 0 0,'-2'-5'83'0'0,"2"1"1"0"0,-1-1 0 0 0,0 0-1 0 0,1 0 1 0 0,0 0 0 0 0,0 0-1 0 0,1-1 1 0 0,-1 2 0 0 0,1-1-1 0 0,0 0 1 0 0,2-7 0 0 0,-2 11-65 0 0,-1 0 0 0 0,1 0 0 0 0,0 0 0 0 0,-1 0 0 0 0,1 1 1 0 0,0-1-1 0 0,0 0 0 0 0,-1 0 0 0 0,1 0 0 0 0,0 1 0 0 0,0-1 0 0 0,0 0 1 0 0,0 1-1 0 0,0-1 0 0 0,0 1 0 0 0,0-1 0 0 0,0 1 0 0 0,0 0 0 0 0,0-1 1 0 0,0 1-1 0 0,0 0 0 0 0,0 0 0 0 0,0 0 0 0 0,0 0 0 0 0,1-1 1 0 0,-1 2-1 0 0,0-1 0 0 0,0 0 0 0 0,0 0 0 0 0,0 0 0 0 0,0 0 0 0 0,0 1 1 0 0,0-1-1 0 0,0 0 0 0 0,2 2 0 0 0,3 0 84 0 0,-1 0 0 0 0,1 0 0 0 0,-1 0 0 0 0,0 1 0 0 0,9 6 0 0 0,13 15 220 0 0,-2 2 1 0 0,0 0-1 0 0,-2 1 0 0 0,21 32 1 0 0,11 12-142 0 0,-17-21-110 0 0,-24-30 41 0 0,2-1 0 0 0,-1 0 0 0 0,2-1 0 0 0,32 26 0 0 0,-45-41-24 0 0,0 0-1 0 0,0 0 1 0 0,1-1 0 0 0,-1 0 0 0 0,1 0 0 0 0,4 1 0 0 0,-8-2-66 0 0,0-1 1 0 0,0 0-1 0 0,0 0 1 0 0,0 1-1 0 0,0-1 0 0 0,0 0 1 0 0,0 0-1 0 0,0 0 1 0 0,0 0-1 0 0,0 0 0 0 0,0 0 1 0 0,0 0-1 0 0,0 0 1 0 0,0 0-1 0 0,0-1 0 0 0,0 1 1 0 0,0 0-1 0 0,0-1 1 0 0,0 1-1 0 0,0-1 0 0 0,0 1 1 0 0,0-1-1 0 0,-1 1 1 0 0,1-1-1 0 0,0 1 0 0 0,0-1 1 0 0,0 0-1 0 0,-1 0 1 0 0,1 1-1 0 0,-1-1 0 0 0,1 0 1 0 0,0 0-1 0 0,-1 0 1 0 0,1 0-1 0 0,-1-1 0 0 0,53-112 386 0 0,-28 64-410 0 0,0-14-5 0 0,-2-1-1 0 0,-3-1 1 0 0,13-77 0 0 0,-8 31-24 0 0,-22 100 26 0 0,-5 17-240 0 0,-7 18-528 0 0,2-12 304 0 0,5-8 140 0 0,0 0 1 0 0,0 1-1 0 0,0-1 0 0 0,0 1 1 0 0,1-1-1 0 0,-1 1 0 0 0,-1 6 0 0 0,2 4-858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7.094"/>
    </inkml:context>
    <inkml:brush xml:id="br0">
      <inkml:brushProperty name="width" value="0.1" units="cm"/>
      <inkml:brushProperty name="height" value="0.1" units="cm"/>
    </inkml:brush>
  </inkml:definitions>
  <inkml:trace contextRef="#ctx0" brushRef="#br0">72 105 5513 0 0,'22'-30'1423'0'0,"-13"17"-1348"0"0,23-25 1422 0 0,-25 21-1229 0 0,-7 16-266 0 0,0 1 0 0 0,0 0 1 0 0,0 0-1 0 0,0 0 0 0 0,0 0 1 0 0,0 0-1 0 0,0-1 0 0 0,0 1 1 0 0,0 0-1 0 0,0 0 0 0 0,0 0 1 0 0,0 0-1 0 0,0 0 0 0 0,0-1 1 0 0,0 1-1 0 0,0 0 1 0 0,0 0-1 0 0,0 0 0 0 0,0 0 1 0 0,0 0-1 0 0,0 0 0 0 0,0-1 1 0 0,0 1-1 0 0,0 0 0 0 0,0 0 1 0 0,-1 0-1 0 0,1 0 0 0 0,0 0 1 0 0,0 0-1 0 0,0 0 0 0 0,0-1 1 0 0,0 1-1 0 0,0 0 0 0 0,0 0 1 0 0,0 0-1 0 0,-1 0 0 0 0,1 0 1 0 0,0 0-1 0 0,0 0 1 0 0,0 0-1 0 0,0 0 0 0 0,0 0 1 0 0,-1 0-1 0 0,1 0 0 0 0,-13 9 639 0 0,-65 71-543 0 0,53-48-16 0 0,20-15-6 0 0,4-7-33 0 0,-4 10 42 0 0,1 1 0 0 0,-3 32 1 0 0,6-48-83 0 0,1 1 1 0 0,0-1-1 0 0,1 0 1 0 0,-1 0-1 0 0,1 0 1 0 0,0 0 0 0 0,0 0-1 0 0,0 0 1 0 0,1 0-1 0 0,-1 0 1 0 0,1-1-1 0 0,1 1 1 0 0,-1 0-1 0 0,1-1 1 0 0,-1 0-1 0 0,5 5 1 0 0,-5-7-1 0 0,1 0 0 0 0,-1 0 0 0 0,1 0-1 0 0,0 0 1 0 0,-1-1 0 0 0,1 1 0 0 0,0-1 0 0 0,0 0 0 0 0,0 1 0 0 0,0-1 0 0 0,0-1-1 0 0,0 1 1 0 0,1 0 0 0 0,-1-1 0 0 0,0 0 0 0 0,0 0 0 0 0,0 0 0 0 0,1 0 0 0 0,-1 0-1 0 0,0-1 1 0 0,0 1 0 0 0,0-1 0 0 0,0 0 0 0 0,0 0 0 0 0,0 0 0 0 0,0 0-1 0 0,0 0 1 0 0,3-2 0 0 0,3-2 0 0 0,0 0 0 0 0,-1 0 0 0 0,1-1 0 0 0,-1 0 0 0 0,0 0 0 0 0,-1-1 0 0 0,12-12 0 0 0,-12 9-18 0 0,1 0-1 0 0,-1-1 1 0 0,-1 1 0 0 0,0-1-1 0 0,0-1 1 0 0,-2 1-1 0 0,1-1 1 0 0,-1 0-1 0 0,-1 0 1 0 0,0 0-1 0 0,0-1 1 0 0,-2 1 0 0 0,1 0-1 0 0,-2-1 1 0 0,1 1-1 0 0,-2-1 1 0 0,0 1-1 0 0,-3-17 1 0 0,2 14 4 0 0,2 12 10 0 0,0 1 0 0 0,0-1 0 0 0,0 1 0 0 0,-1-1 0 0 0,0 1 0 0 0,1-1 0 0 0,-1 1 0 0 0,0 0 0 0 0,-1-3 0 0 0,1 14 5 0 0,0 1-1 0 0,0-1 0 0 0,1 1 1 0 0,1 10-1 0 0,27 112 787 0 0,-23-110-605 0 0,0 3 82 0 0,-5-18-233 0 0,1 0 1 0 0,1 0-1 0 0,-1 0 0 0 0,1 0 0 0 0,0-1 0 0 0,1 1 0 0 0,-1-1 0 0 0,1 1 0 0 0,0-1 0 0 0,5 7 0 0 0,-5-11-161 0 0,-1 0-1 0 0,1 0 0 0 0,-1 0 1 0 0,1-1-1 0 0,0 1 0 0 0,-1 0 1 0 0,1-1-1 0 0,0 0 0 0 0,0 0 1 0 0,0 0-1 0 0,0 0 0 0 0,1 0 1 0 0,-1 0-1 0 0,0-1 0 0 0,0 0 1 0 0,0 1-1 0 0,0-1 0 0 0,1 0 1 0 0,-1-1-1 0 0,0 1 0 0 0,0-1 1 0 0,0 1-1 0 0,0-1 0 0 0,1 0 1 0 0,-1 0-1 0 0,0 0 0 0 0,-1-1 1 0 0,7-2-1 0 0,5-5-1145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7.406"/>
    </inkml:context>
    <inkml:brush xml:id="br0">
      <inkml:brushProperty name="width" value="0.1" units="cm"/>
      <inkml:brushProperty name="height" value="0.1" units="cm"/>
    </inkml:brush>
  </inkml:definitions>
  <inkml:trace contextRef="#ctx0" brushRef="#br0">10 55 7905 0 0,'-1'-1'38'0'0,"0"0"0"0"0,0 0 0 0 0,0-1 0 0 0,1 1 1 0 0,-1 0-1 0 0,0 0 0 0 0,1 0 0 0 0,-1 0 0 0 0,1-1 0 0 0,-1 1 1 0 0,1 0-1 0 0,-1-1 0 0 0,1 1 0 0 0,0 0 0 0 0,0-1 0 0 0,-1 1 1 0 0,1 0-1 0 0,0-1 0 0 0,0 1 0 0 0,1-1 0 0 0,-1 1 1 0 0,0 0-1 0 0,0-1 0 0 0,1 1 0 0 0,-1 0 0 0 0,0 0 0 0 0,1-1 1 0 0,0 1-1 0 0,-1 0 0 0 0,2-2 0 0 0,2-7 664 0 0,-4 9-681 0 0,1 1 0 0 0,-1 0 0 0 0,0 0 0 0 0,0 0 0 0 0,0-1 0 0 0,0 1 0 0 0,0 0 0 0 0,0 0 0 0 0,0 0 0 0 0,0 0 0 0 0,1 0 0 0 0,-1-1 0 0 0,0 1 0 0 0,0 0 0 0 0,0 0 0 0 0,0 0 1 0 0,0 0-1 0 0,1 0 0 0 0,-1 0 0 0 0,0 0 0 0 0,0 0 0 0 0,0-1 0 0 0,0 1 0 0 0,1 0 0 0 0,-1 0 0 0 0,0 0 0 0 0,0 0 0 0 0,0 0 0 0 0,1 0 0 0 0,-1 0 0 0 0,0 0 0 0 0,0 0 0 0 0,0 0 0 0 0,1 0 1 0 0,-1 0-1 0 0,0 0 0 0 0,0 0 0 0 0,1 1 0 0 0,8 5 582 0 0,3 11 276 0 0,-5-1-352 0 0,-1 0 0 0 0,-1 0 0 0 0,-1 1 0 0 0,4 20 0 0 0,7 31 281 0 0,26 85-821 0 0,-37-128-1049 0 0,-1-1 0 0 0,1 32 0 0 0,-4-27-470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7.841"/>
    </inkml:context>
    <inkml:brush xml:id="br0">
      <inkml:brushProperty name="width" value="0.1" units="cm"/>
      <inkml:brushProperty name="height" value="0.1" units="cm"/>
    </inkml:brush>
  </inkml:definitions>
  <inkml:trace contextRef="#ctx0" brushRef="#br0">75 234 6189 0 0,'21'-16'85'0'0,"29"-29"1"0"0,-6 3 141 0 0,-22 30-98 0 0,1-2 165 0 0,-22 14-253 0 0,-1-1 1 0 0,1 0-1 0 0,0 1 0 0 0,-1-1 1 0 0,1 0-1 0 0,-1 0 1 0 0,1 0-1 0 0,-1 1 1 0 0,1-1-1 0 0,-1 0 1 0 0,1 0-1 0 0,-1 0 1 0 0,0 0-1 0 0,0 0 1 0 0,1 0-1 0 0,-1 0 1 0 0,0 0-1 0 0,0 0 1 0 0,0 0-1 0 0,0 0 0 0 0,0 0 1 0 0,-1-1-1 0 0,0-6 132 0 0,0 1-1 0 0,-1 0 0 0 0,1 0 0 0 0,-2 1 0 0 0,1-1 1 0 0,-5-8-1 0 0,6 13-159 0 0,0 0 1 0 0,-1 0-1 0 0,1 1 1 0 0,-1-1-1 0 0,0 0 1 0 0,1 0-1 0 0,-1 1 1 0 0,0-1-1 0 0,0 1 1 0 0,0 0-1 0 0,0 0 1 0 0,0-1-1 0 0,0 1 1 0 0,-1 0-1 0 0,1 1 1 0 0,0-1-1 0 0,0 0 1 0 0,-1 1-1 0 0,1-1 1 0 0,-1 1-1 0 0,1 0 1 0 0,0 0-1 0 0,-4 0 1 0 0,-5 0 18 0 0,1 1 0 0 0,-1 0-1 0 0,1 1 1 0 0,0 0 0 0 0,-1 1 0 0 0,-18 7 0 0 0,23-7 10 0 0,-1 0 0 0 0,1 0 0 0 0,0 0 0 0 0,0 1 0 0 0,0 0-1 0 0,0 1 1 0 0,1-1 0 0 0,-1 1 0 0 0,1 0 0 0 0,0 0 0 0 0,-4 7 0 0 0,8-10-33 0 0,0-1 0 0 0,0 1 1 0 0,0 0-1 0 0,0 0 0 0 0,0-1 0 0 0,1 1 0 0 0,-1 0 1 0 0,1 0-1 0 0,-1 0 0 0 0,1-1 0 0 0,0 1 0 0 0,0 0 1 0 0,-1 0-1 0 0,1 0 0 0 0,0 0 0 0 0,1 0 0 0 0,-1 0 1 0 0,0 0-1 0 0,1 0 0 0 0,-1-1 0 0 0,1 1 1 0 0,0 2-1 0 0,0-2 4 0 0,0-1 1 0 0,0 0-1 0 0,0 1 1 0 0,0-1-1 0 0,0 0 1 0 0,0 0-1 0 0,0 0 1 0 0,0 0-1 0 0,1 0 1 0 0,-1 0-1 0 0,0 0 1 0 0,0 0-1 0 0,1-1 1 0 0,-1 1-1 0 0,1 0 0 0 0,-1-1 1 0 0,1 1-1 0 0,-1-1 1 0 0,1 0-1 0 0,-1 1 1 0 0,1-1-1 0 0,-1 0 1 0 0,1 0-1 0 0,0 0 1 0 0,-1 0-1 0 0,1 0 1 0 0,1-1-1 0 0,7 0 10 0 0,1-1-1 0 0,-1-1 0 0 0,0 0 0 0 0,0 0 1 0 0,0-1-1 0 0,0 0 0 0 0,11-8 0 0 0,5-4 207 0 0,28-25 0 0 0,-43 33-51 0 0,-11 8-171 0 0,0 0 1 0 0,0 0-1 0 0,0 0 1 0 0,0 0-1 0 0,0 0 1 0 0,0 0-1 0 0,1 0 1 0 0,-1 0-1 0 0,0 0 1 0 0,0 0-1 0 0,0 0 1 0 0,0 0-1 0 0,0 0 1 0 0,1 0-1 0 0,-1 0 1 0 0,0 0-1 0 0,0 0 1 0 0,0 0-1 0 0,0 0 1 0 0,0 0-1 0 0,1 0 1 0 0,-1 0-1 0 0,0 0 1 0 0,0 0-1 0 0,0 0 1 0 0,0 0-1 0 0,0 0 1 0 0,0 0-1 0 0,1 0 1 0 0,-1 1-1 0 0,0-1 1 0 0,0 0-1 0 0,0 0 1 0 0,0 0-1 0 0,0 0 1 0 0,0 0-1 0 0,0 0 1 0 0,0 0-1 0 0,0 1 1 0 0,0-1-1 0 0,0 0 1 0 0,0 0-1 0 0,1 0 1 0 0,-1 0-1 0 0,0 0 1 0 0,0 1-1 0 0,0-1 1 0 0,0 0 0 0 0,3 15 223 0 0,-1 25 28 0 0,-1-28-149 0 0,0 27 12 0 0,-1-21-99 0 0,1-1 0 0 0,1 1 0 0 0,4 22 1 0 0,-5-38-99 0 0,0 0 0 0 0,-1 1 1 0 0,1-1-1 0 0,0 0 1 0 0,0 0-1 0 0,0 0 1 0 0,0-1-1 0 0,0 1 1 0 0,1 0-1 0 0,-1 0 0 0 0,0-1 1 0 0,1 1-1 0 0,0 0 1 0 0,-1-1-1 0 0,1 0 1 0 0,0 1-1 0 0,3 1 1 0 0,-1-1-228 0 0,-1-1-1 0 0,1 0 1 0 0,0 0 0 0 0,0 0 0 0 0,-1 0 0 0 0,1 0 0 0 0,0-1 0 0 0,7 0-1 0 0,-1 0-927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5.340"/>
    </inkml:context>
    <inkml:brush xml:id="br0">
      <inkml:brushProperty name="width" value="0.05" units="cm"/>
      <inkml:brushProperty name="height" value="0.05" units="cm"/>
    </inkml:brush>
  </inkml:definitions>
  <inkml:trace contextRef="#ctx0" brushRef="#br0">263 95 5789 0 0,'1'-4'30'0'0,"0"0"1"0"0,0 0 0 0 0,0 0 0 0 0,0 0 0 0 0,-1 0 0 0 0,1 0-1 0 0,-1 0 1 0 0,0-1 0 0 0,-1 1 0 0 0,1 0 0 0 0,-1 0 0 0 0,0 0-1 0 0,0 0 1 0 0,0 0 0 0 0,0 0 0 0 0,0 0 0 0 0,-1 0 0 0 0,0 0-1 0 0,-2-3 1 0 0,3 6-19 0 0,1 0-1 0 0,0 1 0 0 0,0-1 1 0 0,-1 1-1 0 0,1-1 0 0 0,0 1 1 0 0,-1-1-1 0 0,1 1 0 0 0,-1-1 1 0 0,1 1-1 0 0,-1-1 1 0 0,1 1-1 0 0,-1-1 0 0 0,1 1 1 0 0,-1 0-1 0 0,1-1 0 0 0,-1 1 1 0 0,1 0-1 0 0,-1-1 0 0 0,0 1 1 0 0,1 0-1 0 0,-1 0 0 0 0,1 0 1 0 0,-1-1-1 0 0,0 1 0 0 0,1 0 1 0 0,-1 0-1 0 0,0 0 1 0 0,1 0-1 0 0,-1 0 0 0 0,1 0 1 0 0,-1 0-1 0 0,0 1 0 0 0,1-1 1 0 0,-1 0-1 0 0,0 0 0 0 0,0 1 1 0 0,0-1 9 0 0,1 1-1 0 0,-1 0 1 0 0,0 0 0 0 0,1-1 0 0 0,-1 1 0 0 0,1 0-1 0 0,0 0 1 0 0,-1 0 0 0 0,1 0 0 0 0,0-1 0 0 0,-1 1-1 0 0,1 0 1 0 0,0 0 0 0 0,0 0 0 0 0,0 0 0 0 0,0 0-1 0 0,0 0 1 0 0,0 0 0 0 0,0 0 0 0 0,0 0 0 0 0,0 0-1 0 0,0 0 1 0 0,0-1 0 0 0,1 1 0 0 0,-1 0-1 0 0,0 0 1 0 0,1 0 0 0 0,-1 0 0 0 0,1 1 0 0 0,3 8 190 0 0,-1 1 1 0 0,0-1 0 0 0,0 1 0 0 0,-1 0-1 0 0,1 20 1 0 0,-3 60 684 0 0,0-84-833 0 0,-19 274 1094 0 0,6-125-910 0 0,5-36-204 0 0,-29 332 92 0 0,19-311-340 0 0,-42 165 0 0 0,14-160-931 0 0,9-40-987 0 0,28-75 1149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08.142"/>
    </inkml:context>
    <inkml:brush xml:id="br0">
      <inkml:brushProperty name="width" value="0.1" units="cm"/>
      <inkml:brushProperty name="height" value="0.1" units="cm"/>
    </inkml:brush>
  </inkml:definitions>
  <inkml:trace contextRef="#ctx0" brushRef="#br0">1 88 6313 0 0,'1'-4'20'0'0,"0"0"1"0"0,1 0 0 0 0,-1 0 0 0 0,1 0 0 0 0,0 1 0 0 0,0-1-1 0 0,0 1 1 0 0,1-1 0 0 0,-1 1 0 0 0,1 0 0 0 0,0 0-1 0 0,0 0 1 0 0,0 0 0 0 0,0 1 0 0 0,0-1 0 0 0,1 1 0 0 0,-1 0-1 0 0,6-3 1 0 0,-1 1 54 0 0,-1 1 0 0 0,1-1 0 0 0,0 2 0 0 0,0-1 0 0 0,0 1 0 0 0,0 0 0 0 0,0 0 0 0 0,9 1 0 0 0,-13 0-51 0 0,7 1 85 0 0,0-1 0 0 0,-1 1-1 0 0,1 1 1 0 0,0 0 0 0 0,15 4 0 0 0,-24-4-82 0 0,0-1 0 0 0,0 1 0 0 0,0 0 0 0 0,0 0 0 0 0,0 0 1 0 0,0 0-1 0 0,0 0 0 0 0,0 0 0 0 0,-1 0 0 0 0,1 1 0 0 0,0-1 0 0 0,-1 1 0 0 0,1-1 1 0 0,-1 1-1 0 0,0 0 0 0 0,1-1 0 0 0,-1 1 0 0 0,0 0 0 0 0,0 0 0 0 0,0 0 1 0 0,0 0-1 0 0,-1 0 0 0 0,1 0 0 0 0,0 0 0 0 0,-1 0 0 0 0,0 0 0 0 0,1 0 1 0 0,-1 1-1 0 0,0-1 0 0 0,0 0 0 0 0,0 0 0 0 0,0 0 0 0 0,-1 0 0 0 0,1 3 0 0 0,-3 6 107 0 0,0 0-1 0 0,-1-1 0 0 0,0 1 0 0 0,0-1 0 0 0,-1 0 0 0 0,0 0 0 0 0,-1 0 1 0 0,0 0-1 0 0,-10 10 0 0 0,7-7 96 0 0,0 0 1 0 0,1 0-1 0 0,-11 25 0 0 0,18-36-186 0 0,0 0-1 0 0,0 0 0 0 0,1 0 0 0 0,-1 0 1 0 0,0 0-1 0 0,1 1 0 0 0,-1-1 0 0 0,1 0 1 0 0,0 1-1 0 0,0-1 0 0 0,0 0 0 0 0,0 0 1 0 0,0 1-1 0 0,1-1 0 0 0,0 3 0 0 0,0-4-23 0 0,-1 0-1 0 0,1 0 0 0 0,0 0 0 0 0,0 0 1 0 0,0-1-1 0 0,0 1 0 0 0,0 0 1 0 0,0 0-1 0 0,0-1 0 0 0,1 1 0 0 0,-1 0 1 0 0,0-1-1 0 0,0 1 0 0 0,0-1 0 0 0,1 1 1 0 0,-1-1-1 0 0,0 0 0 0 0,1 0 1 0 0,-1 0-1 0 0,0 1 0 0 0,1-1 0 0 0,-1 0 1 0 0,0-1-1 0 0,1 1 0 0 0,-1 0 1 0 0,2-1-1 0 0,34-3 160 0 0,64-17 0 0 0,-54 10-172 0 0,-2 0-306 0 0,0 3-1 0 0,1 2 1 0 0,60-1 0 0 0,-51 7-575 0 0,-5 0-234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18.724"/>
    </inkml:context>
    <inkml:brush xml:id="br0">
      <inkml:brushProperty name="width" value="0.1" units="cm"/>
      <inkml:brushProperty name="height" value="0.1" units="cm"/>
    </inkml:brush>
  </inkml:definitions>
  <inkml:trace contextRef="#ctx0" brushRef="#br0">55 93 5881 0 0,'-4'-4'46'0'0,"1"1"0"0"0,0-1 0 0 0,1 0 1 0 0,-1 0-1 0 0,1-1 0 0 0,0 1 0 0 0,0 0 1 0 0,0-1-1 0 0,0 1 0 0 0,1-1 0 0 0,0 0 1 0 0,0 1-1 0 0,0-1 0 0 0,0 0 0 0 0,1-8 1 0 0,0 12-11 0 0,-1 1 0 0 0,1-1 1 0 0,0 0-1 0 0,0 1 0 0 0,-1-1 1 0 0,1 0-1 0 0,0 1 0 0 0,-1-1 1 0 0,1 0-1 0 0,0 1 0 0 0,-1-1 1 0 0,1 1-1 0 0,-1-1 0 0 0,1 1 1 0 0,-1-1-1 0 0,1 1 0 0 0,-1-1 1 0 0,0 1-1 0 0,1 0 0 0 0,-1-1 1 0 0,1 1-1 0 0,-1 0 0 0 0,0 0 1 0 0,1-1-1 0 0,-1 1 0 0 0,-1 0 1 0 0,2 0-6 0 0,0-1 0 0 0,0 1 0 0 0,-1 0 0 0 0,1 0 0 0 0,0 0 0 0 0,-1 0 0 0 0,1 0 0 0 0,0 0 0 0 0,0 0 0 0 0,-1 0 0 0 0,1 0 0 0 0,0 0 0 0 0,-1 0 0 0 0,1 0 0 0 0,0 0 0 0 0,-1 0 0 0 0,1 0 0 0 0,0 0 0 0 0,-1 0 0 0 0,1 0 0 0 0,0 0 0 0 0,0 0 0 0 0,-1 0 0 0 0,1 0 1 0 0,0 1-1 0 0,0-1 0 0 0,-1 0 0 0 0,1 0 0 0 0,0 0 0 0 0,0 1 0 0 0,-1-1 0 0 0,1 0 0 0 0,0 0 0 0 0,0 0 0 0 0,0 1 0 0 0,-1-1 0 0 0,1 0 0 0 0,0 1 0 0 0,0-1 0 0 0,0 0 0 0 0,0 0 0 0 0,0 1 0 0 0,0-1 0 0 0,0 0 0 0 0,-1 1 0 0 0,1-1 0 0 0,0 0 0 0 0,0 1 0 0 0,0-1 0 0 0,0 0 0 0 0,0 0 0 0 0,0 1 0 0 0,1 0 1 0 0,10 82 1136 0 0,16 53-28 0 0,32 208 697 0 0,-41-210-1122 0 0,-18-127-686 0 0,2 0 0 0 0,-1-1 1 0 0,1 0-1 0 0,0 1 0 0 0,0-1 0 0 0,1 0 1 0 0,4 8-1 0 0,-6-48 283 0 0,1 7-303 0 0,0 1-3928 0 0,-6 28 2522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19.778"/>
    </inkml:context>
    <inkml:brush xml:id="br0">
      <inkml:brushProperty name="width" value="0.1" units="cm"/>
      <inkml:brushProperty name="height" value="0.1" units="cm"/>
    </inkml:brush>
  </inkml:definitions>
  <inkml:trace contextRef="#ctx0" brushRef="#br0">890 134 3724 0 0,'-20'-10'35'0'0,"9"4"19"0"0,0 0 1 0 0,0 1 0 0 0,-1 0-1 0 0,0 1 1 0 0,1 0-1 0 0,-14-2 1 0 0,7 5 82 0 0,-1 0 0 0 0,0 0 0 0 0,0 2 0 0 0,0 0 0 0 0,0 2 1 0 0,1 0-1 0 0,-1 1 0 0 0,1 0 0 0 0,0 2 0 0 0,0 0 0 0 0,-19 10 0 0 0,-5 6 174 0 0,0 2-1 0 0,2 1 0 0 0,-45 38 1 0 0,55-38-125 0 0,0 1 0 0 0,2 1 1 0 0,0 2-1 0 0,2 1 0 0 0,2 1 0 0 0,1 1 1 0 0,1 1-1 0 0,1 1 0 0 0,-20 49 0 0 0,30-58-114 0 0,2 1-1 0 0,1 0 1 0 0,0 1-1 0 0,3-1 1 0 0,0 2-1 0 0,-1 30 1 0 0,5-38-60 0 0,1 1 1 0 0,1 0 0 0 0,1-1 0 0 0,1 1 0 0 0,1-1 0 0 0,0 0 0 0 0,2 0 0 0 0,14 34 0 0 0,-15-43-6 0 0,0-1 0 0 0,1 0 1 0 0,0-1-1 0 0,1 1 0 0 0,0-1 1 0 0,0 0-1 0 0,1-1 0 0 0,0 0 0 0 0,1 0 1 0 0,9 6-1 0 0,-4-4 9 0 0,0-1-1 0 0,1-1 1 0 0,0-1-1 0 0,1 0 1 0 0,0 0 0 0 0,18 4-1 0 0,2-3 13 0 0,1-1 0 0 0,0-2 0 0 0,0-1 0 0 0,0-2 0 0 0,55-5 0 0 0,-33-1-16 0 0,0-4 0 0 0,0-1 0 0 0,-1-4 0 0 0,80-27-1 0 0,-96 24-66 0 0,0-1-1 0 0,-1-3 0 0 0,-1-1 1 0 0,0-2-1 0 0,-2-1 0 0 0,49-42 1 0 0,-72 52-72 0 0,0-1 0 0 0,0 0 1 0 0,-1-1-1 0 0,-2-1 1 0 0,1 0-1 0 0,-2-1 0 0 0,0 0 1 0 0,-1-1-1 0 0,-1 0 1 0 0,-1 0-1 0 0,-1-1 0 0 0,0 0 1 0 0,6-37-1 0 0,-9 33 60 0 0,-1-1-1 0 0,-2 0 1 0 0,0 0-1 0 0,-2 0 0 0 0,-1 0 1 0 0,0 0-1 0 0,-2 1 1 0 0,-1-1-1 0 0,-1 1 1 0 0,-1 0-1 0 0,-14-31 1 0 0,10 29 87 0 0,-1 1 1 0 0,-2 0 0 0 0,-1 1-1 0 0,-1 0 1 0 0,0 2 0 0 0,-2-1-1 0 0,-1 2 1 0 0,-36-33 0 0 0,38 41-20 0 0,-1 0 0 0 0,0 0 0 0 0,0 2 0 0 0,-1 1 0 0 0,-1 0 0 0 0,0 1 0 0 0,0 1 1 0 0,-1 1-1 0 0,0 1 0 0 0,0 0 0 0 0,-40-4 0 0 0,21 8-87 0 0,-1 2-1 0 0,1 1 1 0 0,-1 2 0 0 0,1 1-1 0 0,0 3 1 0 0,0 1-1 0 0,-42 15 1 0 0,15 0-279 0 0,1 3 0 0 0,1 3 0 0 0,-72 43 0 0 0,78-35-98 0 0,8 3-89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20.540"/>
    </inkml:context>
    <inkml:brush xml:id="br0">
      <inkml:brushProperty name="width" value="0.1" units="cm"/>
      <inkml:brushProperty name="height" value="0.1" units="cm"/>
    </inkml:brush>
  </inkml:definitions>
  <inkml:trace contextRef="#ctx0" brushRef="#br0">1141 314 3928 0 0,'-13'-25'120'0'0,"10"18"-64"0"0,0 1 0 0 0,0 0 0 0 0,0 0 0 0 0,-1 1 0 0 0,-8-10 0 0 0,2 5 70 0 0,0 0 1 0 0,-1 1-1 0 0,0 1 0 0 0,-1 0 1 0 0,1 0-1 0 0,-2 1 1 0 0,1 1-1 0 0,-1 0 0 0 0,-22-7 1 0 0,15 7-25 0 0,0 2 0 0 0,0 0 1 0 0,0 2-1 0 0,0 0 0 0 0,0 1 1 0 0,-23 1-1 0 0,2 5 16 0 0,1 0-1 0 0,0 3 1 0 0,0 1-1 0 0,0 2 1 0 0,1 2-1 0 0,-41 20 1 0 0,18-7 160 0 0,1 4 1 0 0,-96 63-1 0 0,137-78-196 0 0,0 0 0 0 0,2 2-1 0 0,-1 0 1 0 0,-19 25 0 0 0,28-28-22 0 0,0 0 0 0 0,1 1-1 0 0,0-1 1 0 0,1 2 0 0 0,1-1 0 0 0,0 1 0 0 0,-5 19-1 0 0,8-19-33 0 0,1 1 0 0 0,1 0 0 0 0,0 0 0 0 0,1-1 0 0 0,1 1 0 0 0,1 0 0 0 0,0 0 0 0 0,1 0 1 0 0,1-1-1 0 0,9 33 0 0 0,-3-21-17 0 0,2-1 1 0 0,1 0 0 0 0,0 0-1 0 0,2-2 1 0 0,26 37 0 0 0,-25-44 4 0 0,0 0 1 0 0,1-1-1 0 0,0 0 1 0 0,2-2 0 0 0,0 0-1 0 0,1-1 1 0 0,0-1 0 0 0,1 0-1 0 0,0-2 1 0 0,1 0 0 0 0,0-2-1 0 0,1 0 1 0 0,43 11-1 0 0,-30-12-30 0 0,0-1 0 0 0,0-2 0 0 0,1-2 0 0 0,-1-1 0 0 0,1-2-1 0 0,0-1 1 0 0,-1-2 0 0 0,52-10 0 0 0,-34 0-74 0 0,-2-2-1 0 0,0-3 1 0 0,-1-1-1 0 0,58-32 1 0 0,181-120-50 0 0,-223 129 162 0 0,0 0-36 0 0,-1-2-1 0 0,-3-4 1 0 0,91-88 0 0 0,-128 109-10 0 0,0-1-1 0 0,-1-1 1 0 0,-2-1 0 0 0,-2-1 0 0 0,0 0-1 0 0,-2-2 1 0 0,-1 0 0 0 0,-2-1 0 0 0,18-62-1 0 0,-29 84 22 0 0,-2-1 0 0 0,1 1 0 0 0,-2 0 0 0 0,0-1 0 0 0,0 1 0 0 0,-1 0 0 0 0,0-1-1 0 0,-3-12 1 0 0,2 19 2 0 0,0 1-1 0 0,-1-1 0 0 0,0 0 0 0 0,0 1 1 0 0,0-1-1 0 0,-1 1 0 0 0,0 0 0 0 0,0 0 1 0 0,0 0-1 0 0,0 0 0 0 0,-1 1 1 0 0,0-1-1 0 0,0 1 0 0 0,0 0 0 0 0,0 0 1 0 0,-1 0-1 0 0,0 1 0 0 0,1-1 0 0 0,-7-2 1 0 0,-5-1-8 0 0,0 0 0 0 0,-1 1 1 0 0,0 0-1 0 0,0 2 0 0 0,0 0 0 0 0,-35-4 1 0 0,-107 4-25 0 0,-248 38-30 0 0,2 28-280 0 0,223-32-23 0 0,-106 25-1126 0 0,207-37 681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31.297"/>
    </inkml:context>
    <inkml:brush xml:id="br0">
      <inkml:brushProperty name="width" value="0.1" units="cm"/>
      <inkml:brushProperty name="height" value="0.1" units="cm"/>
    </inkml:brush>
  </inkml:definitions>
  <inkml:trace contextRef="#ctx0" brushRef="#br0">45 106 6345 0 0,'-14'-15'34'0'0,"-12"-12"398"0"0,25 27-411 0 0,1 0 1 0 0,0-1 0 0 0,-1 1 0 0 0,1-1 0 0 0,0 1 0 0 0,-1 0 0 0 0,1-1-1 0 0,0 1 1 0 0,0-1 0 0 0,0 1 0 0 0,-1-1 0 0 0,1 1 0 0 0,0-1 0 0 0,0 1-1 0 0,0-1 1 0 0,0 1 0 0 0,0-1 0 0 0,0 1 0 0 0,0-1 0 0 0,0 1 0 0 0,0-1-1 0 0,0 1 1 0 0,0-1 0 0 0,0 1 0 0 0,1-1 0 0 0,-1 1 0 0 0,0-2 0 0 0,1 1 19 0 0,0 0 1 0 0,0 0 0 0 0,0-1 0 0 0,-1 1 0 0 0,1 0-1 0 0,0 0 1 0 0,1 0 0 0 0,-1 0 0 0 0,0 0 0 0 0,0 0-1 0 0,0 0 1 0 0,1 1 0 0 0,-1-1 0 0 0,0 0 0 0 0,3 0-1 0 0,16-7 194 0 0,1 2 0 0 0,0 1 0 0 0,0 0-1 0 0,0 1 1 0 0,41-1 0 0 0,-10 5-127 0 0,68 7 0 0 0,-63-1-70 0 0,0 2 0 0 0,-1 3-1 0 0,85 28 1 0 0,-137-37-16 0 0,1 0 1 0 0,-1-1-1 0 0,0 2 1 0 0,0-1-1 0 0,0 0 0 0 0,0 1 1 0 0,0 0-1 0 0,-1 0 1 0 0,1 0-1 0 0,-1 0 1 0 0,5 7-1 0 0,-6-8 12 0 0,0 1 0 0 0,0 1 0 0 0,-1-1 0 0 0,0 0 0 0 0,1 0 0 0 0,-1 1 0 0 0,0-1 0 0 0,0 0 0 0 0,-1 1 0 0 0,1-1 0 0 0,-1 1 0 0 0,0-1 0 0 0,0 1 0 0 0,0-1 0 0 0,0 1 0 0 0,-1 4 0 0 0,-3 10 104 0 0,-1 1-1 0 0,0-1 1 0 0,-1 0 0 0 0,-1-1 0 0 0,-1 0 0 0 0,-15 26 0 0 0,-72 94 459 0 0,24-39-293 0 0,56-76-266 0 0,-29 49 20 0 0,39-62-51 0 0,1 1 0 0 0,0-1 1 0 0,0 0-1 0 0,1 1 0 0 0,1 0 1 0 0,-3 12-1 0 0,5-19-5 0 0,0 1 0 0 0,0 0-1 0 0,0 0 1 0 0,0 0 0 0 0,0 0-1 0 0,1 0 1 0 0,0-1 0 0 0,-1 1-1 0 0,2 0 1 0 0,-1 0 0 0 0,0-1-1 0 0,1 1 1 0 0,-1-1 0 0 0,1 1 0 0 0,3 4-1 0 0,-1-3 5 0 0,1 0-1 0 0,-1 0 0 0 0,1-1 0 0 0,0 1 1 0 0,0-1-1 0 0,1 0 0 0 0,-1 0 1 0 0,9 4-1 0 0,4 0 6 0 0,0-1 0 0 0,0 0 0 0 0,1-1 0 0 0,0-1 0 0 0,22 3 0 0 0,8-3 2 0 0,-1-1 1 0 0,78-6-1 0 0,-34 0-4 0 0,-91 2-10 0 0,0 0 0 0 0,0 0 0 0 0,0 0 0 0 0,1 0 0 0 0,-1 0 0 0 0,0 0 0 0 0,0 0 0 0 0,0 0 0 0 0,1 0 0 0 0,-1 1 0 0 0,0-1 0 0 0,0 1 0 0 0,0-1 0 0 0,0 0 0 0 0,1 1 0 0 0,-1 0 0 0 0,0-1 0 0 0,0 1 0 0 0,0 0 0 0 0,0-1 1 0 0,-1 1-1 0 0,1 0 0 0 0,0 0 0 0 0,0 0 0 0 0,1 1 0 0 0,-2 0 1 0 0,0 0 1 0 0,0 0-1 0 0,0 0 0 0 0,0-1 1 0 0,0 1-1 0 0,0 0 1 0 0,0 0-1 0 0,0 0 0 0 0,-1 0 1 0 0,1-1-1 0 0,-1 1 1 0 0,0 0-1 0 0,1 0 0 0 0,-1-1 1 0 0,0 1-1 0 0,-2 2 1 0 0,-8 15-1 0 0,-2-1 1 0 0,-1 0 0 0 0,0 0 0 0 0,-23 20 0 0 0,23-24 9 0 0,1-1 1 0 0,0 2-1 0 0,1 0 0 0 0,1 0 1 0 0,0 1-1 0 0,-13 27 1 0 0,22-40 3 0 0,1 0 0 0 0,1 0 0 0 0,-1 0 0 0 0,0-1 1 0 0,1 1-1 0 0,-1 0 0 0 0,1 0 0 0 0,0 0 0 0 0,0 0 0 0 0,0 0 0 0 0,1 0 0 0 0,-1 0 1 0 0,0 0-1 0 0,1-1 0 0 0,1 6 0 0 0,1-3 20 0 0,-1 0 0 0 0,1 0 1 0 0,-1-1-1 0 0,1 1 0 0 0,1-1 0 0 0,-1 1 1 0 0,8 6-1 0 0,4 2 60 0 0,0 0 0 0 0,1-2 0 0 0,26 16 0 0 0,-36-24-88 0 0,37 23 35 0 0,-1 1 1 0 0,52 44-1 0 0,-92-70-38 0 0,0 1 1 0 0,0 0-1 0 0,0 0 0 0 0,0 0 0 0 0,-1 0 1 0 0,1 0-1 0 0,0 0 0 0 0,-1 0 1 0 0,0 1-1 0 0,1-1 0 0 0,-1 1 1 0 0,0-1-1 0 0,0 1 0 0 0,0-1 0 0 0,-1 1 1 0 0,1-1-1 0 0,-1 1 0 0 0,1 4 1 0 0,-1-4-1 0 0,-1-1 1 0 0,0 1 0 0 0,1-1-1 0 0,-1 0 1 0 0,0 1 0 0 0,0-1-1 0 0,0 0 1 0 0,-1 0 0 0 0,1 0-1 0 0,0 0 1 0 0,-1 0-1 0 0,0 0 1 0 0,1 0 0 0 0,-1 0-1 0 0,0 0 1 0 0,0-1 0 0 0,0 1-1 0 0,0-1 1 0 0,0 0 0 0 0,-4 2-1 0 0,-8 5-17 0 0,0-2 0 0 0,-1 0 0 0 0,0 0 0 0 0,0-2 0 0 0,0 0 0 0 0,-1 0 0 0 0,-23 1 0 0 0,-113 1-1390 0 0,139-6 1178 0 0,-13-1-866 0 0,-1-1-1 0 0,-44-8 1 0 0,38 1-397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32.048"/>
    </inkml:context>
    <inkml:brush xml:id="br0">
      <inkml:brushProperty name="width" value="0.1" units="cm"/>
      <inkml:brushProperty name="height" value="0.1" units="cm"/>
    </inkml:brush>
  </inkml:definitions>
  <inkml:trace contextRef="#ctx0" brushRef="#br0">2410 3263 4016 0 0,'4'14'375'0'0,"-3"-6"262"0"0,-15-1 142 0 0,12-6-683 0 0,-9 3 530 0 0,10-4-602 0 0,1 0 0 0 0,0 1 0 0 0,0-1 1 0 0,0 0-1 0 0,-1 0 0 0 0,1 0 0 0 0,0 0 0 0 0,0 0 0 0 0,0 0 0 0 0,0 1 0 0 0,-1-1 0 0 0,1 0 0 0 0,0 0 0 0 0,0 0 0 0 0,0 1 0 0 0,0-1 0 0 0,0 0 0 0 0,0 0 0 0 0,0 0 0 0 0,0 1 0 0 0,-1-1 1 0 0,1 0-1 0 0,0 0 0 0 0,0 0 0 0 0,0 1 0 0 0,0-1 0 0 0,0 0 0 0 0,0 0 0 0 0,0 1 0 0 0,0-1 0 0 0,0 0 0 0 0,0 0 0 0 0,0 0 0 0 0,1 1 0 0 0,-1-1 0 0 0,0 0 0 0 0,0 0 0 0 0,0 0 0 0 0,0 1 1 0 0,0-1-1 0 0,0 0 0 0 0,0 0 0 0 0,0 0 0 0 0,1 1 0 0 0,-1-1 0 0 0,0 0 0 0 0,0 0 0 0 0,0 0 0 0 0,1 1 0 0 0,0-1 121 0 0,0 1 0 0 0,1 0 1 0 0,-1 0-1 0 0,1-1 0 0 0,-1 1 0 0 0,1-1 0 0 0,-1 1 0 0 0,1-1 1 0 0,-1 0-1 0 0,1 0 0 0 0,-1 1 0 0 0,1-1 0 0 0,-1 0 1 0 0,1 0-1 0 0,1-1 0 0 0,29-3 1229 0 0,-18 2-1095 0 0,11-2-9 0 0,1-1 0 0 0,-1-1 0 0 0,-1-1 0 0 0,1-1 0 0 0,-1-1 0 0 0,0-1 0 0 0,22-13 0 0 0,-12 2 63 0 0,-1-1 0 0 0,-1-1 0 0 0,53-50-1 0 0,-9 2 158 0 0,5-3-9 0 0,110-131-1 0 0,-151 152-465 0 0,-2-2 1 0 0,-3-1-1 0 0,-3-2 0 0 0,-1-1 0 0 0,40-114 1 0 0,-49 102-23 0 0,-3-1 1 0 0,-4 0 0 0 0,-2-1-1 0 0,-4 0 1 0 0,1-77 0 0 0,-10 23-13 0 0,-22-186 1 0 0,11 235 10 0 0,-3 1 0 0 0,-4 0 0 0 0,-44-117 1 0 0,46 155 4 0 0,-3 1 1 0 0,-1 0 0 0 0,-1 2 0 0 0,-2 0-1 0 0,-2 1 1 0 0,-1 2 0 0 0,-2 1 0 0 0,-1 1 0 0 0,-1 1-1 0 0,-2 2 1 0 0,0 1 0 0 0,-40-25 0 0 0,-2 4-6 0 0,-3 4-1 0 0,-1 3 1 0 0,-163-60 0 0 0,112 60-91 0 0,-251-46 0 0 0,90 44-208 0 0,-547-11 0 0 0,729 56 276 0 0,-1 4-1 0 0,1 5 1 0 0,1 5-1 0 0,0 4 1 0 0,-146 48-1 0 0,241-64 27 0 0,-59 23-3 0 0,65-24 5 0 0,0 0-1 0 0,1 0 1 0 0,0 0-1 0 0,-1 0 1 0 0,1 1 0 0 0,1 0-1 0 0,-1 0 1 0 0,0 0-1 0 0,-5 8 1 0 0,9-11 1 0 0,1 1 0 0 0,-1-1 0 0 0,0 0 0 0 0,1 0 0 0 0,-1 1 0 0 0,1-1 0 0 0,0 0 0 0 0,-1 1 0 0 0,1-1 0 0 0,0 0 1 0 0,0 1-1 0 0,0-1 0 0 0,0 0 0 0 0,0 1 0 0 0,0-1 0 0 0,0 0 0 0 0,1 1 0 0 0,-1-1 0 0 0,0 0 0 0 0,1 1 0 0 0,-1-1 0 0 0,1 0 0 0 0,-1 1 0 0 0,1-1 0 0 0,0 0 0 0 0,0 0 0 0 0,-1 0 0 0 0,1 0 0 0 0,0 0 0 0 0,0 0 0 0 0,0 0 0 0 0,0 0 0 0 0,0 0 0 0 0,0 0 1 0 0,0-1-1 0 0,0 1 0 0 0,2 1 0 0 0,2 1-34 0 0,0 0 0 0 0,-1-1 1 0 0,1 1-1 0 0,0-1 0 0 0,0 0 0 0 0,0-1 1 0 0,11 3-1 0 0,-9-3-306 0 0,1-1 0 0 0,-1-1-1 0 0,0 1 1 0 0,0-1 0 0 0,0-1-1 0 0,0 1 1 0 0,0-1 0 0 0,0 0 0 0 0,-1-1-1 0 0,1 1 1 0 0,-1-1 0 0 0,1-1 0 0 0,-1 1-1 0 0,0-1 1 0 0,0 0 0 0 0,-1-1-1 0 0,1 1 1 0 0,-1-1 0 0 0,0 0 0 0 0,0 0-1 0 0,0-1 1 0 0,-1 0 0 0 0,0 1 0 0 0,4-8-1 0 0,-3 0-797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7:14:32.361"/>
    </inkml:context>
    <inkml:brush xml:id="br0">
      <inkml:brushProperty name="width" value="0.1" units="cm"/>
      <inkml:brushProperty name="height" value="0.1" units="cm"/>
    </inkml:brush>
  </inkml:definitions>
  <inkml:trace contextRef="#ctx0" brushRef="#br0">271 76 5513 0 0,'1'-5'118'0'0,"0"0"0"0"0,0 0 0 0 0,0 1 0 0 0,0-1 0 0 0,1 0 0 0 0,0 1 0 0 0,0 0 0 0 0,0-1 0 0 0,1 1 0 0 0,-1 0 0 0 0,1 0 0 0 0,0 0 0 0 0,0 0 0 0 0,0 1 0 0 0,8-7 0 0 0,-9 10 380 0 0,-2 4-298 0 0,-4 6-116 0 0,-12 12-52 0 0,0 0 1 0 0,-1-2 0 0 0,-1 0 0 0 0,-29 26-1 0 0,-90 59-7 0 0,92-72-17 0 0,44-32 5 0 0,0-1 1 0 0,0 1 0 0 0,0-1 0 0 0,1 1-1 0 0,-1-1 1 0 0,0 1 0 0 0,0-1-1 0 0,1 1 1 0 0,-1 0 0 0 0,0-1-1 0 0,1 1 1 0 0,-1 0 0 0 0,1 0-1 0 0,-1-1 1 0 0,1 1 0 0 0,-1 0-1 0 0,1 0 1 0 0,-1 0 0 0 0,1 0-1 0 0,0-1 1 0 0,0 1 0 0 0,-1 0 0 0 0,1 0-1 0 0,0 0 1 0 0,0 0 0 0 0,0 0-1 0 0,0 0 1 0 0,0 0 0 0 0,0 0-1 0 0,0 0 1 0 0,1 1 0 0 0,0 0 48 0 0,1 0 0 0 0,-1 0 1 0 0,1 0-1 0 0,0 0 0 0 0,0 0 1 0 0,0 0-1 0 0,0-1 0 0 0,0 1 1 0 0,1-1-1 0 0,2 2 0 0 0,40 23 627 0 0,55 21 0 0 0,-11-5-417 0 0,85 58-215 0 0,-143-78-729 0 0,-1 1 0 0 0,-1 1 0 0 0,34 38 0 0 0,-34-30-592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6.170"/>
    </inkml:context>
    <inkml:brush xml:id="br0">
      <inkml:brushProperty name="width" value="0.05" units="cm"/>
      <inkml:brushProperty name="height" value="0.05" units="cm"/>
    </inkml:brush>
  </inkml:definitions>
  <inkml:trace contextRef="#ctx0" brushRef="#br0">81 147 3608 0 0,'-9'-27'1266'0'0,"10"27"-1230"0"0,-1 1 1 0 0,0-1-1 0 0,0 1 1 0 0,1-1-1 0 0,-1 1 1 0 0,1-1-1 0 0,-1 1 0 0 0,0-1 1 0 0,1 0-1 0 0,-1 1 1 0 0,1-1-1 0 0,-1 0 1 0 0,1 1-1 0 0,-1-1 1 0 0,1 0-1 0 0,-1 1 1 0 0,1-1-1 0 0,-1 0 0 0 0,1 0 1 0 0,-1 0-1 0 0,1 0 1 0 0,-1 1-1 0 0,1-1 1 0 0,0 0-1 0 0,-1 0 1 0 0,1 0-1 0 0,-1 0 1 0 0,1 0-1 0 0,-1 0 1 0 0,1-1-1 0 0,1 1 0 0 0,18-3 152 0 0,-18 2-187 0 0,-1 0-1 0 0,0 0 1 0 0,1 1-1 0 0,-1-1 1 0 0,0 0 0 0 0,1 1-1 0 0,-1-1 1 0 0,1 1-1 0 0,-1 0 1 0 0,1 0 0 0 0,-1-1-1 0 0,1 1 1 0 0,3 0 0 0 0,-5 1 253 0 0,-3 2-156 0 0,2-2-85 0 0,0 1-6 0 0,1-1-1 0 0,-1 0 1 0 0,0 0 0 0 0,0 1 0 0 0,1-1 0 0 0,-1 0 0 0 0,0 0 0 0 0,0 0 0 0 0,0 0 0 0 0,-1 0-1 0 0,1 0 1 0 0,-2 1 200 0 0,7-4-165 0 0,12-8-32 0 0,-12 7-61 0 0,-6-2-11 0 0,-11-32 79 0 0,-6-9 26 0 0,14 35 228 0 0,5 5-310 0 0,0-7-74 0 0,-1 9 300 0 0,-4 18 997 0 0,-21 89-1090 0 0,20-78 13 0 0,-3 30-27 0 0,-27 170-29 0 0,31-195-34 0 0,-2 39 1 0 0,6-49-8 0 0,-1 1 12 0 0,1 0 1 0 0,1 0 0 0 0,1 0-1 0 0,0 1 1 0 0,2-1-1 0 0,8 34 1 0 0,-11-53-20 0 0,1 0 0 0 0,0 0 0 0 0,-1 0 0 0 0,1 0-1 0 0,0 0 1 0 0,0 0 0 0 0,0 0 0 0 0,1 0 0 0 0,-1 0 0 0 0,0 0 0 0 0,1-1 0 0 0,-1 1 0 0 0,1 0 0 0 0,-1-1 0 0 0,1 1 0 0 0,0-1 0 0 0,0 0-1 0 0,0 0 1 0 0,0 1 0 0 0,0-1 0 0 0,0-1 0 0 0,0 1 0 0 0,0 0 0 0 0,0 0 0 0 0,0-1 0 0 0,0 1 0 0 0,4 0 0 0 0,1-2-4 0 0,1 0 1 0 0,-1 0-1 0 0,1 0 1 0 0,-1-1-1 0 0,0 0 1 0 0,12-4-1 0 0,4-2-1 0 0,333-83 20 0 0,-52 49-1 0 0,362-5 0 0 0,310 47-3 0 0,-477 16 47 0 0,33 0-166 0 0,-510-15 21 0 0,8 0-219 0 0,1-1 0 0 0,-1-2 0 0 0,38-6 0 0 0,-64 7 211 0 0,15-4-388 0 0,-18 5 452 0 0,-1-1 0 0 0,1 1-1 0 0,0 0 1 0 0,-1 0 0 0 0,0-1 0 0 0,1 1-1 0 0,-1 0 1 0 0,1-1 0 0 0,-1 1 0 0 0,1 0-1 0 0,-1-1 1 0 0,0 1 0 0 0,1-1-1 0 0,-1 1 1 0 0,0-1 0 0 0,1 1 0 0 0,-1-1-1 0 0,0 1 1 0 0,1-1 0 0 0,-1 1 0 0 0,0-1-1 0 0,0 1 1 0 0,0-1 0 0 0,0 1-1 0 0,0-1 1 0 0,0 1 0 0 0,0-1 0 0 0,1 0-1 0 0,-2 1 1 0 0,1-1 0 0 0,0 0 0 0 0,-6-10-608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7.543"/>
    </inkml:context>
    <inkml:brush xml:id="br0">
      <inkml:brushProperty name="width" value="0.05" units="cm"/>
      <inkml:brushProperty name="height" value="0.05" units="cm"/>
    </inkml:brush>
  </inkml:definitions>
  <inkml:trace contextRef="#ctx0" brushRef="#br0">51 123 4576 0 0,'-4'-3'78'0'0,"0"0"-1"0"0,0 1 0 0 0,0-2 1 0 0,0 1-1 0 0,1 0 0 0 0,-1-1 0 0 0,1 0 1 0 0,0 0-1 0 0,0 0 0 0 0,0 0 1 0 0,1 0-1 0 0,-1-1 0 0 0,1 1 1 0 0,-3-9-1 0 0,5 12-54 0 0,1 1 1 0 0,-1-1-1 0 0,0 0 0 0 0,0 1 1 0 0,0-1-1 0 0,1 0 1 0 0,-1 1-1 0 0,0-1 0 0 0,1 0 1 0 0,-1 1-1 0 0,0-1 0 0 0,1 0 1 0 0,-1 1-1 0 0,1-1 1 0 0,-1 1-1 0 0,1-1 0 0 0,0 1 1 0 0,-1-1-1 0 0,1 1 1 0 0,-1 0-1 0 0,1-1 0 0 0,0 1 1 0 0,-1 0-1 0 0,1-1 0 0 0,0 1 1 0 0,-1 0-1 0 0,1 0 1 0 0,0 0-1 0 0,0-1 0 0 0,-1 1 1 0 0,1 0-1 0 0,1 0 1 0 0,29-4 193 0 0,-28 4-219 0 0,170-1 256 0 0,-88 2-199 0 0,666-17-63 0 0,-98 1-59 0 0,1858 33 43 0 0,-1856-16-84 0 0,-531-7 326 0 0,-152-2-174 0 0,14 3-87 0 0,-1 0-1 0 0,-14-2 1 0 0,19 5 132 0 0,4 0-76 0 0,1 1 1 0 0,-1-1-1 0 0,0 1 1 0 0,0 0-1 0 0,1 1 1 0 0,-1-1-1 0 0,-9 3 1 0 0,7 0-96 0 0,10-2-108 0 0,-1-1 186 0 0,0 0-1 0 0,-1 0 1 0 0,1 0-1 0 0,-1 0 0 0 0,1 0 1 0 0,0 0-1 0 0,-1 0 1 0 0,1 1-1 0 0,-1-1 1 0 0,1 0-1 0 0,-1 0 1 0 0,1 1-1 0 0,-1-1 1 0 0,1 0-1 0 0,-1 1 0 0 0,1-1 1 0 0,-1 1-1 0 0,1-1 1 0 0,-1 0-1 0 0,0 1 1 0 0,1-1-1 0 0,-1 1 1 0 0,1-1-1 0 0,-1 2 1 0 0,2 7 90 0 0,0 1 0 0 0,-1-1 1 0 0,-1 1-1 0 0,1 0 0 0 0,-1 0 1 0 0,-1-1-1 0 0,0 1 0 0 0,-2 9 1 0 0,-24 81 546 0 0,15-60-445 0 0,-33 133 80 0 0,7 3 0 0 0,-15 200-1 0 0,1 319 1305 0 0,33-112-993 0 0,17-500-553 0 0,-19 180 125 0 0,20-246-133 0 0,1-14 25 0 0,1 0 0 0 0,-2-1 0 0 0,1 1 0 0 0,0 0 0 0 0,-1 0 0 0 0,1 0 0 0 0,-1 0-1 0 0,-1 4 1 0 0,-3 4-1 0 0,2 1 0 0 0,-1-1 0 0 0,2 1 0 0 0,-3 13 0 0 0,2-5-42 0 0,-9 29 0 0 0,7-36 6 0 0,1 0 0 0 0,0 0 1 0 0,1 0-1 0 0,-3 26 0 0 0,5-39-11 0 0,1 0-1 0 0,-1 0 0 0 0,0 0 1 0 0,0-1-1 0 0,0 1 1 0 0,0 0-1 0 0,0 0 1 0 0,1 0-1 0 0,-1 0 1 0 0,0 1-1 0 0,0-1 1 0 0,0 0-1 0 0,0 0 1 0 0,1 0-1 0 0,-1 1 0 0 0,0-1 1 0 0,0 0-1 0 0,0 1 1 0 0,1-1-1 0 0,-1 1 1 0 0,0-1-1 0 0,1 1 1 0 0,-1-1-1 0 0,0 1 1 0 0,1-1-1 0 0,-1 1 0 0 0,1 0 1 0 0,-1-1-1 0 0,1 1 1 0 0,-1 0-1 0 0,0 0 1 0 0,-1 3-62 0 0,-1 0 0 0 0,0 0 0 0 0,0 0-1 0 0,-1-1 1 0 0,-3 5 0 0 0,6-8 58 0 0,1 0 0 0 0,0 0 0 0 0,0 0-1 0 0,-1 1 1 0 0,1-1 0 0 0,0 0 0 0 0,-1 0-1 0 0,1 0 1 0 0,0 0 0 0 0,0 0 0 0 0,-1 1-1 0 0,1-1 1 0 0,0 0 0 0 0,-1 0 0 0 0,1 0-1 0 0,0 0 1 0 0,-1 0 0 0 0,1 0 0 0 0,0 0-1 0 0,-1 0 1 0 0,1 0 0 0 0,0 0 0 0 0,-1 0-1 0 0,1 0 1 0 0,0-1 0 0 0,-1 1 0 0 0,1 0 0 0 0,0 0-1 0 0,0 0 1 0 0,-1 0 0 0 0,0-1 3 0 0,1 0 1 0 0,-1 0 0 0 0,1 0-1 0 0,0 0 1 0 0,-1 0 0 0 0,1 0-1 0 0,0 0 1 0 0,-1 0 0 0 0,1 0-1 0 0,0 0 1 0 0,0 0-1 0 0,0 0 1 0 0,0 0 0 0 0,0-2-1 0 0,0-9-11 0 0,1 7 15 0 0,-1 1 0 0 0,0 0 0 0 0,-1-1 0 0 0,1 1 1 0 0,-1-1-1 0 0,-1-4 0 0 0,2 7 4 0 0,-1 1 0 0 0,0 0 0 0 0,1-1-1 0 0,-1 1 1 0 0,0 0 0 0 0,0 0 0 0 0,0-1 0 0 0,0 1 0 0 0,0 0-1 0 0,0 0 1 0 0,0 0 0 0 0,0 0 0 0 0,0 0 0 0 0,0 1 0 0 0,-1-1 0 0 0,1 0-1 0 0,0 1 1 0 0,-1-1 0 0 0,1 0 0 0 0,0 1 0 0 0,-1 0 0 0 0,1-1 0 0 0,-3 1-1 0 0,-18-3 4 0 0,0 2 1 0 0,0 0-1 0 0,0 1 0 0 0,-42 7 0 0 0,21-2 1 0 0,-609 13-2663 0 0,551-23 1605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8.414"/>
    </inkml:context>
    <inkml:brush xml:id="br0">
      <inkml:brushProperty name="width" value="0.05" units="cm"/>
      <inkml:brushProperty name="height" value="0.05" units="cm"/>
    </inkml:brush>
  </inkml:definitions>
  <inkml:trace contextRef="#ctx0" brushRef="#br0">72 148 3324 0 0,'-11'-15'23'0'0,"-12"-11"196"0"0,-7-3 686 0 0,30 28-806 0 0,-1 0 1 0 0,0 0-1 0 0,0 0 0 0 0,0 0 1 0 0,1-1-1 0 0,-1 1 0 0 0,1 0 0 0 0,-1 0 1 0 0,1-1-1 0 0,-1 1 0 0 0,1 0 0 0 0,0-1 1 0 0,0 1-1 0 0,-1 0 0 0 0,1-1 1 0 0,0 1-1 0 0,0 0 0 0 0,1-1 0 0 0,-1 1 1 0 0,0 0-1 0 0,1-2 0 0 0,1 2-83 0 0,1-1 1 0 0,0 1-1 0 0,0 0 0 0 0,0 0 0 0 0,0 0 0 0 0,0 1 0 0 0,0-1 0 0 0,0 1 1 0 0,0-1-1 0 0,0 1 0 0 0,5 0 0 0 0,6-1 6 0 0,220-12-14 0 0,-177 12-14 0 0,2592-22 710 0 0,-2063 33-291 0 0,279 0-104 0 0,-664-13-489 0 0,-179-1-5 0 0,-23 4 172 0 0,1 0 1 0 0,0 0 0 0 0,0 0-1 0 0,0 0 1 0 0,-1 0-1 0 0,1 0 1 0 0,0 0-1 0 0,0 0 1 0 0,0-1-1 0 0,0 1 1 0 0,-1 0 0 0 0,1 0-1 0 0,0 0 1 0 0,0 0-1 0 0,0-1 1 0 0,0 1-1 0 0,0 0 1 0 0,0 0-1 0 0,-1 0 1 0 0,1 0 0 0 0,0-1-1 0 0,0 1 1 0 0,0 0-1 0 0,0 0 1 0 0,0-1-1 0 0,0 1 1 0 0,0 0-1 0 0,0 0 1 0 0,0 0 0 0 0,0-1-1 0 0,0 1 1 0 0,0 0-1 0 0,0 0 1 0 0,0 0-1 0 0,0-1 1 0 0,0 1-1 0 0,0 0 1 0 0,0 0-1 0 0,1 0 1 0 0,-1-1 0 0 0,0 1-1 0 0,0 0 1 0 0,0 0-1 0 0,0 0 1 0 0,0-1-1 0 0,0 1 1 0 0,1 0-1 0 0,-1 0 1 0 0,0 0 0 0 0,0 0-1 0 0,0 0 1 0 0,0-1-1 0 0,1 1 1 0 0,-1 0-1 0 0,0 0 1 0 0,0 0-1 0 0,0 0 1 0 0,1 0 0 0 0,-1 0-1 0 0,0 0 1 0 0,-15-6-586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9.132"/>
    </inkml:context>
    <inkml:brush xml:id="br0">
      <inkml:brushProperty name="width" value="0.05" units="cm"/>
      <inkml:brushProperty name="height" value="0.05" units="cm"/>
    </inkml:brush>
  </inkml:definitions>
  <inkml:trace contextRef="#ctx0" brushRef="#br0">7 249 6657 0 0,'1'-1'70'0'0,"0"-1"0"0"0,1 0 0 0 0,-1 0 0 0 0,0 0 0 0 0,0 0 1 0 0,0 0-1 0 0,-1 0 0 0 0,1 0 0 0 0,0 0 0 0 0,-1 0 0 0 0,1-3 1 0 0,0 1 91 0 0,0 1 1 0 0,0 0-1 0 0,0 0 1 0 0,0 0 0 0 0,0 0-1 0 0,3-4 1 0 0,7-13 877 0 0,-11 18-990 0 0,0 1 0 0 0,1-1 0 0 0,-1 1 0 0 0,1 0 0 0 0,-1 0 0 0 0,1-1 0 0 0,0 1 0 0 0,-1 0 0 0 0,1 0 0 0 0,0 0 1 0 0,0-1-1 0 0,0 1 0 0 0,0 0 0 0 0,0 0 0 0 0,0 0 0 0 0,0 1 0 0 0,0-1 0 0 0,0 0 0 0 0,0 0 0 0 0,1 1 0 0 0,-1-1 0 0 0,0 0 0 0 0,0 1 1 0 0,1-1-1 0 0,-1 1 0 0 0,0 0 0 0 0,1-1 0 0 0,-1 1 0 0 0,3 0 0 0 0,-4 0-42 0 0,0 0 0 0 0,1 0 0 0 0,-1 0 1 0 0,1 0-1 0 0,-1 1 0 0 0,1-1 0 0 0,-1 0 0 0 0,0 0 0 0 0,1 0 0 0 0,-1 1 0 0 0,0-1 1 0 0,1 0-1 0 0,-1 0 0 0 0,0 1 0 0 0,1-1 0 0 0,-1 0 0 0 0,0 1 0 0 0,1-1 0 0 0,-1 0 0 0 0,0 1 1 0 0,0-1-1 0 0,1 0 0 0 0,-1 1 0 0 0,0-1 0 0 0,0 1 0 0 0,0-1 0 0 0,0 0 0 0 0,0 1 1 0 0,0-1-1 0 0,1 1 0 0 0,-1-1 0 0 0,0 1 0 0 0,0-1 0 0 0,0 0 0 0 0,0 1 0 0 0,0-1 1 0 0,-1 1-1 0 0,-2 21-29 0 0,2-17 36 0 0,-4 25-17 0 0,0-1-1 0 0,-3 0 1 0 0,0 0 0 0 0,-15 33 0 0 0,19-52-11 0 0,0 0 0 0 0,0 1 0 0 0,1-1-1 0 0,1 1 1 0 0,0 0 0 0 0,0 0 0 0 0,0 15 0 0 0,2-62-799 0 0,-1 19 573 0 0,0 1 0 0 0,2-1 1 0 0,0 0-1 0 0,1 0 0 0 0,1 0 1 0 0,7-26-1 0 0,2 7 233 0 0,2 2 1 0 0,2-1 0 0 0,1 2-1 0 0,36-55 1 0 0,-48 82 24 0 0,-1 0 0 0 0,1 1 0 0 0,1-1 0 0 0,-1 1 0 0 0,1 0 0 0 0,0 0 0 0 0,0 1 0 0 0,0 0 0 0 0,11-6 0 0 0,-14 9-4 0 0,-1 0 1 0 0,0 0-1 0 0,1 1 0 0 0,0-1 1 0 0,-1 0-1 0 0,1 1 1 0 0,-1 0-1 0 0,1 0 0 0 0,0-1 1 0 0,-1 1-1 0 0,1 1 0 0 0,-1-1 1 0 0,1 0-1 0 0,0 1 0 0 0,-1-1 1 0 0,1 1-1 0 0,-1 0 0 0 0,1 0 1 0 0,-1 0-1 0 0,0 0 0 0 0,1 0 1 0 0,-1 0-1 0 0,0 1 0 0 0,0-1 1 0 0,0 1-1 0 0,0 0 0 0 0,0 0 1 0 0,0-1-1 0 0,3 5 0 0 0,3 7 43 0 0,0 0-1 0 0,0 0 0 0 0,-2 1 1 0 0,0 0-1 0 0,0 0 0 0 0,6 27 1 0 0,-3-10-42 0 0,8 23-1 0 0,-9-25-404 0 0,2 1 0 0 0,0-1 0 0 0,18 32 0 0 0,-27-59 215 0 0,1 1 0 0 0,-1-1 0 0 0,0 1-1 0 0,0 0 1 0 0,0-1 0 0 0,-1 1-1 0 0,1 0 1 0 0,-1 0 0 0 0,1-1-1 0 0,-1 1 1 0 0,0 3 0 0 0,0 0-718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9.451"/>
    </inkml:context>
    <inkml:brush xml:id="br0">
      <inkml:brushProperty name="width" value="0.05" units="cm"/>
      <inkml:brushProperty name="height" value="0.05" units="cm"/>
    </inkml:brush>
  </inkml:definitions>
  <inkml:trace contextRef="#ctx0" brushRef="#br0">27 52 7709 0 0,'-1'-1'-33'0'0,"-19"-18"0"0"0,14 8 131 0 0,6 11-94 0 0,1 0 0 0 0,-1 0 1 0 0,0-1-1 0 0,0 1 0 0 0,0 0 0 0 0,0 0 0 0 0,0-1 0 0 0,0 1 0 0 0,0 0 1 0 0,1 0-1 0 0,-1 0 0 0 0,0-1 0 0 0,0 1 0 0 0,0 0 0 0 0,1 0 0 0 0,-1 0 1 0 0,0 0-1 0 0,0-1 0 0 0,0 1 0 0 0,1 0 0 0 0,-1 0 0 0 0,0 0 1 0 0,0 0-1 0 0,1 0 0 0 0,-1 0 0 0 0,0 0 0 0 0,0 0 0 0 0,1 0 0 0 0,-1 0 1 0 0,0 0-1 0 0,0 0 0 0 0,1 0 0 0 0,-1 0 0 0 0,0 0 0 0 0,1 0 0 0 0,-1 0 1 0 0,0 0-1 0 0,71-11 254 0 0,70 5-1246 0 0,-80 7-115 0 0,-27 1 389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9.762"/>
    </inkml:context>
    <inkml:brush xml:id="br0">
      <inkml:brushProperty name="width" value="0.05" units="cm"/>
      <inkml:brushProperty name="height" value="0.05" units="cm"/>
    </inkml:brush>
  </inkml:definitions>
  <inkml:trace contextRef="#ctx0" brushRef="#br0">231 269 6377 0 0,'5'1'157'0'0,"0"-1"131"0"0,-10-7 229 0 0,-8-8 775 0 0,9 11-1099 0 0,0-1 0 0 0,0 0 0 0 0,0 1 0 0 0,-1 0-1 0 0,-8-5 1 0 0,11 7-192 0 0,0 1 0 0 0,0 1-1 0 0,0-1 1 0 0,0 0 0 0 0,-1 0-1 0 0,1 1 1 0 0,0-1 0 0 0,-1 1 0 0 0,1 0-1 0 0,0 0 1 0 0,0 0 0 0 0,-1 0-1 0 0,1 0 1 0 0,0 0 0 0 0,-1 0-1 0 0,1 1 1 0 0,0-1 0 0 0,0 1 0 0 0,-4 1-1 0 0,-1 1 12 0 0,-1 1 0 0 0,1 0 0 0 0,0 0-1 0 0,0 0 1 0 0,0 1 0 0 0,0 0 0 0 0,1 1-1 0 0,0-1 1 0 0,0 1 0 0 0,-8 11 0 0 0,-1 4 32 0 0,1 0 1 0 0,-12 27-1 0 0,25-48-38 0 0,1 1 0 0 0,0-1 1 0 0,-1 1-1 0 0,1-1 0 0 0,0 1 1 0 0,-1-1-1 0 0,1 1 0 0 0,0-1 0 0 0,0 1 1 0 0,0-1-1 0 0,-1 1 0 0 0,1 0 1 0 0,0-1-1 0 0,0 1 0 0 0,0-1 0 0 0,0 1 1 0 0,0 0-1 0 0,0-1 0 0 0,0 1 1 0 0,0-1-1 0 0,0 1 0 0 0,1 0 0 0 0,-1-1 1 0 0,0 1-1 0 0,0-1 0 0 0,0 1 1 0 0,1-1-1 0 0,-1 1 0 0 0,0-1 0 0 0,1 1 1 0 0,-1-1-1 0 0,0 1 0 0 0,1-1 1 0 0,-1 1-1 0 0,1-1 0 0 0,-1 1 0 0 0,1-1 1 0 0,-1 0-1 0 0,0 1 0 0 0,1-1 1 0 0,0 0-1 0 0,-1 1 0 0 0,1-1 0 0 0,-1 0 1 0 0,1 0-1 0 0,-1 0 0 0 0,1 1 1 0 0,0-1-1 0 0,-1 0 0 0 0,1 0 0 0 0,-1 0 1 0 0,1 0-1 0 0,0 0 0 0 0,-1 0 1 0 0,1 0-1 0 0,-1 0 0 0 0,1 0 0 0 0,0-1 1 0 0,4 1 52 0 0,0 0 1 0 0,0-1-1 0 0,-1 1 1 0 0,1-1-1 0 0,9-3 1 0 0,1-2-49 0 0,0 0 0 0 0,0-1 0 0 0,-1-1 0 0 0,0 0 0 0 0,0-1 0 0 0,19-16 0 0 0,-22 14-31 0 0,0-1 1 0 0,0 0 0 0 0,-2 0 0 0 0,1-1-1 0 0,-2-1 1 0 0,1 1 0 0 0,-2-1 0 0 0,8-20 0 0 0,-6 11 13 0 0,-2 0 0 0 0,0-1 0 0 0,-1 0 0 0 0,4-41 1 0 0,-11 46-108 0 0,0 19 107 0 0,1 1 0 0 0,-1-1 0 0 0,1 1 0 0 0,0-1 0 0 0,-1 1 0 0 0,1-1-1 0 0,-1 1 1 0 0,1 0 0 0 0,0-1 0 0 0,-1 1 0 0 0,1 0 0 0 0,0-1 0 0 0,0 1 0 0 0,0 0 0 0 0,-1-1 0 0 0,1 1-1 0 0,0 0 1 0 0,0-1 0 0 0,0 1 0 0 0,0 0 0 0 0,0 1 0 0 0,-25 100-49 0 0,17-64-80 0 0,2 0 0 0 0,2 0 0 0 0,1 0 0 0 0,4 47 0 0 0,0-78-131 0 0,0 0 1 0 0,1 0-1 0 0,1 0 0 0 0,-1-1 0 0 0,1 1 1 0 0,6 10-1 0 0,-5-8-367 0 0,4 3-328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0.104"/>
    </inkml:context>
    <inkml:brush xml:id="br0">
      <inkml:brushProperty name="width" value="0.05" units="cm"/>
      <inkml:brushProperty name="height" value="0.05" units="cm"/>
    </inkml:brush>
  </inkml:definitions>
  <inkml:trace contextRef="#ctx0" brushRef="#br0">221 314 8593 0 0,'0'0'-8'0'0,"0"1"0"0"0,0-1 1 0 0,0 0-1 0 0,0 0 0 0 0,0 0 1 0 0,0 1-1 0 0,0-1 0 0 0,0 0 1 0 0,0 0-1 0 0,0 0 0 0 0,0 1 1 0 0,0-1-1 0 0,0 0 0 0 0,0 0 1 0 0,0 0-1 0 0,-1 0 0 0 0,1 1 1 0 0,0-1-1 0 0,0 0 0 0 0,0 0 0 0 0,0 0 1 0 0,0 0-1 0 0,0 1 0 0 0,0-1 1 0 0,-1 0-1 0 0,1 0 0 0 0,0 0 1 0 0,0 0-1 0 0,0 0 0 0 0,0 0 1 0 0,-1 0-1 0 0,1 1 0 0 0,0-1 1 0 0,0 0-1 0 0,0 0 0 0 0,-1 0 1 0 0,1 0-1 0 0,0 0 0 0 0,0 0 0 0 0,0 0 1 0 0,-1 0-1 0 0,-10-5-204 0 0,-8-11 104 0 0,-30-54 1119 0 0,48 69-1005 0 0,1 1 0 0 0,-1-1 0 0 0,1 1 0 0 0,-1-1 0 0 0,1 1 0 0 0,-1-1 0 0 0,0 1 0 0 0,1 0 0 0 0,-1-1 0 0 0,0 1 0 0 0,1 0 1 0 0,-1 0-1 0 0,0-1 0 0 0,1 1 0 0 0,-1 0 0 0 0,0 0 0 0 0,1 0 0 0 0,-1 0 0 0 0,0 0 0 0 0,1 0 0 0 0,-1 0 0 0 0,0 0 0 0 0,0 0 0 0 0,1 0 0 0 0,-1 1 0 0 0,0-1 0 0 0,1 0 0 0 0,-1 0 1 0 0,0 1-1 0 0,1-1 0 0 0,-1 0 0 0 0,1 1 0 0 0,-1-1 0 0 0,0 1 0 0 0,1-1 0 0 0,-1 0 0 0 0,1 1 0 0 0,-1 0 0 0 0,1-1 0 0 0,-1 1 0 0 0,0 0 0 0 0,-25 32-53 0 0,19-23 37 0 0,-12 13 46 0 0,1 1-1 0 0,-22 40 1 0 0,41-64-34 0 0,-1 1 1 0 0,0-1-1 0 0,0 0 1 0 0,0 1-1 0 0,1-1 0 0 0,-1 0 1 0 0,0 0-1 0 0,0 1 1 0 0,1-1-1 0 0,-1 0 1 0 0,0 0-1 0 0,1 0 0 0 0,-1 1 1 0 0,0-1-1 0 0,1 0 1 0 0,-1 0-1 0 0,0 0 1 0 0,1 0-1 0 0,-1 1 0 0 0,0-1 1 0 0,1 0-1 0 0,-1 0 1 0 0,0 0-1 0 0,1 0 1 0 0,-1 0-1 0 0,1 0 1 0 0,-1 0-1 0 0,0 0 0 0 0,1 0 1 0 0,-1 0-1 0 0,0-1 1 0 0,1 1-1 0 0,18 0 68 0 0,-17 0-57 0 0,10 1-34 0 0,0-2 1 0 0,1 0 0 0 0,-1 0 0 0 0,0-1 0 0 0,0-1-1 0 0,21-7 1 0 0,-25 7-37 0 0,-1 0 0 0 0,0-1 0 0 0,-1 0 0 0 0,1-1 0 0 0,-1 1 0 0 0,0-1 1 0 0,0 0-1 0 0,0-1 0 0 0,0 1 0 0 0,-1-1 0 0 0,8-11 0 0 0,-4 0 57 0 0,1 0 0 0 0,-2 0 0 0 0,0-1 0 0 0,-1 0 0 0 0,-1-1 1 0 0,-1 1-1 0 0,-1-1 0 0 0,0 0 0 0 0,-1-1 0 0 0,-1 1 0 0 0,-1 0 0 0 0,-1-1 1 0 0,-1 1-1 0 0,-3-25 0 0 0,4 44 8 0 0,0 0-1 0 0,0 0 1 0 0,-1 0 0 0 0,1 0 0 0 0,0 0 0 0 0,0 0 0 0 0,0 0 0 0 0,0 0-1 0 0,0 0 1 0 0,0 0 0 0 0,0 0 0 0 0,0 0 0 0 0,0 0 0 0 0,0 0-1 0 0,-1 0 1 0 0,1 0 0 0 0,0 0 0 0 0,0 0 0 0 0,0 0 0 0 0,0 0 0 0 0,0 0-1 0 0,0 0 1 0 0,0 0 0 0 0,0 0 0 0 0,0 0 0 0 0,0 0 0 0 0,-1-1-1 0 0,1 1 1 0 0,0 0 0 0 0,0 0 0 0 0,0 0 0 0 0,0 0 0 0 0,0 0 0 0 0,0 0-1 0 0,0 0 1 0 0,-4 20 25 0 0,-2 29-56 0 0,-1 44-112 0 0,4 103 0 0 0,4-185-274 0 0,0 0-1 0 0,0 0 0 0 0,5 14 1 0 0,0-12-511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0.413"/>
    </inkml:context>
    <inkml:brush xml:id="br0">
      <inkml:brushProperty name="width" value="0.05" units="cm"/>
      <inkml:brushProperty name="height" value="0.05" units="cm"/>
    </inkml:brush>
  </inkml:definitions>
  <inkml:trace contextRef="#ctx0" brushRef="#br0">4 129 8661 0 0,'-4'-8'43'0'0,"5"-3"88"0"0,0 4 198 0 0,11 15-269 0 0,-3 1-68 0 0,1 0 0 0 0,-2 0 0 0 0,1 1 0 0 0,-1 0 0 0 0,11 19 0 0 0,-17-27 6 0 0,-1 1 0 0 0,0-1-1 0 0,0 1 1 0 0,0-1 0 0 0,0 1-1 0 0,-1 0 1 0 0,1-1 0 0 0,0 1-1 0 0,-1 0 1 0 0,0-1-1 0 0,0 1 1 0 0,0 0 0 0 0,0-1-1 0 0,0 1 1 0 0,0 0 0 0 0,-1 0-1 0 0,0-1 1 0 0,1 1-1 0 0,-1-1 1 0 0,0 1 0 0 0,0-1-1 0 0,0 1 1 0 0,0-1 0 0 0,-1 1-1 0 0,1-1 1 0 0,-1 0-1 0 0,1 0 1 0 0,-1 0 0 0 0,0 0-1 0 0,0 0 1 0 0,0 0 0 0 0,0 0-1 0 0,0 0 1 0 0,-4 1 0 0 0,5-2 1 0 0,0 0 1 0 0,0 0-1 0 0,0 0 1 0 0,0-1 0 0 0,0 1-1 0 0,-1 0 1 0 0,1-1 0 0 0,0 1-1 0 0,0-1 1 0 0,-1 1-1 0 0,1-1 1 0 0,0 0 0 0 0,-1 1-1 0 0,1-1 1 0 0,0 0 0 0 0,-1 0-1 0 0,1 0 1 0 0,-1 0-1 0 0,1 0 1 0 0,0 0 0 0 0,-1 0-1 0 0,1-1 1 0 0,0 1 0 0 0,-1-1-1 0 0,0 0 1 0 0,1 1 10 0 0,0-1 0 0 0,0 0 0 0 0,0 0 0 0 0,0 0 0 0 0,0 0 0 0 0,0 0 0 0 0,1-1 0 0 0,-1 1 0 0 0,0 0 0 0 0,1 0 0 0 0,-1 0 0 0 0,1-1 0 0 0,0 1 0 0 0,-1 0 0 0 0,1-1 0 0 0,0 1 0 0 0,-1 0 0 0 0,1 0 0 0 0,0-1 0 0 0,0 1 0 0 0,0 0 0 0 0,1-1 0 0 0,-1 1 0 0 0,0 0 0 0 0,1-3 0 0 0,2-11 130 0 0,1 0 0 0 0,1 1 0 0 0,1-1 0 0 0,0 1 0 0 0,0 0 0 0 0,17-25 0 0 0,-10 21-111 0 0,-1 1 1 0 0,2 0-1 0 0,0 1 1 0 0,24-20-1 0 0,-36 34-105 0 0,1 1 0 0 0,-1-1 0 0 0,1 1 1 0 0,-1 0-1 0 0,1 0 0 0 0,0 0 0 0 0,-1 0 0 0 0,1 0 1 0 0,0 1-1 0 0,0-1 0 0 0,5 0 0 0 0,6-1-858 0 0,-13 2 886 0 0,-1 0-1 0 0,1 0 0 0 0,-1 0 1 0 0,0 0-1 0 0,1 0 0 0 0,-1 0 1 0 0,1 0-1 0 0,-1 0 0 0 0,1 0 1 0 0,-1 0-1 0 0,1 1 0 0 0,-1-1 1 0 0,0 0-1 0 0,1 0 0 0 0,-1 0 0 0 0,0 1 1 0 0,1-1-1 0 0,-1 0 0 0 0,1 0 1 0 0,-1 1-1 0 0,0-1 0 0 0,1 0 1 0 0,-1 1-1 0 0,0-1 0 0 0,1 1 1 0 0,2 2-361 0 0,5 1-671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8.588"/>
    </inkml:context>
    <inkml:brush xml:id="br0">
      <inkml:brushProperty name="width" value="0.05" units="cm"/>
      <inkml:brushProperty name="height" value="0.05" units="cm"/>
    </inkml:brush>
  </inkml:definitions>
  <inkml:trace contextRef="#ctx0" brushRef="#br0">0 128 3960 0 0,'0'-1'5'0'0,"0"1"-1"0"0,0-1 1 0 0,0 1-1 0 0,0-1 1 0 0,0 1-1 0 0,0-1 1 0 0,0 1-1 0 0,0-1 0 0 0,1 1 1 0 0,-1-1-1 0 0,0 1 1 0 0,0-1-1 0 0,0 1 1 0 0,0-1-1 0 0,1 1 1 0 0,-1-1-1 0 0,0 1 1 0 0,0 0-1 0 0,1-1 1 0 0,-1 1-1 0 0,0-1 0 0 0,1 1 1 0 0,-1 0-1 0 0,1-1 1 0 0,-1 1-1 0 0,0 0 1 0 0,1-1-1 0 0,-1 1 1 0 0,1 0-1 0 0,-1 0 1 0 0,1-1-1 0 0,18-11 175 0 0,4 6-125 0 0,0 2 0 0 0,0 0 0 0 0,0 2 0 0 0,34 0 0 0 0,-22 1-45 0 0,2188-75-125 0 0,-1579 78-140 0 0,39-1 162 0 0,-660-1 119 0 0,-14 1 45 0 0,0-1 0 0 0,0 0 0 0 0,0-1 0 0 0,0 0 0 0 0,0 0 0 0 0,12-4 0 0 0,-81 2 1667 0 0,48 5-1696 0 0,0 0-1 0 0,1 1 0 0 0,-1 0 1 0 0,1 1-1 0 0,-1 0 1 0 0,1 1-1 0 0,0 0 1 0 0,1 0-1 0 0,-14 11 0 0 0,17-11 15 0 0,0 1-1 0 0,1 0 0 0 0,-1 0 0 0 0,2 1 0 0 0,-1 0 0 0 0,1 0 1 0 0,0 0-1 0 0,0 1 0 0 0,1-1 0 0 0,0 1 0 0 0,0 0 1 0 0,1 0-1 0 0,-3 11 0 0 0,-3 16 229 0 0,2 1 0 0 0,1 0 0 0 0,-2 51 0 0 0,9 110 154 0 0,1-81-297 0 0,-4 98-12 0 0,6 250-19 0 0,40 256 852 0 0,-41-653-944 0 0,2 11 20 0 0,-3 0 0 0 0,-12 123 0 0 0,8-185-35 0 0,1-9-1 0 0,1-1 1 0 0,-1 0 0 0 0,0 0 0 0 0,0 0-1 0 0,-1 0 1 0 0,0 0 0 0 0,0 0 0 0 0,0-1 0 0 0,-6 10-1 0 0,6-15-4 0 0,1 0-1 0 0,-1 0 0 0 0,1-1 1 0 0,-1 1-1 0 0,0 0 0 0 0,1-1 1 0 0,-1 1-1 0 0,1-1 0 0 0,-1 1 1 0 0,1-1-1 0 0,-1 0 0 0 0,-2-1 1 0 0,-22-13-609 0 0,25 15 597 0 0,-13-9-726 0 0,0-1 0 0 0,1-1 0 0 0,-14-13-1 0 0,7 2-458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0.771"/>
    </inkml:context>
    <inkml:brush xml:id="br0">
      <inkml:brushProperty name="width" value="0.05" units="cm"/>
      <inkml:brushProperty name="height" value="0.05" units="cm"/>
    </inkml:brush>
  </inkml:definitions>
  <inkml:trace contextRef="#ctx0" brushRef="#br0">52 141 6313 0 0,'-1'0'23'0'0,"0"0"0"0"0,1-1 0 0 0,-1 1 1 0 0,0-1-1 0 0,1 1 0 0 0,-1-1 0 0 0,1 1 1 0 0,-1-1-1 0 0,0 0 0 0 0,1 1 0 0 0,-1-1 0 0 0,1 1 1 0 0,-1-1-1 0 0,1 0 0 0 0,-1-1 0 0 0,0-1 248 0 0,4 8 222 0 0,-1-1-468 0 0,0-1-1 0 0,0 0 1 0 0,1 0-1 0 0,-1 0 0 0 0,1 0 1 0 0,0 0-1 0 0,0 0 1 0 0,0-1-1 0 0,0 1 1 0 0,0-1-1 0 0,0 0 1 0 0,1 0-1 0 0,-1 0 1 0 0,1-1-1 0 0,-1 1 1 0 0,1-1-1 0 0,0 0 1 0 0,-1 0-1 0 0,8 1 1 0 0,-4-1-4 0 0,0 0-1 0 0,-1 0 1 0 0,1-1-1 0 0,0 0 1 0 0,-1 0 0 0 0,1-1-1 0 0,0 0 1 0 0,-1 0 0 0 0,1-1-1 0 0,0 1 1 0 0,7-4-1 0 0,-12 3 9 0 0,1 1 0 0 0,-1-1 0 0 0,1 1 0 0 0,-1-1-1 0 0,0 0 1 0 0,0 0 0 0 0,0 0 0 0 0,0 0-1 0 0,0 0 1 0 0,0 0 0 0 0,0-1 0 0 0,-1 1-1 0 0,1-1 1 0 0,-1 1 0 0 0,0-1 0 0 0,1 1 0 0 0,-1-1-1 0 0,-1 0 1 0 0,1 0 0 0 0,0 1 0 0 0,-1-1-1 0 0,1 0 1 0 0,-1 0 0 0 0,0 0 0 0 0,0 0 0 0 0,0 0-1 0 0,0 1 1 0 0,0-1 0 0 0,-1 0 0 0 0,1 0-1 0 0,-3-5 1 0 0,2 3 12 0 0,-1 0 0 0 0,1 0 0 0 0,-1 0 0 0 0,0 0-1 0 0,0 1 1 0 0,-1-1 0 0 0,0 1 0 0 0,1 0 0 0 0,-2-1-1 0 0,1 1 1 0 0,0 1 0 0 0,-1-1 0 0 0,1 0 0 0 0,-1 1 0 0 0,0 0-1 0 0,-9-6 1 0 0,9 7-43 0 0,-1 0-1 0 0,1 1 0 0 0,-1-1 0 0 0,1 1 1 0 0,-1 0-1 0 0,1 0 0 0 0,-1 1 0 0 0,1-1 1 0 0,-1 1-1 0 0,0 0 0 0 0,1 0 0 0 0,-1 1 1 0 0,0 0-1 0 0,1-1 0 0 0,-1 1 1 0 0,1 1-1 0 0,-1-1 0 0 0,1 1 0 0 0,-5 2 1 0 0,3-1 17 0 0,1 0 0 0 0,0 0 0 0 0,0 1 0 0 0,1 0 0 0 0,-1 0-1 0 0,1 0 1 0 0,0 1 0 0 0,0 0 0 0 0,0-1 0 0 0,1 1 0 0 0,0 0 0 0 0,0 1 0 0 0,0-1 0 0 0,-3 8 0 0 0,2-3 23 0 0,1-1 0 0 0,0 1 0 0 0,1-1-1 0 0,0 1 1 0 0,0 0 0 0 0,1 0 0 0 0,0 0-1 0 0,1 19 1 0 0,1-26-53 0 0,-1 1 0 0 0,1-1 0 0 0,-1 0 0 0 0,1 0-1 0 0,0 0 1 0 0,0 0 0 0 0,0 0 0 0 0,1 0 0 0 0,-1 0 0 0 0,1 0 0 0 0,0 0 0 0 0,-1 0 0 0 0,1-1-1 0 0,0 1 1 0 0,1-1 0 0 0,-1 1 0 0 0,0-1 0 0 0,1 0 0 0 0,-1 0 0 0 0,1 0 0 0 0,0 0 0 0 0,-1-1-1 0 0,1 1 1 0 0,0-1 0 0 0,0 1 0 0 0,0-1 0 0 0,0 0 0 0 0,1 0 0 0 0,-1-1 0 0 0,5 2 0 0 0,14 1-1104 0 0,37 0 0 0 0,-38-3 184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1.116"/>
    </inkml:context>
    <inkml:brush xml:id="br0">
      <inkml:brushProperty name="width" value="0.05" units="cm"/>
      <inkml:brushProperty name="height" value="0.05" units="cm"/>
    </inkml:brush>
  </inkml:definitions>
  <inkml:trace contextRef="#ctx0" brushRef="#br0">148 57 6753 0 0,'2'-1'46'0'0,"-1"0"1"0"0,1 1-1 0 0,-1-1 1 0 0,1 0-1 0 0,-1 0 1 0 0,1 0-1 0 0,-1 0 1 0 0,1 0-1 0 0,-1-1 1 0 0,0 1-1 0 0,0 0 1 0 0,2-3 0 0 0,9-8 634 0 0,-12 12-638 0 0,1 0 0 0 0,-1-1 1 0 0,1 1-1 0 0,-1-1 0 0 0,0 1 0 0 0,1 0 1 0 0,-1-1-1 0 0,0 1 0 0 0,0-1 0 0 0,1 1 1 0 0,-1-1-1 0 0,0 1 0 0 0,0-1 0 0 0,0 1 1 0 0,0-1-1 0 0,0 0 0 0 0,1 1 0 0 0,-1-1 1 0 0,0 1-1 0 0,0-1 0 0 0,0 1 0 0 0,0-1 1 0 0,-1 1-1 0 0,1-1 0 0 0,0 1 0 0 0,0-1 1 0 0,0 1-1 0 0,0-1 0 0 0,0 1 0 0 0,-1-1 1 0 0,1 1-1 0 0,0-1 0 0 0,-1 1 1 0 0,1-1-1 0 0,0 1 0 0 0,-1-1 0 0 0,0 0 1 0 0,1 0-16 0 0,-1 1-1 0 0,1-1 1 0 0,-1 0 0 0 0,0 0 0 0 0,0 1 0 0 0,1-1 0 0 0,-1 0 0 0 0,0 1 0 0 0,0-1 0 0 0,0 1 0 0 0,0-1 0 0 0,0 1 0 0 0,0 0 0 0 0,1-1 0 0 0,-1 1 0 0 0,0 0 0 0 0,0-1 0 0 0,0 1 0 0 0,0 0 0 0 0,0 0 0 0 0,0 0 0 0 0,0 0 0 0 0,-2 0 0 0 0,1 1-26 0 0,-20 4 6 0 0,-38 14-1 0 0,54-17-10 0 0,1 1-1 0 0,0-1 0 0 0,0 1 1 0 0,0 0-1 0 0,0 0 1 0 0,0 0-1 0 0,1 1 0 0 0,-1 0 1 0 0,1 0-1 0 0,0 0 0 0 0,0 0 1 0 0,-6 9-1 0 0,10-12 3 0 0,-1 1 0 0 0,0-1 0 0 0,0 1 0 0 0,0-1 0 0 0,1 1 0 0 0,-1 0 0 0 0,1-1 0 0 0,0 1 0 0 0,-1 0 0 0 0,1-1 0 0 0,0 1 0 0 0,0 0 0 0 0,0-1 0 0 0,0 1 0 0 0,0 0-1 0 0,0-1 1 0 0,1 1 0 0 0,-1 0 0 0 0,0-1 0 0 0,1 1 0 0 0,-1 0 0 0 0,2 1 0 0 0,0 0 2 0 0,0 0-1 0 0,0 0 1 0 0,0-1-1 0 0,0 1 1 0 0,1-1 0 0 0,-1 0-1 0 0,1 0 1 0 0,-1 0-1 0 0,1 0 1 0 0,5 3-1 0 0,5 1 2 0 0,0 0-1 0 0,1-1 0 0 0,0 0 0 0 0,16 3 0 0 0,-23-7-7 0 0,-1 1-1 0 0,0 0 0 0 0,0 0 0 0 0,0 1 1 0 0,0-1-1 0 0,0 1 0 0 0,5 4 1 0 0,-10-6 4 0 0,0 0 1 0 0,-1-1 0 0 0,1 1 0 0 0,0 0-1 0 0,0-1 1 0 0,-1 1 0 0 0,1 0 0 0 0,-1 0 0 0 0,1-1-1 0 0,-1 1 1 0 0,1 0 0 0 0,-1 0 0 0 0,1 0-1 0 0,-1 0 1 0 0,0 0 0 0 0,1 0 0 0 0,-1 0 0 0 0,0 0-1 0 0,0 0 1 0 0,0 0 0 0 0,0 1 0 0 0,0-1 2 0 0,-1 1 1 0 0,1-1 0 0 0,-1 1-1 0 0,0-1 1 0 0,1 1-1 0 0,-1-1 1 0 0,0 1 0 0 0,0-1-1 0 0,0 0 1 0 0,0 1 0 0 0,0-1-1 0 0,0 0 1 0 0,-1 0-1 0 0,1 0 1 0 0,0 0 0 0 0,-1 0-1 0 0,-1 1 1 0 0,-5 3-60 0 0,0 0 0 0 0,0-1 0 0 0,-1 0 1 0 0,1 0-1 0 0,-1-1 0 0 0,0 0 0 0 0,0-1 0 0 0,-18 3 0 0 0,14-1-190 0 0,12-4 205 0 0,1 1 0 0 0,-1-1 0 0 0,0 0 0 0 0,0 1 0 0 0,1-1 1 0 0,-1 0-1 0 0,0 0 0 0 0,0 0 0 0 0,0 1 0 0 0,1-1 0 0 0,-1 0 0 0 0,0 0 0 0 0,0 0 0 0 0,0 0 0 0 0,0 0 0 0 0,1-1 0 0 0,-1 1 0 0 0,0 0 0 0 0,0 0 0 0 0,0 0 1 0 0,1-1-1 0 0,-1 1 0 0 0,0 0 0 0 0,0-1 0 0 0,1 1 0 0 0,-1-1 0 0 0,0 1 0 0 0,1-1 0 0 0,-1 1 0 0 0,0-1 0 0 0,1 1 0 0 0,-2-2 0 0 0,1 1-59 0 0,0 0-1 0 0,0 0 1 0 0,0 0-1 0 0,0 0 1 0 0,0 0-1 0 0,0 0 0 0 0,0 0 1 0 0,1 0-1 0 0,-1-1 1 0 0,0 1-1 0 0,1 0 1 0 0,-1-1-1 0 0,0 1 1 0 0,1 0-1 0 0,0-1 0 0 0,-1 1 1 0 0,1 0-1 0 0,0-1 1 0 0,0 1-1 0 0,0-1 1 0 0,0 1-1 0 0,0-1 0 0 0,0 1 1 0 0,0 0-1 0 0,0-1 1 0 0,0 1-1 0 0,1-1 1 0 0,-1 1-1 0 0,1 0 0 0 0,-1-1 1 0 0,1 1-1 0 0,-1 0 1 0 0,1-1-1 0 0,0 1 1 0 0,1-1-1 0 0,5-9-536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1.428"/>
    </inkml:context>
    <inkml:brush xml:id="br0">
      <inkml:brushProperty name="width" value="0.05" units="cm"/>
      <inkml:brushProperty name="height" value="0.05" units="cm"/>
    </inkml:brush>
  </inkml:definitions>
  <inkml:trace contextRef="#ctx0" brushRef="#br0">292 73 6377 0 0,'28'-9'229'0'0,"-24"9"-86"0"0,0-1 0 0 0,0 0 0 0 0,-1 0 1 0 0,1 0-1 0 0,0-1 0 0 0,0 1 0 0 0,-1-1 0 0 0,1 0 0 0 0,-1 0 0 0 0,1 0 0 0 0,5-5 0 0 0,-9 6-100 0 0,0 0-1 0 0,1 0 1 0 0,-1 0 0 0 0,0 0 0 0 0,0 0-1 0 0,0 0 1 0 0,0 0 0 0 0,0 0 0 0 0,0 0-1 0 0,0 0 1 0 0,0 0 0 0 0,0 0 0 0 0,0 0-1 0 0,0 0 1 0 0,-1 0 0 0 0,1 0 0 0 0,0 0 0 0 0,-1 0-1 0 0,1 0 1 0 0,-1 0 0 0 0,1 0 0 0 0,-1 0-1 0 0,1 0 1 0 0,-1 0 0 0 0,0 1 0 0 0,-1-2-1 0 0,2 0-30 0 0,-1 1 0 0 0,0 0-1 0 0,0 0 1 0 0,0 0 0 0 0,0 0 0 0 0,0 1-1 0 0,0-1 1 0 0,0 0 0 0 0,0 0-1 0 0,0 1 1 0 0,0-1 0 0 0,-1 0 0 0 0,1 1-1 0 0,0-1 1 0 0,0 1 0 0 0,-1 0-1 0 0,1-1 1 0 0,0 1 0 0 0,-1 0-1 0 0,1 0 1 0 0,-2 0 0 0 0,-43 15-65 0 0,43-14 64 0 0,0 0-1 0 0,0 1 1 0 0,0-1 0 0 0,0 1-1 0 0,1 0 1 0 0,-1 0 0 0 0,0 0-1 0 0,1 0 1 0 0,0 1 0 0 0,-1-1 0 0 0,1 1-1 0 0,-3 4 1 0 0,5-6 22 0 0,-1 0 0 0 0,1 0 0 0 0,0 1 0 0 0,-1-1 0 0 0,1 0 0 0 0,0 0 0 0 0,0 0 0 0 0,0 1 0 0 0,0-1 0 0 0,0 0 0 0 0,1 0 0 0 0,-1 0 0 0 0,0 1 0 0 0,0-1 0 0 0,1 0 0 0 0,-1 0 0 0 0,1 0 0 0 0,-1 0 0 0 0,2 1 0 0 0,14 25 513 0 0,-7-15-221 0 0,-3-1-166 0 0,0 0 0 0 0,0 0-1 0 0,-1 0 1 0 0,-1 1 0 0 0,1 0 0 0 0,1 12-1 0 0,-5-21-137 0 0,-1 0 0 0 0,1 0 0 0 0,-1 0 0 0 0,0 0 0 0 0,0 0 0 0 0,0 0 0 0 0,0 0 0 0 0,0 1-1 0 0,-1-1 1 0 0,0 0 0 0 0,1 0 0 0 0,-1 0 0 0 0,0 0 0 0 0,0-1 0 0 0,-1 1 0 0 0,1 0 0 0 0,-1 0 0 0 0,1-1 0 0 0,-1 1-1 0 0,0-1 1 0 0,0 1 0 0 0,0-1 0 0 0,0 0 0 0 0,0 0 0 0 0,-1 0 0 0 0,1 0 0 0 0,-1 0 0 0 0,1 0 0 0 0,-6 2 0 0 0,-2 0-14 0 0,0 0 0 0 0,0 0 0 0 0,-1-1 0 0 0,1-1 0 0 0,-1 0 0 0 0,-18 2 0 0 0,-70-3-907 0 0,60-2 167 0 0,-13 1-481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3.700"/>
    </inkml:context>
    <inkml:brush xml:id="br0">
      <inkml:brushProperty name="width" value="0.05" units="cm"/>
      <inkml:brushProperty name="height" value="0.05" units="cm"/>
    </inkml:brush>
  </inkml:definitions>
  <inkml:trace contextRef="#ctx0" brushRef="#br0">2132 26 6097 0 0,'-1'0'5'0'0,"1"-1"0"0"0,0 1 0 0 0,0-1 0 0 0,-1 1 0 0 0,1 0 0 0 0,0-1 0 0 0,0 1 0 0 0,-1-1 0 0 0,1 1 0 0 0,0-1 0 0 0,0 1 0 0 0,0-1 0 0 0,0 1 0 0 0,0-1 0 0 0,0 1 0 0 0,0-1 0 0 0,0 1 0 0 0,0-1 0 0 0,0 1 0 0 0,0-1 0 0 0,0 1 0 0 0,0-1 0 0 0,0 1 0 0 0,0-1 0 0 0,1 1 0 0 0,-1-1 0 0 0,0 1 0 0 0,0 0 0 0 0,1-1 0 0 0,-1 1 0 0 0,0-1 0 0 0,0 1 0 0 0,1 0 0 0 0,-1-1 0 0 0,0 1 0 0 0,1 0 0 0 0,-1-1 0 0 0,1 1 0 0 0,0-1 0 0 0,-1 1 12 0 0,1-1 1 0 0,-1 0 0 0 0,1 1 0 0 0,0-1 0 0 0,-1 1-1 0 0,1-1 1 0 0,0 1 0 0 0,-1-1 0 0 0,1 1-1 0 0,0 0 1 0 0,0-1 0 0 0,-1 1 0 0 0,1 0-1 0 0,0 0 1 0 0,0-1 0 0 0,0 1 0 0 0,-1 0-1 0 0,1 0 1 0 0,0 0 0 0 0,0 0 0 0 0,0 0-1 0 0,0 0 1 0 0,-1 0 0 0 0,1 0 0 0 0,0 0-1 0 0,0 1 1 0 0,0-1 0 0 0,0 1 23 0 0,0 1 1 0 0,-1-1-1 0 0,0 0 1 0 0,1 0-1 0 0,-1 1 0 0 0,0-1 1 0 0,1 0-1 0 0,-1 1 1 0 0,0-1-1 0 0,0 0 0 0 0,0 1 1 0 0,0-1-1 0 0,-1 0 1 0 0,1 1-1 0 0,0 1 0 0 0,-5 20 486 0 0,-2 15 271 0 0,1 1 0 0 0,-2 76 0 0 0,3-19-482 0 0,-1-41-220 0 0,-2 22-56 0 0,3 2-1 0 0,6 86 1 0 0,-2-144-18 0 0,0 2-17 0 0,4-21 287 0 0,2-13 359 0 0,-4 6-563 0 0,1 0 1 0 0,-1 0 0 0 0,-1 0 0 0 0,1-1-1 0 0,-1 1 1 0 0,0-10 0 0 0,0 7-87 0 0,0 7 0 0 0,-1 1 0 0 0,1-1 0 0 0,0 0 0 0 0,-1 1-1 0 0,1-1 1 0 0,-1 1 0 0 0,1-1 0 0 0,-1 1 0 0 0,1-1 0 0 0,-1 1-1 0 0,1-1 1 0 0,-1 1 0 0 0,1-1 0 0 0,-1 1 0 0 0,0-1 0 0 0,1 1 0 0 0,-1 0-1 0 0,0 0 1 0 0,1-1 0 0 0,-1 1 0 0 0,0 0 0 0 0,1 0 0 0 0,-1 0-1 0 0,0-1 1 0 0,0 1 0 0 0,1 0 0 0 0,-1 0 0 0 0,0 0 0 0 0,0 0-1 0 0,1 1 1 0 0,-1-1 0 0 0,0 0 0 0 0,-1 0 0 0 0,-34 5-3 0 0,28-3-10 0 0,-573 64-16 0 0,-6-26 22 0 0,279-21-97 0 0,-219 10 64 0 0,499-28 48 0 0,8 0 1 0 0,16-1-98 0 0,10 0-109 0 0,-6 0 186 0 0,0 0 0 0 0,0 0-1 0 0,0 0 1 0 0,0 0 0 0 0,0 1-1 0 0,0-1 1 0 0,0 0 0 0 0,0 0-1 0 0,0 0 1 0 0,0 0 0 0 0,0 0-1 0 0,0 0 1 0 0,0 0 0 0 0,0 0-1 0 0,0 0 1 0 0,0 0-1 0 0,0 1 1 0 0,0-1 0 0 0,0 0-1 0 0,0 0 1 0 0,0 0 0 0 0,0 0-1 0 0,0 0 1 0 0,0 0 0 0 0,0 0-1 0 0,-1 0 1 0 0,1 0 0 0 0,0 0-1 0 0,0 0 1 0 0,0 0 0 0 0,0 0-1 0 0,0 0 1 0 0,0 1-1 0 0,0-1 1 0 0,1 0 8 0 0,0 1 0 0 0,0 0 0 0 0,0-1 0 0 0,0 1-1 0 0,0 0 1 0 0,0 0 0 0 0,0 0 0 0 0,0 0 0 0 0,0 0 0 0 0,0 0 0 0 0,0 0 0 0 0,1 2-1 0 0,0 7 8 0 0,0 0 0 0 0,-1-1 0 0 0,0 1 0 0 0,0 0 0 0 0,-1 0 0 0 0,0 0 0 0 0,-2 11 0 0 0,1 12-5 0 0,2 5 7 0 0,1 1-1 0 0,2-1 0 0 0,2 1 0 0 0,12 43 1 0 0,-5-33 2 0 0,-2 1 0 0 0,-2 0 1 0 0,-2 1-1 0 0,-1 56 0 0 0,-1-24 7 0 0,-5-83-5 0 0,0 1 0 0 0,0-1 0 0 0,0 1 0 0 0,0-1 0 0 0,0 1 0 0 0,0-1 1 0 0,0 1-1 0 0,0-1 0 0 0,0 1 0 0 0,0-1 0 0 0,0 1 0 0 0,0-1 0 0 0,0 1 0 0 0,1-1 0 0 0,-1 1 0 0 0,0-1 1 0 0,0 1-1 0 0,1-1 0 0 0,-1 1 0 0 0,0-1 0 0 0,0 1 0 0 0,1-1 0 0 0,-1 0 0 0 0,1 1 0 0 0,-1-1 1 0 0,0 0-1 0 0,1 1 0 0 0,-1-1 0 0 0,1 0 0 0 0,-1 1 0 0 0,1-1 0 0 0,-1 0 0 0 0,1 0 0 0 0,-1 0 1 0 0,1 1-1 0 0,-1-1 0 0 0,1 0 0 0 0,-1 0 0 0 0,1 0 0 0 0,0 0 0 0 0,-1 0 53 0 0,5 5 423 0 0,-18 27-468 0 0,-27 65-39 0 0,39-96 20 0 0,1 0 0 0 0,0-1 0 0 0,0 1 1 0 0,0 0-1 0 0,0 0 0 0 0,0-1 0 0 0,0 1 0 0 0,0 0 0 0 0,1 0 0 0 0,-1-1 0 0 0,0 1 0 0 0,0 0 0 0 0,0 0 0 0 0,1-1 1 0 0,-1 1-1 0 0,0 0 0 0 0,1 0 0 0 0,0-1 2 0 0,-1 1 0 0 0,0-1 0 0 0,0 0 0 0 0,0 0 0 0 0,0 1 0 0 0,1-1 0 0 0,-1 0 0 0 0,0 0 0 0 0,0 1 0 0 0,0-1 0 0 0,1 0 0 0 0,-1 0 0 0 0,0 0 0 0 0,0 1 0 0 0,1-1 0 0 0,-1 0 0 0 0,0 0 0 0 0,0 0 0 0 0,1 0 0 0 0,-1 0 0 0 0,0 0 0 0 0,1 0 0 0 0,-1 0 0 0 0,0 0 0 0 0,0 0 0 0 0,1 1 0 0 0,-1-1 0 0 0,0-1 0 0 0,1 1 0 0 0,-1 0 0 0 0,0 0 0 0 0,1 0 0 0 0,-1 0 0 0 0,0 0 0 0 0,0 0 0 0 0,1 0 0 0 0,-1 0 0 0 0,0 0 0 0 0,0 0 0 0 0,1-1 0 0 0,-1 1 0 0 0,0 0 0 0 0,0 0 0 0 0,1-1 0 0 0,0-11 176 0 0,-2 8-138 0 0,1 8 65 0 0,-7 5-158 0 0,7-9 54 0 0,0 0 0 0 0,0 0 1 0 0,-1 0-1 0 0,1 0 0 0 0,0 1 1 0 0,0-1-1 0 0,0 0 0 0 0,0 0 1 0 0,0 0-1 0 0,-1 0 1 0 0,1 1-1 0 0,0-1 0 0 0,0 0 1 0 0,0 0-1 0 0,0 0 0 0 0,0 0 1 0 0,0 1-1 0 0,0-1 0 0 0,0 0 1 0 0,0 0-1 0 0,0 0 1 0 0,0 1-1 0 0,0-1 0 0 0,0 0 1 0 0,0 0-1 0 0,0 0 0 0 0,0 1 1 0 0,0-1-1 0 0,0 0 1 0 0,0 0-1 0 0,0 0 0 0 0,0 1 1 0 0,0-1-1 0 0,0 0 0 0 0,0 0 1 0 0,0 0-1 0 0,0 1 0 0 0,1-1 1 0 0,-1 0-1 0 0,0 0 1 0 0,0 0-1 0 0,0 0 0 0 0,0 0 1 0 0,0 1-1 0 0,1-1 0 0 0,-1 0 1 0 0,0 0-1 0 0,0 0 0 0 0,0 0 1 0 0,0 0-1 0 0,1 0 1 0 0,-1 0-1 0 0,0 0 0 0 0,0 1 1 0 0,0-1-1 0 0,1 0 0 0 0,-1 0 1 0 0,0 0-1 0 0,0 0 0 0 0,1 0 1 0 0,-1 2 9 0 0,0 0 1 0 0,-1 1 0 0 0,1-1-1 0 0,0 0 1 0 0,-1 0-1 0 0,0 1 1 0 0,1-1 0 0 0,-1 0-1 0 0,-2 4 1 0 0,-13 18 93 0 0,16-24-139 0 0,0 1-1 0 0,0-1 1 0 0,0 0-1 0 0,-1 1 1 0 0,1-1 0 0 0,0 0-1 0 0,0 1 1 0 0,0-1-1 0 0,-1 0 1 0 0,1 0-1 0 0,0 1 1 0 0,-1-1 0 0 0,1 0-1 0 0,0 0 1 0 0,0 1-1 0 0,-1-1 1 0 0,1 0-1 0 0,0 0 1 0 0,-1 0 0 0 0,1 1-1 0 0,0-1 1 0 0,-1 0-1 0 0,1 0 1 0 0,-1 0 0 0 0,1 0-1 0 0,0 0 1 0 0,-1 0-1 0 0,1 0 1 0 0,0 0-1 0 0,-1 0 1 0 0,1 0 0 0 0,-1 0-1 0 0,1 0 1 0 0,0 0-1 0 0,-1 0 1 0 0,1 0-1 0 0,0-1 1 0 0,-1 1 0 0 0,1 0-1 0 0,0 0 1 0 0,-1 0-1 0 0,1 0 1 0 0,0-1 0 0 0,-1 1-1 0 0,1 0 1 0 0,0 0-1 0 0,0-1 1 0 0,-1 1-1 0 0,1 0 1 0 0,0-1 0 0 0,0 1-1 0 0,0 0 1 0 0,-1-1-1 0 0,1 1 1 0 0,0 0-1 0 0,0-1 1 0 0,0 0-17 0 0,-1 1 0 0 0,1 0 0 0 0,0 0 0 0 0,0-1 0 0 0,0 1 0 0 0,0 0 0 0 0,-1-1 1 0 0,1 1-1 0 0,0 0 0 0 0,0 0 0 0 0,0-1 0 0 0,-1 1 0 0 0,1 0 0 0 0,0 0 0 0 0,0 0 0 0 0,-1-1 0 0 0,1 1 0 0 0,0 0 0 0 0,-1 0 0 0 0,1 0 0 0 0,0 0 0 0 0,0 0 0 0 0,-1 0 0 0 0,1 0 0 0 0,0 0 1 0 0,-1-1-1 0 0,1 1 0 0 0,0 0 0 0 0,-1 0 0 0 0,1 0 0 0 0,0 0 0 0 0,-1 1 0 0 0,1-1 0 0 0,-1 0 2 0 0,1 0 1 0 0,0 0-1 0 0,-1 0 0 0 0,1 0 0 0 0,0 0 1 0 0,-1 0-1 0 0,1 0 0 0 0,0 0 0 0 0,-1 0 1 0 0,1-1-1 0 0,0 1 0 0 0,-1 0 1 0 0,1 0-1 0 0,0 0 0 0 0,0 0 0 0 0,-1 0 1 0 0,1-1-1 0 0,0 1 0 0 0,0 0 0 0 0,-1 0 1 0 0,1 0-1 0 0,0-1 0 0 0,0 1 1 0 0,-1 0-1 0 0,1 0 0 0 0,0-1 0 0 0,0 1 1 0 0,0 0-1 0 0,0-1 0 0 0,-1 1 0 0 0,1 0 1 0 0,0-1-1 0 0,0 1 0 0 0,0 0 1 0 0,0 0-1 0 0,0-1 0 0 0,0 1 0 0 0,0 0 1 0 0,0-1-1 0 0,0 1 0 0 0,0 0 1 0 0,0-1-1 0 0,0 1 0 0 0,0 0 0 0 0,0-1 1 0 0,0 1-1 0 0,0 0 0 0 0,0-1 0 0 0,1 1 1 0 0,-1-1-1 0 0,0-3-656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0.764"/>
    </inkml:context>
    <inkml:brush xml:id="br0">
      <inkml:brushProperty name="width" value="0.05" units="cm"/>
      <inkml:brushProperty name="height" value="0.05" units="cm"/>
    </inkml:brush>
  </inkml:definitions>
  <inkml:trace contextRef="#ctx0" brushRef="#br0">309 17 6845 0 0,'-4'-14'687'0'0,"4"14"-664"0"0,0 0 1 0 0,-1 0-1 0 0,1 0 1 0 0,0-1 0 0 0,0 1-1 0 0,0 0 1 0 0,0 0 0 0 0,0 0-1 0 0,-1 0 1 0 0,1 0-1 0 0,0 0 1 0 0,0-1 0 0 0,0 1-1 0 0,0 0 1 0 0,-1 0 0 0 0,1 0-1 0 0,0 0 1 0 0,0 0-1 0 0,0 0 1 0 0,-1 0 0 0 0,1 0-1 0 0,0 0 1 0 0,0 0 0 0 0,0 0-1 0 0,-1 0 1 0 0,1 0-1 0 0,0 0 1 0 0,0 0 0 0 0,-1 0-1 0 0,1 0 1 0 0,0 0 0 0 0,0 0-1 0 0,0 0 1 0 0,-1 0-1 0 0,1 0 1 0 0,0 0 0 0 0,0 0-1 0 0,0 1 1 0 0,0-1-1 0 0,-1 0 1 0 0,1 0 0 0 0,0 0-1 0 0,0 0 1 0 0,0 0 0 0 0,0 1-1 0 0,0-1 1 0 0,-1 0-1 0 0,0 4 8 0 0,0 0 0 0 0,1 0-1 0 0,-1 0 1 0 0,1-1-1 0 0,-1 1 1 0 0,1 0 0 0 0,0 0-1 0 0,1 0 1 0 0,-1 0-1 0 0,1 0 1 0 0,1 6 0 0 0,0 3 136 0 0,25 156 1291 0 0,3 23-498 0 0,-25-103-489 0 0,-11 145-1 0 0,-29 88 391 0 0,26-245-662 0 0,-16 119 331 0 0,-56 606 1273 0 0,73-642-1555 0 0,-20 300 58 0 0,-31-3-127 0 0,14-247-68 0 0,-2 5 35 0 0,44-197-129 0 0,-2 5 9 0 0,2 0 0 0 0,-1 24 1 0 0,4-47-22 0 0,-1 0 1 0 0,1 1 0 0 0,0-1 0 0 0,0 1 0 0 0,0-1 0 0 0,0 1 0 0 0,0-1-1 0 0,0 1 1 0 0,0-1 0 0 0,0 1 0 0 0,0-1 0 0 0,0 1 0 0 0,0-1 0 0 0,0 1-1 0 0,0-1 1 0 0,0 1 0 0 0,0-1 0 0 0,1 1 0 0 0,-1-1 0 0 0,0 0-1 0 0,0 1 1 0 0,1-1 0 0 0,-1 1 0 0 0,0-1 0 0 0,0 0 0 0 0,1 1 0 0 0,-1-1-1 0 0,0 0 1 0 0,1 1 0 0 0,-1-1 0 0 0,1 0 0 0 0,-1 1 0 0 0,0-1 0 0 0,1 0-1 0 0,-1 0 1 0 0,1 0 0 0 0,0 1 0 0 0,-1-2 6 0 0,0 1 0 0 0,1 0 0 0 0,-1-1 0 0 0,0 1 0 0 0,0 0 1 0 0,0-1-1 0 0,1 1 0 0 0,-1 0 0 0 0,0-1 0 0 0,0 1 0 0 0,0-1 0 0 0,0 1 0 0 0,0-1 0 0 0,0 1 0 0 0,0 0 0 0 0,0-1 1 0 0,0 1-1 0 0,0-1 0 0 0,0 1 0 0 0,0 0 0 0 0,0-1 0 0 0,0 1 0 0 0,0-1 0 0 0,0 1 0 0 0,-1-1 0 0 0,1 1 1 0 0,0 0-1 0 0,0-1 0 0 0,0 1 0 0 0,-1 0 0 0 0,1-1 0 0 0,0 1 0 0 0,-1 0 0 0 0,1-1 0 0 0,0 1 0 0 0,0 0 0 0 0,-1-1 1 0 0,1 1-13 0 0,-1 0 0 0 0,1 0 0 0 0,0-1 0 0 0,0 1 1 0 0,0 0-1 0 0,-1 0 0 0 0,1-1 0 0 0,0 1 0 0 0,0 0 1 0 0,0 0-1 0 0,0-1 0 0 0,0 1 0 0 0,0 0 1 0 0,0-1-1 0 0,0 1 0 0 0,0 0 0 0 0,0 0 0 0 0,0-1 1 0 0,0 1-1 0 0,0 0 0 0 0,0-1 0 0 0,0 1 0 0 0,0 0 1 0 0,0 0-1 0 0,0-1 0 0 0,0 1 0 0 0,0 0 0 0 0,0-1 1 0 0,0 1-1 0 0,0 0 0 0 0,1 0 0 0 0,-1-1 1 0 0,0 1-1 0 0,0 0 0 0 0,0 0 0 0 0,0 0 0 0 0,1-1 1 0 0,-1 1-1 0 0,0 0 0 0 0,0 0 0 0 0,1 0 0 0 0,-1 0 1 0 0,0-1-1 0 0,0 1 0 0 0,1 0 0 0 0,-1 0 0 0 0,1 0 1 0 0,-1 0 15 0 0,18 1-47 0 0,462 9-51 0 0,-165-2 103 0 0,1093 3-113 0 0,-1172-10 116 0 0,-10 0-18 0 0,382-1-164 0 0,-3-27-488 0 0,-600 27 633 0 0,35-3-109 0 0,0-1-1 0 0,0-2 1 0 0,68-19-1 0 0,-107 25 102 0 0,0 0 0 0 0,0-1 0 0 0,1 1 0 0 0,-1 0 0 0 0,0-1 0 0 0,0 1-1 0 0,1-1 1 0 0,-1 1 0 0 0,0-1 0 0 0,0 0 0 0 0,0 1 0 0 0,0-1 0 0 0,0 0-1 0 0,0 0 1 0 0,0 0 0 0 0,0 0 0 0 0,0 0 0 0 0,-1 0 0 0 0,1 0-1 0 0,0 0 1 0 0,0 0 0 0 0,-1 0 0 0 0,1-1 0 0 0,-1 1 0 0 0,1 0 0 0 0,0-2-1 0 0,-2 1-46 0 0,1 0 0 0 0,-1 0 0 0 0,0 0 0 0 0,1 0 0 0 0,-1 1 0 0 0,0-1 0 0 0,0 0 0 0 0,0 0 1 0 0,0 1-1 0 0,-1-1 0 0 0,1 1 0 0 0,0-1 0 0 0,-1 1 0 0 0,1 0 0 0 0,-1-1 0 0 0,1 1 0 0 0,-4-2 0 0 0,-20-12-988 0 0,-1 1 0 0 0,0 1 0 0 0,-30-11 0 0 0,33 15 357 0 0,-18-7-736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2.649"/>
    </inkml:context>
    <inkml:brush xml:id="br0">
      <inkml:brushProperty name="width" value="0.05" units="cm"/>
      <inkml:brushProperty name="height" value="0.05" units="cm"/>
    </inkml:brush>
  </inkml:definitions>
  <inkml:trace contextRef="#ctx0" brushRef="#br0">50 10 5725 0 0,'-49'-4'690'0'0,"49"4"-679"0"0,1 0 0 0 0,-1 0 0 0 0,0 0 0 0 0,0 0 0 0 0,0 0 0 0 0,0 0 0 0 0,0 0 1 0 0,0 0-1 0 0,1 0 0 0 0,-1 0 0 0 0,0 1 0 0 0,0-1 0 0 0,0 0 0 0 0,0 0 0 0 0,0 0 0 0 0,0 0 0 0 0,0 0 0 0 0,1 0 0 0 0,-1 0 0 0 0,0 0 0 0 0,0 1 0 0 0,0-1 0 0 0,0 0 0 0 0,0 0 0 0 0,0 0 0 0 0,0 0 0 0 0,0 0 0 0 0,0 1 0 0 0,0-1 0 0 0,0 0 0 0 0,0 0 0 0 0,0 0 0 0 0,0 0 0 0 0,0 0 0 0 0,0 0 0 0 0,0 1 0 0 0,0-1 1 0 0,0 0-1 0 0,0 0 0 0 0,0 0 0 0 0,0 0 0 0 0,0 0 0 0 0,0 1 0 0 0,0-1 0 0 0,0 0 0 0 0,0 0 0 0 0,0 0 0 0 0,-1 0 0 0 0,1 0 0 0 0,0 0 0 0 0,0 1 0 0 0,0-1 0 0 0,0 0 0 0 0,0 0 0 0 0,0 0 0 0 0,0 0 0 0 0,0 0 0 0 0,-1 0 0 0 0,1 0 0 0 0,0 0 0 0 0,0 0 0 0 0,0 0 0 0 0,0 0 0 0 0,0 0 0 0 0,-1 0 0 0 0,1 0 0 0 0,0 0 1 0 0,0 0-1 0 0,1 1 2 0 0,0 0 0 0 0,0-1 1 0 0,-1 1-1 0 0,1 0 1 0 0,0-1-1 0 0,0 1 1 0 0,1-1-1 0 0,-1 1 0 0 0,0-1 1 0 0,0 0-1 0 0,0 0 1 0 0,0 1-1 0 0,2-1 1 0 0,168-9 573 0 0,-25 0-404 0 0,965 8 371 0 0,0 33-752 0 0,-120-2-196 0 0,1120 10 158 0 0,-2099-40 237 0 0,411 3 23 0 0,-3-29 35 0 0,-403 25-39 0 0,-10 0 14 0 0,0 1 0 0 0,0-1 1 0 0,0 0-1 0 0,0 0 0 0 0,-1-1 0 0 0,1 1 0 0 0,-1-2 0 0 0,1 1 0 0 0,8-5 0 0 0,-15 7-29 0 0,0 0-1 0 0,0 0 1 0 0,0 0-1 0 0,0-1 1 0 0,0 1-1 0 0,0 0 1 0 0,0 0-1 0 0,0 0 1 0 0,0 0-1 0 0,0 0 1 0 0,0 0-1 0 0,0 0 1 0 0,0-1-1 0 0,0 1 1 0 0,1 0-1 0 0,-1 0 1 0 0,0 0 0 0 0,0 0-1 0 0,0 0 1 0 0,0 0-1 0 0,-1 0 1 0 0,1-1-1 0 0,0 1 1 0 0,0 0-1 0 0,0 0 1 0 0,0 0-1 0 0,0 0 1 0 0,0 0-1 0 0,0 0 1 0 0,0 0-1 0 0,0-1 1 0 0,0 1-1 0 0,0 0 1 0 0,0 0-1 0 0,0 0 1 0 0,0 0 0 0 0,0 0-1 0 0,0 0 1 0 0,-1 0-1 0 0,1 0 1 0 0,0 0-1 0 0,0 0 1 0 0,0-1-1 0 0,0 1 1 0 0,0 0-1 0 0,0 0 1 0 0,0 0-1 0 0,-1 0 1 0 0,1 0-1 0 0,0 0 1 0 0,0 0-1 0 0,0 0 1 0 0,-12-4 140 0 0,-12-1-40 0 0,-41 4-37 0 0,58 1-38 0 0,0 0 1 0 0,1 1-1 0 0,-1 0 0 0 0,0 1 0 0 0,1 0 0 0 0,-1 0 0 0 0,-8 4 1 0 0,13-5-30 0 0,0 0 0 0 0,1 1 0 0 0,-1-1 1 0 0,0 1-1 0 0,1 0 0 0 0,0-1 0 0 0,-1 1 1 0 0,1 0-1 0 0,0 0 0 0 0,0 0 0 0 0,0 0 1 0 0,0 0-1 0 0,0 0 0 0 0,0 0 0 0 0,1 1 1 0 0,-1-1-1 0 0,1 0 0 0 0,-1 0 1 0 0,1 5-1 0 0,-1 8 5 0 0,1 31 1 0 0,1-13-2 0 0,-4 429 1438 0 0,4-253-842 0 0,0-17-316 0 0,-5 362 596 0 0,4 44 366 0 0,3-254-939 0 0,-4-184-280 0 0,3 174-43 0 0,14-164 46 0 0,-14-142-36 0 0,-2-26 4 0 0,0-1 1 0 0,0 1 0 0 0,0-1 0 0 0,0 1 0 0 0,0 0 0 0 0,0-1 0 0 0,0 1 0 0 0,-1-1-1 0 0,1 1 1 0 0,-1-1 0 0 0,1 1 0 0 0,-1-1 0 0 0,1 1 0 0 0,-2 0 0 0 0,2-2 0 0 0,0 0 0 0 0,0 0 0 0 0,0 0 0 0 0,0 0 0 0 0,1 0 1 0 0,-1 0-1 0 0,0 0 0 0 0,0 0 0 0 0,0 0 0 0 0,0 0 0 0 0,0 0 1 0 0,0 0-1 0 0,0 0 0 0 0,0 0 0 0 0,1 0 0 0 0,-1 0 0 0 0,0 0 0 0 0,0 0 1 0 0,0 0-1 0 0,0 0 0 0 0,0 0 0 0 0,0 0 0 0 0,0 1 0 0 0,0-1 1 0 0,0 0-1 0 0,1 0 0 0 0,-1 0 0 0 0,0 0 0 0 0,0 0 0 0 0,0 0 1 0 0,0 0-1 0 0,0 0 0 0 0,0 0 0 0 0,0 0 0 0 0,0 0 0 0 0,0 1 1 0 0,0-1-1 0 0,0 0 0 0 0,0 0 0 0 0,0 0 0 0 0,0 0 0 0 0,0 0 0 0 0,0 0 1 0 0,0 0-1 0 0,0 0 0 0 0,0 1 0 0 0,0-1 0 0 0,0 0 0 0 0,0 0 1 0 0,0 0-1 0 0,0 0 0 0 0,0 0 0 0 0,0 0 0 0 0,0 1 0 0 0,-1 10 4 0 0,-2 7 14 0 0,-3 5-21 0 0,5-20 3 0 0,0 0 0 0 0,0 0 0 0 0,0 0 0 0 0,0 0-1 0 0,0 0 1 0 0,1 0 0 0 0,-1 3 0 0 0,2 23 21 0 0,-5 36 0 0 0,-1-57-30 0 0,0 0 0 0 0,-1 0 0 0 0,0-1 0 0 0,0 0 0 0 0,-1 0 0 0 0,0 0 0 0 0,0-1 0 0 0,-10 6 0 0 0,15-2 18 0 0,0-1 0 0 0,-1 1-1 0 0,-5 10 1 0 0,-5-1-18 0 0,10-16 6 0 0,1 0 0 0 0,-1 1-1 0 0,1-1 1 0 0,0 1 0 0 0,0-1 0 0 0,0 1 0 0 0,-1 4 0 0 0,-24 93 15 0 0,26-99-11 0 0,0 1 0 0 0,0-1 0 0 0,0 1 0 0 0,0-1 0 0 0,-1 0-1 0 0,1 0 1 0 0,-4 4 0 0 0,5-5 2 0 0,0-1-1 0 0,-1 1 0 0 0,1-1 0 0 0,0 1 0 0 0,-1-1 0 0 0,1 1 0 0 0,-1-1 1 0 0,1 0-1 0 0,-1 1 0 0 0,1-1 0 0 0,-1 0 0 0 0,1 1 0 0 0,-1-1 0 0 0,1 0 0 0 0,-1 0 1 0 0,0 1-1 0 0,1-1 0 0 0,-1 0 0 0 0,1 0 0 0 0,-1 0 0 0 0,0 0 0 0 0,1 0 1 0 0,-1 0-1 0 0,1 0 0 0 0,-1 0 0 0 0,0 0 0 0 0,1 0 0 0 0,-1 0 0 0 0,1 0 0 0 0,-1 0 1 0 0,0-1-1 0 0,1 1 0 0 0,-1 0 0 0 0,1 0 0 0 0,-2-1 0 0 0,-6-6-4 0 0,0 2 0 0 0,-1-1 0 0 0,0 1-1 0 0,0 0 1 0 0,0 1 0 0 0,-1 0 0 0 0,-17-5 0 0 0,12 6-4 0 0,-1 0 0 0 0,-1 1 0 0 0,1 1 0 0 0,-20 1 0 0 0,-233 12 0 0 0,7 0 45 0 0,-555-5 67 0 0,100-3-141 0 0,2 25-16 0 0,-16 51-1561 0 0,647-65-179 0 0,48-10 662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3.831"/>
    </inkml:context>
    <inkml:brush xml:id="br0">
      <inkml:brushProperty name="width" value="0.05" units="cm"/>
      <inkml:brushProperty name="height" value="0.05" units="cm"/>
    </inkml:brush>
  </inkml:definitions>
  <inkml:trace contextRef="#ctx0" brushRef="#br0">0 114 4996 0 0,'0'0'1877'0'0,"4"-1"-1687"0"0,14-2-17 0 0,-14 2 653 0 0,40 0-625 0 0,145-4-39 0 0,88-5 298 0 0,-211 7-397 0 0,1719-38 764 0 0,-398 59-561 0 0,-462-3-296 0 0,-843-14 22 0 0,451 1-44 0 0,-4-30 191 0 0,-487 21-102 0 0,-30 5 610 0 0,0 0 0 0 0,19-1 0 0 0,-35 0-531 0 0,-11-9-17 0 0,11 8-22 0 0,-10 0 1 0 0,-40-12-17 0 0,52 16-55 0 0,-12-4 5 0 0,22 11 49 0 0,-2-5-57 0 0,9 6 1 0 0,1-1 1 0 0,0 0-1 0 0,0-2 0 0 0,1 1 1 0 0,18 2-1 0 0,72 0 11 0 0,-103-9 53 0 0,-6-1-33 0 0,-16-5-33 0 0,9 4-19 0 0,-1 1 0 0 0,1 0 0 0 0,-11-1-1 0 0,20 3 17 0 0,2 2-6 0 0,1 0 0 0 0,1 0-1 0 0,-1 0 1 0 0,0 0 0 0 0,0-1 0 0 0,0 1-1 0 0,6 1 1 0 0,-1-1 30 0 0,-4 0-104 0 0,-1-1 1 0 0,0 0-1 0 0,0 0 0 0 0,1 0 1 0 0,-1-1-1 0 0,0 1 0 0 0,1-1 1 0 0,-1 0-1 0 0,0 0 0 0 0,1 0 0 0 0,-1 0 1 0 0,7-2-1 0 0,1 1-511 0 0,8-3-1291 0 0,-15 2 948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4.918"/>
    </inkml:context>
    <inkml:brush xml:id="br0">
      <inkml:brushProperty name="width" value="0.05" units="cm"/>
      <inkml:brushProperty name="height" value="0.05" units="cm"/>
    </inkml:brush>
  </inkml:definitions>
  <inkml:trace contextRef="#ctx0" brushRef="#br0">9 64 5973 0 0,'9'155'3002'0'0,"-9"-111"-2824"0"0,-4 108-58 0 0,5-91-109 0 0,1-26 23 0 0,-2-21 0 0 0,0-11 30 0 0,0-9-49 0 0,-10-266-417 0 0,4 168 388 0 0,6 96 27 0 0,0-1 1 0 0,0 1-1 0 0,0-1 0 0 0,1 1 1 0 0,1-1-1 0 0,-1 1 1 0 0,2 0-1 0 0,2-10 0 0 0,-3 15-8 0 0,-1-1 0 0 0,1 1 0 0 0,0 0-1 0 0,0-1 1 0 0,0 1 0 0 0,1 0 0 0 0,-1 0 0 0 0,1 1-1 0 0,0-1 1 0 0,-1 0 0 0 0,1 1 0 0 0,0 0-1 0 0,1-1 1 0 0,-1 1 0 0 0,0 1 0 0 0,1-1-1 0 0,-1 0 1 0 0,1 1 0 0 0,-1 0 0 0 0,7-2 0 0 0,4 0 9 0 0,0 1 0 0 0,0 0 0 0 0,0 1 0 0 0,0 1 0 0 0,0 0 0 0 0,1 1 0 0 0,-1 1 0 0 0,19 4 0 0 0,-26-4-4 0 0,0 0 0 0 0,-1 0 0 0 0,1 1 0 0 0,-1-1 0 0 0,0 2 0 0 0,0-1 0 0 0,0 1 1 0 0,8 6-1 0 0,-10-7-8 0 0,-1 1 0 0 0,0-1 0 0 0,0 0 0 0 0,-1 1 0 0 0,1-1 0 0 0,-1 1 0 0 0,1 0 0 0 0,-1 0 0 0 0,-1 0 0 0 0,1 0 0 0 0,0 0 0 0 0,-1 0 0 0 0,0 1 0 0 0,1 6 0 0 0,-1-6-1 0 0,-1 0 0 0 0,0 0 1 0 0,-1 1-1 0 0,1-1 0 0 0,-1 0 1 0 0,0 0-1 0 0,0 0 0 0 0,-1 0 1 0 0,1 0-1 0 0,-1 0 0 0 0,0 0 1 0 0,0 0-1 0 0,-1-1 0 0 0,0 1 0 0 0,1-1 1 0 0,-2 0-1 0 0,1 0 0 0 0,0 0 1 0 0,-1 0-1 0 0,0 0 0 0 0,1-1 1 0 0,-1 1-1 0 0,-7 3 0 0 0,-7 5-32 0 0,0-1-1 0 0,-1-1 0 0 0,0 0 1 0 0,-26 9-1 0 0,39-17 23 0 0,-3 2-9 0 0,0-1 0 0 0,0 0 0 0 0,-1 0-1 0 0,1 0 1 0 0,-1-2 0 0 0,-9 2 0 0 0,18-3-3 0 0,36 2-125 0 0,37 3 95 0 0,-44-4 70 0 0,1 1-1 0 0,-1 1 0 0 0,0 1 1 0 0,0 2-1 0 0,54 18 0 0 0,-78-22-15 0 0,1 1 0 0 0,-1-1-1 0 0,1 1 1 0 0,-1 0 0 0 0,0 0 0 0 0,0 1 0 0 0,-1-1-1 0 0,1 1 1 0 0,-1 0 0 0 0,0-1 0 0 0,1 2-1 0 0,-2-1 1 0 0,1 0 0 0 0,0 0 0 0 0,3 10-1 0 0,-6-12 0 0 0,1 0 0 0 0,0 1-1 0 0,-1-1 1 0 0,1 0 0 0 0,-1 1-1 0 0,1-1 1 0 0,-1 0 0 0 0,0 1-1 0 0,0-1 1 0 0,0 1-1 0 0,-1-1 1 0 0,1 0 0 0 0,-1 1-1 0 0,1-1 1 0 0,-1 0 0 0 0,0 1-1 0 0,1-1 1 0 0,-1 0 0 0 0,-1 0-1 0 0,1 0 1 0 0,0 1 0 0 0,0-1-1 0 0,-1-1 1 0 0,1 1-1 0 0,-1 0 1 0 0,0 0 0 0 0,1 0-1 0 0,-1-1 1 0 0,0 1 0 0 0,0-1-1 0 0,0 0 1 0 0,0 1 0 0 0,0-1-1 0 0,0 0 1 0 0,-4 1 0 0 0,-5 3 2 0 0,-2-1 0 0 0,1-1 1 0 0,0 0-1 0 0,-1 0 1 0 0,0-1-1 0 0,0-1 1 0 0,1 0-1 0 0,-1 0 1 0 0,-19-3-1 0 0,4-1-2 0 0,-1-1 0 0 0,1-2 0 0 0,-32-10 0 0 0,51 13-20 0 0,0 0-1 0 0,1 0 1 0 0,-1-1-1 0 0,1 0 1 0 0,0 0-1 0 0,0-1 1 0 0,1 0-1 0 0,-8-7 1 0 0,12 10-40 0 0,1-1 0 0 0,-1 1 0 0 0,1-1 1 0 0,0 0-1 0 0,0 0 0 0 0,0 0 0 0 0,0 0 0 0 0,1 0 0 0 0,-1 0 0 0 0,1 0 1 0 0,0-1-1 0 0,-1 1 0 0 0,2 0 0 0 0,-1-1 0 0 0,0 1 0 0 0,1-1 0 0 0,-1 0 1 0 0,1 1-1 0 0,0-1 0 0 0,0 1 0 0 0,1-1 0 0 0,-1 1 0 0 0,2-5 0 0 0,-1 0-152 0 0,7-20-694 0 0,2 15 226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5.371"/>
    </inkml:context>
    <inkml:brush xml:id="br0">
      <inkml:brushProperty name="width" value="0.05" units="cm"/>
      <inkml:brushProperty name="height" value="0.05" units="cm"/>
    </inkml:brush>
  </inkml:definitions>
  <inkml:trace contextRef="#ctx0" brushRef="#br0">36 83 6221 0 0,'-17'106'1413'0'0,"16"-86"-1390"0"0,-1-1 1 0 0,2 1-1 0 0,1-1 1 0 0,0 1-1 0 0,2-1 1 0 0,0 0-1 0 0,1 0 1 0 0,1 0-1 0 0,0 0 0 0 0,2-1 1 0 0,9 21-1 0 0,-10-24 18 0 0,-16-23 26 0 0,6 3-70 0 0,0-1 0 0 0,0 0 0 0 0,0 1-1 0 0,1-1 1 0 0,0-1 0 0 0,0 1-1 0 0,1 0 1 0 0,-4-14 0 0 0,1-4-15 0 0,-2-29 0 0 0,3 19 24 0 0,0 10 85 0 0,2 0 0 0 0,0 0 0 0 0,3-36 0 0 0,-1 54-32 0 0,1 0 0 0 0,0-1 0 0 0,0 1 0 0 0,0 0 0 0 0,1 0 0 0 0,0 0 0 0 0,0 0 0 0 0,0 0 0 0 0,1 0 0 0 0,0 1 0 0 0,0-1-1 0 0,0 1 1 0 0,1 0 0 0 0,0 0 0 0 0,0 0 0 0 0,0 0 0 0 0,0 1 0 0 0,8-7 0 0 0,-5 8-33 0 0,-1-1 0 0 0,1 1 0 0 0,0 0 0 0 0,0 1 1 0 0,1 0-1 0 0,-1 0 0 0 0,0 0 0 0 0,1 1 0 0 0,-1 0 0 0 0,1 0 0 0 0,-1 1 0 0 0,1 0 0 0 0,10 2 0 0 0,-9-1 0 0 0,0 0 0 0 0,-1 1-1 0 0,1 0 1 0 0,-1 0 0 0 0,1 1-1 0 0,-1 0 1 0 0,0 0 0 0 0,0 1-1 0 0,-1 0 1 0 0,1 1 0 0 0,9 6 0 0 0,-15-9 13 0 0,0 0 0 0 0,1 1-1 0 0,-1-1 1 0 0,0 0 0 0 0,-1 1 0 0 0,1-1 0 0 0,0 1 0 0 0,-1-1 0 0 0,1 1 0 0 0,-1 0 0 0 0,0-1 0 0 0,0 1 0 0 0,0 0 0 0 0,0 0 0 0 0,0 0 0 0 0,-1 0 0 0 0,1 0 0 0 0,-1 0 0 0 0,0 0 0 0 0,0 0 0 0 0,0 0 0 0 0,0 0 0 0 0,-1 0 0 0 0,0 4-1 0 0,0-4 21 0 0,0 1 0 0 0,0-1 0 0 0,-1 1 0 0 0,0-1 0 0 0,0 0 0 0 0,1 1 0 0 0,-2-1 0 0 0,1 0 0 0 0,0 0 0 0 0,-1-1 0 0 0,1 1-1 0 0,-1 0 1 0 0,0-1 0 0 0,0 1 0 0 0,0-1 0 0 0,0 0 0 0 0,0 0 0 0 0,-1 0 0 0 0,-5 2 0 0 0,0-1-30 0 0,0 0 1 0 0,-1-1-1 0 0,1 0 0 0 0,-1 0 1 0 0,1-1-1 0 0,-1 0 1 0 0,0-1-1 0 0,1 0 0 0 0,-12-1 1 0 0,-4-3-645 0 0,0-1 0 0 0,-31-10 0 0 0,32 6-319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6.814"/>
    </inkml:context>
    <inkml:brush xml:id="br0">
      <inkml:brushProperty name="width" value="0.05" units="cm"/>
      <inkml:brushProperty name="height" value="0.05" units="cm"/>
    </inkml:brush>
  </inkml:definitions>
  <inkml:trace contextRef="#ctx0" brushRef="#br0">1 60 6565 0 0,'4'-3'39'0'0,"0"1"0"0"0,0-1 0 0 0,-1 0 1 0 0,1 0-1 0 0,3-4 0 0 0,-3 4 24 0 0,-1 0 0 0 0,1 0 1 0 0,0 0-1 0 0,-1 0 0 0 0,1 1 0 0 0,8-5 0 0 0,-4 4 67 0 0,-1 1 1 0 0,0-1-1 0 0,1 2 1 0 0,0-1-1 0 0,10-1 1 0 0,-16 3-92 0 0,-1 0 0 0 0,0 0 0 0 0,1 0 0 0 0,-1 0 0 0 0,0 0 0 0 0,1 0 0 0 0,-1 0 0 0 0,0 1 0 0 0,1-1 0 0 0,-1 0 0 0 0,0 1 1 0 0,0-1-1 0 0,1 1 0 0 0,-1-1 0 0 0,0 1 0 0 0,0 0 0 0 0,0-1 0 0 0,0 1 0 0 0,0 0 0 0 0,0 0 0 0 0,0 0 0 0 0,0 0 0 0 0,0 0 0 0 0,0 0 0 0 0,0 0 0 0 0,-1 0 0 0 0,1 0 0 0 0,0 0 1 0 0,-1 0-1 0 0,1 0 0 0 0,-1 1 0 0 0,1-1 0 0 0,-1 0 0 0 0,0 0 0 0 0,1 1 0 0 0,-1-1 0 0 0,0 0 0 0 0,0 1 0 0 0,0-1 0 0 0,0 3 0 0 0,-1 9 178 0 0,0 1-1 0 0,0 0 1 0 0,-2-1-1 0 0,0 0 0 0 0,-6 18 1 0 0,-30 65 459 0 0,24-62-329 0 0,-12 39 1 0 0,24-64-322 0 0,1 0 1 0 0,0 1 0 0 0,1 0 0 0 0,-1-1-1 0 0,2 1 1 0 0,-1 0 0 0 0,2 0-1 0 0,1 15 1 0 0,-2-23-27 0 0,1 1 0 0 0,0-1 0 0 0,-1 1 0 0 0,1-1 0 0 0,0 0 0 0 0,0 1 0 0 0,0-1 0 0 0,1 0 1 0 0,-1 1-1 0 0,1-1 0 0 0,-1 0 0 0 0,1 0 0 0 0,0 0 0 0 0,-1 0 0 0 0,1-1 0 0 0,0 1 0 0 0,0 0 0 0 0,0-1 0 0 0,1 0 0 0 0,-1 1 0 0 0,0-1 0 0 0,0 0 0 0 0,1 0 1 0 0,-1 0-1 0 0,1 0 0 0 0,-1-1 0 0 0,1 1 0 0 0,-1-1 0 0 0,1 1 0 0 0,-1-1 0 0 0,1 0 0 0 0,-1 0 0 0 0,1 0 0 0 0,0 0 0 0 0,-1 0 0 0 0,1-1 0 0 0,3 0 0 0 0,0 0-102 0 0,1-1 0 0 0,-1 1 0 0 0,1-1 0 0 0,-1 0 0 0 0,1 0 0 0 0,-1-1 0 0 0,0 0 0 0 0,0 0 0 0 0,0-1 0 0 0,7-5 0 0 0,1-3-794 0 0,-1-1 1 0 0,19-22 0 0 0,-9 10-170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9.437"/>
    </inkml:context>
    <inkml:brush xml:id="br0">
      <inkml:brushProperty name="width" value="0.05" units="cm"/>
      <inkml:brushProperty name="height" value="0.05" units="cm"/>
    </inkml:brush>
  </inkml:definitions>
  <inkml:trace contextRef="#ctx0" brushRef="#br0">273 392 4784 0 0,'30'-13'200'0'0,"-26"12"-145"0"0,-1 0 0 0 0,1-1 0 0 0,-1 1 1 0 0,1-1-1 0 0,-1 1 0 0 0,1-1 0 0 0,-1 0 0 0 0,0 0 0 0 0,0-1 1 0 0,0 1-1 0 0,3-4 0 0 0,45-47 1363 0 0,-35 38-1046 0 0,-1 0-1 0 0,-1-1 1 0 0,0 0-1 0 0,11-18 1 0 0,-22 28-325 0 0,0 1 1 0 0,0-1-1 0 0,-1 0 1 0 0,1 0-1 0 0,-1 0 1 0 0,-1 0-1 0 0,1 0 0 0 0,-1 0 1 0 0,0-1-1 0 0,0 1 1 0 0,-1 0-1 0 0,0-1 0 0 0,0 1 1 0 0,0-1-1 0 0,-1 1 1 0 0,0 0-1 0 0,-3-12 1 0 0,3 14-29 0 0,-1 0 0 0 0,1-1 1 0 0,-1 1-1 0 0,0 0 0 0 0,0 0 1 0 0,-1 0-1 0 0,1 0 1 0 0,-1 0-1 0 0,0 0 0 0 0,0 1 1 0 0,0-1-1 0 0,0 1 0 0 0,-1 0 1 0 0,1 0-1 0 0,-1 0 1 0 0,0 1-1 0 0,-7-5 0 0 0,4 4-10 0 0,1 1-1 0 0,-1 0 0 0 0,0 0 0 0 0,0 1 0 0 0,0 0 1 0 0,0 0-1 0 0,0 0 0 0 0,0 1 0 0 0,0 0 1 0 0,0 0-1 0 0,-8 2 0 0 0,-12 2-4 0 0,1 1 0 0 0,0 1 0 0 0,1 2 0 0 0,-38 15 0 0 0,47-16 1 0 0,1 1 0 0 0,0 0-1 0 0,0 1 1 0 0,1 0 0 0 0,0 1-1 0 0,1 1 1 0 0,0 0-1 0 0,-13 16 1 0 0,21-21-4 0 0,0 0 0 0 0,1 0-1 0 0,0 0 1 0 0,1 0 0 0 0,-1 1 0 0 0,1 0-1 0 0,0 0 1 0 0,1 0 0 0 0,0 0 0 0 0,0 0 0 0 0,1 0-1 0 0,-1 0 1 0 0,1 1 0 0 0,1-1 0 0 0,0 1-1 0 0,0-1 1 0 0,0 0 0 0 0,1 1 0 0 0,0-1 0 0 0,0 0-1 0 0,1 1 1 0 0,2 6 0 0 0,1-1 0 0 0,0-1 0 0 0,1 0 0 0 0,0 0 0 0 0,1-1-1 0 0,0 1 1 0 0,1-2 0 0 0,0 1 0 0 0,1-1 0 0 0,0 0 0 0 0,0-1 0 0 0,17 13 0 0 0,27 15 0 0 0,65 34 1 0 0,36 26 3 0 0,-150-95-4 0 0,-1 1-1 0 0,1 0 1 0 0,-1 0 0 0 0,0 0 0 0 0,0 0 0 0 0,0 1 0 0 0,0-1 0 0 0,0 1 0 0 0,-1-1 0 0 0,0 1 0 0 0,3 5 0 0 0,-5-7 0 0 0,0-1-1 0 0,1 0 1 0 0,-1 0 0 0 0,0 0-1 0 0,0 0 1 0 0,0 1 0 0 0,0-1-1 0 0,0 0 1 0 0,0 0 0 0 0,0 0-1 0 0,0 1 1 0 0,0-1 0 0 0,0 0-1 0 0,-1 0 1 0 0,1 0 0 0 0,-1 0-1 0 0,1 0 1 0 0,-1 2 0 0 0,-1-1 0 0 0,1-1 1 0 0,-1 1 0 0 0,1-1 0 0 0,-1 1-1 0 0,1-1 1 0 0,-1 1 0 0 0,0-1 0 0 0,0 0-1 0 0,0 0 1 0 0,1 0 0 0 0,-1 0 0 0 0,0 0 0 0 0,-4 1-1 0 0,-16 4-116 0 0,-1-1 1 0 0,0 0-1 0 0,0-2 0 0 0,-1 0 0 0 0,1-2 0 0 0,-1-1 0 0 0,1 0 0 0 0,-1-2 1 0 0,1-1-1 0 0,-46-11 0 0 0,63 12-11 0 0,-1 0 0 0 0,1 0 0 0 0,-1-1 0 0 0,1 1 0 0 0,0-1 0 0 0,0-1 0 0 0,0 1 0 0 0,1-1 0 0 0,-1 0 0 0 0,1-1 0 0 0,0 1 0 0 0,0-1 0 0 0,0 0 0 0 0,1 0 0 0 0,0-1 0 0 0,0 1 0 0 0,0-1 0 0 0,1 0 0 0 0,0 0 0 0 0,0 0 0 0 0,0 0 0 0 0,1-1 0 0 0,0 1 0 0 0,0-1 0 0 0,0 1 0 0 0,1-1 0 0 0,-1-10 0 0 0,3-13-649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7.119"/>
    </inkml:context>
    <inkml:brush xml:id="br0">
      <inkml:brushProperty name="width" value="0.05" units="cm"/>
      <inkml:brushProperty name="height" value="0.05" units="cm"/>
    </inkml:brush>
  </inkml:definitions>
  <inkml:trace contextRef="#ctx0" brushRef="#br0">61 7 6065 0 0,'-2'-1'78'0'0,"-1"0"0"0"0,0 0 1 0 0,0 0-1 0 0,0 0 0 0 0,0 1 1 0 0,0-1-1 0 0,0 1 0 0 0,0 0 1 0 0,0 0-1 0 0,0 0 0 0 0,0 0 1 0 0,0 1-1 0 0,0-1 0 0 0,0 1 1 0 0,0 0-1 0 0,0-1 0 0 0,-3 3 1 0 0,6-2-68 0 0,-1 0 0 0 0,0-1 0 0 0,1 1 0 0 0,-1 0 0 0 0,1 0 0 0 0,0 0 0 0 0,-1 0 0 0 0,1 0 0 0 0,0 0 0 0 0,-1 1 0 0 0,1-1 0 0 0,0 0 0 0 0,0 0 0 0 0,0 0 0 0 0,0 0 0 0 0,0 0 0 0 0,0 0 0 0 0,0 0 0 0 0,1 0 0 0 0,-1 1 0 0 0,0 0-24 0 0,1 0 0 0 0,-1 0 0 0 0,0 0 1 0 0,1 0-1 0 0,-1 0 0 0 0,1 0 1 0 0,0 0-1 0 0,0-1 0 0 0,-1 1 1 0 0,1 0-1 0 0,0-1 0 0 0,2 3 1 0 0,16 15-748 0 0,-7-12 256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7.471"/>
    </inkml:context>
    <inkml:brush xml:id="br0">
      <inkml:brushProperty name="width" value="0.05" units="cm"/>
      <inkml:brushProperty name="height" value="0.05" units="cm"/>
    </inkml:brush>
  </inkml:definitions>
  <inkml:trace contextRef="#ctx0" brushRef="#br0">218 388 6249 0 0,'3'-3'40'0'0,"0"0"1"0"0,0 0-1 0 0,0 0 1 0 0,-1 0 0 0 0,1-1-1 0 0,-1 1 1 0 0,1-1-1 0 0,-1 1 1 0 0,0-1 0 0 0,-1 0-1 0 0,1 0 1 0 0,-1 0-1 0 0,0 0 1 0 0,0 0 0 0 0,1-5-1 0 0,-1 6 28 0 0,-1 0-17 0 0,-1 1 0 0 0,1 0 0 0 0,-1-1 0 0 0,0 1 0 0 0,1 0-1 0 0,-1-1 1 0 0,0 1 0 0 0,0 0 0 0 0,-1 0 0 0 0,1 0 0 0 0,0 0 0 0 0,-1 0 0 0 0,1 0 0 0 0,-1 0 0 0 0,0 1 0 0 0,1-1 0 0 0,-1 1-1 0 0,0-1 1 0 0,0 1 0 0 0,0-1 0 0 0,-4-1 0 0 0,2 3-4 0 0,1 1 0 0 0,-1-1 0 0 0,1 1 0 0 0,0 0 0 0 0,-1 0 0 0 0,1 0-1 0 0,0 0 1 0 0,-5 3 0 0 0,1-1 10 0 0,-5 1 12 0 0,1 1 0 0 0,0 0 0 0 0,0 1-1 0 0,0 0 1 0 0,0 1 0 0 0,1 0-1 0 0,0 1 1 0 0,1 0 0 0 0,0 0 0 0 0,0 1-1 0 0,1 0 1 0 0,0 0 0 0 0,0 1-1 0 0,-10 18 1 0 0,15-22-46 0 0,-1 1 1 0 0,1 0-1 0 0,0 0 0 0 0,1 0 0 0 0,0 1 1 0 0,-3 14-1 0 0,5-20-19 0 0,0-1 0 0 0,0 1-1 0 0,0-1 1 0 0,0 1 0 0 0,0-1 0 0 0,0 1 0 0 0,1 0 0 0 0,-1-1 0 0 0,1 1 0 0 0,-1-1 0 0 0,1 1-1 0 0,-1-1 1 0 0,1 0 0 0 0,0 1 0 0 0,0-1 0 0 0,1 3 0 0 0,0-3 0 0 0,-1 0 0 0 0,1 0 0 0 0,0 1 1 0 0,-1-1-1 0 0,1 0 0 0 0,0-1 0 0 0,0 1 0 0 0,0 0 0 0 0,0-1 0 0 0,0 1 1 0 0,0-1-1 0 0,0 1 0 0 0,0-1 0 0 0,0 0 0 0 0,0 0 0 0 0,4 0 1 0 0,5-1 1 0 0,1 0-1 0 0,-1 0 1 0 0,1-2 0 0 0,-1 1 0 0 0,0-1 0 0 0,0-1 0 0 0,0 0 0 0 0,0-1 0 0 0,-1 0 0 0 0,0-1 0 0 0,0 0 0 0 0,0 0 0 0 0,0-1 0 0 0,-1 0 0 0 0,9-10 0 0 0,-5 5-13 0 0,-1-1 0 0 0,-1 0 0 0 0,0 0 0 0 0,-1-1-1 0 0,-1-1 1 0 0,0 0 0 0 0,-1 0 0 0 0,0-1 0 0 0,8-25 0 0 0,-8 7 19 0 0,-1-1 1 0 0,-1 1-1 0 0,1-68 0 0 0,-7 98-9 0 0,0-3 13 0 0,0 1-1 0 0,0 0 0 0 0,0-1 1 0 0,-1 1-1 0 0,0-1 1 0 0,-1 1-1 0 0,1 0 1 0 0,-4-8-1 0 0,5 14-14 0 0,0 0-1 0 0,0 0 1 0 0,0-1 0 0 0,0 1-1 0 0,0 0 1 0 0,0 0 0 0 0,0 0 0 0 0,0 0-1 0 0,0-1 1 0 0,0 1 0 0 0,-1 0-1 0 0,1 0 1 0 0,0 0 0 0 0,0 0 0 0 0,0 0-1 0 0,0 0 1 0 0,0 0 0 0 0,0-1-1 0 0,0 1 1 0 0,-1 0 0 0 0,1 0 0 0 0,0 0-1 0 0,0 0 1 0 0,0 0 0 0 0,0 0-1 0 0,0 0 1 0 0,-1 0 0 0 0,1 0 0 0 0,0 0-1 0 0,0 0 1 0 0,0 0 0 0 0,0 0-1 0 0,-1 0 1 0 0,1 0 0 0 0,0 0 0 0 0,0 0-1 0 0,0 0 1 0 0,0 0 0 0 0,0 0-1 0 0,-1 0 1 0 0,1 0 0 0 0,0 0 0 0 0,0 0-1 0 0,-6 8 1 0 0,-2 11-29 0 0,-11 46 183 0 0,-15 99 0 0 0,31-137-288 0 0,1-1 0 0 0,1 1-1 0 0,1 0 1 0 0,1 0 0 0 0,2-1 0 0 0,10 50-1 0 0,-10-67-189 0 0,1-1 0 0 0,-1 1 0 0 0,1 0 0 0 0,1-1-1 0 0,6 11 1 0 0,2-5-633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7.788"/>
    </inkml:context>
    <inkml:brush xml:id="br0">
      <inkml:brushProperty name="width" value="0.05" units="cm"/>
      <inkml:brushProperty name="height" value="0.05" units="cm"/>
    </inkml:brush>
  </inkml:definitions>
  <inkml:trace contextRef="#ctx0" brushRef="#br0">54 0 6657 0 0,'-7'7'2461'0'0,"6"-4"-2451"0"0,-1 1 1 0 0,1-1-1 0 0,0 0 1 0 0,0 1-1 0 0,0-1 1 0 0,0 1-1 0 0,1-1 1 0 0,-1 8-1 0 0,-5 20-16 0 0,-23 48-1691 0 0,26-70 985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8.163"/>
    </inkml:context>
    <inkml:brush xml:id="br0">
      <inkml:brushProperty name="width" value="0.05" units="cm"/>
      <inkml:brushProperty name="height" value="0.05" units="cm"/>
    </inkml:brush>
  </inkml:definitions>
  <inkml:trace contextRef="#ctx0" brushRef="#br0">8 162 6501 0 0,'-1'-1'56'0'0,"0"-1"0"0"0,0 0 0 0 0,1 0 0 0 0,-1 1 0 0 0,0-1 0 0 0,0 0 0 0 0,1 0 0 0 0,0 0 0 0 0,-1 0 0 0 0,1 0 0 0 0,0 0 0 0 0,0 0 0 0 0,0 0 0 0 0,0 0 0 0 0,0 0 0 0 0,0 0 0 0 0,0 0 0 0 0,1 0 0 0 0,0-3 0 0 0,1-2 383 0 0,0 0 0 0 0,0 0 0 0 0,0-1 0 0 0,4-6 0 0 0,-2 9-314 0 0,0-1 0 0 0,0 1 0 0 0,0-1 0 0 0,0 1 0 0 0,1 0-1 0 0,0 1 1 0 0,0-1 0 0 0,0 1 0 0 0,0 0 0 0 0,1 0 0 0 0,0 1 0 0 0,0 0 0 0 0,0 0-1 0 0,0 0 1 0 0,0 0 0 0 0,1 1 0 0 0,-1 0 0 0 0,1 1 0 0 0,12-2 0 0 0,-15 2-133 0 0,0 1 0 0 0,0 0 0 0 0,1 0 0 0 0,-1 0 0 0 0,0 0 0 0 0,1 1 1 0 0,-1 0-1 0 0,0 0 0 0 0,0 0 0 0 0,0 0 0 0 0,1 1 0 0 0,-1-1 0 0 0,-1 1 0 0 0,1 0 1 0 0,0 1-1 0 0,0-1 0 0 0,-1 0 0 0 0,1 1 0 0 0,-1 0 0 0 0,0 0 0 0 0,0 0 0 0 0,0 0 1 0 0,0 1-1 0 0,-1-1 0 0 0,1 1 0 0 0,-1-1 0 0 0,0 1 0 0 0,0 0 0 0 0,0 0 1 0 0,-1 0-1 0 0,3 7 0 0 0,-1 0-1 0 0,-1 1-1 0 0,0 0 1 0 0,-1 0 0 0 0,0 0 0 0 0,-1 0-1 0 0,-1 0 1 0 0,1 0 0 0 0,-2 0-1 0 0,0 0 1 0 0,-4 15 0 0 0,2-11 18 0 0,-1-1-1 0 0,-1 0 1 0 0,0-1 0 0 0,-1 1 0 0 0,-1-1-1 0 0,0-1 1 0 0,-13 18 0 0 0,21-30-8 0 0,-1 0 1 0 0,1-1 0 0 0,-1 1-1 0 0,1 0 1 0 0,-1-1 0 0 0,1 1-1 0 0,-1 0 1 0 0,0-1-1 0 0,1 1 1 0 0,-1-1 0 0 0,0 1-1 0 0,1-1 1 0 0,-1 1 0 0 0,0-1-1 0 0,0 1 1 0 0,1-1-1 0 0,-1 0 1 0 0,0 1 0 0 0,0-1-1 0 0,0 0 1 0 0,1 0 0 0 0,-1 0-1 0 0,0 0 1 0 0,0 0-1 0 0,0 0 1 0 0,0 0 0 0 0,-1 0-1 0 0,1-1-11 0 0,0 1-1 0 0,0-1 0 0 0,0 0 1 0 0,0 0-1 0 0,0 0 0 0 0,0 0 1 0 0,1 1-1 0 0,-1-1 0 0 0,0-1 1 0 0,0 1-1 0 0,1 0 0 0 0,-1 0 1 0 0,1 0-1 0 0,-1 0 0 0 0,1 0 1 0 0,-1-2-1 0 0,-1-5-66 0 0,0 0 0 0 0,0 0 0 0 0,1 0 1 0 0,-1-14-1 0 0,3 7 65 0 0,1 0 1 0 0,0 1 0 0 0,1-1 0 0 0,1 0-1 0 0,0 1 1 0 0,1 0 0 0 0,0 0-1 0 0,1 0 1 0 0,1 1 0 0 0,0 0-1 0 0,1 0 1 0 0,0 0 0 0 0,1 1 0 0 0,0 1-1 0 0,1-1 1 0 0,12-10 0 0 0,-19 20 9 0 0,0-1 1 0 0,0 1 0 0 0,0 0 0 0 0,0 0-1 0 0,0 0 1 0 0,0 0 0 0 0,1 1 0 0 0,-1-1 0 0 0,1 1-1 0 0,-1 0 1 0 0,1 0 0 0 0,-1 0 0 0 0,1 0-1 0 0,0 1 1 0 0,0 0 0 0 0,-1-1 0 0 0,1 1-1 0 0,0 1 1 0 0,0-1 0 0 0,-1 0 0 0 0,1 1-1 0 0,0 0 1 0 0,-1 0 0 0 0,1 0 0 0 0,-1 0-1 0 0,1 1 1 0 0,-1-1 0 0 0,0 1 0 0 0,1 0-1 0 0,-1 0 1 0 0,0 0 0 0 0,0 0 0 0 0,0 0-1 0 0,0 1 1 0 0,-1 0 0 0 0,1-1 0 0 0,-1 1-1 0 0,0 0 1 0 0,1 0 0 0 0,-1 0 0 0 0,0 1-1 0 0,-1-1 1 0 0,1 0 0 0 0,1 7 0 0 0,2 1 29 0 0,-1 1 1 0 0,-1 1 0 0 0,0-1 0 0 0,-1 0 0 0 0,0 1-1 0 0,-1-1 1 0 0,-1 1 0 0 0,-1 24 0 0 0,-1-19-594 0 0,-1 1 0 0 0,0-1 0 0 0,-2 1 0 0 0,0-1 0 0 0,-10 22 0 0 0,13-27-569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8.628"/>
    </inkml:context>
    <inkml:brush xml:id="br0">
      <inkml:brushProperty name="width" value="0.05" units="cm"/>
      <inkml:brushProperty name="height" value="0.05" units="cm"/>
    </inkml:brush>
  </inkml:definitions>
  <inkml:trace contextRef="#ctx0" brushRef="#br0">170 184 6097 0 0,'-21'-65'438'0'0,"17"53"-91"0"0,1-1-1 0 0,-2-18 1 0 0,-3-13 745 0 0,8 43-1071 0 0,0 0 0 0 0,-1 0 0 0 0,1 0 0 0 0,0 0 0 0 0,0 0 0 0 0,-1 0 0 0 0,1 1 0 0 0,-1-1 0 0 0,1 0 0 0 0,-1 0 0 0 0,1 0 0 0 0,-1 1 0 0 0,1-1 0 0 0,-1 0-1 0 0,0 1 1 0 0,1-1 0 0 0,-1 0 0 0 0,0 1 0 0 0,0-1 0 0 0,1 1 0 0 0,-1-1 0 0 0,0 1 0 0 0,0-1 0 0 0,0 1 0 0 0,-1-1 0 0 0,0 1-10 0 0,0 0 1 0 0,0 0-1 0 0,1 0 1 0 0,-1 1-1 0 0,0-1 1 0 0,0 0-1 0 0,1 1 1 0 0,-1-1-1 0 0,0 1 1 0 0,1 0-1 0 0,-1-1 1 0 0,1 1-1 0 0,-3 1 1 0 0,-2 2 25 0 0,0 1 0 0 0,-1 0 1 0 0,1 0-1 0 0,1 0 0 0 0,-9 10 0 0 0,9-8-13 0 0,0-1-1 0 0,1 1 1 0 0,-1 1-1 0 0,2-1 1 0 0,-1 1-1 0 0,1-1 1 0 0,0 1-1 0 0,0 0 1 0 0,1 0 0 0 0,1 0-1 0 0,-1 1 1 0 0,0 15-1 0 0,2-20-27 0 0,0 0-1 0 0,0 0 1 0 0,1 0-1 0 0,-1 0 1 0 0,1 0-1 0 0,0 0 1 0 0,0 0-1 0 0,1 0 1 0 0,-1-1-1 0 0,1 1 1 0 0,-1 0-1 0 0,1-1 1 0 0,1 0-1 0 0,-1 1 1 0 0,0-1-1 0 0,1 0 1 0 0,-1 0-1 0 0,1 0 1 0 0,0 0-1 0 0,0-1 1 0 0,0 1-1 0 0,0-1 1 0 0,1 0-1 0 0,-1 0 1 0 0,1 0 0 0 0,-1 0-1 0 0,1-1 1 0 0,0 1-1 0 0,4 0 1 0 0,-4 0-46 0 0,0-1 1 0 0,0 0-1 0 0,0 0 0 0 0,0-1 1 0 0,1 1-1 0 0,-1-1 1 0 0,0 0-1 0 0,1 0 1 0 0,-1 0-1 0 0,0-1 1 0 0,1 0-1 0 0,-1 1 1 0 0,0-1-1 0 0,0-1 1 0 0,0 1-1 0 0,0-1 1 0 0,0 1-1 0 0,0-1 1 0 0,0 0-1 0 0,-1-1 1 0 0,1 1-1 0 0,-1-1 1 0 0,1 1-1 0 0,-1-1 1 0 0,0 0-1 0 0,0 0 1 0 0,0-1-1 0 0,2-3 1 0 0,0 0 30 0 0,0-1 1 0 0,0 0 0 0 0,-1-1 0 0 0,0 1 0 0 0,-1-1 0 0 0,0 0-1 0 0,0 0 1 0 0,-1 0 0 0 0,0 0 0 0 0,-1 0 0 0 0,1 0 0 0 0,-2-13-1 0 0,2 1 112 0 0,-2 16-29 0 0,1-1 0 0 0,-1 1 0 0 0,0-1 0 0 0,-2-9 0 0 0,-2 6 241 0 0,2 21-169 0 0,1-1-187 0 0,-2 5 29 0 0,-4 17-44 0 0,1 0 0 0 0,-2 51 0 0 0,8-79-106 0 0,1-1 0 0 0,-1 1 0 0 0,1 0 0 0 0,0 0 0 0 0,0-1 0 0 0,0 1-1 0 0,0-1 1 0 0,3 6 0 0 0,4-2-516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9.382"/>
    </inkml:context>
    <inkml:brush xml:id="br0">
      <inkml:brushProperty name="width" value="0.05" units="cm"/>
      <inkml:brushProperty name="height" value="0.05" units="cm"/>
    </inkml:brush>
  </inkml:definitions>
  <inkml:trace contextRef="#ctx0" brushRef="#br0">8 29 6689 0 0,'-4'-7'162'0'0,"1"3"310"0"0,3 9 11 0 0,0 7-296 0 0,2-6-119 0 0,-1 0-1 0 0,1 0 0 0 0,0-1 0 0 0,0 1 0 0 0,0 0 0 0 0,1-1 1 0 0,0 1-1 0 0,0-1 0 0 0,1 0 0 0 0,6 8 0 0 0,-3-2 56 0 0,-1-3-79 0 0,-1 0-1 0 0,0 1 1 0 0,0 0-1 0 0,-1 0 1 0 0,4 14-1 0 0,-6-18-37 0 0,-1 0 0 0 0,0-1 0 0 0,-1 1-1 0 0,1 0 1 0 0,-1-1 0 0 0,0 1 0 0 0,0 0-1 0 0,0-1 1 0 0,-1 1 0 0 0,1 0 0 0 0,-1-1-1 0 0,-1 1 1 0 0,-1 7 0 0 0,-1-3 7 0 0,3-6-11 0 0,0 0 0 0 0,0 0 0 0 0,0 0 0 0 0,0 0 0 0 0,-1 0-1 0 0,1 0 1 0 0,-1-1 0 0 0,0 1 0 0 0,0-1 0 0 0,0 1 0 0 0,0-1 0 0 0,0 1 0 0 0,0-1 0 0 0,-1 0 0 0 0,-3 2 0 0 0,5-4-3 0 0,1 0 0 0 0,-1 1 0 0 0,0-1 0 0 0,0 0 0 0 0,0 0 0 0 0,1-1 0 0 0,-1 1 0 0 0,0 0 1 0 0,0 0-1 0 0,1 0 0 0 0,-1 0 0 0 0,0-1 0 0 0,0 1 0 0 0,1 0 0 0 0,-1-1 0 0 0,0 1 0 0 0,1-1 0 0 0,-1 1 0 0 0,0-1 0 0 0,1 1 0 0 0,-1-1 0 0 0,1 1 1 0 0,-1-1-1 0 0,1 1 0 0 0,-1-1 0 0 0,1 0 0 0 0,-1 1 0 0 0,1-1 0 0 0,0 0 0 0 0,-1 1 0 0 0,1-1 0 0 0,0 0 0 0 0,-1 0 0 0 0,1 1 0 0 0,0-1 0 0 0,0-1 1 0 0,-8-33-21 0 0,7 34 22 0 0,1-8-9 0 0,-1 0 0 0 0,2 0 0 0 0,-1 1 0 0 0,1-1 0 0 0,0 0 1 0 0,1 0-1 0 0,0 1 0 0 0,4-14 0 0 0,0 7-8 0 0,0 0 1 0 0,1 0-1 0 0,15-24 0 0 0,-17 32 15 0 0,0 0 0 0 0,1 0 0 0 0,0 1 0 0 0,1-1 0 0 0,-1 1 0 0 0,1 0 0 0 0,14-8 0 0 0,-19 12-2 0 0,1 1 0 0 0,-1-1 0 0 0,1 1 0 0 0,-1 0 0 0 0,1 0 0 0 0,0 0 0 0 0,-1 0 0 0 0,1 0 0 0 0,0 0 0 0 0,0 1 0 0 0,0-1 0 0 0,-1 1 0 0 0,1 0 0 0 0,0 0 0 0 0,0 0 0 0 0,0 0 0 0 0,0 0 0 0 0,0 1 0 0 0,-1-1 0 0 0,1 1 1 0 0,0 0-1 0 0,0 0 0 0 0,-1 0 0 0 0,1 0 0 0 0,-1 0 0 0 0,1 1 0 0 0,-1-1 0 0 0,4 3 0 0 0,-4-1 4 0 0,1 0 1 0 0,-1 0-1 0 0,0 1 1 0 0,0-1-1 0 0,0 0 1 0 0,-1 1 0 0 0,1-1-1 0 0,-1 1 1 0 0,0-1-1 0 0,0 1 1 0 0,0 0-1 0 0,0-1 1 0 0,0 1-1 0 0,-1 0 1 0 0,0 6-1 0 0,0 5 24 0 0,0-1 0 0 0,-5 25-1 0 0,-5-9-1 0 0,8-26-22 0 0,0 1 0 0 0,1-1 1 0 0,-1 1-1 0 0,1-1 1 0 0,0 1-1 0 0,-1 9 1 0 0,30-47 35 0 0,-22 23-40 0 0,47-61 0 0 0,-48 65 3 0 0,1 0-1 0 0,-1 1 0 0 0,1 0 0 0 0,0 0 0 0 0,0 0 0 0 0,1 0 0 0 0,-1 1 0 0 0,15-7 1 0 0,-19 10-2 0 0,0 1 1 0 0,0-1-1 0 0,0 0 1 0 0,0 1 0 0 0,0-1-1 0 0,0 1 1 0 0,0 0 0 0 0,0-1-1 0 0,0 1 1 0 0,0 0 0 0 0,1 0-1 0 0,-1 0 1 0 0,0 1 0 0 0,0-1-1 0 0,0 1 1 0 0,0-1 0 0 0,0 1-1 0 0,0-1 1 0 0,0 1 0 0 0,0 0-1 0 0,0 0 1 0 0,0 0 0 0 0,0 0-1 0 0,0 1 1 0 0,-1-1 0 0 0,1 0-1 0 0,2 3 1 0 0,-1 0 4 0 0,-1-1 1 0 0,0 1-1 0 0,1 0 1 0 0,-1 0-1 0 0,-1 0 1 0 0,1 0-1 0 0,0 0 1 0 0,-1 1-1 0 0,0-1 1 0 0,0 0-1 0 0,-1 1 1 0 0,1 6 0 0 0,0 9 52 0 0,0-1 80 0 0,5 33-1 0 0,-5-48-121 0 0,0 0 0 0 0,0 0 1 0 0,0 0-1 0 0,0-1 0 0 0,1 1 1 0 0,-1 0-1 0 0,1-1 0 0 0,0 1 1 0 0,0-1-1 0 0,0 0 0 0 0,1 0 1 0 0,-1 1-1 0 0,1-1 0 0 0,4 3 1 0 0,-4-4-14 0 0,0-1 1 0 0,0 1-1 0 0,0-1 1 0 0,0 0-1 0 0,0-1 1 0 0,0 1-1 0 0,0 0 1 0 0,0-1 0 0 0,0 0-1 0 0,1 1 1 0 0,-1-1-1 0 0,0-1 1 0 0,0 1-1 0 0,1 0 1 0 0,-1-1 0 0 0,0 0-1 0 0,0 1 1 0 0,0-1-1 0 0,0 0 1 0 0,0-1-1 0 0,0 1 1 0 0,3-2-1 0 0,8-4-116 0 0,0-1 0 0 0,26-20 0 0 0,-29 20 79 0 0,-1 0 0 0 0,0-1 0 0 0,-1-1-1 0 0,1 1 1 0 0,-2-2 0 0 0,1 1 0 0 0,-2-1 0 0 0,1 0-1 0 0,-1-1 1 0 0,-1 0 0 0 0,0 0 0 0 0,-1 0 0 0 0,6-22-1 0 0,-10 32 40 0 0,-1-1 0 0 0,1 1 0 0 0,-1-1 0 0 0,0 1 0 0 0,0 0 0 0 0,0-1 0 0 0,0 1-1 0 0,0-1 1 0 0,0 1 0 0 0,-1-1 0 0 0,1 1 0 0 0,-1 0 0 0 0,-2-5 0 0 0,3 6 2 0 0,-1-1 1 0 0,0 1-1 0 0,0-1 1 0 0,0 1-1 0 0,0 0 1 0 0,-1 0-1 0 0,1 0 1 0 0,0 0-1 0 0,0 0 1 0 0,-1 0-1 0 0,1 0 1 0 0,-1 0 0 0 0,1 0-1 0 0,-1 0 1 0 0,1 1-1 0 0,-3-1 1 0 0,0 0 7 0 0,0 0 1 0 0,-1 0-1 0 0,1 1 1 0 0,-1 0-1 0 0,1 0 1 0 0,-1 0-1 0 0,1 1 1 0 0,-1-1-1 0 0,1 1 1 0 0,0 0-1 0 0,-1 0 1 0 0,1 1-1 0 0,-7 2 1 0 0,5-1 16 0 0,0 0 1 0 0,0 1 0 0 0,1-1-1 0 0,-1 1 1 0 0,1 1-1 0 0,0-1 1 0 0,0 1-1 0 0,0-1 1 0 0,1 1-1 0 0,-1 1 1 0 0,1-1 0 0 0,1 1-1 0 0,-1-1 1 0 0,1 1-1 0 0,0 0 1 0 0,0 1-1 0 0,0-1 1 0 0,1 0-1 0 0,0 1 1 0 0,1-1 0 0 0,-1 1-1 0 0,1 0 1 0 0,0-1-1 0 0,1 1 1 0 0,0 0-1 0 0,0 0 1 0 0,0-1-1 0 0,1 1 1 0 0,1 7 0 0 0,0-9-30 0 0,-1 0 1 0 0,1-1-1 0 0,0 1 0 0 0,0 0 1 0 0,1-1-1 0 0,-1 0 1 0 0,1 1-1 0 0,0-1 1 0 0,0 0-1 0 0,0-1 1 0 0,1 1-1 0 0,-1 0 1 0 0,1-1-1 0 0,0 0 1 0 0,0 0-1 0 0,0 0 0 0 0,1 0 1 0 0,-1-1-1 0 0,1 1 1 0 0,5 1-1 0 0,-1 0-206 0 0,0-1-1 0 0,1 0 1 0 0,0 0-1 0 0,-1-1 1 0 0,1 0-1 0 0,0-1 0 0 0,0 0 1 0 0,0 0-1 0 0,12-2 1 0 0,1-2-697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9.710"/>
    </inkml:context>
    <inkml:brush xml:id="br0">
      <inkml:brushProperty name="width" value="0.05" units="cm"/>
      <inkml:brushProperty name="height" value="0.05" units="cm"/>
    </inkml:brush>
  </inkml:definitions>
  <inkml:trace contextRef="#ctx0" brushRef="#br0">16 5 6625 0 0,'-2'0'96'0'0,"-6"0"218"0"0,8 0-308 0 0,-1 0 1 0 0,1 0-1 0 0,0 0 0 0 0,0 0 1 0 0,0 0-1 0 0,0 0 1 0 0,0 0-1 0 0,0 0 1 0 0,0 0-1 0 0,0 0 1 0 0,-1 0-1 0 0,1 0 1 0 0,0 0-1 0 0,0 0 0 0 0,0 0 1 0 0,0 0-1 0 0,0 0 1 0 0,0 0-1 0 0,0-1 1 0 0,0 1-1 0 0,0 0 1 0 0,0 0-1 0 0,-1 0 1 0 0,1 0-1 0 0,0 0 1 0 0,0 0-1 0 0,0 0 0 0 0,0 0 1 0 0,0 0-1 0 0,0 0 1 0 0,0 0-1 0 0,0-1 1 0 0,0 1-1 0 0,0 0 1 0 0,0 0-1 0 0,0 0 1 0 0,0 0-1 0 0,0 0 0 0 0,0 0 1 0 0,0 0-1 0 0,0 0 1 0 0,0-1-1 0 0,0 1 1 0 0,0 0-1 0 0,0 0 1 0 0,0 0-1 0 0,0 0 1 0 0,0 0-1 0 0,0 0 0 0 0,0 0 1 0 0,0 0-1 0 0,0-1 1 0 0,0 1-1 0 0,0 0 1 0 0,0 0-1 0 0,0 0 1 0 0,0 0-1 0 0,0 0 1 0 0,1 0-1 0 0,-2 2 201 0 0,1 1-1 0 0,1-1 1 0 0,-1 1-1 0 0,0-1 1 0 0,0 1-1 0 0,1-1 1 0 0,-1 1-1 0 0,1-1 1 0 0,0 0 0 0 0,0 1-1 0 0,0-1 1 0 0,0 0-1 0 0,0 0 1 0 0,2 3-1 0 0,0 1-253 0 0,-1 0 0 0 0,1 1 0 0 0,-1-1 0 0 0,0 1 0 0 0,-1-1 0 0 0,0 1-1 0 0,0 0 1 0 0,0 0 0 0 0,-1-1 0 0 0,0 1 0 0 0,0 0 0 0 0,-1 0 0 0 0,0 0 0 0 0,0-1 0 0 0,-1 1-1 0 0,1-1 1 0 0,-2 1 0 0 0,1-1 0 0 0,-1 1 0 0 0,-3 6 0 0 0,-3 3-947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0.311"/>
    </inkml:context>
    <inkml:brush xml:id="br0">
      <inkml:brushProperty name="width" value="0.05" units="cm"/>
      <inkml:brushProperty name="height" value="0.05" units="cm"/>
    </inkml:brush>
  </inkml:definitions>
  <inkml:trace contextRef="#ctx0" brushRef="#br0">172 104 6501 0 0,'2'-1'95'0'0,"0"-1"1"0"0,-1 1-1 0 0,0 0 0 0 0,1 0 1 0 0,-1 0-1 0 0,0-1 1 0 0,1 1-1 0 0,-1-1 1 0 0,0 1-1 0 0,0-1 1 0 0,0 1-1 0 0,-1-1 1 0 0,1 0-1 0 0,0 0 0 0 0,0 1 1 0 0,-1-1-1 0 0,1 0 1 0 0,-1 0-1 0 0,0 1 1 0 0,1-1-1 0 0,-1 0 1 0 0,0 0-1 0 0,0 0 1 0 0,0 0-1 0 0,0 0 0 0 0,-1 1 1 0 0,1-1-1 0 0,0 0 1 0 0,-1 0-1 0 0,0 0 1 0 0,1 1-1 0 0,-1-1 1 0 0,0 0-1 0 0,0 1 1 0 0,1-1-1 0 0,-2 0 1 0 0,0-1-1 0 0,0 0-32 0 0,0 0 1 0 0,0 0-1 0 0,0 0 1 0 0,0 1-1 0 0,-1-1 1 0 0,0 1-1 0 0,1 0 1 0 0,-1-1-1 0 0,0 1 1 0 0,0 0-1 0 0,0 0 1 0 0,0 1-1 0 0,0-1 1 0 0,0 1-1 0 0,-1 0 1 0 0,1-1-1 0 0,0 1 1 0 0,-1 1-1 0 0,-5-2 1 0 0,5 2-10 0 0,-1 1 0 0 0,1-1 0 0 0,0 1 1 0 0,-1-1-1 0 0,1 1 0 0 0,0 1 0 0 0,0-1 1 0 0,0 1-1 0 0,0-1 0 0 0,0 1 0 0 0,0 0 0 0 0,0 0 1 0 0,1 1-1 0 0,-1-1 0 0 0,-5 6 0 0 0,4-3-8 0 0,1 0-1 0 0,0 1 1 0 0,0-1-1 0 0,0 1 0 0 0,0 0 1 0 0,1 0-1 0 0,0 0 1 0 0,0 0-1 0 0,-3 11 0 0 0,4-10-9 0 0,-1 1-1 0 0,2 1 1 0 0,-1-1-1 0 0,1 0 1 0 0,0 0-1 0 0,1 0 0 0 0,0 1 1 0 0,0-1-1 0 0,1 0 1 0 0,0 0-1 0 0,0 1 1 0 0,1-1-1 0 0,0 0 1 0 0,0 0-1 0 0,1-1 0 0 0,0 1 1 0 0,5 8-1 0 0,-3-10-37 0 0,-1 0 0 0 0,1-1 0 0 0,0 0 0 0 0,0 0 0 0 0,1-1 1 0 0,0 1-1 0 0,0-1 0 0 0,0-1 0 0 0,0 1 0 0 0,0-1 0 0 0,1 0 0 0 0,-1 0 0 0 0,1-1 0 0 0,0 1 0 0 0,0-2 0 0 0,0 1 0 0 0,0-1 0 0 0,0 0 0 0 0,0 0 0 0 0,0-1 0 0 0,9-1 0 0 0,0 1-317 0 0,0-2 0 0 0,0 0-1 0 0,0-1 1 0 0,-1 0 0 0 0,1-1 0 0 0,-1-1-1 0 0,0-1 1 0 0,22-10 0 0 0,-31 13 174 0 0,1-1-1 0 0,0 1 1 0 0,-1-1-1 0 0,0-1 1 0 0,0 1-1 0 0,0-1 1 0 0,-1 0-1 0 0,1 0 1 0 0,-1-1 0 0 0,0 1-1 0 0,-1-1 1 0 0,0-1-1 0 0,0 1 1 0 0,0 0-1 0 0,0-1 1 0 0,-1 0 0 0 0,0 0-1 0 0,-1 0 1 0 0,1 0-1 0 0,-1 0 1 0 0,1-12-1 0 0,-2 12 214 0 0,0 0 0 0 0,-1 1 0 0 0,0-1 0 0 0,-1 0 0 0 0,0 0 0 0 0,0 0-1 0 0,0 0 1 0 0,0 0 0 0 0,-1 0 0 0 0,-1 1 0 0 0,1-1 0 0 0,-1 1 0 0 0,0 0 0 0 0,0 0 0 0 0,-7-10-1 0 0,5 50 290 0 0,-4 180-164 0 0,9-211-234 0 0,2 22-92 0 0,-2-24 70 0 0,0 1-1 0 0,0-1 1 0 0,1 0-1 0 0,-1 0 0 0 0,0 0 1 0 0,1 0-1 0 0,-1 0 0 0 0,1 0 1 0 0,-1 0-1 0 0,1 0 0 0 0,0 0 1 0 0,-1 0-1 0 0,1 0 0 0 0,0 0 1 0 0,0 0-1 0 0,0 0 0 0 0,0 0 1 0 0,1 0-1 0 0,6 2-553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0.624"/>
    </inkml:context>
    <inkml:brush xml:id="br0">
      <inkml:brushProperty name="width" value="0.05" units="cm"/>
      <inkml:brushProperty name="height" value="0.05" units="cm"/>
    </inkml:brush>
  </inkml:definitions>
  <inkml:trace contextRef="#ctx0" brushRef="#br0">22 10 7549 0 0,'-2'-3'-148'0'0,"0"-4"268"0"0,0 10-236 0 0,-3-3 244 0 0,1 1-248 0 0,8 2 232 0 0,-8 2-224 0 0,0-2 220 0 0,4 4-60 0 0,-2-2-272 0 0,4 1 220 0 0,-2 0-56 0 0,4 2-36 0 0,0-2-148 0 0,1 0 72 0 0,-1 3-416 0 0,0-4 52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0.924"/>
    </inkml:context>
    <inkml:brush xml:id="br0">
      <inkml:brushProperty name="width" value="0.05" units="cm"/>
      <inkml:brushProperty name="height" value="0.05" units="cm"/>
    </inkml:brush>
  </inkml:definitions>
  <inkml:trace contextRef="#ctx0" brushRef="#br0">59 11 7133 0 0,'-1'-11'228'0'0,"-9"16"91"0"0,9-5-301 0 0,0 0 0 0 0,0 0 0 0 0,0 1 0 0 0,0-1 0 0 0,0 0 0 0 0,0 1 0 0 0,0-1 1 0 0,0 1-1 0 0,0-1 0 0 0,0 1 0 0 0,0 0 0 0 0,0-1 0 0 0,0 1 0 0 0,0 0 0 0 0,1 0 0 0 0,-1-1 0 0 0,0 1 0 0 0,1 0 0 0 0,-1 0 0 0 0,0 0 0 0 0,1 0 0 0 0,-1 1 0 0 0,-6 22 81 0 0,2-1-1 0 0,1 1 1 0 0,0-1-1 0 0,2 1 0 0 0,0 29 1 0 0,-1 16-93 0 0,2-50-400 0 0,1 1 1 0 0,2-1-1 0 0,-1 0 0 0 0,2 0 0 0 0,8 29 0 0 0,-8-40-302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9.741"/>
    </inkml:context>
    <inkml:brush xml:id="br0">
      <inkml:brushProperty name="width" value="0.05" units="cm"/>
      <inkml:brushProperty name="height" value="0.05" units="cm"/>
    </inkml:brush>
  </inkml:definitions>
  <inkml:trace contextRef="#ctx0" brushRef="#br0">1 25 5973 0 0,'0'-1'9'0'0,"0"1"0"0"0,0-1 0 0 0,0 0 1 0 0,1 0-1 0 0,-1 0 0 0 0,0 1 1 0 0,1-1-1 0 0,-1 0 0 0 0,1 0 1 0 0,-1 1-1 0 0,1-1 0 0 0,-1 0 1 0 0,1 1-1 0 0,0-1 0 0 0,-1 0 0 0 0,1 1 1 0 0,1-2-1 0 0,-2 2-3 0 0,0 0 1 0 0,-1 0-1 0 0,1 0 0 0 0,0 0 1 0 0,0 0-1 0 0,-1 0 0 0 0,1 0 1 0 0,0 0-1 0 0,0 0 0 0 0,-1 0 1 0 0,1 0-1 0 0,0 0 0 0 0,0 0 1 0 0,-1 0-1 0 0,1-1 0 0 0,0 1 1 0 0,0 0-1 0 0,0 0 0 0 0,-1 0 1 0 0,1 0-1 0 0,0-1 0 0 0,0 1 1 0 0,0 0-1 0 0,0 0 0 0 0,-1 0 1 0 0,1-1-1 0 0,0 1 0 0 0,0 0 1 0 0,0 0-1 0 0,0-1 0 0 0,0 1 0 0 0,0 0 1 0 0,0 0-1 0 0,0-1 0 0 0,0 1 1 0 0,0 0-1 0 0,0 0 0 0 0,0-1 1 0 0,0 1-1 0 0,0 0 0 0 0,0 0 1 0 0,0-1-1 0 0,0 1 0 0 0,0 0 1 0 0,0 0-1 0 0,0-1 0 0 0,0 1 1 0 0,0 0-1 0 0,0 0 0 0 0,1 0 1 0 0,-1-1-1 0 0,0 1 0 0 0,0 0 1 0 0,0 0-1 0 0,0 0 0 0 0,1-1 1 0 0,-1 1-1 0 0,0 0 0 0 0,0 0 1 0 0,0 0-1 0 0,1 0 0 0 0,-1-1 1 0 0,0 1-1 0 0,1 0 0 0 0,-2 1 20 0 0,1 0-1 0 0,-1 0 0 0 0,1 0 1 0 0,-1 1-1 0 0,1-1 0 0 0,0 0 1 0 0,0 0-1 0 0,-1 0 0 0 0,1 0 1 0 0,0 1-1 0 0,0-1 0 0 0,0 2 1 0 0,0-1 3 0 0,-2 19 112 0 0,1 0 0 0 0,1 0-1 0 0,3 24 1 0 0,0 0 14 0 0,2 44 56 0 0,4 1 1 0 0,38 155-1 0 0,-11-122-2376 0 0,-32-105 1276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1.274"/>
    </inkml:context>
    <inkml:brush xml:id="br0">
      <inkml:brushProperty name="width" value="0.05" units="cm"/>
      <inkml:brushProperty name="height" value="0.05" units="cm"/>
    </inkml:brush>
  </inkml:definitions>
  <inkml:trace contextRef="#ctx0" brushRef="#br0">22 152 5420 0 0,'-4'-6'118'0'0,"1"0"-1"0"0,0 0 1 0 0,1 0-1 0 0,0 0 0 0 0,0-1 1 0 0,0 1-1 0 0,1-1 0 0 0,-2-12 1 0 0,3 20-105 0 0,0-1 0 0 0,0 0 0 0 0,0 0 1 0 0,0 0-1 0 0,1 0 0 0 0,-1 0 0 0 0,0 0 1 0 0,0 0-1 0 0,0 1 0 0 0,0-1 0 0 0,0 0 1 0 0,0 0-1 0 0,0 0 0 0 0,1 0 0 0 0,-1 0 0 0 0,0 0 1 0 0,0 0-1 0 0,0 0 0 0 0,0 0 0 0 0,0 0 1 0 0,0 0-1 0 0,1 0 0 0 0,-1 0 0 0 0,0 0 1 0 0,0 0-1 0 0,0 0 0 0 0,0 0 0 0 0,0 0 1 0 0,1 0-1 0 0,-1 0 0 0 0,0 0 0 0 0,0 0 1 0 0,0 0-1 0 0,0 0 0 0 0,0 0 0 0 0,1 0 1 0 0,-1 0-1 0 0,0 0 0 0 0,0 0 0 0 0,0 0 1 0 0,0 0-1 0 0,0 0 0 0 0,0 0 0 0 0,0-1 0 0 0,1 1 1 0 0,-1 0-1 0 0,0 0 0 0 0,0 0 0 0 0,0 0 1 0 0,0 0-1 0 0,0 0 0 0 0,0-1 0 0 0,0 1 1 0 0,0 0-1 0 0,0 0 0 0 0,0 0 0 0 0,0 0 1 0 0,0 0-1 0 0,0 0 0 0 0,0-1 0 0 0,0 1 1 0 0,0 0-1 0 0,0 0 0 0 0,0 0 0 0 0,0 0 1 0 0,0-1-1 0 0,12 15 378 0 0,-4-5-275 0 0,2-2-97 0 0,-1-1 0 0 0,2 0 0 0 0,-1-1 0 0 0,1 0 0 0 0,0 0 0 0 0,0-1 0 0 0,0-1 0 0 0,13 3 0 0 0,-7-2-27 0 0,0-2 0 0 0,1 0 0 0 0,-1-1 0 0 0,34-2-1 0 0,-48 0 11 0 0,0 1-1 0 0,1 0 0 0 0,-1-1 0 0 0,0 0 1 0 0,0 0-1 0 0,0 0 0 0 0,0 0 1 0 0,0 0-1 0 0,0-1 0 0 0,0 1 0 0 0,-1-1 1 0 0,1 0-1 0 0,0 0 0 0 0,-1 0 0 0 0,1 0 1 0 0,-1 0-1 0 0,0 0 0 0 0,4-5 0 0 0,-2 0 9 0 0,0-1-1 0 0,0 1 0 0 0,-1-1 0 0 0,0 0 0 0 0,3-12 0 0 0,8-20 374 0 0,-14 44-367 0 0,0 1-1 0 0,0-1 0 0 0,0 0 0 0 0,0 0 1 0 0,0 0-1 0 0,1 0 0 0 0,0 0 0 0 0,0 0 0 0 0,0 0 1 0 0,0 0-1 0 0,0 0 0 0 0,1-1 0 0 0,0 1 1 0 0,4 6-1 0 0,-5-7-13 0 0,1 0 0 0 0,-1 0 1 0 0,1 0-1 0 0,0-1 0 0 0,0 1 1 0 0,0-1-1 0 0,0 1 0 0 0,0-1 0 0 0,1 0 1 0 0,-1 1-1 0 0,1-1 0 0 0,-1-1 1 0 0,1 1-1 0 0,0 0 0 0 0,0-1 0 0 0,0 1 1 0 0,0-1-1 0 0,0 0 0 0 0,0 0 1 0 0,0 0-1 0 0,0 0 0 0 0,0-1 1 0 0,6 1-1 0 0,-5-1-4 0 0,0-1 0 0 0,0 0 0 0 0,0 0 0 0 0,0-1 0 0 0,-1 1 0 0 0,1-1 0 0 0,0 0 0 0 0,-1 0 0 0 0,1 0 0 0 0,-1 0 0 0 0,4-3 0 0 0,35-35-43 0 0,-23 21 47 0 0,2-3-3 0 0,-15 15-4 0 0,0 1 0 0 0,1-1-1 0 0,13-9 1 0 0,-13 13-8 0 0,-8 10 134 0 0,0 2-20 0 0,-23 182 1165 0 0,-2 30-899 0 0,25-214-368 0 0,0 17 75 0 0,-2-1 1 0 0,-1 0 0 0 0,-11 40-1 0 0,14-59-54 0 0,-1 1-1 0 0,0 0 0 0 0,0-1 1 0 0,0 1-1 0 0,0-1 0 0 0,0 0 1 0 0,-1 0-1 0 0,0 0 0 0 0,0 0 1 0 0,0 0-1 0 0,-1 0 0 0 0,1-1 1 0 0,-1 0-1 0 0,0 1 1 0 0,0-2-1 0 0,0 1 0 0 0,0 0 1 0 0,0-1-1 0 0,0 1 0 0 0,-1-1 1 0 0,1-1-1 0 0,-1 1 0 0 0,0 0 1 0 0,-5 0-1 0 0,8-2-17 0 0,0 0 0 0 0,0 1 0 0 0,0-1 0 0 0,0 0 1 0 0,-1 0-1 0 0,1-1 0 0 0,0 1 0 0 0,0 0 0 0 0,0-1 0 0 0,0 1 0 0 0,0-1 0 0 0,1 0 0 0 0,-1 0 0 0 0,0 1 1 0 0,0-1-1 0 0,0 0 0 0 0,0-1 0 0 0,-2-1 0 0 0,2 1 6 0 0,-1-1 1 0 0,1 0-1 0 0,0 1 0 0 0,0-1 0 0 0,0 0 1 0 0,0 0-1 0 0,1-1 0 0 0,-1 1 1 0 0,1 0-1 0 0,-2-4 0 0 0,1-2 20 0 0,0 0-1 0 0,0 0 1 0 0,1-1-1 0 0,0 1 0 0 0,1 0 1 0 0,0 0-1 0 0,1-15 1 0 0,3 4 12 0 0,1-1 0 0 0,0 1 0 0 0,1 0 0 0 0,2 1-1 0 0,0 0 1 0 0,0 0 0 0 0,2 0 0 0 0,1 1 0 0 0,12-17 0 0 0,-8 16 16 0 0,0 0 1 0 0,1 1-1 0 0,1 1 0 0 0,1 1 0 0 0,1 0 0 0 0,0 1 0 0 0,31-19 0 0 0,-40 29-46 0 0,0 0-1 0 0,0 1 1 0 0,1 0-1 0 0,-1 1 1 0 0,1 0-1 0 0,0 0 1 0 0,13-1-1 0 0,-20 4-15 0 0,0 0 1 0 0,1-1-1 0 0,-1 2 0 0 0,0-1 1 0 0,1 0-1 0 0,-1 1 0 0 0,0 0 1 0 0,0 0-1 0 0,7 3 0 0 0,-9-3-10 0 0,0 0 0 0 0,0 0 0 0 0,0 0 0 0 0,0 1 1 0 0,0-1-1 0 0,0 1 0 0 0,-1-1 0 0 0,1 1 0 0 0,-1 0 0 0 0,1 0 0 0 0,-1-1 0 0 0,1 1 0 0 0,-1 0 0 0 0,0 0 0 0 0,0 1 0 0 0,0-1 0 0 0,0 0 0 0 0,1 3 0 0 0,-2-1-78 0 0,1-1 0 0 0,-1 0 0 0 0,1 0 0 0 0,-1 1 0 0 0,0-1-1 0 0,-1 0 1 0 0,1 1 0 0 0,0-1 0 0 0,-1 0 0 0 0,0 0-1 0 0,0 0 1 0 0,0 1 0 0 0,-2 4 0 0 0,-1 0-389 0 0,0 0 1 0 0,-1-1 0 0 0,-10 15-1 0 0,-2-1-620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2.269"/>
    </inkml:context>
    <inkml:brush xml:id="br0">
      <inkml:brushProperty name="width" value="0.05" units="cm"/>
      <inkml:brushProperty name="height" value="0.05" units="cm"/>
    </inkml:brush>
  </inkml:definitions>
  <inkml:trace contextRef="#ctx0" brushRef="#br0">15 88 10049 0 0,'-4'0'140'0'0,"-5"-1"72"0"0,7-11 52 0 0,8 10 4 0 0,-6-7-20 0 0,11 4-4 0 0,0-1-12 0 0,6-1-20 0 0,-2 1-208 0 0,2-4-120 0 0,5 5-188 0 0,-5-2-204 0 0,7-1-228 0 0,4-1-160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2.585"/>
    </inkml:context>
    <inkml:brush xml:id="br0">
      <inkml:brushProperty name="width" value="0.05" units="cm"/>
      <inkml:brushProperty name="height" value="0.05" units="cm"/>
    </inkml:brush>
  </inkml:definitions>
  <inkml:trace contextRef="#ctx0" brushRef="#br0">15 106 7841 0 0,'-6'-1'88'0'0,"2"1"64"0"0,-1-12 20 0 0,10 5-8 0 0,1-2 0 0 0,5 2-12 0 0,0-1-8 0 0,6 1-100 0 0,6 0-200 0 0,3-2-244 0 0,9-4-80 0 0,1 2-244 0 0</inkml:trace>
  <inkml:trace contextRef="#ctx0" brushRef="#br0" timeOffset="1">741 61 7293 0 0,'2'0'92'0'0,"5"-2"148"0"0,2-6 56 0 0,12 3-4 0 0,-10-1 16 0 0,8 0 8 0 0,3-2 12 0 0,-1 5-4 0 0,3-5-84 0 0,-1 3-208 0 0,1 0-236 0 0,-5 1-220 0 0,1 3-216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6.834"/>
    </inkml:context>
    <inkml:brush xml:id="br0">
      <inkml:brushProperty name="width" value="0.05" units="cm"/>
      <inkml:brushProperty name="height" value="0.05" units="cm"/>
    </inkml:brush>
  </inkml:definitions>
  <inkml:trace contextRef="#ctx0" brushRef="#br0">78 24 5849 0 0,'1'-4'192'0'0,"6"-15"5823"0"0,-12 32-5848 0 0,-18 42-25 0 0,12-21-57 0 0,-26 116-839 0 0,32-123-130 0 0,0-2-311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7.949"/>
    </inkml:context>
    <inkml:brush xml:id="br0">
      <inkml:brushProperty name="width" value="0.05" units="cm"/>
      <inkml:brushProperty name="height" value="0.05" units="cm"/>
    </inkml:brush>
  </inkml:definitions>
  <inkml:trace contextRef="#ctx0" brushRef="#br0">26 34 2840 0 0,'2'-1'350'0'0,"-4"-1"366"0"0,2 1-668 0 0,-7-11 1476 0 0,7 12-1492 0 0,0 0 1 0 0,-1-1 0 0 0,1 1-1 0 0,0 0 1 0 0,0-1-1 0 0,0 1 1 0 0,0 0-1 0 0,0-1 1 0 0,0 1-1 0 0,0 0 1 0 0,1-1 0 0 0,-1 1-1 0 0,0 0 1 0 0,0 0-1 0 0,0-1 1 0 0,0 1-1 0 0,0 0 1 0 0,0-1-1 0 0,0 1 1 0 0,1 0 0 0 0,-1 0-1 0 0,0-1 1 0 0,0 1-1 0 0,0 0 1 0 0,1 0-1 0 0,-1-1 1 0 0,0 1-1 0 0,0 0 1 0 0,1 0-1 0 0,-1 0 1 0 0,0-1 0 0 0,1 1-1 0 0,-1 0 1 0 0,0 0-1 0 0,1 0 1 0 0,-1 0-1 0 0,0 0 1 0 0,0 0-1 0 0,1-1 1 0 0,-5-7 2466 0 0,0 9-1455 0 0,1 12-583 0 0,-6 89-244 0 0,4 107 1 0 0,5-179-1043 0 0,0-5-272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2.579"/>
    </inkml:context>
    <inkml:brush xml:id="br0">
      <inkml:brushProperty name="width" value="0.05" units="cm"/>
      <inkml:brushProperty name="height" value="0.05" units="cm"/>
    </inkml:brush>
  </inkml:definitions>
  <inkml:trace contextRef="#ctx0" brushRef="#br0">304 125 6625 0 0,'9'-30'140'0'0,"3"-15"752"0"0,-11 42-752 0 0,-1 0 0 0 0,0 0-1 0 0,0 0 1 0 0,0 0 0 0 0,0 0-1 0 0,0 0 1 0 0,-1 0 0 0 0,0 0 0 0 0,1 1-1 0 0,-1-1 1 0 0,0 0 0 0 0,-2-5 0 0 0,2 8-105 0 0,0-1 1 0 0,1 0 0 0 0,-1 1-1 0 0,0-1 1 0 0,1 1 0 0 0,-1-1-1 0 0,0 1 1 0 0,0-1 0 0 0,0 1-1 0 0,1 0 1 0 0,-1-1 0 0 0,0 1 0 0 0,0 0-1 0 0,0 0 1 0 0,0-1 0 0 0,0 1-1 0 0,0 0 1 0 0,0 0 0 0 0,1 0-1 0 0,-1 0 1 0 0,0 0 0 0 0,0 0-1 0 0,0 0 1 0 0,0 1 0 0 0,0-1 0 0 0,-1 1-1 0 0,-24 8 360 0 0,-9 8-76 0 0,2 1 0 0 0,0 2 0 0 0,-34 27-1 0 0,59-41-266 0 0,-1 1 0 0 0,1 1 0 0 0,1-1 1 0 0,-1 1-1 0 0,1 0 0 0 0,1 1 0 0 0,-1 0 0 0 0,2 0 0 0 0,-1 0 0 0 0,1 1 0 0 0,0 0 0 0 0,1 0 0 0 0,1 0 0 0 0,-1 0 0 0 0,1 1 0 0 0,-1 10 1 0 0,3-17-24 0 0,1 0 1 0 0,0-1-1 0 0,0 1 1 0 0,0 0-1 0 0,0-1 1 0 0,1 1-1 0 0,-1-1 1 0 0,1 1 0 0 0,0 0-1 0 0,0-1 1 0 0,0 1-1 0 0,1-1 1 0 0,-1 0-1 0 0,1 1 1 0 0,0-1-1 0 0,-1 0 1 0 0,6 5 0 0 0,-4-5-12 0 0,0 0 0 0 0,1 0 0 0 0,0 0 0 0 0,-1 0 0 0 0,1-1 0 0 0,0 0 0 0 0,1 0 0 0 0,-1 0 0 0 0,0 0 0 0 0,0-1 0 0 0,1 1 0 0 0,6 0 0 0 0,1 0-169 0 0,-1-1 1 0 0,1 0 0 0 0,-1-1 0 0 0,1 0 0 0 0,-1-1-1 0 0,1-1 1 0 0,-1 1 0 0 0,1-2 0 0 0,-1 0 0 0 0,16-6-1 0 0,-1-3-1220 0 0,1-1-1 0 0,-2-2 0 0 0,0 0 0 0 0,-1-2 0 0 0,26-23 1 0 0,-45 36 1259 0 0,-1 0 1 0 0,0 0 0 0 0,0-1 0 0 0,-1 0-1 0 0,1 1 1 0 0,-1-2 0 0 0,0 1 0 0 0,0 0-1 0 0,0 0 1 0 0,2-9 0 0 0,-1-2 754 0 0,0 1 1 0 0,2-25-1 0 0,-5 29-92 0 0,3-5 1576 0 0,-2 28-148 0 0,1 9-1442 0 0,3 8-270 0 0,-1 0-1 0 0,1 33 1 0 0,1 4-1563 0 0,-6-60 879 0 0,0 5-1210 0 0,-3-9 720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2.889"/>
    </inkml:context>
    <inkml:brush xml:id="br0">
      <inkml:brushProperty name="width" value="0.05" units="cm"/>
      <inkml:brushProperty name="height" value="0.05" units="cm"/>
    </inkml:brush>
  </inkml:definitions>
  <inkml:trace contextRef="#ctx0" brushRef="#br0">43 17 3608 0 0,'-6'-8'4'0'0,"2"2"-20"0"0,-3 4 20 0 0,1 4-8 0 0,1 4-24 0 0,-1 2-52 0 0,2-1-64 0 0,-1 1-108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3.190"/>
    </inkml:context>
    <inkml:brush xml:id="br0">
      <inkml:brushProperty name="width" value="0.05" units="cm"/>
      <inkml:brushProperty name="height" value="0.05" units="cm"/>
    </inkml:brush>
  </inkml:definitions>
  <inkml:trace contextRef="#ctx0" brushRef="#br0">80 9 6437 0 0,'-2'-8'154'0'0,"4"9"225"0"0,4 17 212 0 0,-6-7-407 0 0,0 0-1 0 0,-1-1 0 0 0,-4 18 1 0 0,0 8 136 0 0,-3 22-477 0 0,-3-1-1 0 0,-29 92 1 0 0,27-105-1407 0 0,11-38 722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3.499"/>
    </inkml:context>
    <inkml:brush xml:id="br0">
      <inkml:brushProperty name="width" value="0.05" units="cm"/>
      <inkml:brushProperty name="height" value="0.05" units="cm"/>
    </inkml:brush>
  </inkml:definitions>
  <inkml:trace contextRef="#ctx0" brushRef="#br0">28 122 6157 0 0,'-1'0'3'0'0,"1"0"0"0"0,-1 0 1 0 0,0 1-1 0 0,0-1 1 0 0,1 0-1 0 0,-1 0 1 0 0,0 0-1 0 0,0 0 0 0 0,1 0 1 0 0,-1 0-1 0 0,0-1 1 0 0,0 1-1 0 0,1 0 1 0 0,-1 0-1 0 0,0-1 0 0 0,0 1 1 0 0,1 0-1 0 0,-2-1 1 0 0,1 0 13 0 0,1 1 0 0 0,0 0 0 0 0,-1 0 0 0 0,1-1-1 0 0,-1 1 1 0 0,1 0 0 0 0,-1 0 0 0 0,1 0 0 0 0,-1 0 0 0 0,1-1 0 0 0,-1 1 0 0 0,1 0 0 0 0,-1 0 0 0 0,1 0 0 0 0,-1 0 0 0 0,1 0 0 0 0,-1 0 0 0 0,1 0 0 0 0,-1 1 0 0 0,1-1 0 0 0,-1 0 0 0 0,0 0 0 0 0,2 1 5 0 0,0 0 0 0 0,0 1 0 0 0,0-2 0 0 0,1 1 0 0 0,-1 0 0 0 0,0 0 0 0 0,0 0 0 0 0,1 0 0 0 0,-1-1 0 0 0,1 1 0 0 0,-1-1-1 0 0,1 1 1 0 0,-1-1 0 0 0,1 0 0 0 0,1 1 0 0 0,20-3-25 0 0,-1 0-1 0 0,0-2 0 0 0,35-10 1 0 0,1 1 70 0 0,-48 11-5 0 0,0 0 0 0 0,0-1 1 0 0,0 0-1 0 0,0 0 0 0 0,12-7 0 0 0,-22 10-60 0 0,1 0-1 0 0,-1 0 0 0 0,0 0 0 0 0,0 0 0 0 0,0 0 1 0 0,1-1-1 0 0,-1 1 0 0 0,0 0 0 0 0,0 0 0 0 0,0 0 1 0 0,0 0-1 0 0,1 0 0 0 0,-1 0 0 0 0,0-1 0 0 0,0 1 1 0 0,0 0-1 0 0,0 0 0 0 0,0 0 0 0 0,0 0 0 0 0,0-1 1 0 0,1 1-1 0 0,-1 0 0 0 0,0 0 0 0 0,0 0 0 0 0,0-1 0 0 0,0 1 1 0 0,0 0-1 0 0,0 0 0 0 0,0 0 0 0 0,0-1 0 0 0,0 1 1 0 0,0 0-1 0 0,0 0 0 0 0,0 0 0 0 0,0-1 0 0 0,0 1 1 0 0,0 0-1 0 0,0 0 0 0 0,0 0 0 0 0,-1 0 0 0 0,1-1 1 0 0,0 1-1 0 0,0 0 0 0 0,0 0 0 0 0,0 0 0 0 0,0 0 1 0 0,0-1-1 0 0,0 1 0 0 0,-1 0 0 0 0,1 0 0 0 0,0 0 1 0 0,0 0-1 0 0,0-1 0 0 0,-10-2 300 0 0,9 4-257 0 0,-1-1 0 0 0,1 1 0 0 0,-1 0 0 0 0,1 0 0 0 0,-1 0 0 0 0,1-1 0 0 0,0 1 0 0 0,-1 0 0 0 0,1 1 0 0 0,0-1 0 0 0,0 0 0 0 0,0 0 0 0 0,0 0 0 0 0,0 1 0 0 0,0-1 0 0 0,0 1 0 0 0,0-1 0 0 0,0 1 0 0 0,0-1 0 0 0,1 1 0 0 0,-1-1 0 0 0,1 1 0 0 0,-1-1 0 0 0,1 1 0 0 0,0 2 0 0 0,-1 0 13 0 0,0 0 0 0 0,1 0-1 0 0,0 1 1 0 0,0-1 0 0 0,0 0-1 0 0,0 0 1 0 0,1 1 0 0 0,1 7 0 0 0,27 58 385 0 0,-29-69-460 0 0,1 0 0 0 0,0 0 0 0 0,0 0 0 0 0,-1-1 1 0 0,1 1-1 0 0,0 0 0 0 0,0-1 0 0 0,0 1 1 0 0,0-1-1 0 0,0 1 0 0 0,0-1 0 0 0,0 1 1 0 0,0-1-1 0 0,0 1 0 0 0,0-1 0 0 0,0 0 0 0 0,1 0 1 0 0,-1 0-1 0 0,0 0 0 0 0,0 1 0 0 0,0-1 1 0 0,0-1-1 0 0,0 1 0 0 0,0 0 0 0 0,0 0 1 0 0,1 0-1 0 0,-1-1 0 0 0,0 1 0 0 0,0 0 0 0 0,0-1 1 0 0,0 1-1 0 0,1-2 0 0 0,3 0-97 0 0,0 0-1 0 0,0 0 1 0 0,0-1 0 0 0,0 0-1 0 0,5-4 1 0 0,-4 2 78 0 0,-1 0 0 0 0,0-1 0 0 0,0 0 0 0 0,0 0 0 0 0,-1 0 0 0 0,0-1 0 0 0,0 1 1 0 0,-1-1-1 0 0,1 0 0 0 0,-2 0 0 0 0,4-8 0 0 0,-1-8-102 0 0,0 0 1 0 0,2-29-1 0 0,-5 36 127 0 0,-35 158 957 0 0,10-52-486 0 0,-17 53 28 0 0,16-63-258 0 0,6 8 1045 0 0,18-259-2401 0 0,2 168-893 0 0,-2 4 1088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3.898"/>
    </inkml:context>
    <inkml:brush xml:id="br0">
      <inkml:brushProperty name="width" value="0.05" units="cm"/>
      <inkml:brushProperty name="height" value="0.05" units="cm"/>
    </inkml:brush>
  </inkml:definitions>
  <inkml:trace contextRef="#ctx0" brushRef="#br0">209 244 6281 0 0,'1'-7'73'0'0,"0"0"-1"0"0,1 0 1 0 0,0 0 0 0 0,0 1 0 0 0,0-1 0 0 0,1 0 0 0 0,0 1 0 0 0,1 0 0 0 0,-1 0 0 0 0,1 0 0 0 0,0 0 0 0 0,6-6 0 0 0,16-28 606 0 0,-21 29-386 0 0,0 0 0 0 0,0 0 0 0 0,-2-1 0 0 0,1 1 0 0 0,-1-1 0 0 0,1-16 0 0 0,-4 28-273 0 0,0-1-1 0 0,0 0 1 0 0,0 1 0 0 0,0-1 0 0 0,0 0-1 0 0,0 1 1 0 0,0-1 0 0 0,0 0 0 0 0,0 1-1 0 0,0-1 1 0 0,-1 0 0 0 0,1 1 0 0 0,0-1-1 0 0,-1 1 1 0 0,1-1 0 0 0,0 0-1 0 0,-1 1 1 0 0,1-1 0 0 0,0 1 0 0 0,-1-1-1 0 0,1 1 1 0 0,-1-1 0 0 0,1 1 0 0 0,-1 0-1 0 0,1-1 1 0 0,-1 1 0 0 0,1-1 0 0 0,-1 1-1 0 0,0 0 1 0 0,1 0 0 0 0,-1-1 0 0 0,0 1-1 0 0,1 0 1 0 0,-1 0 0 0 0,1 0-1 0 0,-1 0 1 0 0,0 0 0 0 0,1 0 0 0 0,-1 0-1 0 0,0 0 1 0 0,1 0 0 0 0,-1 0 0 0 0,0 0-1 0 0,1 0 1 0 0,-1 0 0 0 0,0 0 0 0 0,1 1-1 0 0,-2-1 1 0 0,-32 12 234 0 0,18-4-157 0 0,1 1-1 0 0,0 1 0 0 0,0 1 0 0 0,1 0 0 0 0,0 1 0 0 0,-22 24 1 0 0,15-11 318 0 0,1 1 1 0 0,-32 53 0 0 0,48-71-334 0 0,-1 0 1 0 0,2 0 0 0 0,-1 0 0 0 0,1 1 0 0 0,0 0 0 0 0,1 0 0 0 0,0 0-1 0 0,0 0 1 0 0,1 0 0 0 0,0 12 0 0 0,1-15-60 0 0,0-1 0 0 0,1 1 0 0 0,0-1 0 0 0,0 0 0 0 0,0 1 1 0 0,1-1-1 0 0,0 0 0 0 0,0 0 0 0 0,0 0 0 0 0,0 0 0 0 0,1 0 0 0 0,0-1 0 0 0,0 1 0 0 0,0-1 0 0 0,1 0 0 0 0,-1 0 0 0 0,1 0 1 0 0,6 5-1 0 0,-3-4-78 0 0,0-1-1 0 0,0 1 1 0 0,0-1 0 0 0,0-1 0 0 0,0 0 0 0 0,1 0 0 0 0,-1 0 0 0 0,1-1 0 0 0,0 0-1 0 0,0 0 1 0 0,0-1 0 0 0,0 0 0 0 0,0-1 0 0 0,0 0 0 0 0,0 0 0 0 0,14-2 0 0 0,-6-1-530 0 0,1 0 0 0 0,0-2 0 0 0,-1 0 0 0 0,1 0 0 0 0,-1-2 0 0 0,27-14 0 0 0,-13 2-945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0.086"/>
    </inkml:context>
    <inkml:brush xml:id="br0">
      <inkml:brushProperty name="width" value="0.05" units="cm"/>
      <inkml:brushProperty name="height" value="0.05" units="cm"/>
    </inkml:brush>
  </inkml:definitions>
  <inkml:trace contextRef="#ctx0" brushRef="#br0">1 158 6249 0 0,'0'-2'15'0'0,"1"-1"0"0"0,0 1 1 0 0,0-1-1 0 0,0 1 1 0 0,0 0-1 0 0,0-1 1 0 0,0 1-1 0 0,1 0 1 0 0,-1 0-1 0 0,1 0 0 0 0,-1 0 1 0 0,1 0-1 0 0,0 0 1 0 0,2-1-1 0 0,2-3 32 0 0,0 1-1 0 0,0 1 1 0 0,11-8-1 0 0,-2 5-36 0 0,1 0 0 0 0,0 1 0 0 0,0 1 1 0 0,28-5-1 0 0,67-5 50 0 0,121 3 34 0 0,-228 12-90 0 0,-1 0 0 0 0,1 0 0 0 0,0 0 0 0 0,-1-1 0 0 0,1 1 0 0 0,0-1 0 0 0,-1 0 0 0 0,1 0 0 0 0,6-3 0 0 0,-33-5 94 0 0,8 6-12 0 0,0 0 0 0 0,0 1 0 0 0,0 0 0 0 0,-17 1 0 0 0,26 1-38 0 0,0 0 0 0 0,0 1 1 0 0,0-1-1 0 0,0 2 0 0 0,0-1 1 0 0,0 1-1 0 0,0-1 1 0 0,0 2-1 0 0,1-1 0 0 0,-1 1 1 0 0,1 0-1 0 0,-10 6 0 0 0,10-5-11 0 0,1 1-1 0 0,0-1 1 0 0,0 1-1 0 0,1 0 0 0 0,-1 0 1 0 0,1 0-1 0 0,0 1 1 0 0,0-1-1 0 0,1 1 1 0 0,0 0-1 0 0,0 0 0 0 0,0-1 1 0 0,-1 9-1 0 0,1-6 26 0 0,1 1-1 0 0,0-1 1 0 0,0 1-1 0 0,1 0 1 0 0,0-1-1 0 0,1 1 1 0 0,0 0-1 0 0,3 13 1 0 0,-2-15-51 0 0,1 0 1 0 0,0 0-1 0 0,0-1 1 0 0,1 0-1 0 0,-1 1 1 0 0,2-1-1 0 0,-1-1 1 0 0,0 1-1 0 0,1 0 0 0 0,0-1 1 0 0,1 0-1 0 0,-1-1 1 0 0,1 1-1 0 0,0-1 1 0 0,0 0-1 0 0,0 0 1 0 0,0-1-1 0 0,1 1 1 0 0,9 2-1 0 0,-5-2-7 0 0,0 0 1 0 0,1-1-1 0 0,0-1 0 0 0,-1 0 0 0 0,1 0 0 0 0,0-1 1 0 0,0-1-1 0 0,0 0 0 0 0,0 0 0 0 0,0-1 1 0 0,12-3-1 0 0,-20 3-14 0 0,1 0 0 0 0,-1 0 0 0 0,0-1 0 0 0,0 1 0 0 0,0-1 0 0 0,0 0 0 0 0,-1 0 1 0 0,1 0-1 0 0,0-1 0 0 0,-1 1 0 0 0,0-1 0 0 0,1 0 0 0 0,-1 0 0 0 0,0 0 0 0 0,-1 0 0 0 0,1-1 0 0 0,0 1 0 0 0,-1-1 0 0 0,0 1 1 0 0,0-1-1 0 0,0 0 0 0 0,0 0 0 0 0,-1 0 0 0 0,1 0 0 0 0,-1 0 0 0 0,0 0 0 0 0,0-1 0 0 0,0 1 0 0 0,-1 0 0 0 0,0 0 0 0 0,0-1 1 0 0,0 1-1 0 0,0 0 0 0 0,-1-1 0 0 0,1 1 0 0 0,-1 0 0 0 0,0 0 0 0 0,-2-6 0 0 0,-4-8-194 0 0,-1 0-1 0 0,0 1 1 0 0,-1 0-1 0 0,-1 1 1 0 0,-1 0 0 0 0,0 0-1 0 0,-1 1 1 0 0,-1 1-1 0 0,-28-26 1 0 0,39 36-1167 0 0,4 2 494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4.218"/>
    </inkml:context>
    <inkml:brush xml:id="br0">
      <inkml:brushProperty name="width" value="0.05" units="cm"/>
      <inkml:brushProperty name="height" value="0.05" units="cm"/>
    </inkml:brush>
  </inkml:definitions>
  <inkml:trace contextRef="#ctx0" brushRef="#br0">88 40 7389 0 0,'0'-17'8'0'0,"0"15"201"0"0,0 1 0 0 0,0 0 0 0 0,0 0 0 0 0,-1 0 0 0 0,1-1 0 0 0,0 1 0 0 0,0 0-1 0 0,1 0 1 0 0,-1-1 0 0 0,0 1 0 0 0,0 0 0 0 0,0 0 0 0 0,1-1 0 0 0,-1 1 0 0 0,1 0-1 0 0,0-1 1 0 0,0 3-122 0 0,0 1 1 0 0,-1-1-1 0 0,1 0 0 0 0,0 1 0 0 0,-1-1 0 0 0,1 1 0 0 0,-1-1 1 0 0,1 1-1 0 0,-1-1 0 0 0,0 1 0 0 0,1-1 0 0 0,-1 1 0 0 0,0 0 0 0 0,0-1 1 0 0,0 3-1 0 0,-2 27 343 0 0,2-29-378 0 0,0-1-44 0 0,-1 30 43 0 0,-1 1-1 0 0,-2-1 1 0 0,-2-1 0 0 0,0 1 0 0 0,-16 42-1 0 0,20-68-350 0 0,-1 1-1 0 0,-1-1 0 0 0,1 0 1 0 0,-1 1-1 0 0,-7 6 0 0 0,-13 19-3701 0 0,20-25 2900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4.915"/>
    </inkml:context>
    <inkml:brush xml:id="br0">
      <inkml:brushProperty name="width" value="0.05" units="cm"/>
      <inkml:brushProperty name="height" value="0.05" units="cm"/>
    </inkml:brush>
  </inkml:definitions>
  <inkml:trace contextRef="#ctx0" brushRef="#br0">27 218 6753 0 0,'-2'-2'78'0'0,"-1"0"0"0"0,1 0 0 0 0,0 0 1 0 0,0 0-1 0 0,0 0 0 0 0,1-1 0 0 0,-1 1 1 0 0,0-1-1 0 0,1 1 0 0 0,0-1 0 0 0,-1 0 1 0 0,1 1-1 0 0,0-1 0 0 0,0 0 0 0 0,1 0 1 0 0,-1 0-1 0 0,1 0 0 0 0,-1 0 1 0 0,1 0-1 0 0,0 1 0 0 0,0-1 0 0 0,0 0 1 0 0,1 0-1 0 0,-1 0 0 0 0,1 0 0 0 0,-1 0 1 0 0,1 0-1 0 0,0 0 0 0 0,0 1 0 0 0,0-1 1 0 0,0 0-1 0 0,1 1 0 0 0,-1-1 0 0 0,4-3 1 0 0,0-1 2 0 0,1 1 0 0 0,0-1 1 0 0,0 1-1 0 0,1 1 0 0 0,-1-1 1 0 0,1 1-1 0 0,1 0 0 0 0,-1 1 1 0 0,1 0-1 0 0,13-6 0 0 0,-8 5-64 0 0,1 0-1 0 0,0 1 0 0 0,1 0 1 0 0,-1 1-1 0 0,1 1 1 0 0,-1 0-1 0 0,29 1 0 0 0,-39 1-13 0 0,0 0 0 0 0,1 0 0 0 0,-1 1-1 0 0,0 0 1 0 0,0 0 0 0 0,0 0 0 0 0,0 0 0 0 0,0 1-1 0 0,0-1 1 0 0,-1 1 0 0 0,1 0 0 0 0,0 0-1 0 0,-1 1 1 0 0,1-1 0 0 0,-1 1 0 0 0,0 0 0 0 0,0-1-1 0 0,0 1 1 0 0,0 1 0 0 0,-1-1 0 0 0,1 0 0 0 0,-1 1-1 0 0,0-1 1 0 0,0 1 0 0 0,0 0 0 0 0,0-1-1 0 0,0 1 1 0 0,-1 0 0 0 0,0 0 0 0 0,0 0 0 0 0,1 8-1 0 0,-1-6 8 0 0,-1-1 0 0 0,1 1-1 0 0,-1 0 1 0 0,0 0 0 0 0,-1 0-1 0 0,0 0 1 0 0,0 0 0 0 0,0 0-1 0 0,0-1 1 0 0,-4 10 0 0 0,-2-1 24 0 0,0 0 0 0 0,-15 21 0 0 0,4-7 1 0 0,17-26-35 0 0,1-1 0 0 0,-1 1 0 0 0,0-1 0 0 0,0 1 1 0 0,0-1-1 0 0,-1 0 0 0 0,1 1 0 0 0,0-1 0 0 0,0 0 0 0 0,-1 0 1 0 0,1 0-1 0 0,0 0 0 0 0,-1 0 0 0 0,1 0 0 0 0,-1 0 1 0 0,0-1-1 0 0,1 1 0 0 0,-1-1 0 0 0,1 1 0 0 0,-4 0 0 0 0,5-1-1 0 0,-1 0 0 0 0,1 0 0 0 0,-1 0 0 0 0,1 0-1 0 0,-1-1 1 0 0,1 1 0 0 0,-1 0 0 0 0,1 0 0 0 0,-1 0 0 0 0,1-1-1 0 0,0 1 1 0 0,-1 0 0 0 0,1 0 0 0 0,-1-1 0 0 0,1 1-1 0 0,0 0 1 0 0,-1-1 0 0 0,1 1 0 0 0,-1 0 0 0 0,1-1-1 0 0,0 1 1 0 0,0-1 0 0 0,-1 1 0 0 0,1-1 0 0 0,-1 0-4 0 0,1-1 0 0 0,0 1 0 0 0,-1 0 1 0 0,1-1-1 0 0,0 1 0 0 0,0-1 1 0 0,0 1-1 0 0,0-1 0 0 0,0 1 0 0 0,0 0 1 0 0,0-1-1 0 0,1-1 0 0 0,1-5-24 0 0,0 0 0 0 0,1 0 0 0 0,0 0-1 0 0,0 0 1 0 0,1 1 0 0 0,0-1 0 0 0,1 1 0 0 0,-1 0-1 0 0,1 0 1 0 0,1 1 0 0 0,-1-1 0 0 0,8-5-1 0 0,8-7-35 0 0,0 2-1 0 0,33-21 1 0 0,-40 29 55 0 0,1 0 0 0 0,0 1 0 0 0,0 1 1 0 0,0 0-1 0 0,1 1 0 0 0,0 1 0 0 0,30-6 1 0 0,-46 11 20 0 0,1 0 1 0 0,-1 1 0 0 0,1-1-1 0 0,-1 1 1 0 0,0-1 0 0 0,1 1-1 0 0,-1-1 1 0 0,0 1 0 0 0,0-1-1 0 0,1 1 1 0 0,-1-1 0 0 0,0 1-1 0 0,0-1 1 0 0,0 1 0 0 0,0-1-1 0 0,0 1 1 0 0,1-1 0 0 0,-1 1-1 0 0,0 0 1 0 0,0-1 0 0 0,-1 1-1 0 0,1-1 1 0 0,0 1 0 0 0,0-1-1 0 0,0 1 1 0 0,0-1 0 0 0,-1 2-1 0 0,-3 29 609 0 0,1-13-500 0 0,2-11-93 0 0,0-1 0 0 0,1 1-1 0 0,0-1 1 0 0,0 1-1 0 0,0-1 1 0 0,1 1 0 0 0,-1 0-1 0 0,2-1 1 0 0,-1 0-1 0 0,1 1 1 0 0,3 7 0 0 0,-4-13-25 0 0,0 0 0 0 0,0 0 0 0 0,0 0 0 0 0,0 0 0 0 0,0 0 0 0 0,0-1 0 0 0,0 1 0 0 0,1 0 0 0 0,-1-1 0 0 0,0 1 0 0 0,0-1 0 0 0,1 1 1 0 0,-1-1-1 0 0,1 0 0 0 0,-1 1 0 0 0,0-1 0 0 0,3 0 0 0 0,28 0-90 0 0,-21-1 37 0 0,-9 1 27 0 0,-1 0 0 0 0,0 0 0 0 0,0 0 0 0 0,0 0-1 0 0,1-1 1 0 0,-1 1 0 0 0,0 0 0 0 0,0-1-1 0 0,0 1 1 0 0,0-1 0 0 0,0 1 0 0 0,1-1 0 0 0,-1 0-1 0 0,0 1 1 0 0,0-1 0 0 0,-1 0 0 0 0,1 0-1 0 0,0 0 1 0 0,0 0 0 0 0,0 0 0 0 0,-1 0 0 0 0,1 0-1 0 0,0 0 1 0 0,-1 0 0 0 0,1 0 0 0 0,-1 0 0 0 0,1 0-1 0 0,-1 0 1 0 0,1-3 0 0 0,1-3-140 0 0,-1-1 0 0 0,0 1 1 0 0,0-16-1 0 0,0 3-51 0 0,1 9 214 0 0,0 1 0 0 0,-1-1 1 0 0,0 0-1 0 0,-1 1 0 0 0,-1-1 1 0 0,1 0-1 0 0,-2 1 0 0 0,-3-17 1 0 0,5 27 6 0 0,0 0 0 0 0,0 0 0 0 0,0 0 0 0 0,0 0 0 0 0,0 0 0 0 0,0 0 0 0 0,0 0 0 0 0,0 1 1 0 0,0-1-1 0 0,0 0 0 0 0,0 0 0 0 0,0 0 0 0 0,0 0 0 0 0,0 0 0 0 0,0 0 0 0 0,0 0 0 0 0,0 0 0 0 0,0 0 1 0 0,0 0-1 0 0,0 0 0 0 0,0 0 0 0 0,0 0 0 0 0,0 0 0 0 0,0 1 0 0 0,0-1 0 0 0,0 0 0 0 0,0 0 1 0 0,0 0-1 0 0,0 0 0 0 0,0 0 0 0 0,0 0 0 0 0,0 0 0 0 0,0 0 0 0 0,-1 0 0 0 0,1 0 0 0 0,0 0 0 0 0,0 0 1 0 0,0 0-1 0 0,0 0 0 0 0,0 0 0 0 0,0 0 0 0 0,0 0 0 0 0,0 0 0 0 0,0 0 0 0 0,0 0 0 0 0,0 0 1 0 0,0 0-1 0 0,0 0 0 0 0,0 0 0 0 0,-1 0 0 0 0,1 0 0 0 0,0 0 0 0 0,0 0 0 0 0,0 0 0 0 0,0 0 1 0 0,-1 13 193 0 0,-1 17 50 0 0,2 84 441 0 0,-2 269 459 0 0,1-359-1134 0 0,-1 0 1 0 0,-1-1-1 0 0,-6 29 1 0 0,7-45-18 0 0,0 0 1 0 0,0 0-1 0 0,0 0 1 0 0,-1-1-1 0 0,0 1 1 0 0,0-1 0 0 0,-1 0-1 0 0,0 0 1 0 0,0 0-1 0 0,0 0 1 0 0,0-1-1 0 0,-1 1 1 0 0,0-1 0 0 0,-1-1-1 0 0,-5 6 1 0 0,9-9 1 0 0,1 0 0 0 0,0 0 0 0 0,0-1-1 0 0,-1 1 1 0 0,1 0 0 0 0,0-1 0 0 0,-1 1 0 0 0,1-1 0 0 0,0 1 0 0 0,-1-1 0 0 0,1 0 0 0 0,-1 1 0 0 0,1-1-1 0 0,-1 0 1 0 0,1 0 0 0 0,-1 0 0 0 0,1 0 0 0 0,0 0 0 0 0,-1-1 0 0 0,1 1 0 0 0,-1 0 0 0 0,1-1 0 0 0,-1 1 0 0 0,1-1-1 0 0,0 1 1 0 0,-1-1 0 0 0,1 0 0 0 0,0 1 0 0 0,0-1 0 0 0,-1 0 0 0 0,1 0 0 0 0,0 0 0 0 0,0 0 0 0 0,0 0-1 0 0,0 0 1 0 0,0 0 0 0 0,0 0 0 0 0,1-1 0 0 0,-1 1 0 0 0,0 0 0 0 0,-1-3 0 0 0,-1-3 6 0 0,0 0 1 0 0,1 0-1 0 0,0 0 1 0 0,0-1-1 0 0,0 1 1 0 0,-1-15-1 0 0,3 0-7 0 0,0 1-1 0 0,1-1 1 0 0,1 0-1 0 0,1 1 1 0 0,1-1-1 0 0,1 1 1 0 0,12-31-1 0 0,-6 22 5 0 0,2 0-1 0 0,1 2 0 0 0,1-1 1 0 0,28-38-1 0 0,-39 62 6 0 0,0 1-1 0 0,0-1 0 0 0,0 0 1 0 0,0 1-1 0 0,1 0 0 0 0,0 0 1 0 0,8-6-1 0 0,-11 9-18 0 0,0 0 1 0 0,0 0-1 0 0,-1 1 0 0 0,1-1 0 0 0,0 0 0 0 0,0 1 0 0 0,0-1 1 0 0,0 1-1 0 0,0 0 0 0 0,0-1 0 0 0,0 1 0 0 0,0 0 0 0 0,0 0 0 0 0,0 0 1 0 0,0 1-1 0 0,0-1 0 0 0,0 0 0 0 0,0 1 0 0 0,0-1 0 0 0,0 1 1 0 0,0 0-1 0 0,0 0 0 0 0,0-1 0 0 0,-1 1 0 0 0,1 1 0 0 0,2 0 0 0 0,-4-1-79 0 0,0 0 0 0 0,1-1-1 0 0,-1 1 1 0 0,0 0-1 0 0,0-1 1 0 0,0 1-1 0 0,0 0 1 0 0,0 0-1 0 0,0-1 1 0 0,0 1-1 0 0,0 0 1 0 0,0-1-1 0 0,0 1 1 0 0,-1 0-1 0 0,1 0 1 0 0,0-1-1 0 0,0 1 1 0 0,-1 0-1 0 0,1-1 1 0 0,0 1-1 0 0,-1-1 1 0 0,1 1-1 0 0,-1 0 1 0 0,1-1-1 0 0,-1 2 1 0 0,0-1-195 0 0,-5 3-875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5.614"/>
    </inkml:context>
    <inkml:brush xml:id="br0">
      <inkml:brushProperty name="width" value="0.05" units="cm"/>
      <inkml:brushProperty name="height" value="0.05" units="cm"/>
    </inkml:brush>
  </inkml:definitions>
  <inkml:trace contextRef="#ctx0" brushRef="#br0">78 24 8297 0 0,'-18'-13'465'0'0,"6"3"809"0"0,12 42 275 0 0,-11 186-690 0 0,11-203-1376 0 0,-1-1 0 0 0,-1 0-1 0 0,0 0 1 0 0,-1 0 0 0 0,-8 23-1 0 0,-2-10-2734 0 0,9-20 2372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5.935"/>
    </inkml:context>
    <inkml:brush xml:id="br0">
      <inkml:brushProperty name="width" value="0.05" units="cm"/>
      <inkml:brushProperty name="height" value="0.05" units="cm"/>
    </inkml:brush>
  </inkml:definitions>
  <inkml:trace contextRef="#ctx0" brushRef="#br0">75 257 4076 0 0,'0'-22'26'0'0,"0"-20"850"0"0,9-83 1 0 0,-8 121-758 0 0,0-1-1 0 0,0 1 1 0 0,0-1-1 0 0,0 1 1 0 0,1-1-1 0 0,0 1 1 0 0,0 0 0 0 0,0 0-1 0 0,0 0 1 0 0,0 0-1 0 0,1 0 1 0 0,0 1-1 0 0,0-1 1 0 0,5-4-1 0 0,-7 7-106 0 0,1 1 0 0 0,-1 0 0 0 0,0 0 0 0 0,1-1 0 0 0,-1 1 0 0 0,1 0 0 0 0,-1 0 0 0 0,0 0 0 0 0,1 1 0 0 0,-1-1 0 0 0,1 0-1 0 0,-1 0 1 0 0,0 1 0 0 0,1-1 0 0 0,-1 1 0 0 0,0-1 0 0 0,1 1 0 0 0,-1 0 0 0 0,0-1 0 0 0,0 1 0 0 0,0 0 0 0 0,0 0 0 0 0,1 0-1 0 0,0 2 1 0 0,27 25 31 0 0,-25-23-41 0 0,1 0 0 0 0,-2 0 0 0 0,1 0 0 0 0,0 0 0 0 0,-1 1 0 0 0,0-1 0 0 0,0 1 0 0 0,-1 0 0 0 0,1 0 0 0 0,-1 0 0 0 0,-1 0-1 0 0,1 1 1 0 0,-1-1 0 0 0,0 0 0 0 0,0 1 0 0 0,-1-1 0 0 0,0 1 0 0 0,0-1 0 0 0,0 0 0 0 0,-1 1 0 0 0,0-1 0 0 0,-1 1 0 0 0,1-1 0 0 0,-1 0 0 0 0,0 0 0 0 0,-1 0 0 0 0,1 0 0 0 0,-1 0 0 0 0,0-1 0 0 0,-1 1 0 0 0,1-1 0 0 0,-1 0-1 0 0,0 0 1 0 0,0 0 0 0 0,-1 0 0 0 0,0-1 0 0 0,1 0 0 0 0,-2 0 0 0 0,1 0 0 0 0,-8 4 0 0 0,2-1-84 0 0,-1-1 0 0 0,1-1 0 0 0,-22 8-1 0 0,30-12-27 0 0,0 0-1 0 0,-1 0 0 0 0,1-1 1 0 0,0 1-1 0 0,0-1 0 0 0,-1 1 1 0 0,1-1-1 0 0,0 0 1 0 0,-1 0-1 0 0,1-1 0 0 0,0 1 1 0 0,0-1-1 0 0,-1 1 0 0 0,1-1 1 0 0,0 0-1 0 0,0 0 0 0 0,0-1 1 0 0,0 1-1 0 0,0-1 0 0 0,-4-2 1 0 0,-1-3-524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6.245"/>
    </inkml:context>
    <inkml:brush xml:id="br0">
      <inkml:brushProperty name="width" value="0.05" units="cm"/>
      <inkml:brushProperty name="height" value="0.05" units="cm"/>
    </inkml:brush>
  </inkml:definitions>
  <inkml:trace contextRef="#ctx0" brushRef="#br0">35 245 7229 0 0,'0'0'7'0'0,"0"0"0"0"0,0 0 0 0 0,1 0 0 0 0,-1 0 0 0 0,0 0 0 0 0,0 0 0 0 0,0 0-1 0 0,1 0 1 0 0,-1 0 0 0 0,0 0 0 0 0,0 0 0 0 0,1 0 0 0 0,-1 0 0 0 0,0 0 0 0 0,0 0 0 0 0,0 0 0 0 0,1 0 0 0 0,-1 0 0 0 0,0 0 0 0 0,0 0 0 0 0,0 0 0 0 0,1 0 0 0 0,-1 1 0 0 0,0-1 0 0 0,0 0 0 0 0,0 0 0 0 0,1 0 0 0 0,-1 0 0 0 0,0 0 0 0 0,0 1 0 0 0,0-1 0 0 0,0 0 0 0 0,0 0 0 0 0,0 0 0 0 0,1 1 0 0 0,-1-1 0 0 0,0 0 0 0 0,0 0 0 0 0,0 0 0 0 0,0 1 0 0 0,-5 9 676 0 0,-1 0-208 0 0,0 5-295 0 0,0 0 0 0 0,2 0 0 0 0,0 1 0 0 0,1 0 1 0 0,0 0-1 0 0,1 0 0 0 0,0 24 0 0 0,2-29-166 0 0,0-9-16 0 0,0-1-1 0 0,0 0 0 0 0,0 0 1 0 0,0 0-1 0 0,0 0 0 0 0,0 1 1 0 0,1-1-1 0 0,-1 0 0 0 0,0 0 1 0 0,1 0-1 0 0,-1 0 1 0 0,1 0-1 0 0,-1 0 0 0 0,1 0 1 0 0,0 0-1 0 0,-1 0 0 0 0,1 0 1 0 0,0 0-1 0 0,0 0 0 0 0,-1-1 1 0 0,1 1-1 0 0,0 0 1 0 0,0 0-1 0 0,2 0 0 0 0,-2 0-7 0 0,0-1 0 0 0,-1 1 0 0 0,1-1 0 0 0,0 1 0 0 0,0 0 0 0 0,0-1 0 0 0,-1 1 0 0 0,1 0 0 0 0,0 0 0 0 0,-1 0-1 0 0,1-1 1 0 0,0 1 0 0 0,-1 0 0 0 0,1 0 0 0 0,-1 0 0 0 0,0 0 0 0 0,1 0 0 0 0,-1 0 0 0 0,0 0 0 0 0,0 0 0 0 0,1 0 0 0 0,-1 0 0 0 0,0 0-1 0 0,0 0 1 0 0,0 0 0 0 0,0 2 0 0 0,-2 13-327 0 0,-4 18-1379 0 0,4-28 796 0 0</inkml:trace>
  <inkml:trace contextRef="#ctx0" brushRef="#br0" timeOffset="1">140 1 3580 0 0,'-4'1'-20'0'0,"-3"3"4"0"0,5-4-12 0 0,0 11 24 0 0,0-2 4 0 0,-3 2-12 0 0,1 2-44 0 0,2 2-80 0 0,4 0 0 0 0,-2-2-88 0 0,4 0-16 0 0,1 0-40 0 0,1-1-44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6.558"/>
    </inkml:context>
    <inkml:brush xml:id="br0">
      <inkml:brushProperty name="width" value="0.05" units="cm"/>
      <inkml:brushProperty name="height" value="0.05" units="cm"/>
    </inkml:brush>
  </inkml:definitions>
  <inkml:trace contextRef="#ctx0" brushRef="#br0">9 57 3180 0 0,'-3'8'438'0'0,"-2"-9"1285"0"0,4-4 59 0 0,9 5-1168 0 0,-5 2-532 0 0,-1 1 0 0 0,0-1 0 0 0,0 1 0 0 0,0 0-1 0 0,0 0 1 0 0,0 0 0 0 0,-1 0 0 0 0,1 0 0 0 0,-1 0 0 0 0,0 0 0 0 0,1 4 0 0 0,4 6 67 0 0,-2-3-61 0 0,2-1-69 0 0,-1 1 0 0 0,-1 0 0 0 0,0 1 0 0 0,0-1 0 0 0,-1 1 0 0 0,-1-1 0 0 0,1 1 0 0 0,0 11 0 0 0,-3-22-21 0 0,0 0 0 0 0,0 0 0 0 0,0 1 0 0 0,0-1 0 0 0,0 0 0 0 0,0 0 0 0 0,0 0 0 0 0,0 1 0 0 0,0-1 0 0 0,0 0 0 0 0,0 0 0 0 0,0 0 0 0 0,0 1 0 0 0,0-1 0 0 0,0 0 0 0 0,0 0 0 0 0,0 0 0 0 0,-1 0 0 0 0,1 1 0 0 0,0-1 0 0 0,0 0 0 0 0,0 0 0 0 0,0 0 0 0 0,0 0 0 0 0,0 1 0 0 0,0-1 0 0 0,-1 0 0 0 0,1 0 0 0 0,0 0 0 0 0,0 0 0 0 0,0 0 0 0 0,0 0 0 0 0,-1 0 0 0 0,1 1 0 0 0,0-1 0 0 0,0 0 0 0 0,0 0 0 0 0,0 0 0 0 0,-1 0 0 0 0,1 0 0 0 0,0 0 0 0 0,0 0 0 0 0,0 0 0 0 0,-1 0 0 0 0,1 0 0 0 0,0 0 0 0 0,0 0 0 0 0,0 0 0 0 0,-1 0 0 0 0,1 0 0 0 0,0 0 0 0 0,0 0 0 0 0,0 0 0 0 0,0-1 0 0 0,-1 1 0 0 0,1 0 0 0 0,0 0 0 0 0,0 0 0 0 0,0 0 0 0 0,0 0 0 0 0,-1 0 0 0 0,1 0 0 0 0,0-1 0 0 0,0 1 0 0 0,0 0 0 0 0,0 0 0 0 0,-10-12-183 0 0,9 4 154 0 0,0 1-1 0 0,0-1 1 0 0,1 1-1 0 0,-1-1 0 0 0,2 1 1 0 0,-1-1-1 0 0,4-14 0 0 0,16-52 63 0 0,-19 70-24 0 0,1-1 0 0 0,0 0 0 0 0,0 1 0 0 0,0 0 1 0 0,1-1-1 0 0,0 1 0 0 0,0 0 0 0 0,0 0 0 0 0,0 0 1 0 0,7-6-1 0 0,-8 9 21 0 0,0-1 1 0 0,0 1-1 0 0,0-1 1 0 0,0 1-1 0 0,0 0 1 0 0,0 0 0 0 0,0 0-1 0 0,1 1 1 0 0,-1-1-1 0 0,0 0 1 0 0,1 1-1 0 0,-1-1 1 0 0,0 1-1 0 0,1 0 1 0 0,-1 0 0 0 0,0 0-1 0 0,1 0 1 0 0,-1 0-1 0 0,1 1 1 0 0,-1-1-1 0 0,0 0 1 0 0,1 1-1 0 0,-1 0 1 0 0,4 1 0 0 0,2 3 84 0 0,0 0 0 0 0,-1 0 0 0 0,1 1 0 0 0,-1-1 0 0 0,0 2 0 0 0,-1-1 0 0 0,1 1 0 0 0,-1 0 0 0 0,0 0 0 0 0,-1 0 0 0 0,0 1 0 0 0,0 0 0 0 0,4 10 0 0 0,-1 0-281 0 0,0 0-1 0 0,-1 0 0 0 0,-2 1 0 0 0,1-1 0 0 0,2 26 1 0 0,-5-23-643 0 0,-1 2-279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7.472"/>
    </inkml:context>
    <inkml:brush xml:id="br0">
      <inkml:brushProperty name="width" value="0.05" units="cm"/>
      <inkml:brushProperty name="height" value="0.05" units="cm"/>
    </inkml:brush>
  </inkml:definitions>
  <inkml:trace contextRef="#ctx0" brushRef="#br0">51 63 7293 0 0,'1'-12'2'0'0,"-1"9"44"0"0,0 0 1 0 0,0 0 0 0 0,1 0 0 0 0,-1 1-1 0 0,1-1 1 0 0,-1 0 0 0 0,1 0 0 0 0,0 1-1 0 0,0-1 1 0 0,2-2 0 0 0,1-9 1016 0 0,-3 11-181 0 0,0 11-295 0 0,-3 11-438 0 0,-1 0 0 0 0,-1-1 1 0 0,0 1-1 0 0,-1-1 0 0 0,-11 23 0 0 0,7-13-120 0 0,4-14-25 0 0,0 1-1 0 0,1 0 1 0 0,1 0 0 0 0,1 0-1 0 0,-1 26 1 0 0,2-36 2 0 0,1 0 0 0 0,1 0 1 0 0,-1 0-1 0 0,1 0 0 0 0,0 0 0 0 0,0 0 1 0 0,1 0-1 0 0,-1 0 0 0 0,1 0 0 0 0,0-1 1 0 0,0 1-1 0 0,1-1 0 0 0,-1 1 1 0 0,1-1-1 0 0,0 0 0 0 0,0 0 0 0 0,1 0 1 0 0,-1 0-1 0 0,1-1 0 0 0,7 7 0 0 0,-6-7 6 0 0,1-1 0 0 0,-1 1 0 0 0,1-1 0 0 0,-1 0 0 0 0,1 0 0 0 0,0 0 0 0 0,0-1 0 0 0,0 0 0 0 0,0 0 0 0 0,9 0 0 0 0,6-1-40 0 0,33-4-1 0 0,-33-1-502 0 0,1 0 1 0 0,-1 0-1 0 0,-1-2 0 0 0,1-1 0 0 0,-1-1 1 0 0,-1 0-1 0 0,21-13 0 0 0,-26 10-611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7.815"/>
    </inkml:context>
    <inkml:brush xml:id="br0">
      <inkml:brushProperty name="width" value="0.05" units="cm"/>
      <inkml:brushProperty name="height" value="0.05" units="cm"/>
    </inkml:brush>
  </inkml:definitions>
  <inkml:trace contextRef="#ctx0" brushRef="#br0">141 46 6125 0 0,'-5'-22'131'0'0,"2"3"388"0"0,2 19-506 0 0,1-1 0 0 0,0 1 0 0 0,0 0 0 0 0,-1-1 0 0 0,1 1 1 0 0,0 0-1 0 0,0-1 0 0 0,-1 1 0 0 0,1 0 0 0 0,0 0 0 0 0,-1 0 1 0 0,1-1-1 0 0,0 1 0 0 0,-1 0 0 0 0,1 0 0 0 0,0 0 0 0 0,-1 0 1 0 0,1-1-1 0 0,0 1 0 0 0,-1 0 0 0 0,1 0 0 0 0,-1 0 0 0 0,1 0 1 0 0,0 0-1 0 0,-1 0 0 0 0,1 0 0 0 0,0 0 0 0 0,-1 0 0 0 0,1 0 1 0 0,-1 0-1 0 0,1 0 0 0 0,0 1 0 0 0,-1-1 0 0 0,1 0 0 0 0,0 0 0 0 0,-1 0 1 0 0,1 0-1 0 0,-1 1 0 0 0,-30 11 687 0 0,22-9-446 0 0,0 0 0 0 0,0 1-1 0 0,0 0 1 0 0,0 0-1 0 0,-10 8 1 0 0,17-11-209 0 0,0 1 1 0 0,0 0-1 0 0,1 0 0 0 0,-1 0 1 0 0,0 0-1 0 0,1 0 0 0 0,-1 0 0 0 0,1 0 1 0 0,-1 1-1 0 0,1-1 0 0 0,0 1 1 0 0,0-1-1 0 0,0 1 0 0 0,0-1 0 0 0,1 1 1 0 0,-1-1-1 0 0,1 1 0 0 0,-1-1 1 0 0,1 1-1 0 0,0 0 0 0 0,0-1 0 0 0,0 1 1 0 0,0 0-1 0 0,1 2 0 0 0,0 3 21 0 0,1 0-1 0 0,-1 0 0 0 0,1-1 0 0 0,1 1 0 0 0,-1-1 1 0 0,7 12-1 0 0,-7-16-57 0 0,0 0 0 0 0,0-1 1 0 0,0 1-1 0 0,0-1 0 0 0,0 1 1 0 0,0-1-1 0 0,1 0 0 0 0,-1 0 0 0 0,1 0 1 0 0,0 0-1 0 0,-1-1 0 0 0,1 1 0 0 0,0-1 1 0 0,0 1-1 0 0,0-1 0 0 0,0 0 1 0 0,0 0-1 0 0,0 0 0 0 0,5 0 0 0 0,-2 0-8 0 0,1-1-1 0 0,0 0 1 0 0,0 0-1 0 0,-1-1 0 0 0,1 1 1 0 0,0-1-1 0 0,-1-1 1 0 0,1 1-1 0 0,-1-1 0 0 0,1-1 1 0 0,-1 1-1 0 0,0-1 1 0 0,0 0-1 0 0,0 0 0 0 0,0-1 1 0 0,7-5-1 0 0,-5 3-40 0 0,-1-1 0 0 0,1 1-1 0 0,-1-2 1 0 0,-1 1 0 0 0,1-1-1 0 0,-1 0 1 0 0,-1 0 0 0 0,0 0-1 0 0,0-1 1 0 0,5-11 0 0 0,-10 18 31 0 0,1 0 0 0 0,-1 1 0 0 0,1-1 0 0 0,-1 0 0 0 0,0 1 0 0 0,0-1 0 0 0,0 0 0 0 0,0 0 0 0 0,0 1 0 0 0,0-1 1 0 0,0 0-1 0 0,0 1 0 0 0,-1-1 0 0 0,1 0 0 0 0,-1 1 0 0 0,1-1 0 0 0,-1 0 0 0 0,0 1 0 0 0,0-1 0 0 0,0 1 0 0 0,0-1 0 0 0,0 1 1 0 0,0 0-1 0 0,0-1 0 0 0,0 1 0 0 0,0 0 0 0 0,0 0 0 0 0,-1 0 0 0 0,1 0 0 0 0,-1 0 0 0 0,1 0 0 0 0,-1 0 0 0 0,-2-1 0 0 0,1 0-4 0 0,-1 0-1 0 0,0 1 0 0 0,1-1 0 0 0,-1 1 0 0 0,0 0 0 0 0,0 0 0 0 0,0 0 0 0 0,0 0 0 0 0,0 1 0 0 0,0-1 0 0 0,0 1 0 0 0,0 0 1 0 0,-5 1-1 0 0,6 0 2 0 0,-4 0-110 0 0,0 0 0 0 0,0 1 0 0 0,0 0 0 0 0,1 0 0 0 0,-1 1 0 0 0,0 0 0 0 0,1 0 0 0 0,0 0 0 0 0,-9 6 0 0 0,10-5-451 0 0,4-4 533 0 0,1 0-1 0 0,0 0 0 0 0,0 0 0 0 0,0 1 0 0 0,-1-1 0 0 0,1 0 0 0 0,0 0 0 0 0,0 0 0 0 0,-1 0 0 0 0,1 0 0 0 0,0 0 0 0 0,0 0 0 0 0,0 0 0 0 0,-1 1 0 0 0,1-1 0 0 0,0 0 0 0 0,0 0 0 0 0,0 0 0 0 0,0 0 0 0 0,0 1 0 0 0,-1-1 0 0 0,1 0 1 0 0,0 0-1 0 0,0 0 0 0 0,0 1 0 0 0,0-1 0 0 0,0 0 0 0 0,0 0 0 0 0,0 1 0 0 0,0-1 0 0 0,0 0 0 0 0,0 0 0 0 0,0 0 0 0 0,0 1 0 0 0,0-1 0 0 0,0 0 0 0 0,0 0 0 0 0,0 1 0 0 0,0-1 0 0 0,0 0 0 0 0,0 0 0 0 0,0 1 0 0 0,0-1 0 0 0,0 0 1 0 0,0 0-1 0 0,0 0 0 0 0,0 1 0 0 0,1-1 0 0 0,-1 0 0 0 0,0 0 0 0 0,0 0 0 0 0,0 1 0 0 0,4 0-932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8.132"/>
    </inkml:context>
    <inkml:brush xml:id="br0">
      <inkml:brushProperty name="width" value="0.05" units="cm"/>
      <inkml:brushProperty name="height" value="0.05" units="cm"/>
    </inkml:brush>
  </inkml:definitions>
  <inkml:trace contextRef="#ctx0" brushRef="#br0">118 39 6941 0 0,'-6'-13'-53'0'0,"5"12"55"0"0,1 0 1 0 0,0 0 0 0 0,0 0 0 0 0,-1 0-1 0 0,1 0 1 0 0,0 0 0 0 0,-1 0 0 0 0,1 0-1 0 0,-1 0 1 0 0,1 1 0 0 0,-1-1-1 0 0,0 0 1 0 0,1 0 0 0 0,-1 0 0 0 0,0 1-1 0 0,1-1 1 0 0,-1 1 0 0 0,0-1-1 0 0,0 0 1 0 0,0 1 0 0 0,0-1 0 0 0,1 1-1 0 0,-1 0 1 0 0,0-1 0 0 0,0 1 0 0 0,0 0-1 0 0,-2-1 1 0 0,-13-1 235 0 0,13 1-127 0 0,0 0 0 0 0,0 0 0 0 0,0 1 0 0 0,0 0 1 0 0,-1-1-1 0 0,1 1 0 0 0,0 0 0 0 0,0 0 0 0 0,0 1 1 0 0,0-1-1 0 0,-1 1 0 0 0,1-1 0 0 0,0 1 0 0 0,0 0 1 0 0,0 0-1 0 0,0 0 0 0 0,1 1 0 0 0,-1-1 0 0 0,0 1 1 0 0,-3 2-1 0 0,5-2-66 0 0,0 0 0 0 0,0 0 1 0 0,0 0-1 0 0,0 0 0 0 0,0 0 1 0 0,1 1-1 0 0,-1-1 0 0 0,1 0 1 0 0,-1 0-1 0 0,1 1 0 0 0,0-1 0 0 0,0 0 1 0 0,0 1-1 0 0,1 2 0 0 0,-1 0 24 0 0,0-1 0 0 0,1 1 0 0 0,0 0 1 0 0,0-1-1 0 0,0 1 0 0 0,2 5 0 0 0,0-5-133 0 0,-1 0 1 0 0,1-1 0 0 0,0 1 0 0 0,1-1 0 0 0,-1 0-1 0 0,1 0 1 0 0,0 0 0 0 0,0 0 0 0 0,0-1-1 0 0,0 0 1 0 0,1 0 0 0 0,-1 0 0 0 0,1 0 0 0 0,0 0-1 0 0,0-1 1 0 0,0 0 0 0 0,0 0 0 0 0,0-1 0 0 0,0 1-1 0 0,1-1 1 0 0,-1 0 0 0 0,1 0 0 0 0,-1-1-1 0 0,0 0 1 0 0,1 0 0 0 0,-1 0 0 0 0,1 0 0 0 0,-1-1-1 0 0,0 0 1 0 0,1 0 0 0 0,-1-1 0 0 0,9-3-1 0 0,7-3-944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8.454"/>
    </inkml:context>
    <inkml:brush xml:id="br0">
      <inkml:brushProperty name="width" value="0.05" units="cm"/>
      <inkml:brushProperty name="height" value="0.05" units="cm"/>
    </inkml:brush>
  </inkml:definitions>
  <inkml:trace contextRef="#ctx0" brushRef="#br0">11 8 9977 0 0,'-2'-4'128'0'0,"-5"4"96"0"0,5 3 68 0 0,6-10 352 0 0,-1 7-324 0 0,-3 4-4 0 0,6-4-8 0 0,-4 4-160 0 0,3-4-200 0 0,-3 0-184 0 0,-2-4-208 0 0,4 4-236 0 0,0-1-260 0 0,5-2-172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15</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0"/>
        <p:cNvGrpSpPr/>
        <p:nvPr/>
      </p:nvGrpSpPr>
      <p:grpSpPr>
        <a:xfrm>
          <a:off x="0" y="0"/>
          <a:ext cx="0" cy="0"/>
          <a:chOff x="0" y="0"/>
          <a:chExt cx="0" cy="0"/>
        </a:xfrm>
      </p:grpSpPr>
      <p:sp>
        <p:nvSpPr>
          <p:cNvPr id="431" name="Google Shape;431;p174"/>
          <p:cNvSpPr txBox="1">
            <a:spLocks noGrp="1"/>
          </p:cNvSpPr>
          <p:nvPr>
            <p:ph type="title"/>
          </p:nvPr>
        </p:nvSpPr>
        <p:spPr>
          <a:xfrm>
            <a:off x="831634" y="1709740"/>
            <a:ext cx="10512862"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174"/>
          <p:cNvSpPr txBox="1">
            <a:spLocks noGrp="1"/>
          </p:cNvSpPr>
          <p:nvPr>
            <p:ph type="body" idx="1"/>
          </p:nvPr>
        </p:nvSpPr>
        <p:spPr>
          <a:xfrm>
            <a:off x="831634" y="4589464"/>
            <a:ext cx="10512862"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399"/>
              <a:buNone/>
              <a:defRPr sz="2399">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174"/>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174"/>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174"/>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83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314.png"/><Relationship Id="rId21" Type="http://schemas.openxmlformats.org/officeDocument/2006/relationships/image" Target="../media/image266.png"/><Relationship Id="rId63" Type="http://schemas.openxmlformats.org/officeDocument/2006/relationships/image" Target="../media/image287.png"/><Relationship Id="rId159" Type="http://schemas.openxmlformats.org/officeDocument/2006/relationships/image" Target="../media/image335.png"/><Relationship Id="rId170" Type="http://schemas.openxmlformats.org/officeDocument/2006/relationships/customXml" Target="../ink/ink336.xml"/><Relationship Id="rId226" Type="http://schemas.openxmlformats.org/officeDocument/2006/relationships/customXml" Target="../ink/ink364.xml"/><Relationship Id="rId107" Type="http://schemas.openxmlformats.org/officeDocument/2006/relationships/image" Target="../media/image309.png"/><Relationship Id="rId11" Type="http://schemas.openxmlformats.org/officeDocument/2006/relationships/image" Target="../media/image261.png"/><Relationship Id="rId32" Type="http://schemas.openxmlformats.org/officeDocument/2006/relationships/customXml" Target="../ink/ink267.xml"/><Relationship Id="rId53" Type="http://schemas.openxmlformats.org/officeDocument/2006/relationships/image" Target="../media/image282.png"/><Relationship Id="rId74" Type="http://schemas.openxmlformats.org/officeDocument/2006/relationships/customXml" Target="../ink/ink288.xml"/><Relationship Id="rId128" Type="http://schemas.openxmlformats.org/officeDocument/2006/relationships/customXml" Target="../ink/ink315.xml"/><Relationship Id="rId149" Type="http://schemas.openxmlformats.org/officeDocument/2006/relationships/image" Target="../media/image330.png"/><Relationship Id="rId5" Type="http://schemas.openxmlformats.org/officeDocument/2006/relationships/image" Target="../media/image258.png"/><Relationship Id="rId95" Type="http://schemas.openxmlformats.org/officeDocument/2006/relationships/image" Target="../media/image303.png"/><Relationship Id="rId160" Type="http://schemas.openxmlformats.org/officeDocument/2006/relationships/customXml" Target="../ink/ink331.xml"/><Relationship Id="rId181" Type="http://schemas.openxmlformats.org/officeDocument/2006/relationships/image" Target="../media/image346.png"/><Relationship Id="rId216" Type="http://schemas.openxmlformats.org/officeDocument/2006/relationships/customXml" Target="../ink/ink359.xml"/><Relationship Id="rId237" Type="http://schemas.openxmlformats.org/officeDocument/2006/relationships/image" Target="../media/image374.png"/><Relationship Id="rId258" Type="http://schemas.openxmlformats.org/officeDocument/2006/relationships/customXml" Target="../ink/ink380.xml"/><Relationship Id="rId22" Type="http://schemas.openxmlformats.org/officeDocument/2006/relationships/customXml" Target="../ink/ink262.xml"/><Relationship Id="rId43" Type="http://schemas.openxmlformats.org/officeDocument/2006/relationships/image" Target="../media/image277.png"/><Relationship Id="rId64" Type="http://schemas.openxmlformats.org/officeDocument/2006/relationships/customXml" Target="../ink/ink283.xml"/><Relationship Id="rId118" Type="http://schemas.openxmlformats.org/officeDocument/2006/relationships/customXml" Target="../ink/ink310.xml"/><Relationship Id="rId139" Type="http://schemas.openxmlformats.org/officeDocument/2006/relationships/image" Target="../media/image325.png"/><Relationship Id="rId85" Type="http://schemas.openxmlformats.org/officeDocument/2006/relationships/image" Target="../media/image298.png"/><Relationship Id="rId150" Type="http://schemas.openxmlformats.org/officeDocument/2006/relationships/customXml" Target="../ink/ink326.xml"/><Relationship Id="rId171" Type="http://schemas.openxmlformats.org/officeDocument/2006/relationships/image" Target="../media/image341.png"/><Relationship Id="rId192" Type="http://schemas.openxmlformats.org/officeDocument/2006/relationships/customXml" Target="../ink/ink347.xml"/><Relationship Id="rId206" Type="http://schemas.openxmlformats.org/officeDocument/2006/relationships/customXml" Target="../ink/ink354.xml"/><Relationship Id="rId227" Type="http://schemas.openxmlformats.org/officeDocument/2006/relationships/image" Target="../media/image369.png"/><Relationship Id="rId248" Type="http://schemas.openxmlformats.org/officeDocument/2006/relationships/customXml" Target="../ink/ink375.xml"/><Relationship Id="rId12" Type="http://schemas.openxmlformats.org/officeDocument/2006/relationships/customXml" Target="../ink/ink257.xml"/><Relationship Id="rId33" Type="http://schemas.openxmlformats.org/officeDocument/2006/relationships/image" Target="../media/image272.png"/><Relationship Id="rId108" Type="http://schemas.openxmlformats.org/officeDocument/2006/relationships/customXml" Target="../ink/ink305.xml"/><Relationship Id="rId129" Type="http://schemas.openxmlformats.org/officeDocument/2006/relationships/image" Target="../media/image320.png"/><Relationship Id="rId54" Type="http://schemas.openxmlformats.org/officeDocument/2006/relationships/customXml" Target="../ink/ink278.xml"/><Relationship Id="rId75" Type="http://schemas.openxmlformats.org/officeDocument/2006/relationships/image" Target="../media/image293.png"/><Relationship Id="rId96" Type="http://schemas.openxmlformats.org/officeDocument/2006/relationships/customXml" Target="../ink/ink299.xml"/><Relationship Id="rId140" Type="http://schemas.openxmlformats.org/officeDocument/2006/relationships/customXml" Target="../ink/ink321.xml"/><Relationship Id="rId161" Type="http://schemas.openxmlformats.org/officeDocument/2006/relationships/image" Target="../media/image336.png"/><Relationship Id="rId182" Type="http://schemas.openxmlformats.org/officeDocument/2006/relationships/customXml" Target="../ink/ink342.xml"/><Relationship Id="rId217" Type="http://schemas.openxmlformats.org/officeDocument/2006/relationships/image" Target="../media/image364.png"/><Relationship Id="rId6" Type="http://schemas.openxmlformats.org/officeDocument/2006/relationships/customXml" Target="../ink/ink254.xml"/><Relationship Id="rId238" Type="http://schemas.openxmlformats.org/officeDocument/2006/relationships/customXml" Target="../ink/ink370.xml"/><Relationship Id="rId259" Type="http://schemas.openxmlformats.org/officeDocument/2006/relationships/image" Target="../media/image385.png"/><Relationship Id="rId23" Type="http://schemas.openxmlformats.org/officeDocument/2006/relationships/image" Target="../media/image267.png"/><Relationship Id="rId119" Type="http://schemas.openxmlformats.org/officeDocument/2006/relationships/image" Target="../media/image315.png"/><Relationship Id="rId44" Type="http://schemas.openxmlformats.org/officeDocument/2006/relationships/customXml" Target="../ink/ink273.xml"/><Relationship Id="rId65" Type="http://schemas.openxmlformats.org/officeDocument/2006/relationships/image" Target="../media/image288.png"/><Relationship Id="rId86" Type="http://schemas.openxmlformats.org/officeDocument/2006/relationships/customXml" Target="../ink/ink294.xml"/><Relationship Id="rId130" Type="http://schemas.openxmlformats.org/officeDocument/2006/relationships/customXml" Target="../ink/ink316.xml"/><Relationship Id="rId151" Type="http://schemas.openxmlformats.org/officeDocument/2006/relationships/image" Target="../media/image331.png"/><Relationship Id="rId172" Type="http://schemas.openxmlformats.org/officeDocument/2006/relationships/customXml" Target="../ink/ink337.xml"/><Relationship Id="rId193" Type="http://schemas.openxmlformats.org/officeDocument/2006/relationships/image" Target="../media/image352.png"/><Relationship Id="rId207" Type="http://schemas.openxmlformats.org/officeDocument/2006/relationships/image" Target="../media/image359.png"/><Relationship Id="rId228" Type="http://schemas.openxmlformats.org/officeDocument/2006/relationships/customXml" Target="../ink/ink365.xml"/><Relationship Id="rId249" Type="http://schemas.openxmlformats.org/officeDocument/2006/relationships/image" Target="../media/image380.png"/><Relationship Id="rId13" Type="http://schemas.openxmlformats.org/officeDocument/2006/relationships/image" Target="../media/image262.png"/><Relationship Id="rId109" Type="http://schemas.openxmlformats.org/officeDocument/2006/relationships/image" Target="../media/image310.png"/><Relationship Id="rId260" Type="http://schemas.openxmlformats.org/officeDocument/2006/relationships/customXml" Target="../ink/ink381.xml"/><Relationship Id="rId34" Type="http://schemas.openxmlformats.org/officeDocument/2006/relationships/customXml" Target="../ink/ink268.xml"/><Relationship Id="rId55" Type="http://schemas.openxmlformats.org/officeDocument/2006/relationships/image" Target="../media/image283.png"/><Relationship Id="rId76" Type="http://schemas.openxmlformats.org/officeDocument/2006/relationships/customXml" Target="../ink/ink289.xml"/><Relationship Id="rId97" Type="http://schemas.openxmlformats.org/officeDocument/2006/relationships/image" Target="../media/image304.png"/><Relationship Id="rId120" Type="http://schemas.openxmlformats.org/officeDocument/2006/relationships/customXml" Target="../ink/ink311.xml"/><Relationship Id="rId141" Type="http://schemas.openxmlformats.org/officeDocument/2006/relationships/image" Target="../media/image326.png"/><Relationship Id="rId7" Type="http://schemas.openxmlformats.org/officeDocument/2006/relationships/image" Target="../media/image259.png"/><Relationship Id="rId162" Type="http://schemas.openxmlformats.org/officeDocument/2006/relationships/customXml" Target="../ink/ink332.xml"/><Relationship Id="rId183" Type="http://schemas.openxmlformats.org/officeDocument/2006/relationships/image" Target="../media/image347.png"/><Relationship Id="rId218" Type="http://schemas.openxmlformats.org/officeDocument/2006/relationships/customXml" Target="../ink/ink360.xml"/><Relationship Id="rId239" Type="http://schemas.openxmlformats.org/officeDocument/2006/relationships/image" Target="../media/image375.png"/><Relationship Id="rId250" Type="http://schemas.openxmlformats.org/officeDocument/2006/relationships/customXml" Target="../ink/ink376.xml"/><Relationship Id="rId24" Type="http://schemas.openxmlformats.org/officeDocument/2006/relationships/customXml" Target="../ink/ink263.xml"/><Relationship Id="rId45" Type="http://schemas.openxmlformats.org/officeDocument/2006/relationships/image" Target="../media/image278.png"/><Relationship Id="rId66" Type="http://schemas.openxmlformats.org/officeDocument/2006/relationships/customXml" Target="../ink/ink284.xml"/><Relationship Id="rId87" Type="http://schemas.openxmlformats.org/officeDocument/2006/relationships/image" Target="../media/image299.png"/><Relationship Id="rId110" Type="http://schemas.openxmlformats.org/officeDocument/2006/relationships/customXml" Target="../ink/ink306.xml"/><Relationship Id="rId131" Type="http://schemas.openxmlformats.org/officeDocument/2006/relationships/image" Target="../media/image321.png"/><Relationship Id="rId152" Type="http://schemas.openxmlformats.org/officeDocument/2006/relationships/customXml" Target="../ink/ink327.xml"/><Relationship Id="rId173" Type="http://schemas.openxmlformats.org/officeDocument/2006/relationships/image" Target="../media/image342.png"/><Relationship Id="rId194" Type="http://schemas.openxmlformats.org/officeDocument/2006/relationships/customXml" Target="../ink/ink348.xml"/><Relationship Id="rId208" Type="http://schemas.openxmlformats.org/officeDocument/2006/relationships/customXml" Target="../ink/ink355.xml"/><Relationship Id="rId229" Type="http://schemas.openxmlformats.org/officeDocument/2006/relationships/image" Target="../media/image370.png"/><Relationship Id="rId240" Type="http://schemas.openxmlformats.org/officeDocument/2006/relationships/customXml" Target="../ink/ink371.xml"/><Relationship Id="rId261" Type="http://schemas.openxmlformats.org/officeDocument/2006/relationships/image" Target="../media/image386.png"/><Relationship Id="rId14" Type="http://schemas.openxmlformats.org/officeDocument/2006/relationships/customXml" Target="../ink/ink258.xml"/><Relationship Id="rId35" Type="http://schemas.openxmlformats.org/officeDocument/2006/relationships/image" Target="../media/image273.png"/><Relationship Id="rId56" Type="http://schemas.openxmlformats.org/officeDocument/2006/relationships/customXml" Target="../ink/ink279.xml"/><Relationship Id="rId77" Type="http://schemas.openxmlformats.org/officeDocument/2006/relationships/image" Target="../media/image294.png"/><Relationship Id="rId100" Type="http://schemas.openxmlformats.org/officeDocument/2006/relationships/customXml" Target="../ink/ink301.xml"/><Relationship Id="rId8" Type="http://schemas.openxmlformats.org/officeDocument/2006/relationships/customXml" Target="../ink/ink255.xml"/><Relationship Id="rId98" Type="http://schemas.openxmlformats.org/officeDocument/2006/relationships/customXml" Target="../ink/ink300.xml"/><Relationship Id="rId121" Type="http://schemas.openxmlformats.org/officeDocument/2006/relationships/image" Target="../media/image316.png"/><Relationship Id="rId142" Type="http://schemas.openxmlformats.org/officeDocument/2006/relationships/customXml" Target="../ink/ink322.xml"/><Relationship Id="rId163" Type="http://schemas.openxmlformats.org/officeDocument/2006/relationships/image" Target="../media/image337.png"/><Relationship Id="rId184" Type="http://schemas.openxmlformats.org/officeDocument/2006/relationships/customXml" Target="../ink/ink343.xml"/><Relationship Id="rId219" Type="http://schemas.openxmlformats.org/officeDocument/2006/relationships/image" Target="../media/image365.png"/><Relationship Id="rId230" Type="http://schemas.openxmlformats.org/officeDocument/2006/relationships/customXml" Target="../ink/ink366.xml"/><Relationship Id="rId251" Type="http://schemas.openxmlformats.org/officeDocument/2006/relationships/image" Target="../media/image381.png"/><Relationship Id="rId25" Type="http://schemas.openxmlformats.org/officeDocument/2006/relationships/image" Target="../media/image268.png"/><Relationship Id="rId46" Type="http://schemas.openxmlformats.org/officeDocument/2006/relationships/customXml" Target="../ink/ink274.xml"/><Relationship Id="rId67" Type="http://schemas.openxmlformats.org/officeDocument/2006/relationships/image" Target="../media/image289.png"/><Relationship Id="rId88" Type="http://schemas.openxmlformats.org/officeDocument/2006/relationships/customXml" Target="../ink/ink295.xml"/><Relationship Id="rId111" Type="http://schemas.openxmlformats.org/officeDocument/2006/relationships/image" Target="../media/image311.png"/><Relationship Id="rId132" Type="http://schemas.openxmlformats.org/officeDocument/2006/relationships/customXml" Target="../ink/ink317.xml"/><Relationship Id="rId153" Type="http://schemas.openxmlformats.org/officeDocument/2006/relationships/image" Target="../media/image332.png"/><Relationship Id="rId174" Type="http://schemas.openxmlformats.org/officeDocument/2006/relationships/customXml" Target="../ink/ink338.xml"/><Relationship Id="rId195" Type="http://schemas.openxmlformats.org/officeDocument/2006/relationships/image" Target="../media/image353.png"/><Relationship Id="rId209" Type="http://schemas.openxmlformats.org/officeDocument/2006/relationships/image" Target="../media/image360.png"/><Relationship Id="rId220" Type="http://schemas.openxmlformats.org/officeDocument/2006/relationships/customXml" Target="../ink/ink361.xml"/><Relationship Id="rId241" Type="http://schemas.openxmlformats.org/officeDocument/2006/relationships/image" Target="../media/image376.png"/><Relationship Id="rId15" Type="http://schemas.openxmlformats.org/officeDocument/2006/relationships/image" Target="../media/image263.png"/><Relationship Id="rId36" Type="http://schemas.openxmlformats.org/officeDocument/2006/relationships/customXml" Target="../ink/ink269.xml"/><Relationship Id="rId57" Type="http://schemas.openxmlformats.org/officeDocument/2006/relationships/image" Target="../media/image284.png"/><Relationship Id="rId262" Type="http://schemas.openxmlformats.org/officeDocument/2006/relationships/customXml" Target="../ink/ink382.xml"/><Relationship Id="rId78" Type="http://schemas.openxmlformats.org/officeDocument/2006/relationships/customXml" Target="../ink/ink290.xml"/><Relationship Id="rId99" Type="http://schemas.openxmlformats.org/officeDocument/2006/relationships/image" Target="../media/image305.png"/><Relationship Id="rId101" Type="http://schemas.openxmlformats.org/officeDocument/2006/relationships/image" Target="../media/image306.png"/><Relationship Id="rId122" Type="http://schemas.openxmlformats.org/officeDocument/2006/relationships/customXml" Target="../ink/ink312.xml"/><Relationship Id="rId143" Type="http://schemas.openxmlformats.org/officeDocument/2006/relationships/image" Target="../media/image327.png"/><Relationship Id="rId164" Type="http://schemas.openxmlformats.org/officeDocument/2006/relationships/customXml" Target="../ink/ink333.xml"/><Relationship Id="rId185" Type="http://schemas.openxmlformats.org/officeDocument/2006/relationships/image" Target="../media/image348.png"/><Relationship Id="rId9" Type="http://schemas.openxmlformats.org/officeDocument/2006/relationships/image" Target="../media/image260.png"/><Relationship Id="rId210" Type="http://schemas.openxmlformats.org/officeDocument/2006/relationships/customXml" Target="../ink/ink356.xml"/><Relationship Id="rId26" Type="http://schemas.openxmlformats.org/officeDocument/2006/relationships/customXml" Target="../ink/ink264.xml"/><Relationship Id="rId231" Type="http://schemas.openxmlformats.org/officeDocument/2006/relationships/image" Target="../media/image371.png"/><Relationship Id="rId252" Type="http://schemas.openxmlformats.org/officeDocument/2006/relationships/customXml" Target="../ink/ink377.xml"/><Relationship Id="rId47" Type="http://schemas.openxmlformats.org/officeDocument/2006/relationships/image" Target="../media/image279.png"/><Relationship Id="rId68" Type="http://schemas.openxmlformats.org/officeDocument/2006/relationships/customXml" Target="../ink/ink285.xml"/><Relationship Id="rId89" Type="http://schemas.openxmlformats.org/officeDocument/2006/relationships/image" Target="../media/image300.png"/><Relationship Id="rId112" Type="http://schemas.openxmlformats.org/officeDocument/2006/relationships/customXml" Target="../ink/ink307.xml"/><Relationship Id="rId133" Type="http://schemas.openxmlformats.org/officeDocument/2006/relationships/image" Target="../media/image322.png"/><Relationship Id="rId154" Type="http://schemas.openxmlformats.org/officeDocument/2006/relationships/customXml" Target="../ink/ink328.xml"/><Relationship Id="rId175" Type="http://schemas.openxmlformats.org/officeDocument/2006/relationships/image" Target="../media/image343.png"/><Relationship Id="rId196" Type="http://schemas.openxmlformats.org/officeDocument/2006/relationships/customXml" Target="../ink/ink349.xml"/><Relationship Id="rId200" Type="http://schemas.openxmlformats.org/officeDocument/2006/relationships/customXml" Target="../ink/ink351.xml"/><Relationship Id="rId16" Type="http://schemas.openxmlformats.org/officeDocument/2006/relationships/customXml" Target="../ink/ink259.xml"/><Relationship Id="rId221" Type="http://schemas.openxmlformats.org/officeDocument/2006/relationships/image" Target="../media/image366.png"/><Relationship Id="rId242" Type="http://schemas.openxmlformats.org/officeDocument/2006/relationships/customXml" Target="../ink/ink372.xml"/><Relationship Id="rId263" Type="http://schemas.openxmlformats.org/officeDocument/2006/relationships/image" Target="../media/image387.png"/><Relationship Id="rId37" Type="http://schemas.openxmlformats.org/officeDocument/2006/relationships/image" Target="../media/image274.png"/><Relationship Id="rId58" Type="http://schemas.openxmlformats.org/officeDocument/2006/relationships/customXml" Target="../ink/ink280.xml"/><Relationship Id="rId79" Type="http://schemas.openxmlformats.org/officeDocument/2006/relationships/image" Target="../media/image295.png"/><Relationship Id="rId102" Type="http://schemas.openxmlformats.org/officeDocument/2006/relationships/customXml" Target="../ink/ink302.xml"/><Relationship Id="rId123" Type="http://schemas.openxmlformats.org/officeDocument/2006/relationships/image" Target="../media/image317.png"/><Relationship Id="rId144" Type="http://schemas.openxmlformats.org/officeDocument/2006/relationships/customXml" Target="../ink/ink323.xml"/><Relationship Id="rId90" Type="http://schemas.openxmlformats.org/officeDocument/2006/relationships/customXml" Target="../ink/ink296.xml"/><Relationship Id="rId165" Type="http://schemas.openxmlformats.org/officeDocument/2006/relationships/image" Target="../media/image338.png"/><Relationship Id="rId186" Type="http://schemas.openxmlformats.org/officeDocument/2006/relationships/customXml" Target="../ink/ink344.xml"/><Relationship Id="rId211" Type="http://schemas.openxmlformats.org/officeDocument/2006/relationships/image" Target="../media/image361.png"/><Relationship Id="rId232" Type="http://schemas.openxmlformats.org/officeDocument/2006/relationships/customXml" Target="../ink/ink367.xml"/><Relationship Id="rId253" Type="http://schemas.openxmlformats.org/officeDocument/2006/relationships/image" Target="../media/image382.png"/><Relationship Id="rId27" Type="http://schemas.openxmlformats.org/officeDocument/2006/relationships/image" Target="../media/image269.png"/><Relationship Id="rId48" Type="http://schemas.openxmlformats.org/officeDocument/2006/relationships/customXml" Target="../ink/ink275.xml"/><Relationship Id="rId69" Type="http://schemas.openxmlformats.org/officeDocument/2006/relationships/image" Target="../media/image290.png"/><Relationship Id="rId113" Type="http://schemas.openxmlformats.org/officeDocument/2006/relationships/image" Target="../media/image312.png"/><Relationship Id="rId134" Type="http://schemas.openxmlformats.org/officeDocument/2006/relationships/customXml" Target="../ink/ink318.xml"/><Relationship Id="rId80" Type="http://schemas.openxmlformats.org/officeDocument/2006/relationships/customXml" Target="../ink/ink291.xml"/><Relationship Id="rId155" Type="http://schemas.openxmlformats.org/officeDocument/2006/relationships/image" Target="../media/image333.png"/><Relationship Id="rId176" Type="http://schemas.openxmlformats.org/officeDocument/2006/relationships/customXml" Target="../ink/ink339.xml"/><Relationship Id="rId197" Type="http://schemas.openxmlformats.org/officeDocument/2006/relationships/image" Target="../media/image354.png"/><Relationship Id="rId201" Type="http://schemas.openxmlformats.org/officeDocument/2006/relationships/image" Target="../media/image356.png"/><Relationship Id="rId222" Type="http://schemas.openxmlformats.org/officeDocument/2006/relationships/customXml" Target="../ink/ink362.xml"/><Relationship Id="rId243" Type="http://schemas.openxmlformats.org/officeDocument/2006/relationships/image" Target="../media/image377.png"/><Relationship Id="rId264" Type="http://schemas.openxmlformats.org/officeDocument/2006/relationships/customXml" Target="../ink/ink383.xml"/><Relationship Id="rId17" Type="http://schemas.openxmlformats.org/officeDocument/2006/relationships/image" Target="../media/image264.png"/><Relationship Id="rId38" Type="http://schemas.openxmlformats.org/officeDocument/2006/relationships/customXml" Target="../ink/ink270.xml"/><Relationship Id="rId59" Type="http://schemas.openxmlformats.org/officeDocument/2006/relationships/image" Target="../media/image285.png"/><Relationship Id="rId103" Type="http://schemas.openxmlformats.org/officeDocument/2006/relationships/image" Target="../media/image307.png"/><Relationship Id="rId124" Type="http://schemas.openxmlformats.org/officeDocument/2006/relationships/customXml" Target="../ink/ink313.xml"/><Relationship Id="rId70" Type="http://schemas.openxmlformats.org/officeDocument/2006/relationships/customXml" Target="../ink/ink286.xml"/><Relationship Id="rId91" Type="http://schemas.openxmlformats.org/officeDocument/2006/relationships/image" Target="../media/image301.png"/><Relationship Id="rId145" Type="http://schemas.openxmlformats.org/officeDocument/2006/relationships/image" Target="../media/image328.png"/><Relationship Id="rId166" Type="http://schemas.openxmlformats.org/officeDocument/2006/relationships/customXml" Target="../ink/ink334.xml"/><Relationship Id="rId187" Type="http://schemas.openxmlformats.org/officeDocument/2006/relationships/image" Target="../media/image349.png"/><Relationship Id="rId1" Type="http://schemas.openxmlformats.org/officeDocument/2006/relationships/slideLayout" Target="../slideLayouts/slideLayout39.xml"/><Relationship Id="rId212" Type="http://schemas.openxmlformats.org/officeDocument/2006/relationships/customXml" Target="../ink/ink357.xml"/><Relationship Id="rId233" Type="http://schemas.openxmlformats.org/officeDocument/2006/relationships/image" Target="../media/image372.png"/><Relationship Id="rId254" Type="http://schemas.openxmlformats.org/officeDocument/2006/relationships/customXml" Target="../ink/ink378.xml"/><Relationship Id="rId28" Type="http://schemas.openxmlformats.org/officeDocument/2006/relationships/customXml" Target="../ink/ink265.xml"/><Relationship Id="rId49" Type="http://schemas.openxmlformats.org/officeDocument/2006/relationships/image" Target="../media/image280.png"/><Relationship Id="rId114" Type="http://schemas.openxmlformats.org/officeDocument/2006/relationships/customXml" Target="../ink/ink308.xml"/><Relationship Id="rId60" Type="http://schemas.openxmlformats.org/officeDocument/2006/relationships/customXml" Target="../ink/ink281.xml"/><Relationship Id="rId81" Type="http://schemas.openxmlformats.org/officeDocument/2006/relationships/image" Target="../media/image296.png"/><Relationship Id="rId135" Type="http://schemas.openxmlformats.org/officeDocument/2006/relationships/image" Target="../media/image323.png"/><Relationship Id="rId156" Type="http://schemas.openxmlformats.org/officeDocument/2006/relationships/customXml" Target="../ink/ink329.xml"/><Relationship Id="rId177" Type="http://schemas.openxmlformats.org/officeDocument/2006/relationships/image" Target="../media/image344.png"/><Relationship Id="rId198" Type="http://schemas.openxmlformats.org/officeDocument/2006/relationships/customXml" Target="../ink/ink350.xml"/><Relationship Id="rId202" Type="http://schemas.openxmlformats.org/officeDocument/2006/relationships/customXml" Target="../ink/ink352.xml"/><Relationship Id="rId223" Type="http://schemas.openxmlformats.org/officeDocument/2006/relationships/image" Target="../media/image367.png"/><Relationship Id="rId244" Type="http://schemas.openxmlformats.org/officeDocument/2006/relationships/customXml" Target="../ink/ink373.xml"/><Relationship Id="rId18" Type="http://schemas.openxmlformats.org/officeDocument/2006/relationships/customXml" Target="../ink/ink260.xml"/><Relationship Id="rId39" Type="http://schemas.openxmlformats.org/officeDocument/2006/relationships/image" Target="../media/image275.png"/><Relationship Id="rId265" Type="http://schemas.openxmlformats.org/officeDocument/2006/relationships/image" Target="../media/image388.png"/><Relationship Id="rId50" Type="http://schemas.openxmlformats.org/officeDocument/2006/relationships/customXml" Target="../ink/ink276.xml"/><Relationship Id="rId104" Type="http://schemas.openxmlformats.org/officeDocument/2006/relationships/customXml" Target="../ink/ink303.xml"/><Relationship Id="rId125" Type="http://schemas.openxmlformats.org/officeDocument/2006/relationships/image" Target="../media/image318.png"/><Relationship Id="rId146" Type="http://schemas.openxmlformats.org/officeDocument/2006/relationships/customXml" Target="../ink/ink324.xml"/><Relationship Id="rId167" Type="http://schemas.openxmlformats.org/officeDocument/2006/relationships/image" Target="../media/image339.png"/><Relationship Id="rId188" Type="http://schemas.openxmlformats.org/officeDocument/2006/relationships/customXml" Target="../ink/ink345.xml"/><Relationship Id="rId71" Type="http://schemas.openxmlformats.org/officeDocument/2006/relationships/image" Target="../media/image291.png"/><Relationship Id="rId92" Type="http://schemas.openxmlformats.org/officeDocument/2006/relationships/customXml" Target="../ink/ink297.xml"/><Relationship Id="rId213" Type="http://schemas.openxmlformats.org/officeDocument/2006/relationships/image" Target="../media/image362.png"/><Relationship Id="rId234" Type="http://schemas.openxmlformats.org/officeDocument/2006/relationships/customXml" Target="../ink/ink368.xml"/><Relationship Id="rId2" Type="http://schemas.openxmlformats.org/officeDocument/2006/relationships/customXml" Target="../ink/ink252.xml"/><Relationship Id="rId29" Type="http://schemas.openxmlformats.org/officeDocument/2006/relationships/image" Target="../media/image270.png"/><Relationship Id="rId255" Type="http://schemas.openxmlformats.org/officeDocument/2006/relationships/image" Target="../media/image383.png"/><Relationship Id="rId40" Type="http://schemas.openxmlformats.org/officeDocument/2006/relationships/customXml" Target="../ink/ink271.xml"/><Relationship Id="rId115" Type="http://schemas.openxmlformats.org/officeDocument/2006/relationships/image" Target="../media/image313.png"/><Relationship Id="rId136" Type="http://schemas.openxmlformats.org/officeDocument/2006/relationships/customXml" Target="../ink/ink319.xml"/><Relationship Id="rId157" Type="http://schemas.openxmlformats.org/officeDocument/2006/relationships/image" Target="../media/image334.png"/><Relationship Id="rId178" Type="http://schemas.openxmlformats.org/officeDocument/2006/relationships/customXml" Target="../ink/ink340.xml"/><Relationship Id="rId61" Type="http://schemas.openxmlformats.org/officeDocument/2006/relationships/image" Target="../media/image286.png"/><Relationship Id="rId82" Type="http://schemas.openxmlformats.org/officeDocument/2006/relationships/customXml" Target="../ink/ink292.xml"/><Relationship Id="rId199" Type="http://schemas.openxmlformats.org/officeDocument/2006/relationships/image" Target="../media/image355.png"/><Relationship Id="rId203" Type="http://schemas.openxmlformats.org/officeDocument/2006/relationships/image" Target="../media/image357.png"/><Relationship Id="rId19" Type="http://schemas.openxmlformats.org/officeDocument/2006/relationships/image" Target="../media/image265.png"/><Relationship Id="rId224" Type="http://schemas.openxmlformats.org/officeDocument/2006/relationships/customXml" Target="../ink/ink363.xml"/><Relationship Id="rId245" Type="http://schemas.openxmlformats.org/officeDocument/2006/relationships/image" Target="../media/image378.png"/><Relationship Id="rId30" Type="http://schemas.openxmlformats.org/officeDocument/2006/relationships/customXml" Target="../ink/ink266.xml"/><Relationship Id="rId105" Type="http://schemas.openxmlformats.org/officeDocument/2006/relationships/image" Target="../media/image308.png"/><Relationship Id="rId126" Type="http://schemas.openxmlformats.org/officeDocument/2006/relationships/customXml" Target="../ink/ink314.xml"/><Relationship Id="rId147" Type="http://schemas.openxmlformats.org/officeDocument/2006/relationships/image" Target="../media/image329.png"/><Relationship Id="rId168" Type="http://schemas.openxmlformats.org/officeDocument/2006/relationships/customXml" Target="../ink/ink335.xml"/><Relationship Id="rId51" Type="http://schemas.openxmlformats.org/officeDocument/2006/relationships/image" Target="../media/image281.png"/><Relationship Id="rId72" Type="http://schemas.openxmlformats.org/officeDocument/2006/relationships/customXml" Target="../ink/ink287.xml"/><Relationship Id="rId93" Type="http://schemas.openxmlformats.org/officeDocument/2006/relationships/image" Target="../media/image302.png"/><Relationship Id="rId189" Type="http://schemas.openxmlformats.org/officeDocument/2006/relationships/image" Target="../media/image350.png"/><Relationship Id="rId3" Type="http://schemas.openxmlformats.org/officeDocument/2006/relationships/image" Target="../media/image257.png"/><Relationship Id="rId214" Type="http://schemas.openxmlformats.org/officeDocument/2006/relationships/customXml" Target="../ink/ink358.xml"/><Relationship Id="rId235" Type="http://schemas.openxmlformats.org/officeDocument/2006/relationships/image" Target="../media/image373.png"/><Relationship Id="rId256" Type="http://schemas.openxmlformats.org/officeDocument/2006/relationships/customXml" Target="../ink/ink379.xml"/><Relationship Id="rId116" Type="http://schemas.openxmlformats.org/officeDocument/2006/relationships/customXml" Target="../ink/ink309.xml"/><Relationship Id="rId137" Type="http://schemas.openxmlformats.org/officeDocument/2006/relationships/image" Target="../media/image324.png"/><Relationship Id="rId158" Type="http://schemas.openxmlformats.org/officeDocument/2006/relationships/customXml" Target="../ink/ink330.xml"/><Relationship Id="rId20" Type="http://schemas.openxmlformats.org/officeDocument/2006/relationships/customXml" Target="../ink/ink261.xml"/><Relationship Id="rId41" Type="http://schemas.openxmlformats.org/officeDocument/2006/relationships/image" Target="../media/image276.png"/><Relationship Id="rId62" Type="http://schemas.openxmlformats.org/officeDocument/2006/relationships/customXml" Target="../ink/ink282.xml"/><Relationship Id="rId83" Type="http://schemas.openxmlformats.org/officeDocument/2006/relationships/image" Target="../media/image297.png"/><Relationship Id="rId179" Type="http://schemas.openxmlformats.org/officeDocument/2006/relationships/image" Target="../media/image345.png"/><Relationship Id="rId190" Type="http://schemas.openxmlformats.org/officeDocument/2006/relationships/customXml" Target="../ink/ink346.xml"/><Relationship Id="rId204" Type="http://schemas.openxmlformats.org/officeDocument/2006/relationships/customXml" Target="../ink/ink353.xml"/><Relationship Id="rId225" Type="http://schemas.openxmlformats.org/officeDocument/2006/relationships/image" Target="../media/image368.png"/><Relationship Id="rId246" Type="http://schemas.openxmlformats.org/officeDocument/2006/relationships/customXml" Target="../ink/ink374.xml"/><Relationship Id="rId106" Type="http://schemas.openxmlformats.org/officeDocument/2006/relationships/customXml" Target="../ink/ink304.xml"/><Relationship Id="rId127" Type="http://schemas.openxmlformats.org/officeDocument/2006/relationships/image" Target="../media/image319.png"/><Relationship Id="rId10" Type="http://schemas.openxmlformats.org/officeDocument/2006/relationships/customXml" Target="../ink/ink256.xml"/><Relationship Id="rId31" Type="http://schemas.openxmlformats.org/officeDocument/2006/relationships/image" Target="../media/image271.png"/><Relationship Id="rId52" Type="http://schemas.openxmlformats.org/officeDocument/2006/relationships/customXml" Target="../ink/ink277.xml"/><Relationship Id="rId73" Type="http://schemas.openxmlformats.org/officeDocument/2006/relationships/image" Target="../media/image292.png"/><Relationship Id="rId94" Type="http://schemas.openxmlformats.org/officeDocument/2006/relationships/customXml" Target="../ink/ink298.xml"/><Relationship Id="rId148" Type="http://schemas.openxmlformats.org/officeDocument/2006/relationships/customXml" Target="../ink/ink325.xml"/><Relationship Id="rId169" Type="http://schemas.openxmlformats.org/officeDocument/2006/relationships/image" Target="../media/image340.png"/><Relationship Id="rId4" Type="http://schemas.openxmlformats.org/officeDocument/2006/relationships/customXml" Target="../ink/ink253.xml"/><Relationship Id="rId180" Type="http://schemas.openxmlformats.org/officeDocument/2006/relationships/customXml" Target="../ink/ink341.xml"/><Relationship Id="rId215" Type="http://schemas.openxmlformats.org/officeDocument/2006/relationships/image" Target="../media/image363.png"/><Relationship Id="rId236" Type="http://schemas.openxmlformats.org/officeDocument/2006/relationships/customXml" Target="../ink/ink369.xml"/><Relationship Id="rId257" Type="http://schemas.openxmlformats.org/officeDocument/2006/relationships/image" Target="../media/image384.png"/><Relationship Id="rId42" Type="http://schemas.openxmlformats.org/officeDocument/2006/relationships/customXml" Target="../ink/ink272.xml"/><Relationship Id="rId84" Type="http://schemas.openxmlformats.org/officeDocument/2006/relationships/customXml" Target="../ink/ink293.xml"/><Relationship Id="rId138" Type="http://schemas.openxmlformats.org/officeDocument/2006/relationships/customXml" Target="../ink/ink320.xml"/><Relationship Id="rId191" Type="http://schemas.openxmlformats.org/officeDocument/2006/relationships/image" Target="../media/image351.png"/><Relationship Id="rId205" Type="http://schemas.openxmlformats.org/officeDocument/2006/relationships/image" Target="../media/image358.png"/><Relationship Id="rId247" Type="http://schemas.openxmlformats.org/officeDocument/2006/relationships/image" Target="../media/image379.png"/></Relationships>
</file>

<file path=ppt/slides/_rels/slide11.xml.rels><?xml version="1.0" encoding="UTF-8" standalone="yes"?>
<Relationships xmlns="http://schemas.openxmlformats.org/package/2006/relationships"><Relationship Id="rId117" Type="http://schemas.openxmlformats.org/officeDocument/2006/relationships/image" Target="../media/image445.png"/><Relationship Id="rId21" Type="http://schemas.openxmlformats.org/officeDocument/2006/relationships/image" Target="../media/image397.png"/><Relationship Id="rId63" Type="http://schemas.openxmlformats.org/officeDocument/2006/relationships/image" Target="../media/image418.png"/><Relationship Id="rId159" Type="http://schemas.openxmlformats.org/officeDocument/2006/relationships/image" Target="../media/image466.png"/><Relationship Id="rId170" Type="http://schemas.openxmlformats.org/officeDocument/2006/relationships/customXml" Target="../ink/ink468.xml"/><Relationship Id="rId226" Type="http://schemas.openxmlformats.org/officeDocument/2006/relationships/customXml" Target="../ink/ink496.xml"/><Relationship Id="rId107" Type="http://schemas.openxmlformats.org/officeDocument/2006/relationships/image" Target="../media/image440.png"/><Relationship Id="rId11" Type="http://schemas.openxmlformats.org/officeDocument/2006/relationships/image" Target="../media/image392.png"/><Relationship Id="rId32" Type="http://schemas.openxmlformats.org/officeDocument/2006/relationships/customXml" Target="../ink/ink399.xml"/><Relationship Id="rId53" Type="http://schemas.openxmlformats.org/officeDocument/2006/relationships/image" Target="../media/image413.png"/><Relationship Id="rId74" Type="http://schemas.openxmlformats.org/officeDocument/2006/relationships/customXml" Target="../ink/ink420.xml"/><Relationship Id="rId128" Type="http://schemas.openxmlformats.org/officeDocument/2006/relationships/customXml" Target="../ink/ink447.xml"/><Relationship Id="rId149" Type="http://schemas.openxmlformats.org/officeDocument/2006/relationships/image" Target="../media/image461.png"/><Relationship Id="rId5" Type="http://schemas.openxmlformats.org/officeDocument/2006/relationships/image" Target="../media/image389.png"/><Relationship Id="rId95" Type="http://schemas.openxmlformats.org/officeDocument/2006/relationships/image" Target="../media/image434.png"/><Relationship Id="rId160" Type="http://schemas.openxmlformats.org/officeDocument/2006/relationships/customXml" Target="../ink/ink463.xml"/><Relationship Id="rId181" Type="http://schemas.openxmlformats.org/officeDocument/2006/relationships/image" Target="../media/image477.png"/><Relationship Id="rId216" Type="http://schemas.openxmlformats.org/officeDocument/2006/relationships/customXml" Target="../ink/ink491.xml"/><Relationship Id="rId237" Type="http://schemas.openxmlformats.org/officeDocument/2006/relationships/image" Target="../media/image505.png"/><Relationship Id="rId258" Type="http://schemas.openxmlformats.org/officeDocument/2006/relationships/customXml" Target="../ink/ink512.xml"/><Relationship Id="rId22" Type="http://schemas.openxmlformats.org/officeDocument/2006/relationships/customXml" Target="../ink/ink394.xml"/><Relationship Id="rId43" Type="http://schemas.openxmlformats.org/officeDocument/2006/relationships/image" Target="../media/image408.png"/><Relationship Id="rId64" Type="http://schemas.openxmlformats.org/officeDocument/2006/relationships/customXml" Target="../ink/ink415.xml"/><Relationship Id="rId118" Type="http://schemas.openxmlformats.org/officeDocument/2006/relationships/customXml" Target="../ink/ink442.xml"/><Relationship Id="rId139" Type="http://schemas.openxmlformats.org/officeDocument/2006/relationships/image" Target="../media/image456.png"/><Relationship Id="rId85" Type="http://schemas.openxmlformats.org/officeDocument/2006/relationships/image" Target="../media/image429.png"/><Relationship Id="rId150" Type="http://schemas.openxmlformats.org/officeDocument/2006/relationships/customXml" Target="../ink/ink458.xml"/><Relationship Id="rId171" Type="http://schemas.openxmlformats.org/officeDocument/2006/relationships/image" Target="../media/image472.png"/><Relationship Id="rId192" Type="http://schemas.openxmlformats.org/officeDocument/2006/relationships/customXml" Target="../ink/ink479.xml"/><Relationship Id="rId206" Type="http://schemas.openxmlformats.org/officeDocument/2006/relationships/customXml" Target="../ink/ink486.xml"/><Relationship Id="rId227" Type="http://schemas.openxmlformats.org/officeDocument/2006/relationships/image" Target="../media/image500.png"/><Relationship Id="rId248" Type="http://schemas.openxmlformats.org/officeDocument/2006/relationships/customXml" Target="../ink/ink507.xml"/><Relationship Id="rId12" Type="http://schemas.openxmlformats.org/officeDocument/2006/relationships/customXml" Target="../ink/ink389.xml"/><Relationship Id="rId33" Type="http://schemas.openxmlformats.org/officeDocument/2006/relationships/image" Target="../media/image403.png"/><Relationship Id="rId108" Type="http://schemas.openxmlformats.org/officeDocument/2006/relationships/customXml" Target="../ink/ink437.xml"/><Relationship Id="rId129" Type="http://schemas.openxmlformats.org/officeDocument/2006/relationships/image" Target="../media/image451.png"/><Relationship Id="rId54" Type="http://schemas.openxmlformats.org/officeDocument/2006/relationships/customXml" Target="../ink/ink410.xml"/><Relationship Id="rId75" Type="http://schemas.openxmlformats.org/officeDocument/2006/relationships/image" Target="../media/image424.png"/><Relationship Id="rId96" Type="http://schemas.openxmlformats.org/officeDocument/2006/relationships/customXml" Target="../ink/ink431.xml"/><Relationship Id="rId140" Type="http://schemas.openxmlformats.org/officeDocument/2006/relationships/customXml" Target="../ink/ink453.xml"/><Relationship Id="rId161" Type="http://schemas.openxmlformats.org/officeDocument/2006/relationships/image" Target="../media/image467.png"/><Relationship Id="rId182" Type="http://schemas.openxmlformats.org/officeDocument/2006/relationships/customXml" Target="../ink/ink474.xml"/><Relationship Id="rId217" Type="http://schemas.openxmlformats.org/officeDocument/2006/relationships/image" Target="../media/image495.png"/><Relationship Id="rId6" Type="http://schemas.openxmlformats.org/officeDocument/2006/relationships/customXml" Target="../ink/ink386.xml"/><Relationship Id="rId238" Type="http://schemas.openxmlformats.org/officeDocument/2006/relationships/customXml" Target="../ink/ink502.xml"/><Relationship Id="rId259" Type="http://schemas.openxmlformats.org/officeDocument/2006/relationships/image" Target="../media/image516.png"/><Relationship Id="rId23" Type="http://schemas.openxmlformats.org/officeDocument/2006/relationships/image" Target="../media/image398.png"/><Relationship Id="rId119" Type="http://schemas.openxmlformats.org/officeDocument/2006/relationships/image" Target="../media/image446.png"/><Relationship Id="rId44" Type="http://schemas.openxmlformats.org/officeDocument/2006/relationships/customXml" Target="../ink/ink405.xml"/><Relationship Id="rId65" Type="http://schemas.openxmlformats.org/officeDocument/2006/relationships/image" Target="../media/image419.png"/><Relationship Id="rId86" Type="http://schemas.openxmlformats.org/officeDocument/2006/relationships/customXml" Target="../ink/ink426.xml"/><Relationship Id="rId130" Type="http://schemas.openxmlformats.org/officeDocument/2006/relationships/customXml" Target="../ink/ink448.xml"/><Relationship Id="rId151" Type="http://schemas.openxmlformats.org/officeDocument/2006/relationships/image" Target="../media/image462.png"/><Relationship Id="rId172" Type="http://schemas.openxmlformats.org/officeDocument/2006/relationships/customXml" Target="../ink/ink469.xml"/><Relationship Id="rId193" Type="http://schemas.openxmlformats.org/officeDocument/2006/relationships/image" Target="../media/image483.png"/><Relationship Id="rId207" Type="http://schemas.openxmlformats.org/officeDocument/2006/relationships/image" Target="../media/image490.png"/><Relationship Id="rId228" Type="http://schemas.openxmlformats.org/officeDocument/2006/relationships/customXml" Target="../ink/ink497.xml"/><Relationship Id="rId249" Type="http://schemas.openxmlformats.org/officeDocument/2006/relationships/image" Target="../media/image511.png"/><Relationship Id="rId13" Type="http://schemas.openxmlformats.org/officeDocument/2006/relationships/image" Target="../media/image393.png"/><Relationship Id="rId109" Type="http://schemas.openxmlformats.org/officeDocument/2006/relationships/image" Target="../media/image441.png"/><Relationship Id="rId260" Type="http://schemas.openxmlformats.org/officeDocument/2006/relationships/customXml" Target="../ink/ink513.xml"/><Relationship Id="rId34" Type="http://schemas.openxmlformats.org/officeDocument/2006/relationships/customXml" Target="../ink/ink400.xml"/><Relationship Id="rId55" Type="http://schemas.openxmlformats.org/officeDocument/2006/relationships/image" Target="../media/image414.png"/><Relationship Id="rId76" Type="http://schemas.openxmlformats.org/officeDocument/2006/relationships/customXml" Target="../ink/ink421.xml"/><Relationship Id="rId97" Type="http://schemas.openxmlformats.org/officeDocument/2006/relationships/image" Target="../media/image435.png"/><Relationship Id="rId120" Type="http://schemas.openxmlformats.org/officeDocument/2006/relationships/customXml" Target="../ink/ink443.xml"/><Relationship Id="rId141" Type="http://schemas.openxmlformats.org/officeDocument/2006/relationships/image" Target="../media/image457.png"/><Relationship Id="rId7" Type="http://schemas.openxmlformats.org/officeDocument/2006/relationships/image" Target="../media/image390.png"/><Relationship Id="rId162" Type="http://schemas.openxmlformats.org/officeDocument/2006/relationships/customXml" Target="../ink/ink464.xml"/><Relationship Id="rId183" Type="http://schemas.openxmlformats.org/officeDocument/2006/relationships/image" Target="../media/image478.png"/><Relationship Id="rId218" Type="http://schemas.openxmlformats.org/officeDocument/2006/relationships/customXml" Target="../ink/ink492.xml"/><Relationship Id="rId239" Type="http://schemas.openxmlformats.org/officeDocument/2006/relationships/image" Target="../media/image506.png"/><Relationship Id="rId250" Type="http://schemas.openxmlformats.org/officeDocument/2006/relationships/customXml" Target="../ink/ink508.xml"/><Relationship Id="rId24" Type="http://schemas.openxmlformats.org/officeDocument/2006/relationships/customXml" Target="../ink/ink395.xml"/><Relationship Id="rId45" Type="http://schemas.openxmlformats.org/officeDocument/2006/relationships/image" Target="../media/image409.png"/><Relationship Id="rId66" Type="http://schemas.openxmlformats.org/officeDocument/2006/relationships/customXml" Target="../ink/ink416.xml"/><Relationship Id="rId87" Type="http://schemas.openxmlformats.org/officeDocument/2006/relationships/image" Target="../media/image430.png"/><Relationship Id="rId110" Type="http://schemas.openxmlformats.org/officeDocument/2006/relationships/customXml" Target="../ink/ink438.xml"/><Relationship Id="rId131" Type="http://schemas.openxmlformats.org/officeDocument/2006/relationships/image" Target="../media/image452.png"/><Relationship Id="rId152" Type="http://schemas.openxmlformats.org/officeDocument/2006/relationships/customXml" Target="../ink/ink459.xml"/><Relationship Id="rId173" Type="http://schemas.openxmlformats.org/officeDocument/2006/relationships/image" Target="../media/image473.png"/><Relationship Id="rId194" Type="http://schemas.openxmlformats.org/officeDocument/2006/relationships/customXml" Target="../ink/ink480.xml"/><Relationship Id="rId208" Type="http://schemas.openxmlformats.org/officeDocument/2006/relationships/customXml" Target="../ink/ink487.xml"/><Relationship Id="rId229" Type="http://schemas.openxmlformats.org/officeDocument/2006/relationships/image" Target="../media/image501.png"/><Relationship Id="rId240" Type="http://schemas.openxmlformats.org/officeDocument/2006/relationships/customXml" Target="../ink/ink503.xml"/><Relationship Id="rId261" Type="http://schemas.openxmlformats.org/officeDocument/2006/relationships/image" Target="../media/image517.png"/><Relationship Id="rId14" Type="http://schemas.openxmlformats.org/officeDocument/2006/relationships/customXml" Target="../ink/ink390.xml"/><Relationship Id="rId35" Type="http://schemas.openxmlformats.org/officeDocument/2006/relationships/image" Target="../media/image404.png"/><Relationship Id="rId56" Type="http://schemas.openxmlformats.org/officeDocument/2006/relationships/customXml" Target="../ink/ink411.xml"/><Relationship Id="rId77" Type="http://schemas.openxmlformats.org/officeDocument/2006/relationships/image" Target="../media/image425.png"/><Relationship Id="rId100" Type="http://schemas.openxmlformats.org/officeDocument/2006/relationships/customXml" Target="../ink/ink433.xml"/><Relationship Id="rId8" Type="http://schemas.openxmlformats.org/officeDocument/2006/relationships/customXml" Target="../ink/ink387.xml"/><Relationship Id="rId98" Type="http://schemas.openxmlformats.org/officeDocument/2006/relationships/customXml" Target="../ink/ink432.xml"/><Relationship Id="rId121" Type="http://schemas.openxmlformats.org/officeDocument/2006/relationships/image" Target="../media/image447.png"/><Relationship Id="rId142" Type="http://schemas.openxmlformats.org/officeDocument/2006/relationships/customXml" Target="../ink/ink454.xml"/><Relationship Id="rId163" Type="http://schemas.openxmlformats.org/officeDocument/2006/relationships/image" Target="../media/image468.png"/><Relationship Id="rId184" Type="http://schemas.openxmlformats.org/officeDocument/2006/relationships/customXml" Target="../ink/ink475.xml"/><Relationship Id="rId219" Type="http://schemas.openxmlformats.org/officeDocument/2006/relationships/image" Target="../media/image496.png"/><Relationship Id="rId230" Type="http://schemas.openxmlformats.org/officeDocument/2006/relationships/customXml" Target="../ink/ink498.xml"/><Relationship Id="rId251" Type="http://schemas.openxmlformats.org/officeDocument/2006/relationships/image" Target="../media/image512.png"/><Relationship Id="rId25" Type="http://schemas.openxmlformats.org/officeDocument/2006/relationships/image" Target="../media/image399.png"/><Relationship Id="rId46" Type="http://schemas.openxmlformats.org/officeDocument/2006/relationships/customXml" Target="../ink/ink406.xml"/><Relationship Id="rId67" Type="http://schemas.openxmlformats.org/officeDocument/2006/relationships/image" Target="../media/image420.png"/><Relationship Id="rId88" Type="http://schemas.openxmlformats.org/officeDocument/2006/relationships/customXml" Target="../ink/ink427.xml"/><Relationship Id="rId111" Type="http://schemas.openxmlformats.org/officeDocument/2006/relationships/image" Target="../media/image442.png"/><Relationship Id="rId132" Type="http://schemas.openxmlformats.org/officeDocument/2006/relationships/customXml" Target="../ink/ink449.xml"/><Relationship Id="rId153" Type="http://schemas.openxmlformats.org/officeDocument/2006/relationships/image" Target="../media/image463.png"/><Relationship Id="rId174" Type="http://schemas.openxmlformats.org/officeDocument/2006/relationships/customXml" Target="../ink/ink470.xml"/><Relationship Id="rId195" Type="http://schemas.openxmlformats.org/officeDocument/2006/relationships/image" Target="../media/image484.png"/><Relationship Id="rId209" Type="http://schemas.openxmlformats.org/officeDocument/2006/relationships/image" Target="../media/image491.png"/><Relationship Id="rId220" Type="http://schemas.openxmlformats.org/officeDocument/2006/relationships/customXml" Target="../ink/ink493.xml"/><Relationship Id="rId241" Type="http://schemas.openxmlformats.org/officeDocument/2006/relationships/image" Target="../media/image507.png"/><Relationship Id="rId15" Type="http://schemas.openxmlformats.org/officeDocument/2006/relationships/image" Target="../media/image394.png"/><Relationship Id="rId36" Type="http://schemas.openxmlformats.org/officeDocument/2006/relationships/customXml" Target="../ink/ink401.xml"/><Relationship Id="rId57" Type="http://schemas.openxmlformats.org/officeDocument/2006/relationships/image" Target="../media/image415.png"/><Relationship Id="rId262" Type="http://schemas.openxmlformats.org/officeDocument/2006/relationships/customXml" Target="../ink/ink514.xml"/><Relationship Id="rId78" Type="http://schemas.openxmlformats.org/officeDocument/2006/relationships/customXml" Target="../ink/ink422.xml"/><Relationship Id="rId99" Type="http://schemas.openxmlformats.org/officeDocument/2006/relationships/image" Target="../media/image436.png"/><Relationship Id="rId101" Type="http://schemas.openxmlformats.org/officeDocument/2006/relationships/image" Target="../media/image437.png"/><Relationship Id="rId122" Type="http://schemas.openxmlformats.org/officeDocument/2006/relationships/customXml" Target="../ink/ink444.xml"/><Relationship Id="rId143" Type="http://schemas.openxmlformats.org/officeDocument/2006/relationships/image" Target="../media/image458.png"/><Relationship Id="rId164" Type="http://schemas.openxmlformats.org/officeDocument/2006/relationships/customXml" Target="../ink/ink465.xml"/><Relationship Id="rId185" Type="http://schemas.openxmlformats.org/officeDocument/2006/relationships/image" Target="../media/image479.png"/><Relationship Id="rId9" Type="http://schemas.openxmlformats.org/officeDocument/2006/relationships/image" Target="../media/image391.png"/><Relationship Id="rId210" Type="http://schemas.openxmlformats.org/officeDocument/2006/relationships/customXml" Target="../ink/ink488.xml"/><Relationship Id="rId26" Type="http://schemas.openxmlformats.org/officeDocument/2006/relationships/customXml" Target="../ink/ink396.xml"/><Relationship Id="rId231" Type="http://schemas.openxmlformats.org/officeDocument/2006/relationships/image" Target="../media/image502.png"/><Relationship Id="rId252" Type="http://schemas.openxmlformats.org/officeDocument/2006/relationships/customXml" Target="../ink/ink509.xml"/><Relationship Id="rId47" Type="http://schemas.openxmlformats.org/officeDocument/2006/relationships/image" Target="../media/image410.png"/><Relationship Id="rId68" Type="http://schemas.openxmlformats.org/officeDocument/2006/relationships/customXml" Target="../ink/ink417.xml"/><Relationship Id="rId89" Type="http://schemas.openxmlformats.org/officeDocument/2006/relationships/image" Target="../media/image431.png"/><Relationship Id="rId112" Type="http://schemas.openxmlformats.org/officeDocument/2006/relationships/customXml" Target="../ink/ink439.xml"/><Relationship Id="rId133" Type="http://schemas.openxmlformats.org/officeDocument/2006/relationships/image" Target="../media/image453.png"/><Relationship Id="rId154" Type="http://schemas.openxmlformats.org/officeDocument/2006/relationships/customXml" Target="../ink/ink460.xml"/><Relationship Id="rId175" Type="http://schemas.openxmlformats.org/officeDocument/2006/relationships/image" Target="../media/image474.png"/><Relationship Id="rId196" Type="http://schemas.openxmlformats.org/officeDocument/2006/relationships/customXml" Target="../ink/ink481.xml"/><Relationship Id="rId200" Type="http://schemas.openxmlformats.org/officeDocument/2006/relationships/customXml" Target="../ink/ink483.xml"/><Relationship Id="rId16" Type="http://schemas.openxmlformats.org/officeDocument/2006/relationships/customXml" Target="../ink/ink391.xml"/><Relationship Id="rId221" Type="http://schemas.openxmlformats.org/officeDocument/2006/relationships/image" Target="../media/image497.png"/><Relationship Id="rId242" Type="http://schemas.openxmlformats.org/officeDocument/2006/relationships/customXml" Target="../ink/ink504.xml"/><Relationship Id="rId263" Type="http://schemas.openxmlformats.org/officeDocument/2006/relationships/image" Target="../media/image518.png"/><Relationship Id="rId37" Type="http://schemas.openxmlformats.org/officeDocument/2006/relationships/image" Target="../media/image405.png"/><Relationship Id="rId58" Type="http://schemas.openxmlformats.org/officeDocument/2006/relationships/customXml" Target="../ink/ink412.xml"/><Relationship Id="rId79" Type="http://schemas.openxmlformats.org/officeDocument/2006/relationships/image" Target="../media/image426.png"/><Relationship Id="rId102" Type="http://schemas.openxmlformats.org/officeDocument/2006/relationships/customXml" Target="../ink/ink434.xml"/><Relationship Id="rId123" Type="http://schemas.openxmlformats.org/officeDocument/2006/relationships/image" Target="../media/image448.png"/><Relationship Id="rId144" Type="http://schemas.openxmlformats.org/officeDocument/2006/relationships/customXml" Target="../ink/ink455.xml"/><Relationship Id="rId90" Type="http://schemas.openxmlformats.org/officeDocument/2006/relationships/customXml" Target="../ink/ink428.xml"/><Relationship Id="rId165" Type="http://schemas.openxmlformats.org/officeDocument/2006/relationships/image" Target="../media/image469.png"/><Relationship Id="rId186" Type="http://schemas.openxmlformats.org/officeDocument/2006/relationships/customXml" Target="../ink/ink476.xml"/><Relationship Id="rId211" Type="http://schemas.openxmlformats.org/officeDocument/2006/relationships/image" Target="../media/image492.png"/><Relationship Id="rId232" Type="http://schemas.openxmlformats.org/officeDocument/2006/relationships/customXml" Target="../ink/ink499.xml"/><Relationship Id="rId253" Type="http://schemas.openxmlformats.org/officeDocument/2006/relationships/image" Target="../media/image513.png"/><Relationship Id="rId27" Type="http://schemas.openxmlformats.org/officeDocument/2006/relationships/image" Target="../media/image400.png"/><Relationship Id="rId48" Type="http://schemas.openxmlformats.org/officeDocument/2006/relationships/customXml" Target="../ink/ink407.xml"/><Relationship Id="rId69" Type="http://schemas.openxmlformats.org/officeDocument/2006/relationships/image" Target="../media/image421.png"/><Relationship Id="rId113" Type="http://schemas.openxmlformats.org/officeDocument/2006/relationships/image" Target="../media/image443.png"/><Relationship Id="rId134" Type="http://schemas.openxmlformats.org/officeDocument/2006/relationships/customXml" Target="../ink/ink450.xml"/><Relationship Id="rId80" Type="http://schemas.openxmlformats.org/officeDocument/2006/relationships/customXml" Target="../ink/ink423.xml"/><Relationship Id="rId155" Type="http://schemas.openxmlformats.org/officeDocument/2006/relationships/image" Target="../media/image464.png"/><Relationship Id="rId176" Type="http://schemas.openxmlformats.org/officeDocument/2006/relationships/customXml" Target="../ink/ink471.xml"/><Relationship Id="rId197" Type="http://schemas.openxmlformats.org/officeDocument/2006/relationships/image" Target="../media/image485.png"/><Relationship Id="rId201" Type="http://schemas.openxmlformats.org/officeDocument/2006/relationships/image" Target="../media/image487.png"/><Relationship Id="rId222" Type="http://schemas.openxmlformats.org/officeDocument/2006/relationships/customXml" Target="../ink/ink494.xml"/><Relationship Id="rId243" Type="http://schemas.openxmlformats.org/officeDocument/2006/relationships/image" Target="../media/image508.png"/><Relationship Id="rId264" Type="http://schemas.openxmlformats.org/officeDocument/2006/relationships/customXml" Target="../ink/ink515.xml"/><Relationship Id="rId17" Type="http://schemas.openxmlformats.org/officeDocument/2006/relationships/image" Target="../media/image395.png"/><Relationship Id="rId38" Type="http://schemas.openxmlformats.org/officeDocument/2006/relationships/customXml" Target="../ink/ink402.xml"/><Relationship Id="rId59" Type="http://schemas.openxmlformats.org/officeDocument/2006/relationships/image" Target="../media/image416.png"/><Relationship Id="rId103" Type="http://schemas.openxmlformats.org/officeDocument/2006/relationships/image" Target="../media/image438.png"/><Relationship Id="rId124" Type="http://schemas.openxmlformats.org/officeDocument/2006/relationships/customXml" Target="../ink/ink445.xml"/><Relationship Id="rId70" Type="http://schemas.openxmlformats.org/officeDocument/2006/relationships/customXml" Target="../ink/ink418.xml"/><Relationship Id="rId91" Type="http://schemas.openxmlformats.org/officeDocument/2006/relationships/image" Target="../media/image432.png"/><Relationship Id="rId145" Type="http://schemas.openxmlformats.org/officeDocument/2006/relationships/image" Target="../media/image459.png"/><Relationship Id="rId166" Type="http://schemas.openxmlformats.org/officeDocument/2006/relationships/customXml" Target="../ink/ink466.xml"/><Relationship Id="rId187" Type="http://schemas.openxmlformats.org/officeDocument/2006/relationships/image" Target="../media/image480.png"/><Relationship Id="rId1" Type="http://schemas.openxmlformats.org/officeDocument/2006/relationships/slideLayout" Target="../slideLayouts/slideLayout39.xml"/><Relationship Id="rId212" Type="http://schemas.openxmlformats.org/officeDocument/2006/relationships/customXml" Target="../ink/ink489.xml"/><Relationship Id="rId233" Type="http://schemas.openxmlformats.org/officeDocument/2006/relationships/image" Target="../media/image503.png"/><Relationship Id="rId254" Type="http://schemas.openxmlformats.org/officeDocument/2006/relationships/customXml" Target="../ink/ink510.xml"/><Relationship Id="rId28" Type="http://schemas.openxmlformats.org/officeDocument/2006/relationships/customXml" Target="../ink/ink397.xml"/><Relationship Id="rId49" Type="http://schemas.openxmlformats.org/officeDocument/2006/relationships/image" Target="../media/image411.png"/><Relationship Id="rId114" Type="http://schemas.openxmlformats.org/officeDocument/2006/relationships/customXml" Target="../ink/ink440.xml"/><Relationship Id="rId60" Type="http://schemas.openxmlformats.org/officeDocument/2006/relationships/customXml" Target="../ink/ink413.xml"/><Relationship Id="rId81" Type="http://schemas.openxmlformats.org/officeDocument/2006/relationships/image" Target="../media/image427.png"/><Relationship Id="rId135" Type="http://schemas.openxmlformats.org/officeDocument/2006/relationships/image" Target="../media/image454.png"/><Relationship Id="rId156" Type="http://schemas.openxmlformats.org/officeDocument/2006/relationships/customXml" Target="../ink/ink461.xml"/><Relationship Id="rId177" Type="http://schemas.openxmlformats.org/officeDocument/2006/relationships/image" Target="../media/image475.png"/><Relationship Id="rId198" Type="http://schemas.openxmlformats.org/officeDocument/2006/relationships/customXml" Target="../ink/ink482.xml"/><Relationship Id="rId202" Type="http://schemas.openxmlformats.org/officeDocument/2006/relationships/customXml" Target="../ink/ink484.xml"/><Relationship Id="rId223" Type="http://schemas.openxmlformats.org/officeDocument/2006/relationships/image" Target="../media/image498.png"/><Relationship Id="rId244" Type="http://schemas.openxmlformats.org/officeDocument/2006/relationships/customXml" Target="../ink/ink505.xml"/><Relationship Id="rId18" Type="http://schemas.openxmlformats.org/officeDocument/2006/relationships/customXml" Target="../ink/ink392.xml"/><Relationship Id="rId39" Type="http://schemas.openxmlformats.org/officeDocument/2006/relationships/image" Target="../media/image406.png"/><Relationship Id="rId265" Type="http://schemas.openxmlformats.org/officeDocument/2006/relationships/image" Target="../media/image519.png"/><Relationship Id="rId50" Type="http://schemas.openxmlformats.org/officeDocument/2006/relationships/customXml" Target="../ink/ink408.xml"/><Relationship Id="rId104" Type="http://schemas.openxmlformats.org/officeDocument/2006/relationships/customXml" Target="../ink/ink435.xml"/><Relationship Id="rId125" Type="http://schemas.openxmlformats.org/officeDocument/2006/relationships/image" Target="../media/image449.png"/><Relationship Id="rId146" Type="http://schemas.openxmlformats.org/officeDocument/2006/relationships/customXml" Target="../ink/ink456.xml"/><Relationship Id="rId167" Type="http://schemas.openxmlformats.org/officeDocument/2006/relationships/image" Target="../media/image470.png"/><Relationship Id="rId188" Type="http://schemas.openxmlformats.org/officeDocument/2006/relationships/customXml" Target="../ink/ink477.xml"/><Relationship Id="rId71" Type="http://schemas.openxmlformats.org/officeDocument/2006/relationships/image" Target="../media/image422.png"/><Relationship Id="rId92" Type="http://schemas.openxmlformats.org/officeDocument/2006/relationships/customXml" Target="../ink/ink429.xml"/><Relationship Id="rId213" Type="http://schemas.openxmlformats.org/officeDocument/2006/relationships/image" Target="../media/image493.png"/><Relationship Id="rId234" Type="http://schemas.openxmlformats.org/officeDocument/2006/relationships/customXml" Target="../ink/ink500.xml"/><Relationship Id="rId2" Type="http://schemas.openxmlformats.org/officeDocument/2006/relationships/customXml" Target="../ink/ink384.xml"/><Relationship Id="rId29" Type="http://schemas.openxmlformats.org/officeDocument/2006/relationships/image" Target="../media/image401.png"/><Relationship Id="rId255" Type="http://schemas.openxmlformats.org/officeDocument/2006/relationships/image" Target="../media/image514.png"/><Relationship Id="rId40" Type="http://schemas.openxmlformats.org/officeDocument/2006/relationships/customXml" Target="../ink/ink403.xml"/><Relationship Id="rId115" Type="http://schemas.openxmlformats.org/officeDocument/2006/relationships/image" Target="../media/image444.png"/><Relationship Id="rId136" Type="http://schemas.openxmlformats.org/officeDocument/2006/relationships/customXml" Target="../ink/ink451.xml"/><Relationship Id="rId157" Type="http://schemas.openxmlformats.org/officeDocument/2006/relationships/image" Target="../media/image465.png"/><Relationship Id="rId178" Type="http://schemas.openxmlformats.org/officeDocument/2006/relationships/customXml" Target="../ink/ink472.xml"/><Relationship Id="rId61" Type="http://schemas.openxmlformats.org/officeDocument/2006/relationships/image" Target="../media/image417.png"/><Relationship Id="rId82" Type="http://schemas.openxmlformats.org/officeDocument/2006/relationships/customXml" Target="../ink/ink424.xml"/><Relationship Id="rId199" Type="http://schemas.openxmlformats.org/officeDocument/2006/relationships/image" Target="../media/image486.png"/><Relationship Id="rId203" Type="http://schemas.openxmlformats.org/officeDocument/2006/relationships/image" Target="../media/image488.png"/><Relationship Id="rId19" Type="http://schemas.openxmlformats.org/officeDocument/2006/relationships/image" Target="../media/image396.png"/><Relationship Id="rId224" Type="http://schemas.openxmlformats.org/officeDocument/2006/relationships/customXml" Target="../ink/ink495.xml"/><Relationship Id="rId245" Type="http://schemas.openxmlformats.org/officeDocument/2006/relationships/image" Target="../media/image509.png"/><Relationship Id="rId266" Type="http://schemas.openxmlformats.org/officeDocument/2006/relationships/customXml" Target="../ink/ink516.xml"/><Relationship Id="rId30" Type="http://schemas.openxmlformats.org/officeDocument/2006/relationships/customXml" Target="../ink/ink398.xml"/><Relationship Id="rId105" Type="http://schemas.openxmlformats.org/officeDocument/2006/relationships/image" Target="../media/image439.png"/><Relationship Id="rId126" Type="http://schemas.openxmlformats.org/officeDocument/2006/relationships/customXml" Target="../ink/ink446.xml"/><Relationship Id="rId147" Type="http://schemas.openxmlformats.org/officeDocument/2006/relationships/image" Target="../media/image460.png"/><Relationship Id="rId168" Type="http://schemas.openxmlformats.org/officeDocument/2006/relationships/customXml" Target="../ink/ink467.xml"/><Relationship Id="rId51" Type="http://schemas.openxmlformats.org/officeDocument/2006/relationships/image" Target="../media/image412.png"/><Relationship Id="rId72" Type="http://schemas.openxmlformats.org/officeDocument/2006/relationships/customXml" Target="../ink/ink419.xml"/><Relationship Id="rId93" Type="http://schemas.openxmlformats.org/officeDocument/2006/relationships/image" Target="../media/image433.png"/><Relationship Id="rId189" Type="http://schemas.openxmlformats.org/officeDocument/2006/relationships/image" Target="../media/image481.png"/><Relationship Id="rId3" Type="http://schemas.openxmlformats.org/officeDocument/2006/relationships/image" Target="../media/image257.png"/><Relationship Id="rId214" Type="http://schemas.openxmlformats.org/officeDocument/2006/relationships/customXml" Target="../ink/ink490.xml"/><Relationship Id="rId235" Type="http://schemas.openxmlformats.org/officeDocument/2006/relationships/image" Target="../media/image504.png"/><Relationship Id="rId256" Type="http://schemas.openxmlformats.org/officeDocument/2006/relationships/customXml" Target="../ink/ink511.xml"/><Relationship Id="rId116" Type="http://schemas.openxmlformats.org/officeDocument/2006/relationships/customXml" Target="../ink/ink441.xml"/><Relationship Id="rId137" Type="http://schemas.openxmlformats.org/officeDocument/2006/relationships/image" Target="../media/image455.png"/><Relationship Id="rId158" Type="http://schemas.openxmlformats.org/officeDocument/2006/relationships/customXml" Target="../ink/ink462.xml"/><Relationship Id="rId20" Type="http://schemas.openxmlformats.org/officeDocument/2006/relationships/customXml" Target="../ink/ink393.xml"/><Relationship Id="rId41" Type="http://schemas.openxmlformats.org/officeDocument/2006/relationships/image" Target="../media/image407.png"/><Relationship Id="rId62" Type="http://schemas.openxmlformats.org/officeDocument/2006/relationships/customXml" Target="../ink/ink414.xml"/><Relationship Id="rId83" Type="http://schemas.openxmlformats.org/officeDocument/2006/relationships/image" Target="../media/image428.png"/><Relationship Id="rId179" Type="http://schemas.openxmlformats.org/officeDocument/2006/relationships/image" Target="../media/image476.png"/><Relationship Id="rId190" Type="http://schemas.openxmlformats.org/officeDocument/2006/relationships/customXml" Target="../ink/ink478.xml"/><Relationship Id="rId204" Type="http://schemas.openxmlformats.org/officeDocument/2006/relationships/customXml" Target="../ink/ink485.xml"/><Relationship Id="rId225" Type="http://schemas.openxmlformats.org/officeDocument/2006/relationships/image" Target="../media/image499.png"/><Relationship Id="rId246" Type="http://schemas.openxmlformats.org/officeDocument/2006/relationships/customXml" Target="../ink/ink506.xml"/><Relationship Id="rId267" Type="http://schemas.openxmlformats.org/officeDocument/2006/relationships/image" Target="../media/image520.png"/><Relationship Id="rId106" Type="http://schemas.openxmlformats.org/officeDocument/2006/relationships/customXml" Target="../ink/ink436.xml"/><Relationship Id="rId127" Type="http://schemas.openxmlformats.org/officeDocument/2006/relationships/image" Target="../media/image450.png"/><Relationship Id="rId10" Type="http://schemas.openxmlformats.org/officeDocument/2006/relationships/customXml" Target="../ink/ink388.xml"/><Relationship Id="rId31" Type="http://schemas.openxmlformats.org/officeDocument/2006/relationships/image" Target="../media/image402.png"/><Relationship Id="rId52" Type="http://schemas.openxmlformats.org/officeDocument/2006/relationships/customXml" Target="../ink/ink409.xml"/><Relationship Id="rId73" Type="http://schemas.openxmlformats.org/officeDocument/2006/relationships/image" Target="../media/image423.png"/><Relationship Id="rId94" Type="http://schemas.openxmlformats.org/officeDocument/2006/relationships/customXml" Target="../ink/ink430.xml"/><Relationship Id="rId148" Type="http://schemas.openxmlformats.org/officeDocument/2006/relationships/customXml" Target="../ink/ink457.xml"/><Relationship Id="rId169" Type="http://schemas.openxmlformats.org/officeDocument/2006/relationships/image" Target="../media/image471.png"/><Relationship Id="rId4" Type="http://schemas.openxmlformats.org/officeDocument/2006/relationships/customXml" Target="../ink/ink385.xml"/><Relationship Id="rId180" Type="http://schemas.openxmlformats.org/officeDocument/2006/relationships/customXml" Target="../ink/ink473.xml"/><Relationship Id="rId215" Type="http://schemas.openxmlformats.org/officeDocument/2006/relationships/image" Target="../media/image494.png"/><Relationship Id="rId236" Type="http://schemas.openxmlformats.org/officeDocument/2006/relationships/customXml" Target="../ink/ink501.xml"/><Relationship Id="rId257" Type="http://schemas.openxmlformats.org/officeDocument/2006/relationships/image" Target="../media/image515.png"/><Relationship Id="rId42" Type="http://schemas.openxmlformats.org/officeDocument/2006/relationships/customXml" Target="../ink/ink404.xml"/><Relationship Id="rId84" Type="http://schemas.openxmlformats.org/officeDocument/2006/relationships/customXml" Target="../ink/ink425.xml"/><Relationship Id="rId138" Type="http://schemas.openxmlformats.org/officeDocument/2006/relationships/customXml" Target="../ink/ink452.xml"/><Relationship Id="rId191" Type="http://schemas.openxmlformats.org/officeDocument/2006/relationships/image" Target="../media/image482.png"/><Relationship Id="rId205" Type="http://schemas.openxmlformats.org/officeDocument/2006/relationships/image" Target="../media/image489.png"/><Relationship Id="rId247" Type="http://schemas.openxmlformats.org/officeDocument/2006/relationships/image" Target="../media/image5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21.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9.xml"/><Relationship Id="rId6" Type="http://schemas.openxmlformats.org/officeDocument/2006/relationships/image" Target="../media/image524.png"/><Relationship Id="rId5" Type="http://schemas.openxmlformats.org/officeDocument/2006/relationships/image" Target="../media/image523.jpg"/><Relationship Id="rId4" Type="http://schemas.openxmlformats.org/officeDocument/2006/relationships/image" Target="../media/image522.jpg"/></Relationships>
</file>

<file path=ppt/slides/_rels/slide16.xml.rels><?xml version="1.0" encoding="UTF-8" standalone="yes"?>
<Relationships xmlns="http://schemas.openxmlformats.org/package/2006/relationships"><Relationship Id="rId3" Type="http://schemas.openxmlformats.org/officeDocument/2006/relationships/image" Target="../media/image525.png"/><Relationship Id="rId2" Type="http://schemas.openxmlformats.org/officeDocument/2006/relationships/notesSlide" Target="../notesSlides/notesSlide13.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26.png"/><Relationship Id="rId2" Type="http://schemas.openxmlformats.org/officeDocument/2006/relationships/notesSlide" Target="../notesSlides/notesSlide14.xml"/><Relationship Id="rId1" Type="http://schemas.openxmlformats.org/officeDocument/2006/relationships/slideLayout" Target="../slideLayouts/slideLayout5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532.jpeg"/><Relationship Id="rId3" Type="http://schemas.openxmlformats.org/officeDocument/2006/relationships/image" Target="../media/image527.jpeg"/><Relationship Id="rId7" Type="http://schemas.openxmlformats.org/officeDocument/2006/relationships/image" Target="../media/image531.tiff"/><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image" Target="../media/image530.tiff"/><Relationship Id="rId5" Type="http://schemas.openxmlformats.org/officeDocument/2006/relationships/image" Target="../media/image529.tiff"/><Relationship Id="rId4" Type="http://schemas.openxmlformats.org/officeDocument/2006/relationships/image" Target="../media/image528.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image" Target="../media/image154.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324" Type="http://schemas.openxmlformats.org/officeDocument/2006/relationships/customXml" Target="../ink/ink161.xml"/><Relationship Id="rId366" Type="http://schemas.openxmlformats.org/officeDocument/2006/relationships/customXml" Target="../ink/ink182.xml"/><Relationship Id="rId170" Type="http://schemas.openxmlformats.org/officeDocument/2006/relationships/customXml" Target="../ink/ink84.xml"/><Relationship Id="rId226" Type="http://schemas.openxmlformats.org/officeDocument/2006/relationships/customXml" Target="../ink/ink112.xml"/><Relationship Id="rId268" Type="http://schemas.openxmlformats.org/officeDocument/2006/relationships/customXml" Target="../ink/ink133.xml"/><Relationship Id="rId32" Type="http://schemas.openxmlformats.org/officeDocument/2006/relationships/customXml" Target="../ink/ink15.xml"/><Relationship Id="rId74" Type="http://schemas.openxmlformats.org/officeDocument/2006/relationships/customXml" Target="../ink/ink36.xml"/><Relationship Id="rId128" Type="http://schemas.openxmlformats.org/officeDocument/2006/relationships/customXml" Target="../ink/ink63.xml"/><Relationship Id="rId335" Type="http://schemas.openxmlformats.org/officeDocument/2006/relationships/image" Target="../media/image172.png"/><Relationship Id="rId377" Type="http://schemas.openxmlformats.org/officeDocument/2006/relationships/customXml" Target="../ink/ink188.xml"/><Relationship Id="rId5" Type="http://schemas.openxmlformats.org/officeDocument/2006/relationships/image" Target="../media/image7.png"/><Relationship Id="rId181" Type="http://schemas.openxmlformats.org/officeDocument/2006/relationships/image" Target="../media/image95.png"/><Relationship Id="rId237" Type="http://schemas.openxmlformats.org/officeDocument/2006/relationships/image" Target="../media/image123.png"/><Relationship Id="rId279" Type="http://schemas.openxmlformats.org/officeDocument/2006/relationships/image" Target="../media/image144.png"/><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customXml" Target="../ink/ink144.xml"/><Relationship Id="rId304" Type="http://schemas.openxmlformats.org/officeDocument/2006/relationships/customXml" Target="../ink/ink151.xml"/><Relationship Id="rId346" Type="http://schemas.openxmlformats.org/officeDocument/2006/relationships/customXml" Target="../ink/ink172.xml"/><Relationship Id="rId85" Type="http://schemas.openxmlformats.org/officeDocument/2006/relationships/image" Target="../media/image47.png"/><Relationship Id="rId150" Type="http://schemas.openxmlformats.org/officeDocument/2006/relationships/customXml" Target="../ink/ink74.xml"/><Relationship Id="rId192" Type="http://schemas.openxmlformats.org/officeDocument/2006/relationships/customXml" Target="../ink/ink95.xml"/><Relationship Id="rId206" Type="http://schemas.openxmlformats.org/officeDocument/2006/relationships/customXml" Target="../ink/ink102.xml"/><Relationship Id="rId248" Type="http://schemas.openxmlformats.org/officeDocument/2006/relationships/customXml" Target="../ink/ink123.xml"/><Relationship Id="rId12" Type="http://schemas.openxmlformats.org/officeDocument/2006/relationships/customXml" Target="../ink/ink5.xml"/><Relationship Id="rId108" Type="http://schemas.openxmlformats.org/officeDocument/2006/relationships/customXml" Target="../ink/ink53.xml"/><Relationship Id="rId315" Type="http://schemas.openxmlformats.org/officeDocument/2006/relationships/image" Target="../media/image162.png"/><Relationship Id="rId357" Type="http://schemas.openxmlformats.org/officeDocument/2006/relationships/image" Target="../media/image183.png"/><Relationship Id="rId54" Type="http://schemas.openxmlformats.org/officeDocument/2006/relationships/customXml" Target="../ink/ink26.xml"/><Relationship Id="rId96" Type="http://schemas.openxmlformats.org/officeDocument/2006/relationships/customXml" Target="../ink/ink47.xml"/><Relationship Id="rId161" Type="http://schemas.openxmlformats.org/officeDocument/2006/relationships/image" Target="../media/image85.png"/><Relationship Id="rId217" Type="http://schemas.openxmlformats.org/officeDocument/2006/relationships/image" Target="../media/image113.png"/><Relationship Id="rId259" Type="http://schemas.openxmlformats.org/officeDocument/2006/relationships/image" Target="../media/image134.png"/><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customXml" Target="../ink/ink134.xml"/><Relationship Id="rId326" Type="http://schemas.openxmlformats.org/officeDocument/2006/relationships/customXml" Target="../ink/ink162.xml"/><Relationship Id="rId65" Type="http://schemas.openxmlformats.org/officeDocument/2006/relationships/image" Target="../media/image37.png"/><Relationship Id="rId130" Type="http://schemas.openxmlformats.org/officeDocument/2006/relationships/customXml" Target="../ink/ink64.xml"/><Relationship Id="rId368" Type="http://schemas.openxmlformats.org/officeDocument/2006/relationships/image" Target="../media/image188.png"/><Relationship Id="rId172" Type="http://schemas.openxmlformats.org/officeDocument/2006/relationships/customXml" Target="../ink/ink85.xml"/><Relationship Id="rId228" Type="http://schemas.openxmlformats.org/officeDocument/2006/relationships/customXml" Target="../ink/ink113.xml"/><Relationship Id="rId281" Type="http://schemas.openxmlformats.org/officeDocument/2006/relationships/image" Target="../media/image145.png"/><Relationship Id="rId337" Type="http://schemas.openxmlformats.org/officeDocument/2006/relationships/image" Target="../media/image173.png"/><Relationship Id="rId34" Type="http://schemas.openxmlformats.org/officeDocument/2006/relationships/customXml" Target="../ink/ink16.xml"/><Relationship Id="rId76" Type="http://schemas.openxmlformats.org/officeDocument/2006/relationships/customXml" Target="../ink/ink37.xml"/><Relationship Id="rId141" Type="http://schemas.openxmlformats.org/officeDocument/2006/relationships/image" Target="../media/image75.png"/><Relationship Id="rId7" Type="http://schemas.openxmlformats.org/officeDocument/2006/relationships/image" Target="../media/image8.png"/><Relationship Id="rId183" Type="http://schemas.openxmlformats.org/officeDocument/2006/relationships/image" Target="../media/image96.png"/><Relationship Id="rId239" Type="http://schemas.openxmlformats.org/officeDocument/2006/relationships/image" Target="../media/image124.png"/><Relationship Id="rId250" Type="http://schemas.openxmlformats.org/officeDocument/2006/relationships/customXml" Target="../ink/ink124.xml"/><Relationship Id="rId292" Type="http://schemas.openxmlformats.org/officeDocument/2006/relationships/customXml" Target="../ink/ink145.xml"/><Relationship Id="rId306" Type="http://schemas.openxmlformats.org/officeDocument/2006/relationships/customXml" Target="../ink/ink152.xml"/><Relationship Id="rId45" Type="http://schemas.openxmlformats.org/officeDocument/2006/relationships/image" Target="../media/image27.png"/><Relationship Id="rId87" Type="http://schemas.openxmlformats.org/officeDocument/2006/relationships/image" Target="../media/image48.png"/><Relationship Id="rId110" Type="http://schemas.openxmlformats.org/officeDocument/2006/relationships/customXml" Target="../ink/ink54.xml"/><Relationship Id="rId348" Type="http://schemas.openxmlformats.org/officeDocument/2006/relationships/customXml" Target="../ink/ink173.xml"/><Relationship Id="rId152" Type="http://schemas.openxmlformats.org/officeDocument/2006/relationships/customXml" Target="../ink/ink75.xml"/><Relationship Id="rId194" Type="http://schemas.openxmlformats.org/officeDocument/2006/relationships/customXml" Target="../ink/ink96.xml"/><Relationship Id="rId208" Type="http://schemas.openxmlformats.org/officeDocument/2006/relationships/customXml" Target="../ink/ink103.xml"/><Relationship Id="rId261" Type="http://schemas.openxmlformats.org/officeDocument/2006/relationships/image" Target="../media/image135.png"/><Relationship Id="rId14" Type="http://schemas.openxmlformats.org/officeDocument/2006/relationships/customXml" Target="../ink/ink6.xml"/><Relationship Id="rId56" Type="http://schemas.openxmlformats.org/officeDocument/2006/relationships/customXml" Target="../ink/ink27.xml"/><Relationship Id="rId317" Type="http://schemas.openxmlformats.org/officeDocument/2006/relationships/image" Target="../media/image163.png"/><Relationship Id="rId359" Type="http://schemas.openxmlformats.org/officeDocument/2006/relationships/image" Target="../media/image184.png"/><Relationship Id="rId98" Type="http://schemas.openxmlformats.org/officeDocument/2006/relationships/customXml" Target="../ink/ink48.xml"/><Relationship Id="rId121" Type="http://schemas.openxmlformats.org/officeDocument/2006/relationships/image" Target="../media/image65.png"/><Relationship Id="rId163" Type="http://schemas.openxmlformats.org/officeDocument/2006/relationships/image" Target="../media/image86.png"/><Relationship Id="rId219" Type="http://schemas.openxmlformats.org/officeDocument/2006/relationships/image" Target="../media/image114.png"/><Relationship Id="rId370" Type="http://schemas.openxmlformats.org/officeDocument/2006/relationships/image" Target="../media/image189.png"/><Relationship Id="rId230" Type="http://schemas.openxmlformats.org/officeDocument/2006/relationships/customXml" Target="../ink/ink114.xml"/><Relationship Id="rId25" Type="http://schemas.openxmlformats.org/officeDocument/2006/relationships/image" Target="../media/image17.png"/><Relationship Id="rId67" Type="http://schemas.openxmlformats.org/officeDocument/2006/relationships/image" Target="../media/image38.png"/><Relationship Id="rId272" Type="http://schemas.openxmlformats.org/officeDocument/2006/relationships/customXml" Target="../ink/ink135.xml"/><Relationship Id="rId328" Type="http://schemas.openxmlformats.org/officeDocument/2006/relationships/customXml" Target="../ink/ink163.xml"/><Relationship Id="rId132" Type="http://schemas.openxmlformats.org/officeDocument/2006/relationships/customXml" Target="../ink/ink65.xml"/><Relationship Id="rId174" Type="http://schemas.openxmlformats.org/officeDocument/2006/relationships/customXml" Target="../ink/ink86.xml"/><Relationship Id="rId241" Type="http://schemas.openxmlformats.org/officeDocument/2006/relationships/image" Target="../media/image125.png"/><Relationship Id="rId36" Type="http://schemas.openxmlformats.org/officeDocument/2006/relationships/customXml" Target="../ink/ink17.xml"/><Relationship Id="rId283" Type="http://schemas.openxmlformats.org/officeDocument/2006/relationships/image" Target="../media/image146.png"/><Relationship Id="rId339" Type="http://schemas.openxmlformats.org/officeDocument/2006/relationships/image" Target="../media/image174.png"/><Relationship Id="rId78" Type="http://schemas.openxmlformats.org/officeDocument/2006/relationships/customXml" Target="../ink/ink38.xml"/><Relationship Id="rId101" Type="http://schemas.openxmlformats.org/officeDocument/2006/relationships/image" Target="../media/image55.png"/><Relationship Id="rId143" Type="http://schemas.openxmlformats.org/officeDocument/2006/relationships/image" Target="../media/image76.png"/><Relationship Id="rId185" Type="http://schemas.openxmlformats.org/officeDocument/2006/relationships/image" Target="../media/image97.png"/><Relationship Id="rId350" Type="http://schemas.openxmlformats.org/officeDocument/2006/relationships/customXml" Target="../ink/ink174.xml"/><Relationship Id="rId9" Type="http://schemas.openxmlformats.org/officeDocument/2006/relationships/image" Target="../media/image9.png"/><Relationship Id="rId210" Type="http://schemas.openxmlformats.org/officeDocument/2006/relationships/customXml" Target="../ink/ink104.xml"/><Relationship Id="rId26" Type="http://schemas.openxmlformats.org/officeDocument/2006/relationships/customXml" Target="../ink/ink12.xml"/><Relationship Id="rId231" Type="http://schemas.openxmlformats.org/officeDocument/2006/relationships/image" Target="../media/image120.png"/><Relationship Id="rId252" Type="http://schemas.openxmlformats.org/officeDocument/2006/relationships/customXml" Target="../ink/ink125.xml"/><Relationship Id="rId273" Type="http://schemas.openxmlformats.org/officeDocument/2006/relationships/image" Target="../media/image141.png"/><Relationship Id="rId294" Type="http://schemas.openxmlformats.org/officeDocument/2006/relationships/customXml" Target="../ink/ink146.xml"/><Relationship Id="rId308" Type="http://schemas.openxmlformats.org/officeDocument/2006/relationships/customXml" Target="../ink/ink153.xml"/><Relationship Id="rId329" Type="http://schemas.openxmlformats.org/officeDocument/2006/relationships/image" Target="../media/image169.png"/><Relationship Id="rId47" Type="http://schemas.openxmlformats.org/officeDocument/2006/relationships/image" Target="../media/image28.png"/><Relationship Id="rId68" Type="http://schemas.openxmlformats.org/officeDocument/2006/relationships/customXml" Target="../ink/ink33.xml"/><Relationship Id="rId89" Type="http://schemas.openxmlformats.org/officeDocument/2006/relationships/image" Target="../media/image49.png"/><Relationship Id="rId112" Type="http://schemas.openxmlformats.org/officeDocument/2006/relationships/customXml" Target="../ink/ink55.xml"/><Relationship Id="rId133" Type="http://schemas.openxmlformats.org/officeDocument/2006/relationships/image" Target="../media/image71.png"/><Relationship Id="rId154" Type="http://schemas.openxmlformats.org/officeDocument/2006/relationships/customXml" Target="../ink/ink76.xml"/><Relationship Id="rId175" Type="http://schemas.openxmlformats.org/officeDocument/2006/relationships/image" Target="../media/image92.png"/><Relationship Id="rId340" Type="http://schemas.openxmlformats.org/officeDocument/2006/relationships/customXml" Target="../ink/ink169.xml"/><Relationship Id="rId361" Type="http://schemas.openxmlformats.org/officeDocument/2006/relationships/image" Target="../media/image185.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7.xml"/><Relationship Id="rId221" Type="http://schemas.openxmlformats.org/officeDocument/2006/relationships/image" Target="../media/image115.png"/><Relationship Id="rId242" Type="http://schemas.openxmlformats.org/officeDocument/2006/relationships/customXml" Target="../ink/ink120.xml"/><Relationship Id="rId263" Type="http://schemas.openxmlformats.org/officeDocument/2006/relationships/image" Target="../media/image136.png"/><Relationship Id="rId284" Type="http://schemas.openxmlformats.org/officeDocument/2006/relationships/customXml" Target="../ink/ink141.xml"/><Relationship Id="rId319" Type="http://schemas.openxmlformats.org/officeDocument/2006/relationships/image" Target="../media/image164.png"/><Relationship Id="rId37" Type="http://schemas.openxmlformats.org/officeDocument/2006/relationships/image" Target="../media/image23.png"/><Relationship Id="rId58" Type="http://schemas.openxmlformats.org/officeDocument/2006/relationships/customXml" Target="../ink/ink28.xml"/><Relationship Id="rId79" Type="http://schemas.openxmlformats.org/officeDocument/2006/relationships/image" Target="../media/image44.png"/><Relationship Id="rId102" Type="http://schemas.openxmlformats.org/officeDocument/2006/relationships/customXml" Target="../ink/ink50.xml"/><Relationship Id="rId123" Type="http://schemas.openxmlformats.org/officeDocument/2006/relationships/image" Target="../media/image66.png"/><Relationship Id="rId144" Type="http://schemas.openxmlformats.org/officeDocument/2006/relationships/customXml" Target="../ink/ink71.xml"/><Relationship Id="rId330" Type="http://schemas.openxmlformats.org/officeDocument/2006/relationships/customXml" Target="../ink/ink164.xml"/><Relationship Id="rId90" Type="http://schemas.openxmlformats.org/officeDocument/2006/relationships/customXml" Target="../ink/ink44.xml"/><Relationship Id="rId165" Type="http://schemas.openxmlformats.org/officeDocument/2006/relationships/image" Target="../media/image87.png"/><Relationship Id="rId186" Type="http://schemas.openxmlformats.org/officeDocument/2006/relationships/customXml" Target="../ink/ink92.xml"/><Relationship Id="rId351" Type="http://schemas.openxmlformats.org/officeDocument/2006/relationships/image" Target="../media/image180.png"/><Relationship Id="rId372" Type="http://schemas.openxmlformats.org/officeDocument/2006/relationships/image" Target="../media/image190.png"/><Relationship Id="rId211" Type="http://schemas.openxmlformats.org/officeDocument/2006/relationships/image" Target="../media/image110.png"/><Relationship Id="rId232" Type="http://schemas.openxmlformats.org/officeDocument/2006/relationships/customXml" Target="../ink/ink115.xml"/><Relationship Id="rId253" Type="http://schemas.openxmlformats.org/officeDocument/2006/relationships/image" Target="../media/image131.png"/><Relationship Id="rId274" Type="http://schemas.openxmlformats.org/officeDocument/2006/relationships/customXml" Target="../ink/ink136.xml"/><Relationship Id="rId295" Type="http://schemas.openxmlformats.org/officeDocument/2006/relationships/image" Target="../media/image152.png"/><Relationship Id="rId309" Type="http://schemas.openxmlformats.org/officeDocument/2006/relationships/image" Target="../media/image159.png"/><Relationship Id="rId27" Type="http://schemas.openxmlformats.org/officeDocument/2006/relationships/image" Target="../media/image18.png"/><Relationship Id="rId48" Type="http://schemas.openxmlformats.org/officeDocument/2006/relationships/customXml" Target="../ink/ink23.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6.xml"/><Relationship Id="rId320" Type="http://schemas.openxmlformats.org/officeDocument/2006/relationships/customXml" Target="../ink/ink159.xml"/><Relationship Id="rId80" Type="http://schemas.openxmlformats.org/officeDocument/2006/relationships/customXml" Target="../ink/ink39.xml"/><Relationship Id="rId155" Type="http://schemas.openxmlformats.org/officeDocument/2006/relationships/image" Target="../media/image82.png"/><Relationship Id="rId176" Type="http://schemas.openxmlformats.org/officeDocument/2006/relationships/customXml" Target="../ink/ink87.xml"/><Relationship Id="rId197" Type="http://schemas.openxmlformats.org/officeDocument/2006/relationships/image" Target="../media/image103.png"/><Relationship Id="rId341" Type="http://schemas.openxmlformats.org/officeDocument/2006/relationships/image" Target="../media/image175.png"/><Relationship Id="rId362" Type="http://schemas.openxmlformats.org/officeDocument/2006/relationships/customXml" Target="../ink/ink180.xml"/><Relationship Id="rId201" Type="http://schemas.openxmlformats.org/officeDocument/2006/relationships/image" Target="../media/image105.png"/><Relationship Id="rId222" Type="http://schemas.openxmlformats.org/officeDocument/2006/relationships/customXml" Target="../ink/ink110.xml"/><Relationship Id="rId243" Type="http://schemas.openxmlformats.org/officeDocument/2006/relationships/image" Target="../media/image126.png"/><Relationship Id="rId264" Type="http://schemas.openxmlformats.org/officeDocument/2006/relationships/customXml" Target="../ink/ink131.xml"/><Relationship Id="rId285" Type="http://schemas.openxmlformats.org/officeDocument/2006/relationships/image" Target="../media/image147.png"/><Relationship Id="rId17" Type="http://schemas.openxmlformats.org/officeDocument/2006/relationships/image" Target="../media/image13.png"/><Relationship Id="rId38" Type="http://schemas.openxmlformats.org/officeDocument/2006/relationships/customXml" Target="../ink/ink18.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1.xml"/><Relationship Id="rId310" Type="http://schemas.openxmlformats.org/officeDocument/2006/relationships/customXml" Target="../ink/ink154.xml"/><Relationship Id="rId70" Type="http://schemas.openxmlformats.org/officeDocument/2006/relationships/customXml" Target="../ink/ink34.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2.xml"/><Relationship Id="rId187" Type="http://schemas.openxmlformats.org/officeDocument/2006/relationships/image" Target="../media/image98.png"/><Relationship Id="rId331" Type="http://schemas.openxmlformats.org/officeDocument/2006/relationships/image" Target="../media/image170.png"/><Relationship Id="rId352" Type="http://schemas.openxmlformats.org/officeDocument/2006/relationships/customXml" Target="../ink/ink175.xml"/><Relationship Id="rId373" Type="http://schemas.openxmlformats.org/officeDocument/2006/relationships/customXml" Target="../ink/ink186.xml"/><Relationship Id="rId1" Type="http://schemas.openxmlformats.org/officeDocument/2006/relationships/slideLayout" Target="../slideLayouts/slideLayout38.xml"/><Relationship Id="rId212" Type="http://schemas.openxmlformats.org/officeDocument/2006/relationships/customXml" Target="../ink/ink105.xml"/><Relationship Id="rId233" Type="http://schemas.openxmlformats.org/officeDocument/2006/relationships/image" Target="../media/image121.png"/><Relationship Id="rId254" Type="http://schemas.openxmlformats.org/officeDocument/2006/relationships/customXml" Target="../ink/ink126.xml"/><Relationship Id="rId28" Type="http://schemas.openxmlformats.org/officeDocument/2006/relationships/customXml" Target="../ink/ink13.xml"/><Relationship Id="rId49" Type="http://schemas.openxmlformats.org/officeDocument/2006/relationships/image" Target="../media/image29.png"/><Relationship Id="rId114" Type="http://schemas.openxmlformats.org/officeDocument/2006/relationships/customXml" Target="../ink/ink56.xml"/><Relationship Id="rId275" Type="http://schemas.openxmlformats.org/officeDocument/2006/relationships/image" Target="../media/image142.png"/><Relationship Id="rId296" Type="http://schemas.openxmlformats.org/officeDocument/2006/relationships/customXml" Target="../ink/ink147.xml"/><Relationship Id="rId300" Type="http://schemas.openxmlformats.org/officeDocument/2006/relationships/customXml" Target="../ink/ink149.xml"/><Relationship Id="rId60" Type="http://schemas.openxmlformats.org/officeDocument/2006/relationships/customXml" Target="../ink/ink29.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7.xml"/><Relationship Id="rId177" Type="http://schemas.openxmlformats.org/officeDocument/2006/relationships/image" Target="../media/image93.png"/><Relationship Id="rId198" Type="http://schemas.openxmlformats.org/officeDocument/2006/relationships/customXml" Target="../ink/ink98.xml"/><Relationship Id="rId321" Type="http://schemas.openxmlformats.org/officeDocument/2006/relationships/image" Target="../media/image165.png"/><Relationship Id="rId342" Type="http://schemas.openxmlformats.org/officeDocument/2006/relationships/customXml" Target="../ink/ink170.xml"/><Relationship Id="rId363" Type="http://schemas.openxmlformats.org/officeDocument/2006/relationships/image" Target="../media/image186.png"/><Relationship Id="rId202" Type="http://schemas.openxmlformats.org/officeDocument/2006/relationships/customXml" Target="../ink/ink100.xml"/><Relationship Id="rId223" Type="http://schemas.openxmlformats.org/officeDocument/2006/relationships/image" Target="../media/image116.png"/><Relationship Id="rId244" Type="http://schemas.openxmlformats.org/officeDocument/2006/relationships/customXml" Target="../ink/ink121.xml"/><Relationship Id="rId18" Type="http://schemas.openxmlformats.org/officeDocument/2006/relationships/customXml" Target="../ink/ink8.xml"/><Relationship Id="rId39" Type="http://schemas.openxmlformats.org/officeDocument/2006/relationships/image" Target="../media/image24.png"/><Relationship Id="rId265" Type="http://schemas.openxmlformats.org/officeDocument/2006/relationships/image" Target="../media/image137.png"/><Relationship Id="rId286" Type="http://schemas.openxmlformats.org/officeDocument/2006/relationships/customXml" Target="../ink/ink142.xml"/><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67.png"/><Relationship Id="rId146" Type="http://schemas.openxmlformats.org/officeDocument/2006/relationships/customXml" Target="../ink/ink72.xml"/><Relationship Id="rId167" Type="http://schemas.openxmlformats.org/officeDocument/2006/relationships/image" Target="../media/image88.png"/><Relationship Id="rId188" Type="http://schemas.openxmlformats.org/officeDocument/2006/relationships/customXml" Target="../ink/ink93.xml"/><Relationship Id="rId311" Type="http://schemas.openxmlformats.org/officeDocument/2006/relationships/image" Target="../media/image160.png"/><Relationship Id="rId332" Type="http://schemas.openxmlformats.org/officeDocument/2006/relationships/customXml" Target="../ink/ink165.xml"/><Relationship Id="rId353" Type="http://schemas.openxmlformats.org/officeDocument/2006/relationships/image" Target="../media/image181.png"/><Relationship Id="rId374" Type="http://schemas.openxmlformats.org/officeDocument/2006/relationships/image" Target="../media/image191.png"/><Relationship Id="rId71" Type="http://schemas.openxmlformats.org/officeDocument/2006/relationships/image" Target="../media/image40.png"/><Relationship Id="rId92" Type="http://schemas.openxmlformats.org/officeDocument/2006/relationships/customXml" Target="../ink/ink45.xml"/><Relationship Id="rId213" Type="http://schemas.openxmlformats.org/officeDocument/2006/relationships/image" Target="../media/image111.png"/><Relationship Id="rId234" Type="http://schemas.openxmlformats.org/officeDocument/2006/relationships/customXml" Target="../ink/ink116.xml"/><Relationship Id="rId2" Type="http://schemas.openxmlformats.org/officeDocument/2006/relationships/notesSlide" Target="../notesSlides/notesSlide4.xml"/><Relationship Id="rId29" Type="http://schemas.openxmlformats.org/officeDocument/2006/relationships/image" Target="../media/image19.png"/><Relationship Id="rId255" Type="http://schemas.openxmlformats.org/officeDocument/2006/relationships/image" Target="../media/image132.png"/><Relationship Id="rId276" Type="http://schemas.openxmlformats.org/officeDocument/2006/relationships/customXml" Target="../ink/ink137.xml"/><Relationship Id="rId297" Type="http://schemas.openxmlformats.org/officeDocument/2006/relationships/image" Target="../media/image153.png"/><Relationship Id="rId40" Type="http://schemas.openxmlformats.org/officeDocument/2006/relationships/customXml" Target="../ink/ink19.xml"/><Relationship Id="rId115" Type="http://schemas.openxmlformats.org/officeDocument/2006/relationships/image" Target="../media/image62.png"/><Relationship Id="rId136" Type="http://schemas.openxmlformats.org/officeDocument/2006/relationships/customXml" Target="../ink/ink67.xml"/><Relationship Id="rId157" Type="http://schemas.openxmlformats.org/officeDocument/2006/relationships/image" Target="../media/image83.png"/><Relationship Id="rId178" Type="http://schemas.openxmlformats.org/officeDocument/2006/relationships/customXml" Target="../ink/ink88.xml"/><Relationship Id="rId301" Type="http://schemas.openxmlformats.org/officeDocument/2006/relationships/image" Target="../media/image155.png"/><Relationship Id="rId322" Type="http://schemas.openxmlformats.org/officeDocument/2006/relationships/customXml" Target="../ink/ink160.xml"/><Relationship Id="rId343" Type="http://schemas.openxmlformats.org/officeDocument/2006/relationships/image" Target="../media/image176.png"/><Relationship Id="rId364" Type="http://schemas.openxmlformats.org/officeDocument/2006/relationships/customXml" Target="../ink/ink181.xml"/><Relationship Id="rId61" Type="http://schemas.openxmlformats.org/officeDocument/2006/relationships/image" Target="../media/image35.png"/><Relationship Id="rId82" Type="http://schemas.openxmlformats.org/officeDocument/2006/relationships/customXml" Target="../ink/ink40.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 Id="rId224" Type="http://schemas.openxmlformats.org/officeDocument/2006/relationships/customXml" Target="../ink/ink111.xml"/><Relationship Id="rId245" Type="http://schemas.openxmlformats.org/officeDocument/2006/relationships/image" Target="../media/image127.png"/><Relationship Id="rId266" Type="http://schemas.openxmlformats.org/officeDocument/2006/relationships/customXml" Target="../ink/ink132.xml"/><Relationship Id="rId287" Type="http://schemas.openxmlformats.org/officeDocument/2006/relationships/image" Target="../media/image148.png"/><Relationship Id="rId30" Type="http://schemas.openxmlformats.org/officeDocument/2006/relationships/customXml" Target="../ink/ink14.xml"/><Relationship Id="rId105" Type="http://schemas.openxmlformats.org/officeDocument/2006/relationships/image" Target="../media/image57.png"/><Relationship Id="rId126" Type="http://schemas.openxmlformats.org/officeDocument/2006/relationships/customXml" Target="../ink/ink62.xml"/><Relationship Id="rId147" Type="http://schemas.openxmlformats.org/officeDocument/2006/relationships/image" Target="../media/image78.png"/><Relationship Id="rId168" Type="http://schemas.openxmlformats.org/officeDocument/2006/relationships/customXml" Target="../ink/ink83.xml"/><Relationship Id="rId312" Type="http://schemas.openxmlformats.org/officeDocument/2006/relationships/customXml" Target="../ink/ink155.xml"/><Relationship Id="rId333" Type="http://schemas.openxmlformats.org/officeDocument/2006/relationships/image" Target="../media/image171.png"/><Relationship Id="rId354" Type="http://schemas.openxmlformats.org/officeDocument/2006/relationships/customXml" Target="../ink/ink176.xml"/><Relationship Id="rId51" Type="http://schemas.openxmlformats.org/officeDocument/2006/relationships/image" Target="../media/image30.png"/><Relationship Id="rId72" Type="http://schemas.openxmlformats.org/officeDocument/2006/relationships/customXml" Target="../ink/ink35.xml"/><Relationship Id="rId93" Type="http://schemas.openxmlformats.org/officeDocument/2006/relationships/image" Target="../media/image51.png"/><Relationship Id="rId189" Type="http://schemas.openxmlformats.org/officeDocument/2006/relationships/image" Target="../media/image99.png"/><Relationship Id="rId375" Type="http://schemas.openxmlformats.org/officeDocument/2006/relationships/customXml" Target="../ink/ink187.xml"/><Relationship Id="rId3" Type="http://schemas.openxmlformats.org/officeDocument/2006/relationships/image" Target="../media/image4.png"/><Relationship Id="rId214" Type="http://schemas.openxmlformats.org/officeDocument/2006/relationships/customXml" Target="../ink/ink106.xml"/><Relationship Id="rId235" Type="http://schemas.openxmlformats.org/officeDocument/2006/relationships/image" Target="../media/image122.png"/><Relationship Id="rId256" Type="http://schemas.openxmlformats.org/officeDocument/2006/relationships/customXml" Target="../ink/ink127.xml"/><Relationship Id="rId277" Type="http://schemas.openxmlformats.org/officeDocument/2006/relationships/image" Target="../media/image143.png"/><Relationship Id="rId298" Type="http://schemas.openxmlformats.org/officeDocument/2006/relationships/customXml" Target="../ink/ink148.xml"/><Relationship Id="rId116" Type="http://schemas.openxmlformats.org/officeDocument/2006/relationships/customXml" Target="../ink/ink57.xml"/><Relationship Id="rId137" Type="http://schemas.openxmlformats.org/officeDocument/2006/relationships/image" Target="../media/image73.png"/><Relationship Id="rId158" Type="http://schemas.openxmlformats.org/officeDocument/2006/relationships/customXml" Target="../ink/ink78.xml"/><Relationship Id="rId302" Type="http://schemas.openxmlformats.org/officeDocument/2006/relationships/customXml" Target="../ink/ink150.xml"/><Relationship Id="rId323" Type="http://schemas.openxmlformats.org/officeDocument/2006/relationships/image" Target="../media/image166.png"/><Relationship Id="rId344" Type="http://schemas.openxmlformats.org/officeDocument/2006/relationships/customXml" Target="../ink/ink171.xml"/><Relationship Id="rId20" Type="http://schemas.openxmlformats.org/officeDocument/2006/relationships/customXml" Target="../ink/ink9.xml"/><Relationship Id="rId41" Type="http://schemas.openxmlformats.org/officeDocument/2006/relationships/image" Target="../media/image25.png"/><Relationship Id="rId62" Type="http://schemas.openxmlformats.org/officeDocument/2006/relationships/customXml" Target="../ink/ink30.xml"/><Relationship Id="rId83" Type="http://schemas.openxmlformats.org/officeDocument/2006/relationships/image" Target="../media/image46.png"/><Relationship Id="rId179" Type="http://schemas.openxmlformats.org/officeDocument/2006/relationships/image" Target="../media/image94.png"/><Relationship Id="rId365" Type="http://schemas.openxmlformats.org/officeDocument/2006/relationships/image" Target="../media/image187.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image" Target="../media/image117.png"/><Relationship Id="rId246" Type="http://schemas.openxmlformats.org/officeDocument/2006/relationships/customXml" Target="../ink/ink122.xml"/><Relationship Id="rId267" Type="http://schemas.openxmlformats.org/officeDocument/2006/relationships/image" Target="../media/image138.png"/><Relationship Id="rId288" Type="http://schemas.openxmlformats.org/officeDocument/2006/relationships/customXml" Target="../ink/ink143.xml"/><Relationship Id="rId106" Type="http://schemas.openxmlformats.org/officeDocument/2006/relationships/customXml" Target="../ink/ink52.xml"/><Relationship Id="rId127" Type="http://schemas.openxmlformats.org/officeDocument/2006/relationships/image" Target="../media/image68.png"/><Relationship Id="rId313" Type="http://schemas.openxmlformats.org/officeDocument/2006/relationships/image" Target="../media/image161.png"/><Relationship Id="rId10" Type="http://schemas.openxmlformats.org/officeDocument/2006/relationships/customXml" Target="../ink/ink4.xml"/><Relationship Id="rId31" Type="http://schemas.openxmlformats.org/officeDocument/2006/relationships/image" Target="../media/image20.png"/><Relationship Id="rId52" Type="http://schemas.openxmlformats.org/officeDocument/2006/relationships/customXml" Target="../ink/ink25.xml"/><Relationship Id="rId73" Type="http://schemas.openxmlformats.org/officeDocument/2006/relationships/image" Target="../media/image41.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89.png"/><Relationship Id="rId334" Type="http://schemas.openxmlformats.org/officeDocument/2006/relationships/customXml" Target="../ink/ink166.xml"/><Relationship Id="rId355" Type="http://schemas.openxmlformats.org/officeDocument/2006/relationships/image" Target="../media/image182.png"/><Relationship Id="rId376" Type="http://schemas.openxmlformats.org/officeDocument/2006/relationships/image" Target="../media/image192.png"/><Relationship Id="rId4" Type="http://schemas.openxmlformats.org/officeDocument/2006/relationships/customXml" Target="../ink/ink1.xml"/><Relationship Id="rId180" Type="http://schemas.openxmlformats.org/officeDocument/2006/relationships/customXml" Target="../ink/ink89.xml"/><Relationship Id="rId215" Type="http://schemas.openxmlformats.org/officeDocument/2006/relationships/image" Target="../media/image112.png"/><Relationship Id="rId236" Type="http://schemas.openxmlformats.org/officeDocument/2006/relationships/customXml" Target="../ink/ink117.xml"/><Relationship Id="rId257" Type="http://schemas.openxmlformats.org/officeDocument/2006/relationships/image" Target="../media/image133.png"/><Relationship Id="rId278" Type="http://schemas.openxmlformats.org/officeDocument/2006/relationships/customXml" Target="../ink/ink138.xml"/><Relationship Id="rId303" Type="http://schemas.openxmlformats.org/officeDocument/2006/relationships/image" Target="../media/image156.png"/><Relationship Id="rId42" Type="http://schemas.openxmlformats.org/officeDocument/2006/relationships/customXml" Target="../ink/ink20.xml"/><Relationship Id="rId84" Type="http://schemas.openxmlformats.org/officeDocument/2006/relationships/customXml" Target="../ink/ink41.xml"/><Relationship Id="rId138" Type="http://schemas.openxmlformats.org/officeDocument/2006/relationships/customXml" Target="../ink/ink68.xml"/><Relationship Id="rId345" Type="http://schemas.openxmlformats.org/officeDocument/2006/relationships/image" Target="../media/image177.png"/><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107" Type="http://schemas.openxmlformats.org/officeDocument/2006/relationships/image" Target="../media/image58.png"/><Relationship Id="rId289" Type="http://schemas.openxmlformats.org/officeDocument/2006/relationships/image" Target="../media/image149.png"/><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image" Target="../media/image79.png"/><Relationship Id="rId314" Type="http://schemas.openxmlformats.org/officeDocument/2006/relationships/customXml" Target="../ink/ink156.xml"/><Relationship Id="rId356" Type="http://schemas.openxmlformats.org/officeDocument/2006/relationships/customXml" Target="../ink/ink177.xml"/><Relationship Id="rId95" Type="http://schemas.openxmlformats.org/officeDocument/2006/relationships/image" Target="../media/image52.png"/><Relationship Id="rId160" Type="http://schemas.openxmlformats.org/officeDocument/2006/relationships/customXml" Target="../ink/ink79.xml"/><Relationship Id="rId216" Type="http://schemas.openxmlformats.org/officeDocument/2006/relationships/customXml" Target="../ink/ink107.xml"/><Relationship Id="rId258" Type="http://schemas.openxmlformats.org/officeDocument/2006/relationships/customXml" Target="../ink/ink128.xml"/><Relationship Id="rId22" Type="http://schemas.openxmlformats.org/officeDocument/2006/relationships/customXml" Target="../ink/ink10.xml"/><Relationship Id="rId64" Type="http://schemas.openxmlformats.org/officeDocument/2006/relationships/customXml" Target="../ink/ink31.xml"/><Relationship Id="rId118" Type="http://schemas.openxmlformats.org/officeDocument/2006/relationships/customXml" Target="../ink/ink58.xml"/><Relationship Id="rId325" Type="http://schemas.openxmlformats.org/officeDocument/2006/relationships/image" Target="../media/image167.png"/><Relationship Id="rId367" Type="http://schemas.openxmlformats.org/officeDocument/2006/relationships/customXml" Target="../ink/ink183.xml"/><Relationship Id="rId171" Type="http://schemas.openxmlformats.org/officeDocument/2006/relationships/image" Target="../media/image90.png"/><Relationship Id="rId227" Type="http://schemas.openxmlformats.org/officeDocument/2006/relationships/image" Target="../media/image118.png"/><Relationship Id="rId269" Type="http://schemas.openxmlformats.org/officeDocument/2006/relationships/image" Target="../media/image139.png"/><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customXml" Target="../ink/ink139.xml"/><Relationship Id="rId336" Type="http://schemas.openxmlformats.org/officeDocument/2006/relationships/customXml" Target="../ink/ink167.xml"/><Relationship Id="rId75" Type="http://schemas.openxmlformats.org/officeDocument/2006/relationships/image" Target="../media/image42.png"/><Relationship Id="rId140" Type="http://schemas.openxmlformats.org/officeDocument/2006/relationships/customXml" Target="../ink/ink69.xml"/><Relationship Id="rId182" Type="http://schemas.openxmlformats.org/officeDocument/2006/relationships/customXml" Target="../ink/ink90.xml"/><Relationship Id="rId378" Type="http://schemas.openxmlformats.org/officeDocument/2006/relationships/image" Target="../media/image193.png"/><Relationship Id="rId6" Type="http://schemas.openxmlformats.org/officeDocument/2006/relationships/customXml" Target="../ink/ink2.xml"/><Relationship Id="rId238" Type="http://schemas.openxmlformats.org/officeDocument/2006/relationships/customXml" Target="../ink/ink118.xml"/><Relationship Id="rId291" Type="http://schemas.openxmlformats.org/officeDocument/2006/relationships/image" Target="../media/image150.png"/><Relationship Id="rId305" Type="http://schemas.openxmlformats.org/officeDocument/2006/relationships/image" Target="../media/image157.png"/><Relationship Id="rId347" Type="http://schemas.openxmlformats.org/officeDocument/2006/relationships/image" Target="../media/image178.png"/><Relationship Id="rId44" Type="http://schemas.openxmlformats.org/officeDocument/2006/relationships/customXml" Target="../ink/ink21.xml"/><Relationship Id="rId86" Type="http://schemas.openxmlformats.org/officeDocument/2006/relationships/customXml" Target="../ink/ink42.xml"/><Relationship Id="rId151" Type="http://schemas.openxmlformats.org/officeDocument/2006/relationships/image" Target="../media/image80.png"/><Relationship Id="rId193" Type="http://schemas.openxmlformats.org/officeDocument/2006/relationships/image" Target="../media/image101.png"/><Relationship Id="rId207" Type="http://schemas.openxmlformats.org/officeDocument/2006/relationships/image" Target="../media/image108.png"/><Relationship Id="rId249" Type="http://schemas.openxmlformats.org/officeDocument/2006/relationships/image" Target="../media/image129.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29.xml"/><Relationship Id="rId316" Type="http://schemas.openxmlformats.org/officeDocument/2006/relationships/customXml" Target="../ink/ink157.xml"/><Relationship Id="rId55" Type="http://schemas.openxmlformats.org/officeDocument/2006/relationships/image" Target="../media/image32.png"/><Relationship Id="rId97" Type="http://schemas.openxmlformats.org/officeDocument/2006/relationships/image" Target="../media/image53.png"/><Relationship Id="rId120" Type="http://schemas.openxmlformats.org/officeDocument/2006/relationships/customXml" Target="../ink/ink59.xml"/><Relationship Id="rId358" Type="http://schemas.openxmlformats.org/officeDocument/2006/relationships/customXml" Target="../ink/ink178.xml"/><Relationship Id="rId162" Type="http://schemas.openxmlformats.org/officeDocument/2006/relationships/customXml" Target="../ink/ink80.xml"/><Relationship Id="rId218" Type="http://schemas.openxmlformats.org/officeDocument/2006/relationships/customXml" Target="../ink/ink108.xml"/><Relationship Id="rId271" Type="http://schemas.openxmlformats.org/officeDocument/2006/relationships/image" Target="../media/image140.png"/><Relationship Id="rId24" Type="http://schemas.openxmlformats.org/officeDocument/2006/relationships/customXml" Target="../ink/ink11.xml"/><Relationship Id="rId66" Type="http://schemas.openxmlformats.org/officeDocument/2006/relationships/customXml" Target="../ink/ink32.xml"/><Relationship Id="rId131" Type="http://schemas.openxmlformats.org/officeDocument/2006/relationships/image" Target="../media/image70.png"/><Relationship Id="rId327" Type="http://schemas.openxmlformats.org/officeDocument/2006/relationships/image" Target="../media/image168.png"/><Relationship Id="rId369" Type="http://schemas.openxmlformats.org/officeDocument/2006/relationships/customXml" Target="../ink/ink184.xml"/><Relationship Id="rId173" Type="http://schemas.openxmlformats.org/officeDocument/2006/relationships/image" Target="../media/image91.png"/><Relationship Id="rId229" Type="http://schemas.openxmlformats.org/officeDocument/2006/relationships/image" Target="../media/image119.png"/><Relationship Id="rId240" Type="http://schemas.openxmlformats.org/officeDocument/2006/relationships/customXml" Target="../ink/ink119.xml"/><Relationship Id="rId35" Type="http://schemas.openxmlformats.org/officeDocument/2006/relationships/image" Target="../media/image22.png"/><Relationship Id="rId77" Type="http://schemas.openxmlformats.org/officeDocument/2006/relationships/image" Target="../media/image43.png"/><Relationship Id="rId100" Type="http://schemas.openxmlformats.org/officeDocument/2006/relationships/customXml" Target="../ink/ink49.xml"/><Relationship Id="rId282" Type="http://schemas.openxmlformats.org/officeDocument/2006/relationships/customXml" Target="../ink/ink140.xml"/><Relationship Id="rId338" Type="http://schemas.openxmlformats.org/officeDocument/2006/relationships/customXml" Target="../ink/ink168.xml"/><Relationship Id="rId8" Type="http://schemas.openxmlformats.org/officeDocument/2006/relationships/customXml" Target="../ink/ink3.xml"/><Relationship Id="rId142" Type="http://schemas.openxmlformats.org/officeDocument/2006/relationships/customXml" Target="../ink/ink70.xml"/><Relationship Id="rId184" Type="http://schemas.openxmlformats.org/officeDocument/2006/relationships/customXml" Target="../ink/ink91.xml"/><Relationship Id="rId251" Type="http://schemas.openxmlformats.org/officeDocument/2006/relationships/image" Target="../media/image130.png"/><Relationship Id="rId46" Type="http://schemas.openxmlformats.org/officeDocument/2006/relationships/customXml" Target="../ink/ink22.xml"/><Relationship Id="rId293" Type="http://schemas.openxmlformats.org/officeDocument/2006/relationships/image" Target="../media/image151.png"/><Relationship Id="rId307" Type="http://schemas.openxmlformats.org/officeDocument/2006/relationships/image" Target="../media/image158.png"/><Relationship Id="rId349" Type="http://schemas.openxmlformats.org/officeDocument/2006/relationships/image" Target="../media/image179.png"/><Relationship Id="rId88" Type="http://schemas.openxmlformats.org/officeDocument/2006/relationships/customXml" Target="../ink/ink43.xml"/><Relationship Id="rId111" Type="http://schemas.openxmlformats.org/officeDocument/2006/relationships/image" Target="../media/image60.png"/><Relationship Id="rId153" Type="http://schemas.openxmlformats.org/officeDocument/2006/relationships/image" Target="../media/image81.png"/><Relationship Id="rId195" Type="http://schemas.openxmlformats.org/officeDocument/2006/relationships/image" Target="../media/image102.png"/><Relationship Id="rId209" Type="http://schemas.openxmlformats.org/officeDocument/2006/relationships/image" Target="../media/image109.png"/><Relationship Id="rId360" Type="http://schemas.openxmlformats.org/officeDocument/2006/relationships/customXml" Target="../ink/ink179.xml"/><Relationship Id="rId220" Type="http://schemas.openxmlformats.org/officeDocument/2006/relationships/customXml" Target="../ink/ink109.xml"/><Relationship Id="rId15" Type="http://schemas.openxmlformats.org/officeDocument/2006/relationships/image" Target="../media/image12.png"/><Relationship Id="rId57" Type="http://schemas.openxmlformats.org/officeDocument/2006/relationships/image" Target="../media/image33.png"/><Relationship Id="rId262" Type="http://schemas.openxmlformats.org/officeDocument/2006/relationships/customXml" Target="../ink/ink130.xml"/><Relationship Id="rId318" Type="http://schemas.openxmlformats.org/officeDocument/2006/relationships/customXml" Target="../ink/ink158.xml"/><Relationship Id="rId99" Type="http://schemas.openxmlformats.org/officeDocument/2006/relationships/image" Target="../media/image54.png"/><Relationship Id="rId122" Type="http://schemas.openxmlformats.org/officeDocument/2006/relationships/customXml" Target="../ink/ink60.xml"/><Relationship Id="rId164" Type="http://schemas.openxmlformats.org/officeDocument/2006/relationships/customXml" Target="../ink/ink81.xml"/><Relationship Id="rId371" Type="http://schemas.openxmlformats.org/officeDocument/2006/relationships/customXml" Target="../ink/ink18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image" Target="../media/image194.png"/><Relationship Id="rId4" Type="http://schemas.openxmlformats.org/officeDocument/2006/relationships/customXml" Target="../ink/ink189.xml"/></Relationships>
</file>

<file path=ppt/slides/_rels/slide7.xml.rels><?xml version="1.0" encoding="UTF-8" standalone="yes"?>
<Relationships xmlns="http://schemas.openxmlformats.org/package/2006/relationships"><Relationship Id="rId26" Type="http://schemas.openxmlformats.org/officeDocument/2006/relationships/customXml" Target="../ink/ink201.xml"/><Relationship Id="rId117" Type="http://schemas.openxmlformats.org/officeDocument/2006/relationships/image" Target="../media/image251.png"/><Relationship Id="rId21" Type="http://schemas.openxmlformats.org/officeDocument/2006/relationships/image" Target="../media/image203.png"/><Relationship Id="rId42" Type="http://schemas.openxmlformats.org/officeDocument/2006/relationships/customXml" Target="../ink/ink209.xml"/><Relationship Id="rId47" Type="http://schemas.openxmlformats.org/officeDocument/2006/relationships/image" Target="../media/image216.png"/><Relationship Id="rId63" Type="http://schemas.openxmlformats.org/officeDocument/2006/relationships/image" Target="../media/image224.png"/><Relationship Id="rId68" Type="http://schemas.openxmlformats.org/officeDocument/2006/relationships/customXml" Target="../ink/ink222.xml"/><Relationship Id="rId84" Type="http://schemas.openxmlformats.org/officeDocument/2006/relationships/customXml" Target="../ink/ink230.xml"/><Relationship Id="rId89" Type="http://schemas.openxmlformats.org/officeDocument/2006/relationships/image" Target="../media/image237.png"/><Relationship Id="rId112" Type="http://schemas.openxmlformats.org/officeDocument/2006/relationships/customXml" Target="../ink/ink244.xml"/><Relationship Id="rId16" Type="http://schemas.openxmlformats.org/officeDocument/2006/relationships/customXml" Target="../ink/ink196.xml"/><Relationship Id="rId107" Type="http://schemas.openxmlformats.org/officeDocument/2006/relationships/image" Target="../media/image246.png"/><Relationship Id="rId11" Type="http://schemas.openxmlformats.org/officeDocument/2006/relationships/image" Target="../media/image198.png"/><Relationship Id="rId32" Type="http://schemas.openxmlformats.org/officeDocument/2006/relationships/customXml" Target="../ink/ink204.xml"/><Relationship Id="rId37" Type="http://schemas.openxmlformats.org/officeDocument/2006/relationships/image" Target="../media/image211.png"/><Relationship Id="rId53" Type="http://schemas.openxmlformats.org/officeDocument/2006/relationships/image" Target="../media/image219.png"/><Relationship Id="rId58" Type="http://schemas.openxmlformats.org/officeDocument/2006/relationships/customXml" Target="../ink/ink217.xml"/><Relationship Id="rId74" Type="http://schemas.openxmlformats.org/officeDocument/2006/relationships/customXml" Target="../ink/ink225.xml"/><Relationship Id="rId79" Type="http://schemas.openxmlformats.org/officeDocument/2006/relationships/image" Target="../media/image232.png"/><Relationship Id="rId102" Type="http://schemas.openxmlformats.org/officeDocument/2006/relationships/customXml" Target="../ink/ink239.xml"/><Relationship Id="rId123" Type="http://schemas.openxmlformats.org/officeDocument/2006/relationships/image" Target="../media/image254.png"/><Relationship Id="rId5" Type="http://schemas.openxmlformats.org/officeDocument/2006/relationships/image" Target="../media/image195.png"/><Relationship Id="rId90" Type="http://schemas.openxmlformats.org/officeDocument/2006/relationships/customXml" Target="../ink/ink233.xml"/><Relationship Id="rId95" Type="http://schemas.openxmlformats.org/officeDocument/2006/relationships/image" Target="../media/image240.png"/><Relationship Id="rId22" Type="http://schemas.openxmlformats.org/officeDocument/2006/relationships/customXml" Target="../ink/ink199.xml"/><Relationship Id="rId27" Type="http://schemas.openxmlformats.org/officeDocument/2006/relationships/image" Target="../media/image206.png"/><Relationship Id="rId43" Type="http://schemas.openxmlformats.org/officeDocument/2006/relationships/image" Target="../media/image214.png"/><Relationship Id="rId48" Type="http://schemas.openxmlformats.org/officeDocument/2006/relationships/customXml" Target="../ink/ink212.xml"/><Relationship Id="rId64" Type="http://schemas.openxmlformats.org/officeDocument/2006/relationships/customXml" Target="../ink/ink220.xml"/><Relationship Id="rId69" Type="http://schemas.openxmlformats.org/officeDocument/2006/relationships/image" Target="../media/image227.png"/><Relationship Id="rId113" Type="http://schemas.openxmlformats.org/officeDocument/2006/relationships/image" Target="../media/image249.png"/><Relationship Id="rId118" Type="http://schemas.openxmlformats.org/officeDocument/2006/relationships/customXml" Target="../ink/ink247.xml"/><Relationship Id="rId80" Type="http://schemas.openxmlformats.org/officeDocument/2006/relationships/customXml" Target="../ink/ink228.xml"/><Relationship Id="rId85" Type="http://schemas.openxmlformats.org/officeDocument/2006/relationships/image" Target="../media/image235.png"/><Relationship Id="rId12" Type="http://schemas.openxmlformats.org/officeDocument/2006/relationships/customXml" Target="../ink/ink194.xml"/><Relationship Id="rId17" Type="http://schemas.openxmlformats.org/officeDocument/2006/relationships/image" Target="../media/image201.png"/><Relationship Id="rId33" Type="http://schemas.openxmlformats.org/officeDocument/2006/relationships/image" Target="../media/image209.png"/><Relationship Id="rId38" Type="http://schemas.openxmlformats.org/officeDocument/2006/relationships/customXml" Target="../ink/ink207.xml"/><Relationship Id="rId59" Type="http://schemas.openxmlformats.org/officeDocument/2006/relationships/image" Target="../media/image222.png"/><Relationship Id="rId103" Type="http://schemas.openxmlformats.org/officeDocument/2006/relationships/image" Target="../media/image244.png"/><Relationship Id="rId108" Type="http://schemas.openxmlformats.org/officeDocument/2006/relationships/customXml" Target="../ink/ink242.xml"/><Relationship Id="rId124" Type="http://schemas.openxmlformats.org/officeDocument/2006/relationships/customXml" Target="../ink/ink250.xml"/><Relationship Id="rId54" Type="http://schemas.openxmlformats.org/officeDocument/2006/relationships/customXml" Target="../ink/ink215.xml"/><Relationship Id="rId70" Type="http://schemas.openxmlformats.org/officeDocument/2006/relationships/customXml" Target="../ink/ink223.xml"/><Relationship Id="rId75" Type="http://schemas.openxmlformats.org/officeDocument/2006/relationships/image" Target="../media/image230.png"/><Relationship Id="rId91" Type="http://schemas.openxmlformats.org/officeDocument/2006/relationships/image" Target="../media/image238.png"/><Relationship Id="rId96" Type="http://schemas.openxmlformats.org/officeDocument/2006/relationships/customXml" Target="../ink/ink236.xml"/><Relationship Id="rId1" Type="http://schemas.openxmlformats.org/officeDocument/2006/relationships/slideLayout" Target="../slideLayouts/slideLayout38.xml"/><Relationship Id="rId6" Type="http://schemas.openxmlformats.org/officeDocument/2006/relationships/customXml" Target="../ink/ink191.xml"/><Relationship Id="rId23" Type="http://schemas.openxmlformats.org/officeDocument/2006/relationships/image" Target="../media/image204.png"/><Relationship Id="rId28" Type="http://schemas.openxmlformats.org/officeDocument/2006/relationships/customXml" Target="../ink/ink202.xml"/><Relationship Id="rId49" Type="http://schemas.openxmlformats.org/officeDocument/2006/relationships/image" Target="../media/image217.png"/><Relationship Id="rId114" Type="http://schemas.openxmlformats.org/officeDocument/2006/relationships/customXml" Target="../ink/ink245.xml"/><Relationship Id="rId119" Type="http://schemas.openxmlformats.org/officeDocument/2006/relationships/image" Target="../media/image252.png"/><Relationship Id="rId44" Type="http://schemas.openxmlformats.org/officeDocument/2006/relationships/customXml" Target="../ink/ink210.xml"/><Relationship Id="rId60" Type="http://schemas.openxmlformats.org/officeDocument/2006/relationships/customXml" Target="../ink/ink218.xml"/><Relationship Id="rId65" Type="http://schemas.openxmlformats.org/officeDocument/2006/relationships/image" Target="../media/image225.png"/><Relationship Id="rId81" Type="http://schemas.openxmlformats.org/officeDocument/2006/relationships/image" Target="../media/image233.png"/><Relationship Id="rId86" Type="http://schemas.openxmlformats.org/officeDocument/2006/relationships/customXml" Target="../ink/ink231.xml"/><Relationship Id="rId13" Type="http://schemas.openxmlformats.org/officeDocument/2006/relationships/image" Target="../media/image199.png"/><Relationship Id="rId18" Type="http://schemas.openxmlformats.org/officeDocument/2006/relationships/customXml" Target="../ink/ink197.xml"/><Relationship Id="rId39" Type="http://schemas.openxmlformats.org/officeDocument/2006/relationships/image" Target="../media/image212.png"/><Relationship Id="rId109" Type="http://schemas.openxmlformats.org/officeDocument/2006/relationships/image" Target="../media/image247.png"/><Relationship Id="rId34" Type="http://schemas.openxmlformats.org/officeDocument/2006/relationships/customXml" Target="../ink/ink205.xml"/><Relationship Id="rId50" Type="http://schemas.openxmlformats.org/officeDocument/2006/relationships/customXml" Target="../ink/ink213.xml"/><Relationship Id="rId55" Type="http://schemas.openxmlformats.org/officeDocument/2006/relationships/image" Target="../media/image220.png"/><Relationship Id="rId76" Type="http://schemas.openxmlformats.org/officeDocument/2006/relationships/customXml" Target="../ink/ink226.xml"/><Relationship Id="rId97" Type="http://schemas.openxmlformats.org/officeDocument/2006/relationships/image" Target="../media/image241.png"/><Relationship Id="rId104" Type="http://schemas.openxmlformats.org/officeDocument/2006/relationships/customXml" Target="../ink/ink240.xml"/><Relationship Id="rId120" Type="http://schemas.openxmlformats.org/officeDocument/2006/relationships/customXml" Target="../ink/ink248.xml"/><Relationship Id="rId125" Type="http://schemas.openxmlformats.org/officeDocument/2006/relationships/image" Target="../media/image255.png"/><Relationship Id="rId7" Type="http://schemas.openxmlformats.org/officeDocument/2006/relationships/image" Target="../media/image196.png"/><Relationship Id="rId71" Type="http://schemas.openxmlformats.org/officeDocument/2006/relationships/image" Target="../media/image228.png"/><Relationship Id="rId92" Type="http://schemas.openxmlformats.org/officeDocument/2006/relationships/customXml" Target="../ink/ink234.xml"/><Relationship Id="rId2" Type="http://schemas.openxmlformats.org/officeDocument/2006/relationships/notesSlide" Target="../notesSlides/notesSlide6.xml"/><Relationship Id="rId29" Type="http://schemas.openxmlformats.org/officeDocument/2006/relationships/image" Target="../media/image207.png"/><Relationship Id="rId24" Type="http://schemas.openxmlformats.org/officeDocument/2006/relationships/customXml" Target="../ink/ink200.xml"/><Relationship Id="rId40" Type="http://schemas.openxmlformats.org/officeDocument/2006/relationships/customXml" Target="../ink/ink208.xml"/><Relationship Id="rId45" Type="http://schemas.openxmlformats.org/officeDocument/2006/relationships/image" Target="../media/image215.png"/><Relationship Id="rId66" Type="http://schemas.openxmlformats.org/officeDocument/2006/relationships/customXml" Target="../ink/ink221.xml"/><Relationship Id="rId87" Type="http://schemas.openxmlformats.org/officeDocument/2006/relationships/image" Target="../media/image236.png"/><Relationship Id="rId110" Type="http://schemas.openxmlformats.org/officeDocument/2006/relationships/customXml" Target="../ink/ink243.xml"/><Relationship Id="rId115" Type="http://schemas.openxmlformats.org/officeDocument/2006/relationships/image" Target="../media/image250.png"/><Relationship Id="rId61" Type="http://schemas.openxmlformats.org/officeDocument/2006/relationships/image" Target="../media/image223.png"/><Relationship Id="rId82" Type="http://schemas.openxmlformats.org/officeDocument/2006/relationships/customXml" Target="../ink/ink229.xml"/><Relationship Id="rId19" Type="http://schemas.openxmlformats.org/officeDocument/2006/relationships/image" Target="../media/image202.png"/><Relationship Id="rId14" Type="http://schemas.openxmlformats.org/officeDocument/2006/relationships/customXml" Target="../ink/ink195.xml"/><Relationship Id="rId30" Type="http://schemas.openxmlformats.org/officeDocument/2006/relationships/customXml" Target="../ink/ink203.xml"/><Relationship Id="rId35" Type="http://schemas.openxmlformats.org/officeDocument/2006/relationships/image" Target="../media/image210.png"/><Relationship Id="rId56" Type="http://schemas.openxmlformats.org/officeDocument/2006/relationships/customXml" Target="../ink/ink216.xml"/><Relationship Id="rId77" Type="http://schemas.openxmlformats.org/officeDocument/2006/relationships/image" Target="../media/image231.png"/><Relationship Id="rId100" Type="http://schemas.openxmlformats.org/officeDocument/2006/relationships/customXml" Target="../ink/ink238.xml"/><Relationship Id="rId105" Type="http://schemas.openxmlformats.org/officeDocument/2006/relationships/image" Target="../media/image245.png"/><Relationship Id="rId126" Type="http://schemas.openxmlformats.org/officeDocument/2006/relationships/customXml" Target="../ink/ink251.xml"/><Relationship Id="rId8" Type="http://schemas.openxmlformats.org/officeDocument/2006/relationships/customXml" Target="../ink/ink192.xml"/><Relationship Id="rId51" Type="http://schemas.openxmlformats.org/officeDocument/2006/relationships/image" Target="../media/image218.png"/><Relationship Id="rId72" Type="http://schemas.openxmlformats.org/officeDocument/2006/relationships/customXml" Target="../ink/ink224.xml"/><Relationship Id="rId93" Type="http://schemas.openxmlformats.org/officeDocument/2006/relationships/image" Target="../media/image239.png"/><Relationship Id="rId98" Type="http://schemas.openxmlformats.org/officeDocument/2006/relationships/customXml" Target="../ink/ink237.xml"/><Relationship Id="rId121" Type="http://schemas.openxmlformats.org/officeDocument/2006/relationships/image" Target="../media/image253.png"/><Relationship Id="rId3" Type="http://schemas.openxmlformats.org/officeDocument/2006/relationships/image" Target="../media/image4.png"/><Relationship Id="rId25" Type="http://schemas.openxmlformats.org/officeDocument/2006/relationships/image" Target="../media/image205.png"/><Relationship Id="rId46" Type="http://schemas.openxmlformats.org/officeDocument/2006/relationships/customXml" Target="../ink/ink211.xml"/><Relationship Id="rId67" Type="http://schemas.openxmlformats.org/officeDocument/2006/relationships/image" Target="../media/image226.png"/><Relationship Id="rId116" Type="http://schemas.openxmlformats.org/officeDocument/2006/relationships/customXml" Target="../ink/ink246.xml"/><Relationship Id="rId20" Type="http://schemas.openxmlformats.org/officeDocument/2006/relationships/customXml" Target="../ink/ink198.xml"/><Relationship Id="rId41" Type="http://schemas.openxmlformats.org/officeDocument/2006/relationships/image" Target="../media/image213.png"/><Relationship Id="rId62" Type="http://schemas.openxmlformats.org/officeDocument/2006/relationships/customXml" Target="../ink/ink219.xml"/><Relationship Id="rId83" Type="http://schemas.openxmlformats.org/officeDocument/2006/relationships/image" Target="../media/image234.png"/><Relationship Id="rId88" Type="http://schemas.openxmlformats.org/officeDocument/2006/relationships/customXml" Target="../ink/ink232.xml"/><Relationship Id="rId111" Type="http://schemas.openxmlformats.org/officeDocument/2006/relationships/image" Target="../media/image248.png"/><Relationship Id="rId15" Type="http://schemas.openxmlformats.org/officeDocument/2006/relationships/image" Target="../media/image200.png"/><Relationship Id="rId36" Type="http://schemas.openxmlformats.org/officeDocument/2006/relationships/customXml" Target="../ink/ink206.xml"/><Relationship Id="rId57" Type="http://schemas.openxmlformats.org/officeDocument/2006/relationships/image" Target="../media/image221.png"/><Relationship Id="rId106" Type="http://schemas.openxmlformats.org/officeDocument/2006/relationships/customXml" Target="../ink/ink241.xml"/><Relationship Id="rId127" Type="http://schemas.openxmlformats.org/officeDocument/2006/relationships/image" Target="../media/image256.png"/><Relationship Id="rId10" Type="http://schemas.openxmlformats.org/officeDocument/2006/relationships/customXml" Target="../ink/ink193.xml"/><Relationship Id="rId31" Type="http://schemas.openxmlformats.org/officeDocument/2006/relationships/image" Target="../media/image208.png"/><Relationship Id="rId52" Type="http://schemas.openxmlformats.org/officeDocument/2006/relationships/customXml" Target="../ink/ink214.xml"/><Relationship Id="rId73" Type="http://schemas.openxmlformats.org/officeDocument/2006/relationships/image" Target="../media/image229.png"/><Relationship Id="rId78" Type="http://schemas.openxmlformats.org/officeDocument/2006/relationships/customXml" Target="../ink/ink227.xml"/><Relationship Id="rId94" Type="http://schemas.openxmlformats.org/officeDocument/2006/relationships/customXml" Target="../ink/ink235.xml"/><Relationship Id="rId99" Type="http://schemas.openxmlformats.org/officeDocument/2006/relationships/image" Target="../media/image242.png"/><Relationship Id="rId101" Type="http://schemas.openxmlformats.org/officeDocument/2006/relationships/image" Target="../media/image243.png"/><Relationship Id="rId122" Type="http://schemas.openxmlformats.org/officeDocument/2006/relationships/customXml" Target="../ink/ink249.xml"/><Relationship Id="rId4" Type="http://schemas.openxmlformats.org/officeDocument/2006/relationships/customXml" Target="../ink/ink190.xml"/><Relationship Id="rId9" Type="http://schemas.openxmlformats.org/officeDocument/2006/relationships/image" Target="../media/image19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E35332D-BC4E-BA17-38DD-D7344F6E3250}"/>
                  </a:ext>
                </a:extLst>
              </p14:cNvPr>
              <p14:cNvContentPartPr/>
              <p14:nvPr/>
            </p14:nvContentPartPr>
            <p14:xfrm>
              <a:off x="1405012" y="1742782"/>
              <a:ext cx="360" cy="360"/>
            </p14:xfrm>
          </p:contentPart>
        </mc:Choice>
        <mc:Fallback>
          <p:pic>
            <p:nvPicPr>
              <p:cNvPr id="5" name="Ink 4">
                <a:extLst>
                  <a:ext uri="{FF2B5EF4-FFF2-40B4-BE49-F238E27FC236}">
                    <a16:creationId xmlns:a16="http://schemas.microsoft.com/office/drawing/2014/main" id="{DE35332D-BC4E-BA17-38DD-D7344F6E3250}"/>
                  </a:ext>
                </a:extLst>
              </p:cNvPr>
              <p:cNvPicPr/>
              <p:nvPr/>
            </p:nvPicPr>
            <p:blipFill>
              <a:blip r:embed="rId3"/>
              <a:stretch>
                <a:fillRect/>
              </a:stretch>
            </p:blipFill>
            <p:spPr>
              <a:xfrm>
                <a:off x="1396372" y="1733782"/>
                <a:ext cx="18000" cy="18000"/>
              </a:xfrm>
              <a:prstGeom prst="rect">
                <a:avLst/>
              </a:prstGeom>
            </p:spPr>
          </p:pic>
        </mc:Fallback>
      </mc:AlternateContent>
      <p:grpSp>
        <p:nvGrpSpPr>
          <p:cNvPr id="103" name="Group 102">
            <a:extLst>
              <a:ext uri="{FF2B5EF4-FFF2-40B4-BE49-F238E27FC236}">
                <a16:creationId xmlns:a16="http://schemas.microsoft.com/office/drawing/2014/main" id="{9FD20044-1940-AA92-888D-C7DD50882642}"/>
              </a:ext>
            </a:extLst>
          </p:cNvPr>
          <p:cNvGrpSpPr/>
          <p:nvPr/>
        </p:nvGrpSpPr>
        <p:grpSpPr>
          <a:xfrm>
            <a:off x="7389652" y="1656742"/>
            <a:ext cx="1529640" cy="323280"/>
            <a:chOff x="7389652" y="1656742"/>
            <a:chExt cx="1529640" cy="323280"/>
          </a:xfrm>
        </p:grpSpPr>
        <mc:AlternateContent xmlns:mc="http://schemas.openxmlformats.org/markup-compatibility/2006">
          <mc:Choice xmlns:p14="http://schemas.microsoft.com/office/powerpoint/2010/main" Requires="p14">
            <p:contentPart p14:bwMode="auto" r:id="rId4">
              <p14:nvContentPartPr>
                <p14:cNvPr id="94" name="Ink 93">
                  <a:extLst>
                    <a:ext uri="{FF2B5EF4-FFF2-40B4-BE49-F238E27FC236}">
                      <a16:creationId xmlns:a16="http://schemas.microsoft.com/office/drawing/2014/main" id="{65E675CA-4B8D-656D-F42D-B3C6B1B40B47}"/>
                    </a:ext>
                  </a:extLst>
                </p14:cNvPr>
                <p14:cNvContentPartPr/>
                <p14:nvPr/>
              </p14:nvContentPartPr>
              <p14:xfrm>
                <a:off x="7389652" y="1678702"/>
                <a:ext cx="273600" cy="299160"/>
              </p14:xfrm>
            </p:contentPart>
          </mc:Choice>
          <mc:Fallback>
            <p:pic>
              <p:nvPicPr>
                <p:cNvPr id="94" name="Ink 93">
                  <a:extLst>
                    <a:ext uri="{FF2B5EF4-FFF2-40B4-BE49-F238E27FC236}">
                      <a16:creationId xmlns:a16="http://schemas.microsoft.com/office/drawing/2014/main" id="{65E675CA-4B8D-656D-F42D-B3C6B1B40B47}"/>
                    </a:ext>
                  </a:extLst>
                </p:cNvPr>
                <p:cNvPicPr/>
                <p:nvPr/>
              </p:nvPicPr>
              <p:blipFill>
                <a:blip r:embed="rId5"/>
                <a:stretch>
                  <a:fillRect/>
                </a:stretch>
              </p:blipFill>
              <p:spPr>
                <a:xfrm>
                  <a:off x="7380652" y="1669702"/>
                  <a:ext cx="29124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5" name="Ink 94">
                  <a:extLst>
                    <a:ext uri="{FF2B5EF4-FFF2-40B4-BE49-F238E27FC236}">
                      <a16:creationId xmlns:a16="http://schemas.microsoft.com/office/drawing/2014/main" id="{CB181C9E-9821-9B85-58FE-484443889E6E}"/>
                    </a:ext>
                  </a:extLst>
                </p14:cNvPr>
                <p14:cNvContentPartPr/>
                <p14:nvPr/>
              </p14:nvContentPartPr>
              <p14:xfrm>
                <a:off x="7494052" y="1812982"/>
                <a:ext cx="182880" cy="25560"/>
              </p14:xfrm>
            </p:contentPart>
          </mc:Choice>
          <mc:Fallback>
            <p:pic>
              <p:nvPicPr>
                <p:cNvPr id="95" name="Ink 94">
                  <a:extLst>
                    <a:ext uri="{FF2B5EF4-FFF2-40B4-BE49-F238E27FC236}">
                      <a16:creationId xmlns:a16="http://schemas.microsoft.com/office/drawing/2014/main" id="{CB181C9E-9821-9B85-58FE-484443889E6E}"/>
                    </a:ext>
                  </a:extLst>
                </p:cNvPr>
                <p:cNvPicPr/>
                <p:nvPr/>
              </p:nvPicPr>
              <p:blipFill>
                <a:blip r:embed="rId7"/>
                <a:stretch>
                  <a:fillRect/>
                </a:stretch>
              </p:blipFill>
              <p:spPr>
                <a:xfrm>
                  <a:off x="7485412" y="1804342"/>
                  <a:ext cx="2005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6" name="Ink 95">
                  <a:extLst>
                    <a:ext uri="{FF2B5EF4-FFF2-40B4-BE49-F238E27FC236}">
                      <a16:creationId xmlns:a16="http://schemas.microsoft.com/office/drawing/2014/main" id="{A23B446F-401D-5D72-FBC3-7E7357354A55}"/>
                    </a:ext>
                  </a:extLst>
                </p14:cNvPr>
                <p14:cNvContentPartPr/>
                <p14:nvPr/>
              </p14:nvContentPartPr>
              <p14:xfrm>
                <a:off x="7721932" y="1727662"/>
                <a:ext cx="366480" cy="215280"/>
              </p14:xfrm>
            </p:contentPart>
          </mc:Choice>
          <mc:Fallback>
            <p:pic>
              <p:nvPicPr>
                <p:cNvPr id="96" name="Ink 95">
                  <a:extLst>
                    <a:ext uri="{FF2B5EF4-FFF2-40B4-BE49-F238E27FC236}">
                      <a16:creationId xmlns:a16="http://schemas.microsoft.com/office/drawing/2014/main" id="{A23B446F-401D-5D72-FBC3-7E7357354A55}"/>
                    </a:ext>
                  </a:extLst>
                </p:cNvPr>
                <p:cNvPicPr/>
                <p:nvPr/>
              </p:nvPicPr>
              <p:blipFill>
                <a:blip r:embed="rId9"/>
                <a:stretch>
                  <a:fillRect/>
                </a:stretch>
              </p:blipFill>
              <p:spPr>
                <a:xfrm>
                  <a:off x="7712932" y="1718662"/>
                  <a:ext cx="3841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7" name="Ink 96">
                  <a:extLst>
                    <a:ext uri="{FF2B5EF4-FFF2-40B4-BE49-F238E27FC236}">
                      <a16:creationId xmlns:a16="http://schemas.microsoft.com/office/drawing/2014/main" id="{6ED12C15-688C-282D-FDD8-2AB6CCB1C12B}"/>
                    </a:ext>
                  </a:extLst>
                </p14:cNvPr>
                <p14:cNvContentPartPr/>
                <p14:nvPr/>
              </p14:nvContentPartPr>
              <p14:xfrm>
                <a:off x="8125852" y="1732342"/>
                <a:ext cx="78480" cy="181080"/>
              </p14:xfrm>
            </p:contentPart>
          </mc:Choice>
          <mc:Fallback>
            <p:pic>
              <p:nvPicPr>
                <p:cNvPr id="97" name="Ink 96">
                  <a:extLst>
                    <a:ext uri="{FF2B5EF4-FFF2-40B4-BE49-F238E27FC236}">
                      <a16:creationId xmlns:a16="http://schemas.microsoft.com/office/drawing/2014/main" id="{6ED12C15-688C-282D-FDD8-2AB6CCB1C12B}"/>
                    </a:ext>
                  </a:extLst>
                </p:cNvPr>
                <p:cNvPicPr/>
                <p:nvPr/>
              </p:nvPicPr>
              <p:blipFill>
                <a:blip r:embed="rId11"/>
                <a:stretch>
                  <a:fillRect/>
                </a:stretch>
              </p:blipFill>
              <p:spPr>
                <a:xfrm>
                  <a:off x="8117212" y="1723702"/>
                  <a:ext cx="961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8" name="Ink 97">
                  <a:extLst>
                    <a:ext uri="{FF2B5EF4-FFF2-40B4-BE49-F238E27FC236}">
                      <a16:creationId xmlns:a16="http://schemas.microsoft.com/office/drawing/2014/main" id="{5D8B26B4-9F2A-B271-9B90-BB9447E64D0B}"/>
                    </a:ext>
                  </a:extLst>
                </p14:cNvPr>
                <p14:cNvContentPartPr/>
                <p14:nvPr/>
              </p14:nvContentPartPr>
              <p14:xfrm>
                <a:off x="8279212" y="1686262"/>
                <a:ext cx="151560" cy="239760"/>
              </p14:xfrm>
            </p:contentPart>
          </mc:Choice>
          <mc:Fallback>
            <p:pic>
              <p:nvPicPr>
                <p:cNvPr id="98" name="Ink 97">
                  <a:extLst>
                    <a:ext uri="{FF2B5EF4-FFF2-40B4-BE49-F238E27FC236}">
                      <a16:creationId xmlns:a16="http://schemas.microsoft.com/office/drawing/2014/main" id="{5D8B26B4-9F2A-B271-9B90-BB9447E64D0B}"/>
                    </a:ext>
                  </a:extLst>
                </p:cNvPr>
                <p:cNvPicPr/>
                <p:nvPr/>
              </p:nvPicPr>
              <p:blipFill>
                <a:blip r:embed="rId13"/>
                <a:stretch>
                  <a:fillRect/>
                </a:stretch>
              </p:blipFill>
              <p:spPr>
                <a:xfrm>
                  <a:off x="8270572" y="1677262"/>
                  <a:ext cx="169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9" name="Ink 98">
                  <a:extLst>
                    <a:ext uri="{FF2B5EF4-FFF2-40B4-BE49-F238E27FC236}">
                      <a16:creationId xmlns:a16="http://schemas.microsoft.com/office/drawing/2014/main" id="{13B74282-8761-FC4C-FE6F-0360CAE3AC87}"/>
                    </a:ext>
                  </a:extLst>
                </p14:cNvPr>
                <p14:cNvContentPartPr/>
                <p14:nvPr/>
              </p14:nvContentPartPr>
              <p14:xfrm>
                <a:off x="8290372" y="1812262"/>
                <a:ext cx="102240" cy="35280"/>
              </p14:xfrm>
            </p:contentPart>
          </mc:Choice>
          <mc:Fallback>
            <p:pic>
              <p:nvPicPr>
                <p:cNvPr id="99" name="Ink 98">
                  <a:extLst>
                    <a:ext uri="{FF2B5EF4-FFF2-40B4-BE49-F238E27FC236}">
                      <a16:creationId xmlns:a16="http://schemas.microsoft.com/office/drawing/2014/main" id="{13B74282-8761-FC4C-FE6F-0360CAE3AC87}"/>
                    </a:ext>
                  </a:extLst>
                </p:cNvPr>
                <p:cNvPicPr/>
                <p:nvPr/>
              </p:nvPicPr>
              <p:blipFill>
                <a:blip r:embed="rId15"/>
                <a:stretch>
                  <a:fillRect/>
                </a:stretch>
              </p:blipFill>
              <p:spPr>
                <a:xfrm>
                  <a:off x="8281732" y="1803262"/>
                  <a:ext cx="1198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0" name="Ink 99">
                  <a:extLst>
                    <a:ext uri="{FF2B5EF4-FFF2-40B4-BE49-F238E27FC236}">
                      <a16:creationId xmlns:a16="http://schemas.microsoft.com/office/drawing/2014/main" id="{A63F4E75-944D-D285-D561-2CEF0B326B9B}"/>
                    </a:ext>
                  </a:extLst>
                </p14:cNvPr>
                <p14:cNvContentPartPr/>
                <p14:nvPr/>
              </p14:nvContentPartPr>
              <p14:xfrm>
                <a:off x="8467852" y="1694542"/>
                <a:ext cx="225720" cy="285480"/>
              </p14:xfrm>
            </p:contentPart>
          </mc:Choice>
          <mc:Fallback>
            <p:pic>
              <p:nvPicPr>
                <p:cNvPr id="100" name="Ink 99">
                  <a:extLst>
                    <a:ext uri="{FF2B5EF4-FFF2-40B4-BE49-F238E27FC236}">
                      <a16:creationId xmlns:a16="http://schemas.microsoft.com/office/drawing/2014/main" id="{A63F4E75-944D-D285-D561-2CEF0B326B9B}"/>
                    </a:ext>
                  </a:extLst>
                </p:cNvPr>
                <p:cNvPicPr/>
                <p:nvPr/>
              </p:nvPicPr>
              <p:blipFill>
                <a:blip r:embed="rId17"/>
                <a:stretch>
                  <a:fillRect/>
                </a:stretch>
              </p:blipFill>
              <p:spPr>
                <a:xfrm>
                  <a:off x="8459212" y="1685542"/>
                  <a:ext cx="24336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1" name="Ink 100">
                  <a:extLst>
                    <a:ext uri="{FF2B5EF4-FFF2-40B4-BE49-F238E27FC236}">
                      <a16:creationId xmlns:a16="http://schemas.microsoft.com/office/drawing/2014/main" id="{6A1D2CC9-63BC-00C2-2AE1-553E81E96165}"/>
                    </a:ext>
                  </a:extLst>
                </p14:cNvPr>
                <p14:cNvContentPartPr/>
                <p14:nvPr/>
              </p14:nvContentPartPr>
              <p14:xfrm>
                <a:off x="8687812" y="1656742"/>
                <a:ext cx="175320" cy="297720"/>
              </p14:xfrm>
            </p:contentPart>
          </mc:Choice>
          <mc:Fallback>
            <p:pic>
              <p:nvPicPr>
                <p:cNvPr id="101" name="Ink 100">
                  <a:extLst>
                    <a:ext uri="{FF2B5EF4-FFF2-40B4-BE49-F238E27FC236}">
                      <a16:creationId xmlns:a16="http://schemas.microsoft.com/office/drawing/2014/main" id="{6A1D2CC9-63BC-00C2-2AE1-553E81E96165}"/>
                    </a:ext>
                  </a:extLst>
                </p:cNvPr>
                <p:cNvPicPr/>
                <p:nvPr/>
              </p:nvPicPr>
              <p:blipFill>
                <a:blip r:embed="rId19"/>
                <a:stretch>
                  <a:fillRect/>
                </a:stretch>
              </p:blipFill>
              <p:spPr>
                <a:xfrm>
                  <a:off x="8678812" y="1647742"/>
                  <a:ext cx="1929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 name="Ink 101">
                  <a:extLst>
                    <a:ext uri="{FF2B5EF4-FFF2-40B4-BE49-F238E27FC236}">
                      <a16:creationId xmlns:a16="http://schemas.microsoft.com/office/drawing/2014/main" id="{1773D882-D55B-2794-4BAE-E252CD3EAA70}"/>
                    </a:ext>
                  </a:extLst>
                </p14:cNvPr>
                <p14:cNvContentPartPr/>
                <p14:nvPr/>
              </p14:nvContentPartPr>
              <p14:xfrm>
                <a:off x="8744332" y="1775542"/>
                <a:ext cx="174960" cy="54360"/>
              </p14:xfrm>
            </p:contentPart>
          </mc:Choice>
          <mc:Fallback>
            <p:pic>
              <p:nvPicPr>
                <p:cNvPr id="102" name="Ink 101">
                  <a:extLst>
                    <a:ext uri="{FF2B5EF4-FFF2-40B4-BE49-F238E27FC236}">
                      <a16:creationId xmlns:a16="http://schemas.microsoft.com/office/drawing/2014/main" id="{1773D882-D55B-2794-4BAE-E252CD3EAA70}"/>
                    </a:ext>
                  </a:extLst>
                </p:cNvPr>
                <p:cNvPicPr/>
                <p:nvPr/>
              </p:nvPicPr>
              <p:blipFill>
                <a:blip r:embed="rId21"/>
                <a:stretch>
                  <a:fillRect/>
                </a:stretch>
              </p:blipFill>
              <p:spPr>
                <a:xfrm>
                  <a:off x="8735332" y="1766542"/>
                  <a:ext cx="192600" cy="7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18" name="Ink 117">
                <a:extLst>
                  <a:ext uri="{FF2B5EF4-FFF2-40B4-BE49-F238E27FC236}">
                    <a16:creationId xmlns:a16="http://schemas.microsoft.com/office/drawing/2014/main" id="{D95D9B10-7B32-0929-D72F-39BAB0A70B44}"/>
                  </a:ext>
                </a:extLst>
              </p14:cNvPr>
              <p14:cNvContentPartPr/>
              <p14:nvPr/>
            </p14:nvContentPartPr>
            <p14:xfrm>
              <a:off x="7579012" y="6405862"/>
              <a:ext cx="2149920" cy="364680"/>
            </p14:xfrm>
          </p:contentPart>
        </mc:Choice>
        <mc:Fallback>
          <p:pic>
            <p:nvPicPr>
              <p:cNvPr id="118" name="Ink 117">
                <a:extLst>
                  <a:ext uri="{FF2B5EF4-FFF2-40B4-BE49-F238E27FC236}">
                    <a16:creationId xmlns:a16="http://schemas.microsoft.com/office/drawing/2014/main" id="{D95D9B10-7B32-0929-D72F-39BAB0A70B44}"/>
                  </a:ext>
                </a:extLst>
              </p:cNvPr>
              <p:cNvPicPr/>
              <p:nvPr/>
            </p:nvPicPr>
            <p:blipFill>
              <a:blip r:embed="rId23"/>
              <a:stretch>
                <a:fillRect/>
              </a:stretch>
            </p:blipFill>
            <p:spPr>
              <a:xfrm>
                <a:off x="7570372" y="6397222"/>
                <a:ext cx="2167560" cy="382320"/>
              </a:xfrm>
              <a:prstGeom prst="rect">
                <a:avLst/>
              </a:prstGeom>
            </p:spPr>
          </p:pic>
        </mc:Fallback>
      </mc:AlternateContent>
      <p:grpSp>
        <p:nvGrpSpPr>
          <p:cNvPr id="171" name="Group 170">
            <a:extLst>
              <a:ext uri="{FF2B5EF4-FFF2-40B4-BE49-F238E27FC236}">
                <a16:creationId xmlns:a16="http://schemas.microsoft.com/office/drawing/2014/main" id="{BD812FB2-166B-7444-3536-46FDFE7CF20A}"/>
              </a:ext>
            </a:extLst>
          </p:cNvPr>
          <p:cNvGrpSpPr/>
          <p:nvPr/>
        </p:nvGrpSpPr>
        <p:grpSpPr>
          <a:xfrm>
            <a:off x="2353612" y="2166502"/>
            <a:ext cx="7998840" cy="4696920"/>
            <a:chOff x="2353612" y="2166502"/>
            <a:chExt cx="7998840" cy="4696920"/>
          </a:xfrm>
        </p:grpSpPr>
        <mc:AlternateContent xmlns:mc="http://schemas.openxmlformats.org/markup-compatibility/2006">
          <mc:Choice xmlns:p14="http://schemas.microsoft.com/office/powerpoint/2010/main" Requires="p14">
            <p:contentPart p14:bwMode="auto" r:id="rId24">
              <p14:nvContentPartPr>
                <p14:cNvPr id="6" name="Ink 5">
                  <a:extLst>
                    <a:ext uri="{FF2B5EF4-FFF2-40B4-BE49-F238E27FC236}">
                      <a16:creationId xmlns:a16="http://schemas.microsoft.com/office/drawing/2014/main" id="{FFF23686-28B5-DD4C-6A4A-7648F516FB57}"/>
                    </a:ext>
                  </a:extLst>
                </p14:cNvPr>
                <p14:cNvContentPartPr/>
                <p14:nvPr/>
              </p14:nvContentPartPr>
              <p14:xfrm>
                <a:off x="4460692" y="5013022"/>
                <a:ext cx="3129480" cy="1322280"/>
              </p14:xfrm>
            </p:contentPart>
          </mc:Choice>
          <mc:Fallback>
            <p:pic>
              <p:nvPicPr>
                <p:cNvPr id="6" name="Ink 5">
                  <a:extLst>
                    <a:ext uri="{FF2B5EF4-FFF2-40B4-BE49-F238E27FC236}">
                      <a16:creationId xmlns:a16="http://schemas.microsoft.com/office/drawing/2014/main" id="{FFF23686-28B5-DD4C-6A4A-7648F516FB57}"/>
                    </a:ext>
                  </a:extLst>
                </p:cNvPr>
                <p:cNvPicPr/>
                <p:nvPr/>
              </p:nvPicPr>
              <p:blipFill>
                <a:blip r:embed="rId25"/>
                <a:stretch>
                  <a:fillRect/>
                </a:stretch>
              </p:blipFill>
              <p:spPr>
                <a:xfrm>
                  <a:off x="4452052" y="5004022"/>
                  <a:ext cx="3147120" cy="1339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 name="Ink 6">
                  <a:extLst>
                    <a:ext uri="{FF2B5EF4-FFF2-40B4-BE49-F238E27FC236}">
                      <a16:creationId xmlns:a16="http://schemas.microsoft.com/office/drawing/2014/main" id="{896B2729-9915-29C3-25D8-F137C4A50E10}"/>
                    </a:ext>
                  </a:extLst>
                </p14:cNvPr>
                <p14:cNvContentPartPr/>
                <p14:nvPr/>
              </p14:nvContentPartPr>
              <p14:xfrm>
                <a:off x="4737172" y="4771102"/>
                <a:ext cx="3401280" cy="1412280"/>
              </p14:xfrm>
            </p:contentPart>
          </mc:Choice>
          <mc:Fallback>
            <p:pic>
              <p:nvPicPr>
                <p:cNvPr id="7" name="Ink 6">
                  <a:extLst>
                    <a:ext uri="{FF2B5EF4-FFF2-40B4-BE49-F238E27FC236}">
                      <a16:creationId xmlns:a16="http://schemas.microsoft.com/office/drawing/2014/main" id="{896B2729-9915-29C3-25D8-F137C4A50E10}"/>
                    </a:ext>
                  </a:extLst>
                </p:cNvPr>
                <p:cNvPicPr/>
                <p:nvPr/>
              </p:nvPicPr>
              <p:blipFill>
                <a:blip r:embed="rId27"/>
                <a:stretch>
                  <a:fillRect/>
                </a:stretch>
              </p:blipFill>
              <p:spPr>
                <a:xfrm>
                  <a:off x="4728172" y="4762102"/>
                  <a:ext cx="3418920" cy="1429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EC1874D8-DD81-01EB-59A6-0DC040FD339D}"/>
                    </a:ext>
                  </a:extLst>
                </p14:cNvPr>
                <p14:cNvContentPartPr/>
                <p14:nvPr/>
              </p14:nvContentPartPr>
              <p14:xfrm>
                <a:off x="4456372" y="4908262"/>
                <a:ext cx="534960" cy="85680"/>
              </p14:xfrm>
            </p:contentPart>
          </mc:Choice>
          <mc:Fallback>
            <p:pic>
              <p:nvPicPr>
                <p:cNvPr id="15" name="Ink 14">
                  <a:extLst>
                    <a:ext uri="{FF2B5EF4-FFF2-40B4-BE49-F238E27FC236}">
                      <a16:creationId xmlns:a16="http://schemas.microsoft.com/office/drawing/2014/main" id="{EC1874D8-DD81-01EB-59A6-0DC040FD339D}"/>
                    </a:ext>
                  </a:extLst>
                </p:cNvPr>
                <p:cNvPicPr/>
                <p:nvPr/>
              </p:nvPicPr>
              <p:blipFill>
                <a:blip r:embed="rId29"/>
                <a:stretch>
                  <a:fillRect/>
                </a:stretch>
              </p:blipFill>
              <p:spPr>
                <a:xfrm>
                  <a:off x="4447732" y="4899262"/>
                  <a:ext cx="55260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DFB53B6A-66B4-A5E7-4C84-87EB442BF219}"/>
                    </a:ext>
                  </a:extLst>
                </p14:cNvPr>
                <p14:cNvContentPartPr/>
                <p14:nvPr/>
              </p14:nvContentPartPr>
              <p14:xfrm>
                <a:off x="6159532" y="6200662"/>
                <a:ext cx="52920" cy="288720"/>
              </p14:xfrm>
            </p:contentPart>
          </mc:Choice>
          <mc:Fallback>
            <p:pic>
              <p:nvPicPr>
                <p:cNvPr id="17" name="Ink 16">
                  <a:extLst>
                    <a:ext uri="{FF2B5EF4-FFF2-40B4-BE49-F238E27FC236}">
                      <a16:creationId xmlns:a16="http://schemas.microsoft.com/office/drawing/2014/main" id="{DFB53B6A-66B4-A5E7-4C84-87EB442BF219}"/>
                    </a:ext>
                  </a:extLst>
                </p:cNvPr>
                <p:cNvPicPr/>
                <p:nvPr/>
              </p:nvPicPr>
              <p:blipFill>
                <a:blip r:embed="rId31"/>
                <a:stretch>
                  <a:fillRect/>
                </a:stretch>
              </p:blipFill>
              <p:spPr>
                <a:xfrm>
                  <a:off x="6150892" y="6191662"/>
                  <a:ext cx="705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2F6EB347-E41F-54AE-8765-B83FF38B3ED6}"/>
                    </a:ext>
                  </a:extLst>
                </p14:cNvPr>
                <p14:cNvContentPartPr/>
                <p14:nvPr/>
              </p14:nvContentPartPr>
              <p14:xfrm>
                <a:off x="6111292" y="6155662"/>
                <a:ext cx="176400" cy="174240"/>
              </p14:xfrm>
            </p:contentPart>
          </mc:Choice>
          <mc:Fallback>
            <p:pic>
              <p:nvPicPr>
                <p:cNvPr id="18" name="Ink 17">
                  <a:extLst>
                    <a:ext uri="{FF2B5EF4-FFF2-40B4-BE49-F238E27FC236}">
                      <a16:creationId xmlns:a16="http://schemas.microsoft.com/office/drawing/2014/main" id="{2F6EB347-E41F-54AE-8765-B83FF38B3ED6}"/>
                    </a:ext>
                  </a:extLst>
                </p:cNvPr>
                <p:cNvPicPr/>
                <p:nvPr/>
              </p:nvPicPr>
              <p:blipFill>
                <a:blip r:embed="rId33"/>
                <a:stretch>
                  <a:fillRect/>
                </a:stretch>
              </p:blipFill>
              <p:spPr>
                <a:xfrm>
                  <a:off x="6102292" y="6146662"/>
                  <a:ext cx="1940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8A074446-F706-0483-C0AB-AB08C00B1175}"/>
                    </a:ext>
                  </a:extLst>
                </p14:cNvPr>
                <p14:cNvContentPartPr/>
                <p14:nvPr/>
              </p14:nvContentPartPr>
              <p14:xfrm>
                <a:off x="6160972" y="6303982"/>
                <a:ext cx="1296720" cy="559440"/>
              </p14:xfrm>
            </p:contentPart>
          </mc:Choice>
          <mc:Fallback>
            <p:pic>
              <p:nvPicPr>
                <p:cNvPr id="19" name="Ink 18">
                  <a:extLst>
                    <a:ext uri="{FF2B5EF4-FFF2-40B4-BE49-F238E27FC236}">
                      <a16:creationId xmlns:a16="http://schemas.microsoft.com/office/drawing/2014/main" id="{8A074446-F706-0483-C0AB-AB08C00B1175}"/>
                    </a:ext>
                  </a:extLst>
                </p:cNvPr>
                <p:cNvPicPr/>
                <p:nvPr/>
              </p:nvPicPr>
              <p:blipFill>
                <a:blip r:embed="rId35"/>
                <a:stretch>
                  <a:fillRect/>
                </a:stretch>
              </p:blipFill>
              <p:spPr>
                <a:xfrm>
                  <a:off x="6151972" y="6294982"/>
                  <a:ext cx="131436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FE3EE2B1-03A0-DE4F-73E4-8A4BDB5A5B8F}"/>
                    </a:ext>
                  </a:extLst>
                </p14:cNvPr>
                <p14:cNvContentPartPr/>
                <p14:nvPr/>
              </p14:nvContentPartPr>
              <p14:xfrm>
                <a:off x="6547972" y="6522502"/>
                <a:ext cx="261360" cy="228960"/>
              </p14:xfrm>
            </p:contentPart>
          </mc:Choice>
          <mc:Fallback>
            <p:pic>
              <p:nvPicPr>
                <p:cNvPr id="20" name="Ink 19">
                  <a:extLst>
                    <a:ext uri="{FF2B5EF4-FFF2-40B4-BE49-F238E27FC236}">
                      <a16:creationId xmlns:a16="http://schemas.microsoft.com/office/drawing/2014/main" id="{FE3EE2B1-03A0-DE4F-73E4-8A4BDB5A5B8F}"/>
                    </a:ext>
                  </a:extLst>
                </p:cNvPr>
                <p:cNvPicPr/>
                <p:nvPr/>
              </p:nvPicPr>
              <p:blipFill>
                <a:blip r:embed="rId37"/>
                <a:stretch>
                  <a:fillRect/>
                </a:stretch>
              </p:blipFill>
              <p:spPr>
                <a:xfrm>
                  <a:off x="6538972" y="6513862"/>
                  <a:ext cx="27900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199BBA4C-7263-3A85-F84B-EB3BFCD70803}"/>
                    </a:ext>
                  </a:extLst>
                </p14:cNvPr>
                <p14:cNvContentPartPr/>
                <p14:nvPr/>
              </p14:nvContentPartPr>
              <p14:xfrm>
                <a:off x="6837052" y="6448702"/>
                <a:ext cx="100440" cy="268920"/>
              </p14:xfrm>
            </p:contentPart>
          </mc:Choice>
          <mc:Fallback>
            <p:pic>
              <p:nvPicPr>
                <p:cNvPr id="21" name="Ink 20">
                  <a:extLst>
                    <a:ext uri="{FF2B5EF4-FFF2-40B4-BE49-F238E27FC236}">
                      <a16:creationId xmlns:a16="http://schemas.microsoft.com/office/drawing/2014/main" id="{199BBA4C-7263-3A85-F84B-EB3BFCD70803}"/>
                    </a:ext>
                  </a:extLst>
                </p:cNvPr>
                <p:cNvPicPr/>
                <p:nvPr/>
              </p:nvPicPr>
              <p:blipFill>
                <a:blip r:embed="rId39"/>
                <a:stretch>
                  <a:fillRect/>
                </a:stretch>
              </p:blipFill>
              <p:spPr>
                <a:xfrm>
                  <a:off x="6828052" y="6439702"/>
                  <a:ext cx="1180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9C56061F-4938-3E04-D56B-1FCDC06358C5}"/>
                    </a:ext>
                  </a:extLst>
                </p14:cNvPr>
                <p14:cNvContentPartPr/>
                <p14:nvPr/>
              </p14:nvContentPartPr>
              <p14:xfrm>
                <a:off x="7623652" y="6384622"/>
                <a:ext cx="45360" cy="129960"/>
              </p14:xfrm>
            </p:contentPart>
          </mc:Choice>
          <mc:Fallback>
            <p:pic>
              <p:nvPicPr>
                <p:cNvPr id="23" name="Ink 22">
                  <a:extLst>
                    <a:ext uri="{FF2B5EF4-FFF2-40B4-BE49-F238E27FC236}">
                      <a16:creationId xmlns:a16="http://schemas.microsoft.com/office/drawing/2014/main" id="{9C56061F-4938-3E04-D56B-1FCDC06358C5}"/>
                    </a:ext>
                  </a:extLst>
                </p:cNvPr>
                <p:cNvPicPr/>
                <p:nvPr/>
              </p:nvPicPr>
              <p:blipFill>
                <a:blip r:embed="rId41"/>
                <a:stretch>
                  <a:fillRect/>
                </a:stretch>
              </p:blipFill>
              <p:spPr>
                <a:xfrm>
                  <a:off x="7615012" y="6375622"/>
                  <a:ext cx="630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93F6DF72-6C02-E771-30CA-FF0A7312E81E}"/>
                    </a:ext>
                  </a:extLst>
                </p14:cNvPr>
                <p14:cNvContentPartPr/>
                <p14:nvPr/>
              </p14:nvContentPartPr>
              <p14:xfrm>
                <a:off x="7607092" y="6319462"/>
                <a:ext cx="18000" cy="18720"/>
              </p14:xfrm>
            </p:contentPart>
          </mc:Choice>
          <mc:Fallback>
            <p:pic>
              <p:nvPicPr>
                <p:cNvPr id="24" name="Ink 23">
                  <a:extLst>
                    <a:ext uri="{FF2B5EF4-FFF2-40B4-BE49-F238E27FC236}">
                      <a16:creationId xmlns:a16="http://schemas.microsoft.com/office/drawing/2014/main" id="{93F6DF72-6C02-E771-30CA-FF0A7312E81E}"/>
                    </a:ext>
                  </a:extLst>
                </p:cNvPr>
                <p:cNvPicPr/>
                <p:nvPr/>
              </p:nvPicPr>
              <p:blipFill>
                <a:blip r:embed="rId43"/>
                <a:stretch>
                  <a:fillRect/>
                </a:stretch>
              </p:blipFill>
              <p:spPr>
                <a:xfrm>
                  <a:off x="7598452" y="6310462"/>
                  <a:ext cx="35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B7467773-F95E-62B0-D929-9237FD9561F5}"/>
                    </a:ext>
                  </a:extLst>
                </p14:cNvPr>
                <p14:cNvContentPartPr/>
                <p14:nvPr/>
              </p14:nvContentPartPr>
              <p14:xfrm>
                <a:off x="7697812" y="6302182"/>
                <a:ext cx="126000" cy="214920"/>
              </p14:xfrm>
            </p:contentPart>
          </mc:Choice>
          <mc:Fallback>
            <p:pic>
              <p:nvPicPr>
                <p:cNvPr id="25" name="Ink 24">
                  <a:extLst>
                    <a:ext uri="{FF2B5EF4-FFF2-40B4-BE49-F238E27FC236}">
                      <a16:creationId xmlns:a16="http://schemas.microsoft.com/office/drawing/2014/main" id="{B7467773-F95E-62B0-D929-9237FD9561F5}"/>
                    </a:ext>
                  </a:extLst>
                </p:cNvPr>
                <p:cNvPicPr/>
                <p:nvPr/>
              </p:nvPicPr>
              <p:blipFill>
                <a:blip r:embed="rId45"/>
                <a:stretch>
                  <a:fillRect/>
                </a:stretch>
              </p:blipFill>
              <p:spPr>
                <a:xfrm>
                  <a:off x="7688812" y="6293542"/>
                  <a:ext cx="1436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F7DBADDB-4996-23DC-CC27-979814702789}"/>
                    </a:ext>
                  </a:extLst>
                </p14:cNvPr>
                <p14:cNvContentPartPr/>
                <p14:nvPr/>
              </p14:nvContentPartPr>
              <p14:xfrm>
                <a:off x="7935772" y="6453742"/>
                <a:ext cx="20520" cy="95040"/>
              </p14:xfrm>
            </p:contentPart>
          </mc:Choice>
          <mc:Fallback>
            <p:pic>
              <p:nvPicPr>
                <p:cNvPr id="26" name="Ink 25">
                  <a:extLst>
                    <a:ext uri="{FF2B5EF4-FFF2-40B4-BE49-F238E27FC236}">
                      <a16:creationId xmlns:a16="http://schemas.microsoft.com/office/drawing/2014/main" id="{F7DBADDB-4996-23DC-CC27-979814702789}"/>
                    </a:ext>
                  </a:extLst>
                </p:cNvPr>
                <p:cNvPicPr/>
                <p:nvPr/>
              </p:nvPicPr>
              <p:blipFill>
                <a:blip r:embed="rId47"/>
                <a:stretch>
                  <a:fillRect/>
                </a:stretch>
              </p:blipFill>
              <p:spPr>
                <a:xfrm>
                  <a:off x="7926772" y="6444742"/>
                  <a:ext cx="3816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8BA78FA1-CD94-C944-5452-A407BD5DE57F}"/>
                    </a:ext>
                  </a:extLst>
                </p14:cNvPr>
                <p14:cNvContentPartPr/>
                <p14:nvPr/>
              </p14:nvContentPartPr>
              <p14:xfrm>
                <a:off x="8056012" y="6327742"/>
                <a:ext cx="137160" cy="117000"/>
              </p14:xfrm>
            </p:contentPart>
          </mc:Choice>
          <mc:Fallback>
            <p:pic>
              <p:nvPicPr>
                <p:cNvPr id="27" name="Ink 26">
                  <a:extLst>
                    <a:ext uri="{FF2B5EF4-FFF2-40B4-BE49-F238E27FC236}">
                      <a16:creationId xmlns:a16="http://schemas.microsoft.com/office/drawing/2014/main" id="{8BA78FA1-CD94-C944-5452-A407BD5DE57F}"/>
                    </a:ext>
                  </a:extLst>
                </p:cNvPr>
                <p:cNvPicPr/>
                <p:nvPr/>
              </p:nvPicPr>
              <p:blipFill>
                <a:blip r:embed="rId49"/>
                <a:stretch>
                  <a:fillRect/>
                </a:stretch>
              </p:blipFill>
              <p:spPr>
                <a:xfrm>
                  <a:off x="8047372" y="6319102"/>
                  <a:ext cx="1548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326BDF22-1012-7A9D-3830-2E19469A4E65}"/>
                    </a:ext>
                  </a:extLst>
                </p14:cNvPr>
                <p14:cNvContentPartPr/>
                <p14:nvPr/>
              </p14:nvContentPartPr>
              <p14:xfrm>
                <a:off x="8221612" y="6302902"/>
                <a:ext cx="97560" cy="102600"/>
              </p14:xfrm>
            </p:contentPart>
          </mc:Choice>
          <mc:Fallback>
            <p:pic>
              <p:nvPicPr>
                <p:cNvPr id="28" name="Ink 27">
                  <a:extLst>
                    <a:ext uri="{FF2B5EF4-FFF2-40B4-BE49-F238E27FC236}">
                      <a16:creationId xmlns:a16="http://schemas.microsoft.com/office/drawing/2014/main" id="{326BDF22-1012-7A9D-3830-2E19469A4E65}"/>
                    </a:ext>
                  </a:extLst>
                </p:cNvPr>
                <p:cNvPicPr/>
                <p:nvPr/>
              </p:nvPicPr>
              <p:blipFill>
                <a:blip r:embed="rId51"/>
                <a:stretch>
                  <a:fillRect/>
                </a:stretch>
              </p:blipFill>
              <p:spPr>
                <a:xfrm>
                  <a:off x="8212972" y="6294262"/>
                  <a:ext cx="1152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191B4915-547E-C377-B98A-C583BBC0C513}"/>
                    </a:ext>
                  </a:extLst>
                </p14:cNvPr>
                <p14:cNvContentPartPr/>
                <p14:nvPr/>
              </p14:nvContentPartPr>
              <p14:xfrm>
                <a:off x="8319532" y="6266182"/>
                <a:ext cx="243360" cy="125640"/>
              </p14:xfrm>
            </p:contentPart>
          </mc:Choice>
          <mc:Fallback>
            <p:pic>
              <p:nvPicPr>
                <p:cNvPr id="29" name="Ink 28">
                  <a:extLst>
                    <a:ext uri="{FF2B5EF4-FFF2-40B4-BE49-F238E27FC236}">
                      <a16:creationId xmlns:a16="http://schemas.microsoft.com/office/drawing/2014/main" id="{191B4915-547E-C377-B98A-C583BBC0C513}"/>
                    </a:ext>
                  </a:extLst>
                </p:cNvPr>
                <p:cNvPicPr/>
                <p:nvPr/>
              </p:nvPicPr>
              <p:blipFill>
                <a:blip r:embed="rId53"/>
                <a:stretch>
                  <a:fillRect/>
                </a:stretch>
              </p:blipFill>
              <p:spPr>
                <a:xfrm>
                  <a:off x="8310892" y="6257182"/>
                  <a:ext cx="2610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Ink 29">
                  <a:extLst>
                    <a:ext uri="{FF2B5EF4-FFF2-40B4-BE49-F238E27FC236}">
                      <a16:creationId xmlns:a16="http://schemas.microsoft.com/office/drawing/2014/main" id="{4E745D97-BE50-0080-C822-B035829B2087}"/>
                    </a:ext>
                  </a:extLst>
                </p14:cNvPr>
                <p14:cNvContentPartPr/>
                <p14:nvPr/>
              </p14:nvContentPartPr>
              <p14:xfrm>
                <a:off x="8647492" y="6339262"/>
                <a:ext cx="17280" cy="47880"/>
              </p14:xfrm>
            </p:contentPart>
          </mc:Choice>
          <mc:Fallback>
            <p:pic>
              <p:nvPicPr>
                <p:cNvPr id="30" name="Ink 29">
                  <a:extLst>
                    <a:ext uri="{FF2B5EF4-FFF2-40B4-BE49-F238E27FC236}">
                      <a16:creationId xmlns:a16="http://schemas.microsoft.com/office/drawing/2014/main" id="{4E745D97-BE50-0080-C822-B035829B2087}"/>
                    </a:ext>
                  </a:extLst>
                </p:cNvPr>
                <p:cNvPicPr/>
                <p:nvPr/>
              </p:nvPicPr>
              <p:blipFill>
                <a:blip r:embed="rId55"/>
                <a:stretch>
                  <a:fillRect/>
                </a:stretch>
              </p:blipFill>
              <p:spPr>
                <a:xfrm>
                  <a:off x="8638852" y="6330262"/>
                  <a:ext cx="349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Ink 30">
                  <a:extLst>
                    <a:ext uri="{FF2B5EF4-FFF2-40B4-BE49-F238E27FC236}">
                      <a16:creationId xmlns:a16="http://schemas.microsoft.com/office/drawing/2014/main" id="{6DA06FC2-F813-8B5E-0FEF-060057323BA5}"/>
                    </a:ext>
                  </a:extLst>
                </p14:cNvPr>
                <p14:cNvContentPartPr/>
                <p14:nvPr/>
              </p14:nvContentPartPr>
              <p14:xfrm>
                <a:off x="8782132" y="6200302"/>
                <a:ext cx="144360" cy="126720"/>
              </p14:xfrm>
            </p:contentPart>
          </mc:Choice>
          <mc:Fallback>
            <p:pic>
              <p:nvPicPr>
                <p:cNvPr id="31" name="Ink 30">
                  <a:extLst>
                    <a:ext uri="{FF2B5EF4-FFF2-40B4-BE49-F238E27FC236}">
                      <a16:creationId xmlns:a16="http://schemas.microsoft.com/office/drawing/2014/main" id="{6DA06FC2-F813-8B5E-0FEF-060057323BA5}"/>
                    </a:ext>
                  </a:extLst>
                </p:cNvPr>
                <p:cNvPicPr/>
                <p:nvPr/>
              </p:nvPicPr>
              <p:blipFill>
                <a:blip r:embed="rId57"/>
                <a:stretch>
                  <a:fillRect/>
                </a:stretch>
              </p:blipFill>
              <p:spPr>
                <a:xfrm>
                  <a:off x="8773132" y="6191302"/>
                  <a:ext cx="1620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BD69D20C-946B-CED7-1A5B-07976D9B0E49}"/>
                    </a:ext>
                  </a:extLst>
                </p14:cNvPr>
                <p14:cNvContentPartPr/>
                <p14:nvPr/>
              </p14:nvContentPartPr>
              <p14:xfrm>
                <a:off x="8934412" y="6123622"/>
                <a:ext cx="56880" cy="187560"/>
              </p14:xfrm>
            </p:contentPart>
          </mc:Choice>
          <mc:Fallback>
            <p:pic>
              <p:nvPicPr>
                <p:cNvPr id="32" name="Ink 31">
                  <a:extLst>
                    <a:ext uri="{FF2B5EF4-FFF2-40B4-BE49-F238E27FC236}">
                      <a16:creationId xmlns:a16="http://schemas.microsoft.com/office/drawing/2014/main" id="{BD69D20C-946B-CED7-1A5B-07976D9B0E49}"/>
                    </a:ext>
                  </a:extLst>
                </p:cNvPr>
                <p:cNvPicPr/>
                <p:nvPr/>
              </p:nvPicPr>
              <p:blipFill>
                <a:blip r:embed="rId59"/>
                <a:stretch>
                  <a:fillRect/>
                </a:stretch>
              </p:blipFill>
              <p:spPr>
                <a:xfrm>
                  <a:off x="8925412" y="6114622"/>
                  <a:ext cx="745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 name="Ink 32">
                  <a:extLst>
                    <a:ext uri="{FF2B5EF4-FFF2-40B4-BE49-F238E27FC236}">
                      <a16:creationId xmlns:a16="http://schemas.microsoft.com/office/drawing/2014/main" id="{34E6207D-0861-7DF1-6865-258AA15DD410}"/>
                    </a:ext>
                  </a:extLst>
                </p14:cNvPr>
                <p14:cNvContentPartPr/>
                <p14:nvPr/>
              </p14:nvContentPartPr>
              <p14:xfrm>
                <a:off x="8951332" y="6169702"/>
                <a:ext cx="303120" cy="244080"/>
              </p14:xfrm>
            </p:contentPart>
          </mc:Choice>
          <mc:Fallback>
            <p:pic>
              <p:nvPicPr>
                <p:cNvPr id="33" name="Ink 32">
                  <a:extLst>
                    <a:ext uri="{FF2B5EF4-FFF2-40B4-BE49-F238E27FC236}">
                      <a16:creationId xmlns:a16="http://schemas.microsoft.com/office/drawing/2014/main" id="{34E6207D-0861-7DF1-6865-258AA15DD410}"/>
                    </a:ext>
                  </a:extLst>
                </p:cNvPr>
                <p:cNvPicPr/>
                <p:nvPr/>
              </p:nvPicPr>
              <p:blipFill>
                <a:blip r:embed="rId61"/>
                <a:stretch>
                  <a:fillRect/>
                </a:stretch>
              </p:blipFill>
              <p:spPr>
                <a:xfrm>
                  <a:off x="8942692" y="6161062"/>
                  <a:ext cx="3207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5" name="Ink 34">
                  <a:extLst>
                    <a:ext uri="{FF2B5EF4-FFF2-40B4-BE49-F238E27FC236}">
                      <a16:creationId xmlns:a16="http://schemas.microsoft.com/office/drawing/2014/main" id="{06DA313D-E18E-E6DB-24D2-74CB780C860C}"/>
                    </a:ext>
                  </a:extLst>
                </p14:cNvPr>
                <p14:cNvContentPartPr/>
                <p14:nvPr/>
              </p14:nvContentPartPr>
              <p14:xfrm>
                <a:off x="5361052" y="5095462"/>
                <a:ext cx="34200" cy="140760"/>
              </p14:xfrm>
            </p:contentPart>
          </mc:Choice>
          <mc:Fallback>
            <p:pic>
              <p:nvPicPr>
                <p:cNvPr id="35" name="Ink 34">
                  <a:extLst>
                    <a:ext uri="{FF2B5EF4-FFF2-40B4-BE49-F238E27FC236}">
                      <a16:creationId xmlns:a16="http://schemas.microsoft.com/office/drawing/2014/main" id="{06DA313D-E18E-E6DB-24D2-74CB780C860C}"/>
                    </a:ext>
                  </a:extLst>
                </p:cNvPr>
                <p:cNvPicPr/>
                <p:nvPr/>
              </p:nvPicPr>
              <p:blipFill>
                <a:blip r:embed="rId63"/>
                <a:stretch>
                  <a:fillRect/>
                </a:stretch>
              </p:blipFill>
              <p:spPr>
                <a:xfrm>
                  <a:off x="5352412" y="5086462"/>
                  <a:ext cx="518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Ink 35">
                  <a:extLst>
                    <a:ext uri="{FF2B5EF4-FFF2-40B4-BE49-F238E27FC236}">
                      <a16:creationId xmlns:a16="http://schemas.microsoft.com/office/drawing/2014/main" id="{4D2FC29F-4D7B-376C-E496-E3B72ADFF8A6}"/>
                    </a:ext>
                  </a:extLst>
                </p14:cNvPr>
                <p14:cNvContentPartPr/>
                <p14:nvPr/>
              </p14:nvContentPartPr>
              <p14:xfrm>
                <a:off x="5333332" y="5006542"/>
                <a:ext cx="14400" cy="9720"/>
              </p14:xfrm>
            </p:contentPart>
          </mc:Choice>
          <mc:Fallback>
            <p:pic>
              <p:nvPicPr>
                <p:cNvPr id="36" name="Ink 35">
                  <a:extLst>
                    <a:ext uri="{FF2B5EF4-FFF2-40B4-BE49-F238E27FC236}">
                      <a16:creationId xmlns:a16="http://schemas.microsoft.com/office/drawing/2014/main" id="{4D2FC29F-4D7B-376C-E496-E3B72ADFF8A6}"/>
                    </a:ext>
                  </a:extLst>
                </p:cNvPr>
                <p:cNvPicPr/>
                <p:nvPr/>
              </p:nvPicPr>
              <p:blipFill>
                <a:blip r:embed="rId65"/>
                <a:stretch>
                  <a:fillRect/>
                </a:stretch>
              </p:blipFill>
              <p:spPr>
                <a:xfrm>
                  <a:off x="5324332" y="4997542"/>
                  <a:ext cx="320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Ink 36">
                  <a:extLst>
                    <a:ext uri="{FF2B5EF4-FFF2-40B4-BE49-F238E27FC236}">
                      <a16:creationId xmlns:a16="http://schemas.microsoft.com/office/drawing/2014/main" id="{F1612550-3208-461A-8FCE-FAFE390E2872}"/>
                    </a:ext>
                  </a:extLst>
                </p14:cNvPr>
                <p14:cNvContentPartPr/>
                <p14:nvPr/>
              </p14:nvContentPartPr>
              <p14:xfrm>
                <a:off x="5417572" y="5052622"/>
                <a:ext cx="148680" cy="181080"/>
              </p14:xfrm>
            </p:contentPart>
          </mc:Choice>
          <mc:Fallback>
            <p:pic>
              <p:nvPicPr>
                <p:cNvPr id="37" name="Ink 36">
                  <a:extLst>
                    <a:ext uri="{FF2B5EF4-FFF2-40B4-BE49-F238E27FC236}">
                      <a16:creationId xmlns:a16="http://schemas.microsoft.com/office/drawing/2014/main" id="{F1612550-3208-461A-8FCE-FAFE390E2872}"/>
                    </a:ext>
                  </a:extLst>
                </p:cNvPr>
                <p:cNvPicPr/>
                <p:nvPr/>
              </p:nvPicPr>
              <p:blipFill>
                <a:blip r:embed="rId67"/>
                <a:stretch>
                  <a:fillRect/>
                </a:stretch>
              </p:blipFill>
              <p:spPr>
                <a:xfrm>
                  <a:off x="5408932" y="5043622"/>
                  <a:ext cx="1663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8" name="Ink 37">
                  <a:extLst>
                    <a:ext uri="{FF2B5EF4-FFF2-40B4-BE49-F238E27FC236}">
                      <a16:creationId xmlns:a16="http://schemas.microsoft.com/office/drawing/2014/main" id="{C9B76658-3974-453F-8922-D788BDB2CFDD}"/>
                    </a:ext>
                  </a:extLst>
                </p14:cNvPr>
                <p14:cNvContentPartPr/>
                <p14:nvPr/>
              </p14:nvContentPartPr>
              <p14:xfrm>
                <a:off x="5307052" y="5404702"/>
                <a:ext cx="203040" cy="177120"/>
              </p14:xfrm>
            </p:contentPart>
          </mc:Choice>
          <mc:Fallback>
            <p:pic>
              <p:nvPicPr>
                <p:cNvPr id="38" name="Ink 37">
                  <a:extLst>
                    <a:ext uri="{FF2B5EF4-FFF2-40B4-BE49-F238E27FC236}">
                      <a16:creationId xmlns:a16="http://schemas.microsoft.com/office/drawing/2014/main" id="{C9B76658-3974-453F-8922-D788BDB2CFDD}"/>
                    </a:ext>
                  </a:extLst>
                </p:cNvPr>
                <p:cNvPicPr/>
                <p:nvPr/>
              </p:nvPicPr>
              <p:blipFill>
                <a:blip r:embed="rId69"/>
                <a:stretch>
                  <a:fillRect/>
                </a:stretch>
              </p:blipFill>
              <p:spPr>
                <a:xfrm>
                  <a:off x="5298052" y="5395702"/>
                  <a:ext cx="2206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39" name="Ink 38">
                  <a:extLst>
                    <a:ext uri="{FF2B5EF4-FFF2-40B4-BE49-F238E27FC236}">
                      <a16:creationId xmlns:a16="http://schemas.microsoft.com/office/drawing/2014/main" id="{F34897DC-83A9-6459-A750-FEED039489CA}"/>
                    </a:ext>
                  </a:extLst>
                </p14:cNvPr>
                <p14:cNvContentPartPr/>
                <p14:nvPr/>
              </p14:nvContentPartPr>
              <p14:xfrm>
                <a:off x="5509372" y="5398582"/>
                <a:ext cx="132480" cy="153000"/>
              </p14:xfrm>
            </p:contentPart>
          </mc:Choice>
          <mc:Fallback>
            <p:pic>
              <p:nvPicPr>
                <p:cNvPr id="39" name="Ink 38">
                  <a:extLst>
                    <a:ext uri="{FF2B5EF4-FFF2-40B4-BE49-F238E27FC236}">
                      <a16:creationId xmlns:a16="http://schemas.microsoft.com/office/drawing/2014/main" id="{F34897DC-83A9-6459-A750-FEED039489CA}"/>
                    </a:ext>
                  </a:extLst>
                </p:cNvPr>
                <p:cNvPicPr/>
                <p:nvPr/>
              </p:nvPicPr>
              <p:blipFill>
                <a:blip r:embed="rId71"/>
                <a:stretch>
                  <a:fillRect/>
                </a:stretch>
              </p:blipFill>
              <p:spPr>
                <a:xfrm>
                  <a:off x="5500732" y="5389582"/>
                  <a:ext cx="15012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0" name="Ink 39">
                  <a:extLst>
                    <a:ext uri="{FF2B5EF4-FFF2-40B4-BE49-F238E27FC236}">
                      <a16:creationId xmlns:a16="http://schemas.microsoft.com/office/drawing/2014/main" id="{05745F54-928A-C47B-CA75-2E195A4DE863}"/>
                    </a:ext>
                  </a:extLst>
                </p14:cNvPr>
                <p14:cNvContentPartPr/>
                <p14:nvPr/>
              </p14:nvContentPartPr>
              <p14:xfrm>
                <a:off x="5639692" y="5399302"/>
                <a:ext cx="257760" cy="132840"/>
              </p14:xfrm>
            </p:contentPart>
          </mc:Choice>
          <mc:Fallback>
            <p:pic>
              <p:nvPicPr>
                <p:cNvPr id="40" name="Ink 39">
                  <a:extLst>
                    <a:ext uri="{FF2B5EF4-FFF2-40B4-BE49-F238E27FC236}">
                      <a16:creationId xmlns:a16="http://schemas.microsoft.com/office/drawing/2014/main" id="{05745F54-928A-C47B-CA75-2E195A4DE863}"/>
                    </a:ext>
                  </a:extLst>
                </p:cNvPr>
                <p:cNvPicPr/>
                <p:nvPr/>
              </p:nvPicPr>
              <p:blipFill>
                <a:blip r:embed="rId73"/>
                <a:stretch>
                  <a:fillRect/>
                </a:stretch>
              </p:blipFill>
              <p:spPr>
                <a:xfrm>
                  <a:off x="5630692" y="5390302"/>
                  <a:ext cx="2754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087445D7-035A-6756-04DA-F48F4EEE67C9}"/>
                    </a:ext>
                  </a:extLst>
                </p14:cNvPr>
                <p14:cNvContentPartPr/>
                <p14:nvPr/>
              </p14:nvContentPartPr>
              <p14:xfrm>
                <a:off x="5309932" y="5710702"/>
                <a:ext cx="198720" cy="226800"/>
              </p14:xfrm>
            </p:contentPart>
          </mc:Choice>
          <mc:Fallback>
            <p:pic>
              <p:nvPicPr>
                <p:cNvPr id="42" name="Ink 41">
                  <a:extLst>
                    <a:ext uri="{FF2B5EF4-FFF2-40B4-BE49-F238E27FC236}">
                      <a16:creationId xmlns:a16="http://schemas.microsoft.com/office/drawing/2014/main" id="{087445D7-035A-6756-04DA-F48F4EEE67C9}"/>
                    </a:ext>
                  </a:extLst>
                </p:cNvPr>
                <p:cNvPicPr/>
                <p:nvPr/>
              </p:nvPicPr>
              <p:blipFill>
                <a:blip r:embed="rId75"/>
                <a:stretch>
                  <a:fillRect/>
                </a:stretch>
              </p:blipFill>
              <p:spPr>
                <a:xfrm>
                  <a:off x="5300932" y="5702062"/>
                  <a:ext cx="2163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4A4D6B6C-91A9-BAE8-14DC-55FC52BBD9F7}"/>
                    </a:ext>
                  </a:extLst>
                </p14:cNvPr>
                <p14:cNvContentPartPr/>
                <p14:nvPr/>
              </p14:nvContentPartPr>
              <p14:xfrm>
                <a:off x="5531692" y="5738782"/>
                <a:ext cx="29880" cy="147600"/>
              </p14:xfrm>
            </p:contentPart>
          </mc:Choice>
          <mc:Fallback>
            <p:pic>
              <p:nvPicPr>
                <p:cNvPr id="43" name="Ink 42">
                  <a:extLst>
                    <a:ext uri="{FF2B5EF4-FFF2-40B4-BE49-F238E27FC236}">
                      <a16:creationId xmlns:a16="http://schemas.microsoft.com/office/drawing/2014/main" id="{4A4D6B6C-91A9-BAE8-14DC-55FC52BBD9F7}"/>
                    </a:ext>
                  </a:extLst>
                </p:cNvPr>
                <p:cNvPicPr/>
                <p:nvPr/>
              </p:nvPicPr>
              <p:blipFill>
                <a:blip r:embed="rId77"/>
                <a:stretch>
                  <a:fillRect/>
                </a:stretch>
              </p:blipFill>
              <p:spPr>
                <a:xfrm>
                  <a:off x="5522692" y="5729782"/>
                  <a:ext cx="475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810C81DA-415A-53B6-E7C2-642FB0F2F0CC}"/>
                    </a:ext>
                  </a:extLst>
                </p14:cNvPr>
                <p14:cNvContentPartPr/>
                <p14:nvPr/>
              </p14:nvContentPartPr>
              <p14:xfrm>
                <a:off x="5507932" y="5730142"/>
                <a:ext cx="468360" cy="337320"/>
              </p14:xfrm>
            </p:contentPart>
          </mc:Choice>
          <mc:Fallback>
            <p:pic>
              <p:nvPicPr>
                <p:cNvPr id="44" name="Ink 43">
                  <a:extLst>
                    <a:ext uri="{FF2B5EF4-FFF2-40B4-BE49-F238E27FC236}">
                      <a16:creationId xmlns:a16="http://schemas.microsoft.com/office/drawing/2014/main" id="{810C81DA-415A-53B6-E7C2-642FB0F2F0CC}"/>
                    </a:ext>
                  </a:extLst>
                </p:cNvPr>
                <p:cNvPicPr/>
                <p:nvPr/>
              </p:nvPicPr>
              <p:blipFill>
                <a:blip r:embed="rId79"/>
                <a:stretch>
                  <a:fillRect/>
                </a:stretch>
              </p:blipFill>
              <p:spPr>
                <a:xfrm>
                  <a:off x="5499292" y="5721502"/>
                  <a:ext cx="48600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 name="Ink 7">
                  <a:extLst>
                    <a:ext uri="{FF2B5EF4-FFF2-40B4-BE49-F238E27FC236}">
                      <a16:creationId xmlns:a16="http://schemas.microsoft.com/office/drawing/2014/main" id="{3723CB45-77C8-7750-CBC3-C558F91C5BA7}"/>
                    </a:ext>
                  </a:extLst>
                </p14:cNvPr>
                <p14:cNvContentPartPr/>
                <p14:nvPr/>
              </p14:nvContentPartPr>
              <p14:xfrm>
                <a:off x="8418172" y="5162782"/>
                <a:ext cx="276480" cy="411120"/>
              </p14:xfrm>
            </p:contentPart>
          </mc:Choice>
          <mc:Fallback>
            <p:pic>
              <p:nvPicPr>
                <p:cNvPr id="8" name="Ink 7">
                  <a:extLst>
                    <a:ext uri="{FF2B5EF4-FFF2-40B4-BE49-F238E27FC236}">
                      <a16:creationId xmlns:a16="http://schemas.microsoft.com/office/drawing/2014/main" id="{3723CB45-77C8-7750-CBC3-C558F91C5BA7}"/>
                    </a:ext>
                  </a:extLst>
                </p:cNvPr>
                <p:cNvPicPr/>
                <p:nvPr/>
              </p:nvPicPr>
              <p:blipFill>
                <a:blip r:embed="rId81"/>
                <a:stretch>
                  <a:fillRect/>
                </a:stretch>
              </p:blipFill>
              <p:spPr>
                <a:xfrm>
                  <a:off x="8409172" y="5153782"/>
                  <a:ext cx="29412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 name="Ink 8">
                  <a:extLst>
                    <a:ext uri="{FF2B5EF4-FFF2-40B4-BE49-F238E27FC236}">
                      <a16:creationId xmlns:a16="http://schemas.microsoft.com/office/drawing/2014/main" id="{E9901BD2-BFB2-64D9-D3B8-E08423DE1A59}"/>
                    </a:ext>
                  </a:extLst>
                </p14:cNvPr>
                <p14:cNvContentPartPr/>
                <p14:nvPr/>
              </p14:nvContentPartPr>
              <p14:xfrm>
                <a:off x="8490892" y="5321902"/>
                <a:ext cx="301680" cy="54000"/>
              </p14:xfrm>
            </p:contentPart>
          </mc:Choice>
          <mc:Fallback>
            <p:pic>
              <p:nvPicPr>
                <p:cNvPr id="9" name="Ink 8">
                  <a:extLst>
                    <a:ext uri="{FF2B5EF4-FFF2-40B4-BE49-F238E27FC236}">
                      <a16:creationId xmlns:a16="http://schemas.microsoft.com/office/drawing/2014/main" id="{E9901BD2-BFB2-64D9-D3B8-E08423DE1A59}"/>
                    </a:ext>
                  </a:extLst>
                </p:cNvPr>
                <p:cNvPicPr/>
                <p:nvPr/>
              </p:nvPicPr>
              <p:blipFill>
                <a:blip r:embed="rId83"/>
                <a:stretch>
                  <a:fillRect/>
                </a:stretch>
              </p:blipFill>
              <p:spPr>
                <a:xfrm>
                  <a:off x="8481892" y="5313262"/>
                  <a:ext cx="31932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 name="Ink 9">
                  <a:extLst>
                    <a:ext uri="{FF2B5EF4-FFF2-40B4-BE49-F238E27FC236}">
                      <a16:creationId xmlns:a16="http://schemas.microsoft.com/office/drawing/2014/main" id="{99EED512-B8F2-49D2-9C34-E11258CF2C19}"/>
                    </a:ext>
                  </a:extLst>
                </p14:cNvPr>
                <p14:cNvContentPartPr/>
                <p14:nvPr/>
              </p14:nvContentPartPr>
              <p14:xfrm>
                <a:off x="8828212" y="5142982"/>
                <a:ext cx="37800" cy="331200"/>
              </p14:xfrm>
            </p:contentPart>
          </mc:Choice>
          <mc:Fallback>
            <p:pic>
              <p:nvPicPr>
                <p:cNvPr id="10" name="Ink 9">
                  <a:extLst>
                    <a:ext uri="{FF2B5EF4-FFF2-40B4-BE49-F238E27FC236}">
                      <a16:creationId xmlns:a16="http://schemas.microsoft.com/office/drawing/2014/main" id="{99EED512-B8F2-49D2-9C34-E11258CF2C19}"/>
                    </a:ext>
                  </a:extLst>
                </p:cNvPr>
                <p:cNvPicPr/>
                <p:nvPr/>
              </p:nvPicPr>
              <p:blipFill>
                <a:blip r:embed="rId85"/>
                <a:stretch>
                  <a:fillRect/>
                </a:stretch>
              </p:blipFill>
              <p:spPr>
                <a:xfrm>
                  <a:off x="8819572" y="5133982"/>
                  <a:ext cx="554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 name="Ink 10">
                  <a:extLst>
                    <a:ext uri="{FF2B5EF4-FFF2-40B4-BE49-F238E27FC236}">
                      <a16:creationId xmlns:a16="http://schemas.microsoft.com/office/drawing/2014/main" id="{60123CAB-1B77-DBBC-937D-DB3B1D2E9F6A}"/>
                    </a:ext>
                  </a:extLst>
                </p14:cNvPr>
                <p14:cNvContentPartPr/>
                <p14:nvPr/>
              </p14:nvContentPartPr>
              <p14:xfrm>
                <a:off x="8866372" y="5163142"/>
                <a:ext cx="334080" cy="280080"/>
              </p14:xfrm>
            </p:contentPart>
          </mc:Choice>
          <mc:Fallback>
            <p:pic>
              <p:nvPicPr>
                <p:cNvPr id="11" name="Ink 10">
                  <a:extLst>
                    <a:ext uri="{FF2B5EF4-FFF2-40B4-BE49-F238E27FC236}">
                      <a16:creationId xmlns:a16="http://schemas.microsoft.com/office/drawing/2014/main" id="{60123CAB-1B77-DBBC-937D-DB3B1D2E9F6A}"/>
                    </a:ext>
                  </a:extLst>
                </p:cNvPr>
                <p:cNvPicPr/>
                <p:nvPr/>
              </p:nvPicPr>
              <p:blipFill>
                <a:blip r:embed="rId87"/>
                <a:stretch>
                  <a:fillRect/>
                </a:stretch>
              </p:blipFill>
              <p:spPr>
                <a:xfrm>
                  <a:off x="8857732" y="5154142"/>
                  <a:ext cx="3517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 name="Ink 11">
                  <a:extLst>
                    <a:ext uri="{FF2B5EF4-FFF2-40B4-BE49-F238E27FC236}">
                      <a16:creationId xmlns:a16="http://schemas.microsoft.com/office/drawing/2014/main" id="{8753818A-A78F-1C45-153D-3D3C1B9AE433}"/>
                    </a:ext>
                  </a:extLst>
                </p14:cNvPr>
                <p14:cNvContentPartPr/>
                <p14:nvPr/>
              </p14:nvContentPartPr>
              <p14:xfrm>
                <a:off x="9343732" y="5119942"/>
                <a:ext cx="244080" cy="472680"/>
              </p14:xfrm>
            </p:contentPart>
          </mc:Choice>
          <mc:Fallback>
            <p:pic>
              <p:nvPicPr>
                <p:cNvPr id="12" name="Ink 11">
                  <a:extLst>
                    <a:ext uri="{FF2B5EF4-FFF2-40B4-BE49-F238E27FC236}">
                      <a16:creationId xmlns:a16="http://schemas.microsoft.com/office/drawing/2014/main" id="{8753818A-A78F-1C45-153D-3D3C1B9AE433}"/>
                    </a:ext>
                  </a:extLst>
                </p:cNvPr>
                <p:cNvPicPr/>
                <p:nvPr/>
              </p:nvPicPr>
              <p:blipFill>
                <a:blip r:embed="rId89"/>
                <a:stretch>
                  <a:fillRect/>
                </a:stretch>
              </p:blipFill>
              <p:spPr>
                <a:xfrm>
                  <a:off x="9335092" y="5111302"/>
                  <a:ext cx="26172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2" name="Ink 71">
                  <a:extLst>
                    <a:ext uri="{FF2B5EF4-FFF2-40B4-BE49-F238E27FC236}">
                      <a16:creationId xmlns:a16="http://schemas.microsoft.com/office/drawing/2014/main" id="{D3277559-33A8-CFC2-FCBC-E8F364659ED1}"/>
                    </a:ext>
                  </a:extLst>
                </p14:cNvPr>
                <p14:cNvContentPartPr/>
                <p14:nvPr/>
              </p14:nvContentPartPr>
              <p14:xfrm>
                <a:off x="8547052" y="5599822"/>
                <a:ext cx="1106640" cy="51120"/>
              </p14:xfrm>
            </p:contentPart>
          </mc:Choice>
          <mc:Fallback>
            <p:pic>
              <p:nvPicPr>
                <p:cNvPr id="72" name="Ink 71">
                  <a:extLst>
                    <a:ext uri="{FF2B5EF4-FFF2-40B4-BE49-F238E27FC236}">
                      <a16:creationId xmlns:a16="http://schemas.microsoft.com/office/drawing/2014/main" id="{D3277559-33A8-CFC2-FCBC-E8F364659ED1}"/>
                    </a:ext>
                  </a:extLst>
                </p:cNvPr>
                <p:cNvPicPr/>
                <p:nvPr/>
              </p:nvPicPr>
              <p:blipFill>
                <a:blip r:embed="rId91"/>
                <a:stretch>
                  <a:fillRect/>
                </a:stretch>
              </p:blipFill>
              <p:spPr>
                <a:xfrm>
                  <a:off x="8538412" y="5591182"/>
                  <a:ext cx="112428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0" name="Ink 119">
                  <a:extLst>
                    <a:ext uri="{FF2B5EF4-FFF2-40B4-BE49-F238E27FC236}">
                      <a16:creationId xmlns:a16="http://schemas.microsoft.com/office/drawing/2014/main" id="{C6400010-F9A6-4D54-B28E-32FBE14D04EC}"/>
                    </a:ext>
                  </a:extLst>
                </p14:cNvPr>
                <p14:cNvContentPartPr/>
                <p14:nvPr/>
              </p14:nvContentPartPr>
              <p14:xfrm>
                <a:off x="8075452" y="6305422"/>
                <a:ext cx="540000" cy="127800"/>
              </p14:xfrm>
            </p:contentPart>
          </mc:Choice>
          <mc:Fallback>
            <p:pic>
              <p:nvPicPr>
                <p:cNvPr id="120" name="Ink 119">
                  <a:extLst>
                    <a:ext uri="{FF2B5EF4-FFF2-40B4-BE49-F238E27FC236}">
                      <a16:creationId xmlns:a16="http://schemas.microsoft.com/office/drawing/2014/main" id="{C6400010-F9A6-4D54-B28E-32FBE14D04EC}"/>
                    </a:ext>
                  </a:extLst>
                </p:cNvPr>
                <p:cNvPicPr/>
                <p:nvPr/>
              </p:nvPicPr>
              <p:blipFill>
                <a:blip r:embed="rId93"/>
                <a:stretch>
                  <a:fillRect/>
                </a:stretch>
              </p:blipFill>
              <p:spPr>
                <a:xfrm>
                  <a:off x="8066812" y="6296422"/>
                  <a:ext cx="5576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1" name="Ink 120">
                  <a:extLst>
                    <a:ext uri="{FF2B5EF4-FFF2-40B4-BE49-F238E27FC236}">
                      <a16:creationId xmlns:a16="http://schemas.microsoft.com/office/drawing/2014/main" id="{D8045830-5FAE-E452-3A94-0D67D99629C3}"/>
                    </a:ext>
                  </a:extLst>
                </p14:cNvPr>
                <p14:cNvContentPartPr/>
                <p14:nvPr/>
              </p14:nvContentPartPr>
              <p14:xfrm>
                <a:off x="8165092" y="6226582"/>
                <a:ext cx="341640" cy="281880"/>
              </p14:xfrm>
            </p:contentPart>
          </mc:Choice>
          <mc:Fallback>
            <p:pic>
              <p:nvPicPr>
                <p:cNvPr id="121" name="Ink 120">
                  <a:extLst>
                    <a:ext uri="{FF2B5EF4-FFF2-40B4-BE49-F238E27FC236}">
                      <a16:creationId xmlns:a16="http://schemas.microsoft.com/office/drawing/2014/main" id="{D8045830-5FAE-E452-3A94-0D67D99629C3}"/>
                    </a:ext>
                  </a:extLst>
                </p:cNvPr>
                <p:cNvPicPr/>
                <p:nvPr/>
              </p:nvPicPr>
              <p:blipFill>
                <a:blip r:embed="rId95"/>
                <a:stretch>
                  <a:fillRect/>
                </a:stretch>
              </p:blipFill>
              <p:spPr>
                <a:xfrm>
                  <a:off x="8156092" y="6217942"/>
                  <a:ext cx="3592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3" name="Ink 122">
                  <a:extLst>
                    <a:ext uri="{FF2B5EF4-FFF2-40B4-BE49-F238E27FC236}">
                      <a16:creationId xmlns:a16="http://schemas.microsoft.com/office/drawing/2014/main" id="{AF582276-C71A-A4AA-1A62-E14B7A9D5DC8}"/>
                    </a:ext>
                  </a:extLst>
                </p14:cNvPr>
                <p14:cNvContentPartPr/>
                <p14:nvPr/>
              </p14:nvContentPartPr>
              <p14:xfrm>
                <a:off x="8035132" y="5799982"/>
                <a:ext cx="97200" cy="389520"/>
              </p14:xfrm>
            </p:contentPart>
          </mc:Choice>
          <mc:Fallback>
            <p:pic>
              <p:nvPicPr>
                <p:cNvPr id="123" name="Ink 122">
                  <a:extLst>
                    <a:ext uri="{FF2B5EF4-FFF2-40B4-BE49-F238E27FC236}">
                      <a16:creationId xmlns:a16="http://schemas.microsoft.com/office/drawing/2014/main" id="{AF582276-C71A-A4AA-1A62-E14B7A9D5DC8}"/>
                    </a:ext>
                  </a:extLst>
                </p:cNvPr>
                <p:cNvPicPr/>
                <p:nvPr/>
              </p:nvPicPr>
              <p:blipFill>
                <a:blip r:embed="rId97"/>
                <a:stretch>
                  <a:fillRect/>
                </a:stretch>
              </p:blipFill>
              <p:spPr>
                <a:xfrm>
                  <a:off x="8026492" y="5791342"/>
                  <a:ext cx="114840" cy="407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24" name="Ink 123">
                  <a:extLst>
                    <a:ext uri="{FF2B5EF4-FFF2-40B4-BE49-F238E27FC236}">
                      <a16:creationId xmlns:a16="http://schemas.microsoft.com/office/drawing/2014/main" id="{CCE5445F-4917-64D6-2266-EFFD68BE291D}"/>
                    </a:ext>
                  </a:extLst>
                </p14:cNvPr>
                <p14:cNvContentPartPr/>
                <p14:nvPr/>
              </p14:nvContentPartPr>
              <p14:xfrm>
                <a:off x="8020732" y="6017782"/>
                <a:ext cx="118080" cy="30960"/>
              </p14:xfrm>
            </p:contentPart>
          </mc:Choice>
          <mc:Fallback>
            <p:pic>
              <p:nvPicPr>
                <p:cNvPr id="124" name="Ink 123">
                  <a:extLst>
                    <a:ext uri="{FF2B5EF4-FFF2-40B4-BE49-F238E27FC236}">
                      <a16:creationId xmlns:a16="http://schemas.microsoft.com/office/drawing/2014/main" id="{CCE5445F-4917-64D6-2266-EFFD68BE291D}"/>
                    </a:ext>
                  </a:extLst>
                </p:cNvPr>
                <p:cNvPicPr/>
                <p:nvPr/>
              </p:nvPicPr>
              <p:blipFill>
                <a:blip r:embed="rId99"/>
                <a:stretch>
                  <a:fillRect/>
                </a:stretch>
              </p:blipFill>
              <p:spPr>
                <a:xfrm>
                  <a:off x="8012092" y="6009142"/>
                  <a:ext cx="1357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26" name="Ink 125">
                  <a:extLst>
                    <a:ext uri="{FF2B5EF4-FFF2-40B4-BE49-F238E27FC236}">
                      <a16:creationId xmlns:a16="http://schemas.microsoft.com/office/drawing/2014/main" id="{32861AB0-2226-925E-C290-8199F8F082EC}"/>
                    </a:ext>
                  </a:extLst>
                </p14:cNvPr>
                <p14:cNvContentPartPr/>
                <p14:nvPr/>
              </p14:nvContentPartPr>
              <p14:xfrm>
                <a:off x="8189932" y="5973862"/>
                <a:ext cx="174240" cy="84240"/>
              </p14:xfrm>
            </p:contentPart>
          </mc:Choice>
          <mc:Fallback>
            <p:pic>
              <p:nvPicPr>
                <p:cNvPr id="126" name="Ink 125">
                  <a:extLst>
                    <a:ext uri="{FF2B5EF4-FFF2-40B4-BE49-F238E27FC236}">
                      <a16:creationId xmlns:a16="http://schemas.microsoft.com/office/drawing/2014/main" id="{32861AB0-2226-925E-C290-8199F8F082EC}"/>
                    </a:ext>
                  </a:extLst>
                </p:cNvPr>
                <p:cNvPicPr/>
                <p:nvPr/>
              </p:nvPicPr>
              <p:blipFill>
                <a:blip r:embed="rId101"/>
                <a:stretch>
                  <a:fillRect/>
                </a:stretch>
              </p:blipFill>
              <p:spPr>
                <a:xfrm>
                  <a:off x="8180932" y="5965222"/>
                  <a:ext cx="1918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28" name="Ink 127">
                  <a:extLst>
                    <a:ext uri="{FF2B5EF4-FFF2-40B4-BE49-F238E27FC236}">
                      <a16:creationId xmlns:a16="http://schemas.microsoft.com/office/drawing/2014/main" id="{78D488FD-942F-0889-DFBF-86B9D225F3F2}"/>
                    </a:ext>
                  </a:extLst>
                </p14:cNvPr>
                <p14:cNvContentPartPr/>
                <p14:nvPr/>
              </p14:nvContentPartPr>
              <p14:xfrm>
                <a:off x="5316772" y="5406502"/>
                <a:ext cx="530280" cy="143280"/>
              </p14:xfrm>
            </p:contentPart>
          </mc:Choice>
          <mc:Fallback>
            <p:pic>
              <p:nvPicPr>
                <p:cNvPr id="128" name="Ink 127">
                  <a:extLst>
                    <a:ext uri="{FF2B5EF4-FFF2-40B4-BE49-F238E27FC236}">
                      <a16:creationId xmlns:a16="http://schemas.microsoft.com/office/drawing/2014/main" id="{78D488FD-942F-0889-DFBF-86B9D225F3F2}"/>
                    </a:ext>
                  </a:extLst>
                </p:cNvPr>
                <p:cNvPicPr/>
                <p:nvPr/>
              </p:nvPicPr>
              <p:blipFill>
                <a:blip r:embed="rId103"/>
                <a:stretch>
                  <a:fillRect/>
                </a:stretch>
              </p:blipFill>
              <p:spPr>
                <a:xfrm>
                  <a:off x="5307772" y="5397502"/>
                  <a:ext cx="5479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29" name="Ink 128">
                  <a:extLst>
                    <a:ext uri="{FF2B5EF4-FFF2-40B4-BE49-F238E27FC236}">
                      <a16:creationId xmlns:a16="http://schemas.microsoft.com/office/drawing/2014/main" id="{1095EB44-61B7-4C28-3209-167F12D4AC7A}"/>
                    </a:ext>
                  </a:extLst>
                </p14:cNvPr>
                <p14:cNvContentPartPr/>
                <p14:nvPr/>
              </p14:nvContentPartPr>
              <p14:xfrm>
                <a:off x="5446012" y="5329462"/>
                <a:ext cx="376200" cy="262080"/>
              </p14:xfrm>
            </p:contentPart>
          </mc:Choice>
          <mc:Fallback>
            <p:pic>
              <p:nvPicPr>
                <p:cNvPr id="129" name="Ink 128">
                  <a:extLst>
                    <a:ext uri="{FF2B5EF4-FFF2-40B4-BE49-F238E27FC236}">
                      <a16:creationId xmlns:a16="http://schemas.microsoft.com/office/drawing/2014/main" id="{1095EB44-61B7-4C28-3209-167F12D4AC7A}"/>
                    </a:ext>
                  </a:extLst>
                </p:cNvPr>
                <p:cNvPicPr/>
                <p:nvPr/>
              </p:nvPicPr>
              <p:blipFill>
                <a:blip r:embed="rId105"/>
                <a:stretch>
                  <a:fillRect/>
                </a:stretch>
              </p:blipFill>
              <p:spPr>
                <a:xfrm>
                  <a:off x="5437012" y="5320462"/>
                  <a:ext cx="39384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0" name="Ink 129">
                  <a:extLst>
                    <a:ext uri="{FF2B5EF4-FFF2-40B4-BE49-F238E27FC236}">
                      <a16:creationId xmlns:a16="http://schemas.microsoft.com/office/drawing/2014/main" id="{476E0220-58B8-CC87-F7D8-B906824529BD}"/>
                    </a:ext>
                  </a:extLst>
                </p14:cNvPr>
                <p14:cNvContentPartPr/>
                <p14:nvPr/>
              </p14:nvContentPartPr>
              <p14:xfrm>
                <a:off x="5980252" y="5157742"/>
                <a:ext cx="108360" cy="402840"/>
              </p14:xfrm>
            </p:contentPart>
          </mc:Choice>
          <mc:Fallback>
            <p:pic>
              <p:nvPicPr>
                <p:cNvPr id="130" name="Ink 129">
                  <a:extLst>
                    <a:ext uri="{FF2B5EF4-FFF2-40B4-BE49-F238E27FC236}">
                      <a16:creationId xmlns:a16="http://schemas.microsoft.com/office/drawing/2014/main" id="{476E0220-58B8-CC87-F7D8-B906824529BD}"/>
                    </a:ext>
                  </a:extLst>
                </p:cNvPr>
                <p:cNvPicPr/>
                <p:nvPr/>
              </p:nvPicPr>
              <p:blipFill>
                <a:blip r:embed="rId107"/>
                <a:stretch>
                  <a:fillRect/>
                </a:stretch>
              </p:blipFill>
              <p:spPr>
                <a:xfrm>
                  <a:off x="5971612" y="5148742"/>
                  <a:ext cx="12600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1" name="Ink 130">
                  <a:extLst>
                    <a:ext uri="{FF2B5EF4-FFF2-40B4-BE49-F238E27FC236}">
                      <a16:creationId xmlns:a16="http://schemas.microsoft.com/office/drawing/2014/main" id="{53788B66-CC27-B1DF-3633-A70EFA57283C}"/>
                    </a:ext>
                  </a:extLst>
                </p14:cNvPr>
                <p14:cNvContentPartPr/>
                <p14:nvPr/>
              </p14:nvContentPartPr>
              <p14:xfrm>
                <a:off x="6000412" y="5349622"/>
                <a:ext cx="235800" cy="102240"/>
              </p14:xfrm>
            </p:contentPart>
          </mc:Choice>
          <mc:Fallback>
            <p:pic>
              <p:nvPicPr>
                <p:cNvPr id="131" name="Ink 130">
                  <a:extLst>
                    <a:ext uri="{FF2B5EF4-FFF2-40B4-BE49-F238E27FC236}">
                      <a16:creationId xmlns:a16="http://schemas.microsoft.com/office/drawing/2014/main" id="{53788B66-CC27-B1DF-3633-A70EFA57283C}"/>
                    </a:ext>
                  </a:extLst>
                </p:cNvPr>
                <p:cNvPicPr/>
                <p:nvPr/>
              </p:nvPicPr>
              <p:blipFill>
                <a:blip r:embed="rId109"/>
                <a:stretch>
                  <a:fillRect/>
                </a:stretch>
              </p:blipFill>
              <p:spPr>
                <a:xfrm>
                  <a:off x="5991772" y="5340982"/>
                  <a:ext cx="2534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3" name="Ink 142">
                  <a:extLst>
                    <a:ext uri="{FF2B5EF4-FFF2-40B4-BE49-F238E27FC236}">
                      <a16:creationId xmlns:a16="http://schemas.microsoft.com/office/drawing/2014/main" id="{F4A64F7E-EF2F-3E71-1413-DC741ED1F2D2}"/>
                    </a:ext>
                  </a:extLst>
                </p14:cNvPr>
                <p14:cNvContentPartPr/>
                <p14:nvPr/>
              </p14:nvContentPartPr>
              <p14:xfrm>
                <a:off x="5491732" y="5308942"/>
                <a:ext cx="764640" cy="185400"/>
              </p14:xfrm>
            </p:contentPart>
          </mc:Choice>
          <mc:Fallback>
            <p:pic>
              <p:nvPicPr>
                <p:cNvPr id="143" name="Ink 142">
                  <a:extLst>
                    <a:ext uri="{FF2B5EF4-FFF2-40B4-BE49-F238E27FC236}">
                      <a16:creationId xmlns:a16="http://schemas.microsoft.com/office/drawing/2014/main" id="{F4A64F7E-EF2F-3E71-1413-DC741ED1F2D2}"/>
                    </a:ext>
                  </a:extLst>
                </p:cNvPr>
                <p:cNvPicPr/>
                <p:nvPr/>
              </p:nvPicPr>
              <p:blipFill>
                <a:blip r:embed="rId111"/>
                <a:stretch>
                  <a:fillRect/>
                </a:stretch>
              </p:blipFill>
              <p:spPr>
                <a:xfrm>
                  <a:off x="5482732" y="5300302"/>
                  <a:ext cx="7822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44" name="Ink 143">
                  <a:extLst>
                    <a:ext uri="{FF2B5EF4-FFF2-40B4-BE49-F238E27FC236}">
                      <a16:creationId xmlns:a16="http://schemas.microsoft.com/office/drawing/2014/main" id="{0E14ACED-6996-06D2-0362-AC43B5FEE314}"/>
                    </a:ext>
                  </a:extLst>
                </p14:cNvPr>
                <p14:cNvContentPartPr/>
                <p14:nvPr/>
              </p14:nvContentPartPr>
              <p14:xfrm>
                <a:off x="6377332" y="5312902"/>
                <a:ext cx="248040" cy="159480"/>
              </p14:xfrm>
            </p:contentPart>
          </mc:Choice>
          <mc:Fallback>
            <p:pic>
              <p:nvPicPr>
                <p:cNvPr id="144" name="Ink 143">
                  <a:extLst>
                    <a:ext uri="{FF2B5EF4-FFF2-40B4-BE49-F238E27FC236}">
                      <a16:creationId xmlns:a16="http://schemas.microsoft.com/office/drawing/2014/main" id="{0E14ACED-6996-06D2-0362-AC43B5FEE314}"/>
                    </a:ext>
                  </a:extLst>
                </p:cNvPr>
                <p:cNvPicPr/>
                <p:nvPr/>
              </p:nvPicPr>
              <p:blipFill>
                <a:blip r:embed="rId113"/>
                <a:stretch>
                  <a:fillRect/>
                </a:stretch>
              </p:blipFill>
              <p:spPr>
                <a:xfrm>
                  <a:off x="6368332" y="5303902"/>
                  <a:ext cx="2656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45" name="Ink 144">
                  <a:extLst>
                    <a:ext uri="{FF2B5EF4-FFF2-40B4-BE49-F238E27FC236}">
                      <a16:creationId xmlns:a16="http://schemas.microsoft.com/office/drawing/2014/main" id="{1BDC2D0E-BCA7-7599-5344-1AF47ADCC147}"/>
                    </a:ext>
                  </a:extLst>
                </p14:cNvPr>
                <p14:cNvContentPartPr/>
                <p14:nvPr/>
              </p14:nvContentPartPr>
              <p14:xfrm>
                <a:off x="6636532" y="5285542"/>
                <a:ext cx="378360" cy="154080"/>
              </p14:xfrm>
            </p:contentPart>
          </mc:Choice>
          <mc:Fallback>
            <p:pic>
              <p:nvPicPr>
                <p:cNvPr id="145" name="Ink 144">
                  <a:extLst>
                    <a:ext uri="{FF2B5EF4-FFF2-40B4-BE49-F238E27FC236}">
                      <a16:creationId xmlns:a16="http://schemas.microsoft.com/office/drawing/2014/main" id="{1BDC2D0E-BCA7-7599-5344-1AF47ADCC147}"/>
                    </a:ext>
                  </a:extLst>
                </p:cNvPr>
                <p:cNvPicPr/>
                <p:nvPr/>
              </p:nvPicPr>
              <p:blipFill>
                <a:blip r:embed="rId115"/>
                <a:stretch>
                  <a:fillRect/>
                </a:stretch>
              </p:blipFill>
              <p:spPr>
                <a:xfrm>
                  <a:off x="6627892" y="5276902"/>
                  <a:ext cx="3960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46" name="Ink 145">
                  <a:extLst>
                    <a:ext uri="{FF2B5EF4-FFF2-40B4-BE49-F238E27FC236}">
                      <a16:creationId xmlns:a16="http://schemas.microsoft.com/office/drawing/2014/main" id="{B2CE2362-02A7-E2A9-F3A5-66BEB3B89C59}"/>
                    </a:ext>
                  </a:extLst>
                </p14:cNvPr>
                <p14:cNvContentPartPr/>
                <p14:nvPr/>
              </p14:nvContentPartPr>
              <p14:xfrm>
                <a:off x="7177252" y="5264302"/>
                <a:ext cx="320400" cy="186480"/>
              </p14:xfrm>
            </p:contentPart>
          </mc:Choice>
          <mc:Fallback>
            <p:pic>
              <p:nvPicPr>
                <p:cNvPr id="146" name="Ink 145">
                  <a:extLst>
                    <a:ext uri="{FF2B5EF4-FFF2-40B4-BE49-F238E27FC236}">
                      <a16:creationId xmlns:a16="http://schemas.microsoft.com/office/drawing/2014/main" id="{B2CE2362-02A7-E2A9-F3A5-66BEB3B89C59}"/>
                    </a:ext>
                  </a:extLst>
                </p:cNvPr>
                <p:cNvPicPr/>
                <p:nvPr/>
              </p:nvPicPr>
              <p:blipFill>
                <a:blip r:embed="rId117"/>
                <a:stretch>
                  <a:fillRect/>
                </a:stretch>
              </p:blipFill>
              <p:spPr>
                <a:xfrm>
                  <a:off x="7168252" y="5255662"/>
                  <a:ext cx="3380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48" name="Ink 147">
                  <a:extLst>
                    <a:ext uri="{FF2B5EF4-FFF2-40B4-BE49-F238E27FC236}">
                      <a16:creationId xmlns:a16="http://schemas.microsoft.com/office/drawing/2014/main" id="{CE9089BD-214E-1E06-4168-ECCF39620E8C}"/>
                    </a:ext>
                  </a:extLst>
                </p14:cNvPr>
                <p14:cNvContentPartPr/>
                <p14:nvPr/>
              </p14:nvContentPartPr>
              <p14:xfrm>
                <a:off x="7614652" y="5194102"/>
                <a:ext cx="281880" cy="223560"/>
              </p14:xfrm>
            </p:contentPart>
          </mc:Choice>
          <mc:Fallback>
            <p:pic>
              <p:nvPicPr>
                <p:cNvPr id="148" name="Ink 147">
                  <a:extLst>
                    <a:ext uri="{FF2B5EF4-FFF2-40B4-BE49-F238E27FC236}">
                      <a16:creationId xmlns:a16="http://schemas.microsoft.com/office/drawing/2014/main" id="{CE9089BD-214E-1E06-4168-ECCF39620E8C}"/>
                    </a:ext>
                  </a:extLst>
                </p:cNvPr>
                <p:cNvPicPr/>
                <p:nvPr/>
              </p:nvPicPr>
              <p:blipFill>
                <a:blip r:embed="rId119"/>
                <a:stretch>
                  <a:fillRect/>
                </a:stretch>
              </p:blipFill>
              <p:spPr>
                <a:xfrm>
                  <a:off x="7606012" y="5185462"/>
                  <a:ext cx="2995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49" name="Ink 148">
                  <a:extLst>
                    <a:ext uri="{FF2B5EF4-FFF2-40B4-BE49-F238E27FC236}">
                      <a16:creationId xmlns:a16="http://schemas.microsoft.com/office/drawing/2014/main" id="{5AA5D4FE-9578-4B2A-6B09-8CBBADDB694B}"/>
                    </a:ext>
                  </a:extLst>
                </p14:cNvPr>
                <p14:cNvContentPartPr/>
                <p14:nvPr/>
              </p14:nvContentPartPr>
              <p14:xfrm>
                <a:off x="7614292" y="5171782"/>
                <a:ext cx="268200" cy="353520"/>
              </p14:xfrm>
            </p:contentPart>
          </mc:Choice>
          <mc:Fallback>
            <p:pic>
              <p:nvPicPr>
                <p:cNvPr id="149" name="Ink 148">
                  <a:extLst>
                    <a:ext uri="{FF2B5EF4-FFF2-40B4-BE49-F238E27FC236}">
                      <a16:creationId xmlns:a16="http://schemas.microsoft.com/office/drawing/2014/main" id="{5AA5D4FE-9578-4B2A-6B09-8CBBADDB694B}"/>
                    </a:ext>
                  </a:extLst>
                </p:cNvPr>
                <p:cNvPicPr/>
                <p:nvPr/>
              </p:nvPicPr>
              <p:blipFill>
                <a:blip r:embed="rId121"/>
                <a:stretch>
                  <a:fillRect/>
                </a:stretch>
              </p:blipFill>
              <p:spPr>
                <a:xfrm>
                  <a:off x="7605652" y="5162782"/>
                  <a:ext cx="2858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46" name="Ink 45">
                  <a:extLst>
                    <a:ext uri="{FF2B5EF4-FFF2-40B4-BE49-F238E27FC236}">
                      <a16:creationId xmlns:a16="http://schemas.microsoft.com/office/drawing/2014/main" id="{390A56E7-C967-A427-ECEB-80626D210478}"/>
                    </a:ext>
                  </a:extLst>
                </p14:cNvPr>
                <p14:cNvContentPartPr/>
                <p14:nvPr/>
              </p14:nvContentPartPr>
              <p14:xfrm>
                <a:off x="5827252" y="4439902"/>
                <a:ext cx="12600" cy="378720"/>
              </p14:xfrm>
            </p:contentPart>
          </mc:Choice>
          <mc:Fallback>
            <p:pic>
              <p:nvPicPr>
                <p:cNvPr id="46" name="Ink 45">
                  <a:extLst>
                    <a:ext uri="{FF2B5EF4-FFF2-40B4-BE49-F238E27FC236}">
                      <a16:creationId xmlns:a16="http://schemas.microsoft.com/office/drawing/2014/main" id="{390A56E7-C967-A427-ECEB-80626D210478}"/>
                    </a:ext>
                  </a:extLst>
                </p:cNvPr>
                <p:cNvPicPr/>
                <p:nvPr/>
              </p:nvPicPr>
              <p:blipFill>
                <a:blip r:embed="rId123"/>
                <a:stretch>
                  <a:fillRect/>
                </a:stretch>
              </p:blipFill>
              <p:spPr>
                <a:xfrm>
                  <a:off x="5818612" y="4430902"/>
                  <a:ext cx="3024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47" name="Ink 46">
                  <a:extLst>
                    <a:ext uri="{FF2B5EF4-FFF2-40B4-BE49-F238E27FC236}">
                      <a16:creationId xmlns:a16="http://schemas.microsoft.com/office/drawing/2014/main" id="{43CD2A48-5E74-49C0-DE52-8A5C01A0288E}"/>
                    </a:ext>
                  </a:extLst>
                </p14:cNvPr>
                <p14:cNvContentPartPr/>
                <p14:nvPr/>
              </p14:nvContentPartPr>
              <p14:xfrm>
                <a:off x="3871372" y="4229662"/>
                <a:ext cx="4026600" cy="314640"/>
              </p14:xfrm>
            </p:contentPart>
          </mc:Choice>
          <mc:Fallback>
            <p:pic>
              <p:nvPicPr>
                <p:cNvPr id="47" name="Ink 46">
                  <a:extLst>
                    <a:ext uri="{FF2B5EF4-FFF2-40B4-BE49-F238E27FC236}">
                      <a16:creationId xmlns:a16="http://schemas.microsoft.com/office/drawing/2014/main" id="{43CD2A48-5E74-49C0-DE52-8A5C01A0288E}"/>
                    </a:ext>
                  </a:extLst>
                </p:cNvPr>
                <p:cNvPicPr/>
                <p:nvPr/>
              </p:nvPicPr>
              <p:blipFill>
                <a:blip r:embed="rId125"/>
                <a:stretch>
                  <a:fillRect/>
                </a:stretch>
              </p:blipFill>
              <p:spPr>
                <a:xfrm>
                  <a:off x="3862732" y="4220662"/>
                  <a:ext cx="40442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48" name="Ink 47">
                  <a:extLst>
                    <a:ext uri="{FF2B5EF4-FFF2-40B4-BE49-F238E27FC236}">
                      <a16:creationId xmlns:a16="http://schemas.microsoft.com/office/drawing/2014/main" id="{8DECC5D6-4D4E-65FF-0A2B-5A48BFA0B2F0}"/>
                    </a:ext>
                  </a:extLst>
                </p14:cNvPr>
                <p14:cNvContentPartPr/>
                <p14:nvPr/>
              </p14:nvContentPartPr>
              <p14:xfrm>
                <a:off x="7732372" y="3612982"/>
                <a:ext cx="46800" cy="615240"/>
              </p14:xfrm>
            </p:contentPart>
          </mc:Choice>
          <mc:Fallback>
            <p:pic>
              <p:nvPicPr>
                <p:cNvPr id="48" name="Ink 47">
                  <a:extLst>
                    <a:ext uri="{FF2B5EF4-FFF2-40B4-BE49-F238E27FC236}">
                      <a16:creationId xmlns:a16="http://schemas.microsoft.com/office/drawing/2014/main" id="{8DECC5D6-4D4E-65FF-0A2B-5A48BFA0B2F0}"/>
                    </a:ext>
                  </a:extLst>
                </p:cNvPr>
                <p:cNvPicPr/>
                <p:nvPr/>
              </p:nvPicPr>
              <p:blipFill>
                <a:blip r:embed="rId127"/>
                <a:stretch>
                  <a:fillRect/>
                </a:stretch>
              </p:blipFill>
              <p:spPr>
                <a:xfrm>
                  <a:off x="7723372" y="3603982"/>
                  <a:ext cx="64440" cy="632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49" name="Ink 48">
                  <a:extLst>
                    <a:ext uri="{FF2B5EF4-FFF2-40B4-BE49-F238E27FC236}">
                      <a16:creationId xmlns:a16="http://schemas.microsoft.com/office/drawing/2014/main" id="{5ECEACF4-E7EE-F4DE-179F-A0D1890ECE58}"/>
                    </a:ext>
                  </a:extLst>
                </p14:cNvPr>
                <p14:cNvContentPartPr/>
                <p14:nvPr/>
              </p14:nvContentPartPr>
              <p14:xfrm>
                <a:off x="7617532" y="3571582"/>
                <a:ext cx="310680" cy="123840"/>
              </p14:xfrm>
            </p:contentPart>
          </mc:Choice>
          <mc:Fallback>
            <p:pic>
              <p:nvPicPr>
                <p:cNvPr id="49" name="Ink 48">
                  <a:extLst>
                    <a:ext uri="{FF2B5EF4-FFF2-40B4-BE49-F238E27FC236}">
                      <a16:creationId xmlns:a16="http://schemas.microsoft.com/office/drawing/2014/main" id="{5ECEACF4-E7EE-F4DE-179F-A0D1890ECE58}"/>
                    </a:ext>
                  </a:extLst>
                </p:cNvPr>
                <p:cNvPicPr/>
                <p:nvPr/>
              </p:nvPicPr>
              <p:blipFill>
                <a:blip r:embed="rId129"/>
                <a:stretch>
                  <a:fillRect/>
                </a:stretch>
              </p:blipFill>
              <p:spPr>
                <a:xfrm>
                  <a:off x="7608892" y="3562942"/>
                  <a:ext cx="3283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1" name="Ink 50">
                  <a:extLst>
                    <a:ext uri="{FF2B5EF4-FFF2-40B4-BE49-F238E27FC236}">
                      <a16:creationId xmlns:a16="http://schemas.microsoft.com/office/drawing/2014/main" id="{B56C5366-67F5-66D4-D7D8-E3B293546281}"/>
                    </a:ext>
                  </a:extLst>
                </p14:cNvPr>
                <p14:cNvContentPartPr/>
                <p14:nvPr/>
              </p14:nvContentPartPr>
              <p14:xfrm>
                <a:off x="3784612" y="3985582"/>
                <a:ext cx="71640" cy="529920"/>
              </p14:xfrm>
            </p:contentPart>
          </mc:Choice>
          <mc:Fallback>
            <p:pic>
              <p:nvPicPr>
                <p:cNvPr id="51" name="Ink 50">
                  <a:extLst>
                    <a:ext uri="{FF2B5EF4-FFF2-40B4-BE49-F238E27FC236}">
                      <a16:creationId xmlns:a16="http://schemas.microsoft.com/office/drawing/2014/main" id="{B56C5366-67F5-66D4-D7D8-E3B293546281}"/>
                    </a:ext>
                  </a:extLst>
                </p:cNvPr>
                <p:cNvPicPr/>
                <p:nvPr/>
              </p:nvPicPr>
              <p:blipFill>
                <a:blip r:embed="rId131"/>
                <a:stretch>
                  <a:fillRect/>
                </a:stretch>
              </p:blipFill>
              <p:spPr>
                <a:xfrm>
                  <a:off x="3775972" y="3976582"/>
                  <a:ext cx="8928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2" name="Ink 51">
                  <a:extLst>
                    <a:ext uri="{FF2B5EF4-FFF2-40B4-BE49-F238E27FC236}">
                      <a16:creationId xmlns:a16="http://schemas.microsoft.com/office/drawing/2014/main" id="{F3A6CE91-5D19-D9DD-64A6-599C5581C11D}"/>
                    </a:ext>
                  </a:extLst>
                </p14:cNvPr>
                <p14:cNvContentPartPr/>
                <p14:nvPr/>
              </p14:nvContentPartPr>
              <p14:xfrm>
                <a:off x="3721612" y="3987742"/>
                <a:ext cx="214920" cy="203760"/>
              </p14:xfrm>
            </p:contentPart>
          </mc:Choice>
          <mc:Fallback>
            <p:pic>
              <p:nvPicPr>
                <p:cNvPr id="52" name="Ink 51">
                  <a:extLst>
                    <a:ext uri="{FF2B5EF4-FFF2-40B4-BE49-F238E27FC236}">
                      <a16:creationId xmlns:a16="http://schemas.microsoft.com/office/drawing/2014/main" id="{F3A6CE91-5D19-D9DD-64A6-599C5581C11D}"/>
                    </a:ext>
                  </a:extLst>
                </p:cNvPr>
                <p:cNvPicPr/>
                <p:nvPr/>
              </p:nvPicPr>
              <p:blipFill>
                <a:blip r:embed="rId133"/>
                <a:stretch>
                  <a:fillRect/>
                </a:stretch>
              </p:blipFill>
              <p:spPr>
                <a:xfrm>
                  <a:off x="3712972" y="3979102"/>
                  <a:ext cx="2325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53" name="Ink 52">
                  <a:extLst>
                    <a:ext uri="{FF2B5EF4-FFF2-40B4-BE49-F238E27FC236}">
                      <a16:creationId xmlns:a16="http://schemas.microsoft.com/office/drawing/2014/main" id="{E324DD64-47A3-1C14-27B0-EDFA319D380C}"/>
                    </a:ext>
                  </a:extLst>
                </p14:cNvPr>
                <p14:cNvContentPartPr/>
                <p14:nvPr/>
              </p14:nvContentPartPr>
              <p14:xfrm>
                <a:off x="2353612" y="3747982"/>
                <a:ext cx="247680" cy="287640"/>
              </p14:xfrm>
            </p:contentPart>
          </mc:Choice>
          <mc:Fallback>
            <p:pic>
              <p:nvPicPr>
                <p:cNvPr id="53" name="Ink 52">
                  <a:extLst>
                    <a:ext uri="{FF2B5EF4-FFF2-40B4-BE49-F238E27FC236}">
                      <a16:creationId xmlns:a16="http://schemas.microsoft.com/office/drawing/2014/main" id="{E324DD64-47A3-1C14-27B0-EDFA319D380C}"/>
                    </a:ext>
                  </a:extLst>
                </p:cNvPr>
                <p:cNvPicPr/>
                <p:nvPr/>
              </p:nvPicPr>
              <p:blipFill>
                <a:blip r:embed="rId135"/>
                <a:stretch>
                  <a:fillRect/>
                </a:stretch>
              </p:blipFill>
              <p:spPr>
                <a:xfrm>
                  <a:off x="2344972" y="3739342"/>
                  <a:ext cx="2653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54" name="Ink 53">
                  <a:extLst>
                    <a:ext uri="{FF2B5EF4-FFF2-40B4-BE49-F238E27FC236}">
                      <a16:creationId xmlns:a16="http://schemas.microsoft.com/office/drawing/2014/main" id="{E98994ED-F172-1C43-E1DA-9804503A5FEA}"/>
                    </a:ext>
                  </a:extLst>
                </p14:cNvPr>
                <p14:cNvContentPartPr/>
                <p14:nvPr/>
              </p14:nvContentPartPr>
              <p14:xfrm>
                <a:off x="2608132" y="3714862"/>
                <a:ext cx="162000" cy="181080"/>
              </p14:xfrm>
            </p:contentPart>
          </mc:Choice>
          <mc:Fallback>
            <p:pic>
              <p:nvPicPr>
                <p:cNvPr id="54" name="Ink 53">
                  <a:extLst>
                    <a:ext uri="{FF2B5EF4-FFF2-40B4-BE49-F238E27FC236}">
                      <a16:creationId xmlns:a16="http://schemas.microsoft.com/office/drawing/2014/main" id="{E98994ED-F172-1C43-E1DA-9804503A5FEA}"/>
                    </a:ext>
                  </a:extLst>
                </p:cNvPr>
                <p:cNvPicPr/>
                <p:nvPr/>
              </p:nvPicPr>
              <p:blipFill>
                <a:blip r:embed="rId137"/>
                <a:stretch>
                  <a:fillRect/>
                </a:stretch>
              </p:blipFill>
              <p:spPr>
                <a:xfrm>
                  <a:off x="2599132" y="3706222"/>
                  <a:ext cx="17964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55" name="Ink 54">
                  <a:extLst>
                    <a:ext uri="{FF2B5EF4-FFF2-40B4-BE49-F238E27FC236}">
                      <a16:creationId xmlns:a16="http://schemas.microsoft.com/office/drawing/2014/main" id="{888C29E2-EE7B-CAB5-C53A-85538079E165}"/>
                    </a:ext>
                  </a:extLst>
                </p14:cNvPr>
                <p14:cNvContentPartPr/>
                <p14:nvPr/>
              </p14:nvContentPartPr>
              <p14:xfrm>
                <a:off x="2778772" y="3656182"/>
                <a:ext cx="376920" cy="189720"/>
              </p14:xfrm>
            </p:contentPart>
          </mc:Choice>
          <mc:Fallback>
            <p:pic>
              <p:nvPicPr>
                <p:cNvPr id="55" name="Ink 54">
                  <a:extLst>
                    <a:ext uri="{FF2B5EF4-FFF2-40B4-BE49-F238E27FC236}">
                      <a16:creationId xmlns:a16="http://schemas.microsoft.com/office/drawing/2014/main" id="{888C29E2-EE7B-CAB5-C53A-85538079E165}"/>
                    </a:ext>
                  </a:extLst>
                </p:cNvPr>
                <p:cNvPicPr/>
                <p:nvPr/>
              </p:nvPicPr>
              <p:blipFill>
                <a:blip r:embed="rId139"/>
                <a:stretch>
                  <a:fillRect/>
                </a:stretch>
              </p:blipFill>
              <p:spPr>
                <a:xfrm>
                  <a:off x="2769772" y="3647542"/>
                  <a:ext cx="39456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56" name="Ink 55">
                  <a:extLst>
                    <a:ext uri="{FF2B5EF4-FFF2-40B4-BE49-F238E27FC236}">
                      <a16:creationId xmlns:a16="http://schemas.microsoft.com/office/drawing/2014/main" id="{DC76D6A9-534B-A1A3-E0FD-8F3300813189}"/>
                    </a:ext>
                  </a:extLst>
                </p14:cNvPr>
                <p14:cNvContentPartPr/>
                <p14:nvPr/>
              </p14:nvContentPartPr>
              <p14:xfrm>
                <a:off x="3039412" y="3517942"/>
                <a:ext cx="25920" cy="67680"/>
              </p14:xfrm>
            </p:contentPart>
          </mc:Choice>
          <mc:Fallback>
            <p:pic>
              <p:nvPicPr>
                <p:cNvPr id="56" name="Ink 55">
                  <a:extLst>
                    <a:ext uri="{FF2B5EF4-FFF2-40B4-BE49-F238E27FC236}">
                      <a16:creationId xmlns:a16="http://schemas.microsoft.com/office/drawing/2014/main" id="{DC76D6A9-534B-A1A3-E0FD-8F3300813189}"/>
                    </a:ext>
                  </a:extLst>
                </p:cNvPr>
                <p:cNvPicPr/>
                <p:nvPr/>
              </p:nvPicPr>
              <p:blipFill>
                <a:blip r:embed="rId141"/>
                <a:stretch>
                  <a:fillRect/>
                </a:stretch>
              </p:blipFill>
              <p:spPr>
                <a:xfrm>
                  <a:off x="3030412" y="3508942"/>
                  <a:ext cx="435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57" name="Ink 56">
                  <a:extLst>
                    <a:ext uri="{FF2B5EF4-FFF2-40B4-BE49-F238E27FC236}">
                      <a16:creationId xmlns:a16="http://schemas.microsoft.com/office/drawing/2014/main" id="{6ED310B8-AE14-D049-91E8-F360464DC0DB}"/>
                    </a:ext>
                  </a:extLst>
                </p14:cNvPr>
                <p14:cNvContentPartPr/>
                <p14:nvPr/>
              </p14:nvContentPartPr>
              <p14:xfrm>
                <a:off x="3119692" y="3548902"/>
                <a:ext cx="264600" cy="192240"/>
              </p14:xfrm>
            </p:contentPart>
          </mc:Choice>
          <mc:Fallback>
            <p:pic>
              <p:nvPicPr>
                <p:cNvPr id="57" name="Ink 56">
                  <a:extLst>
                    <a:ext uri="{FF2B5EF4-FFF2-40B4-BE49-F238E27FC236}">
                      <a16:creationId xmlns:a16="http://schemas.microsoft.com/office/drawing/2014/main" id="{6ED310B8-AE14-D049-91E8-F360464DC0DB}"/>
                    </a:ext>
                  </a:extLst>
                </p:cNvPr>
                <p:cNvPicPr/>
                <p:nvPr/>
              </p:nvPicPr>
              <p:blipFill>
                <a:blip r:embed="rId143"/>
                <a:stretch>
                  <a:fillRect/>
                </a:stretch>
              </p:blipFill>
              <p:spPr>
                <a:xfrm>
                  <a:off x="3111052" y="3540262"/>
                  <a:ext cx="2822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7" name="Ink 66">
                  <a:extLst>
                    <a:ext uri="{FF2B5EF4-FFF2-40B4-BE49-F238E27FC236}">
                      <a16:creationId xmlns:a16="http://schemas.microsoft.com/office/drawing/2014/main" id="{2601516D-485B-D24C-0CCC-8D22A6C4960E}"/>
                    </a:ext>
                  </a:extLst>
                </p14:cNvPr>
                <p14:cNvContentPartPr/>
                <p14:nvPr/>
              </p14:nvContentPartPr>
              <p14:xfrm>
                <a:off x="2441092" y="2864542"/>
                <a:ext cx="210240" cy="665640"/>
              </p14:xfrm>
            </p:contentPart>
          </mc:Choice>
          <mc:Fallback>
            <p:pic>
              <p:nvPicPr>
                <p:cNvPr id="67" name="Ink 66">
                  <a:extLst>
                    <a:ext uri="{FF2B5EF4-FFF2-40B4-BE49-F238E27FC236}">
                      <a16:creationId xmlns:a16="http://schemas.microsoft.com/office/drawing/2014/main" id="{2601516D-485B-D24C-0CCC-8D22A6C4960E}"/>
                    </a:ext>
                  </a:extLst>
                </p:cNvPr>
                <p:cNvPicPr/>
                <p:nvPr/>
              </p:nvPicPr>
              <p:blipFill>
                <a:blip r:embed="rId145"/>
                <a:stretch>
                  <a:fillRect/>
                </a:stretch>
              </p:blipFill>
              <p:spPr>
                <a:xfrm>
                  <a:off x="2432092" y="2855542"/>
                  <a:ext cx="227880" cy="683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8" name="Ink 67">
                  <a:extLst>
                    <a:ext uri="{FF2B5EF4-FFF2-40B4-BE49-F238E27FC236}">
                      <a16:creationId xmlns:a16="http://schemas.microsoft.com/office/drawing/2014/main" id="{98172C8C-14D0-FB85-CC6F-4127E9D3F501}"/>
                    </a:ext>
                  </a:extLst>
                </p14:cNvPr>
                <p14:cNvContentPartPr/>
                <p14:nvPr/>
              </p14:nvContentPartPr>
              <p14:xfrm>
                <a:off x="2600212" y="3121222"/>
                <a:ext cx="2496960" cy="388800"/>
              </p14:xfrm>
            </p:contentPart>
          </mc:Choice>
          <mc:Fallback>
            <p:pic>
              <p:nvPicPr>
                <p:cNvPr id="68" name="Ink 67">
                  <a:extLst>
                    <a:ext uri="{FF2B5EF4-FFF2-40B4-BE49-F238E27FC236}">
                      <a16:creationId xmlns:a16="http://schemas.microsoft.com/office/drawing/2014/main" id="{98172C8C-14D0-FB85-CC6F-4127E9D3F501}"/>
                    </a:ext>
                  </a:extLst>
                </p:cNvPr>
                <p:cNvPicPr/>
                <p:nvPr/>
              </p:nvPicPr>
              <p:blipFill>
                <a:blip r:embed="rId147"/>
                <a:stretch>
                  <a:fillRect/>
                </a:stretch>
              </p:blipFill>
              <p:spPr>
                <a:xfrm>
                  <a:off x="2591572" y="3112222"/>
                  <a:ext cx="251460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9" name="Ink 68">
                  <a:extLst>
                    <a:ext uri="{FF2B5EF4-FFF2-40B4-BE49-F238E27FC236}">
                      <a16:creationId xmlns:a16="http://schemas.microsoft.com/office/drawing/2014/main" id="{016E6293-420F-5C80-F91C-332EEF49B699}"/>
                    </a:ext>
                  </a:extLst>
                </p14:cNvPr>
                <p14:cNvContentPartPr/>
                <p14:nvPr/>
              </p14:nvContentPartPr>
              <p14:xfrm>
                <a:off x="2375212" y="2296102"/>
                <a:ext cx="3026880" cy="492480"/>
              </p14:xfrm>
            </p:contentPart>
          </mc:Choice>
          <mc:Fallback>
            <p:pic>
              <p:nvPicPr>
                <p:cNvPr id="69" name="Ink 68">
                  <a:extLst>
                    <a:ext uri="{FF2B5EF4-FFF2-40B4-BE49-F238E27FC236}">
                      <a16:creationId xmlns:a16="http://schemas.microsoft.com/office/drawing/2014/main" id="{016E6293-420F-5C80-F91C-332EEF49B699}"/>
                    </a:ext>
                  </a:extLst>
                </p:cNvPr>
                <p:cNvPicPr/>
                <p:nvPr/>
              </p:nvPicPr>
              <p:blipFill>
                <a:blip r:embed="rId149"/>
                <a:stretch>
                  <a:fillRect/>
                </a:stretch>
              </p:blipFill>
              <p:spPr>
                <a:xfrm>
                  <a:off x="2366212" y="2287462"/>
                  <a:ext cx="304452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0" name="Ink 69">
                  <a:extLst>
                    <a:ext uri="{FF2B5EF4-FFF2-40B4-BE49-F238E27FC236}">
                      <a16:creationId xmlns:a16="http://schemas.microsoft.com/office/drawing/2014/main" id="{3A675E45-BA86-6D46-071B-ADBF9DD7FB88}"/>
                    </a:ext>
                  </a:extLst>
                </p14:cNvPr>
                <p14:cNvContentPartPr/>
                <p14:nvPr/>
              </p14:nvContentPartPr>
              <p14:xfrm>
                <a:off x="5241892" y="2330662"/>
                <a:ext cx="81720" cy="785520"/>
              </p14:xfrm>
            </p:contentPart>
          </mc:Choice>
          <mc:Fallback>
            <p:pic>
              <p:nvPicPr>
                <p:cNvPr id="70" name="Ink 69">
                  <a:extLst>
                    <a:ext uri="{FF2B5EF4-FFF2-40B4-BE49-F238E27FC236}">
                      <a16:creationId xmlns:a16="http://schemas.microsoft.com/office/drawing/2014/main" id="{3A675E45-BA86-6D46-071B-ADBF9DD7FB88}"/>
                    </a:ext>
                  </a:extLst>
                </p:cNvPr>
                <p:cNvPicPr/>
                <p:nvPr/>
              </p:nvPicPr>
              <p:blipFill>
                <a:blip r:embed="rId151"/>
                <a:stretch>
                  <a:fillRect/>
                </a:stretch>
              </p:blipFill>
              <p:spPr>
                <a:xfrm>
                  <a:off x="5233252" y="2321662"/>
                  <a:ext cx="99360" cy="803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4" name="Ink 73">
                  <a:extLst>
                    <a:ext uri="{FF2B5EF4-FFF2-40B4-BE49-F238E27FC236}">
                      <a16:creationId xmlns:a16="http://schemas.microsoft.com/office/drawing/2014/main" id="{DA269F1F-A6DB-18F7-D950-102EEBAA0B7B}"/>
                    </a:ext>
                  </a:extLst>
                </p14:cNvPr>
                <p14:cNvContentPartPr/>
                <p14:nvPr/>
              </p14:nvContentPartPr>
              <p14:xfrm>
                <a:off x="2371612" y="2328502"/>
                <a:ext cx="339480" cy="242280"/>
              </p14:xfrm>
            </p:contentPart>
          </mc:Choice>
          <mc:Fallback>
            <p:pic>
              <p:nvPicPr>
                <p:cNvPr id="74" name="Ink 73">
                  <a:extLst>
                    <a:ext uri="{FF2B5EF4-FFF2-40B4-BE49-F238E27FC236}">
                      <a16:creationId xmlns:a16="http://schemas.microsoft.com/office/drawing/2014/main" id="{DA269F1F-A6DB-18F7-D950-102EEBAA0B7B}"/>
                    </a:ext>
                  </a:extLst>
                </p:cNvPr>
                <p:cNvPicPr/>
                <p:nvPr/>
              </p:nvPicPr>
              <p:blipFill>
                <a:blip r:embed="rId153"/>
                <a:stretch>
                  <a:fillRect/>
                </a:stretch>
              </p:blipFill>
              <p:spPr>
                <a:xfrm>
                  <a:off x="2362972" y="2319502"/>
                  <a:ext cx="35712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5" name="Ink 74">
                  <a:extLst>
                    <a:ext uri="{FF2B5EF4-FFF2-40B4-BE49-F238E27FC236}">
                      <a16:creationId xmlns:a16="http://schemas.microsoft.com/office/drawing/2014/main" id="{32135A8C-BB7D-469E-068D-3BA12608D150}"/>
                    </a:ext>
                  </a:extLst>
                </p14:cNvPr>
                <p14:cNvContentPartPr/>
                <p14:nvPr/>
              </p14:nvContentPartPr>
              <p14:xfrm>
                <a:off x="2535412" y="2268382"/>
                <a:ext cx="396720" cy="266400"/>
              </p14:xfrm>
            </p:contentPart>
          </mc:Choice>
          <mc:Fallback>
            <p:pic>
              <p:nvPicPr>
                <p:cNvPr id="75" name="Ink 74">
                  <a:extLst>
                    <a:ext uri="{FF2B5EF4-FFF2-40B4-BE49-F238E27FC236}">
                      <a16:creationId xmlns:a16="http://schemas.microsoft.com/office/drawing/2014/main" id="{32135A8C-BB7D-469E-068D-3BA12608D150}"/>
                    </a:ext>
                  </a:extLst>
                </p:cNvPr>
                <p:cNvPicPr/>
                <p:nvPr/>
              </p:nvPicPr>
              <p:blipFill>
                <a:blip r:embed="rId155"/>
                <a:stretch>
                  <a:fillRect/>
                </a:stretch>
              </p:blipFill>
              <p:spPr>
                <a:xfrm>
                  <a:off x="2526772" y="2259742"/>
                  <a:ext cx="4143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6" name="Ink 75">
                  <a:extLst>
                    <a:ext uri="{FF2B5EF4-FFF2-40B4-BE49-F238E27FC236}">
                      <a16:creationId xmlns:a16="http://schemas.microsoft.com/office/drawing/2014/main" id="{855BDBAE-3A3F-3630-C16E-0800665BF264}"/>
                    </a:ext>
                  </a:extLst>
                </p14:cNvPr>
                <p14:cNvContentPartPr/>
                <p14:nvPr/>
              </p14:nvContentPartPr>
              <p14:xfrm>
                <a:off x="2828452" y="2262262"/>
                <a:ext cx="356760" cy="220320"/>
              </p14:xfrm>
            </p:contentPart>
          </mc:Choice>
          <mc:Fallback>
            <p:pic>
              <p:nvPicPr>
                <p:cNvPr id="76" name="Ink 75">
                  <a:extLst>
                    <a:ext uri="{FF2B5EF4-FFF2-40B4-BE49-F238E27FC236}">
                      <a16:creationId xmlns:a16="http://schemas.microsoft.com/office/drawing/2014/main" id="{855BDBAE-3A3F-3630-C16E-0800665BF264}"/>
                    </a:ext>
                  </a:extLst>
                </p:cNvPr>
                <p:cNvPicPr/>
                <p:nvPr/>
              </p:nvPicPr>
              <p:blipFill>
                <a:blip r:embed="rId157"/>
                <a:stretch>
                  <a:fillRect/>
                </a:stretch>
              </p:blipFill>
              <p:spPr>
                <a:xfrm>
                  <a:off x="2819452" y="2253622"/>
                  <a:ext cx="3744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7" name="Ink 76">
                  <a:extLst>
                    <a:ext uri="{FF2B5EF4-FFF2-40B4-BE49-F238E27FC236}">
                      <a16:creationId xmlns:a16="http://schemas.microsoft.com/office/drawing/2014/main" id="{45C383C1-F95B-A1DE-F6C6-99EB21816883}"/>
                    </a:ext>
                  </a:extLst>
                </p14:cNvPr>
                <p14:cNvContentPartPr/>
                <p14:nvPr/>
              </p14:nvContentPartPr>
              <p14:xfrm>
                <a:off x="3180892" y="2264062"/>
                <a:ext cx="57600" cy="150480"/>
              </p14:xfrm>
            </p:contentPart>
          </mc:Choice>
          <mc:Fallback>
            <p:pic>
              <p:nvPicPr>
                <p:cNvPr id="77" name="Ink 76">
                  <a:extLst>
                    <a:ext uri="{FF2B5EF4-FFF2-40B4-BE49-F238E27FC236}">
                      <a16:creationId xmlns:a16="http://schemas.microsoft.com/office/drawing/2014/main" id="{45C383C1-F95B-A1DE-F6C6-99EB21816883}"/>
                    </a:ext>
                  </a:extLst>
                </p:cNvPr>
                <p:cNvPicPr/>
                <p:nvPr/>
              </p:nvPicPr>
              <p:blipFill>
                <a:blip r:embed="rId159"/>
                <a:stretch>
                  <a:fillRect/>
                </a:stretch>
              </p:blipFill>
              <p:spPr>
                <a:xfrm>
                  <a:off x="3171892" y="2255062"/>
                  <a:ext cx="7524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8" name="Ink 77">
                  <a:extLst>
                    <a:ext uri="{FF2B5EF4-FFF2-40B4-BE49-F238E27FC236}">
                      <a16:creationId xmlns:a16="http://schemas.microsoft.com/office/drawing/2014/main" id="{DCD1E2BB-30B8-7907-7CEC-CB191D8EC7AD}"/>
                    </a:ext>
                  </a:extLst>
                </p14:cNvPr>
                <p14:cNvContentPartPr/>
                <p14:nvPr/>
              </p14:nvContentPartPr>
              <p14:xfrm>
                <a:off x="3239212" y="2166502"/>
                <a:ext cx="262080" cy="279000"/>
              </p14:xfrm>
            </p:contentPart>
          </mc:Choice>
          <mc:Fallback>
            <p:pic>
              <p:nvPicPr>
                <p:cNvPr id="78" name="Ink 77">
                  <a:extLst>
                    <a:ext uri="{FF2B5EF4-FFF2-40B4-BE49-F238E27FC236}">
                      <a16:creationId xmlns:a16="http://schemas.microsoft.com/office/drawing/2014/main" id="{DCD1E2BB-30B8-7907-7CEC-CB191D8EC7AD}"/>
                    </a:ext>
                  </a:extLst>
                </p:cNvPr>
                <p:cNvPicPr/>
                <p:nvPr/>
              </p:nvPicPr>
              <p:blipFill>
                <a:blip r:embed="rId161"/>
                <a:stretch>
                  <a:fillRect/>
                </a:stretch>
              </p:blipFill>
              <p:spPr>
                <a:xfrm>
                  <a:off x="3230572" y="2157502"/>
                  <a:ext cx="2797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0" name="Ink 79">
                  <a:extLst>
                    <a:ext uri="{FF2B5EF4-FFF2-40B4-BE49-F238E27FC236}">
                      <a16:creationId xmlns:a16="http://schemas.microsoft.com/office/drawing/2014/main" id="{DC35D8F1-4E92-D3A8-F92E-D19FD282969F}"/>
                    </a:ext>
                  </a:extLst>
                </p14:cNvPr>
                <p14:cNvContentPartPr/>
                <p14:nvPr/>
              </p14:nvContentPartPr>
              <p14:xfrm>
                <a:off x="3337852" y="2811982"/>
                <a:ext cx="366120" cy="272880"/>
              </p14:xfrm>
            </p:contentPart>
          </mc:Choice>
          <mc:Fallback>
            <p:pic>
              <p:nvPicPr>
                <p:cNvPr id="80" name="Ink 79">
                  <a:extLst>
                    <a:ext uri="{FF2B5EF4-FFF2-40B4-BE49-F238E27FC236}">
                      <a16:creationId xmlns:a16="http://schemas.microsoft.com/office/drawing/2014/main" id="{DC35D8F1-4E92-D3A8-F92E-D19FD282969F}"/>
                    </a:ext>
                  </a:extLst>
                </p:cNvPr>
                <p:cNvPicPr/>
                <p:nvPr/>
              </p:nvPicPr>
              <p:blipFill>
                <a:blip r:embed="rId163"/>
                <a:stretch>
                  <a:fillRect/>
                </a:stretch>
              </p:blipFill>
              <p:spPr>
                <a:xfrm>
                  <a:off x="3329212" y="2802982"/>
                  <a:ext cx="3837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1" name="Ink 80">
                  <a:extLst>
                    <a:ext uri="{FF2B5EF4-FFF2-40B4-BE49-F238E27FC236}">
                      <a16:creationId xmlns:a16="http://schemas.microsoft.com/office/drawing/2014/main" id="{E7A94A22-4EA2-596E-B340-CCCED229C845}"/>
                    </a:ext>
                  </a:extLst>
                </p14:cNvPr>
                <p14:cNvContentPartPr/>
                <p14:nvPr/>
              </p14:nvContentPartPr>
              <p14:xfrm>
                <a:off x="3483292" y="2926822"/>
                <a:ext cx="199080" cy="83520"/>
              </p14:xfrm>
            </p:contentPart>
          </mc:Choice>
          <mc:Fallback>
            <p:pic>
              <p:nvPicPr>
                <p:cNvPr id="81" name="Ink 80">
                  <a:extLst>
                    <a:ext uri="{FF2B5EF4-FFF2-40B4-BE49-F238E27FC236}">
                      <a16:creationId xmlns:a16="http://schemas.microsoft.com/office/drawing/2014/main" id="{E7A94A22-4EA2-596E-B340-CCCED229C845}"/>
                    </a:ext>
                  </a:extLst>
                </p:cNvPr>
                <p:cNvPicPr/>
                <p:nvPr/>
              </p:nvPicPr>
              <p:blipFill>
                <a:blip r:embed="rId165"/>
                <a:stretch>
                  <a:fillRect/>
                </a:stretch>
              </p:blipFill>
              <p:spPr>
                <a:xfrm>
                  <a:off x="3474652" y="2918182"/>
                  <a:ext cx="2167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2" name="Ink 81">
                  <a:extLst>
                    <a:ext uri="{FF2B5EF4-FFF2-40B4-BE49-F238E27FC236}">
                      <a16:creationId xmlns:a16="http://schemas.microsoft.com/office/drawing/2014/main" id="{7276E2AF-58E5-BF90-9B43-036333E698A3}"/>
                    </a:ext>
                  </a:extLst>
                </p14:cNvPr>
                <p14:cNvContentPartPr/>
                <p14:nvPr/>
              </p14:nvContentPartPr>
              <p14:xfrm>
                <a:off x="3713332" y="2826742"/>
                <a:ext cx="74880" cy="205920"/>
              </p14:xfrm>
            </p:contentPart>
          </mc:Choice>
          <mc:Fallback>
            <p:pic>
              <p:nvPicPr>
                <p:cNvPr id="82" name="Ink 81">
                  <a:extLst>
                    <a:ext uri="{FF2B5EF4-FFF2-40B4-BE49-F238E27FC236}">
                      <a16:creationId xmlns:a16="http://schemas.microsoft.com/office/drawing/2014/main" id="{7276E2AF-58E5-BF90-9B43-036333E698A3}"/>
                    </a:ext>
                  </a:extLst>
                </p:cNvPr>
                <p:cNvPicPr/>
                <p:nvPr/>
              </p:nvPicPr>
              <p:blipFill>
                <a:blip r:embed="rId167"/>
                <a:stretch>
                  <a:fillRect/>
                </a:stretch>
              </p:blipFill>
              <p:spPr>
                <a:xfrm>
                  <a:off x="3704692" y="2817742"/>
                  <a:ext cx="9252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3" name="Ink 82">
                  <a:extLst>
                    <a:ext uri="{FF2B5EF4-FFF2-40B4-BE49-F238E27FC236}">
                      <a16:creationId xmlns:a16="http://schemas.microsoft.com/office/drawing/2014/main" id="{4FC55246-EA61-8748-98AD-7515DA79DCA9}"/>
                    </a:ext>
                  </a:extLst>
                </p14:cNvPr>
                <p14:cNvContentPartPr/>
                <p14:nvPr/>
              </p14:nvContentPartPr>
              <p14:xfrm>
                <a:off x="3734572" y="2835382"/>
                <a:ext cx="239040" cy="168120"/>
              </p14:xfrm>
            </p:contentPart>
          </mc:Choice>
          <mc:Fallback>
            <p:pic>
              <p:nvPicPr>
                <p:cNvPr id="83" name="Ink 82">
                  <a:extLst>
                    <a:ext uri="{FF2B5EF4-FFF2-40B4-BE49-F238E27FC236}">
                      <a16:creationId xmlns:a16="http://schemas.microsoft.com/office/drawing/2014/main" id="{4FC55246-EA61-8748-98AD-7515DA79DCA9}"/>
                    </a:ext>
                  </a:extLst>
                </p:cNvPr>
                <p:cNvPicPr/>
                <p:nvPr/>
              </p:nvPicPr>
              <p:blipFill>
                <a:blip r:embed="rId169"/>
                <a:stretch>
                  <a:fillRect/>
                </a:stretch>
              </p:blipFill>
              <p:spPr>
                <a:xfrm>
                  <a:off x="3725572" y="2826742"/>
                  <a:ext cx="25668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4" name="Ink 83">
                  <a:extLst>
                    <a:ext uri="{FF2B5EF4-FFF2-40B4-BE49-F238E27FC236}">
                      <a16:creationId xmlns:a16="http://schemas.microsoft.com/office/drawing/2014/main" id="{0FE668C1-8F35-E710-E782-6747DA4A62C7}"/>
                    </a:ext>
                  </a:extLst>
                </p14:cNvPr>
                <p14:cNvContentPartPr/>
                <p14:nvPr/>
              </p14:nvContentPartPr>
              <p14:xfrm>
                <a:off x="4010692" y="2766982"/>
                <a:ext cx="148320" cy="257040"/>
              </p14:xfrm>
            </p:contentPart>
          </mc:Choice>
          <mc:Fallback>
            <p:pic>
              <p:nvPicPr>
                <p:cNvPr id="84" name="Ink 83">
                  <a:extLst>
                    <a:ext uri="{FF2B5EF4-FFF2-40B4-BE49-F238E27FC236}">
                      <a16:creationId xmlns:a16="http://schemas.microsoft.com/office/drawing/2014/main" id="{0FE668C1-8F35-E710-E782-6747DA4A62C7}"/>
                    </a:ext>
                  </a:extLst>
                </p:cNvPr>
                <p:cNvPicPr/>
                <p:nvPr/>
              </p:nvPicPr>
              <p:blipFill>
                <a:blip r:embed="rId171"/>
                <a:stretch>
                  <a:fillRect/>
                </a:stretch>
              </p:blipFill>
              <p:spPr>
                <a:xfrm>
                  <a:off x="4002052" y="2757982"/>
                  <a:ext cx="1659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6" name="Ink 85">
                  <a:extLst>
                    <a:ext uri="{FF2B5EF4-FFF2-40B4-BE49-F238E27FC236}">
                      <a16:creationId xmlns:a16="http://schemas.microsoft.com/office/drawing/2014/main" id="{ED58C2F8-ED4F-49FF-AFB6-D102F3A3A664}"/>
                    </a:ext>
                  </a:extLst>
                </p14:cNvPr>
                <p14:cNvContentPartPr/>
                <p14:nvPr/>
              </p14:nvContentPartPr>
              <p14:xfrm>
                <a:off x="4435492" y="2627302"/>
                <a:ext cx="61560" cy="174960"/>
              </p14:xfrm>
            </p:contentPart>
          </mc:Choice>
          <mc:Fallback>
            <p:pic>
              <p:nvPicPr>
                <p:cNvPr id="86" name="Ink 85">
                  <a:extLst>
                    <a:ext uri="{FF2B5EF4-FFF2-40B4-BE49-F238E27FC236}">
                      <a16:creationId xmlns:a16="http://schemas.microsoft.com/office/drawing/2014/main" id="{ED58C2F8-ED4F-49FF-AFB6-D102F3A3A664}"/>
                    </a:ext>
                  </a:extLst>
                </p:cNvPr>
                <p:cNvPicPr/>
                <p:nvPr/>
              </p:nvPicPr>
              <p:blipFill>
                <a:blip r:embed="rId173"/>
                <a:stretch>
                  <a:fillRect/>
                </a:stretch>
              </p:blipFill>
              <p:spPr>
                <a:xfrm>
                  <a:off x="4426492" y="2618662"/>
                  <a:ext cx="792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7" name="Ink 86">
                  <a:extLst>
                    <a:ext uri="{FF2B5EF4-FFF2-40B4-BE49-F238E27FC236}">
                      <a16:creationId xmlns:a16="http://schemas.microsoft.com/office/drawing/2014/main" id="{19BC74DB-67A3-6991-2E48-89E7664566BE}"/>
                    </a:ext>
                  </a:extLst>
                </p14:cNvPr>
                <p14:cNvContentPartPr/>
                <p14:nvPr/>
              </p14:nvContentPartPr>
              <p14:xfrm>
                <a:off x="4470772" y="2546302"/>
                <a:ext cx="241200" cy="235080"/>
              </p14:xfrm>
            </p:contentPart>
          </mc:Choice>
          <mc:Fallback>
            <p:pic>
              <p:nvPicPr>
                <p:cNvPr id="87" name="Ink 86">
                  <a:extLst>
                    <a:ext uri="{FF2B5EF4-FFF2-40B4-BE49-F238E27FC236}">
                      <a16:creationId xmlns:a16="http://schemas.microsoft.com/office/drawing/2014/main" id="{19BC74DB-67A3-6991-2E48-89E7664566BE}"/>
                    </a:ext>
                  </a:extLst>
                </p:cNvPr>
                <p:cNvPicPr/>
                <p:nvPr/>
              </p:nvPicPr>
              <p:blipFill>
                <a:blip r:embed="rId175"/>
                <a:stretch>
                  <a:fillRect/>
                </a:stretch>
              </p:blipFill>
              <p:spPr>
                <a:xfrm>
                  <a:off x="4462132" y="2537302"/>
                  <a:ext cx="2588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8" name="Ink 87">
                  <a:extLst>
                    <a:ext uri="{FF2B5EF4-FFF2-40B4-BE49-F238E27FC236}">
                      <a16:creationId xmlns:a16="http://schemas.microsoft.com/office/drawing/2014/main" id="{AE1A90DE-62AE-E0D3-C6C2-60A468DC7446}"/>
                    </a:ext>
                  </a:extLst>
                </p14:cNvPr>
                <p14:cNvContentPartPr/>
                <p14:nvPr/>
              </p14:nvContentPartPr>
              <p14:xfrm>
                <a:off x="4747972" y="2595262"/>
                <a:ext cx="123120" cy="146880"/>
              </p14:xfrm>
            </p:contentPart>
          </mc:Choice>
          <mc:Fallback>
            <p:pic>
              <p:nvPicPr>
                <p:cNvPr id="88" name="Ink 87">
                  <a:extLst>
                    <a:ext uri="{FF2B5EF4-FFF2-40B4-BE49-F238E27FC236}">
                      <a16:creationId xmlns:a16="http://schemas.microsoft.com/office/drawing/2014/main" id="{AE1A90DE-62AE-E0D3-C6C2-60A468DC7446}"/>
                    </a:ext>
                  </a:extLst>
                </p:cNvPr>
                <p:cNvPicPr/>
                <p:nvPr/>
              </p:nvPicPr>
              <p:blipFill>
                <a:blip r:embed="rId177"/>
                <a:stretch>
                  <a:fillRect/>
                </a:stretch>
              </p:blipFill>
              <p:spPr>
                <a:xfrm>
                  <a:off x="4739332" y="2586622"/>
                  <a:ext cx="1407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9" name="Ink 88">
                  <a:extLst>
                    <a:ext uri="{FF2B5EF4-FFF2-40B4-BE49-F238E27FC236}">
                      <a16:creationId xmlns:a16="http://schemas.microsoft.com/office/drawing/2014/main" id="{71866FC1-F650-C6AA-6B41-3E1208E00F6B}"/>
                    </a:ext>
                  </a:extLst>
                </p14:cNvPr>
                <p14:cNvContentPartPr/>
                <p14:nvPr/>
              </p14:nvContentPartPr>
              <p14:xfrm>
                <a:off x="4984852" y="2531182"/>
                <a:ext cx="144720" cy="174960"/>
              </p14:xfrm>
            </p:contentPart>
          </mc:Choice>
          <mc:Fallback>
            <p:pic>
              <p:nvPicPr>
                <p:cNvPr id="89" name="Ink 88">
                  <a:extLst>
                    <a:ext uri="{FF2B5EF4-FFF2-40B4-BE49-F238E27FC236}">
                      <a16:creationId xmlns:a16="http://schemas.microsoft.com/office/drawing/2014/main" id="{71866FC1-F650-C6AA-6B41-3E1208E00F6B}"/>
                    </a:ext>
                  </a:extLst>
                </p:cNvPr>
                <p:cNvPicPr/>
                <p:nvPr/>
              </p:nvPicPr>
              <p:blipFill>
                <a:blip r:embed="rId179"/>
                <a:stretch>
                  <a:fillRect/>
                </a:stretch>
              </p:blipFill>
              <p:spPr>
                <a:xfrm>
                  <a:off x="4976212" y="2522182"/>
                  <a:ext cx="1623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3" name="Ink 132">
                  <a:extLst>
                    <a:ext uri="{FF2B5EF4-FFF2-40B4-BE49-F238E27FC236}">
                      <a16:creationId xmlns:a16="http://schemas.microsoft.com/office/drawing/2014/main" id="{86652F02-D83A-F0CE-D693-FB540CC5CFE8}"/>
                    </a:ext>
                  </a:extLst>
                </p14:cNvPr>
                <p14:cNvContentPartPr/>
                <p14:nvPr/>
              </p14:nvContentPartPr>
              <p14:xfrm>
                <a:off x="4771012" y="2585902"/>
                <a:ext cx="118080" cy="146160"/>
              </p14:xfrm>
            </p:contentPart>
          </mc:Choice>
          <mc:Fallback>
            <p:pic>
              <p:nvPicPr>
                <p:cNvPr id="133" name="Ink 132">
                  <a:extLst>
                    <a:ext uri="{FF2B5EF4-FFF2-40B4-BE49-F238E27FC236}">
                      <a16:creationId xmlns:a16="http://schemas.microsoft.com/office/drawing/2014/main" id="{86652F02-D83A-F0CE-D693-FB540CC5CFE8}"/>
                    </a:ext>
                  </a:extLst>
                </p:cNvPr>
                <p:cNvPicPr/>
                <p:nvPr/>
              </p:nvPicPr>
              <p:blipFill>
                <a:blip r:embed="rId181"/>
                <a:stretch>
                  <a:fillRect/>
                </a:stretch>
              </p:blipFill>
              <p:spPr>
                <a:xfrm>
                  <a:off x="4762372" y="2576902"/>
                  <a:ext cx="1357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4" name="Ink 133">
                  <a:extLst>
                    <a:ext uri="{FF2B5EF4-FFF2-40B4-BE49-F238E27FC236}">
                      <a16:creationId xmlns:a16="http://schemas.microsoft.com/office/drawing/2014/main" id="{1FEE8D21-8C61-7A6B-F633-09625BE989C9}"/>
                    </a:ext>
                  </a:extLst>
                </p14:cNvPr>
                <p14:cNvContentPartPr/>
                <p14:nvPr/>
              </p14:nvContentPartPr>
              <p14:xfrm>
                <a:off x="4835452" y="2565742"/>
                <a:ext cx="54360" cy="234360"/>
              </p14:xfrm>
            </p:contentPart>
          </mc:Choice>
          <mc:Fallback>
            <p:pic>
              <p:nvPicPr>
                <p:cNvPr id="134" name="Ink 133">
                  <a:extLst>
                    <a:ext uri="{FF2B5EF4-FFF2-40B4-BE49-F238E27FC236}">
                      <a16:creationId xmlns:a16="http://schemas.microsoft.com/office/drawing/2014/main" id="{1FEE8D21-8C61-7A6B-F633-09625BE989C9}"/>
                    </a:ext>
                  </a:extLst>
                </p:cNvPr>
                <p:cNvPicPr/>
                <p:nvPr/>
              </p:nvPicPr>
              <p:blipFill>
                <a:blip r:embed="rId183"/>
                <a:stretch>
                  <a:fillRect/>
                </a:stretch>
              </p:blipFill>
              <p:spPr>
                <a:xfrm>
                  <a:off x="4826452" y="2557102"/>
                  <a:ext cx="720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5" name="Ink 134">
                  <a:extLst>
                    <a:ext uri="{FF2B5EF4-FFF2-40B4-BE49-F238E27FC236}">
                      <a16:creationId xmlns:a16="http://schemas.microsoft.com/office/drawing/2014/main" id="{9E801324-54F6-CCE3-AAFE-CFC35D98F038}"/>
                    </a:ext>
                  </a:extLst>
                </p14:cNvPr>
                <p14:cNvContentPartPr/>
                <p14:nvPr/>
              </p14:nvContentPartPr>
              <p14:xfrm>
                <a:off x="4840492" y="2860582"/>
                <a:ext cx="68040" cy="323640"/>
              </p14:xfrm>
            </p:contentPart>
          </mc:Choice>
          <mc:Fallback>
            <p:pic>
              <p:nvPicPr>
                <p:cNvPr id="135" name="Ink 134">
                  <a:extLst>
                    <a:ext uri="{FF2B5EF4-FFF2-40B4-BE49-F238E27FC236}">
                      <a16:creationId xmlns:a16="http://schemas.microsoft.com/office/drawing/2014/main" id="{9E801324-54F6-CCE3-AAFE-CFC35D98F038}"/>
                    </a:ext>
                  </a:extLst>
                </p:cNvPr>
                <p:cNvPicPr/>
                <p:nvPr/>
              </p:nvPicPr>
              <p:blipFill>
                <a:blip r:embed="rId185"/>
                <a:stretch>
                  <a:fillRect/>
                </a:stretch>
              </p:blipFill>
              <p:spPr>
                <a:xfrm>
                  <a:off x="4831492" y="2851942"/>
                  <a:ext cx="85680" cy="3412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6" name="Ink 135">
                  <a:extLst>
                    <a:ext uri="{FF2B5EF4-FFF2-40B4-BE49-F238E27FC236}">
                      <a16:creationId xmlns:a16="http://schemas.microsoft.com/office/drawing/2014/main" id="{166DFC40-DD8F-FE7E-023B-3D82C8169CF6}"/>
                    </a:ext>
                  </a:extLst>
                </p14:cNvPr>
                <p14:cNvContentPartPr/>
                <p14:nvPr/>
              </p14:nvContentPartPr>
              <p14:xfrm>
                <a:off x="4855612" y="2988382"/>
                <a:ext cx="195120" cy="98280"/>
              </p14:xfrm>
            </p:contentPart>
          </mc:Choice>
          <mc:Fallback>
            <p:pic>
              <p:nvPicPr>
                <p:cNvPr id="136" name="Ink 135">
                  <a:extLst>
                    <a:ext uri="{FF2B5EF4-FFF2-40B4-BE49-F238E27FC236}">
                      <a16:creationId xmlns:a16="http://schemas.microsoft.com/office/drawing/2014/main" id="{166DFC40-DD8F-FE7E-023B-3D82C8169CF6}"/>
                    </a:ext>
                  </a:extLst>
                </p:cNvPr>
                <p:cNvPicPr/>
                <p:nvPr/>
              </p:nvPicPr>
              <p:blipFill>
                <a:blip r:embed="rId187"/>
                <a:stretch>
                  <a:fillRect/>
                </a:stretch>
              </p:blipFill>
              <p:spPr>
                <a:xfrm>
                  <a:off x="4846612" y="2979382"/>
                  <a:ext cx="2127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51" name="Ink 150">
                  <a:extLst>
                    <a:ext uri="{FF2B5EF4-FFF2-40B4-BE49-F238E27FC236}">
                      <a16:creationId xmlns:a16="http://schemas.microsoft.com/office/drawing/2014/main" id="{58AC1D68-E6AA-911D-E8DE-73A56B871734}"/>
                    </a:ext>
                  </a:extLst>
                </p14:cNvPr>
                <p14:cNvContentPartPr/>
                <p14:nvPr/>
              </p14:nvContentPartPr>
              <p14:xfrm>
                <a:off x="4819972" y="2872102"/>
                <a:ext cx="172080" cy="152640"/>
              </p14:xfrm>
            </p:contentPart>
          </mc:Choice>
          <mc:Fallback>
            <p:pic>
              <p:nvPicPr>
                <p:cNvPr id="151" name="Ink 150">
                  <a:extLst>
                    <a:ext uri="{FF2B5EF4-FFF2-40B4-BE49-F238E27FC236}">
                      <a16:creationId xmlns:a16="http://schemas.microsoft.com/office/drawing/2014/main" id="{58AC1D68-E6AA-911D-E8DE-73A56B871734}"/>
                    </a:ext>
                  </a:extLst>
                </p:cNvPr>
                <p:cNvPicPr/>
                <p:nvPr/>
              </p:nvPicPr>
              <p:blipFill>
                <a:blip r:embed="rId189"/>
                <a:stretch>
                  <a:fillRect/>
                </a:stretch>
              </p:blipFill>
              <p:spPr>
                <a:xfrm>
                  <a:off x="4810972" y="2863102"/>
                  <a:ext cx="1897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2" name="Ink 151">
                  <a:extLst>
                    <a:ext uri="{FF2B5EF4-FFF2-40B4-BE49-F238E27FC236}">
                      <a16:creationId xmlns:a16="http://schemas.microsoft.com/office/drawing/2014/main" id="{6D839505-334E-D12B-A729-32D6E950B16C}"/>
                    </a:ext>
                  </a:extLst>
                </p14:cNvPr>
                <p14:cNvContentPartPr/>
                <p14:nvPr/>
              </p14:nvContentPartPr>
              <p14:xfrm>
                <a:off x="4868572" y="2888662"/>
                <a:ext cx="110520" cy="196560"/>
              </p14:xfrm>
            </p:contentPart>
          </mc:Choice>
          <mc:Fallback>
            <p:pic>
              <p:nvPicPr>
                <p:cNvPr id="152" name="Ink 151">
                  <a:extLst>
                    <a:ext uri="{FF2B5EF4-FFF2-40B4-BE49-F238E27FC236}">
                      <a16:creationId xmlns:a16="http://schemas.microsoft.com/office/drawing/2014/main" id="{6D839505-334E-D12B-A729-32D6E950B16C}"/>
                    </a:ext>
                  </a:extLst>
                </p:cNvPr>
                <p:cNvPicPr/>
                <p:nvPr/>
              </p:nvPicPr>
              <p:blipFill>
                <a:blip r:embed="rId191"/>
                <a:stretch>
                  <a:fillRect/>
                </a:stretch>
              </p:blipFill>
              <p:spPr>
                <a:xfrm>
                  <a:off x="4859932" y="2879662"/>
                  <a:ext cx="1281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54" name="Ink 153">
                  <a:extLst>
                    <a:ext uri="{FF2B5EF4-FFF2-40B4-BE49-F238E27FC236}">
                      <a16:creationId xmlns:a16="http://schemas.microsoft.com/office/drawing/2014/main" id="{FBF7670E-5D18-1B2D-F5D3-9D0FDAC8BC01}"/>
                    </a:ext>
                  </a:extLst>
                </p14:cNvPr>
                <p14:cNvContentPartPr/>
                <p14:nvPr/>
              </p14:nvContentPartPr>
              <p14:xfrm>
                <a:off x="4580212" y="2276302"/>
                <a:ext cx="318960" cy="192240"/>
              </p14:xfrm>
            </p:contentPart>
          </mc:Choice>
          <mc:Fallback>
            <p:pic>
              <p:nvPicPr>
                <p:cNvPr id="154" name="Ink 153">
                  <a:extLst>
                    <a:ext uri="{FF2B5EF4-FFF2-40B4-BE49-F238E27FC236}">
                      <a16:creationId xmlns:a16="http://schemas.microsoft.com/office/drawing/2014/main" id="{FBF7670E-5D18-1B2D-F5D3-9D0FDAC8BC01}"/>
                    </a:ext>
                  </a:extLst>
                </p:cNvPr>
                <p:cNvPicPr/>
                <p:nvPr/>
              </p:nvPicPr>
              <p:blipFill>
                <a:blip r:embed="rId193"/>
                <a:stretch>
                  <a:fillRect/>
                </a:stretch>
              </p:blipFill>
              <p:spPr>
                <a:xfrm>
                  <a:off x="4571572" y="2267302"/>
                  <a:ext cx="3366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55" name="Ink 154">
                  <a:extLst>
                    <a:ext uri="{FF2B5EF4-FFF2-40B4-BE49-F238E27FC236}">
                      <a16:creationId xmlns:a16="http://schemas.microsoft.com/office/drawing/2014/main" id="{11B30C16-2FA1-AFD0-E6A7-96268638B538}"/>
                    </a:ext>
                  </a:extLst>
                </p14:cNvPr>
                <p14:cNvContentPartPr/>
                <p14:nvPr/>
              </p14:nvContentPartPr>
              <p14:xfrm>
                <a:off x="4659052" y="2221942"/>
                <a:ext cx="161280" cy="290520"/>
              </p14:xfrm>
            </p:contentPart>
          </mc:Choice>
          <mc:Fallback>
            <p:pic>
              <p:nvPicPr>
                <p:cNvPr id="155" name="Ink 154">
                  <a:extLst>
                    <a:ext uri="{FF2B5EF4-FFF2-40B4-BE49-F238E27FC236}">
                      <a16:creationId xmlns:a16="http://schemas.microsoft.com/office/drawing/2014/main" id="{11B30C16-2FA1-AFD0-E6A7-96268638B538}"/>
                    </a:ext>
                  </a:extLst>
                </p:cNvPr>
                <p:cNvPicPr/>
                <p:nvPr/>
              </p:nvPicPr>
              <p:blipFill>
                <a:blip r:embed="rId195"/>
                <a:stretch>
                  <a:fillRect/>
                </a:stretch>
              </p:blipFill>
              <p:spPr>
                <a:xfrm>
                  <a:off x="4650412" y="2213302"/>
                  <a:ext cx="17892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0" name="Ink 59">
                  <a:extLst>
                    <a:ext uri="{FF2B5EF4-FFF2-40B4-BE49-F238E27FC236}">
                      <a16:creationId xmlns:a16="http://schemas.microsoft.com/office/drawing/2014/main" id="{80775C2E-A332-D20E-E519-9768D70460C8}"/>
                    </a:ext>
                  </a:extLst>
                </p14:cNvPr>
                <p14:cNvContentPartPr/>
                <p14:nvPr/>
              </p14:nvContentPartPr>
              <p14:xfrm>
                <a:off x="8103532" y="3188902"/>
                <a:ext cx="74520" cy="296640"/>
              </p14:xfrm>
            </p:contentPart>
          </mc:Choice>
          <mc:Fallback>
            <p:pic>
              <p:nvPicPr>
                <p:cNvPr id="60" name="Ink 59">
                  <a:extLst>
                    <a:ext uri="{FF2B5EF4-FFF2-40B4-BE49-F238E27FC236}">
                      <a16:creationId xmlns:a16="http://schemas.microsoft.com/office/drawing/2014/main" id="{80775C2E-A332-D20E-E519-9768D70460C8}"/>
                    </a:ext>
                  </a:extLst>
                </p:cNvPr>
                <p:cNvPicPr/>
                <p:nvPr/>
              </p:nvPicPr>
              <p:blipFill>
                <a:blip r:embed="rId197"/>
                <a:stretch>
                  <a:fillRect/>
                </a:stretch>
              </p:blipFill>
              <p:spPr>
                <a:xfrm>
                  <a:off x="8094532" y="3180262"/>
                  <a:ext cx="921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1" name="Ink 60">
                  <a:extLst>
                    <a:ext uri="{FF2B5EF4-FFF2-40B4-BE49-F238E27FC236}">
                      <a16:creationId xmlns:a16="http://schemas.microsoft.com/office/drawing/2014/main" id="{8451619F-2D95-179C-EFCD-24A8E216730D}"/>
                    </a:ext>
                  </a:extLst>
                </p14:cNvPr>
                <p14:cNvContentPartPr/>
                <p14:nvPr/>
              </p14:nvContentPartPr>
              <p14:xfrm>
                <a:off x="8136292" y="3191422"/>
                <a:ext cx="161640" cy="281520"/>
              </p14:xfrm>
            </p:contentPart>
          </mc:Choice>
          <mc:Fallback>
            <p:pic>
              <p:nvPicPr>
                <p:cNvPr id="61" name="Ink 60">
                  <a:extLst>
                    <a:ext uri="{FF2B5EF4-FFF2-40B4-BE49-F238E27FC236}">
                      <a16:creationId xmlns:a16="http://schemas.microsoft.com/office/drawing/2014/main" id="{8451619F-2D95-179C-EFCD-24A8E216730D}"/>
                    </a:ext>
                  </a:extLst>
                </p:cNvPr>
                <p:cNvPicPr/>
                <p:nvPr/>
              </p:nvPicPr>
              <p:blipFill>
                <a:blip r:embed="rId199"/>
                <a:stretch>
                  <a:fillRect/>
                </a:stretch>
              </p:blipFill>
              <p:spPr>
                <a:xfrm>
                  <a:off x="8127292" y="3182782"/>
                  <a:ext cx="1792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62" name="Ink 61">
                  <a:extLst>
                    <a:ext uri="{FF2B5EF4-FFF2-40B4-BE49-F238E27FC236}">
                      <a16:creationId xmlns:a16="http://schemas.microsoft.com/office/drawing/2014/main" id="{F6BE090E-CFC2-3DEF-1D2B-2BEB49BE99AC}"/>
                    </a:ext>
                  </a:extLst>
                </p14:cNvPr>
                <p14:cNvContentPartPr/>
                <p14:nvPr/>
              </p14:nvContentPartPr>
              <p14:xfrm>
                <a:off x="8336092" y="3237142"/>
                <a:ext cx="42840" cy="248400"/>
              </p14:xfrm>
            </p:contentPart>
          </mc:Choice>
          <mc:Fallback>
            <p:pic>
              <p:nvPicPr>
                <p:cNvPr id="62" name="Ink 61">
                  <a:extLst>
                    <a:ext uri="{FF2B5EF4-FFF2-40B4-BE49-F238E27FC236}">
                      <a16:creationId xmlns:a16="http://schemas.microsoft.com/office/drawing/2014/main" id="{F6BE090E-CFC2-3DEF-1D2B-2BEB49BE99AC}"/>
                    </a:ext>
                  </a:extLst>
                </p:cNvPr>
                <p:cNvPicPr/>
                <p:nvPr/>
              </p:nvPicPr>
              <p:blipFill>
                <a:blip r:embed="rId201"/>
                <a:stretch>
                  <a:fillRect/>
                </a:stretch>
              </p:blipFill>
              <p:spPr>
                <a:xfrm>
                  <a:off x="8327092" y="3228142"/>
                  <a:ext cx="604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3" name="Ink 62">
                  <a:extLst>
                    <a:ext uri="{FF2B5EF4-FFF2-40B4-BE49-F238E27FC236}">
                      <a16:creationId xmlns:a16="http://schemas.microsoft.com/office/drawing/2014/main" id="{33869953-9CFD-579D-572B-6398AEAB17A9}"/>
                    </a:ext>
                  </a:extLst>
                </p14:cNvPr>
                <p14:cNvContentPartPr/>
                <p14:nvPr/>
              </p14:nvContentPartPr>
              <p14:xfrm>
                <a:off x="8383252" y="3284662"/>
                <a:ext cx="133920" cy="203040"/>
              </p14:xfrm>
            </p:contentPart>
          </mc:Choice>
          <mc:Fallback>
            <p:pic>
              <p:nvPicPr>
                <p:cNvPr id="63" name="Ink 62">
                  <a:extLst>
                    <a:ext uri="{FF2B5EF4-FFF2-40B4-BE49-F238E27FC236}">
                      <a16:creationId xmlns:a16="http://schemas.microsoft.com/office/drawing/2014/main" id="{33869953-9CFD-579D-572B-6398AEAB17A9}"/>
                    </a:ext>
                  </a:extLst>
                </p:cNvPr>
                <p:cNvPicPr/>
                <p:nvPr/>
              </p:nvPicPr>
              <p:blipFill>
                <a:blip r:embed="rId203"/>
                <a:stretch>
                  <a:fillRect/>
                </a:stretch>
              </p:blipFill>
              <p:spPr>
                <a:xfrm>
                  <a:off x="8374612" y="3276022"/>
                  <a:ext cx="1515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64" name="Ink 63">
                  <a:extLst>
                    <a:ext uri="{FF2B5EF4-FFF2-40B4-BE49-F238E27FC236}">
                      <a16:creationId xmlns:a16="http://schemas.microsoft.com/office/drawing/2014/main" id="{B834D541-88B0-3AFC-1627-9AF6FD0689C2}"/>
                    </a:ext>
                  </a:extLst>
                </p14:cNvPr>
                <p14:cNvContentPartPr/>
                <p14:nvPr/>
              </p14:nvContentPartPr>
              <p14:xfrm>
                <a:off x="8547052" y="3265222"/>
                <a:ext cx="107640" cy="187920"/>
              </p14:xfrm>
            </p:contentPart>
          </mc:Choice>
          <mc:Fallback>
            <p:pic>
              <p:nvPicPr>
                <p:cNvPr id="64" name="Ink 63">
                  <a:extLst>
                    <a:ext uri="{FF2B5EF4-FFF2-40B4-BE49-F238E27FC236}">
                      <a16:creationId xmlns:a16="http://schemas.microsoft.com/office/drawing/2014/main" id="{B834D541-88B0-3AFC-1627-9AF6FD0689C2}"/>
                    </a:ext>
                  </a:extLst>
                </p:cNvPr>
                <p:cNvPicPr/>
                <p:nvPr/>
              </p:nvPicPr>
              <p:blipFill>
                <a:blip r:embed="rId205"/>
                <a:stretch>
                  <a:fillRect/>
                </a:stretch>
              </p:blipFill>
              <p:spPr>
                <a:xfrm>
                  <a:off x="8538412" y="3256222"/>
                  <a:ext cx="1252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65" name="Ink 64">
                  <a:extLst>
                    <a:ext uri="{FF2B5EF4-FFF2-40B4-BE49-F238E27FC236}">
                      <a16:creationId xmlns:a16="http://schemas.microsoft.com/office/drawing/2014/main" id="{E61CF7CA-3358-90E0-E0A0-702D4B83BF32}"/>
                    </a:ext>
                  </a:extLst>
                </p14:cNvPr>
                <p14:cNvContentPartPr/>
                <p14:nvPr/>
              </p14:nvContentPartPr>
              <p14:xfrm>
                <a:off x="8712652" y="3209422"/>
                <a:ext cx="301680" cy="223920"/>
              </p14:xfrm>
            </p:contentPart>
          </mc:Choice>
          <mc:Fallback>
            <p:pic>
              <p:nvPicPr>
                <p:cNvPr id="65" name="Ink 64">
                  <a:extLst>
                    <a:ext uri="{FF2B5EF4-FFF2-40B4-BE49-F238E27FC236}">
                      <a16:creationId xmlns:a16="http://schemas.microsoft.com/office/drawing/2014/main" id="{E61CF7CA-3358-90E0-E0A0-702D4B83BF32}"/>
                    </a:ext>
                  </a:extLst>
                </p:cNvPr>
                <p:cNvPicPr/>
                <p:nvPr/>
              </p:nvPicPr>
              <p:blipFill>
                <a:blip r:embed="rId207"/>
                <a:stretch>
                  <a:fillRect/>
                </a:stretch>
              </p:blipFill>
              <p:spPr>
                <a:xfrm>
                  <a:off x="8704012" y="3200782"/>
                  <a:ext cx="3193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1" name="Ink 90">
                  <a:extLst>
                    <a:ext uri="{FF2B5EF4-FFF2-40B4-BE49-F238E27FC236}">
                      <a16:creationId xmlns:a16="http://schemas.microsoft.com/office/drawing/2014/main" id="{4A9DD688-B15C-E107-DD45-C4EB15CDA5C2}"/>
                    </a:ext>
                  </a:extLst>
                </p14:cNvPr>
                <p14:cNvContentPartPr/>
                <p14:nvPr/>
              </p14:nvContentPartPr>
              <p14:xfrm>
                <a:off x="7133692" y="2295022"/>
                <a:ext cx="29160" cy="855000"/>
              </p14:xfrm>
            </p:contentPart>
          </mc:Choice>
          <mc:Fallback>
            <p:pic>
              <p:nvPicPr>
                <p:cNvPr id="91" name="Ink 90">
                  <a:extLst>
                    <a:ext uri="{FF2B5EF4-FFF2-40B4-BE49-F238E27FC236}">
                      <a16:creationId xmlns:a16="http://schemas.microsoft.com/office/drawing/2014/main" id="{4A9DD688-B15C-E107-DD45-C4EB15CDA5C2}"/>
                    </a:ext>
                  </a:extLst>
                </p:cNvPr>
                <p:cNvPicPr/>
                <p:nvPr/>
              </p:nvPicPr>
              <p:blipFill>
                <a:blip r:embed="rId209"/>
                <a:stretch>
                  <a:fillRect/>
                </a:stretch>
              </p:blipFill>
              <p:spPr>
                <a:xfrm>
                  <a:off x="7125052" y="2286382"/>
                  <a:ext cx="46800" cy="872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2" name="Ink 91">
                  <a:extLst>
                    <a:ext uri="{FF2B5EF4-FFF2-40B4-BE49-F238E27FC236}">
                      <a16:creationId xmlns:a16="http://schemas.microsoft.com/office/drawing/2014/main" id="{F2E29DAC-9636-3F29-FE63-01BF6D5138B3}"/>
                    </a:ext>
                  </a:extLst>
                </p14:cNvPr>
                <p14:cNvContentPartPr/>
                <p14:nvPr/>
              </p14:nvContentPartPr>
              <p14:xfrm>
                <a:off x="7138012" y="2994862"/>
                <a:ext cx="3032640" cy="110520"/>
              </p14:xfrm>
            </p:contentPart>
          </mc:Choice>
          <mc:Fallback>
            <p:pic>
              <p:nvPicPr>
                <p:cNvPr id="92" name="Ink 91">
                  <a:extLst>
                    <a:ext uri="{FF2B5EF4-FFF2-40B4-BE49-F238E27FC236}">
                      <a16:creationId xmlns:a16="http://schemas.microsoft.com/office/drawing/2014/main" id="{F2E29DAC-9636-3F29-FE63-01BF6D5138B3}"/>
                    </a:ext>
                  </a:extLst>
                </p:cNvPr>
                <p:cNvPicPr/>
                <p:nvPr/>
              </p:nvPicPr>
              <p:blipFill>
                <a:blip r:embed="rId211"/>
                <a:stretch>
                  <a:fillRect/>
                </a:stretch>
              </p:blipFill>
              <p:spPr>
                <a:xfrm>
                  <a:off x="7129012" y="2986222"/>
                  <a:ext cx="30502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3" name="Ink 92">
                  <a:extLst>
                    <a:ext uri="{FF2B5EF4-FFF2-40B4-BE49-F238E27FC236}">
                      <a16:creationId xmlns:a16="http://schemas.microsoft.com/office/drawing/2014/main" id="{6F8D9899-A7CB-78D0-03B6-D3004C872080}"/>
                    </a:ext>
                  </a:extLst>
                </p14:cNvPr>
                <p14:cNvContentPartPr/>
                <p14:nvPr/>
              </p14:nvContentPartPr>
              <p14:xfrm>
                <a:off x="7101292" y="2167222"/>
                <a:ext cx="2683080" cy="688320"/>
              </p14:xfrm>
            </p:contentPart>
          </mc:Choice>
          <mc:Fallback>
            <p:pic>
              <p:nvPicPr>
                <p:cNvPr id="93" name="Ink 92">
                  <a:extLst>
                    <a:ext uri="{FF2B5EF4-FFF2-40B4-BE49-F238E27FC236}">
                      <a16:creationId xmlns:a16="http://schemas.microsoft.com/office/drawing/2014/main" id="{6F8D9899-A7CB-78D0-03B6-D3004C872080}"/>
                    </a:ext>
                  </a:extLst>
                </p:cNvPr>
                <p:cNvPicPr/>
                <p:nvPr/>
              </p:nvPicPr>
              <p:blipFill>
                <a:blip r:embed="rId213"/>
                <a:stretch>
                  <a:fillRect/>
                </a:stretch>
              </p:blipFill>
              <p:spPr>
                <a:xfrm>
                  <a:off x="7092652" y="2158582"/>
                  <a:ext cx="2700720" cy="705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05" name="Ink 104">
                  <a:extLst>
                    <a:ext uri="{FF2B5EF4-FFF2-40B4-BE49-F238E27FC236}">
                      <a16:creationId xmlns:a16="http://schemas.microsoft.com/office/drawing/2014/main" id="{9ECE1381-90AD-25FA-AE99-44E9723C8BE9}"/>
                    </a:ext>
                  </a:extLst>
                </p14:cNvPr>
                <p14:cNvContentPartPr/>
                <p14:nvPr/>
              </p14:nvContentPartPr>
              <p14:xfrm>
                <a:off x="7904092" y="2498062"/>
                <a:ext cx="345960" cy="267840"/>
              </p14:xfrm>
            </p:contentPart>
          </mc:Choice>
          <mc:Fallback>
            <p:pic>
              <p:nvPicPr>
                <p:cNvPr id="105" name="Ink 104">
                  <a:extLst>
                    <a:ext uri="{FF2B5EF4-FFF2-40B4-BE49-F238E27FC236}">
                      <a16:creationId xmlns:a16="http://schemas.microsoft.com/office/drawing/2014/main" id="{9ECE1381-90AD-25FA-AE99-44E9723C8BE9}"/>
                    </a:ext>
                  </a:extLst>
                </p:cNvPr>
                <p:cNvPicPr/>
                <p:nvPr/>
              </p:nvPicPr>
              <p:blipFill>
                <a:blip r:embed="rId215"/>
                <a:stretch>
                  <a:fillRect/>
                </a:stretch>
              </p:blipFill>
              <p:spPr>
                <a:xfrm>
                  <a:off x="7895092" y="2489062"/>
                  <a:ext cx="36360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06" name="Ink 105">
                  <a:extLst>
                    <a:ext uri="{FF2B5EF4-FFF2-40B4-BE49-F238E27FC236}">
                      <a16:creationId xmlns:a16="http://schemas.microsoft.com/office/drawing/2014/main" id="{B1E50612-57B0-E76A-330E-70026A20BB91}"/>
                    </a:ext>
                  </a:extLst>
                </p14:cNvPr>
                <p14:cNvContentPartPr/>
                <p14:nvPr/>
              </p14:nvContentPartPr>
              <p14:xfrm>
                <a:off x="8108932" y="2611462"/>
                <a:ext cx="215640" cy="34200"/>
              </p14:xfrm>
            </p:contentPart>
          </mc:Choice>
          <mc:Fallback>
            <p:pic>
              <p:nvPicPr>
                <p:cNvPr id="106" name="Ink 105">
                  <a:extLst>
                    <a:ext uri="{FF2B5EF4-FFF2-40B4-BE49-F238E27FC236}">
                      <a16:creationId xmlns:a16="http://schemas.microsoft.com/office/drawing/2014/main" id="{B1E50612-57B0-E76A-330E-70026A20BB91}"/>
                    </a:ext>
                  </a:extLst>
                </p:cNvPr>
                <p:cNvPicPr/>
                <p:nvPr/>
              </p:nvPicPr>
              <p:blipFill>
                <a:blip r:embed="rId217"/>
                <a:stretch>
                  <a:fillRect/>
                </a:stretch>
              </p:blipFill>
              <p:spPr>
                <a:xfrm>
                  <a:off x="8100292" y="2602462"/>
                  <a:ext cx="2332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07" name="Ink 106">
                  <a:extLst>
                    <a:ext uri="{FF2B5EF4-FFF2-40B4-BE49-F238E27FC236}">
                      <a16:creationId xmlns:a16="http://schemas.microsoft.com/office/drawing/2014/main" id="{6860CF41-DD02-C3BF-EAF0-AD2E31ADB59D}"/>
                    </a:ext>
                  </a:extLst>
                </p14:cNvPr>
                <p14:cNvContentPartPr/>
                <p14:nvPr/>
              </p14:nvContentPartPr>
              <p14:xfrm>
                <a:off x="8282812" y="2549902"/>
                <a:ext cx="69840" cy="175320"/>
              </p14:xfrm>
            </p:contentPart>
          </mc:Choice>
          <mc:Fallback>
            <p:pic>
              <p:nvPicPr>
                <p:cNvPr id="107" name="Ink 106">
                  <a:extLst>
                    <a:ext uri="{FF2B5EF4-FFF2-40B4-BE49-F238E27FC236}">
                      <a16:creationId xmlns:a16="http://schemas.microsoft.com/office/drawing/2014/main" id="{6860CF41-DD02-C3BF-EAF0-AD2E31ADB59D}"/>
                    </a:ext>
                  </a:extLst>
                </p:cNvPr>
                <p:cNvPicPr/>
                <p:nvPr/>
              </p:nvPicPr>
              <p:blipFill>
                <a:blip r:embed="rId219"/>
                <a:stretch>
                  <a:fillRect/>
                </a:stretch>
              </p:blipFill>
              <p:spPr>
                <a:xfrm>
                  <a:off x="8273812" y="2541262"/>
                  <a:ext cx="874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08" name="Ink 107">
                  <a:extLst>
                    <a:ext uri="{FF2B5EF4-FFF2-40B4-BE49-F238E27FC236}">
                      <a16:creationId xmlns:a16="http://schemas.microsoft.com/office/drawing/2014/main" id="{A8E30C40-DA89-EC3A-43E4-E14F93044F46}"/>
                    </a:ext>
                  </a:extLst>
                </p14:cNvPr>
                <p14:cNvContentPartPr/>
                <p14:nvPr/>
              </p14:nvContentPartPr>
              <p14:xfrm>
                <a:off x="8318812" y="2543782"/>
                <a:ext cx="240120" cy="185040"/>
              </p14:xfrm>
            </p:contentPart>
          </mc:Choice>
          <mc:Fallback>
            <p:pic>
              <p:nvPicPr>
                <p:cNvPr id="108" name="Ink 107">
                  <a:extLst>
                    <a:ext uri="{FF2B5EF4-FFF2-40B4-BE49-F238E27FC236}">
                      <a16:creationId xmlns:a16="http://schemas.microsoft.com/office/drawing/2014/main" id="{A8E30C40-DA89-EC3A-43E4-E14F93044F46}"/>
                    </a:ext>
                  </a:extLst>
                </p:cNvPr>
                <p:cNvPicPr/>
                <p:nvPr/>
              </p:nvPicPr>
              <p:blipFill>
                <a:blip r:embed="rId221"/>
                <a:stretch>
                  <a:fillRect/>
                </a:stretch>
              </p:blipFill>
              <p:spPr>
                <a:xfrm>
                  <a:off x="8309812" y="2534782"/>
                  <a:ext cx="2577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09" name="Ink 108">
                  <a:extLst>
                    <a:ext uri="{FF2B5EF4-FFF2-40B4-BE49-F238E27FC236}">
                      <a16:creationId xmlns:a16="http://schemas.microsoft.com/office/drawing/2014/main" id="{32FCC8C0-CA01-FF8F-007B-4F155BFD6D79}"/>
                    </a:ext>
                  </a:extLst>
                </p14:cNvPr>
                <p14:cNvContentPartPr/>
                <p14:nvPr/>
              </p14:nvContentPartPr>
              <p14:xfrm>
                <a:off x="8578012" y="2493022"/>
                <a:ext cx="214560" cy="297000"/>
              </p14:xfrm>
            </p:contentPart>
          </mc:Choice>
          <mc:Fallback>
            <p:pic>
              <p:nvPicPr>
                <p:cNvPr id="109" name="Ink 108">
                  <a:extLst>
                    <a:ext uri="{FF2B5EF4-FFF2-40B4-BE49-F238E27FC236}">
                      <a16:creationId xmlns:a16="http://schemas.microsoft.com/office/drawing/2014/main" id="{32FCC8C0-CA01-FF8F-007B-4F155BFD6D79}"/>
                    </a:ext>
                  </a:extLst>
                </p:cNvPr>
                <p:cNvPicPr/>
                <p:nvPr/>
              </p:nvPicPr>
              <p:blipFill>
                <a:blip r:embed="rId223"/>
                <a:stretch>
                  <a:fillRect/>
                </a:stretch>
              </p:blipFill>
              <p:spPr>
                <a:xfrm>
                  <a:off x="8569372" y="2484382"/>
                  <a:ext cx="2322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1" name="Ink 110">
                  <a:extLst>
                    <a:ext uri="{FF2B5EF4-FFF2-40B4-BE49-F238E27FC236}">
                      <a16:creationId xmlns:a16="http://schemas.microsoft.com/office/drawing/2014/main" id="{49D20853-C53F-2EA3-1865-63D0C42A7AD2}"/>
                    </a:ext>
                  </a:extLst>
                </p14:cNvPr>
                <p14:cNvContentPartPr/>
                <p14:nvPr/>
              </p14:nvContentPartPr>
              <p14:xfrm>
                <a:off x="9053572" y="2469982"/>
                <a:ext cx="79920" cy="149400"/>
              </p14:xfrm>
            </p:contentPart>
          </mc:Choice>
          <mc:Fallback>
            <p:pic>
              <p:nvPicPr>
                <p:cNvPr id="111" name="Ink 110">
                  <a:extLst>
                    <a:ext uri="{FF2B5EF4-FFF2-40B4-BE49-F238E27FC236}">
                      <a16:creationId xmlns:a16="http://schemas.microsoft.com/office/drawing/2014/main" id="{49D20853-C53F-2EA3-1865-63D0C42A7AD2}"/>
                    </a:ext>
                  </a:extLst>
                </p:cNvPr>
                <p:cNvPicPr/>
                <p:nvPr/>
              </p:nvPicPr>
              <p:blipFill>
                <a:blip r:embed="rId225"/>
                <a:stretch>
                  <a:fillRect/>
                </a:stretch>
              </p:blipFill>
              <p:spPr>
                <a:xfrm>
                  <a:off x="9044932" y="2461342"/>
                  <a:ext cx="975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12" name="Ink 111">
                  <a:extLst>
                    <a:ext uri="{FF2B5EF4-FFF2-40B4-BE49-F238E27FC236}">
                      <a16:creationId xmlns:a16="http://schemas.microsoft.com/office/drawing/2014/main" id="{BD980875-A69D-1BB0-1F6F-011BB9BAEECA}"/>
                    </a:ext>
                  </a:extLst>
                </p14:cNvPr>
                <p14:cNvContentPartPr/>
                <p14:nvPr/>
              </p14:nvContentPartPr>
              <p14:xfrm>
                <a:off x="9079132" y="2372782"/>
                <a:ext cx="9720" cy="23040"/>
              </p14:xfrm>
            </p:contentPart>
          </mc:Choice>
          <mc:Fallback>
            <p:pic>
              <p:nvPicPr>
                <p:cNvPr id="112" name="Ink 111">
                  <a:extLst>
                    <a:ext uri="{FF2B5EF4-FFF2-40B4-BE49-F238E27FC236}">
                      <a16:creationId xmlns:a16="http://schemas.microsoft.com/office/drawing/2014/main" id="{BD980875-A69D-1BB0-1F6F-011BB9BAEECA}"/>
                    </a:ext>
                  </a:extLst>
                </p:cNvPr>
                <p:cNvPicPr/>
                <p:nvPr/>
              </p:nvPicPr>
              <p:blipFill>
                <a:blip r:embed="rId227"/>
                <a:stretch>
                  <a:fillRect/>
                </a:stretch>
              </p:blipFill>
              <p:spPr>
                <a:xfrm>
                  <a:off x="9070132" y="2363782"/>
                  <a:ext cx="273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13" name="Ink 112">
                  <a:extLst>
                    <a:ext uri="{FF2B5EF4-FFF2-40B4-BE49-F238E27FC236}">
                      <a16:creationId xmlns:a16="http://schemas.microsoft.com/office/drawing/2014/main" id="{5D6E354F-FDDE-4B9C-953A-0267A90DA164}"/>
                    </a:ext>
                  </a:extLst>
                </p14:cNvPr>
                <p14:cNvContentPartPr/>
                <p14:nvPr/>
              </p14:nvContentPartPr>
              <p14:xfrm>
                <a:off x="9181012" y="2347582"/>
                <a:ext cx="158040" cy="278640"/>
              </p14:xfrm>
            </p:contentPart>
          </mc:Choice>
          <mc:Fallback>
            <p:pic>
              <p:nvPicPr>
                <p:cNvPr id="113" name="Ink 112">
                  <a:extLst>
                    <a:ext uri="{FF2B5EF4-FFF2-40B4-BE49-F238E27FC236}">
                      <a16:creationId xmlns:a16="http://schemas.microsoft.com/office/drawing/2014/main" id="{5D6E354F-FDDE-4B9C-953A-0267A90DA164}"/>
                    </a:ext>
                  </a:extLst>
                </p:cNvPr>
                <p:cNvPicPr/>
                <p:nvPr/>
              </p:nvPicPr>
              <p:blipFill>
                <a:blip r:embed="rId229"/>
                <a:stretch>
                  <a:fillRect/>
                </a:stretch>
              </p:blipFill>
              <p:spPr>
                <a:xfrm>
                  <a:off x="9172372" y="2338582"/>
                  <a:ext cx="1756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14" name="Ink 113">
                  <a:extLst>
                    <a:ext uri="{FF2B5EF4-FFF2-40B4-BE49-F238E27FC236}">
                      <a16:creationId xmlns:a16="http://schemas.microsoft.com/office/drawing/2014/main" id="{C6CBCE5C-903C-E863-6B25-C8AEBF0A2253}"/>
                    </a:ext>
                  </a:extLst>
                </p14:cNvPr>
                <p14:cNvContentPartPr/>
                <p14:nvPr/>
              </p14:nvContentPartPr>
              <p14:xfrm>
                <a:off x="9042412" y="2664742"/>
                <a:ext cx="597600" cy="163800"/>
              </p14:xfrm>
            </p:contentPart>
          </mc:Choice>
          <mc:Fallback>
            <p:pic>
              <p:nvPicPr>
                <p:cNvPr id="114" name="Ink 113">
                  <a:extLst>
                    <a:ext uri="{FF2B5EF4-FFF2-40B4-BE49-F238E27FC236}">
                      <a16:creationId xmlns:a16="http://schemas.microsoft.com/office/drawing/2014/main" id="{C6CBCE5C-903C-E863-6B25-C8AEBF0A2253}"/>
                    </a:ext>
                  </a:extLst>
                </p:cNvPr>
                <p:cNvPicPr/>
                <p:nvPr/>
              </p:nvPicPr>
              <p:blipFill>
                <a:blip r:embed="rId231"/>
                <a:stretch>
                  <a:fillRect/>
                </a:stretch>
              </p:blipFill>
              <p:spPr>
                <a:xfrm>
                  <a:off x="9033412" y="2655742"/>
                  <a:ext cx="6152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15" name="Ink 114">
                  <a:extLst>
                    <a:ext uri="{FF2B5EF4-FFF2-40B4-BE49-F238E27FC236}">
                      <a16:creationId xmlns:a16="http://schemas.microsoft.com/office/drawing/2014/main" id="{98BD1559-AA2A-CD28-855A-BE8719B00A03}"/>
                    </a:ext>
                  </a:extLst>
                </p14:cNvPr>
                <p14:cNvContentPartPr/>
                <p14:nvPr/>
              </p14:nvContentPartPr>
              <p14:xfrm>
                <a:off x="9249052" y="2904502"/>
                <a:ext cx="139320" cy="111240"/>
              </p14:xfrm>
            </p:contentPart>
          </mc:Choice>
          <mc:Fallback>
            <p:pic>
              <p:nvPicPr>
                <p:cNvPr id="115" name="Ink 114">
                  <a:extLst>
                    <a:ext uri="{FF2B5EF4-FFF2-40B4-BE49-F238E27FC236}">
                      <a16:creationId xmlns:a16="http://schemas.microsoft.com/office/drawing/2014/main" id="{98BD1559-AA2A-CD28-855A-BE8719B00A03}"/>
                    </a:ext>
                  </a:extLst>
                </p:cNvPr>
                <p:cNvPicPr/>
                <p:nvPr/>
              </p:nvPicPr>
              <p:blipFill>
                <a:blip r:embed="rId233"/>
                <a:stretch>
                  <a:fillRect/>
                </a:stretch>
              </p:blipFill>
              <p:spPr>
                <a:xfrm>
                  <a:off x="9240412" y="2895502"/>
                  <a:ext cx="1569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16" name="Ink 115">
                  <a:extLst>
                    <a:ext uri="{FF2B5EF4-FFF2-40B4-BE49-F238E27FC236}">
                      <a16:creationId xmlns:a16="http://schemas.microsoft.com/office/drawing/2014/main" id="{3D06376A-388F-5719-4DAC-3650E564489D}"/>
                    </a:ext>
                  </a:extLst>
                </p14:cNvPr>
                <p14:cNvContentPartPr/>
                <p14:nvPr/>
              </p14:nvContentPartPr>
              <p14:xfrm>
                <a:off x="9412132" y="2874262"/>
                <a:ext cx="510480" cy="294120"/>
              </p14:xfrm>
            </p:contentPart>
          </mc:Choice>
          <mc:Fallback>
            <p:pic>
              <p:nvPicPr>
                <p:cNvPr id="116" name="Ink 115">
                  <a:extLst>
                    <a:ext uri="{FF2B5EF4-FFF2-40B4-BE49-F238E27FC236}">
                      <a16:creationId xmlns:a16="http://schemas.microsoft.com/office/drawing/2014/main" id="{3D06376A-388F-5719-4DAC-3650E564489D}"/>
                    </a:ext>
                  </a:extLst>
                </p:cNvPr>
                <p:cNvPicPr/>
                <p:nvPr/>
              </p:nvPicPr>
              <p:blipFill>
                <a:blip r:embed="rId235"/>
                <a:stretch>
                  <a:fillRect/>
                </a:stretch>
              </p:blipFill>
              <p:spPr>
                <a:xfrm>
                  <a:off x="9403492" y="2865262"/>
                  <a:ext cx="5281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8" name="Ink 137">
                  <a:extLst>
                    <a:ext uri="{FF2B5EF4-FFF2-40B4-BE49-F238E27FC236}">
                      <a16:creationId xmlns:a16="http://schemas.microsoft.com/office/drawing/2014/main" id="{842361D4-A389-7EEF-14DF-ADFD92A55650}"/>
                    </a:ext>
                  </a:extLst>
                </p14:cNvPr>
                <p14:cNvContentPartPr/>
                <p14:nvPr/>
              </p14:nvContentPartPr>
              <p14:xfrm>
                <a:off x="9199012" y="2718022"/>
                <a:ext cx="174960" cy="100800"/>
              </p14:xfrm>
            </p:contentPart>
          </mc:Choice>
          <mc:Fallback>
            <p:pic>
              <p:nvPicPr>
                <p:cNvPr id="138" name="Ink 137">
                  <a:extLst>
                    <a:ext uri="{FF2B5EF4-FFF2-40B4-BE49-F238E27FC236}">
                      <a16:creationId xmlns:a16="http://schemas.microsoft.com/office/drawing/2014/main" id="{842361D4-A389-7EEF-14DF-ADFD92A55650}"/>
                    </a:ext>
                  </a:extLst>
                </p:cNvPr>
                <p:cNvPicPr/>
                <p:nvPr/>
              </p:nvPicPr>
              <p:blipFill>
                <a:blip r:embed="rId237"/>
                <a:stretch>
                  <a:fillRect/>
                </a:stretch>
              </p:blipFill>
              <p:spPr>
                <a:xfrm>
                  <a:off x="9190372" y="2709382"/>
                  <a:ext cx="1926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9" name="Ink 138">
                  <a:extLst>
                    <a:ext uri="{FF2B5EF4-FFF2-40B4-BE49-F238E27FC236}">
                      <a16:creationId xmlns:a16="http://schemas.microsoft.com/office/drawing/2014/main" id="{FB6D35B9-1FAA-A619-1724-883AD1921B0B}"/>
                    </a:ext>
                  </a:extLst>
                </p14:cNvPr>
                <p14:cNvContentPartPr/>
                <p14:nvPr/>
              </p14:nvContentPartPr>
              <p14:xfrm>
                <a:off x="9158692" y="2639902"/>
                <a:ext cx="214560" cy="213840"/>
              </p14:xfrm>
            </p:contentPart>
          </mc:Choice>
          <mc:Fallback>
            <p:pic>
              <p:nvPicPr>
                <p:cNvPr id="139" name="Ink 138">
                  <a:extLst>
                    <a:ext uri="{FF2B5EF4-FFF2-40B4-BE49-F238E27FC236}">
                      <a16:creationId xmlns:a16="http://schemas.microsoft.com/office/drawing/2014/main" id="{FB6D35B9-1FAA-A619-1724-883AD1921B0B}"/>
                    </a:ext>
                  </a:extLst>
                </p:cNvPr>
                <p:cNvPicPr/>
                <p:nvPr/>
              </p:nvPicPr>
              <p:blipFill>
                <a:blip r:embed="rId239"/>
                <a:stretch>
                  <a:fillRect/>
                </a:stretch>
              </p:blipFill>
              <p:spPr>
                <a:xfrm>
                  <a:off x="9149692" y="2631262"/>
                  <a:ext cx="2322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0" name="Ink 139">
                  <a:extLst>
                    <a:ext uri="{FF2B5EF4-FFF2-40B4-BE49-F238E27FC236}">
                      <a16:creationId xmlns:a16="http://schemas.microsoft.com/office/drawing/2014/main" id="{6818DBDD-B40E-8F6E-C46B-D242B2ABFF0D}"/>
                    </a:ext>
                  </a:extLst>
                </p14:cNvPr>
                <p14:cNvContentPartPr/>
                <p14:nvPr/>
              </p14:nvContentPartPr>
              <p14:xfrm>
                <a:off x="9818572" y="2451622"/>
                <a:ext cx="81000" cy="403560"/>
              </p14:xfrm>
            </p:contentPart>
          </mc:Choice>
          <mc:Fallback>
            <p:pic>
              <p:nvPicPr>
                <p:cNvPr id="140" name="Ink 139">
                  <a:extLst>
                    <a:ext uri="{FF2B5EF4-FFF2-40B4-BE49-F238E27FC236}">
                      <a16:creationId xmlns:a16="http://schemas.microsoft.com/office/drawing/2014/main" id="{6818DBDD-B40E-8F6E-C46B-D242B2ABFF0D}"/>
                    </a:ext>
                  </a:extLst>
                </p:cNvPr>
                <p:cNvPicPr/>
                <p:nvPr/>
              </p:nvPicPr>
              <p:blipFill>
                <a:blip r:embed="rId241"/>
                <a:stretch>
                  <a:fillRect/>
                </a:stretch>
              </p:blipFill>
              <p:spPr>
                <a:xfrm>
                  <a:off x="9809572" y="2442622"/>
                  <a:ext cx="9864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1" name="Ink 140">
                  <a:extLst>
                    <a:ext uri="{FF2B5EF4-FFF2-40B4-BE49-F238E27FC236}">
                      <a16:creationId xmlns:a16="http://schemas.microsoft.com/office/drawing/2014/main" id="{D83114B0-8BB3-20B1-DD65-84F17EF6DA11}"/>
                    </a:ext>
                  </a:extLst>
                </p14:cNvPr>
                <p14:cNvContentPartPr/>
                <p14:nvPr/>
              </p14:nvContentPartPr>
              <p14:xfrm>
                <a:off x="9803452" y="2656822"/>
                <a:ext cx="280440" cy="110160"/>
              </p14:xfrm>
            </p:contentPart>
          </mc:Choice>
          <mc:Fallback>
            <p:pic>
              <p:nvPicPr>
                <p:cNvPr id="141" name="Ink 140">
                  <a:extLst>
                    <a:ext uri="{FF2B5EF4-FFF2-40B4-BE49-F238E27FC236}">
                      <a16:creationId xmlns:a16="http://schemas.microsoft.com/office/drawing/2014/main" id="{D83114B0-8BB3-20B1-DD65-84F17EF6DA11}"/>
                    </a:ext>
                  </a:extLst>
                </p:cNvPr>
                <p:cNvPicPr/>
                <p:nvPr/>
              </p:nvPicPr>
              <p:blipFill>
                <a:blip r:embed="rId243"/>
                <a:stretch>
                  <a:fillRect/>
                </a:stretch>
              </p:blipFill>
              <p:spPr>
                <a:xfrm>
                  <a:off x="9794452" y="2647822"/>
                  <a:ext cx="2980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7" name="Ink 156">
                  <a:extLst>
                    <a:ext uri="{FF2B5EF4-FFF2-40B4-BE49-F238E27FC236}">
                      <a16:creationId xmlns:a16="http://schemas.microsoft.com/office/drawing/2014/main" id="{BCD56154-C6C2-BA46-999F-D3F6E52A01A5}"/>
                    </a:ext>
                  </a:extLst>
                </p14:cNvPr>
                <p14:cNvContentPartPr/>
                <p14:nvPr/>
              </p14:nvContentPartPr>
              <p14:xfrm>
                <a:off x="9262372" y="2657902"/>
                <a:ext cx="239760" cy="82080"/>
              </p14:xfrm>
            </p:contentPart>
          </mc:Choice>
          <mc:Fallback>
            <p:pic>
              <p:nvPicPr>
                <p:cNvPr id="157" name="Ink 156">
                  <a:extLst>
                    <a:ext uri="{FF2B5EF4-FFF2-40B4-BE49-F238E27FC236}">
                      <a16:creationId xmlns:a16="http://schemas.microsoft.com/office/drawing/2014/main" id="{BCD56154-C6C2-BA46-999F-D3F6E52A01A5}"/>
                    </a:ext>
                  </a:extLst>
                </p:cNvPr>
                <p:cNvPicPr/>
                <p:nvPr/>
              </p:nvPicPr>
              <p:blipFill>
                <a:blip r:embed="rId245"/>
                <a:stretch>
                  <a:fillRect/>
                </a:stretch>
              </p:blipFill>
              <p:spPr>
                <a:xfrm>
                  <a:off x="9253372" y="2649262"/>
                  <a:ext cx="257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8" name="Ink 157">
                  <a:extLst>
                    <a:ext uri="{FF2B5EF4-FFF2-40B4-BE49-F238E27FC236}">
                      <a16:creationId xmlns:a16="http://schemas.microsoft.com/office/drawing/2014/main" id="{AEBFF9FF-6D28-6070-7D77-9D17B3F33165}"/>
                    </a:ext>
                  </a:extLst>
                </p14:cNvPr>
                <p14:cNvContentPartPr/>
                <p14:nvPr/>
              </p14:nvContentPartPr>
              <p14:xfrm>
                <a:off x="9368212" y="2604622"/>
                <a:ext cx="146160" cy="149040"/>
              </p14:xfrm>
            </p:contentPart>
          </mc:Choice>
          <mc:Fallback>
            <p:pic>
              <p:nvPicPr>
                <p:cNvPr id="158" name="Ink 157">
                  <a:extLst>
                    <a:ext uri="{FF2B5EF4-FFF2-40B4-BE49-F238E27FC236}">
                      <a16:creationId xmlns:a16="http://schemas.microsoft.com/office/drawing/2014/main" id="{AEBFF9FF-6D28-6070-7D77-9D17B3F33165}"/>
                    </a:ext>
                  </a:extLst>
                </p:cNvPr>
                <p:cNvPicPr/>
                <p:nvPr/>
              </p:nvPicPr>
              <p:blipFill>
                <a:blip r:embed="rId247"/>
                <a:stretch>
                  <a:fillRect/>
                </a:stretch>
              </p:blipFill>
              <p:spPr>
                <a:xfrm>
                  <a:off x="9359212" y="2595982"/>
                  <a:ext cx="1638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9" name="Ink 158">
                  <a:extLst>
                    <a:ext uri="{FF2B5EF4-FFF2-40B4-BE49-F238E27FC236}">
                      <a16:creationId xmlns:a16="http://schemas.microsoft.com/office/drawing/2014/main" id="{D5763F34-0372-869E-6216-B6C3D9E22855}"/>
                    </a:ext>
                  </a:extLst>
                </p14:cNvPr>
                <p14:cNvContentPartPr/>
                <p14:nvPr/>
              </p14:nvContentPartPr>
              <p14:xfrm>
                <a:off x="9790132" y="2528302"/>
                <a:ext cx="248400" cy="206280"/>
              </p14:xfrm>
            </p:contentPart>
          </mc:Choice>
          <mc:Fallback>
            <p:pic>
              <p:nvPicPr>
                <p:cNvPr id="159" name="Ink 158">
                  <a:extLst>
                    <a:ext uri="{FF2B5EF4-FFF2-40B4-BE49-F238E27FC236}">
                      <a16:creationId xmlns:a16="http://schemas.microsoft.com/office/drawing/2014/main" id="{D5763F34-0372-869E-6216-B6C3D9E22855}"/>
                    </a:ext>
                  </a:extLst>
                </p:cNvPr>
                <p:cNvPicPr/>
                <p:nvPr/>
              </p:nvPicPr>
              <p:blipFill>
                <a:blip r:embed="rId249"/>
                <a:stretch>
                  <a:fillRect/>
                </a:stretch>
              </p:blipFill>
              <p:spPr>
                <a:xfrm>
                  <a:off x="9781492" y="2519302"/>
                  <a:ext cx="2660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0" name="Ink 159">
                  <a:extLst>
                    <a:ext uri="{FF2B5EF4-FFF2-40B4-BE49-F238E27FC236}">
                      <a16:creationId xmlns:a16="http://schemas.microsoft.com/office/drawing/2014/main" id="{2B854E9C-69BD-B63A-FB0B-215AB3AC9E47}"/>
                    </a:ext>
                  </a:extLst>
                </p14:cNvPr>
                <p14:cNvContentPartPr/>
                <p14:nvPr/>
              </p14:nvContentPartPr>
              <p14:xfrm>
                <a:off x="9831892" y="2551702"/>
                <a:ext cx="203760" cy="203760"/>
              </p14:xfrm>
            </p:contentPart>
          </mc:Choice>
          <mc:Fallback>
            <p:pic>
              <p:nvPicPr>
                <p:cNvPr id="160" name="Ink 159">
                  <a:extLst>
                    <a:ext uri="{FF2B5EF4-FFF2-40B4-BE49-F238E27FC236}">
                      <a16:creationId xmlns:a16="http://schemas.microsoft.com/office/drawing/2014/main" id="{2B854E9C-69BD-B63A-FB0B-215AB3AC9E47}"/>
                    </a:ext>
                  </a:extLst>
                </p:cNvPr>
                <p:cNvPicPr/>
                <p:nvPr/>
              </p:nvPicPr>
              <p:blipFill>
                <a:blip r:embed="rId251"/>
                <a:stretch>
                  <a:fillRect/>
                </a:stretch>
              </p:blipFill>
              <p:spPr>
                <a:xfrm>
                  <a:off x="9823252" y="2542702"/>
                  <a:ext cx="2214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1" name="Ink 160">
                  <a:extLst>
                    <a:ext uri="{FF2B5EF4-FFF2-40B4-BE49-F238E27FC236}">
                      <a16:creationId xmlns:a16="http://schemas.microsoft.com/office/drawing/2014/main" id="{2421D7DD-D75F-54D0-B97B-89120CC68E74}"/>
                    </a:ext>
                  </a:extLst>
                </p14:cNvPr>
                <p14:cNvContentPartPr/>
                <p14:nvPr/>
              </p14:nvContentPartPr>
              <p14:xfrm>
                <a:off x="10172092" y="2569342"/>
                <a:ext cx="180360" cy="298440"/>
              </p14:xfrm>
            </p:contentPart>
          </mc:Choice>
          <mc:Fallback>
            <p:pic>
              <p:nvPicPr>
                <p:cNvPr id="161" name="Ink 160">
                  <a:extLst>
                    <a:ext uri="{FF2B5EF4-FFF2-40B4-BE49-F238E27FC236}">
                      <a16:creationId xmlns:a16="http://schemas.microsoft.com/office/drawing/2014/main" id="{2421D7DD-D75F-54D0-B97B-89120CC68E74}"/>
                    </a:ext>
                  </a:extLst>
                </p:cNvPr>
                <p:cNvPicPr/>
                <p:nvPr/>
              </p:nvPicPr>
              <p:blipFill>
                <a:blip r:embed="rId253"/>
                <a:stretch>
                  <a:fillRect/>
                </a:stretch>
              </p:blipFill>
              <p:spPr>
                <a:xfrm>
                  <a:off x="10163452" y="2560702"/>
                  <a:ext cx="1980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3" name="Ink 162">
                  <a:extLst>
                    <a:ext uri="{FF2B5EF4-FFF2-40B4-BE49-F238E27FC236}">
                      <a16:creationId xmlns:a16="http://schemas.microsoft.com/office/drawing/2014/main" id="{E639295E-2278-CEDA-C071-72AB9D7D6A5E}"/>
                    </a:ext>
                  </a:extLst>
                </p14:cNvPr>
                <p14:cNvContentPartPr/>
                <p14:nvPr/>
              </p14:nvContentPartPr>
              <p14:xfrm>
                <a:off x="8088412" y="6108142"/>
                <a:ext cx="396720" cy="111240"/>
              </p14:xfrm>
            </p:contentPart>
          </mc:Choice>
          <mc:Fallback>
            <p:pic>
              <p:nvPicPr>
                <p:cNvPr id="163" name="Ink 162">
                  <a:extLst>
                    <a:ext uri="{FF2B5EF4-FFF2-40B4-BE49-F238E27FC236}">
                      <a16:creationId xmlns:a16="http://schemas.microsoft.com/office/drawing/2014/main" id="{E639295E-2278-CEDA-C071-72AB9D7D6A5E}"/>
                    </a:ext>
                  </a:extLst>
                </p:cNvPr>
                <p:cNvPicPr/>
                <p:nvPr/>
              </p:nvPicPr>
              <p:blipFill>
                <a:blip r:embed="rId255"/>
                <a:stretch>
                  <a:fillRect/>
                </a:stretch>
              </p:blipFill>
              <p:spPr>
                <a:xfrm>
                  <a:off x="8079412" y="6099142"/>
                  <a:ext cx="4143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5" name="Ink 164">
                  <a:extLst>
                    <a:ext uri="{FF2B5EF4-FFF2-40B4-BE49-F238E27FC236}">
                      <a16:creationId xmlns:a16="http://schemas.microsoft.com/office/drawing/2014/main" id="{4AFCA3EE-955C-5DE8-FCA0-7907E4375E9A}"/>
                    </a:ext>
                  </a:extLst>
                </p14:cNvPr>
                <p14:cNvContentPartPr/>
                <p14:nvPr/>
              </p14:nvContentPartPr>
              <p14:xfrm>
                <a:off x="6479932" y="5220742"/>
                <a:ext cx="387360" cy="126720"/>
              </p14:xfrm>
            </p:contentPart>
          </mc:Choice>
          <mc:Fallback>
            <p:pic>
              <p:nvPicPr>
                <p:cNvPr id="165" name="Ink 164">
                  <a:extLst>
                    <a:ext uri="{FF2B5EF4-FFF2-40B4-BE49-F238E27FC236}">
                      <a16:creationId xmlns:a16="http://schemas.microsoft.com/office/drawing/2014/main" id="{4AFCA3EE-955C-5DE8-FCA0-7907E4375E9A}"/>
                    </a:ext>
                  </a:extLst>
                </p:cNvPr>
                <p:cNvPicPr/>
                <p:nvPr/>
              </p:nvPicPr>
              <p:blipFill>
                <a:blip r:embed="rId257"/>
                <a:stretch>
                  <a:fillRect/>
                </a:stretch>
              </p:blipFill>
              <p:spPr>
                <a:xfrm>
                  <a:off x="6470932" y="5211742"/>
                  <a:ext cx="4050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6" name="Ink 165">
                  <a:extLst>
                    <a:ext uri="{FF2B5EF4-FFF2-40B4-BE49-F238E27FC236}">
                      <a16:creationId xmlns:a16="http://schemas.microsoft.com/office/drawing/2014/main" id="{9D08CA58-8F7A-7E3A-D6DB-B26DA1F5687D}"/>
                    </a:ext>
                  </a:extLst>
                </p14:cNvPr>
                <p14:cNvContentPartPr/>
                <p14:nvPr/>
              </p14:nvContentPartPr>
              <p14:xfrm>
                <a:off x="6569932" y="5151982"/>
                <a:ext cx="304560" cy="327600"/>
              </p14:xfrm>
            </p:contentPart>
          </mc:Choice>
          <mc:Fallback>
            <p:pic>
              <p:nvPicPr>
                <p:cNvPr id="166" name="Ink 165">
                  <a:extLst>
                    <a:ext uri="{FF2B5EF4-FFF2-40B4-BE49-F238E27FC236}">
                      <a16:creationId xmlns:a16="http://schemas.microsoft.com/office/drawing/2014/main" id="{9D08CA58-8F7A-7E3A-D6DB-B26DA1F5687D}"/>
                    </a:ext>
                  </a:extLst>
                </p:cNvPr>
                <p:cNvPicPr/>
                <p:nvPr/>
              </p:nvPicPr>
              <p:blipFill>
                <a:blip r:embed="rId259"/>
                <a:stretch>
                  <a:fillRect/>
                </a:stretch>
              </p:blipFill>
              <p:spPr>
                <a:xfrm>
                  <a:off x="6561292" y="5142982"/>
                  <a:ext cx="32220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7" name="Ink 166">
                  <a:extLst>
                    <a:ext uri="{FF2B5EF4-FFF2-40B4-BE49-F238E27FC236}">
                      <a16:creationId xmlns:a16="http://schemas.microsoft.com/office/drawing/2014/main" id="{A072FF7C-8BFB-EE58-19CA-3CBCD4A20579}"/>
                    </a:ext>
                  </a:extLst>
                </p14:cNvPr>
                <p14:cNvContentPartPr/>
                <p14:nvPr/>
              </p14:nvContentPartPr>
              <p14:xfrm>
                <a:off x="6655252" y="5521702"/>
                <a:ext cx="72000" cy="255960"/>
              </p14:xfrm>
            </p:contentPart>
          </mc:Choice>
          <mc:Fallback>
            <p:pic>
              <p:nvPicPr>
                <p:cNvPr id="167" name="Ink 166">
                  <a:extLst>
                    <a:ext uri="{FF2B5EF4-FFF2-40B4-BE49-F238E27FC236}">
                      <a16:creationId xmlns:a16="http://schemas.microsoft.com/office/drawing/2014/main" id="{A072FF7C-8BFB-EE58-19CA-3CBCD4A20579}"/>
                    </a:ext>
                  </a:extLst>
                </p:cNvPr>
                <p:cNvPicPr/>
                <p:nvPr/>
              </p:nvPicPr>
              <p:blipFill>
                <a:blip r:embed="rId261"/>
                <a:stretch>
                  <a:fillRect/>
                </a:stretch>
              </p:blipFill>
              <p:spPr>
                <a:xfrm>
                  <a:off x="6646612" y="5512702"/>
                  <a:ext cx="8964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8" name="Ink 167">
                  <a:extLst>
                    <a:ext uri="{FF2B5EF4-FFF2-40B4-BE49-F238E27FC236}">
                      <a16:creationId xmlns:a16="http://schemas.microsoft.com/office/drawing/2014/main" id="{2C793D0A-D695-6C07-0F2D-4368E0527A01}"/>
                    </a:ext>
                  </a:extLst>
                </p14:cNvPr>
                <p14:cNvContentPartPr/>
                <p14:nvPr/>
              </p14:nvContentPartPr>
              <p14:xfrm>
                <a:off x="6638332" y="5624302"/>
                <a:ext cx="284040" cy="115920"/>
              </p14:xfrm>
            </p:contentPart>
          </mc:Choice>
          <mc:Fallback>
            <p:pic>
              <p:nvPicPr>
                <p:cNvPr id="168" name="Ink 167">
                  <a:extLst>
                    <a:ext uri="{FF2B5EF4-FFF2-40B4-BE49-F238E27FC236}">
                      <a16:creationId xmlns:a16="http://schemas.microsoft.com/office/drawing/2014/main" id="{2C793D0A-D695-6C07-0F2D-4368E0527A01}"/>
                    </a:ext>
                  </a:extLst>
                </p:cNvPr>
                <p:cNvPicPr/>
                <p:nvPr/>
              </p:nvPicPr>
              <p:blipFill>
                <a:blip r:embed="rId263"/>
                <a:stretch>
                  <a:fillRect/>
                </a:stretch>
              </p:blipFill>
              <p:spPr>
                <a:xfrm>
                  <a:off x="6629332" y="5615302"/>
                  <a:ext cx="3016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0" name="Ink 169">
                  <a:extLst>
                    <a:ext uri="{FF2B5EF4-FFF2-40B4-BE49-F238E27FC236}">
                      <a16:creationId xmlns:a16="http://schemas.microsoft.com/office/drawing/2014/main" id="{917ED310-8E10-2849-931F-5657BA4DC9F0}"/>
                    </a:ext>
                  </a:extLst>
                </p14:cNvPr>
                <p14:cNvContentPartPr/>
                <p14:nvPr/>
              </p14:nvContentPartPr>
              <p14:xfrm>
                <a:off x="7063492" y="4953262"/>
                <a:ext cx="1098360" cy="799920"/>
              </p14:xfrm>
            </p:contentPart>
          </mc:Choice>
          <mc:Fallback>
            <p:pic>
              <p:nvPicPr>
                <p:cNvPr id="170" name="Ink 169">
                  <a:extLst>
                    <a:ext uri="{FF2B5EF4-FFF2-40B4-BE49-F238E27FC236}">
                      <a16:creationId xmlns:a16="http://schemas.microsoft.com/office/drawing/2014/main" id="{917ED310-8E10-2849-931F-5657BA4DC9F0}"/>
                    </a:ext>
                  </a:extLst>
                </p:cNvPr>
                <p:cNvPicPr/>
                <p:nvPr/>
              </p:nvPicPr>
              <p:blipFill>
                <a:blip r:embed="rId265"/>
                <a:stretch>
                  <a:fillRect/>
                </a:stretch>
              </p:blipFill>
              <p:spPr>
                <a:xfrm>
                  <a:off x="7054492" y="4944622"/>
                  <a:ext cx="1116000" cy="817560"/>
                </a:xfrm>
                <a:prstGeom prst="rect">
                  <a:avLst/>
                </a:prstGeom>
              </p:spPr>
            </p:pic>
          </mc:Fallback>
        </mc:AlternateContent>
      </p:grpSp>
    </p:spTree>
    <p:extLst>
      <p:ext uri="{BB962C8B-B14F-4D97-AF65-F5344CB8AC3E}">
        <p14:creationId xmlns:p14="http://schemas.microsoft.com/office/powerpoint/2010/main" val="14673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F1E02A9-0F43-474D-EB90-33B1E449181D}"/>
                  </a:ext>
                </a:extLst>
              </p14:cNvPr>
              <p14:cNvContentPartPr/>
              <p14:nvPr/>
            </p14:nvContentPartPr>
            <p14:xfrm>
              <a:off x="2393212" y="1699942"/>
              <a:ext cx="1440" cy="360"/>
            </p14:xfrm>
          </p:contentPart>
        </mc:Choice>
        <mc:Fallback>
          <p:pic>
            <p:nvPicPr>
              <p:cNvPr id="5" name="Ink 4">
                <a:extLst>
                  <a:ext uri="{FF2B5EF4-FFF2-40B4-BE49-F238E27FC236}">
                    <a16:creationId xmlns:a16="http://schemas.microsoft.com/office/drawing/2014/main" id="{EF1E02A9-0F43-474D-EB90-33B1E449181D}"/>
                  </a:ext>
                </a:extLst>
              </p:cNvPr>
              <p:cNvPicPr/>
              <p:nvPr/>
            </p:nvPicPr>
            <p:blipFill>
              <a:blip r:embed="rId3"/>
              <a:stretch>
                <a:fillRect/>
              </a:stretch>
            </p:blipFill>
            <p:spPr>
              <a:xfrm>
                <a:off x="2384572" y="1690942"/>
                <a:ext cx="19080" cy="18000"/>
              </a:xfrm>
              <a:prstGeom prst="rect">
                <a:avLst/>
              </a:prstGeom>
            </p:spPr>
          </p:pic>
        </mc:Fallback>
      </mc:AlternateContent>
      <p:grpSp>
        <p:nvGrpSpPr>
          <p:cNvPr id="34" name="Group 33">
            <a:extLst>
              <a:ext uri="{FF2B5EF4-FFF2-40B4-BE49-F238E27FC236}">
                <a16:creationId xmlns:a16="http://schemas.microsoft.com/office/drawing/2014/main" id="{28069375-59D6-619A-E57A-E8D755C4AD5B}"/>
              </a:ext>
            </a:extLst>
          </p:cNvPr>
          <p:cNvGrpSpPr/>
          <p:nvPr/>
        </p:nvGrpSpPr>
        <p:grpSpPr>
          <a:xfrm>
            <a:off x="2710012" y="233662"/>
            <a:ext cx="2711520" cy="512280"/>
            <a:chOff x="2710012" y="233662"/>
            <a:chExt cx="2711520" cy="512280"/>
          </a:xfrm>
        </p:grpSpPr>
        <mc:AlternateContent xmlns:mc="http://schemas.openxmlformats.org/markup-compatibility/2006">
          <mc:Choice xmlns:p14="http://schemas.microsoft.com/office/powerpoint/2010/main" Requires="p14">
            <p:contentPart p14:bwMode="auto" r:id="rId4">
              <p14:nvContentPartPr>
                <p14:cNvPr id="20" name="Ink 19">
                  <a:extLst>
                    <a:ext uri="{FF2B5EF4-FFF2-40B4-BE49-F238E27FC236}">
                      <a16:creationId xmlns:a16="http://schemas.microsoft.com/office/drawing/2014/main" id="{D0D039C5-6344-F5E6-11ED-DDC399C306FD}"/>
                    </a:ext>
                  </a:extLst>
                </p14:cNvPr>
                <p14:cNvContentPartPr/>
                <p14:nvPr/>
              </p14:nvContentPartPr>
              <p14:xfrm>
                <a:off x="2879932" y="415822"/>
                <a:ext cx="28440" cy="246600"/>
              </p14:xfrm>
            </p:contentPart>
          </mc:Choice>
          <mc:Fallback>
            <p:pic>
              <p:nvPicPr>
                <p:cNvPr id="20" name="Ink 19">
                  <a:extLst>
                    <a:ext uri="{FF2B5EF4-FFF2-40B4-BE49-F238E27FC236}">
                      <a16:creationId xmlns:a16="http://schemas.microsoft.com/office/drawing/2014/main" id="{D0D039C5-6344-F5E6-11ED-DDC399C306FD}"/>
                    </a:ext>
                  </a:extLst>
                </p:cNvPr>
                <p:cNvPicPr/>
                <p:nvPr/>
              </p:nvPicPr>
              <p:blipFill>
                <a:blip r:embed="rId5"/>
                <a:stretch>
                  <a:fillRect/>
                </a:stretch>
              </p:blipFill>
              <p:spPr>
                <a:xfrm>
                  <a:off x="2870932" y="407182"/>
                  <a:ext cx="4608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a:extLst>
                    <a:ext uri="{FF2B5EF4-FFF2-40B4-BE49-F238E27FC236}">
                      <a16:creationId xmlns:a16="http://schemas.microsoft.com/office/drawing/2014/main" id="{55677676-70D8-EA14-CD47-02624DADE1EE}"/>
                    </a:ext>
                  </a:extLst>
                </p14:cNvPr>
                <p14:cNvContentPartPr/>
                <p14:nvPr/>
              </p14:nvContentPartPr>
              <p14:xfrm>
                <a:off x="2710012" y="342382"/>
                <a:ext cx="442440" cy="403560"/>
              </p14:xfrm>
            </p:contentPart>
          </mc:Choice>
          <mc:Fallback>
            <p:pic>
              <p:nvPicPr>
                <p:cNvPr id="21" name="Ink 20">
                  <a:extLst>
                    <a:ext uri="{FF2B5EF4-FFF2-40B4-BE49-F238E27FC236}">
                      <a16:creationId xmlns:a16="http://schemas.microsoft.com/office/drawing/2014/main" id="{55677676-70D8-EA14-CD47-02624DADE1EE}"/>
                    </a:ext>
                  </a:extLst>
                </p:cNvPr>
                <p:cNvPicPr/>
                <p:nvPr/>
              </p:nvPicPr>
              <p:blipFill>
                <a:blip r:embed="rId7"/>
                <a:stretch>
                  <a:fillRect/>
                </a:stretch>
              </p:blipFill>
              <p:spPr>
                <a:xfrm>
                  <a:off x="2701012" y="333742"/>
                  <a:ext cx="46008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C6E14FCA-CF2B-6D39-2552-0481715FD0D5}"/>
                    </a:ext>
                  </a:extLst>
                </p14:cNvPr>
                <p14:cNvContentPartPr/>
                <p14:nvPr/>
              </p14:nvContentPartPr>
              <p14:xfrm>
                <a:off x="3233812" y="505462"/>
                <a:ext cx="104400" cy="149400"/>
              </p14:xfrm>
            </p:contentPart>
          </mc:Choice>
          <mc:Fallback>
            <p:pic>
              <p:nvPicPr>
                <p:cNvPr id="22" name="Ink 21">
                  <a:extLst>
                    <a:ext uri="{FF2B5EF4-FFF2-40B4-BE49-F238E27FC236}">
                      <a16:creationId xmlns:a16="http://schemas.microsoft.com/office/drawing/2014/main" id="{C6E14FCA-CF2B-6D39-2552-0481715FD0D5}"/>
                    </a:ext>
                  </a:extLst>
                </p:cNvPr>
                <p:cNvPicPr/>
                <p:nvPr/>
              </p:nvPicPr>
              <p:blipFill>
                <a:blip r:embed="rId9"/>
                <a:stretch>
                  <a:fillRect/>
                </a:stretch>
              </p:blipFill>
              <p:spPr>
                <a:xfrm>
                  <a:off x="3225172" y="496822"/>
                  <a:ext cx="1220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E942B0BB-B24D-0DED-3C3B-FBE03897ADA7}"/>
                    </a:ext>
                  </a:extLst>
                </p14:cNvPr>
                <p14:cNvContentPartPr/>
                <p14:nvPr/>
              </p14:nvContentPartPr>
              <p14:xfrm>
                <a:off x="3388612" y="463342"/>
                <a:ext cx="111960" cy="175680"/>
              </p14:xfrm>
            </p:contentPart>
          </mc:Choice>
          <mc:Fallback>
            <p:pic>
              <p:nvPicPr>
                <p:cNvPr id="23" name="Ink 22">
                  <a:extLst>
                    <a:ext uri="{FF2B5EF4-FFF2-40B4-BE49-F238E27FC236}">
                      <a16:creationId xmlns:a16="http://schemas.microsoft.com/office/drawing/2014/main" id="{E942B0BB-B24D-0DED-3C3B-FBE03897ADA7}"/>
                    </a:ext>
                  </a:extLst>
                </p:cNvPr>
                <p:cNvPicPr/>
                <p:nvPr/>
              </p:nvPicPr>
              <p:blipFill>
                <a:blip r:embed="rId11"/>
                <a:stretch>
                  <a:fillRect/>
                </a:stretch>
              </p:blipFill>
              <p:spPr>
                <a:xfrm>
                  <a:off x="3379612" y="454342"/>
                  <a:ext cx="12960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00AAAC1A-5A0D-6CF6-7388-93B39E136C86}"/>
                    </a:ext>
                  </a:extLst>
                </p14:cNvPr>
                <p14:cNvContentPartPr/>
                <p14:nvPr/>
              </p14:nvContentPartPr>
              <p14:xfrm>
                <a:off x="3523972" y="480982"/>
                <a:ext cx="134280" cy="104760"/>
              </p14:xfrm>
            </p:contentPart>
          </mc:Choice>
          <mc:Fallback>
            <p:pic>
              <p:nvPicPr>
                <p:cNvPr id="24" name="Ink 23">
                  <a:extLst>
                    <a:ext uri="{FF2B5EF4-FFF2-40B4-BE49-F238E27FC236}">
                      <a16:creationId xmlns:a16="http://schemas.microsoft.com/office/drawing/2014/main" id="{00AAAC1A-5A0D-6CF6-7388-93B39E136C86}"/>
                    </a:ext>
                  </a:extLst>
                </p:cNvPr>
                <p:cNvPicPr/>
                <p:nvPr/>
              </p:nvPicPr>
              <p:blipFill>
                <a:blip r:embed="rId13"/>
                <a:stretch>
                  <a:fillRect/>
                </a:stretch>
              </p:blipFill>
              <p:spPr>
                <a:xfrm>
                  <a:off x="3514972" y="471982"/>
                  <a:ext cx="1519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500316A4-5FFE-022D-4C7B-055A926ACD7F}"/>
                    </a:ext>
                  </a:extLst>
                </p14:cNvPr>
                <p14:cNvContentPartPr/>
                <p14:nvPr/>
              </p14:nvContentPartPr>
              <p14:xfrm>
                <a:off x="3718732" y="310342"/>
                <a:ext cx="145440" cy="277920"/>
              </p14:xfrm>
            </p:contentPart>
          </mc:Choice>
          <mc:Fallback>
            <p:pic>
              <p:nvPicPr>
                <p:cNvPr id="25" name="Ink 24">
                  <a:extLst>
                    <a:ext uri="{FF2B5EF4-FFF2-40B4-BE49-F238E27FC236}">
                      <a16:creationId xmlns:a16="http://schemas.microsoft.com/office/drawing/2014/main" id="{500316A4-5FFE-022D-4C7B-055A926ACD7F}"/>
                    </a:ext>
                  </a:extLst>
                </p:cNvPr>
                <p:cNvPicPr/>
                <p:nvPr/>
              </p:nvPicPr>
              <p:blipFill>
                <a:blip r:embed="rId15"/>
                <a:stretch>
                  <a:fillRect/>
                </a:stretch>
              </p:blipFill>
              <p:spPr>
                <a:xfrm>
                  <a:off x="3709732" y="301702"/>
                  <a:ext cx="16308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CA4FD7BB-A6CF-A26F-C028-6F3C71A5B40C}"/>
                    </a:ext>
                  </a:extLst>
                </p14:cNvPr>
                <p14:cNvContentPartPr/>
                <p14:nvPr/>
              </p14:nvContentPartPr>
              <p14:xfrm>
                <a:off x="4041292" y="322222"/>
                <a:ext cx="56880" cy="191880"/>
              </p14:xfrm>
            </p:contentPart>
          </mc:Choice>
          <mc:Fallback>
            <p:pic>
              <p:nvPicPr>
                <p:cNvPr id="26" name="Ink 25">
                  <a:extLst>
                    <a:ext uri="{FF2B5EF4-FFF2-40B4-BE49-F238E27FC236}">
                      <a16:creationId xmlns:a16="http://schemas.microsoft.com/office/drawing/2014/main" id="{CA4FD7BB-A6CF-A26F-C028-6F3C71A5B40C}"/>
                    </a:ext>
                  </a:extLst>
                </p:cNvPr>
                <p:cNvPicPr/>
                <p:nvPr/>
              </p:nvPicPr>
              <p:blipFill>
                <a:blip r:embed="rId17"/>
                <a:stretch>
                  <a:fillRect/>
                </a:stretch>
              </p:blipFill>
              <p:spPr>
                <a:xfrm>
                  <a:off x="4032652" y="313582"/>
                  <a:ext cx="745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Ink 26">
                  <a:extLst>
                    <a:ext uri="{FF2B5EF4-FFF2-40B4-BE49-F238E27FC236}">
                      <a16:creationId xmlns:a16="http://schemas.microsoft.com/office/drawing/2014/main" id="{DE4D80CF-1AB5-DD89-77B4-755F214DEB97}"/>
                    </a:ext>
                  </a:extLst>
                </p14:cNvPr>
                <p14:cNvContentPartPr/>
                <p14:nvPr/>
              </p14:nvContentPartPr>
              <p14:xfrm>
                <a:off x="4023652" y="403582"/>
                <a:ext cx="278280" cy="127800"/>
              </p14:xfrm>
            </p:contentPart>
          </mc:Choice>
          <mc:Fallback>
            <p:pic>
              <p:nvPicPr>
                <p:cNvPr id="27" name="Ink 26">
                  <a:extLst>
                    <a:ext uri="{FF2B5EF4-FFF2-40B4-BE49-F238E27FC236}">
                      <a16:creationId xmlns:a16="http://schemas.microsoft.com/office/drawing/2014/main" id="{DE4D80CF-1AB5-DD89-77B4-755F214DEB97}"/>
                    </a:ext>
                  </a:extLst>
                </p:cNvPr>
                <p:cNvPicPr/>
                <p:nvPr/>
              </p:nvPicPr>
              <p:blipFill>
                <a:blip r:embed="rId19"/>
                <a:stretch>
                  <a:fillRect/>
                </a:stretch>
              </p:blipFill>
              <p:spPr>
                <a:xfrm>
                  <a:off x="4014652" y="394582"/>
                  <a:ext cx="2959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21E11379-A320-CFB1-658B-7374ADBCC361}"/>
                    </a:ext>
                  </a:extLst>
                </p14:cNvPr>
                <p14:cNvContentPartPr/>
                <p14:nvPr/>
              </p14:nvContentPartPr>
              <p14:xfrm>
                <a:off x="4389412" y="294502"/>
                <a:ext cx="194760" cy="208080"/>
              </p14:xfrm>
            </p:contentPart>
          </mc:Choice>
          <mc:Fallback>
            <p:pic>
              <p:nvPicPr>
                <p:cNvPr id="28" name="Ink 27">
                  <a:extLst>
                    <a:ext uri="{FF2B5EF4-FFF2-40B4-BE49-F238E27FC236}">
                      <a16:creationId xmlns:a16="http://schemas.microsoft.com/office/drawing/2014/main" id="{21E11379-A320-CFB1-658B-7374ADBCC361}"/>
                    </a:ext>
                  </a:extLst>
                </p:cNvPr>
                <p:cNvPicPr/>
                <p:nvPr/>
              </p:nvPicPr>
              <p:blipFill>
                <a:blip r:embed="rId21"/>
                <a:stretch>
                  <a:fillRect/>
                </a:stretch>
              </p:blipFill>
              <p:spPr>
                <a:xfrm>
                  <a:off x="4380772" y="285862"/>
                  <a:ext cx="21240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8F2B909A-83BF-5D5A-49B9-EC19F17BCB0C}"/>
                    </a:ext>
                  </a:extLst>
                </p14:cNvPr>
                <p14:cNvContentPartPr/>
                <p14:nvPr/>
              </p14:nvContentPartPr>
              <p14:xfrm>
                <a:off x="4600732" y="361822"/>
                <a:ext cx="175680" cy="110160"/>
              </p14:xfrm>
            </p:contentPart>
          </mc:Choice>
          <mc:Fallback>
            <p:pic>
              <p:nvPicPr>
                <p:cNvPr id="29" name="Ink 28">
                  <a:extLst>
                    <a:ext uri="{FF2B5EF4-FFF2-40B4-BE49-F238E27FC236}">
                      <a16:creationId xmlns:a16="http://schemas.microsoft.com/office/drawing/2014/main" id="{8F2B909A-83BF-5D5A-49B9-EC19F17BCB0C}"/>
                    </a:ext>
                  </a:extLst>
                </p:cNvPr>
                <p:cNvPicPr/>
                <p:nvPr/>
              </p:nvPicPr>
              <p:blipFill>
                <a:blip r:embed="rId23"/>
                <a:stretch>
                  <a:fillRect/>
                </a:stretch>
              </p:blipFill>
              <p:spPr>
                <a:xfrm>
                  <a:off x="4591732" y="353182"/>
                  <a:ext cx="1933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CB80E6B4-6E51-8C97-943E-BCD01AC956E5}"/>
                    </a:ext>
                  </a:extLst>
                </p14:cNvPr>
                <p14:cNvContentPartPr/>
                <p14:nvPr/>
              </p14:nvContentPartPr>
              <p14:xfrm>
                <a:off x="4789012" y="305662"/>
                <a:ext cx="53640" cy="250200"/>
              </p14:xfrm>
            </p:contentPart>
          </mc:Choice>
          <mc:Fallback>
            <p:pic>
              <p:nvPicPr>
                <p:cNvPr id="30" name="Ink 29">
                  <a:extLst>
                    <a:ext uri="{FF2B5EF4-FFF2-40B4-BE49-F238E27FC236}">
                      <a16:creationId xmlns:a16="http://schemas.microsoft.com/office/drawing/2014/main" id="{CB80E6B4-6E51-8C97-943E-BCD01AC956E5}"/>
                    </a:ext>
                  </a:extLst>
                </p:cNvPr>
                <p:cNvPicPr/>
                <p:nvPr/>
              </p:nvPicPr>
              <p:blipFill>
                <a:blip r:embed="rId25"/>
                <a:stretch>
                  <a:fillRect/>
                </a:stretch>
              </p:blipFill>
              <p:spPr>
                <a:xfrm>
                  <a:off x="4780012" y="296662"/>
                  <a:ext cx="712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0FD2B4A7-6C6F-1EE9-99C6-C5EA18FFDCF6}"/>
                    </a:ext>
                  </a:extLst>
                </p14:cNvPr>
                <p14:cNvContentPartPr/>
                <p14:nvPr/>
              </p14:nvContentPartPr>
              <p14:xfrm>
                <a:off x="4901332" y="233662"/>
                <a:ext cx="100440" cy="264600"/>
              </p14:xfrm>
            </p:contentPart>
          </mc:Choice>
          <mc:Fallback>
            <p:pic>
              <p:nvPicPr>
                <p:cNvPr id="31" name="Ink 30">
                  <a:extLst>
                    <a:ext uri="{FF2B5EF4-FFF2-40B4-BE49-F238E27FC236}">
                      <a16:creationId xmlns:a16="http://schemas.microsoft.com/office/drawing/2014/main" id="{0FD2B4A7-6C6F-1EE9-99C6-C5EA18FFDCF6}"/>
                    </a:ext>
                  </a:extLst>
                </p:cNvPr>
                <p:cNvPicPr/>
                <p:nvPr/>
              </p:nvPicPr>
              <p:blipFill>
                <a:blip r:embed="rId27"/>
                <a:stretch>
                  <a:fillRect/>
                </a:stretch>
              </p:blipFill>
              <p:spPr>
                <a:xfrm>
                  <a:off x="4892692" y="225022"/>
                  <a:ext cx="1180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56251F88-D8CE-654D-8FEE-176C5581C3E4}"/>
                    </a:ext>
                  </a:extLst>
                </p14:cNvPr>
                <p14:cNvContentPartPr/>
                <p14:nvPr/>
              </p14:nvContentPartPr>
              <p14:xfrm>
                <a:off x="5039572" y="270742"/>
                <a:ext cx="108000" cy="142560"/>
              </p14:xfrm>
            </p:contentPart>
          </mc:Choice>
          <mc:Fallback>
            <p:pic>
              <p:nvPicPr>
                <p:cNvPr id="32" name="Ink 31">
                  <a:extLst>
                    <a:ext uri="{FF2B5EF4-FFF2-40B4-BE49-F238E27FC236}">
                      <a16:creationId xmlns:a16="http://schemas.microsoft.com/office/drawing/2014/main" id="{56251F88-D8CE-654D-8FEE-176C5581C3E4}"/>
                    </a:ext>
                  </a:extLst>
                </p:cNvPr>
                <p:cNvPicPr/>
                <p:nvPr/>
              </p:nvPicPr>
              <p:blipFill>
                <a:blip r:embed="rId29"/>
                <a:stretch>
                  <a:fillRect/>
                </a:stretch>
              </p:blipFill>
              <p:spPr>
                <a:xfrm>
                  <a:off x="5030572" y="262102"/>
                  <a:ext cx="1256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Ink 32">
                  <a:extLst>
                    <a:ext uri="{FF2B5EF4-FFF2-40B4-BE49-F238E27FC236}">
                      <a16:creationId xmlns:a16="http://schemas.microsoft.com/office/drawing/2014/main" id="{7CBAA87D-36D3-7905-AF67-E547489A2910}"/>
                    </a:ext>
                  </a:extLst>
                </p14:cNvPr>
                <p14:cNvContentPartPr/>
                <p14:nvPr/>
              </p14:nvContentPartPr>
              <p14:xfrm>
                <a:off x="5214892" y="272542"/>
                <a:ext cx="206640" cy="149040"/>
              </p14:xfrm>
            </p:contentPart>
          </mc:Choice>
          <mc:Fallback>
            <p:pic>
              <p:nvPicPr>
                <p:cNvPr id="33" name="Ink 32">
                  <a:extLst>
                    <a:ext uri="{FF2B5EF4-FFF2-40B4-BE49-F238E27FC236}">
                      <a16:creationId xmlns:a16="http://schemas.microsoft.com/office/drawing/2014/main" id="{7CBAA87D-36D3-7905-AF67-E547489A2910}"/>
                    </a:ext>
                  </a:extLst>
                </p:cNvPr>
                <p:cNvPicPr/>
                <p:nvPr/>
              </p:nvPicPr>
              <p:blipFill>
                <a:blip r:embed="rId31"/>
                <a:stretch>
                  <a:fillRect/>
                </a:stretch>
              </p:blipFill>
              <p:spPr>
                <a:xfrm>
                  <a:off x="5206252" y="263902"/>
                  <a:ext cx="224280" cy="166680"/>
                </a:xfrm>
                <a:prstGeom prst="rect">
                  <a:avLst/>
                </a:prstGeom>
              </p:spPr>
            </p:pic>
          </mc:Fallback>
        </mc:AlternateContent>
      </p:grpSp>
      <p:grpSp>
        <p:nvGrpSpPr>
          <p:cNvPr id="139" name="Group 138">
            <a:extLst>
              <a:ext uri="{FF2B5EF4-FFF2-40B4-BE49-F238E27FC236}">
                <a16:creationId xmlns:a16="http://schemas.microsoft.com/office/drawing/2014/main" id="{6924780E-A6AF-73F1-8F45-6800980266AE}"/>
              </a:ext>
            </a:extLst>
          </p:cNvPr>
          <p:cNvGrpSpPr/>
          <p:nvPr/>
        </p:nvGrpSpPr>
        <p:grpSpPr>
          <a:xfrm>
            <a:off x="6058012" y="540742"/>
            <a:ext cx="5946120" cy="3889080"/>
            <a:chOff x="6058012" y="540742"/>
            <a:chExt cx="5946120" cy="3889080"/>
          </a:xfrm>
        </p:grpSpPr>
        <mc:AlternateContent xmlns:mc="http://schemas.openxmlformats.org/markup-compatibility/2006">
          <mc:Choice xmlns:p14="http://schemas.microsoft.com/office/powerpoint/2010/main" Requires="p14">
            <p:contentPart p14:bwMode="auto" r:id="rId32">
              <p14:nvContentPartPr>
                <p14:cNvPr id="54" name="Ink 53">
                  <a:extLst>
                    <a:ext uri="{FF2B5EF4-FFF2-40B4-BE49-F238E27FC236}">
                      <a16:creationId xmlns:a16="http://schemas.microsoft.com/office/drawing/2014/main" id="{64BE5C22-6100-0653-238B-016F9C08B143}"/>
                    </a:ext>
                  </a:extLst>
                </p14:cNvPr>
                <p14:cNvContentPartPr/>
                <p14:nvPr/>
              </p14:nvContentPartPr>
              <p14:xfrm>
                <a:off x="6544732" y="1086142"/>
                <a:ext cx="1155240" cy="780480"/>
              </p14:xfrm>
            </p:contentPart>
          </mc:Choice>
          <mc:Fallback>
            <p:pic>
              <p:nvPicPr>
                <p:cNvPr id="54" name="Ink 53">
                  <a:extLst>
                    <a:ext uri="{FF2B5EF4-FFF2-40B4-BE49-F238E27FC236}">
                      <a16:creationId xmlns:a16="http://schemas.microsoft.com/office/drawing/2014/main" id="{64BE5C22-6100-0653-238B-016F9C08B143}"/>
                    </a:ext>
                  </a:extLst>
                </p:cNvPr>
                <p:cNvPicPr/>
                <p:nvPr/>
              </p:nvPicPr>
              <p:blipFill>
                <a:blip r:embed="rId33"/>
                <a:stretch>
                  <a:fillRect/>
                </a:stretch>
              </p:blipFill>
              <p:spPr>
                <a:xfrm>
                  <a:off x="6535732" y="1077142"/>
                  <a:ext cx="1172880" cy="798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5" name="Ink 54">
                  <a:extLst>
                    <a:ext uri="{FF2B5EF4-FFF2-40B4-BE49-F238E27FC236}">
                      <a16:creationId xmlns:a16="http://schemas.microsoft.com/office/drawing/2014/main" id="{C15CA05F-EC2E-7895-0CDC-780218703CC7}"/>
                    </a:ext>
                  </a:extLst>
                </p14:cNvPr>
                <p14:cNvContentPartPr/>
                <p14:nvPr/>
              </p14:nvContentPartPr>
              <p14:xfrm>
                <a:off x="6424852" y="980662"/>
                <a:ext cx="1276560" cy="815040"/>
              </p14:xfrm>
            </p:contentPart>
          </mc:Choice>
          <mc:Fallback>
            <p:pic>
              <p:nvPicPr>
                <p:cNvPr id="55" name="Ink 54">
                  <a:extLst>
                    <a:ext uri="{FF2B5EF4-FFF2-40B4-BE49-F238E27FC236}">
                      <a16:creationId xmlns:a16="http://schemas.microsoft.com/office/drawing/2014/main" id="{C15CA05F-EC2E-7895-0CDC-780218703CC7}"/>
                    </a:ext>
                  </a:extLst>
                </p:cNvPr>
                <p:cNvPicPr/>
                <p:nvPr/>
              </p:nvPicPr>
              <p:blipFill>
                <a:blip r:embed="rId35"/>
                <a:stretch>
                  <a:fillRect/>
                </a:stretch>
              </p:blipFill>
              <p:spPr>
                <a:xfrm>
                  <a:off x="6415852" y="972022"/>
                  <a:ext cx="1294200" cy="832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Ink 55">
                  <a:extLst>
                    <a:ext uri="{FF2B5EF4-FFF2-40B4-BE49-F238E27FC236}">
                      <a16:creationId xmlns:a16="http://schemas.microsoft.com/office/drawing/2014/main" id="{E1694BA1-EF2B-C150-0137-631010F1D220}"/>
                    </a:ext>
                  </a:extLst>
                </p14:cNvPr>
                <p14:cNvContentPartPr/>
                <p14:nvPr/>
              </p14:nvContentPartPr>
              <p14:xfrm>
                <a:off x="6844612" y="1235182"/>
                <a:ext cx="277920" cy="383040"/>
              </p14:xfrm>
            </p:contentPart>
          </mc:Choice>
          <mc:Fallback>
            <p:pic>
              <p:nvPicPr>
                <p:cNvPr id="56" name="Ink 55">
                  <a:extLst>
                    <a:ext uri="{FF2B5EF4-FFF2-40B4-BE49-F238E27FC236}">
                      <a16:creationId xmlns:a16="http://schemas.microsoft.com/office/drawing/2014/main" id="{E1694BA1-EF2B-C150-0137-631010F1D220}"/>
                    </a:ext>
                  </a:extLst>
                </p:cNvPr>
                <p:cNvPicPr/>
                <p:nvPr/>
              </p:nvPicPr>
              <p:blipFill>
                <a:blip r:embed="rId37"/>
                <a:stretch>
                  <a:fillRect/>
                </a:stretch>
              </p:blipFill>
              <p:spPr>
                <a:xfrm>
                  <a:off x="6835972" y="1226542"/>
                  <a:ext cx="29556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7" name="Ink 56">
                  <a:extLst>
                    <a:ext uri="{FF2B5EF4-FFF2-40B4-BE49-F238E27FC236}">
                      <a16:creationId xmlns:a16="http://schemas.microsoft.com/office/drawing/2014/main" id="{5295F92A-28C0-146B-C634-63B47D1AB256}"/>
                    </a:ext>
                  </a:extLst>
                </p14:cNvPr>
                <p14:cNvContentPartPr/>
                <p14:nvPr/>
              </p14:nvContentPartPr>
              <p14:xfrm>
                <a:off x="7571812" y="1278742"/>
                <a:ext cx="1234440" cy="83520"/>
              </p14:xfrm>
            </p:contentPart>
          </mc:Choice>
          <mc:Fallback>
            <p:pic>
              <p:nvPicPr>
                <p:cNvPr id="57" name="Ink 56">
                  <a:extLst>
                    <a:ext uri="{FF2B5EF4-FFF2-40B4-BE49-F238E27FC236}">
                      <a16:creationId xmlns:a16="http://schemas.microsoft.com/office/drawing/2014/main" id="{5295F92A-28C0-146B-C634-63B47D1AB256}"/>
                    </a:ext>
                  </a:extLst>
                </p:cNvPr>
                <p:cNvPicPr/>
                <p:nvPr/>
              </p:nvPicPr>
              <p:blipFill>
                <a:blip r:embed="rId39"/>
                <a:stretch>
                  <a:fillRect/>
                </a:stretch>
              </p:blipFill>
              <p:spPr>
                <a:xfrm>
                  <a:off x="7563172" y="1269742"/>
                  <a:ext cx="12520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8" name="Ink 57">
                  <a:extLst>
                    <a:ext uri="{FF2B5EF4-FFF2-40B4-BE49-F238E27FC236}">
                      <a16:creationId xmlns:a16="http://schemas.microsoft.com/office/drawing/2014/main" id="{E840C773-BF1A-5EFC-2404-A8E21ACF0507}"/>
                    </a:ext>
                  </a:extLst>
                </p14:cNvPr>
                <p14:cNvContentPartPr/>
                <p14:nvPr/>
              </p14:nvContentPartPr>
              <p14:xfrm>
                <a:off x="7836772" y="989662"/>
                <a:ext cx="448560" cy="224280"/>
              </p14:xfrm>
            </p:contentPart>
          </mc:Choice>
          <mc:Fallback>
            <p:pic>
              <p:nvPicPr>
                <p:cNvPr id="58" name="Ink 57">
                  <a:extLst>
                    <a:ext uri="{FF2B5EF4-FFF2-40B4-BE49-F238E27FC236}">
                      <a16:creationId xmlns:a16="http://schemas.microsoft.com/office/drawing/2014/main" id="{E840C773-BF1A-5EFC-2404-A8E21ACF0507}"/>
                    </a:ext>
                  </a:extLst>
                </p:cNvPr>
                <p:cNvPicPr/>
                <p:nvPr/>
              </p:nvPicPr>
              <p:blipFill>
                <a:blip r:embed="rId41"/>
                <a:stretch>
                  <a:fillRect/>
                </a:stretch>
              </p:blipFill>
              <p:spPr>
                <a:xfrm>
                  <a:off x="7828132" y="980662"/>
                  <a:ext cx="4662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Ink 58">
                  <a:extLst>
                    <a:ext uri="{FF2B5EF4-FFF2-40B4-BE49-F238E27FC236}">
                      <a16:creationId xmlns:a16="http://schemas.microsoft.com/office/drawing/2014/main" id="{C2534B8F-C4DB-2DD7-F247-4CC798868139}"/>
                    </a:ext>
                  </a:extLst>
                </p14:cNvPr>
                <p14:cNvContentPartPr/>
                <p14:nvPr/>
              </p14:nvContentPartPr>
              <p14:xfrm>
                <a:off x="8328172" y="1039342"/>
                <a:ext cx="77040" cy="130680"/>
              </p14:xfrm>
            </p:contentPart>
          </mc:Choice>
          <mc:Fallback>
            <p:pic>
              <p:nvPicPr>
                <p:cNvPr id="59" name="Ink 58">
                  <a:extLst>
                    <a:ext uri="{FF2B5EF4-FFF2-40B4-BE49-F238E27FC236}">
                      <a16:creationId xmlns:a16="http://schemas.microsoft.com/office/drawing/2014/main" id="{C2534B8F-C4DB-2DD7-F247-4CC798868139}"/>
                    </a:ext>
                  </a:extLst>
                </p:cNvPr>
                <p:cNvPicPr/>
                <p:nvPr/>
              </p:nvPicPr>
              <p:blipFill>
                <a:blip r:embed="rId43"/>
                <a:stretch>
                  <a:fillRect/>
                </a:stretch>
              </p:blipFill>
              <p:spPr>
                <a:xfrm>
                  <a:off x="8319172" y="1030702"/>
                  <a:ext cx="946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0" name="Ink 59">
                  <a:extLst>
                    <a:ext uri="{FF2B5EF4-FFF2-40B4-BE49-F238E27FC236}">
                      <a16:creationId xmlns:a16="http://schemas.microsoft.com/office/drawing/2014/main" id="{A9F6362A-AEE4-33E2-59F4-2093E049CC90}"/>
                    </a:ext>
                  </a:extLst>
                </p14:cNvPr>
                <p14:cNvContentPartPr/>
                <p14:nvPr/>
              </p14:nvContentPartPr>
              <p14:xfrm>
                <a:off x="8444812" y="982462"/>
                <a:ext cx="148680" cy="209160"/>
              </p14:xfrm>
            </p:contentPart>
          </mc:Choice>
          <mc:Fallback>
            <p:pic>
              <p:nvPicPr>
                <p:cNvPr id="60" name="Ink 59">
                  <a:extLst>
                    <a:ext uri="{FF2B5EF4-FFF2-40B4-BE49-F238E27FC236}">
                      <a16:creationId xmlns:a16="http://schemas.microsoft.com/office/drawing/2014/main" id="{A9F6362A-AEE4-33E2-59F4-2093E049CC90}"/>
                    </a:ext>
                  </a:extLst>
                </p:cNvPr>
                <p:cNvPicPr/>
                <p:nvPr/>
              </p:nvPicPr>
              <p:blipFill>
                <a:blip r:embed="rId45"/>
                <a:stretch>
                  <a:fillRect/>
                </a:stretch>
              </p:blipFill>
              <p:spPr>
                <a:xfrm>
                  <a:off x="8435812" y="973822"/>
                  <a:ext cx="1663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1" name="Ink 60">
                  <a:extLst>
                    <a:ext uri="{FF2B5EF4-FFF2-40B4-BE49-F238E27FC236}">
                      <a16:creationId xmlns:a16="http://schemas.microsoft.com/office/drawing/2014/main" id="{6E9D4FC1-DE55-76C2-A7C5-2476A421A140}"/>
                    </a:ext>
                  </a:extLst>
                </p14:cNvPr>
                <p14:cNvContentPartPr/>
                <p14:nvPr/>
              </p14:nvContentPartPr>
              <p14:xfrm>
                <a:off x="8557852" y="804622"/>
                <a:ext cx="7560" cy="28800"/>
              </p14:xfrm>
            </p:contentPart>
          </mc:Choice>
          <mc:Fallback>
            <p:pic>
              <p:nvPicPr>
                <p:cNvPr id="61" name="Ink 60">
                  <a:extLst>
                    <a:ext uri="{FF2B5EF4-FFF2-40B4-BE49-F238E27FC236}">
                      <a16:creationId xmlns:a16="http://schemas.microsoft.com/office/drawing/2014/main" id="{6E9D4FC1-DE55-76C2-A7C5-2476A421A140}"/>
                    </a:ext>
                  </a:extLst>
                </p:cNvPr>
                <p:cNvPicPr/>
                <p:nvPr/>
              </p:nvPicPr>
              <p:blipFill>
                <a:blip r:embed="rId47"/>
                <a:stretch>
                  <a:fillRect/>
                </a:stretch>
              </p:blipFill>
              <p:spPr>
                <a:xfrm>
                  <a:off x="8548852" y="795982"/>
                  <a:ext cx="252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2" name="Ink 61">
                  <a:extLst>
                    <a:ext uri="{FF2B5EF4-FFF2-40B4-BE49-F238E27FC236}">
                      <a16:creationId xmlns:a16="http://schemas.microsoft.com/office/drawing/2014/main" id="{88B6D7FE-6425-5F64-8C2F-45C4E1FF39C6}"/>
                    </a:ext>
                  </a:extLst>
                </p14:cNvPr>
                <p14:cNvContentPartPr/>
                <p14:nvPr/>
              </p14:nvContentPartPr>
              <p14:xfrm>
                <a:off x="8824252" y="938182"/>
                <a:ext cx="1482120" cy="876600"/>
              </p14:xfrm>
            </p:contentPart>
          </mc:Choice>
          <mc:Fallback>
            <p:pic>
              <p:nvPicPr>
                <p:cNvPr id="62" name="Ink 61">
                  <a:extLst>
                    <a:ext uri="{FF2B5EF4-FFF2-40B4-BE49-F238E27FC236}">
                      <a16:creationId xmlns:a16="http://schemas.microsoft.com/office/drawing/2014/main" id="{88B6D7FE-6425-5F64-8C2F-45C4E1FF39C6}"/>
                    </a:ext>
                  </a:extLst>
                </p:cNvPr>
                <p:cNvPicPr/>
                <p:nvPr/>
              </p:nvPicPr>
              <p:blipFill>
                <a:blip r:embed="rId49"/>
                <a:stretch>
                  <a:fillRect/>
                </a:stretch>
              </p:blipFill>
              <p:spPr>
                <a:xfrm>
                  <a:off x="8815252" y="929182"/>
                  <a:ext cx="1499760" cy="894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3" name="Ink 62">
                  <a:extLst>
                    <a:ext uri="{FF2B5EF4-FFF2-40B4-BE49-F238E27FC236}">
                      <a16:creationId xmlns:a16="http://schemas.microsoft.com/office/drawing/2014/main" id="{4D645EB4-E310-EC12-67D5-036E5E7F726C}"/>
                    </a:ext>
                  </a:extLst>
                </p14:cNvPr>
                <p14:cNvContentPartPr/>
                <p14:nvPr/>
              </p14:nvContentPartPr>
              <p14:xfrm>
                <a:off x="9290092" y="1141942"/>
                <a:ext cx="204840" cy="303480"/>
              </p14:xfrm>
            </p:contentPart>
          </mc:Choice>
          <mc:Fallback>
            <p:pic>
              <p:nvPicPr>
                <p:cNvPr id="63" name="Ink 62">
                  <a:extLst>
                    <a:ext uri="{FF2B5EF4-FFF2-40B4-BE49-F238E27FC236}">
                      <a16:creationId xmlns:a16="http://schemas.microsoft.com/office/drawing/2014/main" id="{4D645EB4-E310-EC12-67D5-036E5E7F726C}"/>
                    </a:ext>
                  </a:extLst>
                </p:cNvPr>
                <p:cNvPicPr/>
                <p:nvPr/>
              </p:nvPicPr>
              <p:blipFill>
                <a:blip r:embed="rId51"/>
                <a:stretch>
                  <a:fillRect/>
                </a:stretch>
              </p:blipFill>
              <p:spPr>
                <a:xfrm>
                  <a:off x="9281452" y="1132942"/>
                  <a:ext cx="2224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4" name="Ink 63">
                  <a:extLst>
                    <a:ext uri="{FF2B5EF4-FFF2-40B4-BE49-F238E27FC236}">
                      <a16:creationId xmlns:a16="http://schemas.microsoft.com/office/drawing/2014/main" id="{61F06F5B-DE8A-DB12-F5E4-19DF827BF3FE}"/>
                    </a:ext>
                  </a:extLst>
                </p14:cNvPr>
                <p14:cNvContentPartPr/>
                <p14:nvPr/>
              </p14:nvContentPartPr>
              <p14:xfrm>
                <a:off x="9538852" y="1167142"/>
                <a:ext cx="361800" cy="261360"/>
              </p14:xfrm>
            </p:contentPart>
          </mc:Choice>
          <mc:Fallback>
            <p:pic>
              <p:nvPicPr>
                <p:cNvPr id="64" name="Ink 63">
                  <a:extLst>
                    <a:ext uri="{FF2B5EF4-FFF2-40B4-BE49-F238E27FC236}">
                      <a16:creationId xmlns:a16="http://schemas.microsoft.com/office/drawing/2014/main" id="{61F06F5B-DE8A-DB12-F5E4-19DF827BF3FE}"/>
                    </a:ext>
                  </a:extLst>
                </p:cNvPr>
                <p:cNvPicPr/>
                <p:nvPr/>
              </p:nvPicPr>
              <p:blipFill>
                <a:blip r:embed="rId53"/>
                <a:stretch>
                  <a:fillRect/>
                </a:stretch>
              </p:blipFill>
              <p:spPr>
                <a:xfrm>
                  <a:off x="9530212" y="1158142"/>
                  <a:ext cx="3794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5" name="Ink 64">
                  <a:extLst>
                    <a:ext uri="{FF2B5EF4-FFF2-40B4-BE49-F238E27FC236}">
                      <a16:creationId xmlns:a16="http://schemas.microsoft.com/office/drawing/2014/main" id="{D14B056D-ED59-E5DC-35F9-F3313A4E174C}"/>
                    </a:ext>
                  </a:extLst>
                </p14:cNvPr>
                <p14:cNvContentPartPr/>
                <p14:nvPr/>
              </p14:nvContentPartPr>
              <p14:xfrm>
                <a:off x="7293172" y="1219342"/>
                <a:ext cx="62280" cy="297360"/>
              </p14:xfrm>
            </p:contentPart>
          </mc:Choice>
          <mc:Fallback>
            <p:pic>
              <p:nvPicPr>
                <p:cNvPr id="65" name="Ink 64">
                  <a:extLst>
                    <a:ext uri="{FF2B5EF4-FFF2-40B4-BE49-F238E27FC236}">
                      <a16:creationId xmlns:a16="http://schemas.microsoft.com/office/drawing/2014/main" id="{D14B056D-ED59-E5DC-35F9-F3313A4E174C}"/>
                    </a:ext>
                  </a:extLst>
                </p:cNvPr>
                <p:cNvPicPr/>
                <p:nvPr/>
              </p:nvPicPr>
              <p:blipFill>
                <a:blip r:embed="rId55"/>
                <a:stretch>
                  <a:fillRect/>
                </a:stretch>
              </p:blipFill>
              <p:spPr>
                <a:xfrm>
                  <a:off x="7284532" y="1210702"/>
                  <a:ext cx="7992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6" name="Ink 65">
                  <a:extLst>
                    <a:ext uri="{FF2B5EF4-FFF2-40B4-BE49-F238E27FC236}">
                      <a16:creationId xmlns:a16="http://schemas.microsoft.com/office/drawing/2014/main" id="{062FD09D-0FB3-01FC-5B9C-DB462C0E537A}"/>
                    </a:ext>
                  </a:extLst>
                </p14:cNvPr>
                <p14:cNvContentPartPr/>
                <p14:nvPr/>
              </p14:nvContentPartPr>
              <p14:xfrm>
                <a:off x="7199572" y="1590862"/>
                <a:ext cx="165960" cy="187560"/>
              </p14:xfrm>
            </p:contentPart>
          </mc:Choice>
          <mc:Fallback>
            <p:pic>
              <p:nvPicPr>
                <p:cNvPr id="66" name="Ink 65">
                  <a:extLst>
                    <a:ext uri="{FF2B5EF4-FFF2-40B4-BE49-F238E27FC236}">
                      <a16:creationId xmlns:a16="http://schemas.microsoft.com/office/drawing/2014/main" id="{062FD09D-0FB3-01FC-5B9C-DB462C0E537A}"/>
                    </a:ext>
                  </a:extLst>
                </p:cNvPr>
                <p:cNvPicPr/>
                <p:nvPr/>
              </p:nvPicPr>
              <p:blipFill>
                <a:blip r:embed="rId57"/>
                <a:stretch>
                  <a:fillRect/>
                </a:stretch>
              </p:blipFill>
              <p:spPr>
                <a:xfrm>
                  <a:off x="7190572" y="1581862"/>
                  <a:ext cx="1836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7" name="Ink 66">
                  <a:extLst>
                    <a:ext uri="{FF2B5EF4-FFF2-40B4-BE49-F238E27FC236}">
                      <a16:creationId xmlns:a16="http://schemas.microsoft.com/office/drawing/2014/main" id="{54C01E98-F6D7-7FE4-EF2B-3F8FD537B902}"/>
                    </a:ext>
                  </a:extLst>
                </p14:cNvPr>
                <p14:cNvContentPartPr/>
                <p14:nvPr/>
              </p14:nvContentPartPr>
              <p14:xfrm>
                <a:off x="7393972" y="1615342"/>
                <a:ext cx="51120" cy="162000"/>
              </p14:xfrm>
            </p:contentPart>
          </mc:Choice>
          <mc:Fallback>
            <p:pic>
              <p:nvPicPr>
                <p:cNvPr id="67" name="Ink 66">
                  <a:extLst>
                    <a:ext uri="{FF2B5EF4-FFF2-40B4-BE49-F238E27FC236}">
                      <a16:creationId xmlns:a16="http://schemas.microsoft.com/office/drawing/2014/main" id="{54C01E98-F6D7-7FE4-EF2B-3F8FD537B902}"/>
                    </a:ext>
                  </a:extLst>
                </p:cNvPr>
                <p:cNvPicPr/>
                <p:nvPr/>
              </p:nvPicPr>
              <p:blipFill>
                <a:blip r:embed="rId59"/>
                <a:stretch>
                  <a:fillRect/>
                </a:stretch>
              </p:blipFill>
              <p:spPr>
                <a:xfrm>
                  <a:off x="7384972" y="1606342"/>
                  <a:ext cx="687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8" name="Ink 67">
                  <a:extLst>
                    <a:ext uri="{FF2B5EF4-FFF2-40B4-BE49-F238E27FC236}">
                      <a16:creationId xmlns:a16="http://schemas.microsoft.com/office/drawing/2014/main" id="{31DBABE0-8127-0F79-5336-09BB8E49903F}"/>
                    </a:ext>
                  </a:extLst>
                </p14:cNvPr>
                <p14:cNvContentPartPr/>
                <p14:nvPr/>
              </p14:nvContentPartPr>
              <p14:xfrm>
                <a:off x="8798332" y="1558462"/>
                <a:ext cx="227520" cy="189360"/>
              </p14:xfrm>
            </p:contentPart>
          </mc:Choice>
          <mc:Fallback>
            <p:pic>
              <p:nvPicPr>
                <p:cNvPr id="68" name="Ink 67">
                  <a:extLst>
                    <a:ext uri="{FF2B5EF4-FFF2-40B4-BE49-F238E27FC236}">
                      <a16:creationId xmlns:a16="http://schemas.microsoft.com/office/drawing/2014/main" id="{31DBABE0-8127-0F79-5336-09BB8E49903F}"/>
                    </a:ext>
                  </a:extLst>
                </p:cNvPr>
                <p:cNvPicPr/>
                <p:nvPr/>
              </p:nvPicPr>
              <p:blipFill>
                <a:blip r:embed="rId61"/>
                <a:stretch>
                  <a:fillRect/>
                </a:stretch>
              </p:blipFill>
              <p:spPr>
                <a:xfrm>
                  <a:off x="8789692" y="1549822"/>
                  <a:ext cx="24516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9" name="Ink 68">
                  <a:extLst>
                    <a:ext uri="{FF2B5EF4-FFF2-40B4-BE49-F238E27FC236}">
                      <a16:creationId xmlns:a16="http://schemas.microsoft.com/office/drawing/2014/main" id="{FF2FB39E-F76D-BC79-C683-F10632FF5AD8}"/>
                    </a:ext>
                  </a:extLst>
                </p14:cNvPr>
                <p14:cNvContentPartPr/>
                <p14:nvPr/>
              </p14:nvContentPartPr>
              <p14:xfrm>
                <a:off x="9054292" y="1568542"/>
                <a:ext cx="290520" cy="156600"/>
              </p14:xfrm>
            </p:contentPart>
          </mc:Choice>
          <mc:Fallback>
            <p:pic>
              <p:nvPicPr>
                <p:cNvPr id="69" name="Ink 68">
                  <a:extLst>
                    <a:ext uri="{FF2B5EF4-FFF2-40B4-BE49-F238E27FC236}">
                      <a16:creationId xmlns:a16="http://schemas.microsoft.com/office/drawing/2014/main" id="{FF2FB39E-F76D-BC79-C683-F10632FF5AD8}"/>
                    </a:ext>
                  </a:extLst>
                </p:cNvPr>
                <p:cNvPicPr/>
                <p:nvPr/>
              </p:nvPicPr>
              <p:blipFill>
                <a:blip r:embed="rId63"/>
                <a:stretch>
                  <a:fillRect/>
                </a:stretch>
              </p:blipFill>
              <p:spPr>
                <a:xfrm>
                  <a:off x="9045292" y="1559902"/>
                  <a:ext cx="3081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9" name="Ink 78">
                  <a:extLst>
                    <a:ext uri="{FF2B5EF4-FFF2-40B4-BE49-F238E27FC236}">
                      <a16:creationId xmlns:a16="http://schemas.microsoft.com/office/drawing/2014/main" id="{73DA5FC8-3627-AD3B-3026-D4A1A7301B05}"/>
                    </a:ext>
                  </a:extLst>
                </p14:cNvPr>
                <p14:cNvContentPartPr/>
                <p14:nvPr/>
              </p14:nvContentPartPr>
              <p14:xfrm>
                <a:off x="6704572" y="714622"/>
                <a:ext cx="50760" cy="326520"/>
              </p14:xfrm>
            </p:contentPart>
          </mc:Choice>
          <mc:Fallback>
            <p:pic>
              <p:nvPicPr>
                <p:cNvPr id="79" name="Ink 78">
                  <a:extLst>
                    <a:ext uri="{FF2B5EF4-FFF2-40B4-BE49-F238E27FC236}">
                      <a16:creationId xmlns:a16="http://schemas.microsoft.com/office/drawing/2014/main" id="{73DA5FC8-3627-AD3B-3026-D4A1A7301B05}"/>
                    </a:ext>
                  </a:extLst>
                </p:cNvPr>
                <p:cNvPicPr/>
                <p:nvPr/>
              </p:nvPicPr>
              <p:blipFill>
                <a:blip r:embed="rId65"/>
                <a:stretch>
                  <a:fillRect/>
                </a:stretch>
              </p:blipFill>
              <p:spPr>
                <a:xfrm>
                  <a:off x="6695932" y="705982"/>
                  <a:ext cx="6840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0" name="Ink 79">
                  <a:extLst>
                    <a:ext uri="{FF2B5EF4-FFF2-40B4-BE49-F238E27FC236}">
                      <a16:creationId xmlns:a16="http://schemas.microsoft.com/office/drawing/2014/main" id="{629C8655-38B0-DCB2-585C-4FFE663266E5}"/>
                    </a:ext>
                  </a:extLst>
                </p14:cNvPr>
                <p14:cNvContentPartPr/>
                <p14:nvPr/>
              </p14:nvContentPartPr>
              <p14:xfrm>
                <a:off x="6680092" y="813982"/>
                <a:ext cx="128160" cy="162000"/>
              </p14:xfrm>
            </p:contentPart>
          </mc:Choice>
          <mc:Fallback>
            <p:pic>
              <p:nvPicPr>
                <p:cNvPr id="80" name="Ink 79">
                  <a:extLst>
                    <a:ext uri="{FF2B5EF4-FFF2-40B4-BE49-F238E27FC236}">
                      <a16:creationId xmlns:a16="http://schemas.microsoft.com/office/drawing/2014/main" id="{629C8655-38B0-DCB2-585C-4FFE663266E5}"/>
                    </a:ext>
                  </a:extLst>
                </p:cNvPr>
                <p:cNvPicPr/>
                <p:nvPr/>
              </p:nvPicPr>
              <p:blipFill>
                <a:blip r:embed="rId67"/>
                <a:stretch>
                  <a:fillRect/>
                </a:stretch>
              </p:blipFill>
              <p:spPr>
                <a:xfrm>
                  <a:off x="6671092" y="805342"/>
                  <a:ext cx="1458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1" name="Ink 80">
                  <a:extLst>
                    <a:ext uri="{FF2B5EF4-FFF2-40B4-BE49-F238E27FC236}">
                      <a16:creationId xmlns:a16="http://schemas.microsoft.com/office/drawing/2014/main" id="{AC4125AA-D2F1-7C87-1BD4-352B4E480AEA}"/>
                    </a:ext>
                  </a:extLst>
                </p14:cNvPr>
                <p14:cNvContentPartPr/>
                <p14:nvPr/>
              </p14:nvContentPartPr>
              <p14:xfrm>
                <a:off x="6964492" y="714982"/>
                <a:ext cx="70200" cy="298080"/>
              </p14:xfrm>
            </p:contentPart>
          </mc:Choice>
          <mc:Fallback>
            <p:pic>
              <p:nvPicPr>
                <p:cNvPr id="81" name="Ink 80">
                  <a:extLst>
                    <a:ext uri="{FF2B5EF4-FFF2-40B4-BE49-F238E27FC236}">
                      <a16:creationId xmlns:a16="http://schemas.microsoft.com/office/drawing/2014/main" id="{AC4125AA-D2F1-7C87-1BD4-352B4E480AEA}"/>
                    </a:ext>
                  </a:extLst>
                </p:cNvPr>
                <p:cNvPicPr/>
                <p:nvPr/>
              </p:nvPicPr>
              <p:blipFill>
                <a:blip r:embed="rId69"/>
                <a:stretch>
                  <a:fillRect/>
                </a:stretch>
              </p:blipFill>
              <p:spPr>
                <a:xfrm>
                  <a:off x="6955492" y="705982"/>
                  <a:ext cx="878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2" name="Ink 81">
                  <a:extLst>
                    <a:ext uri="{FF2B5EF4-FFF2-40B4-BE49-F238E27FC236}">
                      <a16:creationId xmlns:a16="http://schemas.microsoft.com/office/drawing/2014/main" id="{019C4138-F2C7-70BD-EDA5-E4E161C3AED1}"/>
                    </a:ext>
                  </a:extLst>
                </p14:cNvPr>
                <p14:cNvContentPartPr/>
                <p14:nvPr/>
              </p14:nvContentPartPr>
              <p14:xfrm>
                <a:off x="6976012" y="849982"/>
                <a:ext cx="39960" cy="25920"/>
              </p14:xfrm>
            </p:contentPart>
          </mc:Choice>
          <mc:Fallback>
            <p:pic>
              <p:nvPicPr>
                <p:cNvPr id="82" name="Ink 81">
                  <a:extLst>
                    <a:ext uri="{FF2B5EF4-FFF2-40B4-BE49-F238E27FC236}">
                      <a16:creationId xmlns:a16="http://schemas.microsoft.com/office/drawing/2014/main" id="{019C4138-F2C7-70BD-EDA5-E4E161C3AED1}"/>
                    </a:ext>
                  </a:extLst>
                </p:cNvPr>
                <p:cNvPicPr/>
                <p:nvPr/>
              </p:nvPicPr>
              <p:blipFill>
                <a:blip r:embed="rId71"/>
                <a:stretch>
                  <a:fillRect/>
                </a:stretch>
              </p:blipFill>
              <p:spPr>
                <a:xfrm>
                  <a:off x="6967372" y="841342"/>
                  <a:ext cx="576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3" name="Ink 82">
                  <a:extLst>
                    <a:ext uri="{FF2B5EF4-FFF2-40B4-BE49-F238E27FC236}">
                      <a16:creationId xmlns:a16="http://schemas.microsoft.com/office/drawing/2014/main" id="{4AA2CCB1-33CD-EAFF-8C99-565582BB8F4D}"/>
                    </a:ext>
                  </a:extLst>
                </p14:cNvPr>
                <p14:cNvContentPartPr/>
                <p14:nvPr/>
              </p14:nvContentPartPr>
              <p14:xfrm>
                <a:off x="7080412" y="807502"/>
                <a:ext cx="169560" cy="136440"/>
              </p14:xfrm>
            </p:contentPart>
          </mc:Choice>
          <mc:Fallback>
            <p:pic>
              <p:nvPicPr>
                <p:cNvPr id="83" name="Ink 82">
                  <a:extLst>
                    <a:ext uri="{FF2B5EF4-FFF2-40B4-BE49-F238E27FC236}">
                      <a16:creationId xmlns:a16="http://schemas.microsoft.com/office/drawing/2014/main" id="{4AA2CCB1-33CD-EAFF-8C99-565582BB8F4D}"/>
                    </a:ext>
                  </a:extLst>
                </p:cNvPr>
                <p:cNvPicPr/>
                <p:nvPr/>
              </p:nvPicPr>
              <p:blipFill>
                <a:blip r:embed="rId73"/>
                <a:stretch>
                  <a:fillRect/>
                </a:stretch>
              </p:blipFill>
              <p:spPr>
                <a:xfrm>
                  <a:off x="7071772" y="798862"/>
                  <a:ext cx="1872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4" name="Ink 83">
                  <a:extLst>
                    <a:ext uri="{FF2B5EF4-FFF2-40B4-BE49-F238E27FC236}">
                      <a16:creationId xmlns:a16="http://schemas.microsoft.com/office/drawing/2014/main" id="{898CAFB5-407D-D53A-1282-38056CEAA5AC}"/>
                    </a:ext>
                  </a:extLst>
                </p14:cNvPr>
                <p14:cNvContentPartPr/>
                <p14:nvPr/>
              </p14:nvContentPartPr>
              <p14:xfrm>
                <a:off x="8923612" y="614542"/>
                <a:ext cx="84600" cy="341640"/>
              </p14:xfrm>
            </p:contentPart>
          </mc:Choice>
          <mc:Fallback>
            <p:pic>
              <p:nvPicPr>
                <p:cNvPr id="84" name="Ink 83">
                  <a:extLst>
                    <a:ext uri="{FF2B5EF4-FFF2-40B4-BE49-F238E27FC236}">
                      <a16:creationId xmlns:a16="http://schemas.microsoft.com/office/drawing/2014/main" id="{898CAFB5-407D-D53A-1282-38056CEAA5AC}"/>
                    </a:ext>
                  </a:extLst>
                </p:cNvPr>
                <p:cNvPicPr/>
                <p:nvPr/>
              </p:nvPicPr>
              <p:blipFill>
                <a:blip r:embed="rId75"/>
                <a:stretch>
                  <a:fillRect/>
                </a:stretch>
              </p:blipFill>
              <p:spPr>
                <a:xfrm>
                  <a:off x="8914612" y="605542"/>
                  <a:ext cx="1022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5" name="Ink 84">
                  <a:extLst>
                    <a:ext uri="{FF2B5EF4-FFF2-40B4-BE49-F238E27FC236}">
                      <a16:creationId xmlns:a16="http://schemas.microsoft.com/office/drawing/2014/main" id="{D759E687-2D28-0602-10A0-4F0F2EBD58FE}"/>
                    </a:ext>
                  </a:extLst>
                </p14:cNvPr>
                <p14:cNvContentPartPr/>
                <p14:nvPr/>
              </p14:nvContentPartPr>
              <p14:xfrm>
                <a:off x="8878252" y="717862"/>
                <a:ext cx="216720" cy="151560"/>
              </p14:xfrm>
            </p:contentPart>
          </mc:Choice>
          <mc:Fallback>
            <p:pic>
              <p:nvPicPr>
                <p:cNvPr id="85" name="Ink 84">
                  <a:extLst>
                    <a:ext uri="{FF2B5EF4-FFF2-40B4-BE49-F238E27FC236}">
                      <a16:creationId xmlns:a16="http://schemas.microsoft.com/office/drawing/2014/main" id="{D759E687-2D28-0602-10A0-4F0F2EBD58FE}"/>
                    </a:ext>
                  </a:extLst>
                </p:cNvPr>
                <p:cNvPicPr/>
                <p:nvPr/>
              </p:nvPicPr>
              <p:blipFill>
                <a:blip r:embed="rId77"/>
                <a:stretch>
                  <a:fillRect/>
                </a:stretch>
              </p:blipFill>
              <p:spPr>
                <a:xfrm>
                  <a:off x="8869612" y="709222"/>
                  <a:ext cx="2343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6" name="Ink 85">
                  <a:extLst>
                    <a:ext uri="{FF2B5EF4-FFF2-40B4-BE49-F238E27FC236}">
                      <a16:creationId xmlns:a16="http://schemas.microsoft.com/office/drawing/2014/main" id="{401B25AD-F08C-A512-EA14-C1430B7AA4E0}"/>
                    </a:ext>
                  </a:extLst>
                </p14:cNvPr>
                <p14:cNvContentPartPr/>
                <p14:nvPr/>
              </p14:nvContentPartPr>
              <p14:xfrm>
                <a:off x="9343372" y="591142"/>
                <a:ext cx="82800" cy="356400"/>
              </p14:xfrm>
            </p:contentPart>
          </mc:Choice>
          <mc:Fallback>
            <p:pic>
              <p:nvPicPr>
                <p:cNvPr id="86" name="Ink 85">
                  <a:extLst>
                    <a:ext uri="{FF2B5EF4-FFF2-40B4-BE49-F238E27FC236}">
                      <a16:creationId xmlns:a16="http://schemas.microsoft.com/office/drawing/2014/main" id="{401B25AD-F08C-A512-EA14-C1430B7AA4E0}"/>
                    </a:ext>
                  </a:extLst>
                </p:cNvPr>
                <p:cNvPicPr/>
                <p:nvPr/>
              </p:nvPicPr>
              <p:blipFill>
                <a:blip r:embed="rId79"/>
                <a:stretch>
                  <a:fillRect/>
                </a:stretch>
              </p:blipFill>
              <p:spPr>
                <a:xfrm>
                  <a:off x="9334732" y="582502"/>
                  <a:ext cx="100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7" name="Ink 86">
                  <a:extLst>
                    <a:ext uri="{FF2B5EF4-FFF2-40B4-BE49-F238E27FC236}">
                      <a16:creationId xmlns:a16="http://schemas.microsoft.com/office/drawing/2014/main" id="{25B7ECF8-DB5C-90C3-7B1B-C98DEFF4C504}"/>
                    </a:ext>
                  </a:extLst>
                </p14:cNvPr>
                <p14:cNvContentPartPr/>
                <p14:nvPr/>
              </p14:nvContentPartPr>
              <p14:xfrm>
                <a:off x="9279292" y="703822"/>
                <a:ext cx="260280" cy="215280"/>
              </p14:xfrm>
            </p:contentPart>
          </mc:Choice>
          <mc:Fallback>
            <p:pic>
              <p:nvPicPr>
                <p:cNvPr id="87" name="Ink 86">
                  <a:extLst>
                    <a:ext uri="{FF2B5EF4-FFF2-40B4-BE49-F238E27FC236}">
                      <a16:creationId xmlns:a16="http://schemas.microsoft.com/office/drawing/2014/main" id="{25B7ECF8-DB5C-90C3-7B1B-C98DEFF4C504}"/>
                    </a:ext>
                  </a:extLst>
                </p:cNvPr>
                <p:cNvPicPr/>
                <p:nvPr/>
              </p:nvPicPr>
              <p:blipFill>
                <a:blip r:embed="rId81"/>
                <a:stretch>
                  <a:fillRect/>
                </a:stretch>
              </p:blipFill>
              <p:spPr>
                <a:xfrm>
                  <a:off x="9270292" y="694822"/>
                  <a:ext cx="2779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1" name="Ink 70">
                  <a:extLst>
                    <a:ext uri="{FF2B5EF4-FFF2-40B4-BE49-F238E27FC236}">
                      <a16:creationId xmlns:a16="http://schemas.microsoft.com/office/drawing/2014/main" id="{AAB5F242-7F7E-E9F3-EAD6-B5344AAF590F}"/>
                    </a:ext>
                  </a:extLst>
                </p14:cNvPr>
                <p14:cNvContentPartPr/>
                <p14:nvPr/>
              </p14:nvContentPartPr>
              <p14:xfrm>
                <a:off x="6183292" y="2900902"/>
                <a:ext cx="289440" cy="316440"/>
              </p14:xfrm>
            </p:contentPart>
          </mc:Choice>
          <mc:Fallback>
            <p:pic>
              <p:nvPicPr>
                <p:cNvPr id="71" name="Ink 70">
                  <a:extLst>
                    <a:ext uri="{FF2B5EF4-FFF2-40B4-BE49-F238E27FC236}">
                      <a16:creationId xmlns:a16="http://schemas.microsoft.com/office/drawing/2014/main" id="{AAB5F242-7F7E-E9F3-EAD6-B5344AAF590F}"/>
                    </a:ext>
                  </a:extLst>
                </p:cNvPr>
                <p:cNvPicPr/>
                <p:nvPr/>
              </p:nvPicPr>
              <p:blipFill>
                <a:blip r:embed="rId83"/>
                <a:stretch>
                  <a:fillRect/>
                </a:stretch>
              </p:blipFill>
              <p:spPr>
                <a:xfrm>
                  <a:off x="6174652" y="2892262"/>
                  <a:ext cx="3070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2" name="Ink 71">
                  <a:extLst>
                    <a:ext uri="{FF2B5EF4-FFF2-40B4-BE49-F238E27FC236}">
                      <a16:creationId xmlns:a16="http://schemas.microsoft.com/office/drawing/2014/main" id="{9153590F-526D-567A-E7DC-18950B6EB14A}"/>
                    </a:ext>
                  </a:extLst>
                </p14:cNvPr>
                <p14:cNvContentPartPr/>
                <p14:nvPr/>
              </p14:nvContentPartPr>
              <p14:xfrm>
                <a:off x="6310372" y="3095302"/>
                <a:ext cx="236160" cy="177120"/>
              </p14:xfrm>
            </p:contentPart>
          </mc:Choice>
          <mc:Fallback>
            <p:pic>
              <p:nvPicPr>
                <p:cNvPr id="72" name="Ink 71">
                  <a:extLst>
                    <a:ext uri="{FF2B5EF4-FFF2-40B4-BE49-F238E27FC236}">
                      <a16:creationId xmlns:a16="http://schemas.microsoft.com/office/drawing/2014/main" id="{9153590F-526D-567A-E7DC-18950B6EB14A}"/>
                    </a:ext>
                  </a:extLst>
                </p:cNvPr>
                <p:cNvPicPr/>
                <p:nvPr/>
              </p:nvPicPr>
              <p:blipFill>
                <a:blip r:embed="rId85"/>
                <a:stretch>
                  <a:fillRect/>
                </a:stretch>
              </p:blipFill>
              <p:spPr>
                <a:xfrm>
                  <a:off x="6301732" y="3086662"/>
                  <a:ext cx="25380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3" name="Ink 72">
                  <a:extLst>
                    <a:ext uri="{FF2B5EF4-FFF2-40B4-BE49-F238E27FC236}">
                      <a16:creationId xmlns:a16="http://schemas.microsoft.com/office/drawing/2014/main" id="{67774A06-1EB2-F71D-8BAE-6BF4242C9D04}"/>
                    </a:ext>
                  </a:extLst>
                </p14:cNvPr>
                <p14:cNvContentPartPr/>
                <p14:nvPr/>
              </p14:nvContentPartPr>
              <p14:xfrm>
                <a:off x="6579292" y="2964982"/>
                <a:ext cx="43920" cy="225720"/>
              </p14:xfrm>
            </p:contentPart>
          </mc:Choice>
          <mc:Fallback>
            <p:pic>
              <p:nvPicPr>
                <p:cNvPr id="73" name="Ink 72">
                  <a:extLst>
                    <a:ext uri="{FF2B5EF4-FFF2-40B4-BE49-F238E27FC236}">
                      <a16:creationId xmlns:a16="http://schemas.microsoft.com/office/drawing/2014/main" id="{67774A06-1EB2-F71D-8BAE-6BF4242C9D04}"/>
                    </a:ext>
                  </a:extLst>
                </p:cNvPr>
                <p:cNvPicPr/>
                <p:nvPr/>
              </p:nvPicPr>
              <p:blipFill>
                <a:blip r:embed="rId87"/>
                <a:stretch>
                  <a:fillRect/>
                </a:stretch>
              </p:blipFill>
              <p:spPr>
                <a:xfrm>
                  <a:off x="6570292" y="2955982"/>
                  <a:ext cx="615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4" name="Ink 73">
                  <a:extLst>
                    <a:ext uri="{FF2B5EF4-FFF2-40B4-BE49-F238E27FC236}">
                      <a16:creationId xmlns:a16="http://schemas.microsoft.com/office/drawing/2014/main" id="{83F17C8D-7D4D-9230-DDAB-3F91BF0B1587}"/>
                    </a:ext>
                  </a:extLst>
                </p14:cNvPr>
                <p14:cNvContentPartPr/>
                <p14:nvPr/>
              </p14:nvContentPartPr>
              <p14:xfrm>
                <a:off x="6841372" y="3053542"/>
                <a:ext cx="235440" cy="23040"/>
              </p14:xfrm>
            </p:contentPart>
          </mc:Choice>
          <mc:Fallback>
            <p:pic>
              <p:nvPicPr>
                <p:cNvPr id="74" name="Ink 73">
                  <a:extLst>
                    <a:ext uri="{FF2B5EF4-FFF2-40B4-BE49-F238E27FC236}">
                      <a16:creationId xmlns:a16="http://schemas.microsoft.com/office/drawing/2014/main" id="{83F17C8D-7D4D-9230-DDAB-3F91BF0B1587}"/>
                    </a:ext>
                  </a:extLst>
                </p:cNvPr>
                <p:cNvPicPr/>
                <p:nvPr/>
              </p:nvPicPr>
              <p:blipFill>
                <a:blip r:embed="rId89"/>
                <a:stretch>
                  <a:fillRect/>
                </a:stretch>
              </p:blipFill>
              <p:spPr>
                <a:xfrm>
                  <a:off x="6832372" y="3044542"/>
                  <a:ext cx="2530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k 75">
                  <a:extLst>
                    <a:ext uri="{FF2B5EF4-FFF2-40B4-BE49-F238E27FC236}">
                      <a16:creationId xmlns:a16="http://schemas.microsoft.com/office/drawing/2014/main" id="{34FD8D2D-5810-0868-8270-453118744309}"/>
                    </a:ext>
                  </a:extLst>
                </p14:cNvPr>
                <p14:cNvContentPartPr/>
                <p14:nvPr/>
              </p14:nvContentPartPr>
              <p14:xfrm>
                <a:off x="7359412" y="2773102"/>
                <a:ext cx="149400" cy="348480"/>
              </p14:xfrm>
            </p:contentPart>
          </mc:Choice>
          <mc:Fallback>
            <p:pic>
              <p:nvPicPr>
                <p:cNvPr id="76" name="Ink 75">
                  <a:extLst>
                    <a:ext uri="{FF2B5EF4-FFF2-40B4-BE49-F238E27FC236}">
                      <a16:creationId xmlns:a16="http://schemas.microsoft.com/office/drawing/2014/main" id="{34FD8D2D-5810-0868-8270-453118744309}"/>
                    </a:ext>
                  </a:extLst>
                </p:cNvPr>
                <p:cNvPicPr/>
                <p:nvPr/>
              </p:nvPicPr>
              <p:blipFill>
                <a:blip r:embed="rId91"/>
                <a:stretch>
                  <a:fillRect/>
                </a:stretch>
              </p:blipFill>
              <p:spPr>
                <a:xfrm>
                  <a:off x="7350772" y="2764462"/>
                  <a:ext cx="16704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k 76">
                  <a:extLst>
                    <a:ext uri="{FF2B5EF4-FFF2-40B4-BE49-F238E27FC236}">
                      <a16:creationId xmlns:a16="http://schemas.microsoft.com/office/drawing/2014/main" id="{A5B2F876-27BF-1A4E-E017-708BF5842154}"/>
                    </a:ext>
                  </a:extLst>
                </p14:cNvPr>
                <p14:cNvContentPartPr/>
                <p14:nvPr/>
              </p14:nvContentPartPr>
              <p14:xfrm>
                <a:off x="7550212" y="2926462"/>
                <a:ext cx="50040" cy="182520"/>
              </p14:xfrm>
            </p:contentPart>
          </mc:Choice>
          <mc:Fallback>
            <p:pic>
              <p:nvPicPr>
                <p:cNvPr id="77" name="Ink 76">
                  <a:extLst>
                    <a:ext uri="{FF2B5EF4-FFF2-40B4-BE49-F238E27FC236}">
                      <a16:creationId xmlns:a16="http://schemas.microsoft.com/office/drawing/2014/main" id="{A5B2F876-27BF-1A4E-E017-708BF5842154}"/>
                    </a:ext>
                  </a:extLst>
                </p:cNvPr>
                <p:cNvPicPr/>
                <p:nvPr/>
              </p:nvPicPr>
              <p:blipFill>
                <a:blip r:embed="rId93"/>
                <a:stretch>
                  <a:fillRect/>
                </a:stretch>
              </p:blipFill>
              <p:spPr>
                <a:xfrm>
                  <a:off x="7541572" y="2917462"/>
                  <a:ext cx="676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9" name="Ink 88">
                  <a:extLst>
                    <a:ext uri="{FF2B5EF4-FFF2-40B4-BE49-F238E27FC236}">
                      <a16:creationId xmlns:a16="http://schemas.microsoft.com/office/drawing/2014/main" id="{FE3AAF80-5559-D4C4-EE63-8922BC7C95F6}"/>
                    </a:ext>
                  </a:extLst>
                </p14:cNvPr>
                <p14:cNvContentPartPr/>
                <p14:nvPr/>
              </p14:nvContentPartPr>
              <p14:xfrm>
                <a:off x="7233052" y="3197902"/>
                <a:ext cx="508680" cy="72360"/>
              </p14:xfrm>
            </p:contentPart>
          </mc:Choice>
          <mc:Fallback>
            <p:pic>
              <p:nvPicPr>
                <p:cNvPr id="89" name="Ink 88">
                  <a:extLst>
                    <a:ext uri="{FF2B5EF4-FFF2-40B4-BE49-F238E27FC236}">
                      <a16:creationId xmlns:a16="http://schemas.microsoft.com/office/drawing/2014/main" id="{FE3AAF80-5559-D4C4-EE63-8922BC7C95F6}"/>
                    </a:ext>
                  </a:extLst>
                </p:cNvPr>
                <p:cNvPicPr/>
                <p:nvPr/>
              </p:nvPicPr>
              <p:blipFill>
                <a:blip r:embed="rId95"/>
                <a:stretch>
                  <a:fillRect/>
                </a:stretch>
              </p:blipFill>
              <p:spPr>
                <a:xfrm>
                  <a:off x="7224412" y="3189262"/>
                  <a:ext cx="5263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1" name="Ink 90">
                  <a:extLst>
                    <a:ext uri="{FF2B5EF4-FFF2-40B4-BE49-F238E27FC236}">
                      <a16:creationId xmlns:a16="http://schemas.microsoft.com/office/drawing/2014/main" id="{2CC0D2A8-F052-94BD-A1A5-DD47EACD2498}"/>
                    </a:ext>
                  </a:extLst>
                </p14:cNvPr>
                <p14:cNvContentPartPr/>
                <p14:nvPr/>
              </p14:nvContentPartPr>
              <p14:xfrm>
                <a:off x="7864492" y="2167222"/>
                <a:ext cx="313560" cy="213120"/>
              </p14:xfrm>
            </p:contentPart>
          </mc:Choice>
          <mc:Fallback>
            <p:pic>
              <p:nvPicPr>
                <p:cNvPr id="91" name="Ink 90">
                  <a:extLst>
                    <a:ext uri="{FF2B5EF4-FFF2-40B4-BE49-F238E27FC236}">
                      <a16:creationId xmlns:a16="http://schemas.microsoft.com/office/drawing/2014/main" id="{2CC0D2A8-F052-94BD-A1A5-DD47EACD2498}"/>
                    </a:ext>
                  </a:extLst>
                </p:cNvPr>
                <p:cNvPicPr/>
                <p:nvPr/>
              </p:nvPicPr>
              <p:blipFill>
                <a:blip r:embed="rId97"/>
                <a:stretch>
                  <a:fillRect/>
                </a:stretch>
              </p:blipFill>
              <p:spPr>
                <a:xfrm>
                  <a:off x="7855492" y="2158222"/>
                  <a:ext cx="3312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2" name="Ink 91">
                  <a:extLst>
                    <a:ext uri="{FF2B5EF4-FFF2-40B4-BE49-F238E27FC236}">
                      <a16:creationId xmlns:a16="http://schemas.microsoft.com/office/drawing/2014/main" id="{5F366A29-8138-A14B-113B-404A46DE35A4}"/>
                    </a:ext>
                  </a:extLst>
                </p14:cNvPr>
                <p14:cNvContentPartPr/>
                <p14:nvPr/>
              </p14:nvContentPartPr>
              <p14:xfrm>
                <a:off x="7677292" y="1944382"/>
                <a:ext cx="646920" cy="564480"/>
              </p14:xfrm>
            </p:contentPart>
          </mc:Choice>
          <mc:Fallback>
            <p:pic>
              <p:nvPicPr>
                <p:cNvPr id="92" name="Ink 91">
                  <a:extLst>
                    <a:ext uri="{FF2B5EF4-FFF2-40B4-BE49-F238E27FC236}">
                      <a16:creationId xmlns:a16="http://schemas.microsoft.com/office/drawing/2014/main" id="{5F366A29-8138-A14B-113B-404A46DE35A4}"/>
                    </a:ext>
                  </a:extLst>
                </p:cNvPr>
                <p:cNvPicPr/>
                <p:nvPr/>
              </p:nvPicPr>
              <p:blipFill>
                <a:blip r:embed="rId99"/>
                <a:stretch>
                  <a:fillRect/>
                </a:stretch>
              </p:blipFill>
              <p:spPr>
                <a:xfrm>
                  <a:off x="7668652" y="1935742"/>
                  <a:ext cx="664560" cy="5821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3" name="Ink 92">
                  <a:extLst>
                    <a:ext uri="{FF2B5EF4-FFF2-40B4-BE49-F238E27FC236}">
                      <a16:creationId xmlns:a16="http://schemas.microsoft.com/office/drawing/2014/main" id="{7932672D-A3DD-74EA-7A5B-70239114F2B3}"/>
                    </a:ext>
                  </a:extLst>
                </p14:cNvPr>
                <p14:cNvContentPartPr/>
                <p14:nvPr/>
              </p14:nvContentPartPr>
              <p14:xfrm>
                <a:off x="7869172" y="2485462"/>
                <a:ext cx="362520" cy="508680"/>
              </p14:xfrm>
            </p:contentPart>
          </mc:Choice>
          <mc:Fallback>
            <p:pic>
              <p:nvPicPr>
                <p:cNvPr id="93" name="Ink 92">
                  <a:extLst>
                    <a:ext uri="{FF2B5EF4-FFF2-40B4-BE49-F238E27FC236}">
                      <a16:creationId xmlns:a16="http://schemas.microsoft.com/office/drawing/2014/main" id="{7932672D-A3DD-74EA-7A5B-70239114F2B3}"/>
                    </a:ext>
                  </a:extLst>
                </p:cNvPr>
                <p:cNvPicPr/>
                <p:nvPr/>
              </p:nvPicPr>
              <p:blipFill>
                <a:blip r:embed="rId101"/>
                <a:stretch>
                  <a:fillRect/>
                </a:stretch>
              </p:blipFill>
              <p:spPr>
                <a:xfrm>
                  <a:off x="7860532" y="2476822"/>
                  <a:ext cx="38016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4" name="Ink 93">
                  <a:extLst>
                    <a:ext uri="{FF2B5EF4-FFF2-40B4-BE49-F238E27FC236}">
                      <a16:creationId xmlns:a16="http://schemas.microsoft.com/office/drawing/2014/main" id="{1A20B00D-03CF-DE7C-4D2B-5B4694D4D72C}"/>
                    </a:ext>
                  </a:extLst>
                </p14:cNvPr>
                <p14:cNvContentPartPr/>
                <p14:nvPr/>
              </p14:nvContentPartPr>
              <p14:xfrm>
                <a:off x="8125852" y="2453782"/>
                <a:ext cx="204480" cy="214200"/>
              </p14:xfrm>
            </p:contentPart>
          </mc:Choice>
          <mc:Fallback>
            <p:pic>
              <p:nvPicPr>
                <p:cNvPr id="94" name="Ink 93">
                  <a:extLst>
                    <a:ext uri="{FF2B5EF4-FFF2-40B4-BE49-F238E27FC236}">
                      <a16:creationId xmlns:a16="http://schemas.microsoft.com/office/drawing/2014/main" id="{1A20B00D-03CF-DE7C-4D2B-5B4694D4D72C}"/>
                    </a:ext>
                  </a:extLst>
                </p:cNvPr>
                <p:cNvPicPr/>
                <p:nvPr/>
              </p:nvPicPr>
              <p:blipFill>
                <a:blip r:embed="rId103"/>
                <a:stretch>
                  <a:fillRect/>
                </a:stretch>
              </p:blipFill>
              <p:spPr>
                <a:xfrm>
                  <a:off x="8116852" y="2445142"/>
                  <a:ext cx="2221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6" name="Ink 95">
                  <a:extLst>
                    <a:ext uri="{FF2B5EF4-FFF2-40B4-BE49-F238E27FC236}">
                      <a16:creationId xmlns:a16="http://schemas.microsoft.com/office/drawing/2014/main" id="{DB0DED5F-39DE-75D7-C54B-2BC0EC11F187}"/>
                    </a:ext>
                  </a:extLst>
                </p14:cNvPr>
                <p14:cNvContentPartPr/>
                <p14:nvPr/>
              </p14:nvContentPartPr>
              <p14:xfrm>
                <a:off x="8268772" y="2389342"/>
                <a:ext cx="469440" cy="565560"/>
              </p14:xfrm>
            </p:contentPart>
          </mc:Choice>
          <mc:Fallback>
            <p:pic>
              <p:nvPicPr>
                <p:cNvPr id="96" name="Ink 95">
                  <a:extLst>
                    <a:ext uri="{FF2B5EF4-FFF2-40B4-BE49-F238E27FC236}">
                      <a16:creationId xmlns:a16="http://schemas.microsoft.com/office/drawing/2014/main" id="{DB0DED5F-39DE-75D7-C54B-2BC0EC11F187}"/>
                    </a:ext>
                  </a:extLst>
                </p:cNvPr>
                <p:cNvPicPr/>
                <p:nvPr/>
              </p:nvPicPr>
              <p:blipFill>
                <a:blip r:embed="rId105"/>
                <a:stretch>
                  <a:fillRect/>
                </a:stretch>
              </p:blipFill>
              <p:spPr>
                <a:xfrm>
                  <a:off x="8259772" y="2380702"/>
                  <a:ext cx="487080"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7" name="Ink 96">
                  <a:extLst>
                    <a:ext uri="{FF2B5EF4-FFF2-40B4-BE49-F238E27FC236}">
                      <a16:creationId xmlns:a16="http://schemas.microsoft.com/office/drawing/2014/main" id="{93F9E150-8293-023F-3108-8537709428B3}"/>
                    </a:ext>
                  </a:extLst>
                </p14:cNvPr>
                <p14:cNvContentPartPr/>
                <p14:nvPr/>
              </p14:nvContentPartPr>
              <p14:xfrm>
                <a:off x="8687812" y="2912422"/>
                <a:ext cx="145440" cy="86040"/>
              </p14:xfrm>
            </p:contentPart>
          </mc:Choice>
          <mc:Fallback>
            <p:pic>
              <p:nvPicPr>
                <p:cNvPr id="97" name="Ink 96">
                  <a:extLst>
                    <a:ext uri="{FF2B5EF4-FFF2-40B4-BE49-F238E27FC236}">
                      <a16:creationId xmlns:a16="http://schemas.microsoft.com/office/drawing/2014/main" id="{93F9E150-8293-023F-3108-8537709428B3}"/>
                    </a:ext>
                  </a:extLst>
                </p:cNvPr>
                <p:cNvPicPr/>
                <p:nvPr/>
              </p:nvPicPr>
              <p:blipFill>
                <a:blip r:embed="rId107"/>
                <a:stretch>
                  <a:fillRect/>
                </a:stretch>
              </p:blipFill>
              <p:spPr>
                <a:xfrm>
                  <a:off x="8678812" y="2903422"/>
                  <a:ext cx="1630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9" name="Ink 98">
                  <a:extLst>
                    <a:ext uri="{FF2B5EF4-FFF2-40B4-BE49-F238E27FC236}">
                      <a16:creationId xmlns:a16="http://schemas.microsoft.com/office/drawing/2014/main" id="{C5965171-1A5C-8A82-C430-D3FD858F4377}"/>
                    </a:ext>
                  </a:extLst>
                </p14:cNvPr>
                <p14:cNvContentPartPr/>
                <p14:nvPr/>
              </p14:nvContentPartPr>
              <p14:xfrm>
                <a:off x="8656492" y="2930782"/>
                <a:ext cx="454680" cy="357120"/>
              </p14:xfrm>
            </p:contentPart>
          </mc:Choice>
          <mc:Fallback>
            <p:pic>
              <p:nvPicPr>
                <p:cNvPr id="99" name="Ink 98">
                  <a:extLst>
                    <a:ext uri="{FF2B5EF4-FFF2-40B4-BE49-F238E27FC236}">
                      <a16:creationId xmlns:a16="http://schemas.microsoft.com/office/drawing/2014/main" id="{C5965171-1A5C-8A82-C430-D3FD858F4377}"/>
                    </a:ext>
                  </a:extLst>
                </p:cNvPr>
                <p:cNvPicPr/>
                <p:nvPr/>
              </p:nvPicPr>
              <p:blipFill>
                <a:blip r:embed="rId109"/>
                <a:stretch>
                  <a:fillRect/>
                </a:stretch>
              </p:blipFill>
              <p:spPr>
                <a:xfrm>
                  <a:off x="8647852" y="2921782"/>
                  <a:ext cx="47232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0" name="Ink 99">
                  <a:extLst>
                    <a:ext uri="{FF2B5EF4-FFF2-40B4-BE49-F238E27FC236}">
                      <a16:creationId xmlns:a16="http://schemas.microsoft.com/office/drawing/2014/main" id="{5DDEE0A9-BD34-61DA-CCC8-761CD64EC203}"/>
                    </a:ext>
                  </a:extLst>
                </p14:cNvPr>
                <p14:cNvContentPartPr/>
                <p14:nvPr/>
              </p14:nvContentPartPr>
              <p14:xfrm>
                <a:off x="9357412" y="2863102"/>
                <a:ext cx="360720" cy="278640"/>
              </p14:xfrm>
            </p:contentPart>
          </mc:Choice>
          <mc:Fallback>
            <p:pic>
              <p:nvPicPr>
                <p:cNvPr id="100" name="Ink 99">
                  <a:extLst>
                    <a:ext uri="{FF2B5EF4-FFF2-40B4-BE49-F238E27FC236}">
                      <a16:creationId xmlns:a16="http://schemas.microsoft.com/office/drawing/2014/main" id="{5DDEE0A9-BD34-61DA-CCC8-761CD64EC203}"/>
                    </a:ext>
                  </a:extLst>
                </p:cNvPr>
                <p:cNvPicPr/>
                <p:nvPr/>
              </p:nvPicPr>
              <p:blipFill>
                <a:blip r:embed="rId111"/>
                <a:stretch>
                  <a:fillRect/>
                </a:stretch>
              </p:blipFill>
              <p:spPr>
                <a:xfrm>
                  <a:off x="9348412" y="2854102"/>
                  <a:ext cx="37836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02" name="Ink 101">
                  <a:extLst>
                    <a:ext uri="{FF2B5EF4-FFF2-40B4-BE49-F238E27FC236}">
                      <a16:creationId xmlns:a16="http://schemas.microsoft.com/office/drawing/2014/main" id="{A4B84F36-DCB3-47D9-D287-DCE9083582E5}"/>
                    </a:ext>
                  </a:extLst>
                </p14:cNvPr>
                <p14:cNvContentPartPr/>
                <p14:nvPr/>
              </p14:nvContentPartPr>
              <p14:xfrm>
                <a:off x="6058012" y="3693622"/>
                <a:ext cx="372960" cy="376920"/>
              </p14:xfrm>
            </p:contentPart>
          </mc:Choice>
          <mc:Fallback>
            <p:pic>
              <p:nvPicPr>
                <p:cNvPr id="102" name="Ink 101">
                  <a:extLst>
                    <a:ext uri="{FF2B5EF4-FFF2-40B4-BE49-F238E27FC236}">
                      <a16:creationId xmlns:a16="http://schemas.microsoft.com/office/drawing/2014/main" id="{A4B84F36-DCB3-47D9-D287-DCE9083582E5}"/>
                    </a:ext>
                  </a:extLst>
                </p:cNvPr>
                <p:cNvPicPr/>
                <p:nvPr/>
              </p:nvPicPr>
              <p:blipFill>
                <a:blip r:embed="rId113"/>
                <a:stretch>
                  <a:fillRect/>
                </a:stretch>
              </p:blipFill>
              <p:spPr>
                <a:xfrm>
                  <a:off x="6049372" y="3684982"/>
                  <a:ext cx="39060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03" name="Ink 102">
                  <a:extLst>
                    <a:ext uri="{FF2B5EF4-FFF2-40B4-BE49-F238E27FC236}">
                      <a16:creationId xmlns:a16="http://schemas.microsoft.com/office/drawing/2014/main" id="{1211C198-2302-89A8-BF95-5625F0676765}"/>
                    </a:ext>
                  </a:extLst>
                </p14:cNvPr>
                <p14:cNvContentPartPr/>
                <p14:nvPr/>
              </p14:nvContentPartPr>
              <p14:xfrm>
                <a:off x="6212092" y="3925462"/>
                <a:ext cx="217440" cy="190800"/>
              </p14:xfrm>
            </p:contentPart>
          </mc:Choice>
          <mc:Fallback>
            <p:pic>
              <p:nvPicPr>
                <p:cNvPr id="103" name="Ink 102">
                  <a:extLst>
                    <a:ext uri="{FF2B5EF4-FFF2-40B4-BE49-F238E27FC236}">
                      <a16:creationId xmlns:a16="http://schemas.microsoft.com/office/drawing/2014/main" id="{1211C198-2302-89A8-BF95-5625F0676765}"/>
                    </a:ext>
                  </a:extLst>
                </p:cNvPr>
                <p:cNvPicPr/>
                <p:nvPr/>
              </p:nvPicPr>
              <p:blipFill>
                <a:blip r:embed="rId115"/>
                <a:stretch>
                  <a:fillRect/>
                </a:stretch>
              </p:blipFill>
              <p:spPr>
                <a:xfrm>
                  <a:off x="6203092" y="3916462"/>
                  <a:ext cx="2350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04" name="Ink 103">
                  <a:extLst>
                    <a:ext uri="{FF2B5EF4-FFF2-40B4-BE49-F238E27FC236}">
                      <a16:creationId xmlns:a16="http://schemas.microsoft.com/office/drawing/2014/main" id="{2095C76A-F933-1511-219A-BB69A7A73FF3}"/>
                    </a:ext>
                  </a:extLst>
                </p14:cNvPr>
                <p14:cNvContentPartPr/>
                <p14:nvPr/>
              </p14:nvContentPartPr>
              <p14:xfrm>
                <a:off x="6540052" y="3814582"/>
                <a:ext cx="198000" cy="223560"/>
              </p14:xfrm>
            </p:contentPart>
          </mc:Choice>
          <mc:Fallback>
            <p:pic>
              <p:nvPicPr>
                <p:cNvPr id="104" name="Ink 103">
                  <a:extLst>
                    <a:ext uri="{FF2B5EF4-FFF2-40B4-BE49-F238E27FC236}">
                      <a16:creationId xmlns:a16="http://schemas.microsoft.com/office/drawing/2014/main" id="{2095C76A-F933-1511-219A-BB69A7A73FF3}"/>
                    </a:ext>
                  </a:extLst>
                </p:cNvPr>
                <p:cNvPicPr/>
                <p:nvPr/>
              </p:nvPicPr>
              <p:blipFill>
                <a:blip r:embed="rId117"/>
                <a:stretch>
                  <a:fillRect/>
                </a:stretch>
              </p:blipFill>
              <p:spPr>
                <a:xfrm>
                  <a:off x="6531412" y="3805942"/>
                  <a:ext cx="2156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05" name="Ink 104">
                  <a:extLst>
                    <a:ext uri="{FF2B5EF4-FFF2-40B4-BE49-F238E27FC236}">
                      <a16:creationId xmlns:a16="http://schemas.microsoft.com/office/drawing/2014/main" id="{8B51C064-34C9-5B67-C60C-8ABA5F39A483}"/>
                    </a:ext>
                  </a:extLst>
                </p14:cNvPr>
                <p14:cNvContentPartPr/>
                <p14:nvPr/>
              </p14:nvContentPartPr>
              <p14:xfrm>
                <a:off x="7020292" y="3822862"/>
                <a:ext cx="116280" cy="10440"/>
              </p14:xfrm>
            </p:contentPart>
          </mc:Choice>
          <mc:Fallback>
            <p:pic>
              <p:nvPicPr>
                <p:cNvPr id="105" name="Ink 104">
                  <a:extLst>
                    <a:ext uri="{FF2B5EF4-FFF2-40B4-BE49-F238E27FC236}">
                      <a16:creationId xmlns:a16="http://schemas.microsoft.com/office/drawing/2014/main" id="{8B51C064-34C9-5B67-C60C-8ABA5F39A483}"/>
                    </a:ext>
                  </a:extLst>
                </p:cNvPr>
                <p:cNvPicPr/>
                <p:nvPr/>
              </p:nvPicPr>
              <p:blipFill>
                <a:blip r:embed="rId119"/>
                <a:stretch>
                  <a:fillRect/>
                </a:stretch>
              </p:blipFill>
              <p:spPr>
                <a:xfrm>
                  <a:off x="7011292" y="3813862"/>
                  <a:ext cx="1339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06" name="Ink 105">
                  <a:extLst>
                    <a:ext uri="{FF2B5EF4-FFF2-40B4-BE49-F238E27FC236}">
                      <a16:creationId xmlns:a16="http://schemas.microsoft.com/office/drawing/2014/main" id="{8A0FA2DC-D338-6AA3-C3B1-CF4A1B457D0B}"/>
                    </a:ext>
                  </a:extLst>
                </p14:cNvPr>
                <p14:cNvContentPartPr/>
                <p14:nvPr/>
              </p14:nvContentPartPr>
              <p14:xfrm>
                <a:off x="7478572" y="3558262"/>
                <a:ext cx="116640" cy="533520"/>
              </p14:xfrm>
            </p:contentPart>
          </mc:Choice>
          <mc:Fallback>
            <p:pic>
              <p:nvPicPr>
                <p:cNvPr id="106" name="Ink 105">
                  <a:extLst>
                    <a:ext uri="{FF2B5EF4-FFF2-40B4-BE49-F238E27FC236}">
                      <a16:creationId xmlns:a16="http://schemas.microsoft.com/office/drawing/2014/main" id="{8A0FA2DC-D338-6AA3-C3B1-CF4A1B457D0B}"/>
                    </a:ext>
                  </a:extLst>
                </p:cNvPr>
                <p:cNvPicPr/>
                <p:nvPr/>
              </p:nvPicPr>
              <p:blipFill>
                <a:blip r:embed="rId121"/>
                <a:stretch>
                  <a:fillRect/>
                </a:stretch>
              </p:blipFill>
              <p:spPr>
                <a:xfrm>
                  <a:off x="7469932" y="3549622"/>
                  <a:ext cx="134280" cy="551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07" name="Ink 106">
                  <a:extLst>
                    <a:ext uri="{FF2B5EF4-FFF2-40B4-BE49-F238E27FC236}">
                      <a16:creationId xmlns:a16="http://schemas.microsoft.com/office/drawing/2014/main" id="{1FD349CC-8509-DC24-6902-B250757635D5}"/>
                    </a:ext>
                  </a:extLst>
                </p14:cNvPr>
                <p14:cNvContentPartPr/>
                <p14:nvPr/>
              </p14:nvContentPartPr>
              <p14:xfrm>
                <a:off x="7472452" y="3812062"/>
                <a:ext cx="54360" cy="43200"/>
              </p14:xfrm>
            </p:contentPart>
          </mc:Choice>
          <mc:Fallback>
            <p:pic>
              <p:nvPicPr>
                <p:cNvPr id="107" name="Ink 106">
                  <a:extLst>
                    <a:ext uri="{FF2B5EF4-FFF2-40B4-BE49-F238E27FC236}">
                      <a16:creationId xmlns:a16="http://schemas.microsoft.com/office/drawing/2014/main" id="{1FD349CC-8509-DC24-6902-B250757635D5}"/>
                    </a:ext>
                  </a:extLst>
                </p:cNvPr>
                <p:cNvPicPr/>
                <p:nvPr/>
              </p:nvPicPr>
              <p:blipFill>
                <a:blip r:embed="rId123"/>
                <a:stretch>
                  <a:fillRect/>
                </a:stretch>
              </p:blipFill>
              <p:spPr>
                <a:xfrm>
                  <a:off x="7463452" y="3803422"/>
                  <a:ext cx="720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08" name="Ink 107">
                  <a:extLst>
                    <a:ext uri="{FF2B5EF4-FFF2-40B4-BE49-F238E27FC236}">
                      <a16:creationId xmlns:a16="http://schemas.microsoft.com/office/drawing/2014/main" id="{E900A37A-CE76-7909-1D91-8106FDECC0C0}"/>
                    </a:ext>
                  </a:extLst>
                </p14:cNvPr>
                <p14:cNvContentPartPr/>
                <p14:nvPr/>
              </p14:nvContentPartPr>
              <p14:xfrm>
                <a:off x="7649572" y="3768502"/>
                <a:ext cx="37440" cy="148320"/>
              </p14:xfrm>
            </p:contentPart>
          </mc:Choice>
          <mc:Fallback>
            <p:pic>
              <p:nvPicPr>
                <p:cNvPr id="108" name="Ink 107">
                  <a:extLst>
                    <a:ext uri="{FF2B5EF4-FFF2-40B4-BE49-F238E27FC236}">
                      <a16:creationId xmlns:a16="http://schemas.microsoft.com/office/drawing/2014/main" id="{E900A37A-CE76-7909-1D91-8106FDECC0C0}"/>
                    </a:ext>
                  </a:extLst>
                </p:cNvPr>
                <p:cNvPicPr/>
                <p:nvPr/>
              </p:nvPicPr>
              <p:blipFill>
                <a:blip r:embed="rId125"/>
                <a:stretch>
                  <a:fillRect/>
                </a:stretch>
              </p:blipFill>
              <p:spPr>
                <a:xfrm>
                  <a:off x="7640572" y="3759862"/>
                  <a:ext cx="550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09" name="Ink 108">
                  <a:extLst>
                    <a:ext uri="{FF2B5EF4-FFF2-40B4-BE49-F238E27FC236}">
                      <a16:creationId xmlns:a16="http://schemas.microsoft.com/office/drawing/2014/main" id="{4868D711-937A-572D-B564-745A5477E2FF}"/>
                    </a:ext>
                  </a:extLst>
                </p14:cNvPr>
                <p14:cNvContentPartPr/>
                <p14:nvPr/>
              </p14:nvContentPartPr>
              <p14:xfrm>
                <a:off x="8139532" y="3673462"/>
                <a:ext cx="47520" cy="388440"/>
              </p14:xfrm>
            </p:contentPart>
          </mc:Choice>
          <mc:Fallback>
            <p:pic>
              <p:nvPicPr>
                <p:cNvPr id="109" name="Ink 108">
                  <a:extLst>
                    <a:ext uri="{FF2B5EF4-FFF2-40B4-BE49-F238E27FC236}">
                      <a16:creationId xmlns:a16="http://schemas.microsoft.com/office/drawing/2014/main" id="{4868D711-937A-572D-B564-745A5477E2FF}"/>
                    </a:ext>
                  </a:extLst>
                </p:cNvPr>
                <p:cNvPicPr/>
                <p:nvPr/>
              </p:nvPicPr>
              <p:blipFill>
                <a:blip r:embed="rId127"/>
                <a:stretch>
                  <a:fillRect/>
                </a:stretch>
              </p:blipFill>
              <p:spPr>
                <a:xfrm>
                  <a:off x="8130892" y="3664462"/>
                  <a:ext cx="6516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10" name="Ink 109">
                  <a:extLst>
                    <a:ext uri="{FF2B5EF4-FFF2-40B4-BE49-F238E27FC236}">
                      <a16:creationId xmlns:a16="http://schemas.microsoft.com/office/drawing/2014/main" id="{8CD1B39C-7E29-47A1-0702-D44158A5C5E7}"/>
                    </a:ext>
                  </a:extLst>
                </p14:cNvPr>
                <p14:cNvContentPartPr/>
                <p14:nvPr/>
              </p14:nvContentPartPr>
              <p14:xfrm>
                <a:off x="8295772" y="3717022"/>
                <a:ext cx="165600" cy="220680"/>
              </p14:xfrm>
            </p:contentPart>
          </mc:Choice>
          <mc:Fallback>
            <p:pic>
              <p:nvPicPr>
                <p:cNvPr id="110" name="Ink 109">
                  <a:extLst>
                    <a:ext uri="{FF2B5EF4-FFF2-40B4-BE49-F238E27FC236}">
                      <a16:creationId xmlns:a16="http://schemas.microsoft.com/office/drawing/2014/main" id="{8CD1B39C-7E29-47A1-0702-D44158A5C5E7}"/>
                    </a:ext>
                  </a:extLst>
                </p:cNvPr>
                <p:cNvPicPr/>
                <p:nvPr/>
              </p:nvPicPr>
              <p:blipFill>
                <a:blip r:embed="rId129"/>
                <a:stretch>
                  <a:fillRect/>
                </a:stretch>
              </p:blipFill>
              <p:spPr>
                <a:xfrm>
                  <a:off x="8287132" y="3708022"/>
                  <a:ext cx="1832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14" name="Ink 113">
                  <a:extLst>
                    <a:ext uri="{FF2B5EF4-FFF2-40B4-BE49-F238E27FC236}">
                      <a16:creationId xmlns:a16="http://schemas.microsoft.com/office/drawing/2014/main" id="{9664C102-F3CB-274D-FA81-781E4651D6E3}"/>
                    </a:ext>
                  </a:extLst>
                </p14:cNvPr>
                <p14:cNvContentPartPr/>
                <p14:nvPr/>
              </p14:nvContentPartPr>
              <p14:xfrm>
                <a:off x="8251492" y="2437222"/>
                <a:ext cx="228600" cy="1028160"/>
              </p14:xfrm>
            </p:contentPart>
          </mc:Choice>
          <mc:Fallback>
            <p:pic>
              <p:nvPicPr>
                <p:cNvPr id="114" name="Ink 113">
                  <a:extLst>
                    <a:ext uri="{FF2B5EF4-FFF2-40B4-BE49-F238E27FC236}">
                      <a16:creationId xmlns:a16="http://schemas.microsoft.com/office/drawing/2014/main" id="{9664C102-F3CB-274D-FA81-781E4651D6E3}"/>
                    </a:ext>
                  </a:extLst>
                </p:cNvPr>
                <p:cNvPicPr/>
                <p:nvPr/>
              </p:nvPicPr>
              <p:blipFill>
                <a:blip r:embed="rId131"/>
                <a:stretch>
                  <a:fillRect/>
                </a:stretch>
              </p:blipFill>
              <p:spPr>
                <a:xfrm>
                  <a:off x="8242852" y="2428222"/>
                  <a:ext cx="246240" cy="1045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15" name="Ink 114">
                  <a:extLst>
                    <a:ext uri="{FF2B5EF4-FFF2-40B4-BE49-F238E27FC236}">
                      <a16:creationId xmlns:a16="http://schemas.microsoft.com/office/drawing/2014/main" id="{484BC2F0-2A68-6072-3E22-1DB9B6D01B83}"/>
                    </a:ext>
                  </a:extLst>
                </p14:cNvPr>
                <p14:cNvContentPartPr/>
                <p14:nvPr/>
              </p14:nvContentPartPr>
              <p14:xfrm>
                <a:off x="8319172" y="2412382"/>
                <a:ext cx="142560" cy="114120"/>
              </p14:xfrm>
            </p:contentPart>
          </mc:Choice>
          <mc:Fallback>
            <p:pic>
              <p:nvPicPr>
                <p:cNvPr id="115" name="Ink 114">
                  <a:extLst>
                    <a:ext uri="{FF2B5EF4-FFF2-40B4-BE49-F238E27FC236}">
                      <a16:creationId xmlns:a16="http://schemas.microsoft.com/office/drawing/2014/main" id="{484BC2F0-2A68-6072-3E22-1DB9B6D01B83}"/>
                    </a:ext>
                  </a:extLst>
                </p:cNvPr>
                <p:cNvPicPr/>
                <p:nvPr/>
              </p:nvPicPr>
              <p:blipFill>
                <a:blip r:embed="rId133"/>
                <a:stretch>
                  <a:fillRect/>
                </a:stretch>
              </p:blipFill>
              <p:spPr>
                <a:xfrm>
                  <a:off x="8310172" y="2403742"/>
                  <a:ext cx="1602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16" name="Ink 115">
                  <a:extLst>
                    <a:ext uri="{FF2B5EF4-FFF2-40B4-BE49-F238E27FC236}">
                      <a16:creationId xmlns:a16="http://schemas.microsoft.com/office/drawing/2014/main" id="{7FF75ECB-C27B-EF47-7963-FE4CF8FE72C7}"/>
                    </a:ext>
                  </a:extLst>
                </p14:cNvPr>
                <p14:cNvContentPartPr/>
                <p14:nvPr/>
              </p14:nvContentPartPr>
              <p14:xfrm>
                <a:off x="8169772" y="1446502"/>
                <a:ext cx="178560" cy="717120"/>
              </p14:xfrm>
            </p:contentPart>
          </mc:Choice>
          <mc:Fallback>
            <p:pic>
              <p:nvPicPr>
                <p:cNvPr id="116" name="Ink 115">
                  <a:extLst>
                    <a:ext uri="{FF2B5EF4-FFF2-40B4-BE49-F238E27FC236}">
                      <a16:creationId xmlns:a16="http://schemas.microsoft.com/office/drawing/2014/main" id="{7FF75ECB-C27B-EF47-7963-FE4CF8FE72C7}"/>
                    </a:ext>
                  </a:extLst>
                </p:cNvPr>
                <p:cNvPicPr/>
                <p:nvPr/>
              </p:nvPicPr>
              <p:blipFill>
                <a:blip r:embed="rId135"/>
                <a:stretch>
                  <a:fillRect/>
                </a:stretch>
              </p:blipFill>
              <p:spPr>
                <a:xfrm>
                  <a:off x="8160772" y="1437502"/>
                  <a:ext cx="196200" cy="734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17" name="Ink 116">
                  <a:extLst>
                    <a:ext uri="{FF2B5EF4-FFF2-40B4-BE49-F238E27FC236}">
                      <a16:creationId xmlns:a16="http://schemas.microsoft.com/office/drawing/2014/main" id="{EDAC9478-7226-1217-6F70-232B441F779B}"/>
                    </a:ext>
                  </a:extLst>
                </p14:cNvPr>
                <p14:cNvContentPartPr/>
                <p14:nvPr/>
              </p14:nvContentPartPr>
              <p14:xfrm>
                <a:off x="8097772" y="1364062"/>
                <a:ext cx="161280" cy="120960"/>
              </p14:xfrm>
            </p:contentPart>
          </mc:Choice>
          <mc:Fallback>
            <p:pic>
              <p:nvPicPr>
                <p:cNvPr id="117" name="Ink 116">
                  <a:extLst>
                    <a:ext uri="{FF2B5EF4-FFF2-40B4-BE49-F238E27FC236}">
                      <a16:creationId xmlns:a16="http://schemas.microsoft.com/office/drawing/2014/main" id="{EDAC9478-7226-1217-6F70-232B441F779B}"/>
                    </a:ext>
                  </a:extLst>
                </p:cNvPr>
                <p:cNvPicPr/>
                <p:nvPr/>
              </p:nvPicPr>
              <p:blipFill>
                <a:blip r:embed="rId137"/>
                <a:stretch>
                  <a:fillRect/>
                </a:stretch>
              </p:blipFill>
              <p:spPr>
                <a:xfrm>
                  <a:off x="8089132" y="1355422"/>
                  <a:ext cx="1789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8" name="Ink 117">
                  <a:extLst>
                    <a:ext uri="{FF2B5EF4-FFF2-40B4-BE49-F238E27FC236}">
                      <a16:creationId xmlns:a16="http://schemas.microsoft.com/office/drawing/2014/main" id="{8E72389D-C8B4-F5C7-68B5-1E012F96C188}"/>
                    </a:ext>
                  </a:extLst>
                </p14:cNvPr>
                <p14:cNvContentPartPr/>
                <p14:nvPr/>
              </p14:nvContentPartPr>
              <p14:xfrm>
                <a:off x="7996252" y="1276942"/>
                <a:ext cx="631440" cy="9720"/>
              </p14:xfrm>
            </p:contentPart>
          </mc:Choice>
          <mc:Fallback>
            <p:pic>
              <p:nvPicPr>
                <p:cNvPr id="118" name="Ink 117">
                  <a:extLst>
                    <a:ext uri="{FF2B5EF4-FFF2-40B4-BE49-F238E27FC236}">
                      <a16:creationId xmlns:a16="http://schemas.microsoft.com/office/drawing/2014/main" id="{8E72389D-C8B4-F5C7-68B5-1E012F96C188}"/>
                    </a:ext>
                  </a:extLst>
                </p:cNvPr>
                <p:cNvPicPr/>
                <p:nvPr/>
              </p:nvPicPr>
              <p:blipFill>
                <a:blip r:embed="rId139"/>
                <a:stretch>
                  <a:fillRect/>
                </a:stretch>
              </p:blipFill>
              <p:spPr>
                <a:xfrm>
                  <a:off x="7987252" y="1268302"/>
                  <a:ext cx="6490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20" name="Ink 119">
                  <a:extLst>
                    <a:ext uri="{FF2B5EF4-FFF2-40B4-BE49-F238E27FC236}">
                      <a16:creationId xmlns:a16="http://schemas.microsoft.com/office/drawing/2014/main" id="{6699EA7F-9DEE-B13D-D16C-6AE58A5C52D4}"/>
                    </a:ext>
                  </a:extLst>
                </p14:cNvPr>
                <p14:cNvContentPartPr/>
                <p14:nvPr/>
              </p14:nvContentPartPr>
              <p14:xfrm>
                <a:off x="8804812" y="540742"/>
                <a:ext cx="391680" cy="552240"/>
              </p14:xfrm>
            </p:contentPart>
          </mc:Choice>
          <mc:Fallback>
            <p:pic>
              <p:nvPicPr>
                <p:cNvPr id="120" name="Ink 119">
                  <a:extLst>
                    <a:ext uri="{FF2B5EF4-FFF2-40B4-BE49-F238E27FC236}">
                      <a16:creationId xmlns:a16="http://schemas.microsoft.com/office/drawing/2014/main" id="{6699EA7F-9DEE-B13D-D16C-6AE58A5C52D4}"/>
                    </a:ext>
                  </a:extLst>
                </p:cNvPr>
                <p:cNvPicPr/>
                <p:nvPr/>
              </p:nvPicPr>
              <p:blipFill>
                <a:blip r:embed="rId141"/>
                <a:stretch>
                  <a:fillRect/>
                </a:stretch>
              </p:blipFill>
              <p:spPr>
                <a:xfrm>
                  <a:off x="8795812" y="531742"/>
                  <a:ext cx="40932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1" name="Ink 120">
                  <a:extLst>
                    <a:ext uri="{FF2B5EF4-FFF2-40B4-BE49-F238E27FC236}">
                      <a16:creationId xmlns:a16="http://schemas.microsoft.com/office/drawing/2014/main" id="{DE057FE2-F2CC-1F32-C7C0-C3557B399117}"/>
                    </a:ext>
                  </a:extLst>
                </p14:cNvPr>
                <p14:cNvContentPartPr/>
                <p14:nvPr/>
              </p14:nvContentPartPr>
              <p14:xfrm>
                <a:off x="6560212" y="698062"/>
                <a:ext cx="303480" cy="501840"/>
              </p14:xfrm>
            </p:contentPart>
          </mc:Choice>
          <mc:Fallback>
            <p:pic>
              <p:nvPicPr>
                <p:cNvPr id="121" name="Ink 120">
                  <a:extLst>
                    <a:ext uri="{FF2B5EF4-FFF2-40B4-BE49-F238E27FC236}">
                      <a16:creationId xmlns:a16="http://schemas.microsoft.com/office/drawing/2014/main" id="{DE057FE2-F2CC-1F32-C7C0-C3557B399117}"/>
                    </a:ext>
                  </a:extLst>
                </p:cNvPr>
                <p:cNvPicPr/>
                <p:nvPr/>
              </p:nvPicPr>
              <p:blipFill>
                <a:blip r:embed="rId143"/>
                <a:stretch>
                  <a:fillRect/>
                </a:stretch>
              </p:blipFill>
              <p:spPr>
                <a:xfrm>
                  <a:off x="6551212" y="689062"/>
                  <a:ext cx="32112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3" name="Ink 122">
                  <a:extLst>
                    <a:ext uri="{FF2B5EF4-FFF2-40B4-BE49-F238E27FC236}">
                      <a16:creationId xmlns:a16="http://schemas.microsoft.com/office/drawing/2014/main" id="{CB8D42A2-CABA-7146-73DF-9BB9A445446F}"/>
                    </a:ext>
                  </a:extLst>
                </p14:cNvPr>
                <p14:cNvContentPartPr/>
                <p14:nvPr/>
              </p14:nvContentPartPr>
              <p14:xfrm>
                <a:off x="9595732" y="2550622"/>
                <a:ext cx="483840" cy="1315440"/>
              </p14:xfrm>
            </p:contentPart>
          </mc:Choice>
          <mc:Fallback>
            <p:pic>
              <p:nvPicPr>
                <p:cNvPr id="123" name="Ink 122">
                  <a:extLst>
                    <a:ext uri="{FF2B5EF4-FFF2-40B4-BE49-F238E27FC236}">
                      <a16:creationId xmlns:a16="http://schemas.microsoft.com/office/drawing/2014/main" id="{CB8D42A2-CABA-7146-73DF-9BB9A445446F}"/>
                    </a:ext>
                  </a:extLst>
                </p:cNvPr>
                <p:cNvPicPr/>
                <p:nvPr/>
              </p:nvPicPr>
              <p:blipFill>
                <a:blip r:embed="rId145"/>
                <a:stretch>
                  <a:fillRect/>
                </a:stretch>
              </p:blipFill>
              <p:spPr>
                <a:xfrm>
                  <a:off x="9586732" y="2541982"/>
                  <a:ext cx="501480" cy="1333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24" name="Ink 123">
                  <a:extLst>
                    <a:ext uri="{FF2B5EF4-FFF2-40B4-BE49-F238E27FC236}">
                      <a16:creationId xmlns:a16="http://schemas.microsoft.com/office/drawing/2014/main" id="{4F6B6D20-F439-F55A-412B-265F0E55F070}"/>
                    </a:ext>
                  </a:extLst>
                </p14:cNvPr>
                <p14:cNvContentPartPr/>
                <p14:nvPr/>
              </p14:nvContentPartPr>
              <p14:xfrm>
                <a:off x="10393852" y="3094942"/>
                <a:ext cx="150480" cy="257760"/>
              </p14:xfrm>
            </p:contentPart>
          </mc:Choice>
          <mc:Fallback>
            <p:pic>
              <p:nvPicPr>
                <p:cNvPr id="124" name="Ink 123">
                  <a:extLst>
                    <a:ext uri="{FF2B5EF4-FFF2-40B4-BE49-F238E27FC236}">
                      <a16:creationId xmlns:a16="http://schemas.microsoft.com/office/drawing/2014/main" id="{4F6B6D20-F439-F55A-412B-265F0E55F070}"/>
                    </a:ext>
                  </a:extLst>
                </p:cNvPr>
                <p:cNvPicPr/>
                <p:nvPr/>
              </p:nvPicPr>
              <p:blipFill>
                <a:blip r:embed="rId147"/>
                <a:stretch>
                  <a:fillRect/>
                </a:stretch>
              </p:blipFill>
              <p:spPr>
                <a:xfrm>
                  <a:off x="10385212" y="3086302"/>
                  <a:ext cx="1681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25" name="Ink 124">
                  <a:extLst>
                    <a:ext uri="{FF2B5EF4-FFF2-40B4-BE49-F238E27FC236}">
                      <a16:creationId xmlns:a16="http://schemas.microsoft.com/office/drawing/2014/main" id="{287FF8F1-3D98-5D04-9A6D-0197611C16F9}"/>
                    </a:ext>
                  </a:extLst>
                </p14:cNvPr>
                <p14:cNvContentPartPr/>
                <p14:nvPr/>
              </p14:nvContentPartPr>
              <p14:xfrm>
                <a:off x="10586452" y="3135982"/>
                <a:ext cx="189000" cy="186120"/>
              </p14:xfrm>
            </p:contentPart>
          </mc:Choice>
          <mc:Fallback>
            <p:pic>
              <p:nvPicPr>
                <p:cNvPr id="125" name="Ink 124">
                  <a:extLst>
                    <a:ext uri="{FF2B5EF4-FFF2-40B4-BE49-F238E27FC236}">
                      <a16:creationId xmlns:a16="http://schemas.microsoft.com/office/drawing/2014/main" id="{287FF8F1-3D98-5D04-9A6D-0197611C16F9}"/>
                    </a:ext>
                  </a:extLst>
                </p:cNvPr>
                <p:cNvPicPr/>
                <p:nvPr/>
              </p:nvPicPr>
              <p:blipFill>
                <a:blip r:embed="rId149"/>
                <a:stretch>
                  <a:fillRect/>
                </a:stretch>
              </p:blipFill>
              <p:spPr>
                <a:xfrm>
                  <a:off x="10577452" y="3127342"/>
                  <a:ext cx="2066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26" name="Ink 125">
                  <a:extLst>
                    <a:ext uri="{FF2B5EF4-FFF2-40B4-BE49-F238E27FC236}">
                      <a16:creationId xmlns:a16="http://schemas.microsoft.com/office/drawing/2014/main" id="{24F21D2B-3D90-63C0-54FA-3C59C974A793}"/>
                    </a:ext>
                  </a:extLst>
                </p14:cNvPr>
                <p14:cNvContentPartPr/>
                <p14:nvPr/>
              </p14:nvContentPartPr>
              <p14:xfrm>
                <a:off x="10811452" y="3219142"/>
                <a:ext cx="56160" cy="35640"/>
              </p14:xfrm>
            </p:contentPart>
          </mc:Choice>
          <mc:Fallback>
            <p:pic>
              <p:nvPicPr>
                <p:cNvPr id="126" name="Ink 125">
                  <a:extLst>
                    <a:ext uri="{FF2B5EF4-FFF2-40B4-BE49-F238E27FC236}">
                      <a16:creationId xmlns:a16="http://schemas.microsoft.com/office/drawing/2014/main" id="{24F21D2B-3D90-63C0-54FA-3C59C974A793}"/>
                    </a:ext>
                  </a:extLst>
                </p:cNvPr>
                <p:cNvPicPr/>
                <p:nvPr/>
              </p:nvPicPr>
              <p:blipFill>
                <a:blip r:embed="rId151"/>
                <a:stretch>
                  <a:fillRect/>
                </a:stretch>
              </p:blipFill>
              <p:spPr>
                <a:xfrm>
                  <a:off x="10802812" y="3210502"/>
                  <a:ext cx="7380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27" name="Ink 126">
                  <a:extLst>
                    <a:ext uri="{FF2B5EF4-FFF2-40B4-BE49-F238E27FC236}">
                      <a16:creationId xmlns:a16="http://schemas.microsoft.com/office/drawing/2014/main" id="{0F161383-B419-40B8-F2B0-224B3145717F}"/>
                    </a:ext>
                  </a:extLst>
                </p14:cNvPr>
                <p14:cNvContentPartPr/>
                <p14:nvPr/>
              </p14:nvContentPartPr>
              <p14:xfrm>
                <a:off x="10940332" y="3059302"/>
                <a:ext cx="109440" cy="244080"/>
              </p14:xfrm>
            </p:contentPart>
          </mc:Choice>
          <mc:Fallback>
            <p:pic>
              <p:nvPicPr>
                <p:cNvPr id="127" name="Ink 126">
                  <a:extLst>
                    <a:ext uri="{FF2B5EF4-FFF2-40B4-BE49-F238E27FC236}">
                      <a16:creationId xmlns:a16="http://schemas.microsoft.com/office/drawing/2014/main" id="{0F161383-B419-40B8-F2B0-224B3145717F}"/>
                    </a:ext>
                  </a:extLst>
                </p:cNvPr>
                <p:cNvPicPr/>
                <p:nvPr/>
              </p:nvPicPr>
              <p:blipFill>
                <a:blip r:embed="rId153"/>
                <a:stretch>
                  <a:fillRect/>
                </a:stretch>
              </p:blipFill>
              <p:spPr>
                <a:xfrm>
                  <a:off x="10931692" y="3050662"/>
                  <a:ext cx="1270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28" name="Ink 127">
                  <a:extLst>
                    <a:ext uri="{FF2B5EF4-FFF2-40B4-BE49-F238E27FC236}">
                      <a16:creationId xmlns:a16="http://schemas.microsoft.com/office/drawing/2014/main" id="{774A52EC-372A-B2F5-3E3E-2E426F57DE70}"/>
                    </a:ext>
                  </a:extLst>
                </p14:cNvPr>
                <p14:cNvContentPartPr/>
                <p14:nvPr/>
              </p14:nvContentPartPr>
              <p14:xfrm>
                <a:off x="11090812" y="3122302"/>
                <a:ext cx="82440" cy="200160"/>
              </p14:xfrm>
            </p:contentPart>
          </mc:Choice>
          <mc:Fallback>
            <p:pic>
              <p:nvPicPr>
                <p:cNvPr id="128" name="Ink 127">
                  <a:extLst>
                    <a:ext uri="{FF2B5EF4-FFF2-40B4-BE49-F238E27FC236}">
                      <a16:creationId xmlns:a16="http://schemas.microsoft.com/office/drawing/2014/main" id="{774A52EC-372A-B2F5-3E3E-2E426F57DE70}"/>
                    </a:ext>
                  </a:extLst>
                </p:cNvPr>
                <p:cNvPicPr/>
                <p:nvPr/>
              </p:nvPicPr>
              <p:blipFill>
                <a:blip r:embed="rId155"/>
                <a:stretch>
                  <a:fillRect/>
                </a:stretch>
              </p:blipFill>
              <p:spPr>
                <a:xfrm>
                  <a:off x="11081812" y="3113662"/>
                  <a:ext cx="1000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29" name="Ink 128">
                  <a:extLst>
                    <a:ext uri="{FF2B5EF4-FFF2-40B4-BE49-F238E27FC236}">
                      <a16:creationId xmlns:a16="http://schemas.microsoft.com/office/drawing/2014/main" id="{9C7F5768-4757-38EA-F23D-3A043047DD30}"/>
                    </a:ext>
                  </a:extLst>
                </p14:cNvPr>
                <p14:cNvContentPartPr/>
                <p14:nvPr/>
              </p14:nvContentPartPr>
              <p14:xfrm>
                <a:off x="11233012" y="3124462"/>
                <a:ext cx="226080" cy="195480"/>
              </p14:xfrm>
            </p:contentPart>
          </mc:Choice>
          <mc:Fallback>
            <p:pic>
              <p:nvPicPr>
                <p:cNvPr id="129" name="Ink 128">
                  <a:extLst>
                    <a:ext uri="{FF2B5EF4-FFF2-40B4-BE49-F238E27FC236}">
                      <a16:creationId xmlns:a16="http://schemas.microsoft.com/office/drawing/2014/main" id="{9C7F5768-4757-38EA-F23D-3A043047DD30}"/>
                    </a:ext>
                  </a:extLst>
                </p:cNvPr>
                <p:cNvPicPr/>
                <p:nvPr/>
              </p:nvPicPr>
              <p:blipFill>
                <a:blip r:embed="rId157"/>
                <a:stretch>
                  <a:fillRect/>
                </a:stretch>
              </p:blipFill>
              <p:spPr>
                <a:xfrm>
                  <a:off x="11224012" y="3115822"/>
                  <a:ext cx="2437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0" name="Ink 129">
                  <a:extLst>
                    <a:ext uri="{FF2B5EF4-FFF2-40B4-BE49-F238E27FC236}">
                      <a16:creationId xmlns:a16="http://schemas.microsoft.com/office/drawing/2014/main" id="{5B153356-F1F4-70BD-3ECD-C98A819B151B}"/>
                    </a:ext>
                  </a:extLst>
                </p14:cNvPr>
                <p14:cNvContentPartPr/>
                <p14:nvPr/>
              </p14:nvContentPartPr>
              <p14:xfrm>
                <a:off x="11517412" y="3128422"/>
                <a:ext cx="86040" cy="162000"/>
              </p14:xfrm>
            </p:contentPart>
          </mc:Choice>
          <mc:Fallback>
            <p:pic>
              <p:nvPicPr>
                <p:cNvPr id="130" name="Ink 129">
                  <a:extLst>
                    <a:ext uri="{FF2B5EF4-FFF2-40B4-BE49-F238E27FC236}">
                      <a16:creationId xmlns:a16="http://schemas.microsoft.com/office/drawing/2014/main" id="{5B153356-F1F4-70BD-3ECD-C98A819B151B}"/>
                    </a:ext>
                  </a:extLst>
                </p:cNvPr>
                <p:cNvPicPr/>
                <p:nvPr/>
              </p:nvPicPr>
              <p:blipFill>
                <a:blip r:embed="rId159"/>
                <a:stretch>
                  <a:fillRect/>
                </a:stretch>
              </p:blipFill>
              <p:spPr>
                <a:xfrm>
                  <a:off x="11508412" y="3119422"/>
                  <a:ext cx="1036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1" name="Ink 130">
                  <a:extLst>
                    <a:ext uri="{FF2B5EF4-FFF2-40B4-BE49-F238E27FC236}">
                      <a16:creationId xmlns:a16="http://schemas.microsoft.com/office/drawing/2014/main" id="{4839E7EC-D4F0-85C3-8CBB-2F0F27CC9F4F}"/>
                    </a:ext>
                  </a:extLst>
                </p14:cNvPr>
                <p14:cNvContentPartPr/>
                <p14:nvPr/>
              </p14:nvContentPartPr>
              <p14:xfrm>
                <a:off x="11667532" y="3143902"/>
                <a:ext cx="110160" cy="161280"/>
              </p14:xfrm>
            </p:contentPart>
          </mc:Choice>
          <mc:Fallback>
            <p:pic>
              <p:nvPicPr>
                <p:cNvPr id="131" name="Ink 130">
                  <a:extLst>
                    <a:ext uri="{FF2B5EF4-FFF2-40B4-BE49-F238E27FC236}">
                      <a16:creationId xmlns:a16="http://schemas.microsoft.com/office/drawing/2014/main" id="{4839E7EC-D4F0-85C3-8CBB-2F0F27CC9F4F}"/>
                    </a:ext>
                  </a:extLst>
                </p:cNvPr>
                <p:cNvPicPr/>
                <p:nvPr/>
              </p:nvPicPr>
              <p:blipFill>
                <a:blip r:embed="rId161"/>
                <a:stretch>
                  <a:fillRect/>
                </a:stretch>
              </p:blipFill>
              <p:spPr>
                <a:xfrm>
                  <a:off x="11658532" y="3134902"/>
                  <a:ext cx="12780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2" name="Ink 131">
                  <a:extLst>
                    <a:ext uri="{FF2B5EF4-FFF2-40B4-BE49-F238E27FC236}">
                      <a16:creationId xmlns:a16="http://schemas.microsoft.com/office/drawing/2014/main" id="{CBC48CCB-58AB-C617-38CB-D49E2FA9B96D}"/>
                    </a:ext>
                  </a:extLst>
                </p14:cNvPr>
                <p14:cNvContentPartPr/>
                <p14:nvPr/>
              </p14:nvContentPartPr>
              <p14:xfrm>
                <a:off x="11843572" y="2921062"/>
                <a:ext cx="160560" cy="402480"/>
              </p14:xfrm>
            </p:contentPart>
          </mc:Choice>
          <mc:Fallback>
            <p:pic>
              <p:nvPicPr>
                <p:cNvPr id="132" name="Ink 131">
                  <a:extLst>
                    <a:ext uri="{FF2B5EF4-FFF2-40B4-BE49-F238E27FC236}">
                      <a16:creationId xmlns:a16="http://schemas.microsoft.com/office/drawing/2014/main" id="{CBC48CCB-58AB-C617-38CB-D49E2FA9B96D}"/>
                    </a:ext>
                  </a:extLst>
                </p:cNvPr>
                <p:cNvPicPr/>
                <p:nvPr/>
              </p:nvPicPr>
              <p:blipFill>
                <a:blip r:embed="rId163"/>
                <a:stretch>
                  <a:fillRect/>
                </a:stretch>
              </p:blipFill>
              <p:spPr>
                <a:xfrm>
                  <a:off x="11834572" y="2912062"/>
                  <a:ext cx="17820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3" name="Ink 132">
                  <a:extLst>
                    <a:ext uri="{FF2B5EF4-FFF2-40B4-BE49-F238E27FC236}">
                      <a16:creationId xmlns:a16="http://schemas.microsoft.com/office/drawing/2014/main" id="{17363060-289A-5381-C92C-D1393F58E853}"/>
                    </a:ext>
                  </a:extLst>
                </p14:cNvPr>
                <p14:cNvContentPartPr/>
                <p14:nvPr/>
              </p14:nvContentPartPr>
              <p14:xfrm>
                <a:off x="10598332" y="3762022"/>
                <a:ext cx="841680" cy="667800"/>
              </p14:xfrm>
            </p:contentPart>
          </mc:Choice>
          <mc:Fallback>
            <p:pic>
              <p:nvPicPr>
                <p:cNvPr id="133" name="Ink 132">
                  <a:extLst>
                    <a:ext uri="{FF2B5EF4-FFF2-40B4-BE49-F238E27FC236}">
                      <a16:creationId xmlns:a16="http://schemas.microsoft.com/office/drawing/2014/main" id="{17363060-289A-5381-C92C-D1393F58E853}"/>
                    </a:ext>
                  </a:extLst>
                </p:cNvPr>
                <p:cNvPicPr/>
                <p:nvPr/>
              </p:nvPicPr>
              <p:blipFill>
                <a:blip r:embed="rId165"/>
                <a:stretch>
                  <a:fillRect/>
                </a:stretch>
              </p:blipFill>
              <p:spPr>
                <a:xfrm>
                  <a:off x="10589332" y="3753382"/>
                  <a:ext cx="859320" cy="685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4" name="Ink 133">
                  <a:extLst>
                    <a:ext uri="{FF2B5EF4-FFF2-40B4-BE49-F238E27FC236}">
                      <a16:creationId xmlns:a16="http://schemas.microsoft.com/office/drawing/2014/main" id="{E09AE21A-5DD0-E473-E0D3-BB752882857B}"/>
                    </a:ext>
                  </a:extLst>
                </p14:cNvPr>
                <p14:cNvContentPartPr/>
                <p14:nvPr/>
              </p14:nvContentPartPr>
              <p14:xfrm>
                <a:off x="11295652" y="3629542"/>
                <a:ext cx="223200" cy="223920"/>
              </p14:xfrm>
            </p:contentPart>
          </mc:Choice>
          <mc:Fallback>
            <p:pic>
              <p:nvPicPr>
                <p:cNvPr id="134" name="Ink 133">
                  <a:extLst>
                    <a:ext uri="{FF2B5EF4-FFF2-40B4-BE49-F238E27FC236}">
                      <a16:creationId xmlns:a16="http://schemas.microsoft.com/office/drawing/2014/main" id="{E09AE21A-5DD0-E473-E0D3-BB752882857B}"/>
                    </a:ext>
                  </a:extLst>
                </p:cNvPr>
                <p:cNvPicPr/>
                <p:nvPr/>
              </p:nvPicPr>
              <p:blipFill>
                <a:blip r:embed="rId167"/>
                <a:stretch>
                  <a:fillRect/>
                </a:stretch>
              </p:blipFill>
              <p:spPr>
                <a:xfrm>
                  <a:off x="11286652" y="3620902"/>
                  <a:ext cx="2408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7" name="Ink 136">
                  <a:extLst>
                    <a:ext uri="{FF2B5EF4-FFF2-40B4-BE49-F238E27FC236}">
                      <a16:creationId xmlns:a16="http://schemas.microsoft.com/office/drawing/2014/main" id="{371588E1-2664-ED5A-7DC4-2FF7AAE8F06A}"/>
                    </a:ext>
                  </a:extLst>
                </p14:cNvPr>
                <p14:cNvContentPartPr/>
                <p14:nvPr/>
              </p14:nvContentPartPr>
              <p14:xfrm>
                <a:off x="7889332" y="1276582"/>
                <a:ext cx="606240" cy="25560"/>
              </p14:xfrm>
            </p:contentPart>
          </mc:Choice>
          <mc:Fallback>
            <p:pic>
              <p:nvPicPr>
                <p:cNvPr id="137" name="Ink 136">
                  <a:extLst>
                    <a:ext uri="{FF2B5EF4-FFF2-40B4-BE49-F238E27FC236}">
                      <a16:creationId xmlns:a16="http://schemas.microsoft.com/office/drawing/2014/main" id="{371588E1-2664-ED5A-7DC4-2FF7AAE8F06A}"/>
                    </a:ext>
                  </a:extLst>
                </p:cNvPr>
                <p:cNvPicPr/>
                <p:nvPr/>
              </p:nvPicPr>
              <p:blipFill>
                <a:blip r:embed="rId169"/>
                <a:stretch>
                  <a:fillRect/>
                </a:stretch>
              </p:blipFill>
              <p:spPr>
                <a:xfrm>
                  <a:off x="7880332" y="1267942"/>
                  <a:ext cx="6238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38" name="Ink 137">
                  <a:extLst>
                    <a:ext uri="{FF2B5EF4-FFF2-40B4-BE49-F238E27FC236}">
                      <a16:creationId xmlns:a16="http://schemas.microsoft.com/office/drawing/2014/main" id="{4210C66D-C53E-1B3C-A7B7-36D6E3A67329}"/>
                    </a:ext>
                  </a:extLst>
                </p14:cNvPr>
                <p14:cNvContentPartPr/>
                <p14:nvPr/>
              </p14:nvContentPartPr>
              <p14:xfrm>
                <a:off x="7984732" y="1279102"/>
                <a:ext cx="531000" cy="77040"/>
              </p14:xfrm>
            </p:contentPart>
          </mc:Choice>
          <mc:Fallback>
            <p:pic>
              <p:nvPicPr>
                <p:cNvPr id="138" name="Ink 137">
                  <a:extLst>
                    <a:ext uri="{FF2B5EF4-FFF2-40B4-BE49-F238E27FC236}">
                      <a16:creationId xmlns:a16="http://schemas.microsoft.com/office/drawing/2014/main" id="{4210C66D-C53E-1B3C-A7B7-36D6E3A67329}"/>
                    </a:ext>
                  </a:extLst>
                </p:cNvPr>
                <p:cNvPicPr/>
                <p:nvPr/>
              </p:nvPicPr>
              <p:blipFill>
                <a:blip r:embed="rId171"/>
                <a:stretch>
                  <a:fillRect/>
                </a:stretch>
              </p:blipFill>
              <p:spPr>
                <a:xfrm>
                  <a:off x="7975732" y="1270462"/>
                  <a:ext cx="548640" cy="94680"/>
                </a:xfrm>
                <a:prstGeom prst="rect">
                  <a:avLst/>
                </a:prstGeom>
              </p:spPr>
            </p:pic>
          </mc:Fallback>
        </mc:AlternateContent>
      </p:grpSp>
      <p:grpSp>
        <p:nvGrpSpPr>
          <p:cNvPr id="141" name="Group 140">
            <a:extLst>
              <a:ext uri="{FF2B5EF4-FFF2-40B4-BE49-F238E27FC236}">
                <a16:creationId xmlns:a16="http://schemas.microsoft.com/office/drawing/2014/main" id="{994EE2C9-3775-3850-109C-39BE6CB35B19}"/>
              </a:ext>
            </a:extLst>
          </p:cNvPr>
          <p:cNvGrpSpPr/>
          <p:nvPr/>
        </p:nvGrpSpPr>
        <p:grpSpPr>
          <a:xfrm>
            <a:off x="1135012" y="874102"/>
            <a:ext cx="3510360" cy="2530800"/>
            <a:chOff x="1135012" y="874102"/>
            <a:chExt cx="3510360" cy="2530800"/>
          </a:xfrm>
        </p:grpSpPr>
        <mc:AlternateContent xmlns:mc="http://schemas.openxmlformats.org/markup-compatibility/2006">
          <mc:Choice xmlns:p14="http://schemas.microsoft.com/office/powerpoint/2010/main" Requires="p14">
            <p:contentPart p14:bwMode="auto" r:id="rId172">
              <p14:nvContentPartPr>
                <p14:cNvPr id="6" name="Ink 5">
                  <a:extLst>
                    <a:ext uri="{FF2B5EF4-FFF2-40B4-BE49-F238E27FC236}">
                      <a16:creationId xmlns:a16="http://schemas.microsoft.com/office/drawing/2014/main" id="{2E00810D-10E1-E10F-2ABD-C6E8AD34FF1E}"/>
                    </a:ext>
                  </a:extLst>
                </p14:cNvPr>
                <p14:cNvContentPartPr/>
                <p14:nvPr/>
              </p14:nvContentPartPr>
              <p14:xfrm>
                <a:off x="1210972" y="874102"/>
                <a:ext cx="1340640" cy="966960"/>
              </p14:xfrm>
            </p:contentPart>
          </mc:Choice>
          <mc:Fallback>
            <p:pic>
              <p:nvPicPr>
                <p:cNvPr id="6" name="Ink 5">
                  <a:extLst>
                    <a:ext uri="{FF2B5EF4-FFF2-40B4-BE49-F238E27FC236}">
                      <a16:creationId xmlns:a16="http://schemas.microsoft.com/office/drawing/2014/main" id="{2E00810D-10E1-E10F-2ABD-C6E8AD34FF1E}"/>
                    </a:ext>
                  </a:extLst>
                </p:cNvPr>
                <p:cNvPicPr/>
                <p:nvPr/>
              </p:nvPicPr>
              <p:blipFill>
                <a:blip r:embed="rId173"/>
                <a:stretch>
                  <a:fillRect/>
                </a:stretch>
              </p:blipFill>
              <p:spPr>
                <a:xfrm>
                  <a:off x="1201972" y="865462"/>
                  <a:ext cx="1358280" cy="9846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 name="Ink 6">
                  <a:extLst>
                    <a:ext uri="{FF2B5EF4-FFF2-40B4-BE49-F238E27FC236}">
                      <a16:creationId xmlns:a16="http://schemas.microsoft.com/office/drawing/2014/main" id="{61B6A58F-EC4D-D034-6A74-0DA80D44020D}"/>
                    </a:ext>
                  </a:extLst>
                </p14:cNvPr>
                <p14:cNvContentPartPr/>
                <p14:nvPr/>
              </p14:nvContentPartPr>
              <p14:xfrm>
                <a:off x="1568092" y="1143382"/>
                <a:ext cx="257040" cy="324360"/>
              </p14:xfrm>
            </p:contentPart>
          </mc:Choice>
          <mc:Fallback>
            <p:pic>
              <p:nvPicPr>
                <p:cNvPr id="7" name="Ink 6">
                  <a:extLst>
                    <a:ext uri="{FF2B5EF4-FFF2-40B4-BE49-F238E27FC236}">
                      <a16:creationId xmlns:a16="http://schemas.microsoft.com/office/drawing/2014/main" id="{61B6A58F-EC4D-D034-6A74-0DA80D44020D}"/>
                    </a:ext>
                  </a:extLst>
                </p:cNvPr>
                <p:cNvPicPr/>
                <p:nvPr/>
              </p:nvPicPr>
              <p:blipFill>
                <a:blip r:embed="rId175"/>
                <a:stretch>
                  <a:fillRect/>
                </a:stretch>
              </p:blipFill>
              <p:spPr>
                <a:xfrm>
                  <a:off x="1559092" y="1134382"/>
                  <a:ext cx="2746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 name="Ink 7">
                  <a:extLst>
                    <a:ext uri="{FF2B5EF4-FFF2-40B4-BE49-F238E27FC236}">
                      <a16:creationId xmlns:a16="http://schemas.microsoft.com/office/drawing/2014/main" id="{94B8AD66-ABEC-9462-516C-FAEDE63D3631}"/>
                    </a:ext>
                  </a:extLst>
                </p14:cNvPr>
                <p14:cNvContentPartPr/>
                <p14:nvPr/>
              </p14:nvContentPartPr>
              <p14:xfrm>
                <a:off x="1832692" y="1208182"/>
                <a:ext cx="64440" cy="245880"/>
              </p14:xfrm>
            </p:contentPart>
          </mc:Choice>
          <mc:Fallback>
            <p:pic>
              <p:nvPicPr>
                <p:cNvPr id="8" name="Ink 7">
                  <a:extLst>
                    <a:ext uri="{FF2B5EF4-FFF2-40B4-BE49-F238E27FC236}">
                      <a16:creationId xmlns:a16="http://schemas.microsoft.com/office/drawing/2014/main" id="{94B8AD66-ABEC-9462-516C-FAEDE63D3631}"/>
                    </a:ext>
                  </a:extLst>
                </p:cNvPr>
                <p:cNvPicPr/>
                <p:nvPr/>
              </p:nvPicPr>
              <p:blipFill>
                <a:blip r:embed="rId177"/>
                <a:stretch>
                  <a:fillRect/>
                </a:stretch>
              </p:blipFill>
              <p:spPr>
                <a:xfrm>
                  <a:off x="1823692" y="1199182"/>
                  <a:ext cx="820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 name="Ink 8">
                  <a:extLst>
                    <a:ext uri="{FF2B5EF4-FFF2-40B4-BE49-F238E27FC236}">
                      <a16:creationId xmlns:a16="http://schemas.microsoft.com/office/drawing/2014/main" id="{03914184-E95B-EE00-5959-C17A2C364543}"/>
                    </a:ext>
                  </a:extLst>
                </p14:cNvPr>
                <p14:cNvContentPartPr/>
                <p14:nvPr/>
              </p14:nvContentPartPr>
              <p14:xfrm>
                <a:off x="3357292" y="1366222"/>
                <a:ext cx="1288080" cy="783000"/>
              </p14:xfrm>
            </p:contentPart>
          </mc:Choice>
          <mc:Fallback>
            <p:pic>
              <p:nvPicPr>
                <p:cNvPr id="9" name="Ink 8">
                  <a:extLst>
                    <a:ext uri="{FF2B5EF4-FFF2-40B4-BE49-F238E27FC236}">
                      <a16:creationId xmlns:a16="http://schemas.microsoft.com/office/drawing/2014/main" id="{03914184-E95B-EE00-5959-C17A2C364543}"/>
                    </a:ext>
                  </a:extLst>
                </p:cNvPr>
                <p:cNvPicPr/>
                <p:nvPr/>
              </p:nvPicPr>
              <p:blipFill>
                <a:blip r:embed="rId179"/>
                <a:stretch>
                  <a:fillRect/>
                </a:stretch>
              </p:blipFill>
              <p:spPr>
                <a:xfrm>
                  <a:off x="3348292" y="1357222"/>
                  <a:ext cx="1305720" cy="8006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 name="Ink 9">
                  <a:extLst>
                    <a:ext uri="{FF2B5EF4-FFF2-40B4-BE49-F238E27FC236}">
                      <a16:creationId xmlns:a16="http://schemas.microsoft.com/office/drawing/2014/main" id="{61142C12-1898-2834-9CD3-A3521B128BA7}"/>
                    </a:ext>
                  </a:extLst>
                </p14:cNvPr>
                <p14:cNvContentPartPr/>
                <p14:nvPr/>
              </p14:nvContentPartPr>
              <p14:xfrm>
                <a:off x="3743572" y="1636222"/>
                <a:ext cx="234360" cy="228600"/>
              </p14:xfrm>
            </p:contentPart>
          </mc:Choice>
          <mc:Fallback>
            <p:pic>
              <p:nvPicPr>
                <p:cNvPr id="10" name="Ink 9">
                  <a:extLst>
                    <a:ext uri="{FF2B5EF4-FFF2-40B4-BE49-F238E27FC236}">
                      <a16:creationId xmlns:a16="http://schemas.microsoft.com/office/drawing/2014/main" id="{61142C12-1898-2834-9CD3-A3521B128BA7}"/>
                    </a:ext>
                  </a:extLst>
                </p:cNvPr>
                <p:cNvPicPr/>
                <p:nvPr/>
              </p:nvPicPr>
              <p:blipFill>
                <a:blip r:embed="rId181"/>
                <a:stretch>
                  <a:fillRect/>
                </a:stretch>
              </p:blipFill>
              <p:spPr>
                <a:xfrm>
                  <a:off x="3734932" y="1627582"/>
                  <a:ext cx="2520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 name="Ink 10">
                  <a:extLst>
                    <a:ext uri="{FF2B5EF4-FFF2-40B4-BE49-F238E27FC236}">
                      <a16:creationId xmlns:a16="http://schemas.microsoft.com/office/drawing/2014/main" id="{58815618-881C-CA82-E3FD-F173C12F0DF1}"/>
                    </a:ext>
                  </a:extLst>
                </p14:cNvPr>
                <p14:cNvContentPartPr/>
                <p14:nvPr/>
              </p14:nvContentPartPr>
              <p14:xfrm>
                <a:off x="4040572" y="1654942"/>
                <a:ext cx="304200" cy="228960"/>
              </p14:xfrm>
            </p:contentPart>
          </mc:Choice>
          <mc:Fallback>
            <p:pic>
              <p:nvPicPr>
                <p:cNvPr id="11" name="Ink 10">
                  <a:extLst>
                    <a:ext uri="{FF2B5EF4-FFF2-40B4-BE49-F238E27FC236}">
                      <a16:creationId xmlns:a16="http://schemas.microsoft.com/office/drawing/2014/main" id="{58815618-881C-CA82-E3FD-F173C12F0DF1}"/>
                    </a:ext>
                  </a:extLst>
                </p:cNvPr>
                <p:cNvPicPr/>
                <p:nvPr/>
              </p:nvPicPr>
              <p:blipFill>
                <a:blip r:embed="rId183"/>
                <a:stretch>
                  <a:fillRect/>
                </a:stretch>
              </p:blipFill>
              <p:spPr>
                <a:xfrm>
                  <a:off x="4031932" y="1646302"/>
                  <a:ext cx="3218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 name="Ink 11">
                  <a:extLst>
                    <a:ext uri="{FF2B5EF4-FFF2-40B4-BE49-F238E27FC236}">
                      <a16:creationId xmlns:a16="http://schemas.microsoft.com/office/drawing/2014/main" id="{DB745C84-A7E5-8930-AB31-8C0C138EF64F}"/>
                    </a:ext>
                  </a:extLst>
                </p14:cNvPr>
                <p14:cNvContentPartPr/>
                <p14:nvPr/>
              </p14:nvContentPartPr>
              <p14:xfrm>
                <a:off x="2477452" y="1278742"/>
                <a:ext cx="1002960" cy="536400"/>
              </p14:xfrm>
            </p:contentPart>
          </mc:Choice>
          <mc:Fallback>
            <p:pic>
              <p:nvPicPr>
                <p:cNvPr id="12" name="Ink 11">
                  <a:extLst>
                    <a:ext uri="{FF2B5EF4-FFF2-40B4-BE49-F238E27FC236}">
                      <a16:creationId xmlns:a16="http://schemas.microsoft.com/office/drawing/2014/main" id="{DB745C84-A7E5-8930-AB31-8C0C138EF64F}"/>
                    </a:ext>
                  </a:extLst>
                </p:cNvPr>
                <p:cNvPicPr/>
                <p:nvPr/>
              </p:nvPicPr>
              <p:blipFill>
                <a:blip r:embed="rId185"/>
                <a:stretch>
                  <a:fillRect/>
                </a:stretch>
              </p:blipFill>
              <p:spPr>
                <a:xfrm>
                  <a:off x="2468452" y="1269742"/>
                  <a:ext cx="102060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 name="Ink 12">
                  <a:extLst>
                    <a:ext uri="{FF2B5EF4-FFF2-40B4-BE49-F238E27FC236}">
                      <a16:creationId xmlns:a16="http://schemas.microsoft.com/office/drawing/2014/main" id="{9E8C12B0-BA54-BE5E-93B2-E6A20FDF77A0}"/>
                    </a:ext>
                  </a:extLst>
                </p14:cNvPr>
                <p14:cNvContentPartPr/>
                <p14:nvPr/>
              </p14:nvContentPartPr>
              <p14:xfrm>
                <a:off x="2971372" y="1125022"/>
                <a:ext cx="150480" cy="229680"/>
              </p14:xfrm>
            </p:contentPart>
          </mc:Choice>
          <mc:Fallback>
            <p:pic>
              <p:nvPicPr>
                <p:cNvPr id="13" name="Ink 12">
                  <a:extLst>
                    <a:ext uri="{FF2B5EF4-FFF2-40B4-BE49-F238E27FC236}">
                      <a16:creationId xmlns:a16="http://schemas.microsoft.com/office/drawing/2014/main" id="{9E8C12B0-BA54-BE5E-93B2-E6A20FDF77A0}"/>
                    </a:ext>
                  </a:extLst>
                </p:cNvPr>
                <p:cNvPicPr/>
                <p:nvPr/>
              </p:nvPicPr>
              <p:blipFill>
                <a:blip r:embed="rId187"/>
                <a:stretch>
                  <a:fillRect/>
                </a:stretch>
              </p:blipFill>
              <p:spPr>
                <a:xfrm>
                  <a:off x="2962372" y="1116382"/>
                  <a:ext cx="16812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 name="Ink 13">
                  <a:extLst>
                    <a:ext uri="{FF2B5EF4-FFF2-40B4-BE49-F238E27FC236}">
                      <a16:creationId xmlns:a16="http://schemas.microsoft.com/office/drawing/2014/main" id="{DBE2F4FE-4F55-0D4F-BDA6-C75C0F73513C}"/>
                    </a:ext>
                  </a:extLst>
                </p14:cNvPr>
                <p14:cNvContentPartPr/>
                <p14:nvPr/>
              </p14:nvContentPartPr>
              <p14:xfrm>
                <a:off x="3034372" y="1038622"/>
                <a:ext cx="10080" cy="5040"/>
              </p14:xfrm>
            </p:contentPart>
          </mc:Choice>
          <mc:Fallback>
            <p:pic>
              <p:nvPicPr>
                <p:cNvPr id="14" name="Ink 13">
                  <a:extLst>
                    <a:ext uri="{FF2B5EF4-FFF2-40B4-BE49-F238E27FC236}">
                      <a16:creationId xmlns:a16="http://schemas.microsoft.com/office/drawing/2014/main" id="{DBE2F4FE-4F55-0D4F-BDA6-C75C0F73513C}"/>
                    </a:ext>
                  </a:extLst>
                </p:cNvPr>
                <p:cNvPicPr/>
                <p:nvPr/>
              </p:nvPicPr>
              <p:blipFill>
                <a:blip r:embed="rId189"/>
                <a:stretch>
                  <a:fillRect/>
                </a:stretch>
              </p:blipFill>
              <p:spPr>
                <a:xfrm>
                  <a:off x="3025372" y="1029622"/>
                  <a:ext cx="277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5" name="Ink 14">
                  <a:extLst>
                    <a:ext uri="{FF2B5EF4-FFF2-40B4-BE49-F238E27FC236}">
                      <a16:creationId xmlns:a16="http://schemas.microsoft.com/office/drawing/2014/main" id="{B05637D9-7D2D-2336-6B74-92088BCC0A4F}"/>
                    </a:ext>
                  </a:extLst>
                </p14:cNvPr>
                <p14:cNvContentPartPr/>
                <p14:nvPr/>
              </p14:nvContentPartPr>
              <p14:xfrm>
                <a:off x="3198532" y="1117102"/>
                <a:ext cx="114120" cy="141840"/>
              </p14:xfrm>
            </p:contentPart>
          </mc:Choice>
          <mc:Fallback>
            <p:pic>
              <p:nvPicPr>
                <p:cNvPr id="15" name="Ink 14">
                  <a:extLst>
                    <a:ext uri="{FF2B5EF4-FFF2-40B4-BE49-F238E27FC236}">
                      <a16:creationId xmlns:a16="http://schemas.microsoft.com/office/drawing/2014/main" id="{B05637D9-7D2D-2336-6B74-92088BCC0A4F}"/>
                    </a:ext>
                  </a:extLst>
                </p:cNvPr>
                <p:cNvPicPr/>
                <p:nvPr/>
              </p:nvPicPr>
              <p:blipFill>
                <a:blip r:embed="rId191"/>
                <a:stretch>
                  <a:fillRect/>
                </a:stretch>
              </p:blipFill>
              <p:spPr>
                <a:xfrm>
                  <a:off x="3189892" y="1108102"/>
                  <a:ext cx="13176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6" name="Ink 15">
                  <a:extLst>
                    <a:ext uri="{FF2B5EF4-FFF2-40B4-BE49-F238E27FC236}">
                      <a16:creationId xmlns:a16="http://schemas.microsoft.com/office/drawing/2014/main" id="{1EF3A3DD-85D8-137A-A799-B3A3BF0A42FD}"/>
                    </a:ext>
                  </a:extLst>
                </p14:cNvPr>
                <p14:cNvContentPartPr/>
                <p14:nvPr/>
              </p14:nvContentPartPr>
              <p14:xfrm>
                <a:off x="3370972" y="1130422"/>
                <a:ext cx="17640" cy="101520"/>
              </p14:xfrm>
            </p:contentPart>
          </mc:Choice>
          <mc:Fallback>
            <p:pic>
              <p:nvPicPr>
                <p:cNvPr id="16" name="Ink 15">
                  <a:extLst>
                    <a:ext uri="{FF2B5EF4-FFF2-40B4-BE49-F238E27FC236}">
                      <a16:creationId xmlns:a16="http://schemas.microsoft.com/office/drawing/2014/main" id="{1EF3A3DD-85D8-137A-A799-B3A3BF0A42FD}"/>
                    </a:ext>
                  </a:extLst>
                </p:cNvPr>
                <p:cNvPicPr/>
                <p:nvPr/>
              </p:nvPicPr>
              <p:blipFill>
                <a:blip r:embed="rId193"/>
                <a:stretch>
                  <a:fillRect/>
                </a:stretch>
              </p:blipFill>
              <p:spPr>
                <a:xfrm>
                  <a:off x="3362332" y="1121782"/>
                  <a:ext cx="3528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 name="Ink 16">
                  <a:extLst>
                    <a:ext uri="{FF2B5EF4-FFF2-40B4-BE49-F238E27FC236}">
                      <a16:creationId xmlns:a16="http://schemas.microsoft.com/office/drawing/2014/main" id="{07372433-FA48-4D8A-30AC-ED88B3FF09E4}"/>
                    </a:ext>
                  </a:extLst>
                </p14:cNvPr>
                <p14:cNvContentPartPr/>
                <p14:nvPr/>
              </p14:nvContentPartPr>
              <p14:xfrm>
                <a:off x="3358012" y="997582"/>
                <a:ext cx="19080" cy="28800"/>
              </p14:xfrm>
            </p:contentPart>
          </mc:Choice>
          <mc:Fallback>
            <p:pic>
              <p:nvPicPr>
                <p:cNvPr id="17" name="Ink 16">
                  <a:extLst>
                    <a:ext uri="{FF2B5EF4-FFF2-40B4-BE49-F238E27FC236}">
                      <a16:creationId xmlns:a16="http://schemas.microsoft.com/office/drawing/2014/main" id="{07372433-FA48-4D8A-30AC-ED88B3FF09E4}"/>
                    </a:ext>
                  </a:extLst>
                </p:cNvPr>
                <p:cNvPicPr/>
                <p:nvPr/>
              </p:nvPicPr>
              <p:blipFill>
                <a:blip r:embed="rId195"/>
                <a:stretch>
                  <a:fillRect/>
                </a:stretch>
              </p:blipFill>
              <p:spPr>
                <a:xfrm>
                  <a:off x="3349012" y="988582"/>
                  <a:ext cx="36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8" name="Ink 17">
                  <a:extLst>
                    <a:ext uri="{FF2B5EF4-FFF2-40B4-BE49-F238E27FC236}">
                      <a16:creationId xmlns:a16="http://schemas.microsoft.com/office/drawing/2014/main" id="{3600B11D-A32C-8383-32F8-65D8F8EC0A57}"/>
                    </a:ext>
                  </a:extLst>
                </p14:cNvPr>
                <p14:cNvContentPartPr/>
                <p14:nvPr/>
              </p14:nvContentPartPr>
              <p14:xfrm>
                <a:off x="3438292" y="1104142"/>
                <a:ext cx="154080" cy="111960"/>
              </p14:xfrm>
            </p:contentPart>
          </mc:Choice>
          <mc:Fallback>
            <p:pic>
              <p:nvPicPr>
                <p:cNvPr id="18" name="Ink 17">
                  <a:extLst>
                    <a:ext uri="{FF2B5EF4-FFF2-40B4-BE49-F238E27FC236}">
                      <a16:creationId xmlns:a16="http://schemas.microsoft.com/office/drawing/2014/main" id="{3600B11D-A32C-8383-32F8-65D8F8EC0A57}"/>
                    </a:ext>
                  </a:extLst>
                </p:cNvPr>
                <p:cNvPicPr/>
                <p:nvPr/>
              </p:nvPicPr>
              <p:blipFill>
                <a:blip r:embed="rId197"/>
                <a:stretch>
                  <a:fillRect/>
                </a:stretch>
              </p:blipFill>
              <p:spPr>
                <a:xfrm>
                  <a:off x="3429652" y="1095502"/>
                  <a:ext cx="1717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5" name="Ink 34">
                  <a:extLst>
                    <a:ext uri="{FF2B5EF4-FFF2-40B4-BE49-F238E27FC236}">
                      <a16:creationId xmlns:a16="http://schemas.microsoft.com/office/drawing/2014/main" id="{A8AE870F-F43A-3733-D327-E5DEE5EE0EAC}"/>
                    </a:ext>
                  </a:extLst>
                </p14:cNvPr>
                <p14:cNvContentPartPr/>
                <p14:nvPr/>
              </p14:nvContentPartPr>
              <p14:xfrm>
                <a:off x="2274772" y="2665462"/>
                <a:ext cx="209160" cy="334800"/>
              </p14:xfrm>
            </p:contentPart>
          </mc:Choice>
          <mc:Fallback>
            <p:pic>
              <p:nvPicPr>
                <p:cNvPr id="35" name="Ink 34">
                  <a:extLst>
                    <a:ext uri="{FF2B5EF4-FFF2-40B4-BE49-F238E27FC236}">
                      <a16:creationId xmlns:a16="http://schemas.microsoft.com/office/drawing/2014/main" id="{A8AE870F-F43A-3733-D327-E5DEE5EE0EAC}"/>
                    </a:ext>
                  </a:extLst>
                </p:cNvPr>
                <p:cNvPicPr/>
                <p:nvPr/>
              </p:nvPicPr>
              <p:blipFill>
                <a:blip r:embed="rId199"/>
                <a:stretch>
                  <a:fillRect/>
                </a:stretch>
              </p:blipFill>
              <p:spPr>
                <a:xfrm>
                  <a:off x="2265772" y="2656462"/>
                  <a:ext cx="22680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6" name="Ink 35">
                  <a:extLst>
                    <a:ext uri="{FF2B5EF4-FFF2-40B4-BE49-F238E27FC236}">
                      <a16:creationId xmlns:a16="http://schemas.microsoft.com/office/drawing/2014/main" id="{5482DB30-DAFD-CB8F-F05A-E7EE60248E0B}"/>
                    </a:ext>
                  </a:extLst>
                </p14:cNvPr>
                <p14:cNvContentPartPr/>
                <p14:nvPr/>
              </p14:nvContentPartPr>
              <p14:xfrm>
                <a:off x="2558092" y="2677702"/>
                <a:ext cx="157680" cy="259200"/>
              </p14:xfrm>
            </p:contentPart>
          </mc:Choice>
          <mc:Fallback>
            <p:pic>
              <p:nvPicPr>
                <p:cNvPr id="36" name="Ink 35">
                  <a:extLst>
                    <a:ext uri="{FF2B5EF4-FFF2-40B4-BE49-F238E27FC236}">
                      <a16:creationId xmlns:a16="http://schemas.microsoft.com/office/drawing/2014/main" id="{5482DB30-DAFD-CB8F-F05A-E7EE60248E0B}"/>
                    </a:ext>
                  </a:extLst>
                </p:cNvPr>
                <p:cNvPicPr/>
                <p:nvPr/>
              </p:nvPicPr>
              <p:blipFill>
                <a:blip r:embed="rId201"/>
                <a:stretch>
                  <a:fillRect/>
                </a:stretch>
              </p:blipFill>
              <p:spPr>
                <a:xfrm>
                  <a:off x="2549092" y="2669062"/>
                  <a:ext cx="1753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7" name="Ink 36">
                  <a:extLst>
                    <a:ext uri="{FF2B5EF4-FFF2-40B4-BE49-F238E27FC236}">
                      <a16:creationId xmlns:a16="http://schemas.microsoft.com/office/drawing/2014/main" id="{3739BE65-211E-3F99-AD24-E0A55D02B6B5}"/>
                    </a:ext>
                  </a:extLst>
                </p14:cNvPr>
                <p14:cNvContentPartPr/>
                <p14:nvPr/>
              </p14:nvContentPartPr>
              <p14:xfrm>
                <a:off x="2610292" y="2693182"/>
                <a:ext cx="354960" cy="219960"/>
              </p14:xfrm>
            </p:contentPart>
          </mc:Choice>
          <mc:Fallback>
            <p:pic>
              <p:nvPicPr>
                <p:cNvPr id="37" name="Ink 36">
                  <a:extLst>
                    <a:ext uri="{FF2B5EF4-FFF2-40B4-BE49-F238E27FC236}">
                      <a16:creationId xmlns:a16="http://schemas.microsoft.com/office/drawing/2014/main" id="{3739BE65-211E-3F99-AD24-E0A55D02B6B5}"/>
                    </a:ext>
                  </a:extLst>
                </p:cNvPr>
                <p:cNvPicPr/>
                <p:nvPr/>
              </p:nvPicPr>
              <p:blipFill>
                <a:blip r:embed="rId203"/>
                <a:stretch>
                  <a:fillRect/>
                </a:stretch>
              </p:blipFill>
              <p:spPr>
                <a:xfrm>
                  <a:off x="2601292" y="2684182"/>
                  <a:ext cx="3726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8" name="Ink 37">
                  <a:extLst>
                    <a:ext uri="{FF2B5EF4-FFF2-40B4-BE49-F238E27FC236}">
                      <a16:creationId xmlns:a16="http://schemas.microsoft.com/office/drawing/2014/main" id="{BBEAE4F9-81CC-A524-AAC1-4CE8D45846D0}"/>
                    </a:ext>
                  </a:extLst>
                </p14:cNvPr>
                <p14:cNvContentPartPr/>
                <p14:nvPr/>
              </p14:nvContentPartPr>
              <p14:xfrm>
                <a:off x="3036892" y="2638822"/>
                <a:ext cx="131040" cy="275760"/>
              </p14:xfrm>
            </p:contentPart>
          </mc:Choice>
          <mc:Fallback>
            <p:pic>
              <p:nvPicPr>
                <p:cNvPr id="38" name="Ink 37">
                  <a:extLst>
                    <a:ext uri="{FF2B5EF4-FFF2-40B4-BE49-F238E27FC236}">
                      <a16:creationId xmlns:a16="http://schemas.microsoft.com/office/drawing/2014/main" id="{BBEAE4F9-81CC-A524-AAC1-4CE8D45846D0}"/>
                    </a:ext>
                  </a:extLst>
                </p:cNvPr>
                <p:cNvPicPr/>
                <p:nvPr/>
              </p:nvPicPr>
              <p:blipFill>
                <a:blip r:embed="rId205"/>
                <a:stretch>
                  <a:fillRect/>
                </a:stretch>
              </p:blipFill>
              <p:spPr>
                <a:xfrm>
                  <a:off x="3028252" y="2630182"/>
                  <a:ext cx="1486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9" name="Ink 38">
                  <a:extLst>
                    <a:ext uri="{FF2B5EF4-FFF2-40B4-BE49-F238E27FC236}">
                      <a16:creationId xmlns:a16="http://schemas.microsoft.com/office/drawing/2014/main" id="{A214E070-84D5-CB21-3179-74C70DC1FAEE}"/>
                    </a:ext>
                  </a:extLst>
                </p14:cNvPr>
                <p14:cNvContentPartPr/>
                <p14:nvPr/>
              </p14:nvContentPartPr>
              <p14:xfrm>
                <a:off x="3071812" y="2814502"/>
                <a:ext cx="147960" cy="21240"/>
              </p14:xfrm>
            </p:contentPart>
          </mc:Choice>
          <mc:Fallback>
            <p:pic>
              <p:nvPicPr>
                <p:cNvPr id="39" name="Ink 38">
                  <a:extLst>
                    <a:ext uri="{FF2B5EF4-FFF2-40B4-BE49-F238E27FC236}">
                      <a16:creationId xmlns:a16="http://schemas.microsoft.com/office/drawing/2014/main" id="{A214E070-84D5-CB21-3179-74C70DC1FAEE}"/>
                    </a:ext>
                  </a:extLst>
                </p:cNvPr>
                <p:cNvPicPr/>
                <p:nvPr/>
              </p:nvPicPr>
              <p:blipFill>
                <a:blip r:embed="rId207"/>
                <a:stretch>
                  <a:fillRect/>
                </a:stretch>
              </p:blipFill>
              <p:spPr>
                <a:xfrm>
                  <a:off x="3063172" y="2805862"/>
                  <a:ext cx="1656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40" name="Ink 39">
                  <a:extLst>
                    <a:ext uri="{FF2B5EF4-FFF2-40B4-BE49-F238E27FC236}">
                      <a16:creationId xmlns:a16="http://schemas.microsoft.com/office/drawing/2014/main" id="{22109E31-F2E4-81B4-99A0-BEB5893237B7}"/>
                    </a:ext>
                  </a:extLst>
                </p14:cNvPr>
                <p14:cNvContentPartPr/>
                <p14:nvPr/>
              </p14:nvContentPartPr>
              <p14:xfrm>
                <a:off x="1843852" y="2397982"/>
                <a:ext cx="1675440" cy="1006920"/>
              </p14:xfrm>
            </p:contentPart>
          </mc:Choice>
          <mc:Fallback>
            <p:pic>
              <p:nvPicPr>
                <p:cNvPr id="40" name="Ink 39">
                  <a:extLst>
                    <a:ext uri="{FF2B5EF4-FFF2-40B4-BE49-F238E27FC236}">
                      <a16:creationId xmlns:a16="http://schemas.microsoft.com/office/drawing/2014/main" id="{22109E31-F2E4-81B4-99A0-BEB5893237B7}"/>
                    </a:ext>
                  </a:extLst>
                </p:cNvPr>
                <p:cNvPicPr/>
                <p:nvPr/>
              </p:nvPicPr>
              <p:blipFill>
                <a:blip r:embed="rId209"/>
                <a:stretch>
                  <a:fillRect/>
                </a:stretch>
              </p:blipFill>
              <p:spPr>
                <a:xfrm>
                  <a:off x="1834852" y="2388982"/>
                  <a:ext cx="1693080" cy="10245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41" name="Ink 40">
                  <a:extLst>
                    <a:ext uri="{FF2B5EF4-FFF2-40B4-BE49-F238E27FC236}">
                      <a16:creationId xmlns:a16="http://schemas.microsoft.com/office/drawing/2014/main" id="{8CB3D4FD-359B-6B6C-698E-76F14CF497B4}"/>
                    </a:ext>
                  </a:extLst>
                </p14:cNvPr>
                <p14:cNvContentPartPr/>
                <p14:nvPr/>
              </p14:nvContentPartPr>
              <p14:xfrm>
                <a:off x="2564572" y="2341822"/>
                <a:ext cx="38160" cy="12600"/>
              </p14:xfrm>
            </p:contentPart>
          </mc:Choice>
          <mc:Fallback>
            <p:pic>
              <p:nvPicPr>
                <p:cNvPr id="41" name="Ink 40">
                  <a:extLst>
                    <a:ext uri="{FF2B5EF4-FFF2-40B4-BE49-F238E27FC236}">
                      <a16:creationId xmlns:a16="http://schemas.microsoft.com/office/drawing/2014/main" id="{8CB3D4FD-359B-6B6C-698E-76F14CF497B4}"/>
                    </a:ext>
                  </a:extLst>
                </p:cNvPr>
                <p:cNvPicPr/>
                <p:nvPr/>
              </p:nvPicPr>
              <p:blipFill>
                <a:blip r:embed="rId211"/>
                <a:stretch>
                  <a:fillRect/>
                </a:stretch>
              </p:blipFill>
              <p:spPr>
                <a:xfrm>
                  <a:off x="2555932" y="2332822"/>
                  <a:ext cx="558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42" name="Ink 41">
                  <a:extLst>
                    <a:ext uri="{FF2B5EF4-FFF2-40B4-BE49-F238E27FC236}">
                      <a16:creationId xmlns:a16="http://schemas.microsoft.com/office/drawing/2014/main" id="{97CDD6F7-F64A-3303-EFB5-C3311D1E8D4D}"/>
                    </a:ext>
                  </a:extLst>
                </p14:cNvPr>
                <p14:cNvContentPartPr/>
                <p14:nvPr/>
              </p14:nvContentPartPr>
              <p14:xfrm>
                <a:off x="2062012" y="1950862"/>
                <a:ext cx="987120" cy="200160"/>
              </p14:xfrm>
            </p:contentPart>
          </mc:Choice>
          <mc:Fallback>
            <p:pic>
              <p:nvPicPr>
                <p:cNvPr id="42" name="Ink 41">
                  <a:extLst>
                    <a:ext uri="{FF2B5EF4-FFF2-40B4-BE49-F238E27FC236}">
                      <a16:creationId xmlns:a16="http://schemas.microsoft.com/office/drawing/2014/main" id="{97CDD6F7-F64A-3303-EFB5-C3311D1E8D4D}"/>
                    </a:ext>
                  </a:extLst>
                </p:cNvPr>
                <p:cNvPicPr/>
                <p:nvPr/>
              </p:nvPicPr>
              <p:blipFill>
                <a:blip r:embed="rId213"/>
                <a:stretch>
                  <a:fillRect/>
                </a:stretch>
              </p:blipFill>
              <p:spPr>
                <a:xfrm>
                  <a:off x="2053372" y="1941862"/>
                  <a:ext cx="10047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43" name="Ink 42">
                  <a:extLst>
                    <a:ext uri="{FF2B5EF4-FFF2-40B4-BE49-F238E27FC236}">
                      <a16:creationId xmlns:a16="http://schemas.microsoft.com/office/drawing/2014/main" id="{A9FD3F67-D32F-A5C6-1BE1-E9854D0DC0DF}"/>
                    </a:ext>
                  </a:extLst>
                </p14:cNvPr>
                <p14:cNvContentPartPr/>
                <p14:nvPr/>
              </p14:nvContentPartPr>
              <p14:xfrm>
                <a:off x="2791372" y="1911262"/>
                <a:ext cx="307080" cy="256320"/>
              </p14:xfrm>
            </p:contentPart>
          </mc:Choice>
          <mc:Fallback>
            <p:pic>
              <p:nvPicPr>
                <p:cNvPr id="43" name="Ink 42">
                  <a:extLst>
                    <a:ext uri="{FF2B5EF4-FFF2-40B4-BE49-F238E27FC236}">
                      <a16:creationId xmlns:a16="http://schemas.microsoft.com/office/drawing/2014/main" id="{A9FD3F67-D32F-A5C6-1BE1-E9854D0DC0DF}"/>
                    </a:ext>
                  </a:extLst>
                </p:cNvPr>
                <p:cNvPicPr/>
                <p:nvPr/>
              </p:nvPicPr>
              <p:blipFill>
                <a:blip r:embed="rId215"/>
                <a:stretch>
                  <a:fillRect/>
                </a:stretch>
              </p:blipFill>
              <p:spPr>
                <a:xfrm>
                  <a:off x="2782372" y="1902262"/>
                  <a:ext cx="3247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44" name="Ink 43">
                  <a:extLst>
                    <a:ext uri="{FF2B5EF4-FFF2-40B4-BE49-F238E27FC236}">
                      <a16:creationId xmlns:a16="http://schemas.microsoft.com/office/drawing/2014/main" id="{EC6CC881-DE7A-B64B-E730-5D7836192BED}"/>
                    </a:ext>
                  </a:extLst>
                </p14:cNvPr>
                <p14:cNvContentPartPr/>
                <p14:nvPr/>
              </p14:nvContentPartPr>
              <p14:xfrm>
                <a:off x="1920532" y="2134822"/>
                <a:ext cx="1063440" cy="224640"/>
              </p14:xfrm>
            </p:contentPart>
          </mc:Choice>
          <mc:Fallback>
            <p:pic>
              <p:nvPicPr>
                <p:cNvPr id="44" name="Ink 43">
                  <a:extLst>
                    <a:ext uri="{FF2B5EF4-FFF2-40B4-BE49-F238E27FC236}">
                      <a16:creationId xmlns:a16="http://schemas.microsoft.com/office/drawing/2014/main" id="{EC6CC881-DE7A-B64B-E730-5D7836192BED}"/>
                    </a:ext>
                  </a:extLst>
                </p:cNvPr>
                <p:cNvPicPr/>
                <p:nvPr/>
              </p:nvPicPr>
              <p:blipFill>
                <a:blip r:embed="rId217"/>
                <a:stretch>
                  <a:fillRect/>
                </a:stretch>
              </p:blipFill>
              <p:spPr>
                <a:xfrm>
                  <a:off x="1911892" y="2126182"/>
                  <a:ext cx="10810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45" name="Ink 44">
                  <a:extLst>
                    <a:ext uri="{FF2B5EF4-FFF2-40B4-BE49-F238E27FC236}">
                      <a16:creationId xmlns:a16="http://schemas.microsoft.com/office/drawing/2014/main" id="{92049E7A-5932-E79D-DB9A-34A5186E0EE8}"/>
                    </a:ext>
                  </a:extLst>
                </p14:cNvPr>
                <p14:cNvContentPartPr/>
                <p14:nvPr/>
              </p14:nvContentPartPr>
              <p14:xfrm>
                <a:off x="2854012" y="2149222"/>
                <a:ext cx="109800" cy="191880"/>
              </p14:xfrm>
            </p:contentPart>
          </mc:Choice>
          <mc:Fallback>
            <p:pic>
              <p:nvPicPr>
                <p:cNvPr id="45" name="Ink 44">
                  <a:extLst>
                    <a:ext uri="{FF2B5EF4-FFF2-40B4-BE49-F238E27FC236}">
                      <a16:creationId xmlns:a16="http://schemas.microsoft.com/office/drawing/2014/main" id="{92049E7A-5932-E79D-DB9A-34A5186E0EE8}"/>
                    </a:ext>
                  </a:extLst>
                </p:cNvPr>
                <p:cNvPicPr/>
                <p:nvPr/>
              </p:nvPicPr>
              <p:blipFill>
                <a:blip r:embed="rId219"/>
                <a:stretch>
                  <a:fillRect/>
                </a:stretch>
              </p:blipFill>
              <p:spPr>
                <a:xfrm>
                  <a:off x="2845012" y="2140582"/>
                  <a:ext cx="1274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47" name="Ink 46">
                  <a:extLst>
                    <a:ext uri="{FF2B5EF4-FFF2-40B4-BE49-F238E27FC236}">
                      <a16:creationId xmlns:a16="http://schemas.microsoft.com/office/drawing/2014/main" id="{A08C5808-D11D-223B-2955-DA3D4172AC0D}"/>
                    </a:ext>
                  </a:extLst>
                </p14:cNvPr>
                <p14:cNvContentPartPr/>
                <p14:nvPr/>
              </p14:nvContentPartPr>
              <p14:xfrm>
                <a:off x="1657732" y="2281702"/>
                <a:ext cx="1507320" cy="261720"/>
              </p14:xfrm>
            </p:contentPart>
          </mc:Choice>
          <mc:Fallback>
            <p:pic>
              <p:nvPicPr>
                <p:cNvPr id="47" name="Ink 46">
                  <a:extLst>
                    <a:ext uri="{FF2B5EF4-FFF2-40B4-BE49-F238E27FC236}">
                      <a16:creationId xmlns:a16="http://schemas.microsoft.com/office/drawing/2014/main" id="{A08C5808-D11D-223B-2955-DA3D4172AC0D}"/>
                    </a:ext>
                  </a:extLst>
                </p:cNvPr>
                <p:cNvPicPr/>
                <p:nvPr/>
              </p:nvPicPr>
              <p:blipFill>
                <a:blip r:embed="rId221"/>
                <a:stretch>
                  <a:fillRect/>
                </a:stretch>
              </p:blipFill>
              <p:spPr>
                <a:xfrm>
                  <a:off x="1649092" y="2273062"/>
                  <a:ext cx="15249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48" name="Ink 47">
                  <a:extLst>
                    <a:ext uri="{FF2B5EF4-FFF2-40B4-BE49-F238E27FC236}">
                      <a16:creationId xmlns:a16="http://schemas.microsoft.com/office/drawing/2014/main" id="{C8973DD9-07AF-607A-B184-ED47D841181A}"/>
                    </a:ext>
                  </a:extLst>
                </p14:cNvPr>
                <p14:cNvContentPartPr/>
                <p14:nvPr/>
              </p14:nvContentPartPr>
              <p14:xfrm>
                <a:off x="2976052" y="2226262"/>
                <a:ext cx="250560" cy="243720"/>
              </p14:xfrm>
            </p:contentPart>
          </mc:Choice>
          <mc:Fallback>
            <p:pic>
              <p:nvPicPr>
                <p:cNvPr id="48" name="Ink 47">
                  <a:extLst>
                    <a:ext uri="{FF2B5EF4-FFF2-40B4-BE49-F238E27FC236}">
                      <a16:creationId xmlns:a16="http://schemas.microsoft.com/office/drawing/2014/main" id="{C8973DD9-07AF-607A-B184-ED47D841181A}"/>
                    </a:ext>
                  </a:extLst>
                </p:cNvPr>
                <p:cNvPicPr/>
                <p:nvPr/>
              </p:nvPicPr>
              <p:blipFill>
                <a:blip r:embed="rId223"/>
                <a:stretch>
                  <a:fillRect/>
                </a:stretch>
              </p:blipFill>
              <p:spPr>
                <a:xfrm>
                  <a:off x="2967052" y="2217622"/>
                  <a:ext cx="2682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49" name="Ink 48">
                  <a:extLst>
                    <a:ext uri="{FF2B5EF4-FFF2-40B4-BE49-F238E27FC236}">
                      <a16:creationId xmlns:a16="http://schemas.microsoft.com/office/drawing/2014/main" id="{E01A8EA7-E20B-E26E-A876-149134D1CA94}"/>
                    </a:ext>
                  </a:extLst>
                </p14:cNvPr>
                <p14:cNvContentPartPr/>
                <p14:nvPr/>
              </p14:nvContentPartPr>
              <p14:xfrm>
                <a:off x="1480972" y="2528662"/>
                <a:ext cx="1944720" cy="339840"/>
              </p14:xfrm>
            </p:contentPart>
          </mc:Choice>
          <mc:Fallback>
            <p:pic>
              <p:nvPicPr>
                <p:cNvPr id="49" name="Ink 48">
                  <a:extLst>
                    <a:ext uri="{FF2B5EF4-FFF2-40B4-BE49-F238E27FC236}">
                      <a16:creationId xmlns:a16="http://schemas.microsoft.com/office/drawing/2014/main" id="{E01A8EA7-E20B-E26E-A876-149134D1CA94}"/>
                    </a:ext>
                  </a:extLst>
                </p:cNvPr>
                <p:cNvPicPr/>
                <p:nvPr/>
              </p:nvPicPr>
              <p:blipFill>
                <a:blip r:embed="rId225"/>
                <a:stretch>
                  <a:fillRect/>
                </a:stretch>
              </p:blipFill>
              <p:spPr>
                <a:xfrm>
                  <a:off x="1471972" y="2519662"/>
                  <a:ext cx="19623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50" name="Ink 49">
                  <a:extLst>
                    <a:ext uri="{FF2B5EF4-FFF2-40B4-BE49-F238E27FC236}">
                      <a16:creationId xmlns:a16="http://schemas.microsoft.com/office/drawing/2014/main" id="{AEA26138-4166-10A2-BAFE-A0BA412D32B4}"/>
                    </a:ext>
                  </a:extLst>
                </p14:cNvPr>
                <p14:cNvContentPartPr/>
                <p14:nvPr/>
              </p14:nvContentPartPr>
              <p14:xfrm>
                <a:off x="3248212" y="2489422"/>
                <a:ext cx="252720" cy="320400"/>
              </p14:xfrm>
            </p:contentPart>
          </mc:Choice>
          <mc:Fallback>
            <p:pic>
              <p:nvPicPr>
                <p:cNvPr id="50" name="Ink 49">
                  <a:extLst>
                    <a:ext uri="{FF2B5EF4-FFF2-40B4-BE49-F238E27FC236}">
                      <a16:creationId xmlns:a16="http://schemas.microsoft.com/office/drawing/2014/main" id="{AEA26138-4166-10A2-BAFE-A0BA412D32B4}"/>
                    </a:ext>
                  </a:extLst>
                </p:cNvPr>
                <p:cNvPicPr/>
                <p:nvPr/>
              </p:nvPicPr>
              <p:blipFill>
                <a:blip r:embed="rId227"/>
                <a:stretch>
                  <a:fillRect/>
                </a:stretch>
              </p:blipFill>
              <p:spPr>
                <a:xfrm>
                  <a:off x="3239212" y="2480782"/>
                  <a:ext cx="2703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51" name="Ink 50">
                  <a:extLst>
                    <a:ext uri="{FF2B5EF4-FFF2-40B4-BE49-F238E27FC236}">
                      <a16:creationId xmlns:a16="http://schemas.microsoft.com/office/drawing/2014/main" id="{358D1410-F81F-82FC-E654-3753B69235BF}"/>
                    </a:ext>
                  </a:extLst>
                </p14:cNvPr>
                <p14:cNvContentPartPr/>
                <p14:nvPr/>
              </p14:nvContentPartPr>
              <p14:xfrm>
                <a:off x="1239412" y="2916382"/>
                <a:ext cx="2245320" cy="271440"/>
              </p14:xfrm>
            </p:contentPart>
          </mc:Choice>
          <mc:Fallback>
            <p:pic>
              <p:nvPicPr>
                <p:cNvPr id="51" name="Ink 50">
                  <a:extLst>
                    <a:ext uri="{FF2B5EF4-FFF2-40B4-BE49-F238E27FC236}">
                      <a16:creationId xmlns:a16="http://schemas.microsoft.com/office/drawing/2014/main" id="{358D1410-F81F-82FC-E654-3753B69235BF}"/>
                    </a:ext>
                  </a:extLst>
                </p:cNvPr>
                <p:cNvPicPr/>
                <p:nvPr/>
              </p:nvPicPr>
              <p:blipFill>
                <a:blip r:embed="rId229"/>
                <a:stretch>
                  <a:fillRect/>
                </a:stretch>
              </p:blipFill>
              <p:spPr>
                <a:xfrm>
                  <a:off x="1230772" y="2907382"/>
                  <a:ext cx="22629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52" name="Ink 51">
                  <a:extLst>
                    <a:ext uri="{FF2B5EF4-FFF2-40B4-BE49-F238E27FC236}">
                      <a16:creationId xmlns:a16="http://schemas.microsoft.com/office/drawing/2014/main" id="{4500496E-2D17-E881-043E-47727169D77A}"/>
                    </a:ext>
                  </a:extLst>
                </p14:cNvPr>
                <p14:cNvContentPartPr/>
                <p14:nvPr/>
              </p14:nvContentPartPr>
              <p14:xfrm>
                <a:off x="3318772" y="2845822"/>
                <a:ext cx="195480" cy="218160"/>
              </p14:xfrm>
            </p:contentPart>
          </mc:Choice>
          <mc:Fallback>
            <p:pic>
              <p:nvPicPr>
                <p:cNvPr id="52" name="Ink 51">
                  <a:extLst>
                    <a:ext uri="{FF2B5EF4-FFF2-40B4-BE49-F238E27FC236}">
                      <a16:creationId xmlns:a16="http://schemas.microsoft.com/office/drawing/2014/main" id="{4500496E-2D17-E881-043E-47727169D77A}"/>
                    </a:ext>
                  </a:extLst>
                </p:cNvPr>
                <p:cNvPicPr/>
                <p:nvPr/>
              </p:nvPicPr>
              <p:blipFill>
                <a:blip r:embed="rId231"/>
                <a:stretch>
                  <a:fillRect/>
                </a:stretch>
              </p:blipFill>
              <p:spPr>
                <a:xfrm>
                  <a:off x="3310132" y="2836822"/>
                  <a:ext cx="2131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0" name="Ink 139">
                  <a:extLst>
                    <a:ext uri="{FF2B5EF4-FFF2-40B4-BE49-F238E27FC236}">
                      <a16:creationId xmlns:a16="http://schemas.microsoft.com/office/drawing/2014/main" id="{C55E4BDD-2FCA-32BE-B7FA-1C0AC464D445}"/>
                    </a:ext>
                  </a:extLst>
                </p14:cNvPr>
                <p14:cNvContentPartPr/>
                <p14:nvPr/>
              </p14:nvContentPartPr>
              <p14:xfrm>
                <a:off x="1135012" y="2804422"/>
                <a:ext cx="360" cy="360"/>
              </p14:xfrm>
            </p:contentPart>
          </mc:Choice>
          <mc:Fallback>
            <p:pic>
              <p:nvPicPr>
                <p:cNvPr id="140" name="Ink 139">
                  <a:extLst>
                    <a:ext uri="{FF2B5EF4-FFF2-40B4-BE49-F238E27FC236}">
                      <a16:creationId xmlns:a16="http://schemas.microsoft.com/office/drawing/2014/main" id="{C55E4BDD-2FCA-32BE-B7FA-1C0AC464D445}"/>
                    </a:ext>
                  </a:extLst>
                </p:cNvPr>
                <p:cNvPicPr/>
                <p:nvPr/>
              </p:nvPicPr>
              <p:blipFill>
                <a:blip r:embed="rId233"/>
                <a:stretch>
                  <a:fillRect/>
                </a:stretch>
              </p:blipFill>
              <p:spPr>
                <a:xfrm>
                  <a:off x="1117372" y="2786782"/>
                  <a:ext cx="36000" cy="36000"/>
                </a:xfrm>
                <a:prstGeom prst="rect">
                  <a:avLst/>
                </a:prstGeom>
              </p:spPr>
            </p:pic>
          </mc:Fallback>
        </mc:AlternateContent>
      </p:grpSp>
      <p:grpSp>
        <p:nvGrpSpPr>
          <p:cNvPr id="162" name="Group 161">
            <a:extLst>
              <a:ext uri="{FF2B5EF4-FFF2-40B4-BE49-F238E27FC236}">
                <a16:creationId xmlns:a16="http://schemas.microsoft.com/office/drawing/2014/main" id="{EE49F3C2-F9DC-0731-6370-651472E52F1A}"/>
              </a:ext>
            </a:extLst>
          </p:cNvPr>
          <p:cNvGrpSpPr/>
          <p:nvPr/>
        </p:nvGrpSpPr>
        <p:grpSpPr>
          <a:xfrm>
            <a:off x="1836292" y="4116262"/>
            <a:ext cx="3288240" cy="2621520"/>
            <a:chOff x="1830892" y="4116622"/>
            <a:chExt cx="3288240" cy="2621520"/>
          </a:xfrm>
        </p:grpSpPr>
        <mc:AlternateContent xmlns:mc="http://schemas.openxmlformats.org/markup-compatibility/2006">
          <mc:Choice xmlns:p14="http://schemas.microsoft.com/office/powerpoint/2010/main" Requires="p14">
            <p:contentPart p14:bwMode="auto" r:id="rId234">
              <p14:nvContentPartPr>
                <p14:cNvPr id="149" name="Ink 148">
                  <a:extLst>
                    <a:ext uri="{FF2B5EF4-FFF2-40B4-BE49-F238E27FC236}">
                      <a16:creationId xmlns:a16="http://schemas.microsoft.com/office/drawing/2014/main" id="{C39B2A83-EBB8-453B-1008-5BAD8854EEDD}"/>
                    </a:ext>
                  </a:extLst>
                </p14:cNvPr>
                <p14:cNvContentPartPr/>
                <p14:nvPr/>
              </p14:nvContentPartPr>
              <p14:xfrm>
                <a:off x="1830892" y="4116622"/>
                <a:ext cx="2199240" cy="1334160"/>
              </p14:xfrm>
            </p:contentPart>
          </mc:Choice>
          <mc:Fallback>
            <p:pic>
              <p:nvPicPr>
                <p:cNvPr id="149" name="Ink 148">
                  <a:extLst>
                    <a:ext uri="{FF2B5EF4-FFF2-40B4-BE49-F238E27FC236}">
                      <a16:creationId xmlns:a16="http://schemas.microsoft.com/office/drawing/2014/main" id="{C39B2A83-EBB8-453B-1008-5BAD8854EEDD}"/>
                    </a:ext>
                  </a:extLst>
                </p:cNvPr>
                <p:cNvPicPr/>
                <p:nvPr/>
              </p:nvPicPr>
              <p:blipFill>
                <a:blip r:embed="rId235"/>
                <a:stretch>
                  <a:fillRect/>
                </a:stretch>
              </p:blipFill>
              <p:spPr>
                <a:xfrm>
                  <a:off x="1813252" y="4098622"/>
                  <a:ext cx="2234880" cy="1369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0" name="Ink 149">
                  <a:extLst>
                    <a:ext uri="{FF2B5EF4-FFF2-40B4-BE49-F238E27FC236}">
                      <a16:creationId xmlns:a16="http://schemas.microsoft.com/office/drawing/2014/main" id="{95F7FA5B-965B-AE95-75A4-FDD7DBE0DF6D}"/>
                    </a:ext>
                  </a:extLst>
                </p14:cNvPr>
                <p14:cNvContentPartPr/>
                <p14:nvPr/>
              </p14:nvContentPartPr>
              <p14:xfrm>
                <a:off x="2559532" y="4620262"/>
                <a:ext cx="216000" cy="258480"/>
              </p14:xfrm>
            </p:contentPart>
          </mc:Choice>
          <mc:Fallback>
            <p:pic>
              <p:nvPicPr>
                <p:cNvPr id="150" name="Ink 149">
                  <a:extLst>
                    <a:ext uri="{FF2B5EF4-FFF2-40B4-BE49-F238E27FC236}">
                      <a16:creationId xmlns:a16="http://schemas.microsoft.com/office/drawing/2014/main" id="{95F7FA5B-965B-AE95-75A4-FDD7DBE0DF6D}"/>
                    </a:ext>
                  </a:extLst>
                </p:cNvPr>
                <p:cNvPicPr/>
                <p:nvPr/>
              </p:nvPicPr>
              <p:blipFill>
                <a:blip r:embed="rId237"/>
                <a:stretch>
                  <a:fillRect/>
                </a:stretch>
              </p:blipFill>
              <p:spPr>
                <a:xfrm>
                  <a:off x="2541532" y="4602622"/>
                  <a:ext cx="2516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1" name="Ink 150">
                  <a:extLst>
                    <a:ext uri="{FF2B5EF4-FFF2-40B4-BE49-F238E27FC236}">
                      <a16:creationId xmlns:a16="http://schemas.microsoft.com/office/drawing/2014/main" id="{C316979D-A374-67B8-79E2-6038AD1D74F2}"/>
                    </a:ext>
                  </a:extLst>
                </p14:cNvPr>
                <p14:cNvContentPartPr/>
                <p14:nvPr/>
              </p14:nvContentPartPr>
              <p14:xfrm>
                <a:off x="2832772" y="4606222"/>
                <a:ext cx="308520" cy="251640"/>
              </p14:xfrm>
            </p:contentPart>
          </mc:Choice>
          <mc:Fallback>
            <p:pic>
              <p:nvPicPr>
                <p:cNvPr id="151" name="Ink 150">
                  <a:extLst>
                    <a:ext uri="{FF2B5EF4-FFF2-40B4-BE49-F238E27FC236}">
                      <a16:creationId xmlns:a16="http://schemas.microsoft.com/office/drawing/2014/main" id="{C316979D-A374-67B8-79E2-6038AD1D74F2}"/>
                    </a:ext>
                  </a:extLst>
                </p:cNvPr>
                <p:cNvPicPr/>
                <p:nvPr/>
              </p:nvPicPr>
              <p:blipFill>
                <a:blip r:embed="rId239"/>
                <a:stretch>
                  <a:fillRect/>
                </a:stretch>
              </p:blipFill>
              <p:spPr>
                <a:xfrm>
                  <a:off x="2814772" y="4588582"/>
                  <a:ext cx="34416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2" name="Ink 151">
                  <a:extLst>
                    <a:ext uri="{FF2B5EF4-FFF2-40B4-BE49-F238E27FC236}">
                      <a16:creationId xmlns:a16="http://schemas.microsoft.com/office/drawing/2014/main" id="{DF5BE4E1-CF9E-4027-374F-83ACE36539BF}"/>
                    </a:ext>
                  </a:extLst>
                </p14:cNvPr>
                <p14:cNvContentPartPr/>
                <p14:nvPr/>
              </p14:nvContentPartPr>
              <p14:xfrm>
                <a:off x="2831332" y="5401822"/>
                <a:ext cx="145440" cy="514800"/>
              </p14:xfrm>
            </p:contentPart>
          </mc:Choice>
          <mc:Fallback>
            <p:pic>
              <p:nvPicPr>
                <p:cNvPr id="152" name="Ink 151">
                  <a:extLst>
                    <a:ext uri="{FF2B5EF4-FFF2-40B4-BE49-F238E27FC236}">
                      <a16:creationId xmlns:a16="http://schemas.microsoft.com/office/drawing/2014/main" id="{DF5BE4E1-CF9E-4027-374F-83ACE36539BF}"/>
                    </a:ext>
                  </a:extLst>
                </p:cNvPr>
                <p:cNvPicPr/>
                <p:nvPr/>
              </p:nvPicPr>
              <p:blipFill>
                <a:blip r:embed="rId241"/>
                <a:stretch>
                  <a:fillRect/>
                </a:stretch>
              </p:blipFill>
              <p:spPr>
                <a:xfrm>
                  <a:off x="2813692" y="5383822"/>
                  <a:ext cx="181080" cy="550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3" name="Ink 152">
                  <a:extLst>
                    <a:ext uri="{FF2B5EF4-FFF2-40B4-BE49-F238E27FC236}">
                      <a16:creationId xmlns:a16="http://schemas.microsoft.com/office/drawing/2014/main" id="{C2B3719B-2B3C-7788-58F0-30E29CD57A41}"/>
                    </a:ext>
                  </a:extLst>
                </p14:cNvPr>
                <p14:cNvContentPartPr/>
                <p14:nvPr/>
              </p14:nvContentPartPr>
              <p14:xfrm>
                <a:off x="2791012" y="5347102"/>
                <a:ext cx="199080" cy="203760"/>
              </p14:xfrm>
            </p:contentPart>
          </mc:Choice>
          <mc:Fallback>
            <p:pic>
              <p:nvPicPr>
                <p:cNvPr id="153" name="Ink 152">
                  <a:extLst>
                    <a:ext uri="{FF2B5EF4-FFF2-40B4-BE49-F238E27FC236}">
                      <a16:creationId xmlns:a16="http://schemas.microsoft.com/office/drawing/2014/main" id="{C2B3719B-2B3C-7788-58F0-30E29CD57A41}"/>
                    </a:ext>
                  </a:extLst>
                </p:cNvPr>
                <p:cNvPicPr/>
                <p:nvPr/>
              </p:nvPicPr>
              <p:blipFill>
                <a:blip r:embed="rId243"/>
                <a:stretch>
                  <a:fillRect/>
                </a:stretch>
              </p:blipFill>
              <p:spPr>
                <a:xfrm>
                  <a:off x="2773372" y="5329102"/>
                  <a:ext cx="2347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2" name="Ink 141">
                  <a:extLst>
                    <a:ext uri="{FF2B5EF4-FFF2-40B4-BE49-F238E27FC236}">
                      <a16:creationId xmlns:a16="http://schemas.microsoft.com/office/drawing/2014/main" id="{9A6D37C9-127D-0CFB-707D-A0B0742E771C}"/>
                    </a:ext>
                  </a:extLst>
                </p14:cNvPr>
                <p14:cNvContentPartPr/>
                <p14:nvPr/>
              </p14:nvContentPartPr>
              <p14:xfrm>
                <a:off x="2107372" y="5778382"/>
                <a:ext cx="1772280" cy="959760"/>
              </p14:xfrm>
            </p:contentPart>
          </mc:Choice>
          <mc:Fallback>
            <p:pic>
              <p:nvPicPr>
                <p:cNvPr id="142" name="Ink 141">
                  <a:extLst>
                    <a:ext uri="{FF2B5EF4-FFF2-40B4-BE49-F238E27FC236}">
                      <a16:creationId xmlns:a16="http://schemas.microsoft.com/office/drawing/2014/main" id="{9A6D37C9-127D-0CFB-707D-A0B0742E771C}"/>
                    </a:ext>
                  </a:extLst>
                </p:cNvPr>
                <p:cNvPicPr/>
                <p:nvPr/>
              </p:nvPicPr>
              <p:blipFill>
                <a:blip r:embed="rId245"/>
                <a:stretch>
                  <a:fillRect/>
                </a:stretch>
              </p:blipFill>
              <p:spPr>
                <a:xfrm>
                  <a:off x="2089372" y="5760742"/>
                  <a:ext cx="1807920" cy="9954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3" name="Ink 142">
                  <a:extLst>
                    <a:ext uri="{FF2B5EF4-FFF2-40B4-BE49-F238E27FC236}">
                      <a16:creationId xmlns:a16="http://schemas.microsoft.com/office/drawing/2014/main" id="{B836AC4F-861B-98AD-36A0-E0D3F4AAEDF3}"/>
                    </a:ext>
                  </a:extLst>
                </p14:cNvPr>
                <p14:cNvContentPartPr/>
                <p14:nvPr/>
              </p14:nvContentPartPr>
              <p14:xfrm>
                <a:off x="2650972" y="6117502"/>
                <a:ext cx="253800" cy="231120"/>
              </p14:xfrm>
            </p:contentPart>
          </mc:Choice>
          <mc:Fallback>
            <p:pic>
              <p:nvPicPr>
                <p:cNvPr id="143" name="Ink 142">
                  <a:extLst>
                    <a:ext uri="{FF2B5EF4-FFF2-40B4-BE49-F238E27FC236}">
                      <a16:creationId xmlns:a16="http://schemas.microsoft.com/office/drawing/2014/main" id="{B836AC4F-861B-98AD-36A0-E0D3F4AAEDF3}"/>
                    </a:ext>
                  </a:extLst>
                </p:cNvPr>
                <p:cNvPicPr/>
                <p:nvPr/>
              </p:nvPicPr>
              <p:blipFill>
                <a:blip r:embed="rId247"/>
                <a:stretch>
                  <a:fillRect/>
                </a:stretch>
              </p:blipFill>
              <p:spPr>
                <a:xfrm>
                  <a:off x="2632972" y="6099502"/>
                  <a:ext cx="2894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5" name="Ink 144">
                  <a:extLst>
                    <a:ext uri="{FF2B5EF4-FFF2-40B4-BE49-F238E27FC236}">
                      <a16:creationId xmlns:a16="http://schemas.microsoft.com/office/drawing/2014/main" id="{61959B73-E80D-BFDD-82EF-271C8F36ADF4}"/>
                    </a:ext>
                  </a:extLst>
                </p14:cNvPr>
                <p14:cNvContentPartPr/>
                <p14:nvPr/>
              </p14:nvContentPartPr>
              <p14:xfrm>
                <a:off x="4061092" y="5986102"/>
                <a:ext cx="149400" cy="126720"/>
              </p14:xfrm>
            </p:contentPart>
          </mc:Choice>
          <mc:Fallback>
            <p:pic>
              <p:nvPicPr>
                <p:cNvPr id="145" name="Ink 144">
                  <a:extLst>
                    <a:ext uri="{FF2B5EF4-FFF2-40B4-BE49-F238E27FC236}">
                      <a16:creationId xmlns:a16="http://schemas.microsoft.com/office/drawing/2014/main" id="{61959B73-E80D-BFDD-82EF-271C8F36ADF4}"/>
                    </a:ext>
                  </a:extLst>
                </p:cNvPr>
                <p:cNvPicPr/>
                <p:nvPr/>
              </p:nvPicPr>
              <p:blipFill>
                <a:blip r:embed="rId249"/>
                <a:stretch>
                  <a:fillRect/>
                </a:stretch>
              </p:blipFill>
              <p:spPr>
                <a:xfrm>
                  <a:off x="4043092" y="5968462"/>
                  <a:ext cx="185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6" name="Ink 145">
                  <a:extLst>
                    <a:ext uri="{FF2B5EF4-FFF2-40B4-BE49-F238E27FC236}">
                      <a16:creationId xmlns:a16="http://schemas.microsoft.com/office/drawing/2014/main" id="{8538F86C-A6D4-4972-71C0-6AFF6B2A0C32}"/>
                    </a:ext>
                  </a:extLst>
                </p14:cNvPr>
                <p14:cNvContentPartPr/>
                <p14:nvPr/>
              </p14:nvContentPartPr>
              <p14:xfrm>
                <a:off x="4265212" y="5934622"/>
                <a:ext cx="48600" cy="173520"/>
              </p14:xfrm>
            </p:contentPart>
          </mc:Choice>
          <mc:Fallback>
            <p:pic>
              <p:nvPicPr>
                <p:cNvPr id="146" name="Ink 145">
                  <a:extLst>
                    <a:ext uri="{FF2B5EF4-FFF2-40B4-BE49-F238E27FC236}">
                      <a16:creationId xmlns:a16="http://schemas.microsoft.com/office/drawing/2014/main" id="{8538F86C-A6D4-4972-71C0-6AFF6B2A0C32}"/>
                    </a:ext>
                  </a:extLst>
                </p:cNvPr>
                <p:cNvPicPr/>
                <p:nvPr/>
              </p:nvPicPr>
              <p:blipFill>
                <a:blip r:embed="rId251"/>
                <a:stretch>
                  <a:fillRect/>
                </a:stretch>
              </p:blipFill>
              <p:spPr>
                <a:xfrm>
                  <a:off x="4247212" y="5916622"/>
                  <a:ext cx="842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7" name="Ink 146">
                  <a:extLst>
                    <a:ext uri="{FF2B5EF4-FFF2-40B4-BE49-F238E27FC236}">
                      <a16:creationId xmlns:a16="http://schemas.microsoft.com/office/drawing/2014/main" id="{88B3D67C-61ED-A4B9-3EBE-4EFB007A7A9F}"/>
                    </a:ext>
                  </a:extLst>
                </p14:cNvPr>
                <p14:cNvContentPartPr/>
                <p14:nvPr/>
              </p14:nvContentPartPr>
              <p14:xfrm>
                <a:off x="4080172" y="6266182"/>
                <a:ext cx="117000" cy="102960"/>
              </p14:xfrm>
            </p:contentPart>
          </mc:Choice>
          <mc:Fallback>
            <p:pic>
              <p:nvPicPr>
                <p:cNvPr id="147" name="Ink 146">
                  <a:extLst>
                    <a:ext uri="{FF2B5EF4-FFF2-40B4-BE49-F238E27FC236}">
                      <a16:creationId xmlns:a16="http://schemas.microsoft.com/office/drawing/2014/main" id="{88B3D67C-61ED-A4B9-3EBE-4EFB007A7A9F}"/>
                    </a:ext>
                  </a:extLst>
                </p:cNvPr>
                <p:cNvPicPr/>
                <p:nvPr/>
              </p:nvPicPr>
              <p:blipFill>
                <a:blip r:embed="rId253"/>
                <a:stretch>
                  <a:fillRect/>
                </a:stretch>
              </p:blipFill>
              <p:spPr>
                <a:xfrm>
                  <a:off x="4062172" y="6248542"/>
                  <a:ext cx="1526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48" name="Ink 147">
                  <a:extLst>
                    <a:ext uri="{FF2B5EF4-FFF2-40B4-BE49-F238E27FC236}">
                      <a16:creationId xmlns:a16="http://schemas.microsoft.com/office/drawing/2014/main" id="{2134A28A-D16A-9C82-ACAF-3214A2333711}"/>
                    </a:ext>
                  </a:extLst>
                </p14:cNvPr>
                <p14:cNvContentPartPr/>
                <p14:nvPr/>
              </p14:nvContentPartPr>
              <p14:xfrm>
                <a:off x="4246852" y="6234862"/>
                <a:ext cx="257040" cy="110880"/>
              </p14:xfrm>
            </p:contentPart>
          </mc:Choice>
          <mc:Fallback>
            <p:pic>
              <p:nvPicPr>
                <p:cNvPr id="148" name="Ink 147">
                  <a:extLst>
                    <a:ext uri="{FF2B5EF4-FFF2-40B4-BE49-F238E27FC236}">
                      <a16:creationId xmlns:a16="http://schemas.microsoft.com/office/drawing/2014/main" id="{2134A28A-D16A-9C82-ACAF-3214A2333711}"/>
                    </a:ext>
                  </a:extLst>
                </p:cNvPr>
                <p:cNvPicPr/>
                <p:nvPr/>
              </p:nvPicPr>
              <p:blipFill>
                <a:blip r:embed="rId255"/>
                <a:stretch>
                  <a:fillRect/>
                </a:stretch>
              </p:blipFill>
              <p:spPr>
                <a:xfrm>
                  <a:off x="4229212" y="6216862"/>
                  <a:ext cx="2926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55" name="Ink 154">
                  <a:extLst>
                    <a:ext uri="{FF2B5EF4-FFF2-40B4-BE49-F238E27FC236}">
                      <a16:creationId xmlns:a16="http://schemas.microsoft.com/office/drawing/2014/main" id="{945CC72D-B9BB-A3BC-AC9F-3D6813465ED5}"/>
                    </a:ext>
                  </a:extLst>
                </p14:cNvPr>
                <p14:cNvContentPartPr/>
                <p14:nvPr/>
              </p14:nvContentPartPr>
              <p14:xfrm>
                <a:off x="3036892" y="6090862"/>
                <a:ext cx="50760" cy="276120"/>
              </p14:xfrm>
            </p:contentPart>
          </mc:Choice>
          <mc:Fallback>
            <p:pic>
              <p:nvPicPr>
                <p:cNvPr id="155" name="Ink 154">
                  <a:extLst>
                    <a:ext uri="{FF2B5EF4-FFF2-40B4-BE49-F238E27FC236}">
                      <a16:creationId xmlns:a16="http://schemas.microsoft.com/office/drawing/2014/main" id="{945CC72D-B9BB-A3BC-AC9F-3D6813465ED5}"/>
                    </a:ext>
                  </a:extLst>
                </p:cNvPr>
                <p:cNvPicPr/>
                <p:nvPr/>
              </p:nvPicPr>
              <p:blipFill>
                <a:blip r:embed="rId257"/>
                <a:stretch>
                  <a:fillRect/>
                </a:stretch>
              </p:blipFill>
              <p:spPr>
                <a:xfrm>
                  <a:off x="3018892" y="6073222"/>
                  <a:ext cx="864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56" name="Ink 155">
                  <a:extLst>
                    <a:ext uri="{FF2B5EF4-FFF2-40B4-BE49-F238E27FC236}">
                      <a16:creationId xmlns:a16="http://schemas.microsoft.com/office/drawing/2014/main" id="{17611D50-8631-0ECB-5F27-835158F4599D}"/>
                    </a:ext>
                  </a:extLst>
                </p14:cNvPr>
                <p14:cNvContentPartPr/>
                <p14:nvPr/>
              </p14:nvContentPartPr>
              <p14:xfrm>
                <a:off x="3960652" y="5756062"/>
                <a:ext cx="503640" cy="445320"/>
              </p14:xfrm>
            </p:contentPart>
          </mc:Choice>
          <mc:Fallback>
            <p:pic>
              <p:nvPicPr>
                <p:cNvPr id="156" name="Ink 155">
                  <a:extLst>
                    <a:ext uri="{FF2B5EF4-FFF2-40B4-BE49-F238E27FC236}">
                      <a16:creationId xmlns:a16="http://schemas.microsoft.com/office/drawing/2014/main" id="{17611D50-8631-0ECB-5F27-835158F4599D}"/>
                    </a:ext>
                  </a:extLst>
                </p:cNvPr>
                <p:cNvPicPr/>
                <p:nvPr/>
              </p:nvPicPr>
              <p:blipFill>
                <a:blip r:embed="rId259"/>
                <a:stretch>
                  <a:fillRect/>
                </a:stretch>
              </p:blipFill>
              <p:spPr>
                <a:xfrm>
                  <a:off x="3943012" y="5738422"/>
                  <a:ext cx="5392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7" name="Ink 156">
                  <a:extLst>
                    <a:ext uri="{FF2B5EF4-FFF2-40B4-BE49-F238E27FC236}">
                      <a16:creationId xmlns:a16="http://schemas.microsoft.com/office/drawing/2014/main" id="{65517730-4148-460D-75B4-B62566E6104F}"/>
                    </a:ext>
                  </a:extLst>
                </p14:cNvPr>
                <p14:cNvContentPartPr/>
                <p14:nvPr/>
              </p14:nvContentPartPr>
              <p14:xfrm>
                <a:off x="3972532" y="6094822"/>
                <a:ext cx="733680" cy="452160"/>
              </p14:xfrm>
            </p:contentPart>
          </mc:Choice>
          <mc:Fallback>
            <p:pic>
              <p:nvPicPr>
                <p:cNvPr id="157" name="Ink 156">
                  <a:extLst>
                    <a:ext uri="{FF2B5EF4-FFF2-40B4-BE49-F238E27FC236}">
                      <a16:creationId xmlns:a16="http://schemas.microsoft.com/office/drawing/2014/main" id="{65517730-4148-460D-75B4-B62566E6104F}"/>
                    </a:ext>
                  </a:extLst>
                </p:cNvPr>
                <p:cNvPicPr/>
                <p:nvPr/>
              </p:nvPicPr>
              <p:blipFill>
                <a:blip r:embed="rId261"/>
                <a:stretch>
                  <a:fillRect/>
                </a:stretch>
              </p:blipFill>
              <p:spPr>
                <a:xfrm>
                  <a:off x="3954532" y="6076822"/>
                  <a:ext cx="76932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9" name="Ink 158">
                  <a:extLst>
                    <a:ext uri="{FF2B5EF4-FFF2-40B4-BE49-F238E27FC236}">
                      <a16:creationId xmlns:a16="http://schemas.microsoft.com/office/drawing/2014/main" id="{E07F7FC9-1D63-7163-EEE3-4EEFA5B3FA36}"/>
                    </a:ext>
                  </a:extLst>
                </p14:cNvPr>
                <p14:cNvContentPartPr/>
                <p14:nvPr/>
              </p14:nvContentPartPr>
              <p14:xfrm>
                <a:off x="4391932" y="5703142"/>
                <a:ext cx="397080" cy="573480"/>
              </p14:xfrm>
            </p:contentPart>
          </mc:Choice>
          <mc:Fallback>
            <p:pic>
              <p:nvPicPr>
                <p:cNvPr id="159" name="Ink 158">
                  <a:extLst>
                    <a:ext uri="{FF2B5EF4-FFF2-40B4-BE49-F238E27FC236}">
                      <a16:creationId xmlns:a16="http://schemas.microsoft.com/office/drawing/2014/main" id="{E07F7FC9-1D63-7163-EEE3-4EEFA5B3FA36}"/>
                    </a:ext>
                  </a:extLst>
                </p:cNvPr>
                <p:cNvPicPr/>
                <p:nvPr/>
              </p:nvPicPr>
              <p:blipFill>
                <a:blip r:embed="rId263"/>
                <a:stretch>
                  <a:fillRect/>
                </a:stretch>
              </p:blipFill>
              <p:spPr>
                <a:xfrm>
                  <a:off x="4374292" y="5685502"/>
                  <a:ext cx="432720" cy="609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60" name="Ink 159">
                  <a:extLst>
                    <a:ext uri="{FF2B5EF4-FFF2-40B4-BE49-F238E27FC236}">
                      <a16:creationId xmlns:a16="http://schemas.microsoft.com/office/drawing/2014/main" id="{DD6A4757-93F9-E4C3-CC45-24374B3F9FAE}"/>
                    </a:ext>
                  </a:extLst>
                </p14:cNvPr>
                <p14:cNvContentPartPr/>
                <p14:nvPr/>
              </p14:nvContentPartPr>
              <p14:xfrm>
                <a:off x="3843292" y="4781542"/>
                <a:ext cx="1275840" cy="1192680"/>
              </p14:xfrm>
            </p:contentPart>
          </mc:Choice>
          <mc:Fallback>
            <p:pic>
              <p:nvPicPr>
                <p:cNvPr id="160" name="Ink 159">
                  <a:extLst>
                    <a:ext uri="{FF2B5EF4-FFF2-40B4-BE49-F238E27FC236}">
                      <a16:creationId xmlns:a16="http://schemas.microsoft.com/office/drawing/2014/main" id="{DD6A4757-93F9-E4C3-CC45-24374B3F9FAE}"/>
                    </a:ext>
                  </a:extLst>
                </p:cNvPr>
                <p:cNvPicPr/>
                <p:nvPr/>
              </p:nvPicPr>
              <p:blipFill>
                <a:blip r:embed="rId265"/>
                <a:stretch>
                  <a:fillRect/>
                </a:stretch>
              </p:blipFill>
              <p:spPr>
                <a:xfrm>
                  <a:off x="3825652" y="4763542"/>
                  <a:ext cx="1311480" cy="12283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61" name="Ink 160">
                  <a:extLst>
                    <a:ext uri="{FF2B5EF4-FFF2-40B4-BE49-F238E27FC236}">
                      <a16:creationId xmlns:a16="http://schemas.microsoft.com/office/drawing/2014/main" id="{021D6779-20A8-F48B-8CC5-97E87BB67F31}"/>
                    </a:ext>
                  </a:extLst>
                </p14:cNvPr>
                <p14:cNvContentPartPr/>
                <p14:nvPr/>
              </p14:nvContentPartPr>
              <p14:xfrm>
                <a:off x="3835732" y="4717102"/>
                <a:ext cx="221760" cy="254880"/>
              </p14:xfrm>
            </p:contentPart>
          </mc:Choice>
          <mc:Fallback>
            <p:pic>
              <p:nvPicPr>
                <p:cNvPr id="161" name="Ink 160">
                  <a:extLst>
                    <a:ext uri="{FF2B5EF4-FFF2-40B4-BE49-F238E27FC236}">
                      <a16:creationId xmlns:a16="http://schemas.microsoft.com/office/drawing/2014/main" id="{021D6779-20A8-F48B-8CC5-97E87BB67F31}"/>
                    </a:ext>
                  </a:extLst>
                </p:cNvPr>
                <p:cNvPicPr/>
                <p:nvPr/>
              </p:nvPicPr>
              <p:blipFill>
                <a:blip r:embed="rId267"/>
                <a:stretch>
                  <a:fillRect/>
                </a:stretch>
              </p:blipFill>
              <p:spPr>
                <a:xfrm>
                  <a:off x="3817732" y="4699462"/>
                  <a:ext cx="257400" cy="290520"/>
                </a:xfrm>
                <a:prstGeom prst="rect">
                  <a:avLst/>
                </a:prstGeom>
              </p:spPr>
            </p:pic>
          </mc:Fallback>
        </mc:AlternateContent>
      </p:grpSp>
    </p:spTree>
    <p:extLst>
      <p:ext uri="{BB962C8B-B14F-4D97-AF65-F5344CB8AC3E}">
        <p14:creationId xmlns:p14="http://schemas.microsoft.com/office/powerpoint/2010/main" val="702958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grpSp>
        <p:nvGrpSpPr>
          <p:cNvPr id="1050" name="Group 1049">
            <a:extLst>
              <a:ext uri="{FF2B5EF4-FFF2-40B4-BE49-F238E27FC236}">
                <a16:creationId xmlns:a16="http://schemas.microsoft.com/office/drawing/2014/main" id="{FF5A5FCE-C02F-8737-C75F-3AB686CB76B4}"/>
              </a:ext>
            </a:extLst>
          </p:cNvPr>
          <p:cNvGrpSpPr/>
          <p:nvPr/>
        </p:nvGrpSpPr>
        <p:grpSpPr>
          <a:xfrm>
            <a:off x="2860132" y="5596582"/>
            <a:ext cx="3121920" cy="992520"/>
            <a:chOff x="2860132" y="5596582"/>
            <a:chExt cx="3121920" cy="992520"/>
          </a:xfrm>
        </p:grpSpPr>
        <mc:AlternateContent xmlns:mc="http://schemas.openxmlformats.org/markup-compatibility/2006" xmlns:p14="http://schemas.microsoft.com/office/powerpoint/2010/main">
          <mc:Choice Requires="p14">
            <p:contentPart p14:bwMode="auto" r:id="rId4">
              <p14:nvContentPartPr>
                <p14:cNvPr id="1027" name="Ink 1026">
                  <a:extLst>
                    <a:ext uri="{FF2B5EF4-FFF2-40B4-BE49-F238E27FC236}">
                      <a16:creationId xmlns:a16="http://schemas.microsoft.com/office/drawing/2014/main" id="{06B0D879-823B-0155-AEE7-F2F25C7BBBCE}"/>
                    </a:ext>
                  </a:extLst>
                </p14:cNvPr>
                <p14:cNvContentPartPr/>
                <p14:nvPr/>
              </p14:nvContentPartPr>
              <p14:xfrm>
                <a:off x="2860132" y="5892142"/>
                <a:ext cx="376560" cy="225360"/>
              </p14:xfrm>
            </p:contentPart>
          </mc:Choice>
          <mc:Fallback xmlns="">
            <p:pic>
              <p:nvPicPr>
                <p:cNvPr id="1027" name="Ink 1026">
                  <a:extLst>
                    <a:ext uri="{FF2B5EF4-FFF2-40B4-BE49-F238E27FC236}">
                      <a16:creationId xmlns:a16="http://schemas.microsoft.com/office/drawing/2014/main" id="{06B0D879-823B-0155-AEE7-F2F25C7BBBCE}"/>
                    </a:ext>
                  </a:extLst>
                </p:cNvPr>
                <p:cNvPicPr/>
                <p:nvPr/>
              </p:nvPicPr>
              <p:blipFill>
                <a:blip r:embed="rId5"/>
                <a:stretch>
                  <a:fillRect/>
                </a:stretch>
              </p:blipFill>
              <p:spPr>
                <a:xfrm>
                  <a:off x="2851132" y="5883142"/>
                  <a:ext cx="39420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28" name="Ink 1027">
                  <a:extLst>
                    <a:ext uri="{FF2B5EF4-FFF2-40B4-BE49-F238E27FC236}">
                      <a16:creationId xmlns:a16="http://schemas.microsoft.com/office/drawing/2014/main" id="{602167B7-43F4-1D9E-C6F8-49A94AA062A5}"/>
                    </a:ext>
                  </a:extLst>
                </p14:cNvPr>
                <p14:cNvContentPartPr/>
                <p14:nvPr/>
              </p14:nvContentPartPr>
              <p14:xfrm>
                <a:off x="2886772" y="6152062"/>
                <a:ext cx="302760" cy="252720"/>
              </p14:xfrm>
            </p:contentPart>
          </mc:Choice>
          <mc:Fallback xmlns="">
            <p:pic>
              <p:nvPicPr>
                <p:cNvPr id="1028" name="Ink 1027">
                  <a:extLst>
                    <a:ext uri="{FF2B5EF4-FFF2-40B4-BE49-F238E27FC236}">
                      <a16:creationId xmlns:a16="http://schemas.microsoft.com/office/drawing/2014/main" id="{602167B7-43F4-1D9E-C6F8-49A94AA062A5}"/>
                    </a:ext>
                  </a:extLst>
                </p:cNvPr>
                <p:cNvPicPr/>
                <p:nvPr/>
              </p:nvPicPr>
              <p:blipFill>
                <a:blip r:embed="rId7"/>
                <a:stretch>
                  <a:fillRect/>
                </a:stretch>
              </p:blipFill>
              <p:spPr>
                <a:xfrm>
                  <a:off x="2877772" y="6143062"/>
                  <a:ext cx="32040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29" name="Ink 1028">
                  <a:extLst>
                    <a:ext uri="{FF2B5EF4-FFF2-40B4-BE49-F238E27FC236}">
                      <a16:creationId xmlns:a16="http://schemas.microsoft.com/office/drawing/2014/main" id="{A0FB8157-7700-7F87-5EDE-B46340D018D7}"/>
                    </a:ext>
                  </a:extLst>
                </p14:cNvPr>
                <p14:cNvContentPartPr/>
                <p14:nvPr/>
              </p14:nvContentPartPr>
              <p14:xfrm>
                <a:off x="3494092" y="6041902"/>
                <a:ext cx="1163880" cy="99360"/>
              </p14:xfrm>
            </p:contentPart>
          </mc:Choice>
          <mc:Fallback xmlns="">
            <p:pic>
              <p:nvPicPr>
                <p:cNvPr id="1029" name="Ink 1028">
                  <a:extLst>
                    <a:ext uri="{FF2B5EF4-FFF2-40B4-BE49-F238E27FC236}">
                      <a16:creationId xmlns:a16="http://schemas.microsoft.com/office/drawing/2014/main" id="{A0FB8157-7700-7F87-5EDE-B46340D018D7}"/>
                    </a:ext>
                  </a:extLst>
                </p:cNvPr>
                <p:cNvPicPr/>
                <p:nvPr/>
              </p:nvPicPr>
              <p:blipFill>
                <a:blip r:embed="rId9"/>
                <a:stretch>
                  <a:fillRect/>
                </a:stretch>
              </p:blipFill>
              <p:spPr>
                <a:xfrm>
                  <a:off x="3485092" y="6033262"/>
                  <a:ext cx="11815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30" name="Ink 1029">
                  <a:extLst>
                    <a:ext uri="{FF2B5EF4-FFF2-40B4-BE49-F238E27FC236}">
                      <a16:creationId xmlns:a16="http://schemas.microsoft.com/office/drawing/2014/main" id="{68ED0E8D-CA05-19F2-7720-33FA310AE25C}"/>
                    </a:ext>
                  </a:extLst>
                </p14:cNvPr>
                <p14:cNvContentPartPr/>
                <p14:nvPr/>
              </p14:nvContentPartPr>
              <p14:xfrm>
                <a:off x="4537732" y="5952262"/>
                <a:ext cx="78480" cy="182520"/>
              </p14:xfrm>
            </p:contentPart>
          </mc:Choice>
          <mc:Fallback xmlns="">
            <p:pic>
              <p:nvPicPr>
                <p:cNvPr id="1030" name="Ink 1029">
                  <a:extLst>
                    <a:ext uri="{FF2B5EF4-FFF2-40B4-BE49-F238E27FC236}">
                      <a16:creationId xmlns:a16="http://schemas.microsoft.com/office/drawing/2014/main" id="{68ED0E8D-CA05-19F2-7720-33FA310AE25C}"/>
                    </a:ext>
                  </a:extLst>
                </p:cNvPr>
                <p:cNvPicPr/>
                <p:nvPr/>
              </p:nvPicPr>
              <p:blipFill>
                <a:blip r:embed="rId11"/>
                <a:stretch>
                  <a:fillRect/>
                </a:stretch>
              </p:blipFill>
              <p:spPr>
                <a:xfrm>
                  <a:off x="4529092" y="5943262"/>
                  <a:ext cx="9612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31" name="Ink 1030">
                  <a:extLst>
                    <a:ext uri="{FF2B5EF4-FFF2-40B4-BE49-F238E27FC236}">
                      <a16:creationId xmlns:a16="http://schemas.microsoft.com/office/drawing/2014/main" id="{18E7417B-6167-5E83-2F5F-7C50F8F9CD17}"/>
                    </a:ext>
                  </a:extLst>
                </p14:cNvPr>
                <p14:cNvContentPartPr/>
                <p14:nvPr/>
              </p14:nvContentPartPr>
              <p14:xfrm>
                <a:off x="4662292" y="5663182"/>
                <a:ext cx="1319760" cy="925920"/>
              </p14:xfrm>
            </p:contentPart>
          </mc:Choice>
          <mc:Fallback xmlns="">
            <p:pic>
              <p:nvPicPr>
                <p:cNvPr id="1031" name="Ink 1030">
                  <a:extLst>
                    <a:ext uri="{FF2B5EF4-FFF2-40B4-BE49-F238E27FC236}">
                      <a16:creationId xmlns:a16="http://schemas.microsoft.com/office/drawing/2014/main" id="{18E7417B-6167-5E83-2F5F-7C50F8F9CD17}"/>
                    </a:ext>
                  </a:extLst>
                </p:cNvPr>
                <p:cNvPicPr/>
                <p:nvPr/>
              </p:nvPicPr>
              <p:blipFill>
                <a:blip r:embed="rId13"/>
                <a:stretch>
                  <a:fillRect/>
                </a:stretch>
              </p:blipFill>
              <p:spPr>
                <a:xfrm>
                  <a:off x="4653652" y="5654182"/>
                  <a:ext cx="1337400" cy="94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32" name="Ink 1031">
                  <a:extLst>
                    <a:ext uri="{FF2B5EF4-FFF2-40B4-BE49-F238E27FC236}">
                      <a16:creationId xmlns:a16="http://schemas.microsoft.com/office/drawing/2014/main" id="{B99AA990-D995-88B7-2D1E-0D8E8ED7C841}"/>
                    </a:ext>
                  </a:extLst>
                </p14:cNvPr>
                <p14:cNvContentPartPr/>
                <p14:nvPr/>
              </p14:nvContentPartPr>
              <p14:xfrm>
                <a:off x="4584892" y="5630422"/>
                <a:ext cx="1389600" cy="926280"/>
              </p14:xfrm>
            </p:contentPart>
          </mc:Choice>
          <mc:Fallback xmlns="">
            <p:pic>
              <p:nvPicPr>
                <p:cNvPr id="1032" name="Ink 1031">
                  <a:extLst>
                    <a:ext uri="{FF2B5EF4-FFF2-40B4-BE49-F238E27FC236}">
                      <a16:creationId xmlns:a16="http://schemas.microsoft.com/office/drawing/2014/main" id="{B99AA990-D995-88B7-2D1E-0D8E8ED7C841}"/>
                    </a:ext>
                  </a:extLst>
                </p:cNvPr>
                <p:cNvPicPr/>
                <p:nvPr/>
              </p:nvPicPr>
              <p:blipFill>
                <a:blip r:embed="rId15"/>
                <a:stretch>
                  <a:fillRect/>
                </a:stretch>
              </p:blipFill>
              <p:spPr>
                <a:xfrm>
                  <a:off x="4575892" y="5621422"/>
                  <a:ext cx="1407240" cy="943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3" name="Ink 1032">
                  <a:extLst>
                    <a:ext uri="{FF2B5EF4-FFF2-40B4-BE49-F238E27FC236}">
                      <a16:creationId xmlns:a16="http://schemas.microsoft.com/office/drawing/2014/main" id="{0DF249D3-B2F9-CF06-4345-1679EBC4F5BB}"/>
                    </a:ext>
                  </a:extLst>
                </p14:cNvPr>
                <p14:cNvContentPartPr/>
                <p14:nvPr/>
              </p14:nvContentPartPr>
              <p14:xfrm>
                <a:off x="4836172" y="5920942"/>
                <a:ext cx="181440" cy="279360"/>
              </p14:xfrm>
            </p:contentPart>
          </mc:Choice>
          <mc:Fallback xmlns="">
            <p:pic>
              <p:nvPicPr>
                <p:cNvPr id="1033" name="Ink 1032">
                  <a:extLst>
                    <a:ext uri="{FF2B5EF4-FFF2-40B4-BE49-F238E27FC236}">
                      <a16:creationId xmlns:a16="http://schemas.microsoft.com/office/drawing/2014/main" id="{0DF249D3-B2F9-CF06-4345-1679EBC4F5BB}"/>
                    </a:ext>
                  </a:extLst>
                </p:cNvPr>
                <p:cNvPicPr/>
                <p:nvPr/>
              </p:nvPicPr>
              <p:blipFill>
                <a:blip r:embed="rId17"/>
                <a:stretch>
                  <a:fillRect/>
                </a:stretch>
              </p:blipFill>
              <p:spPr>
                <a:xfrm>
                  <a:off x="4827532" y="5912302"/>
                  <a:ext cx="19908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34" name="Ink 1033">
                  <a:extLst>
                    <a:ext uri="{FF2B5EF4-FFF2-40B4-BE49-F238E27FC236}">
                      <a16:creationId xmlns:a16="http://schemas.microsoft.com/office/drawing/2014/main" id="{D37EA2D6-314D-34CF-E934-5700BD1580CB}"/>
                    </a:ext>
                  </a:extLst>
                </p14:cNvPr>
                <p14:cNvContentPartPr/>
                <p14:nvPr/>
              </p14:nvContentPartPr>
              <p14:xfrm>
                <a:off x="5083492" y="5915182"/>
                <a:ext cx="38880" cy="265680"/>
              </p14:xfrm>
            </p:contentPart>
          </mc:Choice>
          <mc:Fallback xmlns="">
            <p:pic>
              <p:nvPicPr>
                <p:cNvPr id="1034" name="Ink 1033">
                  <a:extLst>
                    <a:ext uri="{FF2B5EF4-FFF2-40B4-BE49-F238E27FC236}">
                      <a16:creationId xmlns:a16="http://schemas.microsoft.com/office/drawing/2014/main" id="{D37EA2D6-314D-34CF-E934-5700BD1580CB}"/>
                    </a:ext>
                  </a:extLst>
                </p:cNvPr>
                <p:cNvPicPr/>
                <p:nvPr/>
              </p:nvPicPr>
              <p:blipFill>
                <a:blip r:embed="rId19"/>
                <a:stretch>
                  <a:fillRect/>
                </a:stretch>
              </p:blipFill>
              <p:spPr>
                <a:xfrm>
                  <a:off x="5074852" y="5906182"/>
                  <a:ext cx="565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35" name="Ink 1034">
                  <a:extLst>
                    <a:ext uri="{FF2B5EF4-FFF2-40B4-BE49-F238E27FC236}">
                      <a16:creationId xmlns:a16="http://schemas.microsoft.com/office/drawing/2014/main" id="{43F40302-C5AA-1108-BD4A-C7B159870899}"/>
                    </a:ext>
                  </a:extLst>
                </p14:cNvPr>
                <p14:cNvContentPartPr/>
                <p14:nvPr/>
              </p14:nvContentPartPr>
              <p14:xfrm>
                <a:off x="5105092" y="6072142"/>
                <a:ext cx="232920" cy="119520"/>
              </p14:xfrm>
            </p:contentPart>
          </mc:Choice>
          <mc:Fallback xmlns="">
            <p:pic>
              <p:nvPicPr>
                <p:cNvPr id="1035" name="Ink 1034">
                  <a:extLst>
                    <a:ext uri="{FF2B5EF4-FFF2-40B4-BE49-F238E27FC236}">
                      <a16:creationId xmlns:a16="http://schemas.microsoft.com/office/drawing/2014/main" id="{43F40302-C5AA-1108-BD4A-C7B159870899}"/>
                    </a:ext>
                  </a:extLst>
                </p:cNvPr>
                <p:cNvPicPr/>
                <p:nvPr/>
              </p:nvPicPr>
              <p:blipFill>
                <a:blip r:embed="rId21"/>
                <a:stretch>
                  <a:fillRect/>
                </a:stretch>
              </p:blipFill>
              <p:spPr>
                <a:xfrm>
                  <a:off x="5096452" y="6063142"/>
                  <a:ext cx="2505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36" name="Ink 1035">
                  <a:extLst>
                    <a:ext uri="{FF2B5EF4-FFF2-40B4-BE49-F238E27FC236}">
                      <a16:creationId xmlns:a16="http://schemas.microsoft.com/office/drawing/2014/main" id="{C80FECF9-E684-0D6D-A164-564C157D5CB5}"/>
                    </a:ext>
                  </a:extLst>
                </p14:cNvPr>
                <p14:cNvContentPartPr/>
                <p14:nvPr/>
              </p14:nvContentPartPr>
              <p14:xfrm>
                <a:off x="5359612" y="6014902"/>
                <a:ext cx="138600" cy="130680"/>
              </p14:xfrm>
            </p:contentPart>
          </mc:Choice>
          <mc:Fallback xmlns="">
            <p:pic>
              <p:nvPicPr>
                <p:cNvPr id="1036" name="Ink 1035">
                  <a:extLst>
                    <a:ext uri="{FF2B5EF4-FFF2-40B4-BE49-F238E27FC236}">
                      <a16:creationId xmlns:a16="http://schemas.microsoft.com/office/drawing/2014/main" id="{C80FECF9-E684-0D6D-A164-564C157D5CB5}"/>
                    </a:ext>
                  </a:extLst>
                </p:cNvPr>
                <p:cNvPicPr/>
                <p:nvPr/>
              </p:nvPicPr>
              <p:blipFill>
                <a:blip r:embed="rId23"/>
                <a:stretch>
                  <a:fillRect/>
                </a:stretch>
              </p:blipFill>
              <p:spPr>
                <a:xfrm>
                  <a:off x="5350612" y="6006262"/>
                  <a:ext cx="156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37" name="Ink 1036">
                  <a:extLst>
                    <a:ext uri="{FF2B5EF4-FFF2-40B4-BE49-F238E27FC236}">
                      <a16:creationId xmlns:a16="http://schemas.microsoft.com/office/drawing/2014/main" id="{BFFD4F4D-ADEB-5298-1B5F-BCCDE889FDE9}"/>
                    </a:ext>
                  </a:extLst>
                </p14:cNvPr>
                <p14:cNvContentPartPr/>
                <p14:nvPr/>
              </p14:nvContentPartPr>
              <p14:xfrm>
                <a:off x="5504692" y="6002662"/>
                <a:ext cx="142560" cy="145080"/>
              </p14:xfrm>
            </p:contentPart>
          </mc:Choice>
          <mc:Fallback xmlns="">
            <p:pic>
              <p:nvPicPr>
                <p:cNvPr id="1037" name="Ink 1036">
                  <a:extLst>
                    <a:ext uri="{FF2B5EF4-FFF2-40B4-BE49-F238E27FC236}">
                      <a16:creationId xmlns:a16="http://schemas.microsoft.com/office/drawing/2014/main" id="{BFFD4F4D-ADEB-5298-1B5F-BCCDE889FDE9}"/>
                    </a:ext>
                  </a:extLst>
                </p:cNvPr>
                <p:cNvPicPr/>
                <p:nvPr/>
              </p:nvPicPr>
              <p:blipFill>
                <a:blip r:embed="rId25"/>
                <a:stretch>
                  <a:fillRect/>
                </a:stretch>
              </p:blipFill>
              <p:spPr>
                <a:xfrm>
                  <a:off x="5496052" y="5993662"/>
                  <a:ext cx="160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39" name="Ink 1038">
                  <a:extLst>
                    <a:ext uri="{FF2B5EF4-FFF2-40B4-BE49-F238E27FC236}">
                      <a16:creationId xmlns:a16="http://schemas.microsoft.com/office/drawing/2014/main" id="{65908383-4948-DF3B-26D3-A610F728BCAB}"/>
                    </a:ext>
                  </a:extLst>
                </p14:cNvPr>
                <p14:cNvContentPartPr/>
                <p14:nvPr/>
              </p14:nvContentPartPr>
              <p14:xfrm>
                <a:off x="5584612" y="5698462"/>
                <a:ext cx="123840" cy="120240"/>
              </p14:xfrm>
            </p:contentPart>
          </mc:Choice>
          <mc:Fallback xmlns="">
            <p:pic>
              <p:nvPicPr>
                <p:cNvPr id="1039" name="Ink 1038">
                  <a:extLst>
                    <a:ext uri="{FF2B5EF4-FFF2-40B4-BE49-F238E27FC236}">
                      <a16:creationId xmlns:a16="http://schemas.microsoft.com/office/drawing/2014/main" id="{65908383-4948-DF3B-26D3-A610F728BCAB}"/>
                    </a:ext>
                  </a:extLst>
                </p:cNvPr>
                <p:cNvPicPr/>
                <p:nvPr/>
              </p:nvPicPr>
              <p:blipFill>
                <a:blip r:embed="rId27"/>
                <a:stretch>
                  <a:fillRect/>
                </a:stretch>
              </p:blipFill>
              <p:spPr>
                <a:xfrm>
                  <a:off x="5575972" y="5689822"/>
                  <a:ext cx="1414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0" name="Ink 1039">
                  <a:extLst>
                    <a:ext uri="{FF2B5EF4-FFF2-40B4-BE49-F238E27FC236}">
                      <a16:creationId xmlns:a16="http://schemas.microsoft.com/office/drawing/2014/main" id="{96583ECE-14D1-48D4-2A4F-8AEFE44CFFA8}"/>
                    </a:ext>
                  </a:extLst>
                </p14:cNvPr>
                <p14:cNvContentPartPr/>
                <p14:nvPr/>
              </p14:nvContentPartPr>
              <p14:xfrm>
                <a:off x="5589292" y="5802502"/>
                <a:ext cx="132120" cy="149760"/>
              </p14:xfrm>
            </p:contentPart>
          </mc:Choice>
          <mc:Fallback xmlns="">
            <p:pic>
              <p:nvPicPr>
                <p:cNvPr id="1040" name="Ink 1039">
                  <a:extLst>
                    <a:ext uri="{FF2B5EF4-FFF2-40B4-BE49-F238E27FC236}">
                      <a16:creationId xmlns:a16="http://schemas.microsoft.com/office/drawing/2014/main" id="{96583ECE-14D1-48D4-2A4F-8AEFE44CFFA8}"/>
                    </a:ext>
                  </a:extLst>
                </p:cNvPr>
                <p:cNvPicPr/>
                <p:nvPr/>
              </p:nvPicPr>
              <p:blipFill>
                <a:blip r:embed="rId29"/>
                <a:stretch>
                  <a:fillRect/>
                </a:stretch>
              </p:blipFill>
              <p:spPr>
                <a:xfrm>
                  <a:off x="5580292" y="5793502"/>
                  <a:ext cx="1497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2" name="Ink 1041">
                  <a:extLst>
                    <a:ext uri="{FF2B5EF4-FFF2-40B4-BE49-F238E27FC236}">
                      <a16:creationId xmlns:a16="http://schemas.microsoft.com/office/drawing/2014/main" id="{CE8BE3C4-6C88-5652-7BBA-4AE3536BEDE8}"/>
                    </a:ext>
                  </a:extLst>
                </p14:cNvPr>
                <p14:cNvContentPartPr/>
                <p14:nvPr/>
              </p14:nvContentPartPr>
              <p14:xfrm>
                <a:off x="3612532" y="5690182"/>
                <a:ext cx="64800" cy="461880"/>
              </p14:xfrm>
            </p:contentPart>
          </mc:Choice>
          <mc:Fallback xmlns="">
            <p:pic>
              <p:nvPicPr>
                <p:cNvPr id="1042" name="Ink 1041">
                  <a:extLst>
                    <a:ext uri="{FF2B5EF4-FFF2-40B4-BE49-F238E27FC236}">
                      <a16:creationId xmlns:a16="http://schemas.microsoft.com/office/drawing/2014/main" id="{CE8BE3C4-6C88-5652-7BBA-4AE3536BEDE8}"/>
                    </a:ext>
                  </a:extLst>
                </p:cNvPr>
                <p:cNvPicPr/>
                <p:nvPr/>
              </p:nvPicPr>
              <p:blipFill>
                <a:blip r:embed="rId31"/>
                <a:stretch>
                  <a:fillRect/>
                </a:stretch>
              </p:blipFill>
              <p:spPr>
                <a:xfrm>
                  <a:off x="3603892" y="5681182"/>
                  <a:ext cx="824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43" name="Ink 1042">
                  <a:extLst>
                    <a:ext uri="{FF2B5EF4-FFF2-40B4-BE49-F238E27FC236}">
                      <a16:creationId xmlns:a16="http://schemas.microsoft.com/office/drawing/2014/main" id="{33035200-C171-288B-6205-1E7ABCCD3477}"/>
                    </a:ext>
                  </a:extLst>
                </p14:cNvPr>
                <p14:cNvContentPartPr/>
                <p14:nvPr/>
              </p14:nvContentPartPr>
              <p14:xfrm>
                <a:off x="3638452" y="6076822"/>
                <a:ext cx="424080" cy="36720"/>
              </p14:xfrm>
            </p:contentPart>
          </mc:Choice>
          <mc:Fallback xmlns="">
            <p:pic>
              <p:nvPicPr>
                <p:cNvPr id="1043" name="Ink 1042">
                  <a:extLst>
                    <a:ext uri="{FF2B5EF4-FFF2-40B4-BE49-F238E27FC236}">
                      <a16:creationId xmlns:a16="http://schemas.microsoft.com/office/drawing/2014/main" id="{33035200-C171-288B-6205-1E7ABCCD3477}"/>
                    </a:ext>
                  </a:extLst>
                </p:cNvPr>
                <p:cNvPicPr/>
                <p:nvPr/>
              </p:nvPicPr>
              <p:blipFill>
                <a:blip r:embed="rId33"/>
                <a:stretch>
                  <a:fillRect/>
                </a:stretch>
              </p:blipFill>
              <p:spPr>
                <a:xfrm>
                  <a:off x="3629812" y="6067822"/>
                  <a:ext cx="4417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4" name="Ink 1043">
                  <a:extLst>
                    <a:ext uri="{FF2B5EF4-FFF2-40B4-BE49-F238E27FC236}">
                      <a16:creationId xmlns:a16="http://schemas.microsoft.com/office/drawing/2014/main" id="{05281E1D-490D-A332-51AB-7618EC32139D}"/>
                    </a:ext>
                  </a:extLst>
                </p14:cNvPr>
                <p14:cNvContentPartPr/>
                <p14:nvPr/>
              </p14:nvContentPartPr>
              <p14:xfrm>
                <a:off x="3661852" y="5596582"/>
                <a:ext cx="408600" cy="488880"/>
              </p14:xfrm>
            </p:contentPart>
          </mc:Choice>
          <mc:Fallback xmlns="">
            <p:pic>
              <p:nvPicPr>
                <p:cNvPr id="1044" name="Ink 1043">
                  <a:extLst>
                    <a:ext uri="{FF2B5EF4-FFF2-40B4-BE49-F238E27FC236}">
                      <a16:creationId xmlns:a16="http://schemas.microsoft.com/office/drawing/2014/main" id="{05281E1D-490D-A332-51AB-7618EC32139D}"/>
                    </a:ext>
                  </a:extLst>
                </p:cNvPr>
                <p:cNvPicPr/>
                <p:nvPr/>
              </p:nvPicPr>
              <p:blipFill>
                <a:blip r:embed="rId35"/>
                <a:stretch>
                  <a:fillRect/>
                </a:stretch>
              </p:blipFill>
              <p:spPr>
                <a:xfrm>
                  <a:off x="3653212" y="5587582"/>
                  <a:ext cx="42624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5" name="Ink 1044">
                  <a:extLst>
                    <a:ext uri="{FF2B5EF4-FFF2-40B4-BE49-F238E27FC236}">
                      <a16:creationId xmlns:a16="http://schemas.microsoft.com/office/drawing/2014/main" id="{E192C452-27AB-A55C-F3BB-31179E2219AD}"/>
                    </a:ext>
                  </a:extLst>
                </p14:cNvPr>
                <p14:cNvContentPartPr/>
                <p14:nvPr/>
              </p14:nvContentPartPr>
              <p14:xfrm>
                <a:off x="3736012" y="5734102"/>
                <a:ext cx="124200" cy="31320"/>
              </p14:xfrm>
            </p:contentPart>
          </mc:Choice>
          <mc:Fallback xmlns="">
            <p:pic>
              <p:nvPicPr>
                <p:cNvPr id="1045" name="Ink 1044">
                  <a:extLst>
                    <a:ext uri="{FF2B5EF4-FFF2-40B4-BE49-F238E27FC236}">
                      <a16:creationId xmlns:a16="http://schemas.microsoft.com/office/drawing/2014/main" id="{E192C452-27AB-A55C-F3BB-31179E2219AD}"/>
                    </a:ext>
                  </a:extLst>
                </p:cNvPr>
                <p:cNvPicPr/>
                <p:nvPr/>
              </p:nvPicPr>
              <p:blipFill>
                <a:blip r:embed="rId37"/>
                <a:stretch>
                  <a:fillRect/>
                </a:stretch>
              </p:blipFill>
              <p:spPr>
                <a:xfrm>
                  <a:off x="3727012" y="5725462"/>
                  <a:ext cx="1418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6" name="Ink 1045">
                  <a:extLst>
                    <a:ext uri="{FF2B5EF4-FFF2-40B4-BE49-F238E27FC236}">
                      <a16:creationId xmlns:a16="http://schemas.microsoft.com/office/drawing/2014/main" id="{13340039-A6DC-B3D0-6865-3601878D3BFB}"/>
                    </a:ext>
                  </a:extLst>
                </p14:cNvPr>
                <p14:cNvContentPartPr/>
                <p14:nvPr/>
              </p14:nvContentPartPr>
              <p14:xfrm>
                <a:off x="3756172" y="5819782"/>
                <a:ext cx="137160" cy="109440"/>
              </p14:xfrm>
            </p:contentPart>
          </mc:Choice>
          <mc:Fallback xmlns="">
            <p:pic>
              <p:nvPicPr>
                <p:cNvPr id="1046" name="Ink 1045">
                  <a:extLst>
                    <a:ext uri="{FF2B5EF4-FFF2-40B4-BE49-F238E27FC236}">
                      <a16:creationId xmlns:a16="http://schemas.microsoft.com/office/drawing/2014/main" id="{13340039-A6DC-B3D0-6865-3601878D3BFB}"/>
                    </a:ext>
                  </a:extLst>
                </p:cNvPr>
                <p:cNvPicPr/>
                <p:nvPr/>
              </p:nvPicPr>
              <p:blipFill>
                <a:blip r:embed="rId39"/>
                <a:stretch>
                  <a:fillRect/>
                </a:stretch>
              </p:blipFill>
              <p:spPr>
                <a:xfrm>
                  <a:off x="3747172" y="5810782"/>
                  <a:ext cx="1548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47" name="Ink 1046">
                  <a:extLst>
                    <a:ext uri="{FF2B5EF4-FFF2-40B4-BE49-F238E27FC236}">
                      <a16:creationId xmlns:a16="http://schemas.microsoft.com/office/drawing/2014/main" id="{9AA10EAA-D085-0ADB-9083-678AD7EBA651}"/>
                    </a:ext>
                  </a:extLst>
                </p14:cNvPr>
                <p14:cNvContentPartPr/>
                <p14:nvPr/>
              </p14:nvContentPartPr>
              <p14:xfrm>
                <a:off x="3811612" y="5964862"/>
                <a:ext cx="110880" cy="20880"/>
              </p14:xfrm>
            </p:contentPart>
          </mc:Choice>
          <mc:Fallback xmlns="">
            <p:pic>
              <p:nvPicPr>
                <p:cNvPr id="1047" name="Ink 1046">
                  <a:extLst>
                    <a:ext uri="{FF2B5EF4-FFF2-40B4-BE49-F238E27FC236}">
                      <a16:creationId xmlns:a16="http://schemas.microsoft.com/office/drawing/2014/main" id="{9AA10EAA-D085-0ADB-9083-678AD7EBA651}"/>
                    </a:ext>
                  </a:extLst>
                </p:cNvPr>
                <p:cNvPicPr/>
                <p:nvPr/>
              </p:nvPicPr>
              <p:blipFill>
                <a:blip r:embed="rId41"/>
                <a:stretch>
                  <a:fillRect/>
                </a:stretch>
              </p:blipFill>
              <p:spPr>
                <a:xfrm>
                  <a:off x="3802972" y="5955862"/>
                  <a:ext cx="1285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8" name="Ink 1047">
                  <a:extLst>
                    <a:ext uri="{FF2B5EF4-FFF2-40B4-BE49-F238E27FC236}">
                      <a16:creationId xmlns:a16="http://schemas.microsoft.com/office/drawing/2014/main" id="{05B49684-5D23-C618-1BD7-DBAF34016518}"/>
                    </a:ext>
                  </a:extLst>
                </p14:cNvPr>
                <p14:cNvContentPartPr/>
                <p14:nvPr/>
              </p14:nvContentPartPr>
              <p14:xfrm>
                <a:off x="4078732" y="5682622"/>
                <a:ext cx="701640" cy="200160"/>
              </p14:xfrm>
            </p:contentPart>
          </mc:Choice>
          <mc:Fallback xmlns="">
            <p:pic>
              <p:nvPicPr>
                <p:cNvPr id="1048" name="Ink 1047">
                  <a:extLst>
                    <a:ext uri="{FF2B5EF4-FFF2-40B4-BE49-F238E27FC236}">
                      <a16:creationId xmlns:a16="http://schemas.microsoft.com/office/drawing/2014/main" id="{05B49684-5D23-C618-1BD7-DBAF34016518}"/>
                    </a:ext>
                  </a:extLst>
                </p:cNvPr>
                <p:cNvPicPr/>
                <p:nvPr/>
              </p:nvPicPr>
              <p:blipFill>
                <a:blip r:embed="rId43"/>
                <a:stretch>
                  <a:fillRect/>
                </a:stretch>
              </p:blipFill>
              <p:spPr>
                <a:xfrm>
                  <a:off x="4070092" y="5673982"/>
                  <a:ext cx="7192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9" name="Ink 1048">
                  <a:extLst>
                    <a:ext uri="{FF2B5EF4-FFF2-40B4-BE49-F238E27FC236}">
                      <a16:creationId xmlns:a16="http://schemas.microsoft.com/office/drawing/2014/main" id="{89076047-4FFC-E4EF-C2BC-FFC9DA3DAEF1}"/>
                    </a:ext>
                  </a:extLst>
                </p14:cNvPr>
                <p14:cNvContentPartPr/>
                <p14:nvPr/>
              </p14:nvContentPartPr>
              <p14:xfrm>
                <a:off x="4699372" y="5730862"/>
                <a:ext cx="92520" cy="134640"/>
              </p14:xfrm>
            </p:contentPart>
          </mc:Choice>
          <mc:Fallback xmlns="">
            <p:pic>
              <p:nvPicPr>
                <p:cNvPr id="1049" name="Ink 1048">
                  <a:extLst>
                    <a:ext uri="{FF2B5EF4-FFF2-40B4-BE49-F238E27FC236}">
                      <a16:creationId xmlns:a16="http://schemas.microsoft.com/office/drawing/2014/main" id="{89076047-4FFC-E4EF-C2BC-FFC9DA3DAEF1}"/>
                    </a:ext>
                  </a:extLst>
                </p:cNvPr>
                <p:cNvPicPr/>
                <p:nvPr/>
              </p:nvPicPr>
              <p:blipFill>
                <a:blip r:embed="rId45"/>
                <a:stretch>
                  <a:fillRect/>
                </a:stretch>
              </p:blipFill>
              <p:spPr>
                <a:xfrm>
                  <a:off x="4690372" y="5721862"/>
                  <a:ext cx="110160" cy="152280"/>
                </a:xfrm>
                <a:prstGeom prst="rect">
                  <a:avLst/>
                </a:prstGeom>
              </p:spPr>
            </p:pic>
          </mc:Fallback>
        </mc:AlternateContent>
      </p:grpSp>
      <p:grpSp>
        <p:nvGrpSpPr>
          <p:cNvPr id="1107" name="Group 1106">
            <a:extLst>
              <a:ext uri="{FF2B5EF4-FFF2-40B4-BE49-F238E27FC236}">
                <a16:creationId xmlns:a16="http://schemas.microsoft.com/office/drawing/2014/main" id="{033C4355-8CD6-FD4E-C261-F66093F8D8B0}"/>
              </a:ext>
            </a:extLst>
          </p:cNvPr>
          <p:cNvGrpSpPr/>
          <p:nvPr/>
        </p:nvGrpSpPr>
        <p:grpSpPr>
          <a:xfrm>
            <a:off x="288292" y="2243182"/>
            <a:ext cx="10879920" cy="3150360"/>
            <a:chOff x="288292" y="2243182"/>
            <a:chExt cx="10879920" cy="3150360"/>
          </a:xfrm>
        </p:grpSpPr>
        <mc:AlternateContent xmlns:mc="http://schemas.openxmlformats.org/markup-compatibility/2006" xmlns:p14="http://schemas.microsoft.com/office/powerpoint/2010/main">
          <mc:Choice Requires="p14">
            <p:contentPart p14:bwMode="auto" r:id="rId46">
              <p14:nvContentPartPr>
                <p14:cNvPr id="985" name="Ink 984">
                  <a:extLst>
                    <a:ext uri="{FF2B5EF4-FFF2-40B4-BE49-F238E27FC236}">
                      <a16:creationId xmlns:a16="http://schemas.microsoft.com/office/drawing/2014/main" id="{5032C9BA-4875-51C0-3EDD-CC5CFBEC8027}"/>
                    </a:ext>
                  </a:extLst>
                </p14:cNvPr>
                <p14:cNvContentPartPr/>
                <p14:nvPr/>
              </p14:nvContentPartPr>
              <p14:xfrm>
                <a:off x="8101372" y="2343262"/>
                <a:ext cx="130680" cy="833040"/>
              </p14:xfrm>
            </p:contentPart>
          </mc:Choice>
          <mc:Fallback xmlns="">
            <p:pic>
              <p:nvPicPr>
                <p:cNvPr id="985" name="Ink 984">
                  <a:extLst>
                    <a:ext uri="{FF2B5EF4-FFF2-40B4-BE49-F238E27FC236}">
                      <a16:creationId xmlns:a16="http://schemas.microsoft.com/office/drawing/2014/main" id="{5032C9BA-4875-51C0-3EDD-CC5CFBEC8027}"/>
                    </a:ext>
                  </a:extLst>
                </p:cNvPr>
                <p:cNvPicPr/>
                <p:nvPr/>
              </p:nvPicPr>
              <p:blipFill>
                <a:blip r:embed="rId47"/>
                <a:stretch>
                  <a:fillRect/>
                </a:stretch>
              </p:blipFill>
              <p:spPr>
                <a:xfrm>
                  <a:off x="8092732" y="2334262"/>
                  <a:ext cx="148320" cy="850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86" name="Ink 985">
                  <a:extLst>
                    <a:ext uri="{FF2B5EF4-FFF2-40B4-BE49-F238E27FC236}">
                      <a16:creationId xmlns:a16="http://schemas.microsoft.com/office/drawing/2014/main" id="{7CF60432-1E1C-4944-77DD-EB5519C96932}"/>
                    </a:ext>
                  </a:extLst>
                </p14:cNvPr>
                <p14:cNvContentPartPr/>
                <p14:nvPr/>
              </p14:nvContentPartPr>
              <p14:xfrm>
                <a:off x="8086972" y="3251902"/>
                <a:ext cx="48960" cy="33120"/>
              </p14:xfrm>
            </p:contentPart>
          </mc:Choice>
          <mc:Fallback xmlns="">
            <p:pic>
              <p:nvPicPr>
                <p:cNvPr id="986" name="Ink 985">
                  <a:extLst>
                    <a:ext uri="{FF2B5EF4-FFF2-40B4-BE49-F238E27FC236}">
                      <a16:creationId xmlns:a16="http://schemas.microsoft.com/office/drawing/2014/main" id="{7CF60432-1E1C-4944-77DD-EB5519C96932}"/>
                    </a:ext>
                  </a:extLst>
                </p:cNvPr>
                <p:cNvPicPr/>
                <p:nvPr/>
              </p:nvPicPr>
              <p:blipFill>
                <a:blip r:embed="rId49"/>
                <a:stretch>
                  <a:fillRect/>
                </a:stretch>
              </p:blipFill>
              <p:spPr>
                <a:xfrm>
                  <a:off x="8078332" y="3243262"/>
                  <a:ext cx="666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87" name="Ink 986">
                  <a:extLst>
                    <a:ext uri="{FF2B5EF4-FFF2-40B4-BE49-F238E27FC236}">
                      <a16:creationId xmlns:a16="http://schemas.microsoft.com/office/drawing/2014/main" id="{0B65DB94-A7DD-F496-C34E-8619C63F9349}"/>
                    </a:ext>
                  </a:extLst>
                </p14:cNvPr>
                <p14:cNvContentPartPr/>
                <p14:nvPr/>
              </p14:nvContentPartPr>
              <p14:xfrm>
                <a:off x="8023612" y="3062542"/>
                <a:ext cx="1501920" cy="476640"/>
              </p14:xfrm>
            </p:contentPart>
          </mc:Choice>
          <mc:Fallback xmlns="">
            <p:pic>
              <p:nvPicPr>
                <p:cNvPr id="987" name="Ink 986">
                  <a:extLst>
                    <a:ext uri="{FF2B5EF4-FFF2-40B4-BE49-F238E27FC236}">
                      <a16:creationId xmlns:a16="http://schemas.microsoft.com/office/drawing/2014/main" id="{0B65DB94-A7DD-F496-C34E-8619C63F9349}"/>
                    </a:ext>
                  </a:extLst>
                </p:cNvPr>
                <p:cNvPicPr/>
                <p:nvPr/>
              </p:nvPicPr>
              <p:blipFill>
                <a:blip r:embed="rId51"/>
                <a:stretch>
                  <a:fillRect/>
                </a:stretch>
              </p:blipFill>
              <p:spPr>
                <a:xfrm>
                  <a:off x="8014972" y="3053542"/>
                  <a:ext cx="151956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88" name="Ink 987">
                  <a:extLst>
                    <a:ext uri="{FF2B5EF4-FFF2-40B4-BE49-F238E27FC236}">
                      <a16:creationId xmlns:a16="http://schemas.microsoft.com/office/drawing/2014/main" id="{44DFC9ED-0E34-5282-0EC0-374149370E9C}"/>
                    </a:ext>
                  </a:extLst>
                </p14:cNvPr>
                <p14:cNvContentPartPr/>
                <p14:nvPr/>
              </p14:nvContentPartPr>
              <p14:xfrm>
                <a:off x="8287132" y="2243182"/>
                <a:ext cx="1854360" cy="1137240"/>
              </p14:xfrm>
            </p:contentPart>
          </mc:Choice>
          <mc:Fallback xmlns="">
            <p:pic>
              <p:nvPicPr>
                <p:cNvPr id="988" name="Ink 987">
                  <a:extLst>
                    <a:ext uri="{FF2B5EF4-FFF2-40B4-BE49-F238E27FC236}">
                      <a16:creationId xmlns:a16="http://schemas.microsoft.com/office/drawing/2014/main" id="{44DFC9ED-0E34-5282-0EC0-374149370E9C}"/>
                    </a:ext>
                  </a:extLst>
                </p:cNvPr>
                <p:cNvPicPr/>
                <p:nvPr/>
              </p:nvPicPr>
              <p:blipFill>
                <a:blip r:embed="rId53"/>
                <a:stretch>
                  <a:fillRect/>
                </a:stretch>
              </p:blipFill>
              <p:spPr>
                <a:xfrm>
                  <a:off x="8278132" y="2234182"/>
                  <a:ext cx="1872000" cy="1154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91" name="Ink 990">
                  <a:extLst>
                    <a:ext uri="{FF2B5EF4-FFF2-40B4-BE49-F238E27FC236}">
                      <a16:creationId xmlns:a16="http://schemas.microsoft.com/office/drawing/2014/main" id="{2C637D0C-33BE-E97C-1540-756247F06931}"/>
                    </a:ext>
                  </a:extLst>
                </p14:cNvPr>
                <p14:cNvContentPartPr/>
                <p14:nvPr/>
              </p14:nvContentPartPr>
              <p14:xfrm>
                <a:off x="8183812" y="2542342"/>
                <a:ext cx="1803240" cy="34920"/>
              </p14:xfrm>
            </p:contentPart>
          </mc:Choice>
          <mc:Fallback xmlns="">
            <p:pic>
              <p:nvPicPr>
                <p:cNvPr id="991" name="Ink 990">
                  <a:extLst>
                    <a:ext uri="{FF2B5EF4-FFF2-40B4-BE49-F238E27FC236}">
                      <a16:creationId xmlns:a16="http://schemas.microsoft.com/office/drawing/2014/main" id="{2C637D0C-33BE-E97C-1540-756247F06931}"/>
                    </a:ext>
                  </a:extLst>
                </p:cNvPr>
                <p:cNvPicPr/>
                <p:nvPr/>
              </p:nvPicPr>
              <p:blipFill>
                <a:blip r:embed="rId55"/>
                <a:stretch>
                  <a:fillRect/>
                </a:stretch>
              </p:blipFill>
              <p:spPr>
                <a:xfrm>
                  <a:off x="8175172" y="2533702"/>
                  <a:ext cx="182088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92" name="Ink 991">
                  <a:extLst>
                    <a:ext uri="{FF2B5EF4-FFF2-40B4-BE49-F238E27FC236}">
                      <a16:creationId xmlns:a16="http://schemas.microsoft.com/office/drawing/2014/main" id="{9A1082E7-FCBB-CD6E-371C-33190B2EB41F}"/>
                    </a:ext>
                  </a:extLst>
                </p14:cNvPr>
                <p14:cNvContentPartPr/>
                <p14:nvPr/>
              </p14:nvContentPartPr>
              <p14:xfrm>
                <a:off x="8786812" y="2321662"/>
                <a:ext cx="225720" cy="218520"/>
              </p14:xfrm>
            </p:contentPart>
          </mc:Choice>
          <mc:Fallback xmlns="">
            <p:pic>
              <p:nvPicPr>
                <p:cNvPr id="992" name="Ink 991">
                  <a:extLst>
                    <a:ext uri="{FF2B5EF4-FFF2-40B4-BE49-F238E27FC236}">
                      <a16:creationId xmlns:a16="http://schemas.microsoft.com/office/drawing/2014/main" id="{9A1082E7-FCBB-CD6E-371C-33190B2EB41F}"/>
                    </a:ext>
                  </a:extLst>
                </p:cNvPr>
                <p:cNvPicPr/>
                <p:nvPr/>
              </p:nvPicPr>
              <p:blipFill>
                <a:blip r:embed="rId57"/>
                <a:stretch>
                  <a:fillRect/>
                </a:stretch>
              </p:blipFill>
              <p:spPr>
                <a:xfrm>
                  <a:off x="8777812" y="2312662"/>
                  <a:ext cx="2433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93" name="Ink 992">
                  <a:extLst>
                    <a:ext uri="{FF2B5EF4-FFF2-40B4-BE49-F238E27FC236}">
                      <a16:creationId xmlns:a16="http://schemas.microsoft.com/office/drawing/2014/main" id="{1A38433D-9304-8B58-1B30-4FCFC05F22C0}"/>
                    </a:ext>
                  </a:extLst>
                </p14:cNvPr>
                <p14:cNvContentPartPr/>
                <p14:nvPr/>
              </p14:nvContentPartPr>
              <p14:xfrm>
                <a:off x="8940892" y="2437942"/>
                <a:ext cx="110520" cy="80640"/>
              </p14:xfrm>
            </p:contentPart>
          </mc:Choice>
          <mc:Fallback xmlns="">
            <p:pic>
              <p:nvPicPr>
                <p:cNvPr id="993" name="Ink 992">
                  <a:extLst>
                    <a:ext uri="{FF2B5EF4-FFF2-40B4-BE49-F238E27FC236}">
                      <a16:creationId xmlns:a16="http://schemas.microsoft.com/office/drawing/2014/main" id="{1A38433D-9304-8B58-1B30-4FCFC05F22C0}"/>
                    </a:ext>
                  </a:extLst>
                </p:cNvPr>
                <p:cNvPicPr/>
                <p:nvPr/>
              </p:nvPicPr>
              <p:blipFill>
                <a:blip r:embed="rId59"/>
                <a:stretch>
                  <a:fillRect/>
                </a:stretch>
              </p:blipFill>
              <p:spPr>
                <a:xfrm>
                  <a:off x="8931892" y="2428942"/>
                  <a:ext cx="12816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4" name="Ink 993">
                  <a:extLst>
                    <a:ext uri="{FF2B5EF4-FFF2-40B4-BE49-F238E27FC236}">
                      <a16:creationId xmlns:a16="http://schemas.microsoft.com/office/drawing/2014/main" id="{C8AADBC1-CC5B-D7E8-9D59-108AC9DF2F1E}"/>
                    </a:ext>
                  </a:extLst>
                </p14:cNvPr>
                <p14:cNvContentPartPr/>
                <p14:nvPr/>
              </p14:nvContentPartPr>
              <p14:xfrm>
                <a:off x="9079132" y="2445142"/>
                <a:ext cx="69120" cy="50760"/>
              </p14:xfrm>
            </p:contentPart>
          </mc:Choice>
          <mc:Fallback xmlns="">
            <p:pic>
              <p:nvPicPr>
                <p:cNvPr id="994" name="Ink 993">
                  <a:extLst>
                    <a:ext uri="{FF2B5EF4-FFF2-40B4-BE49-F238E27FC236}">
                      <a16:creationId xmlns:a16="http://schemas.microsoft.com/office/drawing/2014/main" id="{C8AADBC1-CC5B-D7E8-9D59-108AC9DF2F1E}"/>
                    </a:ext>
                  </a:extLst>
                </p:cNvPr>
                <p:cNvPicPr/>
                <p:nvPr/>
              </p:nvPicPr>
              <p:blipFill>
                <a:blip r:embed="rId61"/>
                <a:stretch>
                  <a:fillRect/>
                </a:stretch>
              </p:blipFill>
              <p:spPr>
                <a:xfrm>
                  <a:off x="9070132" y="2436142"/>
                  <a:ext cx="867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995" name="Ink 994">
                  <a:extLst>
                    <a:ext uri="{FF2B5EF4-FFF2-40B4-BE49-F238E27FC236}">
                      <a16:creationId xmlns:a16="http://schemas.microsoft.com/office/drawing/2014/main" id="{0D77B5C6-84BE-357F-6771-D76072EAC74A}"/>
                    </a:ext>
                  </a:extLst>
                </p14:cNvPr>
                <p14:cNvContentPartPr/>
                <p14:nvPr/>
              </p14:nvContentPartPr>
              <p14:xfrm>
                <a:off x="9082012" y="2334982"/>
                <a:ext cx="197640" cy="148680"/>
              </p14:xfrm>
            </p:contentPart>
          </mc:Choice>
          <mc:Fallback xmlns="">
            <p:pic>
              <p:nvPicPr>
                <p:cNvPr id="995" name="Ink 994">
                  <a:extLst>
                    <a:ext uri="{FF2B5EF4-FFF2-40B4-BE49-F238E27FC236}">
                      <a16:creationId xmlns:a16="http://schemas.microsoft.com/office/drawing/2014/main" id="{0D77B5C6-84BE-357F-6771-D76072EAC74A}"/>
                    </a:ext>
                  </a:extLst>
                </p:cNvPr>
                <p:cNvPicPr/>
                <p:nvPr/>
              </p:nvPicPr>
              <p:blipFill>
                <a:blip r:embed="rId63"/>
                <a:stretch>
                  <a:fillRect/>
                </a:stretch>
              </p:blipFill>
              <p:spPr>
                <a:xfrm>
                  <a:off x="9073372" y="2325982"/>
                  <a:ext cx="2152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996" name="Ink 995">
                  <a:extLst>
                    <a:ext uri="{FF2B5EF4-FFF2-40B4-BE49-F238E27FC236}">
                      <a16:creationId xmlns:a16="http://schemas.microsoft.com/office/drawing/2014/main" id="{9B8DAAFA-5FFF-C13A-81D8-3B90E19610DB}"/>
                    </a:ext>
                  </a:extLst>
                </p14:cNvPr>
                <p14:cNvContentPartPr/>
                <p14:nvPr/>
              </p14:nvContentPartPr>
              <p14:xfrm>
                <a:off x="9214132" y="2378902"/>
                <a:ext cx="145800" cy="14400"/>
              </p14:xfrm>
            </p:contentPart>
          </mc:Choice>
          <mc:Fallback xmlns="">
            <p:pic>
              <p:nvPicPr>
                <p:cNvPr id="996" name="Ink 995">
                  <a:extLst>
                    <a:ext uri="{FF2B5EF4-FFF2-40B4-BE49-F238E27FC236}">
                      <a16:creationId xmlns:a16="http://schemas.microsoft.com/office/drawing/2014/main" id="{9B8DAAFA-5FFF-C13A-81D8-3B90E19610DB}"/>
                    </a:ext>
                  </a:extLst>
                </p:cNvPr>
                <p:cNvPicPr/>
                <p:nvPr/>
              </p:nvPicPr>
              <p:blipFill>
                <a:blip r:embed="rId65"/>
                <a:stretch>
                  <a:fillRect/>
                </a:stretch>
              </p:blipFill>
              <p:spPr>
                <a:xfrm>
                  <a:off x="9205492" y="2370262"/>
                  <a:ext cx="1634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98" name="Ink 997">
                  <a:extLst>
                    <a:ext uri="{FF2B5EF4-FFF2-40B4-BE49-F238E27FC236}">
                      <a16:creationId xmlns:a16="http://schemas.microsoft.com/office/drawing/2014/main" id="{B0B1BD28-4F89-CD01-0FF7-D5EDFEE7952A}"/>
                    </a:ext>
                  </a:extLst>
                </p14:cNvPr>
                <p14:cNvContentPartPr/>
                <p14:nvPr/>
              </p14:nvContentPartPr>
              <p14:xfrm>
                <a:off x="7020292" y="2925022"/>
                <a:ext cx="1473840" cy="32040"/>
              </p14:xfrm>
            </p:contentPart>
          </mc:Choice>
          <mc:Fallback xmlns="">
            <p:pic>
              <p:nvPicPr>
                <p:cNvPr id="998" name="Ink 997">
                  <a:extLst>
                    <a:ext uri="{FF2B5EF4-FFF2-40B4-BE49-F238E27FC236}">
                      <a16:creationId xmlns:a16="http://schemas.microsoft.com/office/drawing/2014/main" id="{B0B1BD28-4F89-CD01-0FF7-D5EDFEE7952A}"/>
                    </a:ext>
                  </a:extLst>
                </p:cNvPr>
                <p:cNvPicPr/>
                <p:nvPr/>
              </p:nvPicPr>
              <p:blipFill>
                <a:blip r:embed="rId67"/>
                <a:stretch>
                  <a:fillRect/>
                </a:stretch>
              </p:blipFill>
              <p:spPr>
                <a:xfrm>
                  <a:off x="7011292" y="2916022"/>
                  <a:ext cx="14914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00" name="Ink 999">
                  <a:extLst>
                    <a:ext uri="{FF2B5EF4-FFF2-40B4-BE49-F238E27FC236}">
                      <a16:creationId xmlns:a16="http://schemas.microsoft.com/office/drawing/2014/main" id="{292DA422-1003-3D43-EBB9-50CE727E7DF3}"/>
                    </a:ext>
                  </a:extLst>
                </p14:cNvPr>
                <p14:cNvContentPartPr/>
                <p14:nvPr/>
              </p14:nvContentPartPr>
              <p14:xfrm>
                <a:off x="8485852" y="2766982"/>
                <a:ext cx="78480" cy="113040"/>
              </p14:xfrm>
            </p:contentPart>
          </mc:Choice>
          <mc:Fallback xmlns="">
            <p:pic>
              <p:nvPicPr>
                <p:cNvPr id="1000" name="Ink 999">
                  <a:extLst>
                    <a:ext uri="{FF2B5EF4-FFF2-40B4-BE49-F238E27FC236}">
                      <a16:creationId xmlns:a16="http://schemas.microsoft.com/office/drawing/2014/main" id="{292DA422-1003-3D43-EBB9-50CE727E7DF3}"/>
                    </a:ext>
                  </a:extLst>
                </p:cNvPr>
                <p:cNvPicPr/>
                <p:nvPr/>
              </p:nvPicPr>
              <p:blipFill>
                <a:blip r:embed="rId69"/>
                <a:stretch>
                  <a:fillRect/>
                </a:stretch>
              </p:blipFill>
              <p:spPr>
                <a:xfrm>
                  <a:off x="8477212" y="2757982"/>
                  <a:ext cx="961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01" name="Ink 1000">
                  <a:extLst>
                    <a:ext uri="{FF2B5EF4-FFF2-40B4-BE49-F238E27FC236}">
                      <a16:creationId xmlns:a16="http://schemas.microsoft.com/office/drawing/2014/main" id="{E93A83A5-514A-B461-EB6C-764C18B067E2}"/>
                    </a:ext>
                  </a:extLst>
                </p14:cNvPr>
                <p14:cNvContentPartPr/>
                <p14:nvPr/>
              </p14:nvContentPartPr>
              <p14:xfrm>
                <a:off x="8497732" y="2658262"/>
                <a:ext cx="31320" cy="15120"/>
              </p14:xfrm>
            </p:contentPart>
          </mc:Choice>
          <mc:Fallback xmlns="">
            <p:pic>
              <p:nvPicPr>
                <p:cNvPr id="1001" name="Ink 1000">
                  <a:extLst>
                    <a:ext uri="{FF2B5EF4-FFF2-40B4-BE49-F238E27FC236}">
                      <a16:creationId xmlns:a16="http://schemas.microsoft.com/office/drawing/2014/main" id="{E93A83A5-514A-B461-EB6C-764C18B067E2}"/>
                    </a:ext>
                  </a:extLst>
                </p:cNvPr>
                <p:cNvPicPr/>
                <p:nvPr/>
              </p:nvPicPr>
              <p:blipFill>
                <a:blip r:embed="rId71"/>
                <a:stretch>
                  <a:fillRect/>
                </a:stretch>
              </p:blipFill>
              <p:spPr>
                <a:xfrm>
                  <a:off x="8488732" y="2649622"/>
                  <a:ext cx="489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02" name="Ink 1001">
                  <a:extLst>
                    <a:ext uri="{FF2B5EF4-FFF2-40B4-BE49-F238E27FC236}">
                      <a16:creationId xmlns:a16="http://schemas.microsoft.com/office/drawing/2014/main" id="{D2252A16-1E96-B6B3-33DE-6E71AC146B4D}"/>
                    </a:ext>
                  </a:extLst>
                </p14:cNvPr>
                <p14:cNvContentPartPr/>
                <p14:nvPr/>
              </p14:nvContentPartPr>
              <p14:xfrm>
                <a:off x="8562172" y="2635942"/>
                <a:ext cx="114120" cy="225000"/>
              </p14:xfrm>
            </p:contentPart>
          </mc:Choice>
          <mc:Fallback xmlns="">
            <p:pic>
              <p:nvPicPr>
                <p:cNvPr id="1002" name="Ink 1001">
                  <a:extLst>
                    <a:ext uri="{FF2B5EF4-FFF2-40B4-BE49-F238E27FC236}">
                      <a16:creationId xmlns:a16="http://schemas.microsoft.com/office/drawing/2014/main" id="{D2252A16-1E96-B6B3-33DE-6E71AC146B4D}"/>
                    </a:ext>
                  </a:extLst>
                </p:cNvPr>
                <p:cNvPicPr/>
                <p:nvPr/>
              </p:nvPicPr>
              <p:blipFill>
                <a:blip r:embed="rId73"/>
                <a:stretch>
                  <a:fillRect/>
                </a:stretch>
              </p:blipFill>
              <p:spPr>
                <a:xfrm>
                  <a:off x="8553172" y="2627302"/>
                  <a:ext cx="13176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03" name="Ink 1002">
                  <a:extLst>
                    <a:ext uri="{FF2B5EF4-FFF2-40B4-BE49-F238E27FC236}">
                      <a16:creationId xmlns:a16="http://schemas.microsoft.com/office/drawing/2014/main" id="{86113D89-257D-2465-97C9-A7C49B26F5E8}"/>
                    </a:ext>
                  </a:extLst>
                </p14:cNvPr>
                <p14:cNvContentPartPr/>
                <p14:nvPr/>
              </p14:nvContentPartPr>
              <p14:xfrm>
                <a:off x="8806252" y="2815222"/>
                <a:ext cx="17280" cy="72000"/>
              </p14:xfrm>
            </p:contentPart>
          </mc:Choice>
          <mc:Fallback xmlns="">
            <p:pic>
              <p:nvPicPr>
                <p:cNvPr id="1003" name="Ink 1002">
                  <a:extLst>
                    <a:ext uri="{FF2B5EF4-FFF2-40B4-BE49-F238E27FC236}">
                      <a16:creationId xmlns:a16="http://schemas.microsoft.com/office/drawing/2014/main" id="{86113D89-257D-2465-97C9-A7C49B26F5E8}"/>
                    </a:ext>
                  </a:extLst>
                </p:cNvPr>
                <p:cNvPicPr/>
                <p:nvPr/>
              </p:nvPicPr>
              <p:blipFill>
                <a:blip r:embed="rId75"/>
                <a:stretch>
                  <a:fillRect/>
                </a:stretch>
              </p:blipFill>
              <p:spPr>
                <a:xfrm>
                  <a:off x="8797252" y="2806222"/>
                  <a:ext cx="349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04" name="Ink 1003">
                  <a:extLst>
                    <a:ext uri="{FF2B5EF4-FFF2-40B4-BE49-F238E27FC236}">
                      <a16:creationId xmlns:a16="http://schemas.microsoft.com/office/drawing/2014/main" id="{44847A31-A7F0-D9F2-03F4-6E8565D2658C}"/>
                    </a:ext>
                  </a:extLst>
                </p14:cNvPr>
                <p14:cNvContentPartPr/>
                <p14:nvPr/>
              </p14:nvContentPartPr>
              <p14:xfrm>
                <a:off x="8958532" y="2784622"/>
                <a:ext cx="20520" cy="123480"/>
              </p14:xfrm>
            </p:contentPart>
          </mc:Choice>
          <mc:Fallback xmlns="">
            <p:pic>
              <p:nvPicPr>
                <p:cNvPr id="1004" name="Ink 1003">
                  <a:extLst>
                    <a:ext uri="{FF2B5EF4-FFF2-40B4-BE49-F238E27FC236}">
                      <a16:creationId xmlns:a16="http://schemas.microsoft.com/office/drawing/2014/main" id="{44847A31-A7F0-D9F2-03F4-6E8565D2658C}"/>
                    </a:ext>
                  </a:extLst>
                </p:cNvPr>
                <p:cNvPicPr/>
                <p:nvPr/>
              </p:nvPicPr>
              <p:blipFill>
                <a:blip r:embed="rId77"/>
                <a:stretch>
                  <a:fillRect/>
                </a:stretch>
              </p:blipFill>
              <p:spPr>
                <a:xfrm>
                  <a:off x="8949532" y="2775982"/>
                  <a:ext cx="381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05" name="Ink 1004">
                  <a:extLst>
                    <a:ext uri="{FF2B5EF4-FFF2-40B4-BE49-F238E27FC236}">
                      <a16:creationId xmlns:a16="http://schemas.microsoft.com/office/drawing/2014/main" id="{55952AF6-2903-2E40-CAD3-FF71EB351474}"/>
                    </a:ext>
                  </a:extLst>
                </p14:cNvPr>
                <p14:cNvContentPartPr/>
                <p14:nvPr/>
              </p14:nvContentPartPr>
              <p14:xfrm>
                <a:off x="8966812" y="2687062"/>
                <a:ext cx="87840" cy="122400"/>
              </p14:xfrm>
            </p:contentPart>
          </mc:Choice>
          <mc:Fallback xmlns="">
            <p:pic>
              <p:nvPicPr>
                <p:cNvPr id="1005" name="Ink 1004">
                  <a:extLst>
                    <a:ext uri="{FF2B5EF4-FFF2-40B4-BE49-F238E27FC236}">
                      <a16:creationId xmlns:a16="http://schemas.microsoft.com/office/drawing/2014/main" id="{55952AF6-2903-2E40-CAD3-FF71EB351474}"/>
                    </a:ext>
                  </a:extLst>
                </p:cNvPr>
                <p:cNvPicPr/>
                <p:nvPr/>
              </p:nvPicPr>
              <p:blipFill>
                <a:blip r:embed="rId79"/>
                <a:stretch>
                  <a:fillRect/>
                </a:stretch>
              </p:blipFill>
              <p:spPr>
                <a:xfrm>
                  <a:off x="8958172" y="2678062"/>
                  <a:ext cx="1054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06" name="Ink 1005">
                  <a:extLst>
                    <a:ext uri="{FF2B5EF4-FFF2-40B4-BE49-F238E27FC236}">
                      <a16:creationId xmlns:a16="http://schemas.microsoft.com/office/drawing/2014/main" id="{2D21339B-2F57-926B-6069-10B2871BD4E5}"/>
                    </a:ext>
                  </a:extLst>
                </p14:cNvPr>
                <p14:cNvContentPartPr/>
                <p14:nvPr/>
              </p14:nvContentPartPr>
              <p14:xfrm>
                <a:off x="9126292" y="2712982"/>
                <a:ext cx="73080" cy="111600"/>
              </p14:xfrm>
            </p:contentPart>
          </mc:Choice>
          <mc:Fallback xmlns="">
            <p:pic>
              <p:nvPicPr>
                <p:cNvPr id="1006" name="Ink 1005">
                  <a:extLst>
                    <a:ext uri="{FF2B5EF4-FFF2-40B4-BE49-F238E27FC236}">
                      <a16:creationId xmlns:a16="http://schemas.microsoft.com/office/drawing/2014/main" id="{2D21339B-2F57-926B-6069-10B2871BD4E5}"/>
                    </a:ext>
                  </a:extLst>
                </p:cNvPr>
                <p:cNvPicPr/>
                <p:nvPr/>
              </p:nvPicPr>
              <p:blipFill>
                <a:blip r:embed="rId81"/>
                <a:stretch>
                  <a:fillRect/>
                </a:stretch>
              </p:blipFill>
              <p:spPr>
                <a:xfrm>
                  <a:off x="9117292" y="2704342"/>
                  <a:ext cx="907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07" name="Ink 1006">
                  <a:extLst>
                    <a:ext uri="{FF2B5EF4-FFF2-40B4-BE49-F238E27FC236}">
                      <a16:creationId xmlns:a16="http://schemas.microsoft.com/office/drawing/2014/main" id="{74E54F0E-621B-7C23-DD83-10ED7F171B20}"/>
                    </a:ext>
                  </a:extLst>
                </p14:cNvPr>
                <p14:cNvContentPartPr/>
                <p14:nvPr/>
              </p14:nvContentPartPr>
              <p14:xfrm>
                <a:off x="9218452" y="2725222"/>
                <a:ext cx="83880" cy="100800"/>
              </p14:xfrm>
            </p:contentPart>
          </mc:Choice>
          <mc:Fallback xmlns="">
            <p:pic>
              <p:nvPicPr>
                <p:cNvPr id="1007" name="Ink 1006">
                  <a:extLst>
                    <a:ext uri="{FF2B5EF4-FFF2-40B4-BE49-F238E27FC236}">
                      <a16:creationId xmlns:a16="http://schemas.microsoft.com/office/drawing/2014/main" id="{74E54F0E-621B-7C23-DD83-10ED7F171B20}"/>
                    </a:ext>
                  </a:extLst>
                </p:cNvPr>
                <p:cNvPicPr/>
                <p:nvPr/>
              </p:nvPicPr>
              <p:blipFill>
                <a:blip r:embed="rId83"/>
                <a:stretch>
                  <a:fillRect/>
                </a:stretch>
              </p:blipFill>
              <p:spPr>
                <a:xfrm>
                  <a:off x="9209812" y="2716222"/>
                  <a:ext cx="1015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08" name="Ink 1007">
                  <a:extLst>
                    <a:ext uri="{FF2B5EF4-FFF2-40B4-BE49-F238E27FC236}">
                      <a16:creationId xmlns:a16="http://schemas.microsoft.com/office/drawing/2014/main" id="{CF6534BA-F14D-DD0E-4581-3BF31DEF2F93}"/>
                    </a:ext>
                  </a:extLst>
                </p14:cNvPr>
                <p14:cNvContentPartPr/>
                <p14:nvPr/>
              </p14:nvContentPartPr>
              <p14:xfrm>
                <a:off x="9314572" y="2644582"/>
                <a:ext cx="129960" cy="167760"/>
              </p14:xfrm>
            </p:contentPart>
          </mc:Choice>
          <mc:Fallback xmlns="">
            <p:pic>
              <p:nvPicPr>
                <p:cNvPr id="1008" name="Ink 1007">
                  <a:extLst>
                    <a:ext uri="{FF2B5EF4-FFF2-40B4-BE49-F238E27FC236}">
                      <a16:creationId xmlns:a16="http://schemas.microsoft.com/office/drawing/2014/main" id="{CF6534BA-F14D-DD0E-4581-3BF31DEF2F93}"/>
                    </a:ext>
                  </a:extLst>
                </p:cNvPr>
                <p:cNvPicPr/>
                <p:nvPr/>
              </p:nvPicPr>
              <p:blipFill>
                <a:blip r:embed="rId85"/>
                <a:stretch>
                  <a:fillRect/>
                </a:stretch>
              </p:blipFill>
              <p:spPr>
                <a:xfrm>
                  <a:off x="9305932" y="2635942"/>
                  <a:ext cx="1476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09" name="Ink 1008">
                  <a:extLst>
                    <a:ext uri="{FF2B5EF4-FFF2-40B4-BE49-F238E27FC236}">
                      <a16:creationId xmlns:a16="http://schemas.microsoft.com/office/drawing/2014/main" id="{171FF54D-8D83-ABDD-E39C-3BD1FF318B0C}"/>
                    </a:ext>
                  </a:extLst>
                </p14:cNvPr>
                <p14:cNvContentPartPr/>
                <p14:nvPr/>
              </p14:nvContentPartPr>
              <p14:xfrm>
                <a:off x="9499612" y="2731342"/>
                <a:ext cx="14400" cy="74160"/>
              </p14:xfrm>
            </p:contentPart>
          </mc:Choice>
          <mc:Fallback xmlns="">
            <p:pic>
              <p:nvPicPr>
                <p:cNvPr id="1009" name="Ink 1008">
                  <a:extLst>
                    <a:ext uri="{FF2B5EF4-FFF2-40B4-BE49-F238E27FC236}">
                      <a16:creationId xmlns:a16="http://schemas.microsoft.com/office/drawing/2014/main" id="{171FF54D-8D83-ABDD-E39C-3BD1FF318B0C}"/>
                    </a:ext>
                  </a:extLst>
                </p:cNvPr>
                <p:cNvPicPr/>
                <p:nvPr/>
              </p:nvPicPr>
              <p:blipFill>
                <a:blip r:embed="rId87"/>
                <a:stretch>
                  <a:fillRect/>
                </a:stretch>
              </p:blipFill>
              <p:spPr>
                <a:xfrm>
                  <a:off x="9490612" y="2722342"/>
                  <a:ext cx="320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10" name="Ink 1009">
                  <a:extLst>
                    <a:ext uri="{FF2B5EF4-FFF2-40B4-BE49-F238E27FC236}">
                      <a16:creationId xmlns:a16="http://schemas.microsoft.com/office/drawing/2014/main" id="{D288F5F6-7DC6-63B4-2AD1-B8B889A66A45}"/>
                    </a:ext>
                  </a:extLst>
                </p14:cNvPr>
                <p14:cNvContentPartPr/>
                <p14:nvPr/>
              </p14:nvContentPartPr>
              <p14:xfrm>
                <a:off x="9500692" y="2662582"/>
                <a:ext cx="11520" cy="14760"/>
              </p14:xfrm>
            </p:contentPart>
          </mc:Choice>
          <mc:Fallback xmlns="">
            <p:pic>
              <p:nvPicPr>
                <p:cNvPr id="1010" name="Ink 1009">
                  <a:extLst>
                    <a:ext uri="{FF2B5EF4-FFF2-40B4-BE49-F238E27FC236}">
                      <a16:creationId xmlns:a16="http://schemas.microsoft.com/office/drawing/2014/main" id="{D288F5F6-7DC6-63B4-2AD1-B8B889A66A45}"/>
                    </a:ext>
                  </a:extLst>
                </p:cNvPr>
                <p:cNvPicPr/>
                <p:nvPr/>
              </p:nvPicPr>
              <p:blipFill>
                <a:blip r:embed="rId89"/>
                <a:stretch>
                  <a:fillRect/>
                </a:stretch>
              </p:blipFill>
              <p:spPr>
                <a:xfrm>
                  <a:off x="9492052" y="2653942"/>
                  <a:ext cx="291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12" name="Ink 1011">
                  <a:extLst>
                    <a:ext uri="{FF2B5EF4-FFF2-40B4-BE49-F238E27FC236}">
                      <a16:creationId xmlns:a16="http://schemas.microsoft.com/office/drawing/2014/main" id="{67F671D3-274C-221C-CD99-C4BA921F369F}"/>
                    </a:ext>
                  </a:extLst>
                </p14:cNvPr>
                <p14:cNvContentPartPr/>
                <p14:nvPr/>
              </p14:nvContentPartPr>
              <p14:xfrm>
                <a:off x="8467852" y="3004222"/>
                <a:ext cx="136800" cy="279360"/>
              </p14:xfrm>
            </p:contentPart>
          </mc:Choice>
          <mc:Fallback xmlns="">
            <p:pic>
              <p:nvPicPr>
                <p:cNvPr id="1012" name="Ink 1011">
                  <a:extLst>
                    <a:ext uri="{FF2B5EF4-FFF2-40B4-BE49-F238E27FC236}">
                      <a16:creationId xmlns:a16="http://schemas.microsoft.com/office/drawing/2014/main" id="{67F671D3-274C-221C-CD99-C4BA921F369F}"/>
                    </a:ext>
                  </a:extLst>
                </p:cNvPr>
                <p:cNvPicPr/>
                <p:nvPr/>
              </p:nvPicPr>
              <p:blipFill>
                <a:blip r:embed="rId91"/>
                <a:stretch>
                  <a:fillRect/>
                </a:stretch>
              </p:blipFill>
              <p:spPr>
                <a:xfrm>
                  <a:off x="8458852" y="2995222"/>
                  <a:ext cx="15444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13" name="Ink 1012">
                  <a:extLst>
                    <a:ext uri="{FF2B5EF4-FFF2-40B4-BE49-F238E27FC236}">
                      <a16:creationId xmlns:a16="http://schemas.microsoft.com/office/drawing/2014/main" id="{40A3804C-3538-D5C1-8E8C-499DE25C569A}"/>
                    </a:ext>
                  </a:extLst>
                </p14:cNvPr>
                <p14:cNvContentPartPr/>
                <p14:nvPr/>
              </p14:nvContentPartPr>
              <p14:xfrm>
                <a:off x="8605012" y="3139582"/>
                <a:ext cx="67680" cy="102960"/>
              </p14:xfrm>
            </p:contentPart>
          </mc:Choice>
          <mc:Fallback xmlns="">
            <p:pic>
              <p:nvPicPr>
                <p:cNvPr id="1013" name="Ink 1012">
                  <a:extLst>
                    <a:ext uri="{FF2B5EF4-FFF2-40B4-BE49-F238E27FC236}">
                      <a16:creationId xmlns:a16="http://schemas.microsoft.com/office/drawing/2014/main" id="{40A3804C-3538-D5C1-8E8C-499DE25C569A}"/>
                    </a:ext>
                  </a:extLst>
                </p:cNvPr>
                <p:cNvPicPr/>
                <p:nvPr/>
              </p:nvPicPr>
              <p:blipFill>
                <a:blip r:embed="rId93"/>
                <a:stretch>
                  <a:fillRect/>
                </a:stretch>
              </p:blipFill>
              <p:spPr>
                <a:xfrm>
                  <a:off x="8596372" y="3130582"/>
                  <a:ext cx="85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14" name="Ink 1013">
                  <a:extLst>
                    <a:ext uri="{FF2B5EF4-FFF2-40B4-BE49-F238E27FC236}">
                      <a16:creationId xmlns:a16="http://schemas.microsoft.com/office/drawing/2014/main" id="{878636E1-D9B1-69CA-92D1-7DE9102BE0F7}"/>
                    </a:ext>
                  </a:extLst>
                </p14:cNvPr>
                <p14:cNvContentPartPr/>
                <p14:nvPr/>
              </p14:nvContentPartPr>
              <p14:xfrm>
                <a:off x="8696812" y="3140662"/>
                <a:ext cx="161640" cy="268920"/>
              </p14:xfrm>
            </p:contentPart>
          </mc:Choice>
          <mc:Fallback xmlns="">
            <p:pic>
              <p:nvPicPr>
                <p:cNvPr id="1014" name="Ink 1013">
                  <a:extLst>
                    <a:ext uri="{FF2B5EF4-FFF2-40B4-BE49-F238E27FC236}">
                      <a16:creationId xmlns:a16="http://schemas.microsoft.com/office/drawing/2014/main" id="{878636E1-D9B1-69CA-92D1-7DE9102BE0F7}"/>
                    </a:ext>
                  </a:extLst>
                </p:cNvPr>
                <p:cNvPicPr/>
                <p:nvPr/>
              </p:nvPicPr>
              <p:blipFill>
                <a:blip r:embed="rId95"/>
                <a:stretch>
                  <a:fillRect/>
                </a:stretch>
              </p:blipFill>
              <p:spPr>
                <a:xfrm>
                  <a:off x="8688172" y="3131662"/>
                  <a:ext cx="17928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015" name="Ink 1014">
                  <a:extLst>
                    <a:ext uri="{FF2B5EF4-FFF2-40B4-BE49-F238E27FC236}">
                      <a16:creationId xmlns:a16="http://schemas.microsoft.com/office/drawing/2014/main" id="{6AE96E55-08C2-46A1-5FC7-849D76C29714}"/>
                    </a:ext>
                  </a:extLst>
                </p14:cNvPr>
                <p14:cNvContentPartPr/>
                <p14:nvPr/>
              </p14:nvContentPartPr>
              <p14:xfrm>
                <a:off x="8958532" y="3201862"/>
                <a:ext cx="53280" cy="66600"/>
              </p14:xfrm>
            </p:contentPart>
          </mc:Choice>
          <mc:Fallback xmlns="">
            <p:pic>
              <p:nvPicPr>
                <p:cNvPr id="1015" name="Ink 1014">
                  <a:extLst>
                    <a:ext uri="{FF2B5EF4-FFF2-40B4-BE49-F238E27FC236}">
                      <a16:creationId xmlns:a16="http://schemas.microsoft.com/office/drawing/2014/main" id="{6AE96E55-08C2-46A1-5FC7-849D76C29714}"/>
                    </a:ext>
                  </a:extLst>
                </p:cNvPr>
                <p:cNvPicPr/>
                <p:nvPr/>
              </p:nvPicPr>
              <p:blipFill>
                <a:blip r:embed="rId97"/>
                <a:stretch>
                  <a:fillRect/>
                </a:stretch>
              </p:blipFill>
              <p:spPr>
                <a:xfrm>
                  <a:off x="8949532" y="3193222"/>
                  <a:ext cx="7092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16" name="Ink 1015">
                  <a:extLst>
                    <a:ext uri="{FF2B5EF4-FFF2-40B4-BE49-F238E27FC236}">
                      <a16:creationId xmlns:a16="http://schemas.microsoft.com/office/drawing/2014/main" id="{E4453130-D959-6C5A-5047-4D9D8025FDF8}"/>
                    </a:ext>
                  </a:extLst>
                </p14:cNvPr>
                <p14:cNvContentPartPr/>
                <p14:nvPr/>
              </p14:nvContentPartPr>
              <p14:xfrm>
                <a:off x="9120172" y="3052102"/>
                <a:ext cx="143280" cy="170280"/>
              </p14:xfrm>
            </p:contentPart>
          </mc:Choice>
          <mc:Fallback xmlns="">
            <p:pic>
              <p:nvPicPr>
                <p:cNvPr id="1016" name="Ink 1015">
                  <a:extLst>
                    <a:ext uri="{FF2B5EF4-FFF2-40B4-BE49-F238E27FC236}">
                      <a16:creationId xmlns:a16="http://schemas.microsoft.com/office/drawing/2014/main" id="{E4453130-D959-6C5A-5047-4D9D8025FDF8}"/>
                    </a:ext>
                  </a:extLst>
                </p:cNvPr>
                <p:cNvPicPr/>
                <p:nvPr/>
              </p:nvPicPr>
              <p:blipFill>
                <a:blip r:embed="rId99"/>
                <a:stretch>
                  <a:fillRect/>
                </a:stretch>
              </p:blipFill>
              <p:spPr>
                <a:xfrm>
                  <a:off x="9111532" y="3043102"/>
                  <a:ext cx="1609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017" name="Ink 1016">
                  <a:extLst>
                    <a:ext uri="{FF2B5EF4-FFF2-40B4-BE49-F238E27FC236}">
                      <a16:creationId xmlns:a16="http://schemas.microsoft.com/office/drawing/2014/main" id="{D4EE5FA5-2D81-D22F-EAD1-3F52AD925B12}"/>
                    </a:ext>
                  </a:extLst>
                </p14:cNvPr>
                <p14:cNvContentPartPr/>
                <p14:nvPr/>
              </p14:nvContentPartPr>
              <p14:xfrm>
                <a:off x="9296572" y="3094222"/>
                <a:ext cx="104760" cy="123120"/>
              </p14:xfrm>
            </p:contentPart>
          </mc:Choice>
          <mc:Fallback xmlns="">
            <p:pic>
              <p:nvPicPr>
                <p:cNvPr id="1017" name="Ink 1016">
                  <a:extLst>
                    <a:ext uri="{FF2B5EF4-FFF2-40B4-BE49-F238E27FC236}">
                      <a16:creationId xmlns:a16="http://schemas.microsoft.com/office/drawing/2014/main" id="{D4EE5FA5-2D81-D22F-EAD1-3F52AD925B12}"/>
                    </a:ext>
                  </a:extLst>
                </p:cNvPr>
                <p:cNvPicPr/>
                <p:nvPr/>
              </p:nvPicPr>
              <p:blipFill>
                <a:blip r:embed="rId101"/>
                <a:stretch>
                  <a:fillRect/>
                </a:stretch>
              </p:blipFill>
              <p:spPr>
                <a:xfrm>
                  <a:off x="9287572" y="3085582"/>
                  <a:ext cx="12240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18" name="Ink 1017">
                  <a:extLst>
                    <a:ext uri="{FF2B5EF4-FFF2-40B4-BE49-F238E27FC236}">
                      <a16:creationId xmlns:a16="http://schemas.microsoft.com/office/drawing/2014/main" id="{788A14F2-93B9-0312-8DCC-3B9A94281A0B}"/>
                    </a:ext>
                  </a:extLst>
                </p14:cNvPr>
                <p14:cNvContentPartPr/>
                <p14:nvPr/>
              </p14:nvContentPartPr>
              <p14:xfrm>
                <a:off x="9432292" y="3083062"/>
                <a:ext cx="87840" cy="153360"/>
              </p14:xfrm>
            </p:contentPart>
          </mc:Choice>
          <mc:Fallback xmlns="">
            <p:pic>
              <p:nvPicPr>
                <p:cNvPr id="1018" name="Ink 1017">
                  <a:extLst>
                    <a:ext uri="{FF2B5EF4-FFF2-40B4-BE49-F238E27FC236}">
                      <a16:creationId xmlns:a16="http://schemas.microsoft.com/office/drawing/2014/main" id="{788A14F2-93B9-0312-8DCC-3B9A94281A0B}"/>
                    </a:ext>
                  </a:extLst>
                </p:cNvPr>
                <p:cNvPicPr/>
                <p:nvPr/>
              </p:nvPicPr>
              <p:blipFill>
                <a:blip r:embed="rId103"/>
                <a:stretch>
                  <a:fillRect/>
                </a:stretch>
              </p:blipFill>
              <p:spPr>
                <a:xfrm>
                  <a:off x="9423652" y="3074062"/>
                  <a:ext cx="1054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6" name="Ink 25">
                  <a:extLst>
                    <a:ext uri="{FF2B5EF4-FFF2-40B4-BE49-F238E27FC236}">
                      <a16:creationId xmlns:a16="http://schemas.microsoft.com/office/drawing/2014/main" id="{6E174659-1972-BC4B-8707-65AD06E38BBC}"/>
                    </a:ext>
                  </a:extLst>
                </p14:cNvPr>
                <p14:cNvContentPartPr/>
                <p14:nvPr/>
              </p14:nvContentPartPr>
              <p14:xfrm>
                <a:off x="316372" y="4350982"/>
                <a:ext cx="96840" cy="702360"/>
              </p14:xfrm>
            </p:contentPart>
          </mc:Choice>
          <mc:Fallback xmlns="">
            <p:pic>
              <p:nvPicPr>
                <p:cNvPr id="26" name="Ink 25">
                  <a:extLst>
                    <a:ext uri="{FF2B5EF4-FFF2-40B4-BE49-F238E27FC236}">
                      <a16:creationId xmlns:a16="http://schemas.microsoft.com/office/drawing/2014/main" id="{6E174659-1972-BC4B-8707-65AD06E38BBC}"/>
                    </a:ext>
                  </a:extLst>
                </p:cNvPr>
                <p:cNvPicPr/>
                <p:nvPr/>
              </p:nvPicPr>
              <p:blipFill>
                <a:blip r:embed="rId105"/>
                <a:stretch>
                  <a:fillRect/>
                </a:stretch>
              </p:blipFill>
              <p:spPr>
                <a:xfrm>
                  <a:off x="307732" y="4341982"/>
                  <a:ext cx="11448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7" name="Ink 26">
                  <a:extLst>
                    <a:ext uri="{FF2B5EF4-FFF2-40B4-BE49-F238E27FC236}">
                      <a16:creationId xmlns:a16="http://schemas.microsoft.com/office/drawing/2014/main" id="{6DC0A740-A016-BED3-4DEF-955A2CFCB8BD}"/>
                    </a:ext>
                  </a:extLst>
                </p14:cNvPr>
                <p14:cNvContentPartPr/>
                <p14:nvPr/>
              </p14:nvContentPartPr>
              <p14:xfrm>
                <a:off x="288292" y="5076382"/>
                <a:ext cx="1330560" cy="275400"/>
              </p14:xfrm>
            </p:contentPart>
          </mc:Choice>
          <mc:Fallback xmlns="">
            <p:pic>
              <p:nvPicPr>
                <p:cNvPr id="27" name="Ink 26">
                  <a:extLst>
                    <a:ext uri="{FF2B5EF4-FFF2-40B4-BE49-F238E27FC236}">
                      <a16:creationId xmlns:a16="http://schemas.microsoft.com/office/drawing/2014/main" id="{6DC0A740-A016-BED3-4DEF-955A2CFCB8BD}"/>
                    </a:ext>
                  </a:extLst>
                </p:cNvPr>
                <p:cNvPicPr/>
                <p:nvPr/>
              </p:nvPicPr>
              <p:blipFill>
                <a:blip r:embed="rId107"/>
                <a:stretch>
                  <a:fillRect/>
                </a:stretch>
              </p:blipFill>
              <p:spPr>
                <a:xfrm>
                  <a:off x="279652" y="5067742"/>
                  <a:ext cx="13482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8" name="Ink 27">
                  <a:extLst>
                    <a:ext uri="{FF2B5EF4-FFF2-40B4-BE49-F238E27FC236}">
                      <a16:creationId xmlns:a16="http://schemas.microsoft.com/office/drawing/2014/main" id="{B0BBFAFD-1037-DF3A-AAFF-4EEB3AFA389F}"/>
                    </a:ext>
                  </a:extLst>
                </p14:cNvPr>
                <p14:cNvContentPartPr/>
                <p14:nvPr/>
              </p14:nvContentPartPr>
              <p14:xfrm>
                <a:off x="359212" y="4278262"/>
                <a:ext cx="1801800" cy="1050840"/>
              </p14:xfrm>
            </p:contentPart>
          </mc:Choice>
          <mc:Fallback xmlns="">
            <p:pic>
              <p:nvPicPr>
                <p:cNvPr id="28" name="Ink 27">
                  <a:extLst>
                    <a:ext uri="{FF2B5EF4-FFF2-40B4-BE49-F238E27FC236}">
                      <a16:creationId xmlns:a16="http://schemas.microsoft.com/office/drawing/2014/main" id="{B0BBFAFD-1037-DF3A-AAFF-4EEB3AFA389F}"/>
                    </a:ext>
                  </a:extLst>
                </p:cNvPr>
                <p:cNvPicPr/>
                <p:nvPr/>
              </p:nvPicPr>
              <p:blipFill>
                <a:blip r:embed="rId109"/>
                <a:stretch>
                  <a:fillRect/>
                </a:stretch>
              </p:blipFill>
              <p:spPr>
                <a:xfrm>
                  <a:off x="350212" y="4269262"/>
                  <a:ext cx="1819440" cy="10684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9" name="Ink 28">
                  <a:extLst>
                    <a:ext uri="{FF2B5EF4-FFF2-40B4-BE49-F238E27FC236}">
                      <a16:creationId xmlns:a16="http://schemas.microsoft.com/office/drawing/2014/main" id="{BF61F8A6-868E-B8C5-7C65-F811AF0544BC}"/>
                    </a:ext>
                  </a:extLst>
                </p14:cNvPr>
                <p14:cNvContentPartPr/>
                <p14:nvPr/>
              </p14:nvContentPartPr>
              <p14:xfrm>
                <a:off x="375772" y="4567342"/>
                <a:ext cx="1681560" cy="53640"/>
              </p14:xfrm>
            </p:contentPart>
          </mc:Choice>
          <mc:Fallback xmlns="">
            <p:pic>
              <p:nvPicPr>
                <p:cNvPr id="29" name="Ink 28">
                  <a:extLst>
                    <a:ext uri="{FF2B5EF4-FFF2-40B4-BE49-F238E27FC236}">
                      <a16:creationId xmlns:a16="http://schemas.microsoft.com/office/drawing/2014/main" id="{BF61F8A6-868E-B8C5-7C65-F811AF0544BC}"/>
                    </a:ext>
                  </a:extLst>
                </p:cNvPr>
                <p:cNvPicPr/>
                <p:nvPr/>
              </p:nvPicPr>
              <p:blipFill>
                <a:blip r:embed="rId111"/>
                <a:stretch>
                  <a:fillRect/>
                </a:stretch>
              </p:blipFill>
              <p:spPr>
                <a:xfrm>
                  <a:off x="366772" y="4558342"/>
                  <a:ext cx="169920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0" name="Ink 29">
                  <a:extLst>
                    <a:ext uri="{FF2B5EF4-FFF2-40B4-BE49-F238E27FC236}">
                      <a16:creationId xmlns:a16="http://schemas.microsoft.com/office/drawing/2014/main" id="{C668A43C-191A-C992-AAB6-E960825AE4FE}"/>
                    </a:ext>
                  </a:extLst>
                </p14:cNvPr>
                <p14:cNvContentPartPr/>
                <p14:nvPr/>
              </p14:nvContentPartPr>
              <p14:xfrm>
                <a:off x="826852" y="4341982"/>
                <a:ext cx="149400" cy="168480"/>
              </p14:xfrm>
            </p:contentPart>
          </mc:Choice>
          <mc:Fallback xmlns="">
            <p:pic>
              <p:nvPicPr>
                <p:cNvPr id="30" name="Ink 29">
                  <a:extLst>
                    <a:ext uri="{FF2B5EF4-FFF2-40B4-BE49-F238E27FC236}">
                      <a16:creationId xmlns:a16="http://schemas.microsoft.com/office/drawing/2014/main" id="{C668A43C-191A-C992-AAB6-E960825AE4FE}"/>
                    </a:ext>
                  </a:extLst>
                </p:cNvPr>
                <p:cNvPicPr/>
                <p:nvPr/>
              </p:nvPicPr>
              <p:blipFill>
                <a:blip r:embed="rId113"/>
                <a:stretch>
                  <a:fillRect/>
                </a:stretch>
              </p:blipFill>
              <p:spPr>
                <a:xfrm>
                  <a:off x="817852" y="4332982"/>
                  <a:ext cx="1670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1" name="Ink 30">
                  <a:extLst>
                    <a:ext uri="{FF2B5EF4-FFF2-40B4-BE49-F238E27FC236}">
                      <a16:creationId xmlns:a16="http://schemas.microsoft.com/office/drawing/2014/main" id="{FA979B82-2105-24F1-E41E-DE48D580CECF}"/>
                    </a:ext>
                  </a:extLst>
                </p14:cNvPr>
                <p14:cNvContentPartPr/>
                <p14:nvPr/>
              </p14:nvContentPartPr>
              <p14:xfrm>
                <a:off x="863572" y="4432702"/>
                <a:ext cx="113400" cy="19080"/>
              </p14:xfrm>
            </p:contentPart>
          </mc:Choice>
          <mc:Fallback xmlns="">
            <p:pic>
              <p:nvPicPr>
                <p:cNvPr id="31" name="Ink 30">
                  <a:extLst>
                    <a:ext uri="{FF2B5EF4-FFF2-40B4-BE49-F238E27FC236}">
                      <a16:creationId xmlns:a16="http://schemas.microsoft.com/office/drawing/2014/main" id="{FA979B82-2105-24F1-E41E-DE48D580CECF}"/>
                    </a:ext>
                  </a:extLst>
                </p:cNvPr>
                <p:cNvPicPr/>
                <p:nvPr/>
              </p:nvPicPr>
              <p:blipFill>
                <a:blip r:embed="rId115"/>
                <a:stretch>
                  <a:fillRect/>
                </a:stretch>
              </p:blipFill>
              <p:spPr>
                <a:xfrm>
                  <a:off x="854572" y="4423702"/>
                  <a:ext cx="131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2" name="Ink 31">
                  <a:extLst>
                    <a:ext uri="{FF2B5EF4-FFF2-40B4-BE49-F238E27FC236}">
                      <a16:creationId xmlns:a16="http://schemas.microsoft.com/office/drawing/2014/main" id="{75E4D9EA-B904-3062-D3A5-ED8115DE704F}"/>
                    </a:ext>
                  </a:extLst>
                </p14:cNvPr>
                <p14:cNvContentPartPr/>
                <p14:nvPr/>
              </p14:nvContentPartPr>
              <p14:xfrm>
                <a:off x="1011892" y="4327582"/>
                <a:ext cx="110520" cy="156600"/>
              </p14:xfrm>
            </p:contentPart>
          </mc:Choice>
          <mc:Fallback xmlns="">
            <p:pic>
              <p:nvPicPr>
                <p:cNvPr id="32" name="Ink 31">
                  <a:extLst>
                    <a:ext uri="{FF2B5EF4-FFF2-40B4-BE49-F238E27FC236}">
                      <a16:creationId xmlns:a16="http://schemas.microsoft.com/office/drawing/2014/main" id="{75E4D9EA-B904-3062-D3A5-ED8115DE704F}"/>
                    </a:ext>
                  </a:extLst>
                </p:cNvPr>
                <p:cNvPicPr/>
                <p:nvPr/>
              </p:nvPicPr>
              <p:blipFill>
                <a:blip r:embed="rId117"/>
                <a:stretch>
                  <a:fillRect/>
                </a:stretch>
              </p:blipFill>
              <p:spPr>
                <a:xfrm>
                  <a:off x="1002892" y="4318942"/>
                  <a:ext cx="12816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3" name="Ink 32">
                  <a:extLst>
                    <a:ext uri="{FF2B5EF4-FFF2-40B4-BE49-F238E27FC236}">
                      <a16:creationId xmlns:a16="http://schemas.microsoft.com/office/drawing/2014/main" id="{26DF6896-FD62-8504-08E4-5B019ACBC64C}"/>
                    </a:ext>
                  </a:extLst>
                </p14:cNvPr>
                <p14:cNvContentPartPr/>
                <p14:nvPr/>
              </p14:nvContentPartPr>
              <p14:xfrm>
                <a:off x="1164892" y="4320022"/>
                <a:ext cx="104040" cy="154800"/>
              </p14:xfrm>
            </p:contentPart>
          </mc:Choice>
          <mc:Fallback xmlns="">
            <p:pic>
              <p:nvPicPr>
                <p:cNvPr id="33" name="Ink 32">
                  <a:extLst>
                    <a:ext uri="{FF2B5EF4-FFF2-40B4-BE49-F238E27FC236}">
                      <a16:creationId xmlns:a16="http://schemas.microsoft.com/office/drawing/2014/main" id="{26DF6896-FD62-8504-08E4-5B019ACBC64C}"/>
                    </a:ext>
                  </a:extLst>
                </p:cNvPr>
                <p:cNvPicPr/>
                <p:nvPr/>
              </p:nvPicPr>
              <p:blipFill>
                <a:blip r:embed="rId119"/>
                <a:stretch>
                  <a:fillRect/>
                </a:stretch>
              </p:blipFill>
              <p:spPr>
                <a:xfrm>
                  <a:off x="1155892" y="4311382"/>
                  <a:ext cx="121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4" name="Ink 33">
                  <a:extLst>
                    <a:ext uri="{FF2B5EF4-FFF2-40B4-BE49-F238E27FC236}">
                      <a16:creationId xmlns:a16="http://schemas.microsoft.com/office/drawing/2014/main" id="{F6BC9375-6CA3-BB3F-7B50-477690CBC356}"/>
                    </a:ext>
                  </a:extLst>
                </p14:cNvPr>
                <p14:cNvContentPartPr/>
                <p14:nvPr/>
              </p14:nvContentPartPr>
              <p14:xfrm>
                <a:off x="1329412" y="4358542"/>
                <a:ext cx="82080" cy="101520"/>
              </p14:xfrm>
            </p:contentPart>
          </mc:Choice>
          <mc:Fallback xmlns="">
            <p:pic>
              <p:nvPicPr>
                <p:cNvPr id="34" name="Ink 33">
                  <a:extLst>
                    <a:ext uri="{FF2B5EF4-FFF2-40B4-BE49-F238E27FC236}">
                      <a16:creationId xmlns:a16="http://schemas.microsoft.com/office/drawing/2014/main" id="{F6BC9375-6CA3-BB3F-7B50-477690CBC356}"/>
                    </a:ext>
                  </a:extLst>
                </p:cNvPr>
                <p:cNvPicPr/>
                <p:nvPr/>
              </p:nvPicPr>
              <p:blipFill>
                <a:blip r:embed="rId121"/>
                <a:stretch>
                  <a:fillRect/>
                </a:stretch>
              </p:blipFill>
              <p:spPr>
                <a:xfrm>
                  <a:off x="1320412" y="4349902"/>
                  <a:ext cx="997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5" name="Ink 34">
                  <a:extLst>
                    <a:ext uri="{FF2B5EF4-FFF2-40B4-BE49-F238E27FC236}">
                      <a16:creationId xmlns:a16="http://schemas.microsoft.com/office/drawing/2014/main" id="{1F9F3981-9A7A-777A-80E5-CFE551B91FC1}"/>
                    </a:ext>
                  </a:extLst>
                </p14:cNvPr>
                <p14:cNvContentPartPr/>
                <p14:nvPr/>
              </p14:nvContentPartPr>
              <p14:xfrm>
                <a:off x="1398892" y="4366822"/>
                <a:ext cx="85680" cy="97200"/>
              </p14:xfrm>
            </p:contentPart>
          </mc:Choice>
          <mc:Fallback xmlns="">
            <p:pic>
              <p:nvPicPr>
                <p:cNvPr id="35" name="Ink 34">
                  <a:extLst>
                    <a:ext uri="{FF2B5EF4-FFF2-40B4-BE49-F238E27FC236}">
                      <a16:creationId xmlns:a16="http://schemas.microsoft.com/office/drawing/2014/main" id="{1F9F3981-9A7A-777A-80E5-CFE551B91FC1}"/>
                    </a:ext>
                  </a:extLst>
                </p:cNvPr>
                <p:cNvPicPr/>
                <p:nvPr/>
              </p:nvPicPr>
              <p:blipFill>
                <a:blip r:embed="rId123"/>
                <a:stretch>
                  <a:fillRect/>
                </a:stretch>
              </p:blipFill>
              <p:spPr>
                <a:xfrm>
                  <a:off x="1389892" y="4357822"/>
                  <a:ext cx="10332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6" name="Ink 35">
                  <a:extLst>
                    <a:ext uri="{FF2B5EF4-FFF2-40B4-BE49-F238E27FC236}">
                      <a16:creationId xmlns:a16="http://schemas.microsoft.com/office/drawing/2014/main" id="{99A1E60A-CB19-430F-D077-F2FD84B53F16}"/>
                    </a:ext>
                  </a:extLst>
                </p14:cNvPr>
                <p14:cNvContentPartPr/>
                <p14:nvPr/>
              </p14:nvContentPartPr>
              <p14:xfrm>
                <a:off x="1511932" y="4354222"/>
                <a:ext cx="66600" cy="102240"/>
              </p14:xfrm>
            </p:contentPart>
          </mc:Choice>
          <mc:Fallback xmlns="">
            <p:pic>
              <p:nvPicPr>
                <p:cNvPr id="36" name="Ink 35">
                  <a:extLst>
                    <a:ext uri="{FF2B5EF4-FFF2-40B4-BE49-F238E27FC236}">
                      <a16:creationId xmlns:a16="http://schemas.microsoft.com/office/drawing/2014/main" id="{99A1E60A-CB19-430F-D077-F2FD84B53F16}"/>
                    </a:ext>
                  </a:extLst>
                </p:cNvPr>
                <p:cNvPicPr/>
                <p:nvPr/>
              </p:nvPicPr>
              <p:blipFill>
                <a:blip r:embed="rId125"/>
                <a:stretch>
                  <a:fillRect/>
                </a:stretch>
              </p:blipFill>
              <p:spPr>
                <a:xfrm>
                  <a:off x="1503292" y="4345222"/>
                  <a:ext cx="842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7" name="Ink 36">
                  <a:extLst>
                    <a:ext uri="{FF2B5EF4-FFF2-40B4-BE49-F238E27FC236}">
                      <a16:creationId xmlns:a16="http://schemas.microsoft.com/office/drawing/2014/main" id="{31291D7F-1099-3605-3D0C-91A6B6D0E571}"/>
                    </a:ext>
                  </a:extLst>
                </p14:cNvPr>
                <p14:cNvContentPartPr/>
                <p14:nvPr/>
              </p14:nvContentPartPr>
              <p14:xfrm>
                <a:off x="1576012" y="4349542"/>
                <a:ext cx="133920" cy="110520"/>
              </p14:xfrm>
            </p:contentPart>
          </mc:Choice>
          <mc:Fallback xmlns="">
            <p:pic>
              <p:nvPicPr>
                <p:cNvPr id="37" name="Ink 36">
                  <a:extLst>
                    <a:ext uri="{FF2B5EF4-FFF2-40B4-BE49-F238E27FC236}">
                      <a16:creationId xmlns:a16="http://schemas.microsoft.com/office/drawing/2014/main" id="{31291D7F-1099-3605-3D0C-91A6B6D0E571}"/>
                    </a:ext>
                  </a:extLst>
                </p:cNvPr>
                <p:cNvPicPr/>
                <p:nvPr/>
              </p:nvPicPr>
              <p:blipFill>
                <a:blip r:embed="rId127"/>
                <a:stretch>
                  <a:fillRect/>
                </a:stretch>
              </p:blipFill>
              <p:spPr>
                <a:xfrm>
                  <a:off x="1567012" y="4340902"/>
                  <a:ext cx="151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9" name="Ink 38">
                  <a:extLst>
                    <a:ext uri="{FF2B5EF4-FFF2-40B4-BE49-F238E27FC236}">
                      <a16:creationId xmlns:a16="http://schemas.microsoft.com/office/drawing/2014/main" id="{B9F29EF1-E522-C0EA-D181-72EA063F8528}"/>
                    </a:ext>
                  </a:extLst>
                </p14:cNvPr>
                <p14:cNvContentPartPr/>
                <p14:nvPr/>
              </p14:nvContentPartPr>
              <p14:xfrm>
                <a:off x="1487452" y="3649702"/>
                <a:ext cx="777600" cy="661680"/>
              </p14:xfrm>
            </p:contentPart>
          </mc:Choice>
          <mc:Fallback xmlns="">
            <p:pic>
              <p:nvPicPr>
                <p:cNvPr id="39" name="Ink 38">
                  <a:extLst>
                    <a:ext uri="{FF2B5EF4-FFF2-40B4-BE49-F238E27FC236}">
                      <a16:creationId xmlns:a16="http://schemas.microsoft.com/office/drawing/2014/main" id="{B9F29EF1-E522-C0EA-D181-72EA063F8528}"/>
                    </a:ext>
                  </a:extLst>
                </p:cNvPr>
                <p:cNvPicPr/>
                <p:nvPr/>
              </p:nvPicPr>
              <p:blipFill>
                <a:blip r:embed="rId129"/>
                <a:stretch>
                  <a:fillRect/>
                </a:stretch>
              </p:blipFill>
              <p:spPr>
                <a:xfrm>
                  <a:off x="1478452" y="3641062"/>
                  <a:ext cx="79524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 name="Ink 1">
                  <a:extLst>
                    <a:ext uri="{FF2B5EF4-FFF2-40B4-BE49-F238E27FC236}">
                      <a16:creationId xmlns:a16="http://schemas.microsoft.com/office/drawing/2014/main" id="{10AE9110-2A71-A08A-7E5E-DC4D499A3896}"/>
                    </a:ext>
                  </a:extLst>
                </p14:cNvPr>
                <p14:cNvContentPartPr/>
                <p14:nvPr/>
              </p14:nvContentPartPr>
              <p14:xfrm>
                <a:off x="1122412" y="2289982"/>
                <a:ext cx="1499400" cy="1362240"/>
              </p14:xfrm>
            </p:contentPart>
          </mc:Choice>
          <mc:Fallback xmlns="">
            <p:pic>
              <p:nvPicPr>
                <p:cNvPr id="2" name="Ink 1">
                  <a:extLst>
                    <a:ext uri="{FF2B5EF4-FFF2-40B4-BE49-F238E27FC236}">
                      <a16:creationId xmlns:a16="http://schemas.microsoft.com/office/drawing/2014/main" id="{10AE9110-2A71-A08A-7E5E-DC4D499A3896}"/>
                    </a:ext>
                  </a:extLst>
                </p:cNvPr>
                <p:cNvPicPr/>
                <p:nvPr/>
              </p:nvPicPr>
              <p:blipFill>
                <a:blip r:embed="rId131"/>
                <a:stretch>
                  <a:fillRect/>
                </a:stretch>
              </p:blipFill>
              <p:spPr>
                <a:xfrm>
                  <a:off x="1113772" y="2281342"/>
                  <a:ext cx="1517040" cy="1379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 name="Ink 2">
                  <a:extLst>
                    <a:ext uri="{FF2B5EF4-FFF2-40B4-BE49-F238E27FC236}">
                      <a16:creationId xmlns:a16="http://schemas.microsoft.com/office/drawing/2014/main" id="{89261973-01F4-5876-89AF-4E3EEBFCE1E9}"/>
                    </a:ext>
                  </a:extLst>
                </p14:cNvPr>
                <p14:cNvContentPartPr/>
                <p14:nvPr/>
              </p14:nvContentPartPr>
              <p14:xfrm>
                <a:off x="1190092" y="2303662"/>
                <a:ext cx="2378520" cy="1387440"/>
              </p14:xfrm>
            </p:contentPart>
          </mc:Choice>
          <mc:Fallback xmlns="">
            <p:pic>
              <p:nvPicPr>
                <p:cNvPr id="3" name="Ink 2">
                  <a:extLst>
                    <a:ext uri="{FF2B5EF4-FFF2-40B4-BE49-F238E27FC236}">
                      <a16:creationId xmlns:a16="http://schemas.microsoft.com/office/drawing/2014/main" id="{89261973-01F4-5876-89AF-4E3EEBFCE1E9}"/>
                    </a:ext>
                  </a:extLst>
                </p:cNvPr>
                <p:cNvPicPr/>
                <p:nvPr/>
              </p:nvPicPr>
              <p:blipFill>
                <a:blip r:embed="rId133"/>
                <a:stretch>
                  <a:fillRect/>
                </a:stretch>
              </p:blipFill>
              <p:spPr>
                <a:xfrm>
                  <a:off x="1181452" y="2294662"/>
                  <a:ext cx="2396160" cy="1405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 name="Ink 6">
                  <a:extLst>
                    <a:ext uri="{FF2B5EF4-FFF2-40B4-BE49-F238E27FC236}">
                      <a16:creationId xmlns:a16="http://schemas.microsoft.com/office/drawing/2014/main" id="{227BA18F-7810-F542-E1C2-282873E79731}"/>
                    </a:ext>
                  </a:extLst>
                </p14:cNvPr>
                <p14:cNvContentPartPr/>
                <p14:nvPr/>
              </p14:nvContentPartPr>
              <p14:xfrm>
                <a:off x="1235092" y="2621542"/>
                <a:ext cx="2206080" cy="41400"/>
              </p14:xfrm>
            </p:contentPart>
          </mc:Choice>
          <mc:Fallback xmlns="">
            <p:pic>
              <p:nvPicPr>
                <p:cNvPr id="7" name="Ink 6">
                  <a:extLst>
                    <a:ext uri="{FF2B5EF4-FFF2-40B4-BE49-F238E27FC236}">
                      <a16:creationId xmlns:a16="http://schemas.microsoft.com/office/drawing/2014/main" id="{227BA18F-7810-F542-E1C2-282873E79731}"/>
                    </a:ext>
                  </a:extLst>
                </p:cNvPr>
                <p:cNvPicPr/>
                <p:nvPr/>
              </p:nvPicPr>
              <p:blipFill>
                <a:blip r:embed="rId135"/>
                <a:stretch>
                  <a:fillRect/>
                </a:stretch>
              </p:blipFill>
              <p:spPr>
                <a:xfrm>
                  <a:off x="1226092" y="2612542"/>
                  <a:ext cx="22237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 name="Ink 7">
                  <a:extLst>
                    <a:ext uri="{FF2B5EF4-FFF2-40B4-BE49-F238E27FC236}">
                      <a16:creationId xmlns:a16="http://schemas.microsoft.com/office/drawing/2014/main" id="{DAF1BD19-2A83-79FE-7406-879F7DA054B6}"/>
                    </a:ext>
                  </a:extLst>
                </p14:cNvPr>
                <p14:cNvContentPartPr/>
                <p14:nvPr/>
              </p14:nvContentPartPr>
              <p14:xfrm>
                <a:off x="1993252" y="2350102"/>
                <a:ext cx="165600" cy="190080"/>
              </p14:xfrm>
            </p:contentPart>
          </mc:Choice>
          <mc:Fallback xmlns="">
            <p:pic>
              <p:nvPicPr>
                <p:cNvPr id="8" name="Ink 7">
                  <a:extLst>
                    <a:ext uri="{FF2B5EF4-FFF2-40B4-BE49-F238E27FC236}">
                      <a16:creationId xmlns:a16="http://schemas.microsoft.com/office/drawing/2014/main" id="{DAF1BD19-2A83-79FE-7406-879F7DA054B6}"/>
                    </a:ext>
                  </a:extLst>
                </p:cNvPr>
                <p:cNvPicPr/>
                <p:nvPr/>
              </p:nvPicPr>
              <p:blipFill>
                <a:blip r:embed="rId137"/>
                <a:stretch>
                  <a:fillRect/>
                </a:stretch>
              </p:blipFill>
              <p:spPr>
                <a:xfrm>
                  <a:off x="1984612" y="2341102"/>
                  <a:ext cx="1832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 name="Ink 8">
                  <a:extLst>
                    <a:ext uri="{FF2B5EF4-FFF2-40B4-BE49-F238E27FC236}">
                      <a16:creationId xmlns:a16="http://schemas.microsoft.com/office/drawing/2014/main" id="{32DCAFA2-0E96-542E-A6EF-F8A418F53823}"/>
                    </a:ext>
                  </a:extLst>
                </p14:cNvPr>
                <p14:cNvContentPartPr/>
                <p14:nvPr/>
              </p14:nvContentPartPr>
              <p14:xfrm>
                <a:off x="2200972" y="2397982"/>
                <a:ext cx="109440" cy="163800"/>
              </p14:xfrm>
            </p:contentPart>
          </mc:Choice>
          <mc:Fallback xmlns="">
            <p:pic>
              <p:nvPicPr>
                <p:cNvPr id="9" name="Ink 8">
                  <a:extLst>
                    <a:ext uri="{FF2B5EF4-FFF2-40B4-BE49-F238E27FC236}">
                      <a16:creationId xmlns:a16="http://schemas.microsoft.com/office/drawing/2014/main" id="{32DCAFA2-0E96-542E-A6EF-F8A418F53823}"/>
                    </a:ext>
                  </a:extLst>
                </p:cNvPr>
                <p:cNvPicPr/>
                <p:nvPr/>
              </p:nvPicPr>
              <p:blipFill>
                <a:blip r:embed="rId139"/>
                <a:stretch>
                  <a:fillRect/>
                </a:stretch>
              </p:blipFill>
              <p:spPr>
                <a:xfrm>
                  <a:off x="2191972" y="2388982"/>
                  <a:ext cx="1270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1" name="Ink 10">
                  <a:extLst>
                    <a:ext uri="{FF2B5EF4-FFF2-40B4-BE49-F238E27FC236}">
                      <a16:creationId xmlns:a16="http://schemas.microsoft.com/office/drawing/2014/main" id="{DBF7E1DA-A287-A52C-CFAA-1801B619D34D}"/>
                    </a:ext>
                  </a:extLst>
                </p14:cNvPr>
                <p14:cNvContentPartPr/>
                <p14:nvPr/>
              </p14:nvContentPartPr>
              <p14:xfrm>
                <a:off x="1399612" y="2828182"/>
                <a:ext cx="100800" cy="175680"/>
              </p14:xfrm>
            </p:contentPart>
          </mc:Choice>
          <mc:Fallback xmlns="">
            <p:pic>
              <p:nvPicPr>
                <p:cNvPr id="11" name="Ink 10">
                  <a:extLst>
                    <a:ext uri="{FF2B5EF4-FFF2-40B4-BE49-F238E27FC236}">
                      <a16:creationId xmlns:a16="http://schemas.microsoft.com/office/drawing/2014/main" id="{DBF7E1DA-A287-A52C-CFAA-1801B619D34D}"/>
                    </a:ext>
                  </a:extLst>
                </p:cNvPr>
                <p:cNvPicPr/>
                <p:nvPr/>
              </p:nvPicPr>
              <p:blipFill>
                <a:blip r:embed="rId141"/>
                <a:stretch>
                  <a:fillRect/>
                </a:stretch>
              </p:blipFill>
              <p:spPr>
                <a:xfrm>
                  <a:off x="1390972" y="2819542"/>
                  <a:ext cx="1184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2" name="Ink 11">
                  <a:extLst>
                    <a:ext uri="{FF2B5EF4-FFF2-40B4-BE49-F238E27FC236}">
                      <a16:creationId xmlns:a16="http://schemas.microsoft.com/office/drawing/2014/main" id="{84E5A4DB-D9DD-FE85-5713-25D8EE9CCCE2}"/>
                    </a:ext>
                  </a:extLst>
                </p14:cNvPr>
                <p14:cNvContentPartPr/>
                <p14:nvPr/>
              </p14:nvContentPartPr>
              <p14:xfrm>
                <a:off x="1465852" y="2737102"/>
                <a:ext cx="22320" cy="29160"/>
              </p14:xfrm>
            </p:contentPart>
          </mc:Choice>
          <mc:Fallback xmlns="">
            <p:pic>
              <p:nvPicPr>
                <p:cNvPr id="12" name="Ink 11">
                  <a:extLst>
                    <a:ext uri="{FF2B5EF4-FFF2-40B4-BE49-F238E27FC236}">
                      <a16:creationId xmlns:a16="http://schemas.microsoft.com/office/drawing/2014/main" id="{84E5A4DB-D9DD-FE85-5713-25D8EE9CCCE2}"/>
                    </a:ext>
                  </a:extLst>
                </p:cNvPr>
                <p:cNvPicPr/>
                <p:nvPr/>
              </p:nvPicPr>
              <p:blipFill>
                <a:blip r:embed="rId143"/>
                <a:stretch>
                  <a:fillRect/>
                </a:stretch>
              </p:blipFill>
              <p:spPr>
                <a:xfrm>
                  <a:off x="1456852" y="2728462"/>
                  <a:ext cx="399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3" name="Ink 12">
                  <a:extLst>
                    <a:ext uri="{FF2B5EF4-FFF2-40B4-BE49-F238E27FC236}">
                      <a16:creationId xmlns:a16="http://schemas.microsoft.com/office/drawing/2014/main" id="{0ACF0BF9-DE68-5017-F0CC-3060D2046D0E}"/>
                    </a:ext>
                  </a:extLst>
                </p14:cNvPr>
                <p14:cNvContentPartPr/>
                <p14:nvPr/>
              </p14:nvContentPartPr>
              <p14:xfrm>
                <a:off x="1537852" y="2772022"/>
                <a:ext cx="128880" cy="204840"/>
              </p14:xfrm>
            </p:contentPart>
          </mc:Choice>
          <mc:Fallback xmlns="">
            <p:pic>
              <p:nvPicPr>
                <p:cNvPr id="13" name="Ink 12">
                  <a:extLst>
                    <a:ext uri="{FF2B5EF4-FFF2-40B4-BE49-F238E27FC236}">
                      <a16:creationId xmlns:a16="http://schemas.microsoft.com/office/drawing/2014/main" id="{0ACF0BF9-DE68-5017-F0CC-3060D2046D0E}"/>
                    </a:ext>
                  </a:extLst>
                </p:cNvPr>
                <p:cNvPicPr/>
                <p:nvPr/>
              </p:nvPicPr>
              <p:blipFill>
                <a:blip r:embed="rId145"/>
                <a:stretch>
                  <a:fillRect/>
                </a:stretch>
              </p:blipFill>
              <p:spPr>
                <a:xfrm>
                  <a:off x="1529212" y="2763382"/>
                  <a:ext cx="1465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4" name="Ink 13">
                  <a:extLst>
                    <a:ext uri="{FF2B5EF4-FFF2-40B4-BE49-F238E27FC236}">
                      <a16:creationId xmlns:a16="http://schemas.microsoft.com/office/drawing/2014/main" id="{AC255A39-1914-488E-4275-B53A85277380}"/>
                    </a:ext>
                  </a:extLst>
                </p14:cNvPr>
                <p14:cNvContentPartPr/>
                <p14:nvPr/>
              </p14:nvContentPartPr>
              <p14:xfrm>
                <a:off x="1749172" y="2951662"/>
                <a:ext cx="19800" cy="59400"/>
              </p14:xfrm>
            </p:contentPart>
          </mc:Choice>
          <mc:Fallback xmlns="">
            <p:pic>
              <p:nvPicPr>
                <p:cNvPr id="14" name="Ink 13">
                  <a:extLst>
                    <a:ext uri="{FF2B5EF4-FFF2-40B4-BE49-F238E27FC236}">
                      <a16:creationId xmlns:a16="http://schemas.microsoft.com/office/drawing/2014/main" id="{AC255A39-1914-488E-4275-B53A85277380}"/>
                    </a:ext>
                  </a:extLst>
                </p:cNvPr>
                <p:cNvPicPr/>
                <p:nvPr/>
              </p:nvPicPr>
              <p:blipFill>
                <a:blip r:embed="rId147"/>
                <a:stretch>
                  <a:fillRect/>
                </a:stretch>
              </p:blipFill>
              <p:spPr>
                <a:xfrm>
                  <a:off x="1740172" y="2942662"/>
                  <a:ext cx="3744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5" name="Ink 14">
                  <a:extLst>
                    <a:ext uri="{FF2B5EF4-FFF2-40B4-BE49-F238E27FC236}">
                      <a16:creationId xmlns:a16="http://schemas.microsoft.com/office/drawing/2014/main" id="{AE9BA5DC-9156-C963-06A8-0C65BCA8540E}"/>
                    </a:ext>
                  </a:extLst>
                </p14:cNvPr>
                <p14:cNvContentPartPr/>
                <p14:nvPr/>
              </p14:nvContentPartPr>
              <p14:xfrm>
                <a:off x="1857532" y="2855542"/>
                <a:ext cx="147960" cy="133920"/>
              </p14:xfrm>
            </p:contentPart>
          </mc:Choice>
          <mc:Fallback xmlns="">
            <p:pic>
              <p:nvPicPr>
                <p:cNvPr id="15" name="Ink 14">
                  <a:extLst>
                    <a:ext uri="{FF2B5EF4-FFF2-40B4-BE49-F238E27FC236}">
                      <a16:creationId xmlns:a16="http://schemas.microsoft.com/office/drawing/2014/main" id="{AE9BA5DC-9156-C963-06A8-0C65BCA8540E}"/>
                    </a:ext>
                  </a:extLst>
                </p:cNvPr>
                <p:cNvPicPr/>
                <p:nvPr/>
              </p:nvPicPr>
              <p:blipFill>
                <a:blip r:embed="rId149"/>
                <a:stretch>
                  <a:fillRect/>
                </a:stretch>
              </p:blipFill>
              <p:spPr>
                <a:xfrm>
                  <a:off x="1848892" y="2846902"/>
                  <a:ext cx="1656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6" name="Ink 15">
                  <a:extLst>
                    <a:ext uri="{FF2B5EF4-FFF2-40B4-BE49-F238E27FC236}">
                      <a16:creationId xmlns:a16="http://schemas.microsoft.com/office/drawing/2014/main" id="{C51D484D-668A-708E-1256-0437EAA6F041}"/>
                    </a:ext>
                  </a:extLst>
                </p14:cNvPr>
                <p14:cNvContentPartPr/>
                <p14:nvPr/>
              </p14:nvContentPartPr>
              <p14:xfrm>
                <a:off x="2057692" y="2892262"/>
                <a:ext cx="81360" cy="96840"/>
              </p14:xfrm>
            </p:contentPart>
          </mc:Choice>
          <mc:Fallback xmlns="">
            <p:pic>
              <p:nvPicPr>
                <p:cNvPr id="16" name="Ink 15">
                  <a:extLst>
                    <a:ext uri="{FF2B5EF4-FFF2-40B4-BE49-F238E27FC236}">
                      <a16:creationId xmlns:a16="http://schemas.microsoft.com/office/drawing/2014/main" id="{C51D484D-668A-708E-1256-0437EAA6F041}"/>
                    </a:ext>
                  </a:extLst>
                </p:cNvPr>
                <p:cNvPicPr/>
                <p:nvPr/>
              </p:nvPicPr>
              <p:blipFill>
                <a:blip r:embed="rId151"/>
                <a:stretch>
                  <a:fillRect/>
                </a:stretch>
              </p:blipFill>
              <p:spPr>
                <a:xfrm>
                  <a:off x="2049052" y="2883262"/>
                  <a:ext cx="990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7" name="Ink 16">
                  <a:extLst>
                    <a:ext uri="{FF2B5EF4-FFF2-40B4-BE49-F238E27FC236}">
                      <a16:creationId xmlns:a16="http://schemas.microsoft.com/office/drawing/2014/main" id="{19ECDBC9-2EA8-C7FF-63D3-FB783DB6BFA8}"/>
                    </a:ext>
                  </a:extLst>
                </p14:cNvPr>
                <p14:cNvContentPartPr/>
                <p14:nvPr/>
              </p14:nvContentPartPr>
              <p14:xfrm>
                <a:off x="2163172" y="2895502"/>
                <a:ext cx="272520" cy="110880"/>
              </p14:xfrm>
            </p:contentPart>
          </mc:Choice>
          <mc:Fallback xmlns="">
            <p:pic>
              <p:nvPicPr>
                <p:cNvPr id="17" name="Ink 16">
                  <a:extLst>
                    <a:ext uri="{FF2B5EF4-FFF2-40B4-BE49-F238E27FC236}">
                      <a16:creationId xmlns:a16="http://schemas.microsoft.com/office/drawing/2014/main" id="{19ECDBC9-2EA8-C7FF-63D3-FB783DB6BFA8}"/>
                    </a:ext>
                  </a:extLst>
                </p:cNvPr>
                <p:cNvPicPr/>
                <p:nvPr/>
              </p:nvPicPr>
              <p:blipFill>
                <a:blip r:embed="rId153"/>
                <a:stretch>
                  <a:fillRect/>
                </a:stretch>
              </p:blipFill>
              <p:spPr>
                <a:xfrm>
                  <a:off x="2154532" y="2886862"/>
                  <a:ext cx="2901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8" name="Ink 17">
                  <a:extLst>
                    <a:ext uri="{FF2B5EF4-FFF2-40B4-BE49-F238E27FC236}">
                      <a16:creationId xmlns:a16="http://schemas.microsoft.com/office/drawing/2014/main" id="{12B42F95-C3D8-FF13-6FD1-25C12AFDDD69}"/>
                    </a:ext>
                  </a:extLst>
                </p14:cNvPr>
                <p14:cNvContentPartPr/>
                <p14:nvPr/>
              </p14:nvContentPartPr>
              <p14:xfrm>
                <a:off x="2548372" y="2965702"/>
                <a:ext cx="10800" cy="72000"/>
              </p14:xfrm>
            </p:contentPart>
          </mc:Choice>
          <mc:Fallback xmlns="">
            <p:pic>
              <p:nvPicPr>
                <p:cNvPr id="18" name="Ink 17">
                  <a:extLst>
                    <a:ext uri="{FF2B5EF4-FFF2-40B4-BE49-F238E27FC236}">
                      <a16:creationId xmlns:a16="http://schemas.microsoft.com/office/drawing/2014/main" id="{12B42F95-C3D8-FF13-6FD1-25C12AFDDD69}"/>
                    </a:ext>
                  </a:extLst>
                </p:cNvPr>
                <p:cNvPicPr/>
                <p:nvPr/>
              </p:nvPicPr>
              <p:blipFill>
                <a:blip r:embed="rId155"/>
                <a:stretch>
                  <a:fillRect/>
                </a:stretch>
              </p:blipFill>
              <p:spPr>
                <a:xfrm>
                  <a:off x="2539732" y="2957062"/>
                  <a:ext cx="284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9" name="Ink 18">
                  <a:extLst>
                    <a:ext uri="{FF2B5EF4-FFF2-40B4-BE49-F238E27FC236}">
                      <a16:creationId xmlns:a16="http://schemas.microsoft.com/office/drawing/2014/main" id="{61DF776F-4EF1-E01C-9C0D-35357019C39D}"/>
                    </a:ext>
                  </a:extLst>
                </p14:cNvPr>
                <p14:cNvContentPartPr/>
                <p14:nvPr/>
              </p14:nvContentPartPr>
              <p14:xfrm>
                <a:off x="2641972" y="2888302"/>
                <a:ext cx="156240" cy="116280"/>
              </p14:xfrm>
            </p:contentPart>
          </mc:Choice>
          <mc:Fallback xmlns="">
            <p:pic>
              <p:nvPicPr>
                <p:cNvPr id="19" name="Ink 18">
                  <a:extLst>
                    <a:ext uri="{FF2B5EF4-FFF2-40B4-BE49-F238E27FC236}">
                      <a16:creationId xmlns:a16="http://schemas.microsoft.com/office/drawing/2014/main" id="{61DF776F-4EF1-E01C-9C0D-35357019C39D}"/>
                    </a:ext>
                  </a:extLst>
                </p:cNvPr>
                <p:cNvPicPr/>
                <p:nvPr/>
              </p:nvPicPr>
              <p:blipFill>
                <a:blip r:embed="rId157"/>
                <a:stretch>
                  <a:fillRect/>
                </a:stretch>
              </p:blipFill>
              <p:spPr>
                <a:xfrm>
                  <a:off x="2633332" y="2879302"/>
                  <a:ext cx="1738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20" name="Ink 19">
                  <a:extLst>
                    <a:ext uri="{FF2B5EF4-FFF2-40B4-BE49-F238E27FC236}">
                      <a16:creationId xmlns:a16="http://schemas.microsoft.com/office/drawing/2014/main" id="{560975CA-0632-A145-A22E-504D92F8596C}"/>
                    </a:ext>
                  </a:extLst>
                </p14:cNvPr>
                <p14:cNvContentPartPr/>
                <p14:nvPr/>
              </p14:nvContentPartPr>
              <p14:xfrm>
                <a:off x="2819812" y="2809462"/>
                <a:ext cx="9000" cy="26280"/>
              </p14:xfrm>
            </p:contentPart>
          </mc:Choice>
          <mc:Fallback xmlns="">
            <p:pic>
              <p:nvPicPr>
                <p:cNvPr id="20" name="Ink 19">
                  <a:extLst>
                    <a:ext uri="{FF2B5EF4-FFF2-40B4-BE49-F238E27FC236}">
                      <a16:creationId xmlns:a16="http://schemas.microsoft.com/office/drawing/2014/main" id="{560975CA-0632-A145-A22E-504D92F8596C}"/>
                    </a:ext>
                  </a:extLst>
                </p:cNvPr>
                <p:cNvPicPr/>
                <p:nvPr/>
              </p:nvPicPr>
              <p:blipFill>
                <a:blip r:embed="rId159"/>
                <a:stretch>
                  <a:fillRect/>
                </a:stretch>
              </p:blipFill>
              <p:spPr>
                <a:xfrm>
                  <a:off x="2811172" y="2800462"/>
                  <a:ext cx="266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21" name="Ink 20">
                  <a:extLst>
                    <a:ext uri="{FF2B5EF4-FFF2-40B4-BE49-F238E27FC236}">
                      <a16:creationId xmlns:a16="http://schemas.microsoft.com/office/drawing/2014/main" id="{5EABB554-C47D-C561-16BC-E7B50CA818D0}"/>
                    </a:ext>
                  </a:extLst>
                </p14:cNvPr>
                <p14:cNvContentPartPr/>
                <p14:nvPr/>
              </p14:nvContentPartPr>
              <p14:xfrm>
                <a:off x="2858332" y="2838622"/>
                <a:ext cx="21600" cy="148680"/>
              </p14:xfrm>
            </p:contentPart>
          </mc:Choice>
          <mc:Fallback xmlns="">
            <p:pic>
              <p:nvPicPr>
                <p:cNvPr id="21" name="Ink 20">
                  <a:extLst>
                    <a:ext uri="{FF2B5EF4-FFF2-40B4-BE49-F238E27FC236}">
                      <a16:creationId xmlns:a16="http://schemas.microsoft.com/office/drawing/2014/main" id="{5EABB554-C47D-C561-16BC-E7B50CA818D0}"/>
                    </a:ext>
                  </a:extLst>
                </p:cNvPr>
                <p:cNvPicPr/>
                <p:nvPr/>
              </p:nvPicPr>
              <p:blipFill>
                <a:blip r:embed="rId161"/>
                <a:stretch>
                  <a:fillRect/>
                </a:stretch>
              </p:blipFill>
              <p:spPr>
                <a:xfrm>
                  <a:off x="2849332" y="2829622"/>
                  <a:ext cx="3924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22" name="Ink 21">
                  <a:extLst>
                    <a:ext uri="{FF2B5EF4-FFF2-40B4-BE49-F238E27FC236}">
                      <a16:creationId xmlns:a16="http://schemas.microsoft.com/office/drawing/2014/main" id="{CF2B5109-6EA0-6F21-5B94-12A555A45AAE}"/>
                    </a:ext>
                  </a:extLst>
                </p14:cNvPr>
                <p14:cNvContentPartPr/>
                <p14:nvPr/>
              </p14:nvContentPartPr>
              <p14:xfrm>
                <a:off x="2843932" y="2874622"/>
                <a:ext cx="290520" cy="234720"/>
              </p14:xfrm>
            </p:contentPart>
          </mc:Choice>
          <mc:Fallback xmlns="">
            <p:pic>
              <p:nvPicPr>
                <p:cNvPr id="22" name="Ink 21">
                  <a:extLst>
                    <a:ext uri="{FF2B5EF4-FFF2-40B4-BE49-F238E27FC236}">
                      <a16:creationId xmlns:a16="http://schemas.microsoft.com/office/drawing/2014/main" id="{CF2B5109-6EA0-6F21-5B94-12A555A45AAE}"/>
                    </a:ext>
                  </a:extLst>
                </p:cNvPr>
                <p:cNvPicPr/>
                <p:nvPr/>
              </p:nvPicPr>
              <p:blipFill>
                <a:blip r:embed="rId163"/>
                <a:stretch>
                  <a:fillRect/>
                </a:stretch>
              </p:blipFill>
              <p:spPr>
                <a:xfrm>
                  <a:off x="2834932" y="2865622"/>
                  <a:ext cx="308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23" name="Ink 22">
                  <a:extLst>
                    <a:ext uri="{FF2B5EF4-FFF2-40B4-BE49-F238E27FC236}">
                      <a16:creationId xmlns:a16="http://schemas.microsoft.com/office/drawing/2014/main" id="{2C403706-AC62-DC55-380A-324B274C4336}"/>
                    </a:ext>
                  </a:extLst>
                </p14:cNvPr>
                <p14:cNvContentPartPr/>
                <p14:nvPr/>
              </p14:nvContentPartPr>
              <p14:xfrm>
                <a:off x="1507252" y="3285742"/>
                <a:ext cx="60840" cy="31680"/>
              </p14:xfrm>
            </p:contentPart>
          </mc:Choice>
          <mc:Fallback xmlns="">
            <p:pic>
              <p:nvPicPr>
                <p:cNvPr id="23" name="Ink 22">
                  <a:extLst>
                    <a:ext uri="{FF2B5EF4-FFF2-40B4-BE49-F238E27FC236}">
                      <a16:creationId xmlns:a16="http://schemas.microsoft.com/office/drawing/2014/main" id="{2C403706-AC62-DC55-380A-324B274C4336}"/>
                    </a:ext>
                  </a:extLst>
                </p:cNvPr>
                <p:cNvPicPr/>
                <p:nvPr/>
              </p:nvPicPr>
              <p:blipFill>
                <a:blip r:embed="rId165"/>
                <a:stretch>
                  <a:fillRect/>
                </a:stretch>
              </p:blipFill>
              <p:spPr>
                <a:xfrm>
                  <a:off x="1498252" y="3277102"/>
                  <a:ext cx="7848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24" name="Ink 23">
                  <a:extLst>
                    <a:ext uri="{FF2B5EF4-FFF2-40B4-BE49-F238E27FC236}">
                      <a16:creationId xmlns:a16="http://schemas.microsoft.com/office/drawing/2014/main" id="{3A14DDF7-235D-3D8F-D868-57FDE4DD4BC8}"/>
                    </a:ext>
                  </a:extLst>
                </p14:cNvPr>
                <p14:cNvContentPartPr/>
                <p14:nvPr/>
              </p14:nvContentPartPr>
              <p14:xfrm>
                <a:off x="1786972" y="3283582"/>
                <a:ext cx="346680" cy="38520"/>
              </p14:xfrm>
            </p:contentPart>
          </mc:Choice>
          <mc:Fallback xmlns="">
            <p:pic>
              <p:nvPicPr>
                <p:cNvPr id="24" name="Ink 23">
                  <a:extLst>
                    <a:ext uri="{FF2B5EF4-FFF2-40B4-BE49-F238E27FC236}">
                      <a16:creationId xmlns:a16="http://schemas.microsoft.com/office/drawing/2014/main" id="{3A14DDF7-235D-3D8F-D868-57FDE4DD4BC8}"/>
                    </a:ext>
                  </a:extLst>
                </p:cNvPr>
                <p:cNvPicPr/>
                <p:nvPr/>
              </p:nvPicPr>
              <p:blipFill>
                <a:blip r:embed="rId167"/>
                <a:stretch>
                  <a:fillRect/>
                </a:stretch>
              </p:blipFill>
              <p:spPr>
                <a:xfrm>
                  <a:off x="1777972" y="3274582"/>
                  <a:ext cx="3643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41" name="Ink 40">
                  <a:extLst>
                    <a:ext uri="{FF2B5EF4-FFF2-40B4-BE49-F238E27FC236}">
                      <a16:creationId xmlns:a16="http://schemas.microsoft.com/office/drawing/2014/main" id="{4C33C78E-DEE8-4F9B-67E9-A66416866D6A}"/>
                    </a:ext>
                  </a:extLst>
                </p14:cNvPr>
                <p14:cNvContentPartPr/>
                <p14:nvPr/>
              </p14:nvContentPartPr>
              <p14:xfrm>
                <a:off x="2384572" y="3768502"/>
                <a:ext cx="31320" cy="110160"/>
              </p14:xfrm>
            </p:contentPart>
          </mc:Choice>
          <mc:Fallback xmlns="">
            <p:pic>
              <p:nvPicPr>
                <p:cNvPr id="41" name="Ink 40">
                  <a:extLst>
                    <a:ext uri="{FF2B5EF4-FFF2-40B4-BE49-F238E27FC236}">
                      <a16:creationId xmlns:a16="http://schemas.microsoft.com/office/drawing/2014/main" id="{4C33C78E-DEE8-4F9B-67E9-A66416866D6A}"/>
                    </a:ext>
                  </a:extLst>
                </p:cNvPr>
                <p:cNvPicPr/>
                <p:nvPr/>
              </p:nvPicPr>
              <p:blipFill>
                <a:blip r:embed="rId169"/>
                <a:stretch>
                  <a:fillRect/>
                </a:stretch>
              </p:blipFill>
              <p:spPr>
                <a:xfrm>
                  <a:off x="2375572" y="3759862"/>
                  <a:ext cx="48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42" name="Ink 41">
                  <a:extLst>
                    <a:ext uri="{FF2B5EF4-FFF2-40B4-BE49-F238E27FC236}">
                      <a16:creationId xmlns:a16="http://schemas.microsoft.com/office/drawing/2014/main" id="{1EC4E561-0EA1-60F0-9F0B-9D0F7318120F}"/>
                    </a:ext>
                  </a:extLst>
                </p14:cNvPr>
                <p14:cNvContentPartPr/>
                <p14:nvPr/>
              </p14:nvContentPartPr>
              <p14:xfrm>
                <a:off x="1320052" y="4030582"/>
                <a:ext cx="10440" cy="137160"/>
              </p14:xfrm>
            </p:contentPart>
          </mc:Choice>
          <mc:Fallback xmlns="">
            <p:pic>
              <p:nvPicPr>
                <p:cNvPr id="42" name="Ink 41">
                  <a:extLst>
                    <a:ext uri="{FF2B5EF4-FFF2-40B4-BE49-F238E27FC236}">
                      <a16:creationId xmlns:a16="http://schemas.microsoft.com/office/drawing/2014/main" id="{1EC4E561-0EA1-60F0-9F0B-9D0F7318120F}"/>
                    </a:ext>
                  </a:extLst>
                </p:cNvPr>
                <p:cNvPicPr/>
                <p:nvPr/>
              </p:nvPicPr>
              <p:blipFill>
                <a:blip r:embed="rId171"/>
                <a:stretch>
                  <a:fillRect/>
                </a:stretch>
              </p:blipFill>
              <p:spPr>
                <a:xfrm>
                  <a:off x="1311052" y="4021582"/>
                  <a:ext cx="280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44" name="Ink 43">
                  <a:extLst>
                    <a:ext uri="{FF2B5EF4-FFF2-40B4-BE49-F238E27FC236}">
                      <a16:creationId xmlns:a16="http://schemas.microsoft.com/office/drawing/2014/main" id="{98644D23-E7BF-056D-350D-584A5A9228CF}"/>
                    </a:ext>
                  </a:extLst>
                </p14:cNvPr>
                <p14:cNvContentPartPr/>
                <p14:nvPr/>
              </p14:nvContentPartPr>
              <p14:xfrm>
                <a:off x="486292" y="4729342"/>
                <a:ext cx="176040" cy="136080"/>
              </p14:xfrm>
            </p:contentPart>
          </mc:Choice>
          <mc:Fallback xmlns="">
            <p:pic>
              <p:nvPicPr>
                <p:cNvPr id="44" name="Ink 43">
                  <a:extLst>
                    <a:ext uri="{FF2B5EF4-FFF2-40B4-BE49-F238E27FC236}">
                      <a16:creationId xmlns:a16="http://schemas.microsoft.com/office/drawing/2014/main" id="{98644D23-E7BF-056D-350D-584A5A9228CF}"/>
                    </a:ext>
                  </a:extLst>
                </p:cNvPr>
                <p:cNvPicPr/>
                <p:nvPr/>
              </p:nvPicPr>
              <p:blipFill>
                <a:blip r:embed="rId173"/>
                <a:stretch>
                  <a:fillRect/>
                </a:stretch>
              </p:blipFill>
              <p:spPr>
                <a:xfrm>
                  <a:off x="477652" y="4720342"/>
                  <a:ext cx="19368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45" name="Ink 44">
                  <a:extLst>
                    <a:ext uri="{FF2B5EF4-FFF2-40B4-BE49-F238E27FC236}">
                      <a16:creationId xmlns:a16="http://schemas.microsoft.com/office/drawing/2014/main" id="{B4449F51-3BB2-29D3-F780-BE5980396A1A}"/>
                    </a:ext>
                  </a:extLst>
                </p14:cNvPr>
                <p14:cNvContentPartPr/>
                <p14:nvPr/>
              </p14:nvContentPartPr>
              <p14:xfrm>
                <a:off x="701572" y="4674982"/>
                <a:ext cx="15840" cy="11520"/>
              </p14:xfrm>
            </p:contentPart>
          </mc:Choice>
          <mc:Fallback xmlns="">
            <p:pic>
              <p:nvPicPr>
                <p:cNvPr id="45" name="Ink 44">
                  <a:extLst>
                    <a:ext uri="{FF2B5EF4-FFF2-40B4-BE49-F238E27FC236}">
                      <a16:creationId xmlns:a16="http://schemas.microsoft.com/office/drawing/2014/main" id="{B4449F51-3BB2-29D3-F780-BE5980396A1A}"/>
                    </a:ext>
                  </a:extLst>
                </p:cNvPr>
                <p:cNvPicPr/>
                <p:nvPr/>
              </p:nvPicPr>
              <p:blipFill>
                <a:blip r:embed="rId175"/>
                <a:stretch>
                  <a:fillRect/>
                </a:stretch>
              </p:blipFill>
              <p:spPr>
                <a:xfrm>
                  <a:off x="692572" y="4666342"/>
                  <a:ext cx="3348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46" name="Ink 45">
                  <a:extLst>
                    <a:ext uri="{FF2B5EF4-FFF2-40B4-BE49-F238E27FC236}">
                      <a16:creationId xmlns:a16="http://schemas.microsoft.com/office/drawing/2014/main" id="{F59AC442-8DF4-6FAD-8B63-75CB5936AF34}"/>
                    </a:ext>
                  </a:extLst>
                </p14:cNvPr>
                <p14:cNvContentPartPr/>
                <p14:nvPr/>
              </p14:nvContentPartPr>
              <p14:xfrm>
                <a:off x="729292" y="4701622"/>
                <a:ext cx="31320" cy="154800"/>
              </p14:xfrm>
            </p:contentPart>
          </mc:Choice>
          <mc:Fallback xmlns="">
            <p:pic>
              <p:nvPicPr>
                <p:cNvPr id="46" name="Ink 45">
                  <a:extLst>
                    <a:ext uri="{FF2B5EF4-FFF2-40B4-BE49-F238E27FC236}">
                      <a16:creationId xmlns:a16="http://schemas.microsoft.com/office/drawing/2014/main" id="{F59AC442-8DF4-6FAD-8B63-75CB5936AF34}"/>
                    </a:ext>
                  </a:extLst>
                </p:cNvPr>
                <p:cNvPicPr/>
                <p:nvPr/>
              </p:nvPicPr>
              <p:blipFill>
                <a:blip r:embed="rId177"/>
                <a:stretch>
                  <a:fillRect/>
                </a:stretch>
              </p:blipFill>
              <p:spPr>
                <a:xfrm>
                  <a:off x="720652" y="4692982"/>
                  <a:ext cx="489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47" name="Ink 46">
                  <a:extLst>
                    <a:ext uri="{FF2B5EF4-FFF2-40B4-BE49-F238E27FC236}">
                      <a16:creationId xmlns:a16="http://schemas.microsoft.com/office/drawing/2014/main" id="{26AB744D-6F25-4D77-DD4E-35F23B587D98}"/>
                    </a:ext>
                  </a:extLst>
                </p14:cNvPr>
                <p14:cNvContentPartPr/>
                <p14:nvPr/>
              </p14:nvContentPartPr>
              <p14:xfrm>
                <a:off x="727132" y="4748782"/>
                <a:ext cx="149400" cy="195480"/>
              </p14:xfrm>
            </p:contentPart>
          </mc:Choice>
          <mc:Fallback xmlns="">
            <p:pic>
              <p:nvPicPr>
                <p:cNvPr id="47" name="Ink 46">
                  <a:extLst>
                    <a:ext uri="{FF2B5EF4-FFF2-40B4-BE49-F238E27FC236}">
                      <a16:creationId xmlns:a16="http://schemas.microsoft.com/office/drawing/2014/main" id="{26AB744D-6F25-4D77-DD4E-35F23B587D98}"/>
                    </a:ext>
                  </a:extLst>
                </p:cNvPr>
                <p:cNvPicPr/>
                <p:nvPr/>
              </p:nvPicPr>
              <p:blipFill>
                <a:blip r:embed="rId179"/>
                <a:stretch>
                  <a:fillRect/>
                </a:stretch>
              </p:blipFill>
              <p:spPr>
                <a:xfrm>
                  <a:off x="718492" y="4739782"/>
                  <a:ext cx="1670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48" name="Ink 47">
                  <a:extLst>
                    <a:ext uri="{FF2B5EF4-FFF2-40B4-BE49-F238E27FC236}">
                      <a16:creationId xmlns:a16="http://schemas.microsoft.com/office/drawing/2014/main" id="{16EA0C50-8ED9-7C64-7C12-2D248A0B8BB0}"/>
                    </a:ext>
                  </a:extLst>
                </p14:cNvPr>
                <p14:cNvContentPartPr/>
                <p14:nvPr/>
              </p14:nvContentPartPr>
              <p14:xfrm>
                <a:off x="388372" y="4998622"/>
                <a:ext cx="131040" cy="174240"/>
              </p14:xfrm>
            </p:contentPart>
          </mc:Choice>
          <mc:Fallback xmlns="">
            <p:pic>
              <p:nvPicPr>
                <p:cNvPr id="48" name="Ink 47">
                  <a:extLst>
                    <a:ext uri="{FF2B5EF4-FFF2-40B4-BE49-F238E27FC236}">
                      <a16:creationId xmlns:a16="http://schemas.microsoft.com/office/drawing/2014/main" id="{16EA0C50-8ED9-7C64-7C12-2D248A0B8BB0}"/>
                    </a:ext>
                  </a:extLst>
                </p:cNvPr>
                <p:cNvPicPr/>
                <p:nvPr/>
              </p:nvPicPr>
              <p:blipFill>
                <a:blip r:embed="rId181"/>
                <a:stretch>
                  <a:fillRect/>
                </a:stretch>
              </p:blipFill>
              <p:spPr>
                <a:xfrm>
                  <a:off x="379732" y="4989982"/>
                  <a:ext cx="1486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49" name="Ink 48">
                  <a:extLst>
                    <a:ext uri="{FF2B5EF4-FFF2-40B4-BE49-F238E27FC236}">
                      <a16:creationId xmlns:a16="http://schemas.microsoft.com/office/drawing/2014/main" id="{06C49C1B-D106-B0BB-2574-EAF86DE8A898}"/>
                    </a:ext>
                  </a:extLst>
                </p14:cNvPr>
                <p14:cNvContentPartPr/>
                <p14:nvPr/>
              </p14:nvContentPartPr>
              <p14:xfrm>
                <a:off x="584932" y="4997542"/>
                <a:ext cx="35640" cy="131400"/>
              </p14:xfrm>
            </p:contentPart>
          </mc:Choice>
          <mc:Fallback xmlns="">
            <p:pic>
              <p:nvPicPr>
                <p:cNvPr id="49" name="Ink 48">
                  <a:extLst>
                    <a:ext uri="{FF2B5EF4-FFF2-40B4-BE49-F238E27FC236}">
                      <a16:creationId xmlns:a16="http://schemas.microsoft.com/office/drawing/2014/main" id="{06C49C1B-D106-B0BB-2574-EAF86DE8A898}"/>
                    </a:ext>
                  </a:extLst>
                </p:cNvPr>
                <p:cNvPicPr/>
                <p:nvPr/>
              </p:nvPicPr>
              <p:blipFill>
                <a:blip r:embed="rId183"/>
                <a:stretch>
                  <a:fillRect/>
                </a:stretch>
              </p:blipFill>
              <p:spPr>
                <a:xfrm>
                  <a:off x="575932" y="4988902"/>
                  <a:ext cx="532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50" name="Ink 49">
                  <a:extLst>
                    <a:ext uri="{FF2B5EF4-FFF2-40B4-BE49-F238E27FC236}">
                      <a16:creationId xmlns:a16="http://schemas.microsoft.com/office/drawing/2014/main" id="{B7A74027-8392-A7CA-96BF-323D5151BBBC}"/>
                    </a:ext>
                  </a:extLst>
                </p14:cNvPr>
                <p14:cNvContentPartPr/>
                <p14:nvPr/>
              </p14:nvContentPartPr>
              <p14:xfrm>
                <a:off x="595372" y="5023462"/>
                <a:ext cx="258480" cy="279000"/>
              </p14:xfrm>
            </p:contentPart>
          </mc:Choice>
          <mc:Fallback xmlns="">
            <p:pic>
              <p:nvPicPr>
                <p:cNvPr id="50" name="Ink 49">
                  <a:extLst>
                    <a:ext uri="{FF2B5EF4-FFF2-40B4-BE49-F238E27FC236}">
                      <a16:creationId xmlns:a16="http://schemas.microsoft.com/office/drawing/2014/main" id="{B7A74027-8392-A7CA-96BF-323D5151BBBC}"/>
                    </a:ext>
                  </a:extLst>
                </p:cNvPr>
                <p:cNvPicPr/>
                <p:nvPr/>
              </p:nvPicPr>
              <p:blipFill>
                <a:blip r:embed="rId185"/>
                <a:stretch>
                  <a:fillRect/>
                </a:stretch>
              </p:blipFill>
              <p:spPr>
                <a:xfrm>
                  <a:off x="586372" y="5014462"/>
                  <a:ext cx="2761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51" name="Ink 50">
                  <a:extLst>
                    <a:ext uri="{FF2B5EF4-FFF2-40B4-BE49-F238E27FC236}">
                      <a16:creationId xmlns:a16="http://schemas.microsoft.com/office/drawing/2014/main" id="{B84344C5-6313-E235-2EAF-67D7CF588371}"/>
                    </a:ext>
                  </a:extLst>
                </p14:cNvPr>
                <p14:cNvContentPartPr/>
                <p14:nvPr/>
              </p14:nvContentPartPr>
              <p14:xfrm>
                <a:off x="1180012" y="4793782"/>
                <a:ext cx="28080" cy="141480"/>
              </p14:xfrm>
            </p:contentPart>
          </mc:Choice>
          <mc:Fallback xmlns="">
            <p:pic>
              <p:nvPicPr>
                <p:cNvPr id="51" name="Ink 50">
                  <a:extLst>
                    <a:ext uri="{FF2B5EF4-FFF2-40B4-BE49-F238E27FC236}">
                      <a16:creationId xmlns:a16="http://schemas.microsoft.com/office/drawing/2014/main" id="{B84344C5-6313-E235-2EAF-67D7CF588371}"/>
                    </a:ext>
                  </a:extLst>
                </p:cNvPr>
                <p:cNvPicPr/>
                <p:nvPr/>
              </p:nvPicPr>
              <p:blipFill>
                <a:blip r:embed="rId187"/>
                <a:stretch>
                  <a:fillRect/>
                </a:stretch>
              </p:blipFill>
              <p:spPr>
                <a:xfrm>
                  <a:off x="1171372" y="4785142"/>
                  <a:ext cx="45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52" name="Ink 51">
                  <a:extLst>
                    <a:ext uri="{FF2B5EF4-FFF2-40B4-BE49-F238E27FC236}">
                      <a16:creationId xmlns:a16="http://schemas.microsoft.com/office/drawing/2014/main" id="{2B5B6C72-281A-6CB6-2DB2-15541777DCE3}"/>
                    </a:ext>
                  </a:extLst>
                </p14:cNvPr>
                <p14:cNvContentPartPr/>
                <p14:nvPr/>
              </p14:nvContentPartPr>
              <p14:xfrm>
                <a:off x="1172452" y="4742662"/>
                <a:ext cx="80640" cy="111600"/>
              </p14:xfrm>
            </p:contentPart>
          </mc:Choice>
          <mc:Fallback xmlns="">
            <p:pic>
              <p:nvPicPr>
                <p:cNvPr id="52" name="Ink 51">
                  <a:extLst>
                    <a:ext uri="{FF2B5EF4-FFF2-40B4-BE49-F238E27FC236}">
                      <a16:creationId xmlns:a16="http://schemas.microsoft.com/office/drawing/2014/main" id="{2B5B6C72-281A-6CB6-2DB2-15541777DCE3}"/>
                    </a:ext>
                  </a:extLst>
                </p:cNvPr>
                <p:cNvPicPr/>
                <p:nvPr/>
              </p:nvPicPr>
              <p:blipFill>
                <a:blip r:embed="rId189"/>
                <a:stretch>
                  <a:fillRect/>
                </a:stretch>
              </p:blipFill>
              <p:spPr>
                <a:xfrm>
                  <a:off x="1163452" y="4733662"/>
                  <a:ext cx="982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53" name="Ink 52">
                  <a:extLst>
                    <a:ext uri="{FF2B5EF4-FFF2-40B4-BE49-F238E27FC236}">
                      <a16:creationId xmlns:a16="http://schemas.microsoft.com/office/drawing/2014/main" id="{D3986620-8DB2-A47D-8412-9CC34988AD5F}"/>
                    </a:ext>
                  </a:extLst>
                </p14:cNvPr>
                <p14:cNvContentPartPr/>
                <p14:nvPr/>
              </p14:nvContentPartPr>
              <p14:xfrm>
                <a:off x="1299172" y="4699102"/>
                <a:ext cx="50400" cy="193320"/>
              </p14:xfrm>
            </p:contentPart>
          </mc:Choice>
          <mc:Fallback xmlns="">
            <p:pic>
              <p:nvPicPr>
                <p:cNvPr id="53" name="Ink 52">
                  <a:extLst>
                    <a:ext uri="{FF2B5EF4-FFF2-40B4-BE49-F238E27FC236}">
                      <a16:creationId xmlns:a16="http://schemas.microsoft.com/office/drawing/2014/main" id="{D3986620-8DB2-A47D-8412-9CC34988AD5F}"/>
                    </a:ext>
                  </a:extLst>
                </p:cNvPr>
                <p:cNvPicPr/>
                <p:nvPr/>
              </p:nvPicPr>
              <p:blipFill>
                <a:blip r:embed="rId191"/>
                <a:stretch>
                  <a:fillRect/>
                </a:stretch>
              </p:blipFill>
              <p:spPr>
                <a:xfrm>
                  <a:off x="1290532" y="4690462"/>
                  <a:ext cx="680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54" name="Ink 53">
                  <a:extLst>
                    <a:ext uri="{FF2B5EF4-FFF2-40B4-BE49-F238E27FC236}">
                      <a16:creationId xmlns:a16="http://schemas.microsoft.com/office/drawing/2014/main" id="{BCB7EB9A-2362-E596-CAC6-72C5B8CD1A8F}"/>
                    </a:ext>
                  </a:extLst>
                </p14:cNvPr>
                <p14:cNvContentPartPr/>
                <p14:nvPr/>
              </p14:nvContentPartPr>
              <p14:xfrm>
                <a:off x="1378732" y="4771822"/>
                <a:ext cx="112680" cy="102960"/>
              </p14:xfrm>
            </p:contentPart>
          </mc:Choice>
          <mc:Fallback xmlns="">
            <p:pic>
              <p:nvPicPr>
                <p:cNvPr id="54" name="Ink 53">
                  <a:extLst>
                    <a:ext uri="{FF2B5EF4-FFF2-40B4-BE49-F238E27FC236}">
                      <a16:creationId xmlns:a16="http://schemas.microsoft.com/office/drawing/2014/main" id="{BCB7EB9A-2362-E596-CAC6-72C5B8CD1A8F}"/>
                    </a:ext>
                  </a:extLst>
                </p:cNvPr>
                <p:cNvPicPr/>
                <p:nvPr/>
              </p:nvPicPr>
              <p:blipFill>
                <a:blip r:embed="rId193"/>
                <a:stretch>
                  <a:fillRect/>
                </a:stretch>
              </p:blipFill>
              <p:spPr>
                <a:xfrm>
                  <a:off x="1369732" y="4763182"/>
                  <a:ext cx="13032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56" name="Ink 55">
                  <a:extLst>
                    <a:ext uri="{FF2B5EF4-FFF2-40B4-BE49-F238E27FC236}">
                      <a16:creationId xmlns:a16="http://schemas.microsoft.com/office/drawing/2014/main" id="{054099D2-1866-168F-E43E-3FF33348A0E8}"/>
                    </a:ext>
                  </a:extLst>
                </p14:cNvPr>
                <p14:cNvContentPartPr/>
                <p14:nvPr/>
              </p14:nvContentPartPr>
              <p14:xfrm>
                <a:off x="1172092" y="5016262"/>
                <a:ext cx="142200" cy="146520"/>
              </p14:xfrm>
            </p:contentPart>
          </mc:Choice>
          <mc:Fallback xmlns="">
            <p:pic>
              <p:nvPicPr>
                <p:cNvPr id="56" name="Ink 55">
                  <a:extLst>
                    <a:ext uri="{FF2B5EF4-FFF2-40B4-BE49-F238E27FC236}">
                      <a16:creationId xmlns:a16="http://schemas.microsoft.com/office/drawing/2014/main" id="{054099D2-1866-168F-E43E-3FF33348A0E8}"/>
                    </a:ext>
                  </a:extLst>
                </p:cNvPr>
                <p:cNvPicPr/>
                <p:nvPr/>
              </p:nvPicPr>
              <p:blipFill>
                <a:blip r:embed="rId195"/>
                <a:stretch>
                  <a:fillRect/>
                </a:stretch>
              </p:blipFill>
              <p:spPr>
                <a:xfrm>
                  <a:off x="1163092" y="5007622"/>
                  <a:ext cx="159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57" name="Ink 56">
                  <a:extLst>
                    <a:ext uri="{FF2B5EF4-FFF2-40B4-BE49-F238E27FC236}">
                      <a16:creationId xmlns:a16="http://schemas.microsoft.com/office/drawing/2014/main" id="{20C3FBE6-4CA0-CD3C-7D95-54B56A60A185}"/>
                    </a:ext>
                  </a:extLst>
                </p14:cNvPr>
                <p14:cNvContentPartPr/>
                <p14:nvPr/>
              </p14:nvContentPartPr>
              <p14:xfrm>
                <a:off x="1298812" y="5075662"/>
                <a:ext cx="97200" cy="75240"/>
              </p14:xfrm>
            </p:contentPart>
          </mc:Choice>
          <mc:Fallback xmlns="">
            <p:pic>
              <p:nvPicPr>
                <p:cNvPr id="57" name="Ink 56">
                  <a:extLst>
                    <a:ext uri="{FF2B5EF4-FFF2-40B4-BE49-F238E27FC236}">
                      <a16:creationId xmlns:a16="http://schemas.microsoft.com/office/drawing/2014/main" id="{20C3FBE6-4CA0-CD3C-7D95-54B56A60A185}"/>
                    </a:ext>
                  </a:extLst>
                </p:cNvPr>
                <p:cNvPicPr/>
                <p:nvPr/>
              </p:nvPicPr>
              <p:blipFill>
                <a:blip r:embed="rId197"/>
                <a:stretch>
                  <a:fillRect/>
                </a:stretch>
              </p:blipFill>
              <p:spPr>
                <a:xfrm>
                  <a:off x="1289812" y="5066662"/>
                  <a:ext cx="1148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58" name="Ink 57">
                  <a:extLst>
                    <a:ext uri="{FF2B5EF4-FFF2-40B4-BE49-F238E27FC236}">
                      <a16:creationId xmlns:a16="http://schemas.microsoft.com/office/drawing/2014/main" id="{36F4877F-1C4F-349B-9C8A-720C3AA7E7A8}"/>
                    </a:ext>
                  </a:extLst>
                </p14:cNvPr>
                <p14:cNvContentPartPr/>
                <p14:nvPr/>
              </p14:nvContentPartPr>
              <p14:xfrm>
                <a:off x="1445332" y="5060182"/>
                <a:ext cx="68760" cy="57240"/>
              </p14:xfrm>
            </p:contentPart>
          </mc:Choice>
          <mc:Fallback xmlns="">
            <p:pic>
              <p:nvPicPr>
                <p:cNvPr id="58" name="Ink 57">
                  <a:extLst>
                    <a:ext uri="{FF2B5EF4-FFF2-40B4-BE49-F238E27FC236}">
                      <a16:creationId xmlns:a16="http://schemas.microsoft.com/office/drawing/2014/main" id="{36F4877F-1C4F-349B-9C8A-720C3AA7E7A8}"/>
                    </a:ext>
                  </a:extLst>
                </p:cNvPr>
                <p:cNvPicPr/>
                <p:nvPr/>
              </p:nvPicPr>
              <p:blipFill>
                <a:blip r:embed="rId199"/>
                <a:stretch>
                  <a:fillRect/>
                </a:stretch>
              </p:blipFill>
              <p:spPr>
                <a:xfrm>
                  <a:off x="1436692" y="5051182"/>
                  <a:ext cx="864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59" name="Ink 58">
                  <a:extLst>
                    <a:ext uri="{FF2B5EF4-FFF2-40B4-BE49-F238E27FC236}">
                      <a16:creationId xmlns:a16="http://schemas.microsoft.com/office/drawing/2014/main" id="{4A3288C5-0B28-6F0C-B5DB-D96127FBEDE2}"/>
                    </a:ext>
                  </a:extLst>
                </p14:cNvPr>
                <p14:cNvContentPartPr/>
                <p14:nvPr/>
              </p14:nvContentPartPr>
              <p14:xfrm>
                <a:off x="1649452" y="5092582"/>
                <a:ext cx="14400" cy="3240"/>
              </p14:xfrm>
            </p:contentPart>
          </mc:Choice>
          <mc:Fallback xmlns="">
            <p:pic>
              <p:nvPicPr>
                <p:cNvPr id="59" name="Ink 58">
                  <a:extLst>
                    <a:ext uri="{FF2B5EF4-FFF2-40B4-BE49-F238E27FC236}">
                      <a16:creationId xmlns:a16="http://schemas.microsoft.com/office/drawing/2014/main" id="{4A3288C5-0B28-6F0C-B5DB-D96127FBEDE2}"/>
                    </a:ext>
                  </a:extLst>
                </p:cNvPr>
                <p:cNvPicPr/>
                <p:nvPr/>
              </p:nvPicPr>
              <p:blipFill>
                <a:blip r:embed="rId201"/>
                <a:stretch>
                  <a:fillRect/>
                </a:stretch>
              </p:blipFill>
              <p:spPr>
                <a:xfrm>
                  <a:off x="1640452" y="5083582"/>
                  <a:ext cx="3204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61" name="Ink 60">
                  <a:extLst>
                    <a:ext uri="{FF2B5EF4-FFF2-40B4-BE49-F238E27FC236}">
                      <a16:creationId xmlns:a16="http://schemas.microsoft.com/office/drawing/2014/main" id="{9361665E-AF61-A7CA-1188-40BD0F1C45F4}"/>
                    </a:ext>
                  </a:extLst>
                </p14:cNvPr>
                <p14:cNvContentPartPr/>
                <p14:nvPr/>
              </p14:nvContentPartPr>
              <p14:xfrm>
                <a:off x="4955332" y="2401582"/>
                <a:ext cx="93600" cy="1035360"/>
              </p14:xfrm>
            </p:contentPart>
          </mc:Choice>
          <mc:Fallback xmlns="">
            <p:pic>
              <p:nvPicPr>
                <p:cNvPr id="61" name="Ink 60">
                  <a:extLst>
                    <a:ext uri="{FF2B5EF4-FFF2-40B4-BE49-F238E27FC236}">
                      <a16:creationId xmlns:a16="http://schemas.microsoft.com/office/drawing/2014/main" id="{9361665E-AF61-A7CA-1188-40BD0F1C45F4}"/>
                    </a:ext>
                  </a:extLst>
                </p:cNvPr>
                <p:cNvPicPr/>
                <p:nvPr/>
              </p:nvPicPr>
              <p:blipFill>
                <a:blip r:embed="rId203"/>
                <a:stretch>
                  <a:fillRect/>
                </a:stretch>
              </p:blipFill>
              <p:spPr>
                <a:xfrm>
                  <a:off x="4946332" y="2392942"/>
                  <a:ext cx="111240" cy="10530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62" name="Ink 61">
                  <a:extLst>
                    <a:ext uri="{FF2B5EF4-FFF2-40B4-BE49-F238E27FC236}">
                      <a16:creationId xmlns:a16="http://schemas.microsoft.com/office/drawing/2014/main" id="{20172A81-0F48-1DBF-7D1E-87D9CD80616D}"/>
                    </a:ext>
                  </a:extLst>
                </p14:cNvPr>
                <p14:cNvContentPartPr/>
                <p14:nvPr/>
              </p14:nvContentPartPr>
              <p14:xfrm>
                <a:off x="4957852" y="3438382"/>
                <a:ext cx="1896480" cy="55800"/>
              </p14:xfrm>
            </p:contentPart>
          </mc:Choice>
          <mc:Fallback xmlns="">
            <p:pic>
              <p:nvPicPr>
                <p:cNvPr id="62" name="Ink 61">
                  <a:extLst>
                    <a:ext uri="{FF2B5EF4-FFF2-40B4-BE49-F238E27FC236}">
                      <a16:creationId xmlns:a16="http://schemas.microsoft.com/office/drawing/2014/main" id="{20172A81-0F48-1DBF-7D1E-87D9CD80616D}"/>
                    </a:ext>
                  </a:extLst>
                </p:cNvPr>
                <p:cNvPicPr/>
                <p:nvPr/>
              </p:nvPicPr>
              <p:blipFill>
                <a:blip r:embed="rId205"/>
                <a:stretch>
                  <a:fillRect/>
                </a:stretch>
              </p:blipFill>
              <p:spPr>
                <a:xfrm>
                  <a:off x="4948852" y="3429742"/>
                  <a:ext cx="19141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960" name="Ink 959">
                  <a:extLst>
                    <a:ext uri="{FF2B5EF4-FFF2-40B4-BE49-F238E27FC236}">
                      <a16:creationId xmlns:a16="http://schemas.microsoft.com/office/drawing/2014/main" id="{C15DE878-849A-6BA4-54F9-4CFC938DB7FD}"/>
                    </a:ext>
                  </a:extLst>
                </p14:cNvPr>
                <p14:cNvContentPartPr/>
                <p14:nvPr/>
              </p14:nvContentPartPr>
              <p14:xfrm>
                <a:off x="4951372" y="2303662"/>
                <a:ext cx="2214720" cy="1146240"/>
              </p14:xfrm>
            </p:contentPart>
          </mc:Choice>
          <mc:Fallback xmlns="">
            <p:pic>
              <p:nvPicPr>
                <p:cNvPr id="960" name="Ink 959">
                  <a:extLst>
                    <a:ext uri="{FF2B5EF4-FFF2-40B4-BE49-F238E27FC236}">
                      <a16:creationId xmlns:a16="http://schemas.microsoft.com/office/drawing/2014/main" id="{C15DE878-849A-6BA4-54F9-4CFC938DB7FD}"/>
                    </a:ext>
                  </a:extLst>
                </p:cNvPr>
                <p:cNvPicPr/>
                <p:nvPr/>
              </p:nvPicPr>
              <p:blipFill>
                <a:blip r:embed="rId207"/>
                <a:stretch>
                  <a:fillRect/>
                </a:stretch>
              </p:blipFill>
              <p:spPr>
                <a:xfrm>
                  <a:off x="4942732" y="2295022"/>
                  <a:ext cx="2232360" cy="11638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961" name="Ink 960">
                  <a:extLst>
                    <a:ext uri="{FF2B5EF4-FFF2-40B4-BE49-F238E27FC236}">
                      <a16:creationId xmlns:a16="http://schemas.microsoft.com/office/drawing/2014/main" id="{1C97433A-CBF3-8DD1-C9F7-6C64E70D1ED9}"/>
                    </a:ext>
                  </a:extLst>
                </p14:cNvPr>
                <p14:cNvContentPartPr/>
                <p14:nvPr/>
              </p14:nvContentPartPr>
              <p14:xfrm>
                <a:off x="5107972" y="2614342"/>
                <a:ext cx="2118600" cy="72360"/>
              </p14:xfrm>
            </p:contentPart>
          </mc:Choice>
          <mc:Fallback xmlns="">
            <p:pic>
              <p:nvPicPr>
                <p:cNvPr id="961" name="Ink 960">
                  <a:extLst>
                    <a:ext uri="{FF2B5EF4-FFF2-40B4-BE49-F238E27FC236}">
                      <a16:creationId xmlns:a16="http://schemas.microsoft.com/office/drawing/2014/main" id="{1C97433A-CBF3-8DD1-C9F7-6C64E70D1ED9}"/>
                    </a:ext>
                  </a:extLst>
                </p:cNvPr>
                <p:cNvPicPr/>
                <p:nvPr/>
              </p:nvPicPr>
              <p:blipFill>
                <a:blip r:embed="rId209"/>
                <a:stretch>
                  <a:fillRect/>
                </a:stretch>
              </p:blipFill>
              <p:spPr>
                <a:xfrm>
                  <a:off x="5099332" y="2605342"/>
                  <a:ext cx="213624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962" name="Ink 961">
                  <a:extLst>
                    <a:ext uri="{FF2B5EF4-FFF2-40B4-BE49-F238E27FC236}">
                      <a16:creationId xmlns:a16="http://schemas.microsoft.com/office/drawing/2014/main" id="{6F0A76F4-FE96-6949-7F77-4E4C78B6D790}"/>
                    </a:ext>
                  </a:extLst>
                </p14:cNvPr>
                <p14:cNvContentPartPr/>
                <p14:nvPr/>
              </p14:nvContentPartPr>
              <p14:xfrm>
                <a:off x="5806012" y="2432902"/>
                <a:ext cx="5760" cy="122040"/>
              </p14:xfrm>
            </p:contentPart>
          </mc:Choice>
          <mc:Fallback xmlns="">
            <p:pic>
              <p:nvPicPr>
                <p:cNvPr id="962" name="Ink 961">
                  <a:extLst>
                    <a:ext uri="{FF2B5EF4-FFF2-40B4-BE49-F238E27FC236}">
                      <a16:creationId xmlns:a16="http://schemas.microsoft.com/office/drawing/2014/main" id="{6F0A76F4-FE96-6949-7F77-4E4C78B6D790}"/>
                    </a:ext>
                  </a:extLst>
                </p:cNvPr>
                <p:cNvPicPr/>
                <p:nvPr/>
              </p:nvPicPr>
              <p:blipFill>
                <a:blip r:embed="rId211"/>
                <a:stretch>
                  <a:fillRect/>
                </a:stretch>
              </p:blipFill>
              <p:spPr>
                <a:xfrm>
                  <a:off x="5797372" y="2424262"/>
                  <a:ext cx="234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963" name="Ink 962">
                  <a:extLst>
                    <a:ext uri="{FF2B5EF4-FFF2-40B4-BE49-F238E27FC236}">
                      <a16:creationId xmlns:a16="http://schemas.microsoft.com/office/drawing/2014/main" id="{833CD7B7-35EC-2BED-9372-CF35A6E1DE3A}"/>
                    </a:ext>
                  </a:extLst>
                </p14:cNvPr>
                <p14:cNvContentPartPr/>
                <p14:nvPr/>
              </p14:nvContentPartPr>
              <p14:xfrm>
                <a:off x="5790172" y="2358742"/>
                <a:ext cx="184680" cy="121320"/>
              </p14:xfrm>
            </p:contentPart>
          </mc:Choice>
          <mc:Fallback xmlns="">
            <p:pic>
              <p:nvPicPr>
                <p:cNvPr id="963" name="Ink 962">
                  <a:extLst>
                    <a:ext uri="{FF2B5EF4-FFF2-40B4-BE49-F238E27FC236}">
                      <a16:creationId xmlns:a16="http://schemas.microsoft.com/office/drawing/2014/main" id="{833CD7B7-35EC-2BED-9372-CF35A6E1DE3A}"/>
                    </a:ext>
                  </a:extLst>
                </p:cNvPr>
                <p:cNvPicPr/>
                <p:nvPr/>
              </p:nvPicPr>
              <p:blipFill>
                <a:blip r:embed="rId213"/>
                <a:stretch>
                  <a:fillRect/>
                </a:stretch>
              </p:blipFill>
              <p:spPr>
                <a:xfrm>
                  <a:off x="5781532" y="2349742"/>
                  <a:ext cx="2023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964" name="Ink 963">
                  <a:extLst>
                    <a:ext uri="{FF2B5EF4-FFF2-40B4-BE49-F238E27FC236}">
                      <a16:creationId xmlns:a16="http://schemas.microsoft.com/office/drawing/2014/main" id="{688455A1-6B43-71A4-809E-CD8872AC4C62}"/>
                    </a:ext>
                  </a:extLst>
                </p14:cNvPr>
                <p14:cNvContentPartPr/>
                <p14:nvPr/>
              </p14:nvContentPartPr>
              <p14:xfrm>
                <a:off x="5991772" y="2456662"/>
                <a:ext cx="151200" cy="89640"/>
              </p14:xfrm>
            </p:contentPart>
          </mc:Choice>
          <mc:Fallback xmlns="">
            <p:pic>
              <p:nvPicPr>
                <p:cNvPr id="964" name="Ink 963">
                  <a:extLst>
                    <a:ext uri="{FF2B5EF4-FFF2-40B4-BE49-F238E27FC236}">
                      <a16:creationId xmlns:a16="http://schemas.microsoft.com/office/drawing/2014/main" id="{688455A1-6B43-71A4-809E-CD8872AC4C62}"/>
                    </a:ext>
                  </a:extLst>
                </p:cNvPr>
                <p:cNvPicPr/>
                <p:nvPr/>
              </p:nvPicPr>
              <p:blipFill>
                <a:blip r:embed="rId215"/>
                <a:stretch>
                  <a:fillRect/>
                </a:stretch>
              </p:blipFill>
              <p:spPr>
                <a:xfrm>
                  <a:off x="5983132" y="2448022"/>
                  <a:ext cx="1688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965" name="Ink 964">
                  <a:extLst>
                    <a:ext uri="{FF2B5EF4-FFF2-40B4-BE49-F238E27FC236}">
                      <a16:creationId xmlns:a16="http://schemas.microsoft.com/office/drawing/2014/main" id="{F1EF405E-DA2D-1366-C6D2-C94CDC765435}"/>
                    </a:ext>
                  </a:extLst>
                </p14:cNvPr>
                <p14:cNvContentPartPr/>
                <p14:nvPr/>
              </p14:nvContentPartPr>
              <p14:xfrm>
                <a:off x="6169612" y="2475022"/>
                <a:ext cx="56160" cy="59400"/>
              </p14:xfrm>
            </p:contentPart>
          </mc:Choice>
          <mc:Fallback xmlns="">
            <p:pic>
              <p:nvPicPr>
                <p:cNvPr id="965" name="Ink 964">
                  <a:extLst>
                    <a:ext uri="{FF2B5EF4-FFF2-40B4-BE49-F238E27FC236}">
                      <a16:creationId xmlns:a16="http://schemas.microsoft.com/office/drawing/2014/main" id="{F1EF405E-DA2D-1366-C6D2-C94CDC765435}"/>
                    </a:ext>
                  </a:extLst>
                </p:cNvPr>
                <p:cNvPicPr/>
                <p:nvPr/>
              </p:nvPicPr>
              <p:blipFill>
                <a:blip r:embed="rId217"/>
                <a:stretch>
                  <a:fillRect/>
                </a:stretch>
              </p:blipFill>
              <p:spPr>
                <a:xfrm>
                  <a:off x="6160972" y="2466382"/>
                  <a:ext cx="738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966" name="Ink 965">
                  <a:extLst>
                    <a:ext uri="{FF2B5EF4-FFF2-40B4-BE49-F238E27FC236}">
                      <a16:creationId xmlns:a16="http://schemas.microsoft.com/office/drawing/2014/main" id="{C2217BFE-8449-9C0D-F5ED-A6AEB9C68519}"/>
                    </a:ext>
                  </a:extLst>
                </p14:cNvPr>
                <p14:cNvContentPartPr/>
                <p14:nvPr/>
              </p14:nvContentPartPr>
              <p14:xfrm>
                <a:off x="6280132" y="2385382"/>
                <a:ext cx="145800" cy="219960"/>
              </p14:xfrm>
            </p:contentPart>
          </mc:Choice>
          <mc:Fallback xmlns="">
            <p:pic>
              <p:nvPicPr>
                <p:cNvPr id="966" name="Ink 965">
                  <a:extLst>
                    <a:ext uri="{FF2B5EF4-FFF2-40B4-BE49-F238E27FC236}">
                      <a16:creationId xmlns:a16="http://schemas.microsoft.com/office/drawing/2014/main" id="{C2217BFE-8449-9C0D-F5ED-A6AEB9C68519}"/>
                    </a:ext>
                  </a:extLst>
                </p:cNvPr>
                <p:cNvPicPr/>
                <p:nvPr/>
              </p:nvPicPr>
              <p:blipFill>
                <a:blip r:embed="rId219"/>
                <a:stretch>
                  <a:fillRect/>
                </a:stretch>
              </p:blipFill>
              <p:spPr>
                <a:xfrm>
                  <a:off x="6271492" y="2376382"/>
                  <a:ext cx="1634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968" name="Ink 967">
                  <a:extLst>
                    <a:ext uri="{FF2B5EF4-FFF2-40B4-BE49-F238E27FC236}">
                      <a16:creationId xmlns:a16="http://schemas.microsoft.com/office/drawing/2014/main" id="{8EA7EB6D-A9C3-EC5B-250F-7EFEB11D1302}"/>
                    </a:ext>
                  </a:extLst>
                </p14:cNvPr>
                <p14:cNvContentPartPr/>
                <p14:nvPr/>
              </p14:nvContentPartPr>
              <p14:xfrm>
                <a:off x="5224972" y="2769502"/>
                <a:ext cx="55080" cy="141120"/>
              </p14:xfrm>
            </p:contentPart>
          </mc:Choice>
          <mc:Fallback xmlns="">
            <p:pic>
              <p:nvPicPr>
                <p:cNvPr id="968" name="Ink 967">
                  <a:extLst>
                    <a:ext uri="{FF2B5EF4-FFF2-40B4-BE49-F238E27FC236}">
                      <a16:creationId xmlns:a16="http://schemas.microsoft.com/office/drawing/2014/main" id="{8EA7EB6D-A9C3-EC5B-250F-7EFEB11D1302}"/>
                    </a:ext>
                  </a:extLst>
                </p:cNvPr>
                <p:cNvPicPr/>
                <p:nvPr/>
              </p:nvPicPr>
              <p:blipFill>
                <a:blip r:embed="rId221"/>
                <a:stretch>
                  <a:fillRect/>
                </a:stretch>
              </p:blipFill>
              <p:spPr>
                <a:xfrm>
                  <a:off x="5216332" y="2760502"/>
                  <a:ext cx="727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969" name="Ink 968">
                  <a:extLst>
                    <a:ext uri="{FF2B5EF4-FFF2-40B4-BE49-F238E27FC236}">
                      <a16:creationId xmlns:a16="http://schemas.microsoft.com/office/drawing/2014/main" id="{648A9C44-24C5-10B4-4E8E-C1BFD857BFEB}"/>
                    </a:ext>
                  </a:extLst>
                </p14:cNvPr>
                <p14:cNvContentPartPr/>
                <p14:nvPr/>
              </p14:nvContentPartPr>
              <p14:xfrm>
                <a:off x="5282932" y="2712622"/>
                <a:ext cx="9720" cy="14760"/>
              </p14:xfrm>
            </p:contentPart>
          </mc:Choice>
          <mc:Fallback xmlns="">
            <p:pic>
              <p:nvPicPr>
                <p:cNvPr id="969" name="Ink 968">
                  <a:extLst>
                    <a:ext uri="{FF2B5EF4-FFF2-40B4-BE49-F238E27FC236}">
                      <a16:creationId xmlns:a16="http://schemas.microsoft.com/office/drawing/2014/main" id="{648A9C44-24C5-10B4-4E8E-C1BFD857BFEB}"/>
                    </a:ext>
                  </a:extLst>
                </p:cNvPr>
                <p:cNvPicPr/>
                <p:nvPr/>
              </p:nvPicPr>
              <p:blipFill>
                <a:blip r:embed="rId223"/>
                <a:stretch>
                  <a:fillRect/>
                </a:stretch>
              </p:blipFill>
              <p:spPr>
                <a:xfrm>
                  <a:off x="5274292" y="2703982"/>
                  <a:ext cx="2736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970" name="Ink 969">
                  <a:extLst>
                    <a:ext uri="{FF2B5EF4-FFF2-40B4-BE49-F238E27FC236}">
                      <a16:creationId xmlns:a16="http://schemas.microsoft.com/office/drawing/2014/main" id="{EB341910-6341-70A5-729A-DFC07C8A95B3}"/>
                    </a:ext>
                  </a:extLst>
                </p14:cNvPr>
                <p14:cNvContentPartPr/>
                <p14:nvPr/>
              </p14:nvContentPartPr>
              <p14:xfrm>
                <a:off x="5348812" y="2719102"/>
                <a:ext cx="124560" cy="165240"/>
              </p14:xfrm>
            </p:contentPart>
          </mc:Choice>
          <mc:Fallback xmlns="">
            <p:pic>
              <p:nvPicPr>
                <p:cNvPr id="970" name="Ink 969">
                  <a:extLst>
                    <a:ext uri="{FF2B5EF4-FFF2-40B4-BE49-F238E27FC236}">
                      <a16:creationId xmlns:a16="http://schemas.microsoft.com/office/drawing/2014/main" id="{EB341910-6341-70A5-729A-DFC07C8A95B3}"/>
                    </a:ext>
                  </a:extLst>
                </p:cNvPr>
                <p:cNvPicPr/>
                <p:nvPr/>
              </p:nvPicPr>
              <p:blipFill>
                <a:blip r:embed="rId225"/>
                <a:stretch>
                  <a:fillRect/>
                </a:stretch>
              </p:blipFill>
              <p:spPr>
                <a:xfrm>
                  <a:off x="5339812" y="2710102"/>
                  <a:ext cx="1422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971" name="Ink 970">
                  <a:extLst>
                    <a:ext uri="{FF2B5EF4-FFF2-40B4-BE49-F238E27FC236}">
                      <a16:creationId xmlns:a16="http://schemas.microsoft.com/office/drawing/2014/main" id="{0258A7AD-DF0E-6A29-92CE-D9360028D355}"/>
                    </a:ext>
                  </a:extLst>
                </p14:cNvPr>
                <p14:cNvContentPartPr/>
                <p14:nvPr/>
              </p14:nvContentPartPr>
              <p14:xfrm>
                <a:off x="5547532" y="2871742"/>
                <a:ext cx="28080" cy="60120"/>
              </p14:xfrm>
            </p:contentPart>
          </mc:Choice>
          <mc:Fallback xmlns="">
            <p:pic>
              <p:nvPicPr>
                <p:cNvPr id="971" name="Ink 970">
                  <a:extLst>
                    <a:ext uri="{FF2B5EF4-FFF2-40B4-BE49-F238E27FC236}">
                      <a16:creationId xmlns:a16="http://schemas.microsoft.com/office/drawing/2014/main" id="{0258A7AD-DF0E-6A29-92CE-D9360028D355}"/>
                    </a:ext>
                  </a:extLst>
                </p:cNvPr>
                <p:cNvPicPr/>
                <p:nvPr/>
              </p:nvPicPr>
              <p:blipFill>
                <a:blip r:embed="rId227"/>
                <a:stretch>
                  <a:fillRect/>
                </a:stretch>
              </p:blipFill>
              <p:spPr>
                <a:xfrm>
                  <a:off x="5538532" y="2863102"/>
                  <a:ext cx="4572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972" name="Ink 971">
                  <a:extLst>
                    <a:ext uri="{FF2B5EF4-FFF2-40B4-BE49-F238E27FC236}">
                      <a16:creationId xmlns:a16="http://schemas.microsoft.com/office/drawing/2014/main" id="{F7A81DF0-470E-5A0B-41CA-73096FAEE93D}"/>
                    </a:ext>
                  </a:extLst>
                </p14:cNvPr>
                <p14:cNvContentPartPr/>
                <p14:nvPr/>
              </p14:nvContentPartPr>
              <p14:xfrm>
                <a:off x="5649412" y="2788582"/>
                <a:ext cx="191520" cy="99360"/>
              </p14:xfrm>
            </p:contentPart>
          </mc:Choice>
          <mc:Fallback xmlns="">
            <p:pic>
              <p:nvPicPr>
                <p:cNvPr id="972" name="Ink 971">
                  <a:extLst>
                    <a:ext uri="{FF2B5EF4-FFF2-40B4-BE49-F238E27FC236}">
                      <a16:creationId xmlns:a16="http://schemas.microsoft.com/office/drawing/2014/main" id="{F7A81DF0-470E-5A0B-41CA-73096FAEE93D}"/>
                    </a:ext>
                  </a:extLst>
                </p:cNvPr>
                <p:cNvPicPr/>
                <p:nvPr/>
              </p:nvPicPr>
              <p:blipFill>
                <a:blip r:embed="rId229"/>
                <a:stretch>
                  <a:fillRect/>
                </a:stretch>
              </p:blipFill>
              <p:spPr>
                <a:xfrm>
                  <a:off x="5640772" y="2779942"/>
                  <a:ext cx="2091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973" name="Ink 972">
                  <a:extLst>
                    <a:ext uri="{FF2B5EF4-FFF2-40B4-BE49-F238E27FC236}">
                      <a16:creationId xmlns:a16="http://schemas.microsoft.com/office/drawing/2014/main" id="{89452CE8-E25D-537B-9FCF-187256A30841}"/>
                    </a:ext>
                  </a:extLst>
                </p14:cNvPr>
                <p14:cNvContentPartPr/>
                <p14:nvPr/>
              </p14:nvContentPartPr>
              <p14:xfrm>
                <a:off x="5888092" y="2797582"/>
                <a:ext cx="106560" cy="85320"/>
              </p14:xfrm>
            </p:contentPart>
          </mc:Choice>
          <mc:Fallback xmlns="">
            <p:pic>
              <p:nvPicPr>
                <p:cNvPr id="973" name="Ink 972">
                  <a:extLst>
                    <a:ext uri="{FF2B5EF4-FFF2-40B4-BE49-F238E27FC236}">
                      <a16:creationId xmlns:a16="http://schemas.microsoft.com/office/drawing/2014/main" id="{89452CE8-E25D-537B-9FCF-187256A30841}"/>
                    </a:ext>
                  </a:extLst>
                </p:cNvPr>
                <p:cNvPicPr/>
                <p:nvPr/>
              </p:nvPicPr>
              <p:blipFill>
                <a:blip r:embed="rId231"/>
                <a:stretch>
                  <a:fillRect/>
                </a:stretch>
              </p:blipFill>
              <p:spPr>
                <a:xfrm>
                  <a:off x="5879092" y="2788582"/>
                  <a:ext cx="12420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974" name="Ink 973">
                  <a:extLst>
                    <a:ext uri="{FF2B5EF4-FFF2-40B4-BE49-F238E27FC236}">
                      <a16:creationId xmlns:a16="http://schemas.microsoft.com/office/drawing/2014/main" id="{AC497B4D-27B0-1B4B-794A-C30B19EFE672}"/>
                    </a:ext>
                  </a:extLst>
                </p14:cNvPr>
                <p14:cNvContentPartPr/>
                <p14:nvPr/>
              </p14:nvContentPartPr>
              <p14:xfrm>
                <a:off x="6042172" y="2778142"/>
                <a:ext cx="220680" cy="104040"/>
              </p14:xfrm>
            </p:contentPart>
          </mc:Choice>
          <mc:Fallback xmlns="">
            <p:pic>
              <p:nvPicPr>
                <p:cNvPr id="974" name="Ink 973">
                  <a:extLst>
                    <a:ext uri="{FF2B5EF4-FFF2-40B4-BE49-F238E27FC236}">
                      <a16:creationId xmlns:a16="http://schemas.microsoft.com/office/drawing/2014/main" id="{AC497B4D-27B0-1B4B-794A-C30B19EFE672}"/>
                    </a:ext>
                  </a:extLst>
                </p:cNvPr>
                <p:cNvPicPr/>
                <p:nvPr/>
              </p:nvPicPr>
              <p:blipFill>
                <a:blip r:embed="rId233"/>
                <a:stretch>
                  <a:fillRect/>
                </a:stretch>
              </p:blipFill>
              <p:spPr>
                <a:xfrm>
                  <a:off x="6033532" y="2769502"/>
                  <a:ext cx="2383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975" name="Ink 974">
                  <a:extLst>
                    <a:ext uri="{FF2B5EF4-FFF2-40B4-BE49-F238E27FC236}">
                      <a16:creationId xmlns:a16="http://schemas.microsoft.com/office/drawing/2014/main" id="{AC66F92F-AD3F-5C11-E854-61085FA579ED}"/>
                    </a:ext>
                  </a:extLst>
                </p14:cNvPr>
                <p14:cNvContentPartPr/>
                <p14:nvPr/>
              </p14:nvContentPartPr>
              <p14:xfrm>
                <a:off x="6341332" y="2861662"/>
                <a:ext cx="28800" cy="64080"/>
              </p14:xfrm>
            </p:contentPart>
          </mc:Choice>
          <mc:Fallback xmlns="">
            <p:pic>
              <p:nvPicPr>
                <p:cNvPr id="975" name="Ink 974">
                  <a:extLst>
                    <a:ext uri="{FF2B5EF4-FFF2-40B4-BE49-F238E27FC236}">
                      <a16:creationId xmlns:a16="http://schemas.microsoft.com/office/drawing/2014/main" id="{AC66F92F-AD3F-5C11-E854-61085FA579ED}"/>
                    </a:ext>
                  </a:extLst>
                </p:cNvPr>
                <p:cNvPicPr/>
                <p:nvPr/>
              </p:nvPicPr>
              <p:blipFill>
                <a:blip r:embed="rId235"/>
                <a:stretch>
                  <a:fillRect/>
                </a:stretch>
              </p:blipFill>
              <p:spPr>
                <a:xfrm>
                  <a:off x="6332692" y="2852662"/>
                  <a:ext cx="4644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976" name="Ink 975">
                  <a:extLst>
                    <a:ext uri="{FF2B5EF4-FFF2-40B4-BE49-F238E27FC236}">
                      <a16:creationId xmlns:a16="http://schemas.microsoft.com/office/drawing/2014/main" id="{CAB33BDC-5491-DF55-F5FB-A5902FB4E3BA}"/>
                    </a:ext>
                  </a:extLst>
                </p14:cNvPr>
                <p14:cNvContentPartPr/>
                <p14:nvPr/>
              </p14:nvContentPartPr>
              <p14:xfrm>
                <a:off x="6488932" y="2727022"/>
                <a:ext cx="127800" cy="178920"/>
              </p14:xfrm>
            </p:contentPart>
          </mc:Choice>
          <mc:Fallback xmlns="">
            <p:pic>
              <p:nvPicPr>
                <p:cNvPr id="976" name="Ink 975">
                  <a:extLst>
                    <a:ext uri="{FF2B5EF4-FFF2-40B4-BE49-F238E27FC236}">
                      <a16:creationId xmlns:a16="http://schemas.microsoft.com/office/drawing/2014/main" id="{CAB33BDC-5491-DF55-F5FB-A5902FB4E3BA}"/>
                    </a:ext>
                  </a:extLst>
                </p:cNvPr>
                <p:cNvPicPr/>
                <p:nvPr/>
              </p:nvPicPr>
              <p:blipFill>
                <a:blip r:embed="rId237"/>
                <a:stretch>
                  <a:fillRect/>
                </a:stretch>
              </p:blipFill>
              <p:spPr>
                <a:xfrm>
                  <a:off x="6480292" y="2718022"/>
                  <a:ext cx="1454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977" name="Ink 976">
                  <a:extLst>
                    <a:ext uri="{FF2B5EF4-FFF2-40B4-BE49-F238E27FC236}">
                      <a16:creationId xmlns:a16="http://schemas.microsoft.com/office/drawing/2014/main" id="{01279FEE-8090-9241-DD71-72D9721D6926}"/>
                    </a:ext>
                  </a:extLst>
                </p14:cNvPr>
                <p14:cNvContentPartPr/>
                <p14:nvPr/>
              </p14:nvContentPartPr>
              <p14:xfrm>
                <a:off x="6633292" y="2813062"/>
                <a:ext cx="70200" cy="75600"/>
              </p14:xfrm>
            </p:contentPart>
          </mc:Choice>
          <mc:Fallback xmlns="">
            <p:pic>
              <p:nvPicPr>
                <p:cNvPr id="977" name="Ink 976">
                  <a:extLst>
                    <a:ext uri="{FF2B5EF4-FFF2-40B4-BE49-F238E27FC236}">
                      <a16:creationId xmlns:a16="http://schemas.microsoft.com/office/drawing/2014/main" id="{01279FEE-8090-9241-DD71-72D9721D6926}"/>
                    </a:ext>
                  </a:extLst>
                </p:cNvPr>
                <p:cNvPicPr/>
                <p:nvPr/>
              </p:nvPicPr>
              <p:blipFill>
                <a:blip r:embed="rId239"/>
                <a:stretch>
                  <a:fillRect/>
                </a:stretch>
              </p:blipFill>
              <p:spPr>
                <a:xfrm>
                  <a:off x="6624652" y="2804062"/>
                  <a:ext cx="878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978" name="Ink 977">
                  <a:extLst>
                    <a:ext uri="{FF2B5EF4-FFF2-40B4-BE49-F238E27FC236}">
                      <a16:creationId xmlns:a16="http://schemas.microsoft.com/office/drawing/2014/main" id="{89386F66-B672-CDC6-B383-4D4D24E49289}"/>
                    </a:ext>
                  </a:extLst>
                </p14:cNvPr>
                <p14:cNvContentPartPr/>
                <p14:nvPr/>
              </p14:nvContentPartPr>
              <p14:xfrm>
                <a:off x="6718612" y="2779942"/>
                <a:ext cx="96480" cy="129240"/>
              </p14:xfrm>
            </p:contentPart>
          </mc:Choice>
          <mc:Fallback xmlns="">
            <p:pic>
              <p:nvPicPr>
                <p:cNvPr id="978" name="Ink 977">
                  <a:extLst>
                    <a:ext uri="{FF2B5EF4-FFF2-40B4-BE49-F238E27FC236}">
                      <a16:creationId xmlns:a16="http://schemas.microsoft.com/office/drawing/2014/main" id="{89386F66-B672-CDC6-B383-4D4D24E49289}"/>
                    </a:ext>
                  </a:extLst>
                </p:cNvPr>
                <p:cNvPicPr/>
                <p:nvPr/>
              </p:nvPicPr>
              <p:blipFill>
                <a:blip r:embed="rId241"/>
                <a:stretch>
                  <a:fillRect/>
                </a:stretch>
              </p:blipFill>
              <p:spPr>
                <a:xfrm>
                  <a:off x="6709972" y="2771302"/>
                  <a:ext cx="114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979" name="Ink 978">
                  <a:extLst>
                    <a:ext uri="{FF2B5EF4-FFF2-40B4-BE49-F238E27FC236}">
                      <a16:creationId xmlns:a16="http://schemas.microsoft.com/office/drawing/2014/main" id="{3B383AF5-2DED-D033-9C6E-FD0911C9769B}"/>
                    </a:ext>
                  </a:extLst>
                </p14:cNvPr>
                <p14:cNvContentPartPr/>
                <p14:nvPr/>
              </p14:nvContentPartPr>
              <p14:xfrm>
                <a:off x="5330812" y="3119782"/>
                <a:ext cx="9720" cy="133920"/>
              </p14:xfrm>
            </p:contentPart>
          </mc:Choice>
          <mc:Fallback xmlns="">
            <p:pic>
              <p:nvPicPr>
                <p:cNvPr id="979" name="Ink 978">
                  <a:extLst>
                    <a:ext uri="{FF2B5EF4-FFF2-40B4-BE49-F238E27FC236}">
                      <a16:creationId xmlns:a16="http://schemas.microsoft.com/office/drawing/2014/main" id="{3B383AF5-2DED-D033-9C6E-FD0911C9769B}"/>
                    </a:ext>
                  </a:extLst>
                </p:cNvPr>
                <p:cNvPicPr/>
                <p:nvPr/>
              </p:nvPicPr>
              <p:blipFill>
                <a:blip r:embed="rId243"/>
                <a:stretch>
                  <a:fillRect/>
                </a:stretch>
              </p:blipFill>
              <p:spPr>
                <a:xfrm>
                  <a:off x="5322172" y="3111142"/>
                  <a:ext cx="273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980" name="Ink 979">
                  <a:extLst>
                    <a:ext uri="{FF2B5EF4-FFF2-40B4-BE49-F238E27FC236}">
                      <a16:creationId xmlns:a16="http://schemas.microsoft.com/office/drawing/2014/main" id="{558064BD-294E-C4E1-93D3-E114834B8EC3}"/>
                    </a:ext>
                  </a:extLst>
                </p14:cNvPr>
                <p14:cNvContentPartPr/>
                <p14:nvPr/>
              </p14:nvContentPartPr>
              <p14:xfrm>
                <a:off x="5308492" y="3070822"/>
                <a:ext cx="266040" cy="126000"/>
              </p14:xfrm>
            </p:contentPart>
          </mc:Choice>
          <mc:Fallback xmlns="">
            <p:pic>
              <p:nvPicPr>
                <p:cNvPr id="980" name="Ink 979">
                  <a:extLst>
                    <a:ext uri="{FF2B5EF4-FFF2-40B4-BE49-F238E27FC236}">
                      <a16:creationId xmlns:a16="http://schemas.microsoft.com/office/drawing/2014/main" id="{558064BD-294E-C4E1-93D3-E114834B8EC3}"/>
                    </a:ext>
                  </a:extLst>
                </p:cNvPr>
                <p:cNvPicPr/>
                <p:nvPr/>
              </p:nvPicPr>
              <p:blipFill>
                <a:blip r:embed="rId245"/>
                <a:stretch>
                  <a:fillRect/>
                </a:stretch>
              </p:blipFill>
              <p:spPr>
                <a:xfrm>
                  <a:off x="5299852" y="3061822"/>
                  <a:ext cx="2836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981" name="Ink 980">
                  <a:extLst>
                    <a:ext uri="{FF2B5EF4-FFF2-40B4-BE49-F238E27FC236}">
                      <a16:creationId xmlns:a16="http://schemas.microsoft.com/office/drawing/2014/main" id="{467B34CE-27DB-7CD9-EDCB-834725750DF8}"/>
                    </a:ext>
                  </a:extLst>
                </p14:cNvPr>
                <p14:cNvContentPartPr/>
                <p14:nvPr/>
              </p14:nvContentPartPr>
              <p14:xfrm>
                <a:off x="5569852" y="3072622"/>
                <a:ext cx="10440" cy="24120"/>
              </p14:xfrm>
            </p:contentPart>
          </mc:Choice>
          <mc:Fallback xmlns="">
            <p:pic>
              <p:nvPicPr>
                <p:cNvPr id="981" name="Ink 980">
                  <a:extLst>
                    <a:ext uri="{FF2B5EF4-FFF2-40B4-BE49-F238E27FC236}">
                      <a16:creationId xmlns:a16="http://schemas.microsoft.com/office/drawing/2014/main" id="{467B34CE-27DB-7CD9-EDCB-834725750DF8}"/>
                    </a:ext>
                  </a:extLst>
                </p:cNvPr>
                <p:cNvPicPr/>
                <p:nvPr/>
              </p:nvPicPr>
              <p:blipFill>
                <a:blip r:embed="rId247"/>
                <a:stretch>
                  <a:fillRect/>
                </a:stretch>
              </p:blipFill>
              <p:spPr>
                <a:xfrm>
                  <a:off x="5560852" y="3063982"/>
                  <a:ext cx="280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982" name="Ink 981">
                  <a:extLst>
                    <a:ext uri="{FF2B5EF4-FFF2-40B4-BE49-F238E27FC236}">
                      <a16:creationId xmlns:a16="http://schemas.microsoft.com/office/drawing/2014/main" id="{4BBA02B1-A652-CFF7-3456-15E833AFFB52}"/>
                    </a:ext>
                  </a:extLst>
                </p14:cNvPr>
                <p14:cNvContentPartPr/>
                <p14:nvPr/>
              </p14:nvContentPartPr>
              <p14:xfrm>
                <a:off x="5617012" y="3111142"/>
                <a:ext cx="110880" cy="86760"/>
              </p14:xfrm>
            </p:contentPart>
          </mc:Choice>
          <mc:Fallback xmlns="">
            <p:pic>
              <p:nvPicPr>
                <p:cNvPr id="982" name="Ink 981">
                  <a:extLst>
                    <a:ext uri="{FF2B5EF4-FFF2-40B4-BE49-F238E27FC236}">
                      <a16:creationId xmlns:a16="http://schemas.microsoft.com/office/drawing/2014/main" id="{4BBA02B1-A652-CFF7-3456-15E833AFFB52}"/>
                    </a:ext>
                  </a:extLst>
                </p:cNvPr>
                <p:cNvPicPr/>
                <p:nvPr/>
              </p:nvPicPr>
              <p:blipFill>
                <a:blip r:embed="rId249"/>
                <a:stretch>
                  <a:fillRect/>
                </a:stretch>
              </p:blipFill>
              <p:spPr>
                <a:xfrm>
                  <a:off x="5608372" y="3102142"/>
                  <a:ext cx="12852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983" name="Ink 982">
                  <a:extLst>
                    <a:ext uri="{FF2B5EF4-FFF2-40B4-BE49-F238E27FC236}">
                      <a16:creationId xmlns:a16="http://schemas.microsoft.com/office/drawing/2014/main" id="{CF125AEC-5EED-31CB-AABA-4F374FDC4396}"/>
                    </a:ext>
                  </a:extLst>
                </p14:cNvPr>
                <p14:cNvContentPartPr/>
                <p14:nvPr/>
              </p14:nvContentPartPr>
              <p14:xfrm>
                <a:off x="5757052" y="3087022"/>
                <a:ext cx="210600" cy="115560"/>
              </p14:xfrm>
            </p:contentPart>
          </mc:Choice>
          <mc:Fallback xmlns="">
            <p:pic>
              <p:nvPicPr>
                <p:cNvPr id="983" name="Ink 982">
                  <a:extLst>
                    <a:ext uri="{FF2B5EF4-FFF2-40B4-BE49-F238E27FC236}">
                      <a16:creationId xmlns:a16="http://schemas.microsoft.com/office/drawing/2014/main" id="{CF125AEC-5EED-31CB-AABA-4F374FDC4396}"/>
                    </a:ext>
                  </a:extLst>
                </p:cNvPr>
                <p:cNvPicPr/>
                <p:nvPr/>
              </p:nvPicPr>
              <p:blipFill>
                <a:blip r:embed="rId251"/>
                <a:stretch>
                  <a:fillRect/>
                </a:stretch>
              </p:blipFill>
              <p:spPr>
                <a:xfrm>
                  <a:off x="5748052" y="3078382"/>
                  <a:ext cx="2282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020" name="Ink 1019">
                  <a:extLst>
                    <a:ext uri="{FF2B5EF4-FFF2-40B4-BE49-F238E27FC236}">
                      <a16:creationId xmlns:a16="http://schemas.microsoft.com/office/drawing/2014/main" id="{7BB774A6-E507-E79B-1113-53FF6C5293E5}"/>
                    </a:ext>
                  </a:extLst>
                </p14:cNvPr>
                <p14:cNvContentPartPr/>
                <p14:nvPr/>
              </p14:nvContentPartPr>
              <p14:xfrm>
                <a:off x="4832932" y="4248742"/>
                <a:ext cx="182880" cy="1144800"/>
              </p14:xfrm>
            </p:contentPart>
          </mc:Choice>
          <mc:Fallback xmlns="">
            <p:pic>
              <p:nvPicPr>
                <p:cNvPr id="1020" name="Ink 1019">
                  <a:extLst>
                    <a:ext uri="{FF2B5EF4-FFF2-40B4-BE49-F238E27FC236}">
                      <a16:creationId xmlns:a16="http://schemas.microsoft.com/office/drawing/2014/main" id="{7BB774A6-E507-E79B-1113-53FF6C5293E5}"/>
                    </a:ext>
                  </a:extLst>
                </p:cNvPr>
                <p:cNvPicPr/>
                <p:nvPr/>
              </p:nvPicPr>
              <p:blipFill>
                <a:blip r:embed="rId253"/>
                <a:stretch>
                  <a:fillRect/>
                </a:stretch>
              </p:blipFill>
              <p:spPr>
                <a:xfrm>
                  <a:off x="4824292" y="4240102"/>
                  <a:ext cx="200520" cy="11624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021" name="Ink 1020">
                  <a:extLst>
                    <a:ext uri="{FF2B5EF4-FFF2-40B4-BE49-F238E27FC236}">
                      <a16:creationId xmlns:a16="http://schemas.microsoft.com/office/drawing/2014/main" id="{9AB2A024-5B5B-FE57-BAE7-72F9E7CE53EE}"/>
                    </a:ext>
                  </a:extLst>
                </p14:cNvPr>
                <p14:cNvContentPartPr/>
                <p14:nvPr/>
              </p14:nvContentPartPr>
              <p14:xfrm>
                <a:off x="4890172" y="5173942"/>
                <a:ext cx="2361600" cy="83520"/>
              </p14:xfrm>
            </p:contentPart>
          </mc:Choice>
          <mc:Fallback xmlns="">
            <p:pic>
              <p:nvPicPr>
                <p:cNvPr id="1021" name="Ink 1020">
                  <a:extLst>
                    <a:ext uri="{FF2B5EF4-FFF2-40B4-BE49-F238E27FC236}">
                      <a16:creationId xmlns:a16="http://schemas.microsoft.com/office/drawing/2014/main" id="{9AB2A024-5B5B-FE57-BAE7-72F9E7CE53EE}"/>
                    </a:ext>
                  </a:extLst>
                </p:cNvPr>
                <p:cNvPicPr/>
                <p:nvPr/>
              </p:nvPicPr>
              <p:blipFill>
                <a:blip r:embed="rId255"/>
                <a:stretch>
                  <a:fillRect/>
                </a:stretch>
              </p:blipFill>
              <p:spPr>
                <a:xfrm>
                  <a:off x="4881172" y="5165302"/>
                  <a:ext cx="23792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022" name="Ink 1021">
                  <a:extLst>
                    <a:ext uri="{FF2B5EF4-FFF2-40B4-BE49-F238E27FC236}">
                      <a16:creationId xmlns:a16="http://schemas.microsoft.com/office/drawing/2014/main" id="{337B0369-7887-6C1E-8839-F98B871A3A16}"/>
                    </a:ext>
                  </a:extLst>
                </p14:cNvPr>
                <p14:cNvContentPartPr/>
                <p14:nvPr/>
              </p14:nvContentPartPr>
              <p14:xfrm>
                <a:off x="5082772" y="4016182"/>
                <a:ext cx="2382840" cy="1060560"/>
              </p14:xfrm>
            </p:contentPart>
          </mc:Choice>
          <mc:Fallback xmlns="">
            <p:pic>
              <p:nvPicPr>
                <p:cNvPr id="1022" name="Ink 1021">
                  <a:extLst>
                    <a:ext uri="{FF2B5EF4-FFF2-40B4-BE49-F238E27FC236}">
                      <a16:creationId xmlns:a16="http://schemas.microsoft.com/office/drawing/2014/main" id="{337B0369-7887-6C1E-8839-F98B871A3A16}"/>
                    </a:ext>
                  </a:extLst>
                </p:cNvPr>
                <p:cNvPicPr/>
                <p:nvPr/>
              </p:nvPicPr>
              <p:blipFill>
                <a:blip r:embed="rId257"/>
                <a:stretch>
                  <a:fillRect/>
                </a:stretch>
              </p:blipFill>
              <p:spPr>
                <a:xfrm>
                  <a:off x="5073772" y="4007182"/>
                  <a:ext cx="2400480" cy="10782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023" name="Ink 1022">
                  <a:extLst>
                    <a:ext uri="{FF2B5EF4-FFF2-40B4-BE49-F238E27FC236}">
                      <a16:creationId xmlns:a16="http://schemas.microsoft.com/office/drawing/2014/main" id="{25D16627-5F82-6137-42EA-484DAEB9914B}"/>
                    </a:ext>
                  </a:extLst>
                </p14:cNvPr>
                <p14:cNvContentPartPr/>
                <p14:nvPr/>
              </p14:nvContentPartPr>
              <p14:xfrm>
                <a:off x="5015092" y="4372222"/>
                <a:ext cx="2518200" cy="92160"/>
              </p14:xfrm>
            </p:contentPart>
          </mc:Choice>
          <mc:Fallback xmlns="">
            <p:pic>
              <p:nvPicPr>
                <p:cNvPr id="1023" name="Ink 1022">
                  <a:extLst>
                    <a:ext uri="{FF2B5EF4-FFF2-40B4-BE49-F238E27FC236}">
                      <a16:creationId xmlns:a16="http://schemas.microsoft.com/office/drawing/2014/main" id="{25D16627-5F82-6137-42EA-484DAEB9914B}"/>
                    </a:ext>
                  </a:extLst>
                </p:cNvPr>
                <p:cNvPicPr/>
                <p:nvPr/>
              </p:nvPicPr>
              <p:blipFill>
                <a:blip r:embed="rId259"/>
                <a:stretch>
                  <a:fillRect/>
                </a:stretch>
              </p:blipFill>
              <p:spPr>
                <a:xfrm>
                  <a:off x="5006092" y="4363222"/>
                  <a:ext cx="253584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024" name="Ink 1023">
                  <a:extLst>
                    <a:ext uri="{FF2B5EF4-FFF2-40B4-BE49-F238E27FC236}">
                      <a16:creationId xmlns:a16="http://schemas.microsoft.com/office/drawing/2014/main" id="{67FF0E24-794A-54DE-B0C1-7C8C3A2BDA56}"/>
                    </a:ext>
                  </a:extLst>
                </p14:cNvPr>
                <p14:cNvContentPartPr/>
                <p14:nvPr/>
              </p14:nvContentPartPr>
              <p14:xfrm>
                <a:off x="5811052" y="4136422"/>
                <a:ext cx="175320" cy="171000"/>
              </p14:xfrm>
            </p:contentPart>
          </mc:Choice>
          <mc:Fallback xmlns="">
            <p:pic>
              <p:nvPicPr>
                <p:cNvPr id="1024" name="Ink 1023">
                  <a:extLst>
                    <a:ext uri="{FF2B5EF4-FFF2-40B4-BE49-F238E27FC236}">
                      <a16:creationId xmlns:a16="http://schemas.microsoft.com/office/drawing/2014/main" id="{67FF0E24-794A-54DE-B0C1-7C8C3A2BDA56}"/>
                    </a:ext>
                  </a:extLst>
                </p:cNvPr>
                <p:cNvPicPr/>
                <p:nvPr/>
              </p:nvPicPr>
              <p:blipFill>
                <a:blip r:embed="rId261"/>
                <a:stretch>
                  <a:fillRect/>
                </a:stretch>
              </p:blipFill>
              <p:spPr>
                <a:xfrm>
                  <a:off x="5802052" y="4127782"/>
                  <a:ext cx="19296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025" name="Ink 1024">
                  <a:extLst>
                    <a:ext uri="{FF2B5EF4-FFF2-40B4-BE49-F238E27FC236}">
                      <a16:creationId xmlns:a16="http://schemas.microsoft.com/office/drawing/2014/main" id="{C72ACF1D-E856-55D0-9701-7AD50AA6D008}"/>
                    </a:ext>
                  </a:extLst>
                </p14:cNvPr>
                <p14:cNvContentPartPr/>
                <p14:nvPr/>
              </p14:nvContentPartPr>
              <p14:xfrm>
                <a:off x="6077452" y="4199782"/>
                <a:ext cx="94680" cy="84240"/>
              </p14:xfrm>
            </p:contentPart>
          </mc:Choice>
          <mc:Fallback xmlns="">
            <p:pic>
              <p:nvPicPr>
                <p:cNvPr id="1025" name="Ink 1024">
                  <a:extLst>
                    <a:ext uri="{FF2B5EF4-FFF2-40B4-BE49-F238E27FC236}">
                      <a16:creationId xmlns:a16="http://schemas.microsoft.com/office/drawing/2014/main" id="{C72ACF1D-E856-55D0-9701-7AD50AA6D008}"/>
                    </a:ext>
                  </a:extLst>
                </p:cNvPr>
                <p:cNvPicPr/>
                <p:nvPr/>
              </p:nvPicPr>
              <p:blipFill>
                <a:blip r:embed="rId263"/>
                <a:stretch>
                  <a:fillRect/>
                </a:stretch>
              </p:blipFill>
              <p:spPr>
                <a:xfrm>
                  <a:off x="6068812" y="4191142"/>
                  <a:ext cx="11232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051" name="Ink 1050">
                  <a:extLst>
                    <a:ext uri="{FF2B5EF4-FFF2-40B4-BE49-F238E27FC236}">
                      <a16:creationId xmlns:a16="http://schemas.microsoft.com/office/drawing/2014/main" id="{140C6A44-6C95-9F99-596A-4DA0447BE984}"/>
                    </a:ext>
                  </a:extLst>
                </p14:cNvPr>
                <p14:cNvContentPartPr/>
                <p14:nvPr/>
              </p14:nvContentPartPr>
              <p14:xfrm>
                <a:off x="3467452" y="3307342"/>
                <a:ext cx="1484280" cy="1242000"/>
              </p14:xfrm>
            </p:contentPart>
          </mc:Choice>
          <mc:Fallback xmlns="">
            <p:pic>
              <p:nvPicPr>
                <p:cNvPr id="1051" name="Ink 1050">
                  <a:extLst>
                    <a:ext uri="{FF2B5EF4-FFF2-40B4-BE49-F238E27FC236}">
                      <a16:creationId xmlns:a16="http://schemas.microsoft.com/office/drawing/2014/main" id="{140C6A44-6C95-9F99-596A-4DA0447BE984}"/>
                    </a:ext>
                  </a:extLst>
                </p:cNvPr>
                <p:cNvPicPr/>
                <p:nvPr/>
              </p:nvPicPr>
              <p:blipFill>
                <a:blip r:embed="rId265"/>
                <a:stretch>
                  <a:fillRect/>
                </a:stretch>
              </p:blipFill>
              <p:spPr>
                <a:xfrm>
                  <a:off x="3458812" y="3298702"/>
                  <a:ext cx="1501920" cy="12596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053" name="Ink 1052">
                  <a:extLst>
                    <a:ext uri="{FF2B5EF4-FFF2-40B4-BE49-F238E27FC236}">
                      <a16:creationId xmlns:a16="http://schemas.microsoft.com/office/drawing/2014/main" id="{D313443A-A857-3358-58CE-1F42677F46D6}"/>
                    </a:ext>
                  </a:extLst>
                </p14:cNvPr>
                <p14:cNvContentPartPr/>
                <p14:nvPr/>
              </p14:nvContentPartPr>
              <p14:xfrm>
                <a:off x="5269252" y="4542862"/>
                <a:ext cx="432720" cy="189000"/>
              </p14:xfrm>
            </p:contentPart>
          </mc:Choice>
          <mc:Fallback xmlns="">
            <p:pic>
              <p:nvPicPr>
                <p:cNvPr id="1053" name="Ink 1052">
                  <a:extLst>
                    <a:ext uri="{FF2B5EF4-FFF2-40B4-BE49-F238E27FC236}">
                      <a16:creationId xmlns:a16="http://schemas.microsoft.com/office/drawing/2014/main" id="{D313443A-A857-3358-58CE-1F42677F46D6}"/>
                    </a:ext>
                  </a:extLst>
                </p:cNvPr>
                <p:cNvPicPr/>
                <p:nvPr/>
              </p:nvPicPr>
              <p:blipFill>
                <a:blip r:embed="rId267"/>
                <a:stretch>
                  <a:fillRect/>
                </a:stretch>
              </p:blipFill>
              <p:spPr>
                <a:xfrm>
                  <a:off x="5260612" y="4534222"/>
                  <a:ext cx="4503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054" name="Ink 1053">
                  <a:extLst>
                    <a:ext uri="{FF2B5EF4-FFF2-40B4-BE49-F238E27FC236}">
                      <a16:creationId xmlns:a16="http://schemas.microsoft.com/office/drawing/2014/main" id="{8F9B8957-00A7-F2C6-39EB-277A7C60BA61}"/>
                    </a:ext>
                  </a:extLst>
                </p14:cNvPr>
                <p14:cNvContentPartPr/>
                <p14:nvPr/>
              </p14:nvContentPartPr>
              <p14:xfrm>
                <a:off x="5720692" y="4490662"/>
                <a:ext cx="29520" cy="174600"/>
              </p14:xfrm>
            </p:contentPart>
          </mc:Choice>
          <mc:Fallback xmlns="">
            <p:pic>
              <p:nvPicPr>
                <p:cNvPr id="1054" name="Ink 1053">
                  <a:extLst>
                    <a:ext uri="{FF2B5EF4-FFF2-40B4-BE49-F238E27FC236}">
                      <a16:creationId xmlns:a16="http://schemas.microsoft.com/office/drawing/2014/main" id="{8F9B8957-00A7-F2C6-39EB-277A7C60BA61}"/>
                    </a:ext>
                  </a:extLst>
                </p:cNvPr>
                <p:cNvPicPr/>
                <p:nvPr/>
              </p:nvPicPr>
              <p:blipFill>
                <a:blip r:embed="rId269"/>
                <a:stretch>
                  <a:fillRect/>
                </a:stretch>
              </p:blipFill>
              <p:spPr>
                <a:xfrm>
                  <a:off x="5711692" y="4481662"/>
                  <a:ext cx="471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055" name="Ink 1054">
                  <a:extLst>
                    <a:ext uri="{FF2B5EF4-FFF2-40B4-BE49-F238E27FC236}">
                      <a16:creationId xmlns:a16="http://schemas.microsoft.com/office/drawing/2014/main" id="{68EF2F30-8C71-979C-B032-5F31C4FA53EC}"/>
                    </a:ext>
                  </a:extLst>
                </p14:cNvPr>
                <p14:cNvContentPartPr/>
                <p14:nvPr/>
              </p14:nvContentPartPr>
              <p14:xfrm>
                <a:off x="5736172" y="4583182"/>
                <a:ext cx="156240" cy="149760"/>
              </p14:xfrm>
            </p:contentPart>
          </mc:Choice>
          <mc:Fallback xmlns="">
            <p:pic>
              <p:nvPicPr>
                <p:cNvPr id="1055" name="Ink 1054">
                  <a:extLst>
                    <a:ext uri="{FF2B5EF4-FFF2-40B4-BE49-F238E27FC236}">
                      <a16:creationId xmlns:a16="http://schemas.microsoft.com/office/drawing/2014/main" id="{68EF2F30-8C71-979C-B032-5F31C4FA53EC}"/>
                    </a:ext>
                  </a:extLst>
                </p:cNvPr>
                <p:cNvPicPr/>
                <p:nvPr/>
              </p:nvPicPr>
              <p:blipFill>
                <a:blip r:embed="rId271"/>
                <a:stretch>
                  <a:fillRect/>
                </a:stretch>
              </p:blipFill>
              <p:spPr>
                <a:xfrm>
                  <a:off x="5727172" y="4574542"/>
                  <a:ext cx="1738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056" name="Ink 1055">
                  <a:extLst>
                    <a:ext uri="{FF2B5EF4-FFF2-40B4-BE49-F238E27FC236}">
                      <a16:creationId xmlns:a16="http://schemas.microsoft.com/office/drawing/2014/main" id="{3157B03D-2143-C386-6C15-0FB12F5C3783}"/>
                    </a:ext>
                  </a:extLst>
                </p14:cNvPr>
                <p14:cNvContentPartPr/>
                <p14:nvPr/>
              </p14:nvContentPartPr>
              <p14:xfrm>
                <a:off x="6017692" y="4466542"/>
                <a:ext cx="148320" cy="225360"/>
              </p14:xfrm>
            </p:contentPart>
          </mc:Choice>
          <mc:Fallback xmlns="">
            <p:pic>
              <p:nvPicPr>
                <p:cNvPr id="1056" name="Ink 1055">
                  <a:extLst>
                    <a:ext uri="{FF2B5EF4-FFF2-40B4-BE49-F238E27FC236}">
                      <a16:creationId xmlns:a16="http://schemas.microsoft.com/office/drawing/2014/main" id="{3157B03D-2143-C386-6C15-0FB12F5C3783}"/>
                    </a:ext>
                  </a:extLst>
                </p:cNvPr>
                <p:cNvPicPr/>
                <p:nvPr/>
              </p:nvPicPr>
              <p:blipFill>
                <a:blip r:embed="rId273"/>
                <a:stretch>
                  <a:fillRect/>
                </a:stretch>
              </p:blipFill>
              <p:spPr>
                <a:xfrm>
                  <a:off x="6008692" y="4457902"/>
                  <a:ext cx="16596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057" name="Ink 1056">
                  <a:extLst>
                    <a:ext uri="{FF2B5EF4-FFF2-40B4-BE49-F238E27FC236}">
                      <a16:creationId xmlns:a16="http://schemas.microsoft.com/office/drawing/2014/main" id="{E69BC217-76C5-87D7-86D6-EF2638E23991}"/>
                    </a:ext>
                  </a:extLst>
                </p14:cNvPr>
                <p14:cNvContentPartPr/>
                <p14:nvPr/>
              </p14:nvContentPartPr>
              <p14:xfrm>
                <a:off x="6076012" y="4462582"/>
                <a:ext cx="325080" cy="180000"/>
              </p14:xfrm>
            </p:contentPart>
          </mc:Choice>
          <mc:Fallback xmlns="">
            <p:pic>
              <p:nvPicPr>
                <p:cNvPr id="1057" name="Ink 1056">
                  <a:extLst>
                    <a:ext uri="{FF2B5EF4-FFF2-40B4-BE49-F238E27FC236}">
                      <a16:creationId xmlns:a16="http://schemas.microsoft.com/office/drawing/2014/main" id="{E69BC217-76C5-87D7-86D6-EF2638E23991}"/>
                    </a:ext>
                  </a:extLst>
                </p:cNvPr>
                <p:cNvPicPr/>
                <p:nvPr/>
              </p:nvPicPr>
              <p:blipFill>
                <a:blip r:embed="rId275"/>
                <a:stretch>
                  <a:fillRect/>
                </a:stretch>
              </p:blipFill>
              <p:spPr>
                <a:xfrm>
                  <a:off x="6067372" y="4453582"/>
                  <a:ext cx="3427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058" name="Ink 1057">
                  <a:extLst>
                    <a:ext uri="{FF2B5EF4-FFF2-40B4-BE49-F238E27FC236}">
                      <a16:creationId xmlns:a16="http://schemas.microsoft.com/office/drawing/2014/main" id="{73C0690C-6395-948D-A5DB-74553D14AD4D}"/>
                    </a:ext>
                  </a:extLst>
                </p14:cNvPr>
                <p14:cNvContentPartPr/>
                <p14:nvPr/>
              </p14:nvContentPartPr>
              <p14:xfrm>
                <a:off x="6335932" y="4520182"/>
                <a:ext cx="90000" cy="54720"/>
              </p14:xfrm>
            </p:contentPart>
          </mc:Choice>
          <mc:Fallback xmlns="">
            <p:pic>
              <p:nvPicPr>
                <p:cNvPr id="1058" name="Ink 1057">
                  <a:extLst>
                    <a:ext uri="{FF2B5EF4-FFF2-40B4-BE49-F238E27FC236}">
                      <a16:creationId xmlns:a16="http://schemas.microsoft.com/office/drawing/2014/main" id="{73C0690C-6395-948D-A5DB-74553D14AD4D}"/>
                    </a:ext>
                  </a:extLst>
                </p:cNvPr>
                <p:cNvPicPr/>
                <p:nvPr/>
              </p:nvPicPr>
              <p:blipFill>
                <a:blip r:embed="rId277"/>
                <a:stretch>
                  <a:fillRect/>
                </a:stretch>
              </p:blipFill>
              <p:spPr>
                <a:xfrm>
                  <a:off x="6327292" y="4511542"/>
                  <a:ext cx="10764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059" name="Ink 1058">
                  <a:extLst>
                    <a:ext uri="{FF2B5EF4-FFF2-40B4-BE49-F238E27FC236}">
                      <a16:creationId xmlns:a16="http://schemas.microsoft.com/office/drawing/2014/main" id="{CF287D00-50B6-9F69-5433-3E3B5DC3DA09}"/>
                    </a:ext>
                  </a:extLst>
                </p14:cNvPr>
                <p14:cNvContentPartPr/>
                <p14:nvPr/>
              </p14:nvContentPartPr>
              <p14:xfrm>
                <a:off x="6435652" y="4595422"/>
                <a:ext cx="48240" cy="72000"/>
              </p14:xfrm>
            </p:contentPart>
          </mc:Choice>
          <mc:Fallback xmlns="">
            <p:pic>
              <p:nvPicPr>
                <p:cNvPr id="1059" name="Ink 1058">
                  <a:extLst>
                    <a:ext uri="{FF2B5EF4-FFF2-40B4-BE49-F238E27FC236}">
                      <a16:creationId xmlns:a16="http://schemas.microsoft.com/office/drawing/2014/main" id="{CF287D00-50B6-9F69-5433-3E3B5DC3DA09}"/>
                    </a:ext>
                  </a:extLst>
                </p:cNvPr>
                <p:cNvPicPr/>
                <p:nvPr/>
              </p:nvPicPr>
              <p:blipFill>
                <a:blip r:embed="rId279"/>
                <a:stretch>
                  <a:fillRect/>
                </a:stretch>
              </p:blipFill>
              <p:spPr>
                <a:xfrm>
                  <a:off x="6427012" y="4586422"/>
                  <a:ext cx="658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060" name="Ink 1059">
                  <a:extLst>
                    <a:ext uri="{FF2B5EF4-FFF2-40B4-BE49-F238E27FC236}">
                      <a16:creationId xmlns:a16="http://schemas.microsoft.com/office/drawing/2014/main" id="{CA3A0525-F41A-C823-F7C6-620FAEF1A939}"/>
                    </a:ext>
                  </a:extLst>
                </p14:cNvPr>
                <p14:cNvContentPartPr/>
                <p14:nvPr/>
              </p14:nvContentPartPr>
              <p14:xfrm>
                <a:off x="6553012" y="4466182"/>
                <a:ext cx="113760" cy="164160"/>
              </p14:xfrm>
            </p:contentPart>
          </mc:Choice>
          <mc:Fallback xmlns="">
            <p:pic>
              <p:nvPicPr>
                <p:cNvPr id="1060" name="Ink 1059">
                  <a:extLst>
                    <a:ext uri="{FF2B5EF4-FFF2-40B4-BE49-F238E27FC236}">
                      <a16:creationId xmlns:a16="http://schemas.microsoft.com/office/drawing/2014/main" id="{CA3A0525-F41A-C823-F7C6-620FAEF1A939}"/>
                    </a:ext>
                  </a:extLst>
                </p:cNvPr>
                <p:cNvPicPr/>
                <p:nvPr/>
              </p:nvPicPr>
              <p:blipFill>
                <a:blip r:embed="rId281"/>
                <a:stretch>
                  <a:fillRect/>
                </a:stretch>
              </p:blipFill>
              <p:spPr>
                <a:xfrm>
                  <a:off x="6544012" y="4457182"/>
                  <a:ext cx="1314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061" name="Ink 1060">
                  <a:extLst>
                    <a:ext uri="{FF2B5EF4-FFF2-40B4-BE49-F238E27FC236}">
                      <a16:creationId xmlns:a16="http://schemas.microsoft.com/office/drawing/2014/main" id="{9C31EF1F-FBE8-191D-6208-F1992D3EFB18}"/>
                    </a:ext>
                  </a:extLst>
                </p14:cNvPr>
                <p14:cNvContentPartPr/>
                <p14:nvPr/>
              </p14:nvContentPartPr>
              <p14:xfrm>
                <a:off x="6666412" y="4533502"/>
                <a:ext cx="78480" cy="83880"/>
              </p14:xfrm>
            </p:contentPart>
          </mc:Choice>
          <mc:Fallback xmlns="">
            <p:pic>
              <p:nvPicPr>
                <p:cNvPr id="1061" name="Ink 1060">
                  <a:extLst>
                    <a:ext uri="{FF2B5EF4-FFF2-40B4-BE49-F238E27FC236}">
                      <a16:creationId xmlns:a16="http://schemas.microsoft.com/office/drawing/2014/main" id="{9C31EF1F-FBE8-191D-6208-F1992D3EFB18}"/>
                    </a:ext>
                  </a:extLst>
                </p:cNvPr>
                <p:cNvPicPr/>
                <p:nvPr/>
              </p:nvPicPr>
              <p:blipFill>
                <a:blip r:embed="rId283"/>
                <a:stretch>
                  <a:fillRect/>
                </a:stretch>
              </p:blipFill>
              <p:spPr>
                <a:xfrm>
                  <a:off x="6657772" y="4524502"/>
                  <a:ext cx="9612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062" name="Ink 1061">
                  <a:extLst>
                    <a:ext uri="{FF2B5EF4-FFF2-40B4-BE49-F238E27FC236}">
                      <a16:creationId xmlns:a16="http://schemas.microsoft.com/office/drawing/2014/main" id="{C132C4B7-55FA-310F-9CC4-5BD4DE09B1CD}"/>
                    </a:ext>
                  </a:extLst>
                </p14:cNvPr>
                <p14:cNvContentPartPr/>
                <p14:nvPr/>
              </p14:nvContentPartPr>
              <p14:xfrm>
                <a:off x="6787732" y="4468342"/>
                <a:ext cx="160920" cy="139680"/>
              </p14:xfrm>
            </p:contentPart>
          </mc:Choice>
          <mc:Fallback xmlns="">
            <p:pic>
              <p:nvPicPr>
                <p:cNvPr id="1062" name="Ink 1061">
                  <a:extLst>
                    <a:ext uri="{FF2B5EF4-FFF2-40B4-BE49-F238E27FC236}">
                      <a16:creationId xmlns:a16="http://schemas.microsoft.com/office/drawing/2014/main" id="{C132C4B7-55FA-310F-9CC4-5BD4DE09B1CD}"/>
                    </a:ext>
                  </a:extLst>
                </p:cNvPr>
                <p:cNvPicPr/>
                <p:nvPr/>
              </p:nvPicPr>
              <p:blipFill>
                <a:blip r:embed="rId285"/>
                <a:stretch>
                  <a:fillRect/>
                </a:stretch>
              </p:blipFill>
              <p:spPr>
                <a:xfrm>
                  <a:off x="6778732" y="4459342"/>
                  <a:ext cx="17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064" name="Ink 1063">
                  <a:extLst>
                    <a:ext uri="{FF2B5EF4-FFF2-40B4-BE49-F238E27FC236}">
                      <a16:creationId xmlns:a16="http://schemas.microsoft.com/office/drawing/2014/main" id="{033E7343-50AF-4019-16D8-0745ED989F47}"/>
                    </a:ext>
                  </a:extLst>
                </p14:cNvPr>
                <p14:cNvContentPartPr/>
                <p14:nvPr/>
              </p14:nvContentPartPr>
              <p14:xfrm>
                <a:off x="5211652" y="4804582"/>
                <a:ext cx="216360" cy="165240"/>
              </p14:xfrm>
            </p:contentPart>
          </mc:Choice>
          <mc:Fallback xmlns="">
            <p:pic>
              <p:nvPicPr>
                <p:cNvPr id="1064" name="Ink 1063">
                  <a:extLst>
                    <a:ext uri="{FF2B5EF4-FFF2-40B4-BE49-F238E27FC236}">
                      <a16:creationId xmlns:a16="http://schemas.microsoft.com/office/drawing/2014/main" id="{033E7343-50AF-4019-16D8-0745ED989F47}"/>
                    </a:ext>
                  </a:extLst>
                </p:cNvPr>
                <p:cNvPicPr/>
                <p:nvPr/>
              </p:nvPicPr>
              <p:blipFill>
                <a:blip r:embed="rId287"/>
                <a:stretch>
                  <a:fillRect/>
                </a:stretch>
              </p:blipFill>
              <p:spPr>
                <a:xfrm>
                  <a:off x="5203012" y="4795582"/>
                  <a:ext cx="234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065" name="Ink 1064">
                  <a:extLst>
                    <a:ext uri="{FF2B5EF4-FFF2-40B4-BE49-F238E27FC236}">
                      <a16:creationId xmlns:a16="http://schemas.microsoft.com/office/drawing/2014/main" id="{85D66A91-BEB2-B5A3-2025-5035F7F1B7FB}"/>
                    </a:ext>
                  </a:extLst>
                </p14:cNvPr>
                <p14:cNvContentPartPr/>
                <p14:nvPr/>
              </p14:nvContentPartPr>
              <p14:xfrm>
                <a:off x="5366812" y="4862902"/>
                <a:ext cx="166320" cy="76680"/>
              </p14:xfrm>
            </p:contentPart>
          </mc:Choice>
          <mc:Fallback xmlns="">
            <p:pic>
              <p:nvPicPr>
                <p:cNvPr id="1065" name="Ink 1064">
                  <a:extLst>
                    <a:ext uri="{FF2B5EF4-FFF2-40B4-BE49-F238E27FC236}">
                      <a16:creationId xmlns:a16="http://schemas.microsoft.com/office/drawing/2014/main" id="{85D66A91-BEB2-B5A3-2025-5035F7F1B7FB}"/>
                    </a:ext>
                  </a:extLst>
                </p:cNvPr>
                <p:cNvPicPr/>
                <p:nvPr/>
              </p:nvPicPr>
              <p:blipFill>
                <a:blip r:embed="rId289"/>
                <a:stretch>
                  <a:fillRect/>
                </a:stretch>
              </p:blipFill>
              <p:spPr>
                <a:xfrm>
                  <a:off x="5357812" y="4854262"/>
                  <a:ext cx="18396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066" name="Ink 1065">
                  <a:extLst>
                    <a:ext uri="{FF2B5EF4-FFF2-40B4-BE49-F238E27FC236}">
                      <a16:creationId xmlns:a16="http://schemas.microsoft.com/office/drawing/2014/main" id="{5E0B8CCB-ABED-CF1A-DD51-B55034FD3841}"/>
                    </a:ext>
                  </a:extLst>
                </p14:cNvPr>
                <p14:cNvContentPartPr/>
                <p14:nvPr/>
              </p14:nvContentPartPr>
              <p14:xfrm>
                <a:off x="5570572" y="4789462"/>
                <a:ext cx="5760" cy="34560"/>
              </p14:xfrm>
            </p:contentPart>
          </mc:Choice>
          <mc:Fallback xmlns="">
            <p:pic>
              <p:nvPicPr>
                <p:cNvPr id="1066" name="Ink 1065">
                  <a:extLst>
                    <a:ext uri="{FF2B5EF4-FFF2-40B4-BE49-F238E27FC236}">
                      <a16:creationId xmlns:a16="http://schemas.microsoft.com/office/drawing/2014/main" id="{5E0B8CCB-ABED-CF1A-DD51-B55034FD3841}"/>
                    </a:ext>
                  </a:extLst>
                </p:cNvPr>
                <p:cNvPicPr/>
                <p:nvPr/>
              </p:nvPicPr>
              <p:blipFill>
                <a:blip r:embed="rId291"/>
                <a:stretch>
                  <a:fillRect/>
                </a:stretch>
              </p:blipFill>
              <p:spPr>
                <a:xfrm>
                  <a:off x="5561932" y="4780822"/>
                  <a:ext cx="23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067" name="Ink 1066">
                  <a:extLst>
                    <a:ext uri="{FF2B5EF4-FFF2-40B4-BE49-F238E27FC236}">
                      <a16:creationId xmlns:a16="http://schemas.microsoft.com/office/drawing/2014/main" id="{C745E9D4-F710-9D5E-C988-D63DCD64F499}"/>
                    </a:ext>
                  </a:extLst>
                </p14:cNvPr>
                <p14:cNvContentPartPr/>
                <p14:nvPr/>
              </p14:nvContentPartPr>
              <p14:xfrm>
                <a:off x="5590732" y="4806742"/>
                <a:ext cx="103680" cy="151920"/>
              </p14:xfrm>
            </p:contentPart>
          </mc:Choice>
          <mc:Fallback xmlns="">
            <p:pic>
              <p:nvPicPr>
                <p:cNvPr id="1067" name="Ink 1066">
                  <a:extLst>
                    <a:ext uri="{FF2B5EF4-FFF2-40B4-BE49-F238E27FC236}">
                      <a16:creationId xmlns:a16="http://schemas.microsoft.com/office/drawing/2014/main" id="{C745E9D4-F710-9D5E-C988-D63DCD64F499}"/>
                    </a:ext>
                  </a:extLst>
                </p:cNvPr>
                <p:cNvPicPr/>
                <p:nvPr/>
              </p:nvPicPr>
              <p:blipFill>
                <a:blip r:embed="rId293"/>
                <a:stretch>
                  <a:fillRect/>
                </a:stretch>
              </p:blipFill>
              <p:spPr>
                <a:xfrm>
                  <a:off x="5582092" y="4797742"/>
                  <a:ext cx="1213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068" name="Ink 1067">
                  <a:extLst>
                    <a:ext uri="{FF2B5EF4-FFF2-40B4-BE49-F238E27FC236}">
                      <a16:creationId xmlns:a16="http://schemas.microsoft.com/office/drawing/2014/main" id="{6A8B75F8-1120-F52E-E0BC-4535E8486241}"/>
                    </a:ext>
                  </a:extLst>
                </p14:cNvPr>
                <p14:cNvContentPartPr/>
                <p14:nvPr/>
              </p14:nvContentPartPr>
              <p14:xfrm>
                <a:off x="5861452" y="4919422"/>
                <a:ext cx="56160" cy="20520"/>
              </p14:xfrm>
            </p:contentPart>
          </mc:Choice>
          <mc:Fallback xmlns="">
            <p:pic>
              <p:nvPicPr>
                <p:cNvPr id="1068" name="Ink 1067">
                  <a:extLst>
                    <a:ext uri="{FF2B5EF4-FFF2-40B4-BE49-F238E27FC236}">
                      <a16:creationId xmlns:a16="http://schemas.microsoft.com/office/drawing/2014/main" id="{6A8B75F8-1120-F52E-E0BC-4535E8486241}"/>
                    </a:ext>
                  </a:extLst>
                </p:cNvPr>
                <p:cNvPicPr/>
                <p:nvPr/>
              </p:nvPicPr>
              <p:blipFill>
                <a:blip r:embed="rId295"/>
                <a:stretch>
                  <a:fillRect/>
                </a:stretch>
              </p:blipFill>
              <p:spPr>
                <a:xfrm>
                  <a:off x="5852452" y="4910782"/>
                  <a:ext cx="7380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069" name="Ink 1068">
                  <a:extLst>
                    <a:ext uri="{FF2B5EF4-FFF2-40B4-BE49-F238E27FC236}">
                      <a16:creationId xmlns:a16="http://schemas.microsoft.com/office/drawing/2014/main" id="{BA5E46B2-AD5E-60FF-DEDA-0AC8236487EA}"/>
                    </a:ext>
                  </a:extLst>
                </p14:cNvPr>
                <p14:cNvContentPartPr/>
                <p14:nvPr/>
              </p14:nvContentPartPr>
              <p14:xfrm>
                <a:off x="5995732" y="4913302"/>
                <a:ext cx="186840" cy="24840"/>
              </p14:xfrm>
            </p:contentPart>
          </mc:Choice>
          <mc:Fallback xmlns="">
            <p:pic>
              <p:nvPicPr>
                <p:cNvPr id="1069" name="Ink 1068">
                  <a:extLst>
                    <a:ext uri="{FF2B5EF4-FFF2-40B4-BE49-F238E27FC236}">
                      <a16:creationId xmlns:a16="http://schemas.microsoft.com/office/drawing/2014/main" id="{BA5E46B2-AD5E-60FF-DEDA-0AC8236487EA}"/>
                    </a:ext>
                  </a:extLst>
                </p:cNvPr>
                <p:cNvPicPr/>
                <p:nvPr/>
              </p:nvPicPr>
              <p:blipFill>
                <a:blip r:embed="rId297"/>
                <a:stretch>
                  <a:fillRect/>
                </a:stretch>
              </p:blipFill>
              <p:spPr>
                <a:xfrm>
                  <a:off x="5987092" y="4904302"/>
                  <a:ext cx="204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071" name="Ink 1070">
                  <a:extLst>
                    <a:ext uri="{FF2B5EF4-FFF2-40B4-BE49-F238E27FC236}">
                      <a16:creationId xmlns:a16="http://schemas.microsoft.com/office/drawing/2014/main" id="{5DFA0CBE-AE35-A278-FB0A-7E4A5458947E}"/>
                    </a:ext>
                  </a:extLst>
                </p14:cNvPr>
                <p14:cNvContentPartPr/>
                <p14:nvPr/>
              </p14:nvContentPartPr>
              <p14:xfrm>
                <a:off x="7235572" y="4654822"/>
                <a:ext cx="1027440" cy="25200"/>
              </p14:xfrm>
            </p:contentPart>
          </mc:Choice>
          <mc:Fallback xmlns="">
            <p:pic>
              <p:nvPicPr>
                <p:cNvPr id="1071" name="Ink 1070">
                  <a:extLst>
                    <a:ext uri="{FF2B5EF4-FFF2-40B4-BE49-F238E27FC236}">
                      <a16:creationId xmlns:a16="http://schemas.microsoft.com/office/drawing/2014/main" id="{5DFA0CBE-AE35-A278-FB0A-7E4A5458947E}"/>
                    </a:ext>
                  </a:extLst>
                </p:cNvPr>
                <p:cNvPicPr/>
                <p:nvPr/>
              </p:nvPicPr>
              <p:blipFill>
                <a:blip r:embed="rId299"/>
                <a:stretch>
                  <a:fillRect/>
                </a:stretch>
              </p:blipFill>
              <p:spPr>
                <a:xfrm>
                  <a:off x="7226572" y="4645822"/>
                  <a:ext cx="1045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072" name="Ink 1071">
                  <a:extLst>
                    <a:ext uri="{FF2B5EF4-FFF2-40B4-BE49-F238E27FC236}">
                      <a16:creationId xmlns:a16="http://schemas.microsoft.com/office/drawing/2014/main" id="{079E082A-8F4C-9A9E-0E0C-2389A4B87F2A}"/>
                    </a:ext>
                  </a:extLst>
                </p14:cNvPr>
                <p14:cNvContentPartPr/>
                <p14:nvPr/>
              </p14:nvContentPartPr>
              <p14:xfrm>
                <a:off x="8274172" y="4334422"/>
                <a:ext cx="139680" cy="799200"/>
              </p14:xfrm>
            </p:contentPart>
          </mc:Choice>
          <mc:Fallback xmlns="">
            <p:pic>
              <p:nvPicPr>
                <p:cNvPr id="1072" name="Ink 1071">
                  <a:extLst>
                    <a:ext uri="{FF2B5EF4-FFF2-40B4-BE49-F238E27FC236}">
                      <a16:creationId xmlns:a16="http://schemas.microsoft.com/office/drawing/2014/main" id="{079E082A-8F4C-9A9E-0E0C-2389A4B87F2A}"/>
                    </a:ext>
                  </a:extLst>
                </p:cNvPr>
                <p:cNvPicPr/>
                <p:nvPr/>
              </p:nvPicPr>
              <p:blipFill>
                <a:blip r:embed="rId301"/>
                <a:stretch>
                  <a:fillRect/>
                </a:stretch>
              </p:blipFill>
              <p:spPr>
                <a:xfrm>
                  <a:off x="8265172" y="4325422"/>
                  <a:ext cx="157320" cy="8168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073" name="Ink 1072">
                  <a:extLst>
                    <a:ext uri="{FF2B5EF4-FFF2-40B4-BE49-F238E27FC236}">
                      <a16:creationId xmlns:a16="http://schemas.microsoft.com/office/drawing/2014/main" id="{CE92A05D-BB60-E204-0B84-DA166981902D}"/>
                    </a:ext>
                  </a:extLst>
                </p14:cNvPr>
                <p14:cNvContentPartPr/>
                <p14:nvPr/>
              </p14:nvContentPartPr>
              <p14:xfrm>
                <a:off x="8274892" y="5106982"/>
                <a:ext cx="2185920" cy="53640"/>
              </p14:xfrm>
            </p:contentPart>
          </mc:Choice>
          <mc:Fallback xmlns="">
            <p:pic>
              <p:nvPicPr>
                <p:cNvPr id="1073" name="Ink 1072">
                  <a:extLst>
                    <a:ext uri="{FF2B5EF4-FFF2-40B4-BE49-F238E27FC236}">
                      <a16:creationId xmlns:a16="http://schemas.microsoft.com/office/drawing/2014/main" id="{CE92A05D-BB60-E204-0B84-DA166981902D}"/>
                    </a:ext>
                  </a:extLst>
                </p:cNvPr>
                <p:cNvPicPr/>
                <p:nvPr/>
              </p:nvPicPr>
              <p:blipFill>
                <a:blip r:embed="rId303"/>
                <a:stretch>
                  <a:fillRect/>
                </a:stretch>
              </p:blipFill>
              <p:spPr>
                <a:xfrm>
                  <a:off x="8266252" y="5098342"/>
                  <a:ext cx="22035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074" name="Ink 1073">
                  <a:extLst>
                    <a:ext uri="{FF2B5EF4-FFF2-40B4-BE49-F238E27FC236}">
                      <a16:creationId xmlns:a16="http://schemas.microsoft.com/office/drawing/2014/main" id="{6DFE6ED8-5B21-73C0-A0B8-96A579AF25D5}"/>
                    </a:ext>
                  </a:extLst>
                </p14:cNvPr>
                <p14:cNvContentPartPr/>
                <p14:nvPr/>
              </p14:nvContentPartPr>
              <p14:xfrm>
                <a:off x="8507812" y="4239382"/>
                <a:ext cx="2394720" cy="856800"/>
              </p14:xfrm>
            </p:contentPart>
          </mc:Choice>
          <mc:Fallback xmlns="">
            <p:pic>
              <p:nvPicPr>
                <p:cNvPr id="1074" name="Ink 1073">
                  <a:extLst>
                    <a:ext uri="{FF2B5EF4-FFF2-40B4-BE49-F238E27FC236}">
                      <a16:creationId xmlns:a16="http://schemas.microsoft.com/office/drawing/2014/main" id="{6DFE6ED8-5B21-73C0-A0B8-96A579AF25D5}"/>
                    </a:ext>
                  </a:extLst>
                </p:cNvPr>
                <p:cNvPicPr/>
                <p:nvPr/>
              </p:nvPicPr>
              <p:blipFill>
                <a:blip r:embed="rId305"/>
                <a:stretch>
                  <a:fillRect/>
                </a:stretch>
              </p:blipFill>
              <p:spPr>
                <a:xfrm>
                  <a:off x="8499172" y="4230742"/>
                  <a:ext cx="2412360" cy="8744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075" name="Ink 1074">
                  <a:extLst>
                    <a:ext uri="{FF2B5EF4-FFF2-40B4-BE49-F238E27FC236}">
                      <a16:creationId xmlns:a16="http://schemas.microsoft.com/office/drawing/2014/main" id="{7763AB0D-FE76-D9E0-8AAE-5A68093FFC77}"/>
                    </a:ext>
                  </a:extLst>
                </p14:cNvPr>
                <p14:cNvContentPartPr/>
                <p14:nvPr/>
              </p14:nvContentPartPr>
              <p14:xfrm>
                <a:off x="8489812" y="4519102"/>
                <a:ext cx="2678400" cy="96120"/>
              </p14:xfrm>
            </p:contentPart>
          </mc:Choice>
          <mc:Fallback xmlns="">
            <p:pic>
              <p:nvPicPr>
                <p:cNvPr id="1075" name="Ink 1074">
                  <a:extLst>
                    <a:ext uri="{FF2B5EF4-FFF2-40B4-BE49-F238E27FC236}">
                      <a16:creationId xmlns:a16="http://schemas.microsoft.com/office/drawing/2014/main" id="{7763AB0D-FE76-D9E0-8AAE-5A68093FFC77}"/>
                    </a:ext>
                  </a:extLst>
                </p:cNvPr>
                <p:cNvPicPr/>
                <p:nvPr/>
              </p:nvPicPr>
              <p:blipFill>
                <a:blip r:embed="rId307"/>
                <a:stretch>
                  <a:fillRect/>
                </a:stretch>
              </p:blipFill>
              <p:spPr>
                <a:xfrm>
                  <a:off x="8481172" y="4510102"/>
                  <a:ext cx="26960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076" name="Ink 1075">
                  <a:extLst>
                    <a:ext uri="{FF2B5EF4-FFF2-40B4-BE49-F238E27FC236}">
                      <a16:creationId xmlns:a16="http://schemas.microsoft.com/office/drawing/2014/main" id="{9BEA502A-E92A-3EDB-C45E-28DD34A47ED9}"/>
                    </a:ext>
                  </a:extLst>
                </p14:cNvPr>
                <p14:cNvContentPartPr/>
                <p14:nvPr/>
              </p14:nvContentPartPr>
              <p14:xfrm>
                <a:off x="9205132" y="4317862"/>
                <a:ext cx="184320" cy="146880"/>
              </p14:xfrm>
            </p:contentPart>
          </mc:Choice>
          <mc:Fallback xmlns="">
            <p:pic>
              <p:nvPicPr>
                <p:cNvPr id="1076" name="Ink 1075">
                  <a:extLst>
                    <a:ext uri="{FF2B5EF4-FFF2-40B4-BE49-F238E27FC236}">
                      <a16:creationId xmlns:a16="http://schemas.microsoft.com/office/drawing/2014/main" id="{9BEA502A-E92A-3EDB-C45E-28DD34A47ED9}"/>
                    </a:ext>
                  </a:extLst>
                </p:cNvPr>
                <p:cNvPicPr/>
                <p:nvPr/>
              </p:nvPicPr>
              <p:blipFill>
                <a:blip r:embed="rId309"/>
                <a:stretch>
                  <a:fillRect/>
                </a:stretch>
              </p:blipFill>
              <p:spPr>
                <a:xfrm>
                  <a:off x="9196132" y="4308862"/>
                  <a:ext cx="2019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077" name="Ink 1076">
                  <a:extLst>
                    <a:ext uri="{FF2B5EF4-FFF2-40B4-BE49-F238E27FC236}">
                      <a16:creationId xmlns:a16="http://schemas.microsoft.com/office/drawing/2014/main" id="{95536CFB-07CB-E0C0-B311-0CB4C9D61489}"/>
                    </a:ext>
                  </a:extLst>
                </p14:cNvPr>
                <p14:cNvContentPartPr/>
                <p14:nvPr/>
              </p14:nvContentPartPr>
              <p14:xfrm>
                <a:off x="9390172" y="4378342"/>
                <a:ext cx="117720" cy="83880"/>
              </p14:xfrm>
            </p:contentPart>
          </mc:Choice>
          <mc:Fallback xmlns="">
            <p:pic>
              <p:nvPicPr>
                <p:cNvPr id="1077" name="Ink 1076">
                  <a:extLst>
                    <a:ext uri="{FF2B5EF4-FFF2-40B4-BE49-F238E27FC236}">
                      <a16:creationId xmlns:a16="http://schemas.microsoft.com/office/drawing/2014/main" id="{95536CFB-07CB-E0C0-B311-0CB4C9D61489}"/>
                    </a:ext>
                  </a:extLst>
                </p:cNvPr>
                <p:cNvPicPr/>
                <p:nvPr/>
              </p:nvPicPr>
              <p:blipFill>
                <a:blip r:embed="rId311"/>
                <a:stretch>
                  <a:fillRect/>
                </a:stretch>
              </p:blipFill>
              <p:spPr>
                <a:xfrm>
                  <a:off x="9381172" y="4369702"/>
                  <a:ext cx="13536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078" name="Ink 1077">
                  <a:extLst>
                    <a:ext uri="{FF2B5EF4-FFF2-40B4-BE49-F238E27FC236}">
                      <a16:creationId xmlns:a16="http://schemas.microsoft.com/office/drawing/2014/main" id="{BD204A93-6893-FA44-B1EE-8A9E8CB266E9}"/>
                    </a:ext>
                  </a:extLst>
                </p14:cNvPr>
                <p14:cNvContentPartPr/>
                <p14:nvPr/>
              </p14:nvContentPartPr>
              <p14:xfrm>
                <a:off x="9539572" y="4458622"/>
                <a:ext cx="92520" cy="4680"/>
              </p14:xfrm>
            </p:contentPart>
          </mc:Choice>
          <mc:Fallback xmlns="">
            <p:pic>
              <p:nvPicPr>
                <p:cNvPr id="1078" name="Ink 1077">
                  <a:extLst>
                    <a:ext uri="{FF2B5EF4-FFF2-40B4-BE49-F238E27FC236}">
                      <a16:creationId xmlns:a16="http://schemas.microsoft.com/office/drawing/2014/main" id="{BD204A93-6893-FA44-B1EE-8A9E8CB266E9}"/>
                    </a:ext>
                  </a:extLst>
                </p:cNvPr>
                <p:cNvPicPr/>
                <p:nvPr/>
              </p:nvPicPr>
              <p:blipFill>
                <a:blip r:embed="rId313"/>
                <a:stretch>
                  <a:fillRect/>
                </a:stretch>
              </p:blipFill>
              <p:spPr>
                <a:xfrm>
                  <a:off x="9530932" y="4449622"/>
                  <a:ext cx="11016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079" name="Ink 1078">
                  <a:extLst>
                    <a:ext uri="{FF2B5EF4-FFF2-40B4-BE49-F238E27FC236}">
                      <a16:creationId xmlns:a16="http://schemas.microsoft.com/office/drawing/2014/main" id="{E809B3C6-38B5-83D4-DEB4-4E7D8CB28D21}"/>
                    </a:ext>
                  </a:extLst>
                </p14:cNvPr>
                <p14:cNvContentPartPr/>
                <p14:nvPr/>
              </p14:nvContentPartPr>
              <p14:xfrm>
                <a:off x="9698692" y="4303462"/>
                <a:ext cx="79560" cy="163800"/>
              </p14:xfrm>
            </p:contentPart>
          </mc:Choice>
          <mc:Fallback xmlns="">
            <p:pic>
              <p:nvPicPr>
                <p:cNvPr id="1079" name="Ink 1078">
                  <a:extLst>
                    <a:ext uri="{FF2B5EF4-FFF2-40B4-BE49-F238E27FC236}">
                      <a16:creationId xmlns:a16="http://schemas.microsoft.com/office/drawing/2014/main" id="{E809B3C6-38B5-83D4-DEB4-4E7D8CB28D21}"/>
                    </a:ext>
                  </a:extLst>
                </p:cNvPr>
                <p:cNvPicPr/>
                <p:nvPr/>
              </p:nvPicPr>
              <p:blipFill>
                <a:blip r:embed="rId315"/>
                <a:stretch>
                  <a:fillRect/>
                </a:stretch>
              </p:blipFill>
              <p:spPr>
                <a:xfrm>
                  <a:off x="9690052" y="4294822"/>
                  <a:ext cx="972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081" name="Ink 1080">
                  <a:extLst>
                    <a:ext uri="{FF2B5EF4-FFF2-40B4-BE49-F238E27FC236}">
                      <a16:creationId xmlns:a16="http://schemas.microsoft.com/office/drawing/2014/main" id="{8506685E-97B5-58A7-9296-87150B00BE38}"/>
                    </a:ext>
                  </a:extLst>
                </p14:cNvPr>
                <p14:cNvContentPartPr/>
                <p14:nvPr/>
              </p14:nvContentPartPr>
              <p14:xfrm>
                <a:off x="8612932" y="4680742"/>
                <a:ext cx="103320" cy="79920"/>
              </p14:xfrm>
            </p:contentPart>
          </mc:Choice>
          <mc:Fallback xmlns="">
            <p:pic>
              <p:nvPicPr>
                <p:cNvPr id="1081" name="Ink 1080">
                  <a:extLst>
                    <a:ext uri="{FF2B5EF4-FFF2-40B4-BE49-F238E27FC236}">
                      <a16:creationId xmlns:a16="http://schemas.microsoft.com/office/drawing/2014/main" id="{8506685E-97B5-58A7-9296-87150B00BE38}"/>
                    </a:ext>
                  </a:extLst>
                </p:cNvPr>
                <p:cNvPicPr/>
                <p:nvPr/>
              </p:nvPicPr>
              <p:blipFill>
                <a:blip r:embed="rId317"/>
                <a:stretch>
                  <a:fillRect/>
                </a:stretch>
              </p:blipFill>
              <p:spPr>
                <a:xfrm>
                  <a:off x="8603932" y="4672102"/>
                  <a:ext cx="12096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082" name="Ink 1081">
                  <a:extLst>
                    <a:ext uri="{FF2B5EF4-FFF2-40B4-BE49-F238E27FC236}">
                      <a16:creationId xmlns:a16="http://schemas.microsoft.com/office/drawing/2014/main" id="{EDDDF43E-410C-FBBC-082F-7E42A40F71F6}"/>
                    </a:ext>
                  </a:extLst>
                </p14:cNvPr>
                <p14:cNvContentPartPr/>
                <p14:nvPr/>
              </p14:nvContentPartPr>
              <p14:xfrm>
                <a:off x="8759812" y="4664902"/>
                <a:ext cx="86760" cy="79560"/>
              </p14:xfrm>
            </p:contentPart>
          </mc:Choice>
          <mc:Fallback xmlns="">
            <p:pic>
              <p:nvPicPr>
                <p:cNvPr id="1082" name="Ink 1081">
                  <a:extLst>
                    <a:ext uri="{FF2B5EF4-FFF2-40B4-BE49-F238E27FC236}">
                      <a16:creationId xmlns:a16="http://schemas.microsoft.com/office/drawing/2014/main" id="{EDDDF43E-410C-FBBC-082F-7E42A40F71F6}"/>
                    </a:ext>
                  </a:extLst>
                </p:cNvPr>
                <p:cNvPicPr/>
                <p:nvPr/>
              </p:nvPicPr>
              <p:blipFill>
                <a:blip r:embed="rId319"/>
                <a:stretch>
                  <a:fillRect/>
                </a:stretch>
              </p:blipFill>
              <p:spPr>
                <a:xfrm>
                  <a:off x="8751172" y="4655902"/>
                  <a:ext cx="1044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083" name="Ink 1082">
                  <a:extLst>
                    <a:ext uri="{FF2B5EF4-FFF2-40B4-BE49-F238E27FC236}">
                      <a16:creationId xmlns:a16="http://schemas.microsoft.com/office/drawing/2014/main" id="{41FAFAAB-4DD1-E20A-5DAC-C0C4404E6C39}"/>
                    </a:ext>
                  </a:extLst>
                </p14:cNvPr>
                <p14:cNvContentPartPr/>
                <p14:nvPr/>
              </p14:nvContentPartPr>
              <p14:xfrm>
                <a:off x="8858812" y="4611982"/>
                <a:ext cx="74520" cy="129240"/>
              </p14:xfrm>
            </p:contentPart>
          </mc:Choice>
          <mc:Fallback xmlns="">
            <p:pic>
              <p:nvPicPr>
                <p:cNvPr id="1083" name="Ink 1082">
                  <a:extLst>
                    <a:ext uri="{FF2B5EF4-FFF2-40B4-BE49-F238E27FC236}">
                      <a16:creationId xmlns:a16="http://schemas.microsoft.com/office/drawing/2014/main" id="{41FAFAAB-4DD1-E20A-5DAC-C0C4404E6C39}"/>
                    </a:ext>
                  </a:extLst>
                </p:cNvPr>
                <p:cNvPicPr/>
                <p:nvPr/>
              </p:nvPicPr>
              <p:blipFill>
                <a:blip r:embed="rId321"/>
                <a:stretch>
                  <a:fillRect/>
                </a:stretch>
              </p:blipFill>
              <p:spPr>
                <a:xfrm>
                  <a:off x="8849812" y="4602982"/>
                  <a:ext cx="921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084" name="Ink 1083">
                  <a:extLst>
                    <a:ext uri="{FF2B5EF4-FFF2-40B4-BE49-F238E27FC236}">
                      <a16:creationId xmlns:a16="http://schemas.microsoft.com/office/drawing/2014/main" id="{3952FD31-E96F-C2D8-F031-C827325FA12A}"/>
                    </a:ext>
                  </a:extLst>
                </p14:cNvPr>
                <p14:cNvContentPartPr/>
                <p14:nvPr/>
              </p14:nvContentPartPr>
              <p14:xfrm>
                <a:off x="9082012" y="4712422"/>
                <a:ext cx="30600" cy="87840"/>
              </p14:xfrm>
            </p:contentPart>
          </mc:Choice>
          <mc:Fallback xmlns="">
            <p:pic>
              <p:nvPicPr>
                <p:cNvPr id="1084" name="Ink 1083">
                  <a:extLst>
                    <a:ext uri="{FF2B5EF4-FFF2-40B4-BE49-F238E27FC236}">
                      <a16:creationId xmlns:a16="http://schemas.microsoft.com/office/drawing/2014/main" id="{3952FD31-E96F-C2D8-F031-C827325FA12A}"/>
                    </a:ext>
                  </a:extLst>
                </p:cNvPr>
                <p:cNvPicPr/>
                <p:nvPr/>
              </p:nvPicPr>
              <p:blipFill>
                <a:blip r:embed="rId323"/>
                <a:stretch>
                  <a:fillRect/>
                </a:stretch>
              </p:blipFill>
              <p:spPr>
                <a:xfrm>
                  <a:off x="9073372" y="4703782"/>
                  <a:ext cx="482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085" name="Ink 1084">
                  <a:extLst>
                    <a:ext uri="{FF2B5EF4-FFF2-40B4-BE49-F238E27FC236}">
                      <a16:creationId xmlns:a16="http://schemas.microsoft.com/office/drawing/2014/main" id="{911883ED-460F-6DE8-F5D5-0384893362E8}"/>
                    </a:ext>
                  </a:extLst>
                </p14:cNvPr>
                <p14:cNvContentPartPr/>
                <p14:nvPr/>
              </p14:nvContentPartPr>
              <p14:xfrm>
                <a:off x="9138532" y="4564102"/>
                <a:ext cx="17280" cy="34200"/>
              </p14:xfrm>
            </p:contentPart>
          </mc:Choice>
          <mc:Fallback xmlns="">
            <p:pic>
              <p:nvPicPr>
                <p:cNvPr id="1085" name="Ink 1084">
                  <a:extLst>
                    <a:ext uri="{FF2B5EF4-FFF2-40B4-BE49-F238E27FC236}">
                      <a16:creationId xmlns:a16="http://schemas.microsoft.com/office/drawing/2014/main" id="{911883ED-460F-6DE8-F5D5-0384893362E8}"/>
                    </a:ext>
                  </a:extLst>
                </p:cNvPr>
                <p:cNvPicPr/>
                <p:nvPr/>
              </p:nvPicPr>
              <p:blipFill>
                <a:blip r:embed="rId325"/>
                <a:stretch>
                  <a:fillRect/>
                </a:stretch>
              </p:blipFill>
              <p:spPr>
                <a:xfrm>
                  <a:off x="9129532" y="4555102"/>
                  <a:ext cx="3492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086" name="Ink 1085">
                  <a:extLst>
                    <a:ext uri="{FF2B5EF4-FFF2-40B4-BE49-F238E27FC236}">
                      <a16:creationId xmlns:a16="http://schemas.microsoft.com/office/drawing/2014/main" id="{7BB335BA-3BCA-74DE-37A4-36987BF1DAE8}"/>
                    </a:ext>
                  </a:extLst>
                </p14:cNvPr>
                <p14:cNvContentPartPr/>
                <p14:nvPr/>
              </p14:nvContentPartPr>
              <p14:xfrm>
                <a:off x="9170572" y="4640422"/>
                <a:ext cx="51840" cy="144000"/>
              </p14:xfrm>
            </p:contentPart>
          </mc:Choice>
          <mc:Fallback xmlns="">
            <p:pic>
              <p:nvPicPr>
                <p:cNvPr id="1086" name="Ink 1085">
                  <a:extLst>
                    <a:ext uri="{FF2B5EF4-FFF2-40B4-BE49-F238E27FC236}">
                      <a16:creationId xmlns:a16="http://schemas.microsoft.com/office/drawing/2014/main" id="{7BB335BA-3BCA-74DE-37A4-36987BF1DAE8}"/>
                    </a:ext>
                  </a:extLst>
                </p:cNvPr>
                <p:cNvPicPr/>
                <p:nvPr/>
              </p:nvPicPr>
              <p:blipFill>
                <a:blip r:embed="rId327"/>
                <a:stretch>
                  <a:fillRect/>
                </a:stretch>
              </p:blipFill>
              <p:spPr>
                <a:xfrm>
                  <a:off x="9161572" y="4631422"/>
                  <a:ext cx="694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087" name="Ink 1086">
                  <a:extLst>
                    <a:ext uri="{FF2B5EF4-FFF2-40B4-BE49-F238E27FC236}">
                      <a16:creationId xmlns:a16="http://schemas.microsoft.com/office/drawing/2014/main" id="{9FDA8563-A845-A94A-0217-CD908E0E3A20}"/>
                    </a:ext>
                  </a:extLst>
                </p14:cNvPr>
                <p14:cNvContentPartPr/>
                <p14:nvPr/>
              </p14:nvContentPartPr>
              <p14:xfrm>
                <a:off x="9173452" y="4695502"/>
                <a:ext cx="144000" cy="66600"/>
              </p14:xfrm>
            </p:contentPart>
          </mc:Choice>
          <mc:Fallback xmlns="">
            <p:pic>
              <p:nvPicPr>
                <p:cNvPr id="1087" name="Ink 1086">
                  <a:extLst>
                    <a:ext uri="{FF2B5EF4-FFF2-40B4-BE49-F238E27FC236}">
                      <a16:creationId xmlns:a16="http://schemas.microsoft.com/office/drawing/2014/main" id="{9FDA8563-A845-A94A-0217-CD908E0E3A20}"/>
                    </a:ext>
                  </a:extLst>
                </p:cNvPr>
                <p:cNvPicPr/>
                <p:nvPr/>
              </p:nvPicPr>
              <p:blipFill>
                <a:blip r:embed="rId329"/>
                <a:stretch>
                  <a:fillRect/>
                </a:stretch>
              </p:blipFill>
              <p:spPr>
                <a:xfrm>
                  <a:off x="9164812" y="4686862"/>
                  <a:ext cx="16164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088" name="Ink 1087">
                  <a:extLst>
                    <a:ext uri="{FF2B5EF4-FFF2-40B4-BE49-F238E27FC236}">
                      <a16:creationId xmlns:a16="http://schemas.microsoft.com/office/drawing/2014/main" id="{4282D35A-8CF9-4A3A-6574-7EF6D284B9C4}"/>
                    </a:ext>
                  </a:extLst>
                </p14:cNvPr>
                <p14:cNvContentPartPr/>
                <p14:nvPr/>
              </p14:nvContentPartPr>
              <p14:xfrm>
                <a:off x="9349492" y="4675342"/>
                <a:ext cx="104040" cy="95760"/>
              </p14:xfrm>
            </p:contentPart>
          </mc:Choice>
          <mc:Fallback xmlns="">
            <p:pic>
              <p:nvPicPr>
                <p:cNvPr id="1088" name="Ink 1087">
                  <a:extLst>
                    <a:ext uri="{FF2B5EF4-FFF2-40B4-BE49-F238E27FC236}">
                      <a16:creationId xmlns:a16="http://schemas.microsoft.com/office/drawing/2014/main" id="{4282D35A-8CF9-4A3A-6574-7EF6D284B9C4}"/>
                    </a:ext>
                  </a:extLst>
                </p:cNvPr>
                <p:cNvPicPr/>
                <p:nvPr/>
              </p:nvPicPr>
              <p:blipFill>
                <a:blip r:embed="rId331"/>
                <a:stretch>
                  <a:fillRect/>
                </a:stretch>
              </p:blipFill>
              <p:spPr>
                <a:xfrm>
                  <a:off x="9340852" y="4666342"/>
                  <a:ext cx="12168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089" name="Ink 1088">
                  <a:extLst>
                    <a:ext uri="{FF2B5EF4-FFF2-40B4-BE49-F238E27FC236}">
                      <a16:creationId xmlns:a16="http://schemas.microsoft.com/office/drawing/2014/main" id="{D3C3D13D-3E52-93FA-A303-9A6EB54B7616}"/>
                    </a:ext>
                  </a:extLst>
                </p14:cNvPr>
                <p14:cNvContentPartPr/>
                <p14:nvPr/>
              </p14:nvContentPartPr>
              <p14:xfrm>
                <a:off x="9507172" y="4654822"/>
                <a:ext cx="9000" cy="79200"/>
              </p14:xfrm>
            </p:contentPart>
          </mc:Choice>
          <mc:Fallback xmlns="">
            <p:pic>
              <p:nvPicPr>
                <p:cNvPr id="1089" name="Ink 1088">
                  <a:extLst>
                    <a:ext uri="{FF2B5EF4-FFF2-40B4-BE49-F238E27FC236}">
                      <a16:creationId xmlns:a16="http://schemas.microsoft.com/office/drawing/2014/main" id="{D3C3D13D-3E52-93FA-A303-9A6EB54B7616}"/>
                    </a:ext>
                  </a:extLst>
                </p:cNvPr>
                <p:cNvPicPr/>
                <p:nvPr/>
              </p:nvPicPr>
              <p:blipFill>
                <a:blip r:embed="rId333"/>
                <a:stretch>
                  <a:fillRect/>
                </a:stretch>
              </p:blipFill>
              <p:spPr>
                <a:xfrm>
                  <a:off x="9498532" y="4645822"/>
                  <a:ext cx="2664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090" name="Ink 1089">
                  <a:extLst>
                    <a:ext uri="{FF2B5EF4-FFF2-40B4-BE49-F238E27FC236}">
                      <a16:creationId xmlns:a16="http://schemas.microsoft.com/office/drawing/2014/main" id="{A394F2D8-5C90-7BE8-7FC8-24AF265EC332}"/>
                    </a:ext>
                  </a:extLst>
                </p14:cNvPr>
                <p14:cNvContentPartPr/>
                <p14:nvPr/>
              </p14:nvContentPartPr>
              <p14:xfrm>
                <a:off x="9554332" y="4651222"/>
                <a:ext cx="149040" cy="140040"/>
              </p14:xfrm>
            </p:contentPart>
          </mc:Choice>
          <mc:Fallback xmlns="">
            <p:pic>
              <p:nvPicPr>
                <p:cNvPr id="1090" name="Ink 1089">
                  <a:extLst>
                    <a:ext uri="{FF2B5EF4-FFF2-40B4-BE49-F238E27FC236}">
                      <a16:creationId xmlns:a16="http://schemas.microsoft.com/office/drawing/2014/main" id="{A394F2D8-5C90-7BE8-7FC8-24AF265EC332}"/>
                    </a:ext>
                  </a:extLst>
                </p:cNvPr>
                <p:cNvPicPr/>
                <p:nvPr/>
              </p:nvPicPr>
              <p:blipFill>
                <a:blip r:embed="rId335"/>
                <a:stretch>
                  <a:fillRect/>
                </a:stretch>
              </p:blipFill>
              <p:spPr>
                <a:xfrm>
                  <a:off x="9545692" y="4642222"/>
                  <a:ext cx="16668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091" name="Ink 1090">
                  <a:extLst>
                    <a:ext uri="{FF2B5EF4-FFF2-40B4-BE49-F238E27FC236}">
                      <a16:creationId xmlns:a16="http://schemas.microsoft.com/office/drawing/2014/main" id="{0549A034-DC7A-4220-4B53-4C859BEBA037}"/>
                    </a:ext>
                  </a:extLst>
                </p14:cNvPr>
                <p14:cNvContentPartPr/>
                <p14:nvPr/>
              </p14:nvContentPartPr>
              <p14:xfrm>
                <a:off x="8845852" y="4866142"/>
                <a:ext cx="134640" cy="204480"/>
              </p14:xfrm>
            </p:contentPart>
          </mc:Choice>
          <mc:Fallback xmlns="">
            <p:pic>
              <p:nvPicPr>
                <p:cNvPr id="1091" name="Ink 1090">
                  <a:extLst>
                    <a:ext uri="{FF2B5EF4-FFF2-40B4-BE49-F238E27FC236}">
                      <a16:creationId xmlns:a16="http://schemas.microsoft.com/office/drawing/2014/main" id="{0549A034-DC7A-4220-4B53-4C859BEBA037}"/>
                    </a:ext>
                  </a:extLst>
                </p:cNvPr>
                <p:cNvPicPr/>
                <p:nvPr/>
              </p:nvPicPr>
              <p:blipFill>
                <a:blip r:embed="rId337"/>
                <a:stretch>
                  <a:fillRect/>
                </a:stretch>
              </p:blipFill>
              <p:spPr>
                <a:xfrm>
                  <a:off x="8836852" y="4857142"/>
                  <a:ext cx="1522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092" name="Ink 1091">
                  <a:extLst>
                    <a:ext uri="{FF2B5EF4-FFF2-40B4-BE49-F238E27FC236}">
                      <a16:creationId xmlns:a16="http://schemas.microsoft.com/office/drawing/2014/main" id="{C4A3BB70-BEBF-2527-1836-6DB8D7696646}"/>
                    </a:ext>
                  </a:extLst>
                </p14:cNvPr>
                <p14:cNvContentPartPr/>
                <p14:nvPr/>
              </p14:nvContentPartPr>
              <p14:xfrm>
                <a:off x="9052852" y="4890622"/>
                <a:ext cx="349200" cy="144360"/>
              </p14:xfrm>
            </p:contentPart>
          </mc:Choice>
          <mc:Fallback xmlns="">
            <p:pic>
              <p:nvPicPr>
                <p:cNvPr id="1092" name="Ink 1091">
                  <a:extLst>
                    <a:ext uri="{FF2B5EF4-FFF2-40B4-BE49-F238E27FC236}">
                      <a16:creationId xmlns:a16="http://schemas.microsoft.com/office/drawing/2014/main" id="{C4A3BB70-BEBF-2527-1836-6DB8D7696646}"/>
                    </a:ext>
                  </a:extLst>
                </p:cNvPr>
                <p:cNvPicPr/>
                <p:nvPr/>
              </p:nvPicPr>
              <p:blipFill>
                <a:blip r:embed="rId339"/>
                <a:stretch>
                  <a:fillRect/>
                </a:stretch>
              </p:blipFill>
              <p:spPr>
                <a:xfrm>
                  <a:off x="9043852" y="4881622"/>
                  <a:ext cx="3668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093" name="Ink 1092">
                  <a:extLst>
                    <a:ext uri="{FF2B5EF4-FFF2-40B4-BE49-F238E27FC236}">
                      <a16:creationId xmlns:a16="http://schemas.microsoft.com/office/drawing/2014/main" id="{2F755E8C-D594-2FA1-9F28-A6D61E895C7C}"/>
                    </a:ext>
                  </a:extLst>
                </p14:cNvPr>
                <p14:cNvContentPartPr/>
                <p14:nvPr/>
              </p14:nvContentPartPr>
              <p14:xfrm>
                <a:off x="9476212" y="5018782"/>
                <a:ext cx="34200" cy="50400"/>
              </p14:xfrm>
            </p:contentPart>
          </mc:Choice>
          <mc:Fallback xmlns="">
            <p:pic>
              <p:nvPicPr>
                <p:cNvPr id="1093" name="Ink 1092">
                  <a:extLst>
                    <a:ext uri="{FF2B5EF4-FFF2-40B4-BE49-F238E27FC236}">
                      <a16:creationId xmlns:a16="http://schemas.microsoft.com/office/drawing/2014/main" id="{2F755E8C-D594-2FA1-9F28-A6D61E895C7C}"/>
                    </a:ext>
                  </a:extLst>
                </p:cNvPr>
                <p:cNvPicPr/>
                <p:nvPr/>
              </p:nvPicPr>
              <p:blipFill>
                <a:blip r:embed="rId341"/>
                <a:stretch>
                  <a:fillRect/>
                </a:stretch>
              </p:blipFill>
              <p:spPr>
                <a:xfrm>
                  <a:off x="9467572" y="5009782"/>
                  <a:ext cx="5184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1094" name="Ink 1093">
                  <a:extLst>
                    <a:ext uri="{FF2B5EF4-FFF2-40B4-BE49-F238E27FC236}">
                      <a16:creationId xmlns:a16="http://schemas.microsoft.com/office/drawing/2014/main" id="{7C9634BF-F014-9997-5360-19E51CFAB8B6}"/>
                    </a:ext>
                  </a:extLst>
                </p14:cNvPr>
                <p14:cNvContentPartPr/>
                <p14:nvPr/>
              </p14:nvContentPartPr>
              <p14:xfrm>
                <a:off x="9647212" y="4965502"/>
                <a:ext cx="48240" cy="124920"/>
              </p14:xfrm>
            </p:contentPart>
          </mc:Choice>
          <mc:Fallback xmlns="">
            <p:pic>
              <p:nvPicPr>
                <p:cNvPr id="1094" name="Ink 1093">
                  <a:extLst>
                    <a:ext uri="{FF2B5EF4-FFF2-40B4-BE49-F238E27FC236}">
                      <a16:creationId xmlns:a16="http://schemas.microsoft.com/office/drawing/2014/main" id="{7C9634BF-F014-9997-5360-19E51CFAB8B6}"/>
                    </a:ext>
                  </a:extLst>
                </p:cNvPr>
                <p:cNvPicPr/>
                <p:nvPr/>
              </p:nvPicPr>
              <p:blipFill>
                <a:blip r:embed="rId343"/>
                <a:stretch>
                  <a:fillRect/>
                </a:stretch>
              </p:blipFill>
              <p:spPr>
                <a:xfrm>
                  <a:off x="9638212" y="4956502"/>
                  <a:ext cx="6588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1096" name="Ink 1095">
                  <a:extLst>
                    <a:ext uri="{FF2B5EF4-FFF2-40B4-BE49-F238E27FC236}">
                      <a16:creationId xmlns:a16="http://schemas.microsoft.com/office/drawing/2014/main" id="{AAF6CF24-3D4E-B26D-43AD-57DCDBD9E8AE}"/>
                    </a:ext>
                  </a:extLst>
                </p14:cNvPr>
                <p14:cNvContentPartPr/>
                <p14:nvPr/>
              </p14:nvContentPartPr>
              <p14:xfrm>
                <a:off x="9633892" y="4934182"/>
                <a:ext cx="397440" cy="118440"/>
              </p14:xfrm>
            </p:contentPart>
          </mc:Choice>
          <mc:Fallback xmlns="">
            <p:pic>
              <p:nvPicPr>
                <p:cNvPr id="1096" name="Ink 1095">
                  <a:extLst>
                    <a:ext uri="{FF2B5EF4-FFF2-40B4-BE49-F238E27FC236}">
                      <a16:creationId xmlns:a16="http://schemas.microsoft.com/office/drawing/2014/main" id="{AAF6CF24-3D4E-B26D-43AD-57DCDBD9E8AE}"/>
                    </a:ext>
                  </a:extLst>
                </p:cNvPr>
                <p:cNvPicPr/>
                <p:nvPr/>
              </p:nvPicPr>
              <p:blipFill>
                <a:blip r:embed="rId345"/>
                <a:stretch>
                  <a:fillRect/>
                </a:stretch>
              </p:blipFill>
              <p:spPr>
                <a:xfrm>
                  <a:off x="9625252" y="4925542"/>
                  <a:ext cx="415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1097" name="Ink 1096">
                  <a:extLst>
                    <a:ext uri="{FF2B5EF4-FFF2-40B4-BE49-F238E27FC236}">
                      <a16:creationId xmlns:a16="http://schemas.microsoft.com/office/drawing/2014/main" id="{43AC90D7-B10D-28EB-17D2-6DAF4641ACB7}"/>
                    </a:ext>
                  </a:extLst>
                </p14:cNvPr>
                <p14:cNvContentPartPr/>
                <p14:nvPr/>
              </p14:nvContentPartPr>
              <p14:xfrm>
                <a:off x="10015132" y="4925182"/>
                <a:ext cx="14400" cy="23040"/>
              </p14:xfrm>
            </p:contentPart>
          </mc:Choice>
          <mc:Fallback xmlns="">
            <p:pic>
              <p:nvPicPr>
                <p:cNvPr id="1097" name="Ink 1096">
                  <a:extLst>
                    <a:ext uri="{FF2B5EF4-FFF2-40B4-BE49-F238E27FC236}">
                      <a16:creationId xmlns:a16="http://schemas.microsoft.com/office/drawing/2014/main" id="{43AC90D7-B10D-28EB-17D2-6DAF4641ACB7}"/>
                    </a:ext>
                  </a:extLst>
                </p:cNvPr>
                <p:cNvPicPr/>
                <p:nvPr/>
              </p:nvPicPr>
              <p:blipFill>
                <a:blip r:embed="rId347"/>
                <a:stretch>
                  <a:fillRect/>
                </a:stretch>
              </p:blipFill>
              <p:spPr>
                <a:xfrm>
                  <a:off x="10006492" y="4916542"/>
                  <a:ext cx="320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1098" name="Ink 1097">
                  <a:extLst>
                    <a:ext uri="{FF2B5EF4-FFF2-40B4-BE49-F238E27FC236}">
                      <a16:creationId xmlns:a16="http://schemas.microsoft.com/office/drawing/2014/main" id="{1ED97A3E-C487-86C4-B2DD-B7A83EE154E1}"/>
                    </a:ext>
                  </a:extLst>
                </p14:cNvPr>
                <p14:cNvContentPartPr/>
                <p14:nvPr/>
              </p14:nvContentPartPr>
              <p14:xfrm>
                <a:off x="10038532" y="4989622"/>
                <a:ext cx="144360" cy="82800"/>
              </p14:xfrm>
            </p:contentPart>
          </mc:Choice>
          <mc:Fallback xmlns="">
            <p:pic>
              <p:nvPicPr>
                <p:cNvPr id="1098" name="Ink 1097">
                  <a:extLst>
                    <a:ext uri="{FF2B5EF4-FFF2-40B4-BE49-F238E27FC236}">
                      <a16:creationId xmlns:a16="http://schemas.microsoft.com/office/drawing/2014/main" id="{1ED97A3E-C487-86C4-B2DD-B7A83EE154E1}"/>
                    </a:ext>
                  </a:extLst>
                </p:cNvPr>
                <p:cNvPicPr/>
                <p:nvPr/>
              </p:nvPicPr>
              <p:blipFill>
                <a:blip r:embed="rId349"/>
                <a:stretch>
                  <a:fillRect/>
                </a:stretch>
              </p:blipFill>
              <p:spPr>
                <a:xfrm>
                  <a:off x="10029532" y="4980622"/>
                  <a:ext cx="162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1099" name="Ink 1098">
                  <a:extLst>
                    <a:ext uri="{FF2B5EF4-FFF2-40B4-BE49-F238E27FC236}">
                      <a16:creationId xmlns:a16="http://schemas.microsoft.com/office/drawing/2014/main" id="{EA604265-6653-9743-04E9-E989A688F16F}"/>
                    </a:ext>
                  </a:extLst>
                </p14:cNvPr>
                <p14:cNvContentPartPr/>
                <p14:nvPr/>
              </p14:nvContentPartPr>
              <p14:xfrm>
                <a:off x="10151572" y="4951462"/>
                <a:ext cx="72720" cy="135000"/>
              </p14:xfrm>
            </p:contentPart>
          </mc:Choice>
          <mc:Fallback xmlns="">
            <p:pic>
              <p:nvPicPr>
                <p:cNvPr id="1099" name="Ink 1098">
                  <a:extLst>
                    <a:ext uri="{FF2B5EF4-FFF2-40B4-BE49-F238E27FC236}">
                      <a16:creationId xmlns:a16="http://schemas.microsoft.com/office/drawing/2014/main" id="{EA604265-6653-9743-04E9-E989A688F16F}"/>
                    </a:ext>
                  </a:extLst>
                </p:cNvPr>
                <p:cNvPicPr/>
                <p:nvPr/>
              </p:nvPicPr>
              <p:blipFill>
                <a:blip r:embed="rId351"/>
                <a:stretch>
                  <a:fillRect/>
                </a:stretch>
              </p:blipFill>
              <p:spPr>
                <a:xfrm>
                  <a:off x="10142932" y="4942822"/>
                  <a:ext cx="903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1100" name="Ink 1099">
                  <a:extLst>
                    <a:ext uri="{FF2B5EF4-FFF2-40B4-BE49-F238E27FC236}">
                      <a16:creationId xmlns:a16="http://schemas.microsoft.com/office/drawing/2014/main" id="{6F795AB7-8CBF-7163-DF4B-6DD258EA894A}"/>
                    </a:ext>
                  </a:extLst>
                </p14:cNvPr>
                <p14:cNvContentPartPr/>
                <p14:nvPr/>
              </p14:nvContentPartPr>
              <p14:xfrm>
                <a:off x="10280092" y="4942102"/>
                <a:ext cx="178200" cy="238320"/>
              </p14:xfrm>
            </p:contentPart>
          </mc:Choice>
          <mc:Fallback xmlns="">
            <p:pic>
              <p:nvPicPr>
                <p:cNvPr id="1100" name="Ink 1099">
                  <a:extLst>
                    <a:ext uri="{FF2B5EF4-FFF2-40B4-BE49-F238E27FC236}">
                      <a16:creationId xmlns:a16="http://schemas.microsoft.com/office/drawing/2014/main" id="{6F795AB7-8CBF-7163-DF4B-6DD258EA894A}"/>
                    </a:ext>
                  </a:extLst>
                </p:cNvPr>
                <p:cNvPicPr/>
                <p:nvPr/>
              </p:nvPicPr>
              <p:blipFill>
                <a:blip r:embed="rId353"/>
                <a:stretch>
                  <a:fillRect/>
                </a:stretch>
              </p:blipFill>
              <p:spPr>
                <a:xfrm>
                  <a:off x="10271092" y="4933102"/>
                  <a:ext cx="1958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1101" name="Ink 1100">
                  <a:extLst>
                    <a:ext uri="{FF2B5EF4-FFF2-40B4-BE49-F238E27FC236}">
                      <a16:creationId xmlns:a16="http://schemas.microsoft.com/office/drawing/2014/main" id="{180395A3-90DE-604C-F8C3-86EA0E507DA2}"/>
                    </a:ext>
                  </a:extLst>
                </p14:cNvPr>
                <p14:cNvContentPartPr/>
                <p14:nvPr/>
              </p14:nvContentPartPr>
              <p14:xfrm>
                <a:off x="10519132" y="4948582"/>
                <a:ext cx="20520" cy="124200"/>
              </p14:xfrm>
            </p:contentPart>
          </mc:Choice>
          <mc:Fallback xmlns="">
            <p:pic>
              <p:nvPicPr>
                <p:cNvPr id="1101" name="Ink 1100">
                  <a:extLst>
                    <a:ext uri="{FF2B5EF4-FFF2-40B4-BE49-F238E27FC236}">
                      <a16:creationId xmlns:a16="http://schemas.microsoft.com/office/drawing/2014/main" id="{180395A3-90DE-604C-F8C3-86EA0E507DA2}"/>
                    </a:ext>
                  </a:extLst>
                </p:cNvPr>
                <p:cNvPicPr/>
                <p:nvPr/>
              </p:nvPicPr>
              <p:blipFill>
                <a:blip r:embed="rId355"/>
                <a:stretch>
                  <a:fillRect/>
                </a:stretch>
              </p:blipFill>
              <p:spPr>
                <a:xfrm>
                  <a:off x="10510492" y="4939582"/>
                  <a:ext cx="381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1102" name="Ink 1101">
                  <a:extLst>
                    <a:ext uri="{FF2B5EF4-FFF2-40B4-BE49-F238E27FC236}">
                      <a16:creationId xmlns:a16="http://schemas.microsoft.com/office/drawing/2014/main" id="{3408C0CA-9CD3-FFC5-EAE7-0426C19F9641}"/>
                    </a:ext>
                  </a:extLst>
                </p14:cNvPr>
                <p14:cNvContentPartPr/>
                <p14:nvPr/>
              </p14:nvContentPartPr>
              <p14:xfrm>
                <a:off x="10502932" y="5009422"/>
                <a:ext cx="125640" cy="309600"/>
              </p14:xfrm>
            </p:contentPart>
          </mc:Choice>
          <mc:Fallback xmlns="">
            <p:pic>
              <p:nvPicPr>
                <p:cNvPr id="1102" name="Ink 1101">
                  <a:extLst>
                    <a:ext uri="{FF2B5EF4-FFF2-40B4-BE49-F238E27FC236}">
                      <a16:creationId xmlns:a16="http://schemas.microsoft.com/office/drawing/2014/main" id="{3408C0CA-9CD3-FFC5-EAE7-0426C19F9641}"/>
                    </a:ext>
                  </a:extLst>
                </p:cNvPr>
                <p:cNvPicPr/>
                <p:nvPr/>
              </p:nvPicPr>
              <p:blipFill>
                <a:blip r:embed="rId357"/>
                <a:stretch>
                  <a:fillRect/>
                </a:stretch>
              </p:blipFill>
              <p:spPr>
                <a:xfrm>
                  <a:off x="10493932" y="5000782"/>
                  <a:ext cx="14328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1104" name="Ink 1103">
                  <a:extLst>
                    <a:ext uri="{FF2B5EF4-FFF2-40B4-BE49-F238E27FC236}">
                      <a16:creationId xmlns:a16="http://schemas.microsoft.com/office/drawing/2014/main" id="{4912E9CF-B2A0-ACFC-9243-93852094E616}"/>
                    </a:ext>
                  </a:extLst>
                </p14:cNvPr>
                <p14:cNvContentPartPr/>
                <p14:nvPr/>
              </p14:nvContentPartPr>
              <p14:xfrm>
                <a:off x="6461212" y="3506062"/>
                <a:ext cx="22680" cy="254160"/>
              </p14:xfrm>
            </p:contentPart>
          </mc:Choice>
          <mc:Fallback xmlns="">
            <p:pic>
              <p:nvPicPr>
                <p:cNvPr id="1104" name="Ink 1103">
                  <a:extLst>
                    <a:ext uri="{FF2B5EF4-FFF2-40B4-BE49-F238E27FC236}">
                      <a16:creationId xmlns:a16="http://schemas.microsoft.com/office/drawing/2014/main" id="{4912E9CF-B2A0-ACFC-9243-93852094E616}"/>
                    </a:ext>
                  </a:extLst>
                </p:cNvPr>
                <p:cNvPicPr/>
                <p:nvPr/>
              </p:nvPicPr>
              <p:blipFill>
                <a:blip r:embed="rId359"/>
                <a:stretch>
                  <a:fillRect/>
                </a:stretch>
              </p:blipFill>
              <p:spPr>
                <a:xfrm>
                  <a:off x="6452572" y="3497422"/>
                  <a:ext cx="403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1105" name="Ink 1104">
                  <a:extLst>
                    <a:ext uri="{FF2B5EF4-FFF2-40B4-BE49-F238E27FC236}">
                      <a16:creationId xmlns:a16="http://schemas.microsoft.com/office/drawing/2014/main" id="{928831E3-B6F1-EA49-A18E-F26311C46F86}"/>
                    </a:ext>
                  </a:extLst>
                </p14:cNvPr>
                <p14:cNvContentPartPr/>
                <p14:nvPr/>
              </p14:nvContentPartPr>
              <p14:xfrm>
                <a:off x="6482452" y="3727822"/>
                <a:ext cx="2526480" cy="98280"/>
              </p14:xfrm>
            </p:contentPart>
          </mc:Choice>
          <mc:Fallback xmlns="">
            <p:pic>
              <p:nvPicPr>
                <p:cNvPr id="1105" name="Ink 1104">
                  <a:extLst>
                    <a:ext uri="{FF2B5EF4-FFF2-40B4-BE49-F238E27FC236}">
                      <a16:creationId xmlns:a16="http://schemas.microsoft.com/office/drawing/2014/main" id="{928831E3-B6F1-EA49-A18E-F26311C46F86}"/>
                    </a:ext>
                  </a:extLst>
                </p:cNvPr>
                <p:cNvPicPr/>
                <p:nvPr/>
              </p:nvPicPr>
              <p:blipFill>
                <a:blip r:embed="rId361"/>
                <a:stretch>
                  <a:fillRect/>
                </a:stretch>
              </p:blipFill>
              <p:spPr>
                <a:xfrm>
                  <a:off x="6473812" y="3719182"/>
                  <a:ext cx="25441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1106" name="Ink 1105">
                  <a:extLst>
                    <a:ext uri="{FF2B5EF4-FFF2-40B4-BE49-F238E27FC236}">
                      <a16:creationId xmlns:a16="http://schemas.microsoft.com/office/drawing/2014/main" id="{CC5AFA47-F765-21EA-FD28-674A3AEEE3A3}"/>
                    </a:ext>
                  </a:extLst>
                </p14:cNvPr>
                <p14:cNvContentPartPr/>
                <p14:nvPr/>
              </p14:nvContentPartPr>
              <p14:xfrm>
                <a:off x="8928292" y="3804502"/>
                <a:ext cx="34200" cy="410400"/>
              </p14:xfrm>
            </p:contentPart>
          </mc:Choice>
          <mc:Fallback xmlns="">
            <p:pic>
              <p:nvPicPr>
                <p:cNvPr id="1106" name="Ink 1105">
                  <a:extLst>
                    <a:ext uri="{FF2B5EF4-FFF2-40B4-BE49-F238E27FC236}">
                      <a16:creationId xmlns:a16="http://schemas.microsoft.com/office/drawing/2014/main" id="{CC5AFA47-F765-21EA-FD28-674A3AEEE3A3}"/>
                    </a:ext>
                  </a:extLst>
                </p:cNvPr>
                <p:cNvPicPr/>
                <p:nvPr/>
              </p:nvPicPr>
              <p:blipFill>
                <a:blip r:embed="rId363"/>
                <a:stretch>
                  <a:fillRect/>
                </a:stretch>
              </p:blipFill>
              <p:spPr>
                <a:xfrm>
                  <a:off x="8919292" y="3795502"/>
                  <a:ext cx="51840" cy="428040"/>
                </a:xfrm>
                <a:prstGeom prst="rect">
                  <a:avLst/>
                </a:prstGeom>
              </p:spPr>
            </p:pic>
          </mc:Fallback>
        </mc:AlternateContent>
      </p:grpSp>
      <p:grpSp>
        <p:nvGrpSpPr>
          <p:cNvPr id="1117" name="Group 1116">
            <a:extLst>
              <a:ext uri="{FF2B5EF4-FFF2-40B4-BE49-F238E27FC236}">
                <a16:creationId xmlns:a16="http://schemas.microsoft.com/office/drawing/2014/main" id="{906F67F6-6DC2-BDE4-2548-5B77E9B4B12A}"/>
              </a:ext>
            </a:extLst>
          </p:cNvPr>
          <p:cNvGrpSpPr/>
          <p:nvPr/>
        </p:nvGrpSpPr>
        <p:grpSpPr>
          <a:xfrm>
            <a:off x="3587332" y="1866982"/>
            <a:ext cx="1300320" cy="407880"/>
            <a:chOff x="3587332" y="1866982"/>
            <a:chExt cx="1300320" cy="407880"/>
          </a:xfrm>
        </p:grpSpPr>
        <mc:AlternateContent xmlns:mc="http://schemas.openxmlformats.org/markup-compatibility/2006" xmlns:p14="http://schemas.microsoft.com/office/powerpoint/2010/main">
          <mc:Choice Requires="p14">
            <p:contentPart p14:bwMode="auto" r:id="rId364">
              <p14:nvContentPartPr>
                <p14:cNvPr id="1108" name="Ink 1107">
                  <a:extLst>
                    <a:ext uri="{FF2B5EF4-FFF2-40B4-BE49-F238E27FC236}">
                      <a16:creationId xmlns:a16="http://schemas.microsoft.com/office/drawing/2014/main" id="{642351F3-311E-3713-2A17-0F6DCDA1B6C3}"/>
                    </a:ext>
                  </a:extLst>
                </p14:cNvPr>
                <p14:cNvContentPartPr/>
                <p14:nvPr/>
              </p14:nvContentPartPr>
              <p14:xfrm>
                <a:off x="3676972" y="1914862"/>
                <a:ext cx="407160" cy="207720"/>
              </p14:xfrm>
            </p:contentPart>
          </mc:Choice>
          <mc:Fallback xmlns="">
            <p:pic>
              <p:nvPicPr>
                <p:cNvPr id="1108" name="Ink 1107">
                  <a:extLst>
                    <a:ext uri="{FF2B5EF4-FFF2-40B4-BE49-F238E27FC236}">
                      <a16:creationId xmlns:a16="http://schemas.microsoft.com/office/drawing/2014/main" id="{642351F3-311E-3713-2A17-0F6DCDA1B6C3}"/>
                    </a:ext>
                  </a:extLst>
                </p:cNvPr>
                <p:cNvPicPr/>
                <p:nvPr/>
              </p:nvPicPr>
              <p:blipFill>
                <a:blip r:embed="rId365"/>
                <a:stretch>
                  <a:fillRect/>
                </a:stretch>
              </p:blipFill>
              <p:spPr>
                <a:xfrm>
                  <a:off x="3668332" y="1906222"/>
                  <a:ext cx="4248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1109" name="Ink 1108">
                  <a:extLst>
                    <a:ext uri="{FF2B5EF4-FFF2-40B4-BE49-F238E27FC236}">
                      <a16:creationId xmlns:a16="http://schemas.microsoft.com/office/drawing/2014/main" id="{6AC3E0C5-3AD3-B8DE-720D-1BF53FACA874}"/>
                    </a:ext>
                  </a:extLst>
                </p14:cNvPr>
                <p14:cNvContentPartPr/>
                <p14:nvPr/>
              </p14:nvContentPartPr>
              <p14:xfrm>
                <a:off x="4052812" y="1882822"/>
                <a:ext cx="9720" cy="21960"/>
              </p14:xfrm>
            </p:contentPart>
          </mc:Choice>
          <mc:Fallback xmlns="">
            <p:pic>
              <p:nvPicPr>
                <p:cNvPr id="1109" name="Ink 1108">
                  <a:extLst>
                    <a:ext uri="{FF2B5EF4-FFF2-40B4-BE49-F238E27FC236}">
                      <a16:creationId xmlns:a16="http://schemas.microsoft.com/office/drawing/2014/main" id="{6AC3E0C5-3AD3-B8DE-720D-1BF53FACA874}"/>
                    </a:ext>
                  </a:extLst>
                </p:cNvPr>
                <p:cNvPicPr/>
                <p:nvPr/>
              </p:nvPicPr>
              <p:blipFill>
                <a:blip r:embed="rId347"/>
                <a:stretch>
                  <a:fillRect/>
                </a:stretch>
              </p:blipFill>
              <p:spPr>
                <a:xfrm>
                  <a:off x="4044172" y="1873822"/>
                  <a:ext cx="2736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1110" name="Ink 1109">
                  <a:extLst>
                    <a:ext uri="{FF2B5EF4-FFF2-40B4-BE49-F238E27FC236}">
                      <a16:creationId xmlns:a16="http://schemas.microsoft.com/office/drawing/2014/main" id="{36982DFD-CFAE-172F-89FA-B3EEC3E18246}"/>
                    </a:ext>
                  </a:extLst>
                </p14:cNvPr>
                <p14:cNvContentPartPr/>
                <p14:nvPr/>
              </p14:nvContentPartPr>
              <p14:xfrm>
                <a:off x="4143532" y="1967062"/>
                <a:ext cx="72000" cy="112320"/>
              </p14:xfrm>
            </p:contentPart>
          </mc:Choice>
          <mc:Fallback xmlns="">
            <p:pic>
              <p:nvPicPr>
                <p:cNvPr id="1110" name="Ink 1109">
                  <a:extLst>
                    <a:ext uri="{FF2B5EF4-FFF2-40B4-BE49-F238E27FC236}">
                      <a16:creationId xmlns:a16="http://schemas.microsoft.com/office/drawing/2014/main" id="{36982DFD-CFAE-172F-89FA-B3EEC3E18246}"/>
                    </a:ext>
                  </a:extLst>
                </p:cNvPr>
                <p:cNvPicPr/>
                <p:nvPr/>
              </p:nvPicPr>
              <p:blipFill>
                <a:blip r:embed="rId368"/>
                <a:stretch>
                  <a:fillRect/>
                </a:stretch>
              </p:blipFill>
              <p:spPr>
                <a:xfrm>
                  <a:off x="4134892" y="1958062"/>
                  <a:ext cx="896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1111" name="Ink 1110">
                  <a:extLst>
                    <a:ext uri="{FF2B5EF4-FFF2-40B4-BE49-F238E27FC236}">
                      <a16:creationId xmlns:a16="http://schemas.microsoft.com/office/drawing/2014/main" id="{21682C05-ADC5-46E9-D482-D0BDC9523AB1}"/>
                    </a:ext>
                  </a:extLst>
                </p14:cNvPr>
                <p14:cNvContentPartPr/>
                <p14:nvPr/>
              </p14:nvContentPartPr>
              <p14:xfrm>
                <a:off x="4268812" y="1875262"/>
                <a:ext cx="45360" cy="173520"/>
              </p14:xfrm>
            </p:contentPart>
          </mc:Choice>
          <mc:Fallback xmlns="">
            <p:pic>
              <p:nvPicPr>
                <p:cNvPr id="1111" name="Ink 1110">
                  <a:extLst>
                    <a:ext uri="{FF2B5EF4-FFF2-40B4-BE49-F238E27FC236}">
                      <a16:creationId xmlns:a16="http://schemas.microsoft.com/office/drawing/2014/main" id="{21682C05-ADC5-46E9-D482-D0BDC9523AB1}"/>
                    </a:ext>
                  </a:extLst>
                </p:cNvPr>
                <p:cNvPicPr/>
                <p:nvPr/>
              </p:nvPicPr>
              <p:blipFill>
                <a:blip r:embed="rId370"/>
                <a:stretch>
                  <a:fillRect/>
                </a:stretch>
              </p:blipFill>
              <p:spPr>
                <a:xfrm>
                  <a:off x="4259812" y="1866622"/>
                  <a:ext cx="630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1112" name="Ink 1111">
                  <a:extLst>
                    <a:ext uri="{FF2B5EF4-FFF2-40B4-BE49-F238E27FC236}">
                      <a16:creationId xmlns:a16="http://schemas.microsoft.com/office/drawing/2014/main" id="{AA7C0758-9D4C-A8E0-D553-FD18D8EBAFAB}"/>
                    </a:ext>
                  </a:extLst>
                </p14:cNvPr>
                <p14:cNvContentPartPr/>
                <p14:nvPr/>
              </p14:nvContentPartPr>
              <p14:xfrm>
                <a:off x="4411372" y="1866982"/>
                <a:ext cx="158760" cy="240840"/>
              </p14:xfrm>
            </p:contentPart>
          </mc:Choice>
          <mc:Fallback xmlns="">
            <p:pic>
              <p:nvPicPr>
                <p:cNvPr id="1112" name="Ink 1111">
                  <a:extLst>
                    <a:ext uri="{FF2B5EF4-FFF2-40B4-BE49-F238E27FC236}">
                      <a16:creationId xmlns:a16="http://schemas.microsoft.com/office/drawing/2014/main" id="{AA7C0758-9D4C-A8E0-D553-FD18D8EBAFAB}"/>
                    </a:ext>
                  </a:extLst>
                </p:cNvPr>
                <p:cNvPicPr/>
                <p:nvPr/>
              </p:nvPicPr>
              <p:blipFill>
                <a:blip r:embed="rId372"/>
                <a:stretch>
                  <a:fillRect/>
                </a:stretch>
              </p:blipFill>
              <p:spPr>
                <a:xfrm>
                  <a:off x="4402372" y="1857982"/>
                  <a:ext cx="1764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1114" name="Ink 1113">
                  <a:extLst>
                    <a:ext uri="{FF2B5EF4-FFF2-40B4-BE49-F238E27FC236}">
                      <a16:creationId xmlns:a16="http://schemas.microsoft.com/office/drawing/2014/main" id="{77364170-376B-C4C8-3C5D-66FB5050B8DE}"/>
                    </a:ext>
                  </a:extLst>
                </p14:cNvPr>
                <p14:cNvContentPartPr/>
                <p14:nvPr/>
              </p14:nvContentPartPr>
              <p14:xfrm>
                <a:off x="4600372" y="1887502"/>
                <a:ext cx="108000" cy="186120"/>
              </p14:xfrm>
            </p:contentPart>
          </mc:Choice>
          <mc:Fallback xmlns="">
            <p:pic>
              <p:nvPicPr>
                <p:cNvPr id="1114" name="Ink 1113">
                  <a:extLst>
                    <a:ext uri="{FF2B5EF4-FFF2-40B4-BE49-F238E27FC236}">
                      <a16:creationId xmlns:a16="http://schemas.microsoft.com/office/drawing/2014/main" id="{77364170-376B-C4C8-3C5D-66FB5050B8DE}"/>
                    </a:ext>
                  </a:extLst>
                </p:cNvPr>
                <p:cNvPicPr/>
                <p:nvPr/>
              </p:nvPicPr>
              <p:blipFill>
                <a:blip r:embed="rId374"/>
                <a:stretch>
                  <a:fillRect/>
                </a:stretch>
              </p:blipFill>
              <p:spPr>
                <a:xfrm>
                  <a:off x="4591372" y="1878502"/>
                  <a:ext cx="1256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1115" name="Ink 1114">
                  <a:extLst>
                    <a:ext uri="{FF2B5EF4-FFF2-40B4-BE49-F238E27FC236}">
                      <a16:creationId xmlns:a16="http://schemas.microsoft.com/office/drawing/2014/main" id="{2228781A-3A65-6256-9420-2B6951FC89A0}"/>
                    </a:ext>
                  </a:extLst>
                </p14:cNvPr>
                <p14:cNvContentPartPr/>
                <p14:nvPr/>
              </p14:nvContentPartPr>
              <p14:xfrm>
                <a:off x="4741852" y="1874542"/>
                <a:ext cx="113400" cy="203040"/>
              </p14:xfrm>
            </p:contentPart>
          </mc:Choice>
          <mc:Fallback xmlns="">
            <p:pic>
              <p:nvPicPr>
                <p:cNvPr id="1115" name="Ink 1114">
                  <a:extLst>
                    <a:ext uri="{FF2B5EF4-FFF2-40B4-BE49-F238E27FC236}">
                      <a16:creationId xmlns:a16="http://schemas.microsoft.com/office/drawing/2014/main" id="{2228781A-3A65-6256-9420-2B6951FC89A0}"/>
                    </a:ext>
                  </a:extLst>
                </p:cNvPr>
                <p:cNvPicPr/>
                <p:nvPr/>
              </p:nvPicPr>
              <p:blipFill>
                <a:blip r:embed="rId376"/>
                <a:stretch>
                  <a:fillRect/>
                </a:stretch>
              </p:blipFill>
              <p:spPr>
                <a:xfrm>
                  <a:off x="4732852" y="1865902"/>
                  <a:ext cx="131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1116" name="Ink 1115">
                  <a:extLst>
                    <a:ext uri="{FF2B5EF4-FFF2-40B4-BE49-F238E27FC236}">
                      <a16:creationId xmlns:a16="http://schemas.microsoft.com/office/drawing/2014/main" id="{479DCBEE-F84A-61EE-7928-B77ECEB07079}"/>
                    </a:ext>
                  </a:extLst>
                </p14:cNvPr>
                <p14:cNvContentPartPr/>
                <p14:nvPr/>
              </p14:nvContentPartPr>
              <p14:xfrm>
                <a:off x="3587332" y="2177302"/>
                <a:ext cx="1300320" cy="97560"/>
              </p14:xfrm>
            </p:contentPart>
          </mc:Choice>
          <mc:Fallback xmlns="">
            <p:pic>
              <p:nvPicPr>
                <p:cNvPr id="1116" name="Ink 1115">
                  <a:extLst>
                    <a:ext uri="{FF2B5EF4-FFF2-40B4-BE49-F238E27FC236}">
                      <a16:creationId xmlns:a16="http://schemas.microsoft.com/office/drawing/2014/main" id="{479DCBEE-F84A-61EE-7928-B77ECEB07079}"/>
                    </a:ext>
                  </a:extLst>
                </p:cNvPr>
                <p:cNvPicPr/>
                <p:nvPr/>
              </p:nvPicPr>
              <p:blipFill>
                <a:blip r:embed="rId378"/>
                <a:stretch>
                  <a:fillRect/>
                </a:stretch>
              </p:blipFill>
              <p:spPr>
                <a:xfrm>
                  <a:off x="3578332" y="2168662"/>
                  <a:ext cx="1317960" cy="11520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A7FFA2D7-9C53-543D-A36A-AA9518EE7F1E}"/>
                  </a:ext>
                </a:extLst>
              </p14:cNvPr>
              <p14:cNvContentPartPr/>
              <p14:nvPr/>
            </p14:nvContentPartPr>
            <p14:xfrm>
              <a:off x="236160" y="1340640"/>
              <a:ext cx="11051280" cy="4746960"/>
            </p14:xfrm>
          </p:contentPart>
        </mc:Choice>
        <mc:Fallback>
          <p:pic>
            <p:nvPicPr>
              <p:cNvPr id="2" name="Ink 1">
                <a:extLst>
                  <a:ext uri="{FF2B5EF4-FFF2-40B4-BE49-F238E27FC236}">
                    <a16:creationId xmlns:a16="http://schemas.microsoft.com/office/drawing/2014/main" id="{A7FFA2D7-9C53-543D-A36A-AA9518EE7F1E}"/>
                  </a:ext>
                </a:extLst>
              </p:cNvPr>
              <p:cNvPicPr/>
              <p:nvPr/>
            </p:nvPicPr>
            <p:blipFill>
              <a:blip r:embed="rId5"/>
              <a:stretch>
                <a:fillRect/>
              </a:stretch>
            </p:blipFill>
            <p:spPr>
              <a:xfrm>
                <a:off x="226800" y="1331280"/>
                <a:ext cx="11070000" cy="47656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9B2EDDB-CDBC-0A6F-643F-1FC4F7A93EB0}"/>
                  </a:ext>
                </a:extLst>
              </p14:cNvPr>
              <p14:cNvContentPartPr/>
              <p14:nvPr/>
            </p14:nvContentPartPr>
            <p14:xfrm>
              <a:off x="760612" y="2417782"/>
              <a:ext cx="360" cy="360"/>
            </p14:xfrm>
          </p:contentPart>
        </mc:Choice>
        <mc:Fallback>
          <p:pic>
            <p:nvPicPr>
              <p:cNvPr id="2" name="Ink 1">
                <a:extLst>
                  <a:ext uri="{FF2B5EF4-FFF2-40B4-BE49-F238E27FC236}">
                    <a16:creationId xmlns:a16="http://schemas.microsoft.com/office/drawing/2014/main" id="{79B2EDDB-CDBC-0A6F-643F-1FC4F7A93EB0}"/>
                  </a:ext>
                </a:extLst>
              </p:cNvPr>
              <p:cNvPicPr/>
              <p:nvPr/>
            </p:nvPicPr>
            <p:blipFill>
              <a:blip r:embed="rId5"/>
              <a:stretch>
                <a:fillRect/>
              </a:stretch>
            </p:blipFill>
            <p:spPr>
              <a:xfrm>
                <a:off x="751972" y="2408782"/>
                <a:ext cx="18000" cy="18000"/>
              </a:xfrm>
              <a:prstGeom prst="rect">
                <a:avLst/>
              </a:prstGeom>
            </p:spPr>
          </p:pic>
        </mc:Fallback>
      </mc:AlternateContent>
      <p:grpSp>
        <p:nvGrpSpPr>
          <p:cNvPr id="37" name="Group 36">
            <a:extLst>
              <a:ext uri="{FF2B5EF4-FFF2-40B4-BE49-F238E27FC236}">
                <a16:creationId xmlns:a16="http://schemas.microsoft.com/office/drawing/2014/main" id="{C20379A3-B778-6C75-865A-249162BF93B4}"/>
              </a:ext>
            </a:extLst>
          </p:cNvPr>
          <p:cNvGrpSpPr/>
          <p:nvPr/>
        </p:nvGrpSpPr>
        <p:grpSpPr>
          <a:xfrm>
            <a:off x="6691972" y="2914222"/>
            <a:ext cx="2152080" cy="3463920"/>
            <a:chOff x="6691972" y="2914222"/>
            <a:chExt cx="2152080" cy="3463920"/>
          </a:xfrm>
        </p:grpSpPr>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4630029B-5E25-3C08-FE4F-AE66B2A1C1DC}"/>
                    </a:ext>
                  </a:extLst>
                </p14:cNvPr>
                <p14:cNvContentPartPr/>
                <p14:nvPr/>
              </p14:nvContentPartPr>
              <p14:xfrm>
                <a:off x="6830212" y="2914222"/>
                <a:ext cx="690120" cy="730440"/>
              </p14:xfrm>
            </p:contentPart>
          </mc:Choice>
          <mc:Fallback>
            <p:pic>
              <p:nvPicPr>
                <p:cNvPr id="19" name="Ink 18">
                  <a:extLst>
                    <a:ext uri="{FF2B5EF4-FFF2-40B4-BE49-F238E27FC236}">
                      <a16:creationId xmlns:a16="http://schemas.microsoft.com/office/drawing/2014/main" id="{4630029B-5E25-3C08-FE4F-AE66B2A1C1DC}"/>
                    </a:ext>
                  </a:extLst>
                </p:cNvPr>
                <p:cNvPicPr/>
                <p:nvPr/>
              </p:nvPicPr>
              <p:blipFill>
                <a:blip r:embed="rId7"/>
                <a:stretch>
                  <a:fillRect/>
                </a:stretch>
              </p:blipFill>
              <p:spPr>
                <a:xfrm>
                  <a:off x="6821212" y="2905222"/>
                  <a:ext cx="707760" cy="74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20A7990B-AC54-CFF3-9ADA-A3C197A35395}"/>
                    </a:ext>
                  </a:extLst>
                </p14:cNvPr>
                <p14:cNvContentPartPr/>
                <p14:nvPr/>
              </p14:nvContentPartPr>
              <p14:xfrm>
                <a:off x="7149892" y="3562582"/>
                <a:ext cx="69120" cy="1919160"/>
              </p14:xfrm>
            </p:contentPart>
          </mc:Choice>
          <mc:Fallback>
            <p:pic>
              <p:nvPicPr>
                <p:cNvPr id="20" name="Ink 19">
                  <a:extLst>
                    <a:ext uri="{FF2B5EF4-FFF2-40B4-BE49-F238E27FC236}">
                      <a16:creationId xmlns:a16="http://schemas.microsoft.com/office/drawing/2014/main" id="{20A7990B-AC54-CFF3-9ADA-A3C197A35395}"/>
                    </a:ext>
                  </a:extLst>
                </p:cNvPr>
                <p:cNvPicPr/>
                <p:nvPr/>
              </p:nvPicPr>
              <p:blipFill>
                <a:blip r:embed="rId9"/>
                <a:stretch>
                  <a:fillRect/>
                </a:stretch>
              </p:blipFill>
              <p:spPr>
                <a:xfrm>
                  <a:off x="7141252" y="3553942"/>
                  <a:ext cx="86760" cy="1936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E29F1684-ACF9-B6F2-6E9D-38C7114F64F7}"/>
                    </a:ext>
                  </a:extLst>
                </p14:cNvPr>
                <p14:cNvContentPartPr/>
                <p14:nvPr/>
              </p14:nvContentPartPr>
              <p14:xfrm>
                <a:off x="7028572" y="5378422"/>
                <a:ext cx="234000" cy="100800"/>
              </p14:xfrm>
            </p:contentPart>
          </mc:Choice>
          <mc:Fallback>
            <p:pic>
              <p:nvPicPr>
                <p:cNvPr id="21" name="Ink 20">
                  <a:extLst>
                    <a:ext uri="{FF2B5EF4-FFF2-40B4-BE49-F238E27FC236}">
                      <a16:creationId xmlns:a16="http://schemas.microsoft.com/office/drawing/2014/main" id="{E29F1684-ACF9-B6F2-6E9D-38C7114F64F7}"/>
                    </a:ext>
                  </a:extLst>
                </p:cNvPr>
                <p:cNvPicPr/>
                <p:nvPr/>
              </p:nvPicPr>
              <p:blipFill>
                <a:blip r:embed="rId11"/>
                <a:stretch>
                  <a:fillRect/>
                </a:stretch>
              </p:blipFill>
              <p:spPr>
                <a:xfrm>
                  <a:off x="7019932" y="5369782"/>
                  <a:ext cx="2516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k 21">
                  <a:extLst>
                    <a:ext uri="{FF2B5EF4-FFF2-40B4-BE49-F238E27FC236}">
                      <a16:creationId xmlns:a16="http://schemas.microsoft.com/office/drawing/2014/main" id="{0B80BB95-B8CB-854B-B245-6F072276F9C1}"/>
                    </a:ext>
                  </a:extLst>
                </p14:cNvPr>
                <p14:cNvContentPartPr/>
                <p14:nvPr/>
              </p14:nvContentPartPr>
              <p14:xfrm>
                <a:off x="6691972" y="5509462"/>
                <a:ext cx="1285920" cy="868680"/>
              </p14:xfrm>
            </p:contentPart>
          </mc:Choice>
          <mc:Fallback>
            <p:pic>
              <p:nvPicPr>
                <p:cNvPr id="22" name="Ink 21">
                  <a:extLst>
                    <a:ext uri="{FF2B5EF4-FFF2-40B4-BE49-F238E27FC236}">
                      <a16:creationId xmlns:a16="http://schemas.microsoft.com/office/drawing/2014/main" id="{0B80BB95-B8CB-854B-B245-6F072276F9C1}"/>
                    </a:ext>
                  </a:extLst>
                </p:cNvPr>
                <p:cNvPicPr/>
                <p:nvPr/>
              </p:nvPicPr>
              <p:blipFill>
                <a:blip r:embed="rId13"/>
                <a:stretch>
                  <a:fillRect/>
                </a:stretch>
              </p:blipFill>
              <p:spPr>
                <a:xfrm>
                  <a:off x="6683332" y="5500462"/>
                  <a:ext cx="1303560" cy="886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Ink 23">
                  <a:extLst>
                    <a:ext uri="{FF2B5EF4-FFF2-40B4-BE49-F238E27FC236}">
                      <a16:creationId xmlns:a16="http://schemas.microsoft.com/office/drawing/2014/main" id="{C07E1753-87B2-2CF9-5E70-FB7F0D645DAA}"/>
                    </a:ext>
                  </a:extLst>
                </p14:cNvPr>
                <p14:cNvContentPartPr/>
                <p14:nvPr/>
              </p14:nvContentPartPr>
              <p14:xfrm>
                <a:off x="7015972" y="5901142"/>
                <a:ext cx="68400" cy="285120"/>
              </p14:xfrm>
            </p:contentPart>
          </mc:Choice>
          <mc:Fallback>
            <p:pic>
              <p:nvPicPr>
                <p:cNvPr id="24" name="Ink 23">
                  <a:extLst>
                    <a:ext uri="{FF2B5EF4-FFF2-40B4-BE49-F238E27FC236}">
                      <a16:creationId xmlns:a16="http://schemas.microsoft.com/office/drawing/2014/main" id="{C07E1753-87B2-2CF9-5E70-FB7F0D645DAA}"/>
                    </a:ext>
                  </a:extLst>
                </p:cNvPr>
                <p:cNvPicPr/>
                <p:nvPr/>
              </p:nvPicPr>
              <p:blipFill>
                <a:blip r:embed="rId15"/>
                <a:stretch>
                  <a:fillRect/>
                </a:stretch>
              </p:blipFill>
              <p:spPr>
                <a:xfrm>
                  <a:off x="7007332" y="5892142"/>
                  <a:ext cx="860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3EDF8859-DB9B-611C-77AC-767A8CA3A291}"/>
                    </a:ext>
                  </a:extLst>
                </p14:cNvPr>
                <p14:cNvContentPartPr/>
                <p14:nvPr/>
              </p14:nvContentPartPr>
              <p14:xfrm>
                <a:off x="7042612" y="5950102"/>
                <a:ext cx="217440" cy="196920"/>
              </p14:xfrm>
            </p:contentPart>
          </mc:Choice>
          <mc:Fallback>
            <p:pic>
              <p:nvPicPr>
                <p:cNvPr id="25" name="Ink 24">
                  <a:extLst>
                    <a:ext uri="{FF2B5EF4-FFF2-40B4-BE49-F238E27FC236}">
                      <a16:creationId xmlns:a16="http://schemas.microsoft.com/office/drawing/2014/main" id="{3EDF8859-DB9B-611C-77AC-767A8CA3A291}"/>
                    </a:ext>
                  </a:extLst>
                </p:cNvPr>
                <p:cNvPicPr/>
                <p:nvPr/>
              </p:nvPicPr>
              <p:blipFill>
                <a:blip r:embed="rId17"/>
                <a:stretch>
                  <a:fillRect/>
                </a:stretch>
              </p:blipFill>
              <p:spPr>
                <a:xfrm>
                  <a:off x="7033612" y="5941102"/>
                  <a:ext cx="2350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Ink 25">
                  <a:extLst>
                    <a:ext uri="{FF2B5EF4-FFF2-40B4-BE49-F238E27FC236}">
                      <a16:creationId xmlns:a16="http://schemas.microsoft.com/office/drawing/2014/main" id="{6C5BB14E-1E58-D8C7-D20C-7F182EC171A4}"/>
                    </a:ext>
                  </a:extLst>
                </p14:cNvPr>
                <p14:cNvContentPartPr/>
                <p14:nvPr/>
              </p14:nvContentPartPr>
              <p14:xfrm>
                <a:off x="7299652" y="5785942"/>
                <a:ext cx="173160" cy="280080"/>
              </p14:xfrm>
            </p:contentPart>
          </mc:Choice>
          <mc:Fallback>
            <p:pic>
              <p:nvPicPr>
                <p:cNvPr id="26" name="Ink 25">
                  <a:extLst>
                    <a:ext uri="{FF2B5EF4-FFF2-40B4-BE49-F238E27FC236}">
                      <a16:creationId xmlns:a16="http://schemas.microsoft.com/office/drawing/2014/main" id="{6C5BB14E-1E58-D8C7-D20C-7F182EC171A4}"/>
                    </a:ext>
                  </a:extLst>
                </p:cNvPr>
                <p:cNvPicPr/>
                <p:nvPr/>
              </p:nvPicPr>
              <p:blipFill>
                <a:blip r:embed="rId19"/>
                <a:stretch>
                  <a:fillRect/>
                </a:stretch>
              </p:blipFill>
              <p:spPr>
                <a:xfrm>
                  <a:off x="7290652" y="5776942"/>
                  <a:ext cx="1908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Ink 27">
                  <a:extLst>
                    <a:ext uri="{FF2B5EF4-FFF2-40B4-BE49-F238E27FC236}">
                      <a16:creationId xmlns:a16="http://schemas.microsoft.com/office/drawing/2014/main" id="{5D373807-AC35-8F60-DA75-B67A6F1DDF37}"/>
                    </a:ext>
                  </a:extLst>
                </p14:cNvPr>
                <p14:cNvContentPartPr/>
                <p14:nvPr/>
              </p14:nvContentPartPr>
              <p14:xfrm>
                <a:off x="7180852" y="3539542"/>
                <a:ext cx="327240" cy="2447280"/>
              </p14:xfrm>
            </p:contentPart>
          </mc:Choice>
          <mc:Fallback>
            <p:pic>
              <p:nvPicPr>
                <p:cNvPr id="28" name="Ink 27">
                  <a:extLst>
                    <a:ext uri="{FF2B5EF4-FFF2-40B4-BE49-F238E27FC236}">
                      <a16:creationId xmlns:a16="http://schemas.microsoft.com/office/drawing/2014/main" id="{5D373807-AC35-8F60-DA75-B67A6F1DDF37}"/>
                    </a:ext>
                  </a:extLst>
                </p:cNvPr>
                <p:cNvPicPr/>
                <p:nvPr/>
              </p:nvPicPr>
              <p:blipFill>
                <a:blip r:embed="rId21"/>
                <a:stretch>
                  <a:fillRect/>
                </a:stretch>
              </p:blipFill>
              <p:spPr>
                <a:xfrm>
                  <a:off x="7172212" y="3530542"/>
                  <a:ext cx="344880" cy="2464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9" name="Ink 28">
                  <a:extLst>
                    <a:ext uri="{FF2B5EF4-FFF2-40B4-BE49-F238E27FC236}">
                      <a16:creationId xmlns:a16="http://schemas.microsoft.com/office/drawing/2014/main" id="{F71CD88D-7347-2C99-879C-523FE7CC2F28}"/>
                    </a:ext>
                  </a:extLst>
                </p14:cNvPr>
                <p14:cNvContentPartPr/>
                <p14:nvPr/>
              </p14:nvContentPartPr>
              <p14:xfrm>
                <a:off x="8112532" y="5722582"/>
                <a:ext cx="285480" cy="243720"/>
              </p14:xfrm>
            </p:contentPart>
          </mc:Choice>
          <mc:Fallback>
            <p:pic>
              <p:nvPicPr>
                <p:cNvPr id="29" name="Ink 28">
                  <a:extLst>
                    <a:ext uri="{FF2B5EF4-FFF2-40B4-BE49-F238E27FC236}">
                      <a16:creationId xmlns:a16="http://schemas.microsoft.com/office/drawing/2014/main" id="{F71CD88D-7347-2C99-879C-523FE7CC2F28}"/>
                    </a:ext>
                  </a:extLst>
                </p:cNvPr>
                <p:cNvPicPr/>
                <p:nvPr/>
              </p:nvPicPr>
              <p:blipFill>
                <a:blip r:embed="rId23"/>
                <a:stretch>
                  <a:fillRect/>
                </a:stretch>
              </p:blipFill>
              <p:spPr>
                <a:xfrm>
                  <a:off x="8103892" y="5713582"/>
                  <a:ext cx="3031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 name="Ink 29">
                  <a:extLst>
                    <a:ext uri="{FF2B5EF4-FFF2-40B4-BE49-F238E27FC236}">
                      <a16:creationId xmlns:a16="http://schemas.microsoft.com/office/drawing/2014/main" id="{BE33AA17-BB04-BE11-89BE-F1F7DE925273}"/>
                    </a:ext>
                  </a:extLst>
                </p14:cNvPr>
                <p14:cNvContentPartPr/>
                <p14:nvPr/>
              </p14:nvContentPartPr>
              <p14:xfrm>
                <a:off x="8272732" y="5902222"/>
                <a:ext cx="185760" cy="88200"/>
              </p14:xfrm>
            </p:contentPart>
          </mc:Choice>
          <mc:Fallback>
            <p:pic>
              <p:nvPicPr>
                <p:cNvPr id="30" name="Ink 29">
                  <a:extLst>
                    <a:ext uri="{FF2B5EF4-FFF2-40B4-BE49-F238E27FC236}">
                      <a16:creationId xmlns:a16="http://schemas.microsoft.com/office/drawing/2014/main" id="{BE33AA17-BB04-BE11-89BE-F1F7DE925273}"/>
                    </a:ext>
                  </a:extLst>
                </p:cNvPr>
                <p:cNvPicPr/>
                <p:nvPr/>
              </p:nvPicPr>
              <p:blipFill>
                <a:blip r:embed="rId25"/>
                <a:stretch>
                  <a:fillRect/>
                </a:stretch>
              </p:blipFill>
              <p:spPr>
                <a:xfrm>
                  <a:off x="8264092" y="5893582"/>
                  <a:ext cx="2034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1" name="Ink 30">
                  <a:extLst>
                    <a:ext uri="{FF2B5EF4-FFF2-40B4-BE49-F238E27FC236}">
                      <a16:creationId xmlns:a16="http://schemas.microsoft.com/office/drawing/2014/main" id="{6CD1412C-ADE9-EEF4-417B-DBA57EC5EABC}"/>
                    </a:ext>
                  </a:extLst>
                </p14:cNvPr>
                <p14:cNvContentPartPr/>
                <p14:nvPr/>
              </p14:nvContentPartPr>
              <p14:xfrm>
                <a:off x="8176612" y="6021022"/>
                <a:ext cx="108720" cy="204480"/>
              </p14:xfrm>
            </p:contentPart>
          </mc:Choice>
          <mc:Fallback>
            <p:pic>
              <p:nvPicPr>
                <p:cNvPr id="31" name="Ink 30">
                  <a:extLst>
                    <a:ext uri="{FF2B5EF4-FFF2-40B4-BE49-F238E27FC236}">
                      <a16:creationId xmlns:a16="http://schemas.microsoft.com/office/drawing/2014/main" id="{6CD1412C-ADE9-EEF4-417B-DBA57EC5EABC}"/>
                    </a:ext>
                  </a:extLst>
                </p:cNvPr>
                <p:cNvPicPr/>
                <p:nvPr/>
              </p:nvPicPr>
              <p:blipFill>
                <a:blip r:embed="rId27"/>
                <a:stretch>
                  <a:fillRect/>
                </a:stretch>
              </p:blipFill>
              <p:spPr>
                <a:xfrm>
                  <a:off x="8167612" y="6012022"/>
                  <a:ext cx="1263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2" name="Ink 31">
                  <a:extLst>
                    <a:ext uri="{FF2B5EF4-FFF2-40B4-BE49-F238E27FC236}">
                      <a16:creationId xmlns:a16="http://schemas.microsoft.com/office/drawing/2014/main" id="{693085B3-301F-548B-0892-C6DDF44D1A61}"/>
                    </a:ext>
                  </a:extLst>
                </p14:cNvPr>
                <p14:cNvContentPartPr/>
                <p14:nvPr/>
              </p14:nvContentPartPr>
              <p14:xfrm>
                <a:off x="8278132" y="6053782"/>
                <a:ext cx="198360" cy="89280"/>
              </p14:xfrm>
            </p:contentPart>
          </mc:Choice>
          <mc:Fallback>
            <p:pic>
              <p:nvPicPr>
                <p:cNvPr id="32" name="Ink 31">
                  <a:extLst>
                    <a:ext uri="{FF2B5EF4-FFF2-40B4-BE49-F238E27FC236}">
                      <a16:creationId xmlns:a16="http://schemas.microsoft.com/office/drawing/2014/main" id="{693085B3-301F-548B-0892-C6DDF44D1A61}"/>
                    </a:ext>
                  </a:extLst>
                </p:cNvPr>
                <p:cNvPicPr/>
                <p:nvPr/>
              </p:nvPicPr>
              <p:blipFill>
                <a:blip r:embed="rId29"/>
                <a:stretch>
                  <a:fillRect/>
                </a:stretch>
              </p:blipFill>
              <p:spPr>
                <a:xfrm>
                  <a:off x="8269132" y="6044782"/>
                  <a:ext cx="21600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3" name="Ink 32">
                  <a:extLst>
                    <a:ext uri="{FF2B5EF4-FFF2-40B4-BE49-F238E27FC236}">
                      <a16:creationId xmlns:a16="http://schemas.microsoft.com/office/drawing/2014/main" id="{268B4B2C-6AE3-2E03-FCEE-0AD7A480D5B2}"/>
                    </a:ext>
                  </a:extLst>
                </p14:cNvPr>
                <p14:cNvContentPartPr/>
                <p14:nvPr/>
              </p14:nvContentPartPr>
              <p14:xfrm>
                <a:off x="7465612" y="4072342"/>
                <a:ext cx="480600" cy="1651680"/>
              </p14:xfrm>
            </p:contentPart>
          </mc:Choice>
          <mc:Fallback>
            <p:pic>
              <p:nvPicPr>
                <p:cNvPr id="33" name="Ink 32">
                  <a:extLst>
                    <a:ext uri="{FF2B5EF4-FFF2-40B4-BE49-F238E27FC236}">
                      <a16:creationId xmlns:a16="http://schemas.microsoft.com/office/drawing/2014/main" id="{268B4B2C-6AE3-2E03-FCEE-0AD7A480D5B2}"/>
                    </a:ext>
                  </a:extLst>
                </p:cNvPr>
                <p:cNvPicPr/>
                <p:nvPr/>
              </p:nvPicPr>
              <p:blipFill>
                <a:blip r:embed="rId31"/>
                <a:stretch>
                  <a:fillRect/>
                </a:stretch>
              </p:blipFill>
              <p:spPr>
                <a:xfrm>
                  <a:off x="7456612" y="4063702"/>
                  <a:ext cx="498240" cy="1669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Ink 33">
                  <a:extLst>
                    <a:ext uri="{FF2B5EF4-FFF2-40B4-BE49-F238E27FC236}">
                      <a16:creationId xmlns:a16="http://schemas.microsoft.com/office/drawing/2014/main" id="{677EB494-27FB-4353-93A8-CCE8CA7786BA}"/>
                    </a:ext>
                  </a:extLst>
                </p14:cNvPr>
                <p14:cNvContentPartPr/>
                <p14:nvPr/>
              </p14:nvContentPartPr>
              <p14:xfrm>
                <a:off x="7404772" y="3953542"/>
                <a:ext cx="188280" cy="138600"/>
              </p14:xfrm>
            </p:contentPart>
          </mc:Choice>
          <mc:Fallback>
            <p:pic>
              <p:nvPicPr>
                <p:cNvPr id="34" name="Ink 33">
                  <a:extLst>
                    <a:ext uri="{FF2B5EF4-FFF2-40B4-BE49-F238E27FC236}">
                      <a16:creationId xmlns:a16="http://schemas.microsoft.com/office/drawing/2014/main" id="{677EB494-27FB-4353-93A8-CCE8CA7786BA}"/>
                    </a:ext>
                  </a:extLst>
                </p:cNvPr>
                <p:cNvPicPr/>
                <p:nvPr/>
              </p:nvPicPr>
              <p:blipFill>
                <a:blip r:embed="rId33"/>
                <a:stretch>
                  <a:fillRect/>
                </a:stretch>
              </p:blipFill>
              <p:spPr>
                <a:xfrm>
                  <a:off x="7395772" y="3944542"/>
                  <a:ext cx="2059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2021F7E1-E77B-6D6C-0125-F5620EAC7867}"/>
                    </a:ext>
                  </a:extLst>
                </p14:cNvPr>
                <p14:cNvContentPartPr/>
                <p14:nvPr/>
              </p14:nvContentPartPr>
              <p14:xfrm>
                <a:off x="7949092" y="5482462"/>
                <a:ext cx="894960" cy="858960"/>
              </p14:xfrm>
            </p:contentPart>
          </mc:Choice>
          <mc:Fallback>
            <p:pic>
              <p:nvPicPr>
                <p:cNvPr id="36" name="Ink 35">
                  <a:extLst>
                    <a:ext uri="{FF2B5EF4-FFF2-40B4-BE49-F238E27FC236}">
                      <a16:creationId xmlns:a16="http://schemas.microsoft.com/office/drawing/2014/main" id="{2021F7E1-E77B-6D6C-0125-F5620EAC7867}"/>
                    </a:ext>
                  </a:extLst>
                </p:cNvPr>
                <p:cNvPicPr/>
                <p:nvPr/>
              </p:nvPicPr>
              <p:blipFill>
                <a:blip r:embed="rId35"/>
                <a:stretch>
                  <a:fillRect/>
                </a:stretch>
              </p:blipFill>
              <p:spPr>
                <a:xfrm>
                  <a:off x="7940092" y="5473462"/>
                  <a:ext cx="912600" cy="87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38" name="Ink 37">
                <a:extLst>
                  <a:ext uri="{FF2B5EF4-FFF2-40B4-BE49-F238E27FC236}">
                    <a16:creationId xmlns:a16="http://schemas.microsoft.com/office/drawing/2014/main" id="{42D1D020-5ED5-F82A-B0EB-A5CC3FA6C658}"/>
                  </a:ext>
                </a:extLst>
              </p14:cNvPr>
              <p14:cNvContentPartPr/>
              <p14:nvPr/>
            </p14:nvContentPartPr>
            <p14:xfrm>
              <a:off x="2884252" y="3841582"/>
              <a:ext cx="360" cy="360"/>
            </p14:xfrm>
          </p:contentPart>
        </mc:Choice>
        <mc:Fallback>
          <p:pic>
            <p:nvPicPr>
              <p:cNvPr id="38" name="Ink 37">
                <a:extLst>
                  <a:ext uri="{FF2B5EF4-FFF2-40B4-BE49-F238E27FC236}">
                    <a16:creationId xmlns:a16="http://schemas.microsoft.com/office/drawing/2014/main" id="{42D1D020-5ED5-F82A-B0EB-A5CC3FA6C658}"/>
                  </a:ext>
                </a:extLst>
              </p:cNvPr>
              <p:cNvPicPr/>
              <p:nvPr/>
            </p:nvPicPr>
            <p:blipFill>
              <a:blip r:embed="rId37"/>
              <a:stretch>
                <a:fillRect/>
              </a:stretch>
            </p:blipFill>
            <p:spPr>
              <a:xfrm>
                <a:off x="2866252" y="3823942"/>
                <a:ext cx="36000" cy="36000"/>
              </a:xfrm>
              <a:prstGeom prst="rect">
                <a:avLst/>
              </a:prstGeom>
            </p:spPr>
          </p:pic>
        </mc:Fallback>
      </mc:AlternateContent>
      <p:grpSp>
        <p:nvGrpSpPr>
          <p:cNvPr id="974" name="Group 973">
            <a:extLst>
              <a:ext uri="{FF2B5EF4-FFF2-40B4-BE49-F238E27FC236}">
                <a16:creationId xmlns:a16="http://schemas.microsoft.com/office/drawing/2014/main" id="{8FF48657-93ED-7C5E-31D6-47ADC6030224}"/>
              </a:ext>
            </a:extLst>
          </p:cNvPr>
          <p:cNvGrpSpPr/>
          <p:nvPr/>
        </p:nvGrpSpPr>
        <p:grpSpPr>
          <a:xfrm>
            <a:off x="464692" y="2789302"/>
            <a:ext cx="4323240" cy="3604680"/>
            <a:chOff x="464692" y="2789302"/>
            <a:chExt cx="4323240" cy="3604680"/>
          </a:xfrm>
        </p:grpSpPr>
        <mc:AlternateContent xmlns:mc="http://schemas.openxmlformats.org/markup-compatibility/2006">
          <mc:Choice xmlns:p14="http://schemas.microsoft.com/office/powerpoint/2010/main" Requires="p14">
            <p:contentPart p14:bwMode="auto" r:id="rId38">
              <p14:nvContentPartPr>
                <p14:cNvPr id="3" name="Ink 2">
                  <a:extLst>
                    <a:ext uri="{FF2B5EF4-FFF2-40B4-BE49-F238E27FC236}">
                      <a16:creationId xmlns:a16="http://schemas.microsoft.com/office/drawing/2014/main" id="{B2BB26C2-4012-3B72-E5CE-BAD88C995FFB}"/>
                    </a:ext>
                  </a:extLst>
                </p14:cNvPr>
                <p14:cNvContentPartPr/>
                <p14:nvPr/>
              </p14:nvContentPartPr>
              <p14:xfrm>
                <a:off x="2826292" y="2805862"/>
                <a:ext cx="917640" cy="737640"/>
              </p14:xfrm>
            </p:contentPart>
          </mc:Choice>
          <mc:Fallback>
            <p:pic>
              <p:nvPicPr>
                <p:cNvPr id="3" name="Ink 2">
                  <a:extLst>
                    <a:ext uri="{FF2B5EF4-FFF2-40B4-BE49-F238E27FC236}">
                      <a16:creationId xmlns:a16="http://schemas.microsoft.com/office/drawing/2014/main" id="{B2BB26C2-4012-3B72-E5CE-BAD88C995FFB}"/>
                    </a:ext>
                  </a:extLst>
                </p:cNvPr>
                <p:cNvPicPr/>
                <p:nvPr/>
              </p:nvPicPr>
              <p:blipFill>
                <a:blip r:embed="rId39"/>
                <a:stretch>
                  <a:fillRect/>
                </a:stretch>
              </p:blipFill>
              <p:spPr>
                <a:xfrm>
                  <a:off x="2817652" y="2797222"/>
                  <a:ext cx="935280" cy="755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 name="Ink 3">
                  <a:extLst>
                    <a:ext uri="{FF2B5EF4-FFF2-40B4-BE49-F238E27FC236}">
                      <a16:creationId xmlns:a16="http://schemas.microsoft.com/office/drawing/2014/main" id="{40E3A7FC-7A0B-B06F-8490-0682FD55CF41}"/>
                    </a:ext>
                  </a:extLst>
                </p14:cNvPr>
                <p14:cNvContentPartPr/>
                <p14:nvPr/>
              </p14:nvContentPartPr>
              <p14:xfrm>
                <a:off x="3304732" y="3415702"/>
                <a:ext cx="70560" cy="288000"/>
              </p14:xfrm>
            </p:contentPart>
          </mc:Choice>
          <mc:Fallback>
            <p:pic>
              <p:nvPicPr>
                <p:cNvPr id="4" name="Ink 3">
                  <a:extLst>
                    <a:ext uri="{FF2B5EF4-FFF2-40B4-BE49-F238E27FC236}">
                      <a16:creationId xmlns:a16="http://schemas.microsoft.com/office/drawing/2014/main" id="{40E3A7FC-7A0B-B06F-8490-0682FD55CF41}"/>
                    </a:ext>
                  </a:extLst>
                </p:cNvPr>
                <p:cNvPicPr/>
                <p:nvPr/>
              </p:nvPicPr>
              <p:blipFill>
                <a:blip r:embed="rId41"/>
                <a:stretch>
                  <a:fillRect/>
                </a:stretch>
              </p:blipFill>
              <p:spPr>
                <a:xfrm>
                  <a:off x="3295732" y="3406702"/>
                  <a:ext cx="8820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 name="Ink 4">
                  <a:extLst>
                    <a:ext uri="{FF2B5EF4-FFF2-40B4-BE49-F238E27FC236}">
                      <a16:creationId xmlns:a16="http://schemas.microsoft.com/office/drawing/2014/main" id="{B2E2D90C-830A-068A-EA49-D7A6C566EE22}"/>
                    </a:ext>
                  </a:extLst>
                </p14:cNvPr>
                <p14:cNvContentPartPr/>
                <p14:nvPr/>
              </p14:nvContentPartPr>
              <p14:xfrm>
                <a:off x="3292132" y="3626662"/>
                <a:ext cx="157320" cy="71640"/>
              </p14:xfrm>
            </p:contentPart>
          </mc:Choice>
          <mc:Fallback>
            <p:pic>
              <p:nvPicPr>
                <p:cNvPr id="5" name="Ink 4">
                  <a:extLst>
                    <a:ext uri="{FF2B5EF4-FFF2-40B4-BE49-F238E27FC236}">
                      <a16:creationId xmlns:a16="http://schemas.microsoft.com/office/drawing/2014/main" id="{B2E2D90C-830A-068A-EA49-D7A6C566EE22}"/>
                    </a:ext>
                  </a:extLst>
                </p:cNvPr>
                <p:cNvPicPr/>
                <p:nvPr/>
              </p:nvPicPr>
              <p:blipFill>
                <a:blip r:embed="rId43"/>
                <a:stretch>
                  <a:fillRect/>
                </a:stretch>
              </p:blipFill>
              <p:spPr>
                <a:xfrm>
                  <a:off x="3283492" y="3617662"/>
                  <a:ext cx="1749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 name="Ink 6">
                  <a:extLst>
                    <a:ext uri="{FF2B5EF4-FFF2-40B4-BE49-F238E27FC236}">
                      <a16:creationId xmlns:a16="http://schemas.microsoft.com/office/drawing/2014/main" id="{CEE9907B-7876-FD5C-CA6F-A46E1EC85676}"/>
                    </a:ext>
                  </a:extLst>
                </p14:cNvPr>
                <p14:cNvContentPartPr/>
                <p14:nvPr/>
              </p14:nvContentPartPr>
              <p14:xfrm>
                <a:off x="3197812" y="3687502"/>
                <a:ext cx="405000" cy="422280"/>
              </p14:xfrm>
            </p:contentPart>
          </mc:Choice>
          <mc:Fallback>
            <p:pic>
              <p:nvPicPr>
                <p:cNvPr id="7" name="Ink 6">
                  <a:extLst>
                    <a:ext uri="{FF2B5EF4-FFF2-40B4-BE49-F238E27FC236}">
                      <a16:creationId xmlns:a16="http://schemas.microsoft.com/office/drawing/2014/main" id="{CEE9907B-7876-FD5C-CA6F-A46E1EC85676}"/>
                    </a:ext>
                  </a:extLst>
                </p:cNvPr>
                <p:cNvPicPr/>
                <p:nvPr/>
              </p:nvPicPr>
              <p:blipFill>
                <a:blip r:embed="rId45"/>
                <a:stretch>
                  <a:fillRect/>
                </a:stretch>
              </p:blipFill>
              <p:spPr>
                <a:xfrm>
                  <a:off x="3188812" y="3678862"/>
                  <a:ext cx="42264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 name="Ink 7">
                  <a:extLst>
                    <a:ext uri="{FF2B5EF4-FFF2-40B4-BE49-F238E27FC236}">
                      <a16:creationId xmlns:a16="http://schemas.microsoft.com/office/drawing/2014/main" id="{42694DE7-1527-84F0-B5D3-7296366D0BE7}"/>
                    </a:ext>
                  </a:extLst>
                </p14:cNvPr>
                <p14:cNvContentPartPr/>
                <p14:nvPr/>
              </p14:nvContentPartPr>
              <p14:xfrm>
                <a:off x="3319132" y="3798022"/>
                <a:ext cx="180000" cy="135720"/>
              </p14:xfrm>
            </p:contentPart>
          </mc:Choice>
          <mc:Fallback>
            <p:pic>
              <p:nvPicPr>
                <p:cNvPr id="8" name="Ink 7">
                  <a:extLst>
                    <a:ext uri="{FF2B5EF4-FFF2-40B4-BE49-F238E27FC236}">
                      <a16:creationId xmlns:a16="http://schemas.microsoft.com/office/drawing/2014/main" id="{42694DE7-1527-84F0-B5D3-7296366D0BE7}"/>
                    </a:ext>
                  </a:extLst>
                </p:cNvPr>
                <p:cNvPicPr/>
                <p:nvPr/>
              </p:nvPicPr>
              <p:blipFill>
                <a:blip r:embed="rId47"/>
                <a:stretch>
                  <a:fillRect/>
                </a:stretch>
              </p:blipFill>
              <p:spPr>
                <a:xfrm>
                  <a:off x="3310132" y="3789022"/>
                  <a:ext cx="19764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 name="Ink 10">
                  <a:extLst>
                    <a:ext uri="{FF2B5EF4-FFF2-40B4-BE49-F238E27FC236}">
                      <a16:creationId xmlns:a16="http://schemas.microsoft.com/office/drawing/2014/main" id="{E302DA29-3DA8-32C9-EDE2-262F0280F51D}"/>
                    </a:ext>
                  </a:extLst>
                </p14:cNvPr>
                <p14:cNvContentPartPr/>
                <p14:nvPr/>
              </p14:nvContentPartPr>
              <p14:xfrm>
                <a:off x="3434692" y="3872542"/>
                <a:ext cx="95400" cy="54360"/>
              </p14:xfrm>
            </p:contentPart>
          </mc:Choice>
          <mc:Fallback>
            <p:pic>
              <p:nvPicPr>
                <p:cNvPr id="11" name="Ink 10">
                  <a:extLst>
                    <a:ext uri="{FF2B5EF4-FFF2-40B4-BE49-F238E27FC236}">
                      <a16:creationId xmlns:a16="http://schemas.microsoft.com/office/drawing/2014/main" id="{E302DA29-3DA8-32C9-EDE2-262F0280F51D}"/>
                    </a:ext>
                  </a:extLst>
                </p:cNvPr>
                <p:cNvPicPr/>
                <p:nvPr/>
              </p:nvPicPr>
              <p:blipFill>
                <a:blip r:embed="rId49"/>
                <a:stretch>
                  <a:fillRect/>
                </a:stretch>
              </p:blipFill>
              <p:spPr>
                <a:xfrm>
                  <a:off x="3426052" y="3863542"/>
                  <a:ext cx="113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 name="Ink 11">
                  <a:extLst>
                    <a:ext uri="{FF2B5EF4-FFF2-40B4-BE49-F238E27FC236}">
                      <a16:creationId xmlns:a16="http://schemas.microsoft.com/office/drawing/2014/main" id="{DEEDCA4B-E0FF-EEA1-F725-44E0875B9999}"/>
                    </a:ext>
                  </a:extLst>
                </p14:cNvPr>
                <p14:cNvContentPartPr/>
                <p14:nvPr/>
              </p14:nvContentPartPr>
              <p14:xfrm>
                <a:off x="3323812" y="3907462"/>
                <a:ext cx="184320" cy="133200"/>
              </p14:xfrm>
            </p:contentPart>
          </mc:Choice>
          <mc:Fallback>
            <p:pic>
              <p:nvPicPr>
                <p:cNvPr id="12" name="Ink 11">
                  <a:extLst>
                    <a:ext uri="{FF2B5EF4-FFF2-40B4-BE49-F238E27FC236}">
                      <a16:creationId xmlns:a16="http://schemas.microsoft.com/office/drawing/2014/main" id="{DEEDCA4B-E0FF-EEA1-F725-44E0875B9999}"/>
                    </a:ext>
                  </a:extLst>
                </p:cNvPr>
                <p:cNvPicPr/>
                <p:nvPr/>
              </p:nvPicPr>
              <p:blipFill>
                <a:blip r:embed="rId51"/>
                <a:stretch>
                  <a:fillRect/>
                </a:stretch>
              </p:blipFill>
              <p:spPr>
                <a:xfrm>
                  <a:off x="3315172" y="3898822"/>
                  <a:ext cx="2019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 name="Ink 13">
                  <a:extLst>
                    <a:ext uri="{FF2B5EF4-FFF2-40B4-BE49-F238E27FC236}">
                      <a16:creationId xmlns:a16="http://schemas.microsoft.com/office/drawing/2014/main" id="{E7D6DB0A-D4B9-C19B-9FD1-7E203ADBE055}"/>
                    </a:ext>
                  </a:extLst>
                </p14:cNvPr>
                <p14:cNvContentPartPr/>
                <p14:nvPr/>
              </p14:nvContentPartPr>
              <p14:xfrm>
                <a:off x="3574372" y="3866782"/>
                <a:ext cx="284400" cy="199440"/>
              </p14:xfrm>
            </p:contentPart>
          </mc:Choice>
          <mc:Fallback>
            <p:pic>
              <p:nvPicPr>
                <p:cNvPr id="14" name="Ink 13">
                  <a:extLst>
                    <a:ext uri="{FF2B5EF4-FFF2-40B4-BE49-F238E27FC236}">
                      <a16:creationId xmlns:a16="http://schemas.microsoft.com/office/drawing/2014/main" id="{E7D6DB0A-D4B9-C19B-9FD1-7E203ADBE055}"/>
                    </a:ext>
                  </a:extLst>
                </p:cNvPr>
                <p:cNvPicPr/>
                <p:nvPr/>
              </p:nvPicPr>
              <p:blipFill>
                <a:blip r:embed="rId53"/>
                <a:stretch>
                  <a:fillRect/>
                </a:stretch>
              </p:blipFill>
              <p:spPr>
                <a:xfrm>
                  <a:off x="3565732" y="3857782"/>
                  <a:ext cx="302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 name="Ink 14">
                  <a:extLst>
                    <a:ext uri="{FF2B5EF4-FFF2-40B4-BE49-F238E27FC236}">
                      <a16:creationId xmlns:a16="http://schemas.microsoft.com/office/drawing/2014/main" id="{21F60F6A-B94B-F83F-4E5E-E3F29961B6AE}"/>
                    </a:ext>
                  </a:extLst>
                </p14:cNvPr>
                <p14:cNvContentPartPr/>
                <p14:nvPr/>
              </p14:nvContentPartPr>
              <p14:xfrm>
                <a:off x="3892252" y="3857422"/>
                <a:ext cx="161280" cy="208080"/>
              </p14:xfrm>
            </p:contentPart>
          </mc:Choice>
          <mc:Fallback>
            <p:pic>
              <p:nvPicPr>
                <p:cNvPr id="15" name="Ink 14">
                  <a:extLst>
                    <a:ext uri="{FF2B5EF4-FFF2-40B4-BE49-F238E27FC236}">
                      <a16:creationId xmlns:a16="http://schemas.microsoft.com/office/drawing/2014/main" id="{21F60F6A-B94B-F83F-4E5E-E3F29961B6AE}"/>
                    </a:ext>
                  </a:extLst>
                </p:cNvPr>
                <p:cNvPicPr/>
                <p:nvPr/>
              </p:nvPicPr>
              <p:blipFill>
                <a:blip r:embed="rId55"/>
                <a:stretch>
                  <a:fillRect/>
                </a:stretch>
              </p:blipFill>
              <p:spPr>
                <a:xfrm>
                  <a:off x="3883252" y="3848422"/>
                  <a:ext cx="1789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 name="Ink 15">
                  <a:extLst>
                    <a:ext uri="{FF2B5EF4-FFF2-40B4-BE49-F238E27FC236}">
                      <a16:creationId xmlns:a16="http://schemas.microsoft.com/office/drawing/2014/main" id="{9D81FCE3-616F-AE61-D34A-EB7A5371E653}"/>
                    </a:ext>
                  </a:extLst>
                </p14:cNvPr>
                <p14:cNvContentPartPr/>
                <p14:nvPr/>
              </p14:nvContentPartPr>
              <p14:xfrm>
                <a:off x="3942652" y="3997102"/>
                <a:ext cx="152280" cy="184680"/>
              </p14:xfrm>
            </p:contentPart>
          </mc:Choice>
          <mc:Fallback>
            <p:pic>
              <p:nvPicPr>
                <p:cNvPr id="16" name="Ink 15">
                  <a:extLst>
                    <a:ext uri="{FF2B5EF4-FFF2-40B4-BE49-F238E27FC236}">
                      <a16:creationId xmlns:a16="http://schemas.microsoft.com/office/drawing/2014/main" id="{9D81FCE3-616F-AE61-D34A-EB7A5371E653}"/>
                    </a:ext>
                  </a:extLst>
                </p:cNvPr>
                <p:cNvPicPr/>
                <p:nvPr/>
              </p:nvPicPr>
              <p:blipFill>
                <a:blip r:embed="rId57"/>
                <a:stretch>
                  <a:fillRect/>
                </a:stretch>
              </p:blipFill>
              <p:spPr>
                <a:xfrm>
                  <a:off x="3933652" y="3988102"/>
                  <a:ext cx="16992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 name="Ink 16">
                  <a:extLst>
                    <a:ext uri="{FF2B5EF4-FFF2-40B4-BE49-F238E27FC236}">
                      <a16:creationId xmlns:a16="http://schemas.microsoft.com/office/drawing/2014/main" id="{0AF2E745-B968-DB9C-A03B-6A2FD6E52198}"/>
                    </a:ext>
                  </a:extLst>
                </p14:cNvPr>
                <p14:cNvContentPartPr/>
                <p14:nvPr/>
              </p14:nvContentPartPr>
              <p14:xfrm>
                <a:off x="3434692" y="4000702"/>
                <a:ext cx="421200" cy="1471680"/>
              </p14:xfrm>
            </p:contentPart>
          </mc:Choice>
          <mc:Fallback>
            <p:pic>
              <p:nvPicPr>
                <p:cNvPr id="17" name="Ink 16">
                  <a:extLst>
                    <a:ext uri="{FF2B5EF4-FFF2-40B4-BE49-F238E27FC236}">
                      <a16:creationId xmlns:a16="http://schemas.microsoft.com/office/drawing/2014/main" id="{0AF2E745-B968-DB9C-A03B-6A2FD6E52198}"/>
                    </a:ext>
                  </a:extLst>
                </p:cNvPr>
                <p:cNvPicPr/>
                <p:nvPr/>
              </p:nvPicPr>
              <p:blipFill>
                <a:blip r:embed="rId59"/>
                <a:stretch>
                  <a:fillRect/>
                </a:stretch>
              </p:blipFill>
              <p:spPr>
                <a:xfrm>
                  <a:off x="3425692" y="3991702"/>
                  <a:ext cx="438840" cy="1489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73B43947-E963-FC02-81E0-2F7C10B22ADD}"/>
                    </a:ext>
                  </a:extLst>
                </p14:cNvPr>
                <p14:cNvContentPartPr/>
                <p14:nvPr/>
              </p14:nvContentPartPr>
              <p14:xfrm>
                <a:off x="497092" y="3707662"/>
                <a:ext cx="259560" cy="258120"/>
              </p14:xfrm>
            </p:contentPart>
          </mc:Choice>
          <mc:Fallback>
            <p:pic>
              <p:nvPicPr>
                <p:cNvPr id="39" name="Ink 38">
                  <a:extLst>
                    <a:ext uri="{FF2B5EF4-FFF2-40B4-BE49-F238E27FC236}">
                      <a16:creationId xmlns:a16="http://schemas.microsoft.com/office/drawing/2014/main" id="{73B43947-E963-FC02-81E0-2F7C10B22ADD}"/>
                    </a:ext>
                  </a:extLst>
                </p:cNvPr>
                <p:cNvPicPr/>
                <p:nvPr/>
              </p:nvPicPr>
              <p:blipFill>
                <a:blip r:embed="rId61"/>
                <a:stretch>
                  <a:fillRect/>
                </a:stretch>
              </p:blipFill>
              <p:spPr>
                <a:xfrm>
                  <a:off x="479452" y="3690022"/>
                  <a:ext cx="2952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5882696C-B58B-305B-98AD-0BF0E09F4CF3}"/>
                    </a:ext>
                  </a:extLst>
                </p14:cNvPr>
                <p14:cNvContentPartPr/>
                <p14:nvPr/>
              </p14:nvContentPartPr>
              <p14:xfrm>
                <a:off x="777172" y="3756982"/>
                <a:ext cx="47520" cy="105120"/>
              </p14:xfrm>
            </p:contentPart>
          </mc:Choice>
          <mc:Fallback>
            <p:pic>
              <p:nvPicPr>
                <p:cNvPr id="40" name="Ink 39">
                  <a:extLst>
                    <a:ext uri="{FF2B5EF4-FFF2-40B4-BE49-F238E27FC236}">
                      <a16:creationId xmlns:a16="http://schemas.microsoft.com/office/drawing/2014/main" id="{5882696C-B58B-305B-98AD-0BF0E09F4CF3}"/>
                    </a:ext>
                  </a:extLst>
                </p:cNvPr>
                <p:cNvPicPr/>
                <p:nvPr/>
              </p:nvPicPr>
              <p:blipFill>
                <a:blip r:embed="rId63"/>
                <a:stretch>
                  <a:fillRect/>
                </a:stretch>
              </p:blipFill>
              <p:spPr>
                <a:xfrm>
                  <a:off x="759172" y="3739342"/>
                  <a:ext cx="831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0F6E360B-0355-EFAA-75DE-489236A8B780}"/>
                    </a:ext>
                  </a:extLst>
                </p14:cNvPr>
                <p14:cNvContentPartPr/>
                <p14:nvPr/>
              </p14:nvContentPartPr>
              <p14:xfrm>
                <a:off x="810652" y="3696142"/>
                <a:ext cx="171360" cy="171000"/>
              </p14:xfrm>
            </p:contentPart>
          </mc:Choice>
          <mc:Fallback>
            <p:pic>
              <p:nvPicPr>
                <p:cNvPr id="41" name="Ink 40">
                  <a:extLst>
                    <a:ext uri="{FF2B5EF4-FFF2-40B4-BE49-F238E27FC236}">
                      <a16:creationId xmlns:a16="http://schemas.microsoft.com/office/drawing/2014/main" id="{0F6E360B-0355-EFAA-75DE-489236A8B780}"/>
                    </a:ext>
                  </a:extLst>
                </p:cNvPr>
                <p:cNvPicPr/>
                <p:nvPr/>
              </p:nvPicPr>
              <p:blipFill>
                <a:blip r:embed="rId65"/>
                <a:stretch>
                  <a:fillRect/>
                </a:stretch>
              </p:blipFill>
              <p:spPr>
                <a:xfrm>
                  <a:off x="792652" y="3678502"/>
                  <a:ext cx="2070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D6FB7CAB-E457-2506-E37D-3BF0BFB397DD}"/>
                    </a:ext>
                  </a:extLst>
                </p14:cNvPr>
                <p14:cNvContentPartPr/>
                <p14:nvPr/>
              </p14:nvContentPartPr>
              <p14:xfrm>
                <a:off x="1010092" y="3672382"/>
                <a:ext cx="152280" cy="154800"/>
              </p14:xfrm>
            </p:contentPart>
          </mc:Choice>
          <mc:Fallback>
            <p:pic>
              <p:nvPicPr>
                <p:cNvPr id="42" name="Ink 41">
                  <a:extLst>
                    <a:ext uri="{FF2B5EF4-FFF2-40B4-BE49-F238E27FC236}">
                      <a16:creationId xmlns:a16="http://schemas.microsoft.com/office/drawing/2014/main" id="{D6FB7CAB-E457-2506-E37D-3BF0BFB397DD}"/>
                    </a:ext>
                  </a:extLst>
                </p:cNvPr>
                <p:cNvPicPr/>
                <p:nvPr/>
              </p:nvPicPr>
              <p:blipFill>
                <a:blip r:embed="rId67"/>
                <a:stretch>
                  <a:fillRect/>
                </a:stretch>
              </p:blipFill>
              <p:spPr>
                <a:xfrm>
                  <a:off x="992092" y="3654382"/>
                  <a:ext cx="1879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7AC95FBD-61E0-9DB6-0DFC-3618FFE024AC}"/>
                    </a:ext>
                  </a:extLst>
                </p14:cNvPr>
                <p14:cNvContentPartPr/>
                <p14:nvPr/>
              </p14:nvContentPartPr>
              <p14:xfrm>
                <a:off x="1244092" y="3584902"/>
                <a:ext cx="172080" cy="225000"/>
              </p14:xfrm>
            </p:contentPart>
          </mc:Choice>
          <mc:Fallback>
            <p:pic>
              <p:nvPicPr>
                <p:cNvPr id="44" name="Ink 43">
                  <a:extLst>
                    <a:ext uri="{FF2B5EF4-FFF2-40B4-BE49-F238E27FC236}">
                      <a16:creationId xmlns:a16="http://schemas.microsoft.com/office/drawing/2014/main" id="{7AC95FBD-61E0-9DB6-0DFC-3618FFE024AC}"/>
                    </a:ext>
                  </a:extLst>
                </p:cNvPr>
                <p:cNvPicPr/>
                <p:nvPr/>
              </p:nvPicPr>
              <p:blipFill>
                <a:blip r:embed="rId69"/>
                <a:stretch>
                  <a:fillRect/>
                </a:stretch>
              </p:blipFill>
              <p:spPr>
                <a:xfrm>
                  <a:off x="1226092" y="3567262"/>
                  <a:ext cx="2077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0302CC04-DC67-B5C1-3CB9-EBA9A67E2FD8}"/>
                    </a:ext>
                  </a:extLst>
                </p14:cNvPr>
                <p14:cNvContentPartPr/>
                <p14:nvPr/>
              </p14:nvContentPartPr>
              <p14:xfrm>
                <a:off x="1439572" y="3563662"/>
                <a:ext cx="56520" cy="190440"/>
              </p14:xfrm>
            </p:contentPart>
          </mc:Choice>
          <mc:Fallback>
            <p:pic>
              <p:nvPicPr>
                <p:cNvPr id="45" name="Ink 44">
                  <a:extLst>
                    <a:ext uri="{FF2B5EF4-FFF2-40B4-BE49-F238E27FC236}">
                      <a16:creationId xmlns:a16="http://schemas.microsoft.com/office/drawing/2014/main" id="{0302CC04-DC67-B5C1-3CB9-EBA9A67E2FD8}"/>
                    </a:ext>
                  </a:extLst>
                </p:cNvPr>
                <p:cNvPicPr/>
                <p:nvPr/>
              </p:nvPicPr>
              <p:blipFill>
                <a:blip r:embed="rId71"/>
                <a:stretch>
                  <a:fillRect/>
                </a:stretch>
              </p:blipFill>
              <p:spPr>
                <a:xfrm>
                  <a:off x="1421572" y="3545662"/>
                  <a:ext cx="92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D12471FD-B217-BB48-E4FF-52A30A2A45C8}"/>
                    </a:ext>
                  </a:extLst>
                </p14:cNvPr>
                <p14:cNvContentPartPr/>
                <p14:nvPr/>
              </p14:nvContentPartPr>
              <p14:xfrm>
                <a:off x="1534972" y="3577342"/>
                <a:ext cx="367200" cy="129240"/>
              </p14:xfrm>
            </p:contentPart>
          </mc:Choice>
          <mc:Fallback>
            <p:pic>
              <p:nvPicPr>
                <p:cNvPr id="46" name="Ink 45">
                  <a:extLst>
                    <a:ext uri="{FF2B5EF4-FFF2-40B4-BE49-F238E27FC236}">
                      <a16:creationId xmlns:a16="http://schemas.microsoft.com/office/drawing/2014/main" id="{D12471FD-B217-BB48-E4FF-52A30A2A45C8}"/>
                    </a:ext>
                  </a:extLst>
                </p:cNvPr>
                <p:cNvPicPr/>
                <p:nvPr/>
              </p:nvPicPr>
              <p:blipFill>
                <a:blip r:embed="rId73"/>
                <a:stretch>
                  <a:fillRect/>
                </a:stretch>
              </p:blipFill>
              <p:spPr>
                <a:xfrm>
                  <a:off x="1516972" y="3559702"/>
                  <a:ext cx="4028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2601841E-DDA9-627A-AA81-36258DD19F1C}"/>
                    </a:ext>
                  </a:extLst>
                </p14:cNvPr>
                <p14:cNvContentPartPr/>
                <p14:nvPr/>
              </p14:nvContentPartPr>
              <p14:xfrm>
                <a:off x="885172" y="3126262"/>
                <a:ext cx="208440" cy="270360"/>
              </p14:xfrm>
            </p:contentPart>
          </mc:Choice>
          <mc:Fallback>
            <p:pic>
              <p:nvPicPr>
                <p:cNvPr id="47" name="Ink 46">
                  <a:extLst>
                    <a:ext uri="{FF2B5EF4-FFF2-40B4-BE49-F238E27FC236}">
                      <a16:creationId xmlns:a16="http://schemas.microsoft.com/office/drawing/2014/main" id="{2601841E-DDA9-627A-AA81-36258DD19F1C}"/>
                    </a:ext>
                  </a:extLst>
                </p:cNvPr>
                <p:cNvPicPr/>
                <p:nvPr/>
              </p:nvPicPr>
              <p:blipFill>
                <a:blip r:embed="rId75"/>
                <a:stretch>
                  <a:fillRect/>
                </a:stretch>
              </p:blipFill>
              <p:spPr>
                <a:xfrm>
                  <a:off x="867172" y="3108622"/>
                  <a:ext cx="2440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5F2BBC5A-66FB-67F0-6BA9-570B3F3AE072}"/>
                    </a:ext>
                  </a:extLst>
                </p14:cNvPr>
                <p14:cNvContentPartPr/>
                <p14:nvPr/>
              </p14:nvContentPartPr>
              <p14:xfrm>
                <a:off x="1121692" y="3121222"/>
                <a:ext cx="185400" cy="316800"/>
              </p14:xfrm>
            </p:contentPart>
          </mc:Choice>
          <mc:Fallback>
            <p:pic>
              <p:nvPicPr>
                <p:cNvPr id="49" name="Ink 48">
                  <a:extLst>
                    <a:ext uri="{FF2B5EF4-FFF2-40B4-BE49-F238E27FC236}">
                      <a16:creationId xmlns:a16="http://schemas.microsoft.com/office/drawing/2014/main" id="{5F2BBC5A-66FB-67F0-6BA9-570B3F3AE072}"/>
                    </a:ext>
                  </a:extLst>
                </p:cNvPr>
                <p:cNvPicPr/>
                <p:nvPr/>
              </p:nvPicPr>
              <p:blipFill>
                <a:blip r:embed="rId77"/>
                <a:stretch>
                  <a:fillRect/>
                </a:stretch>
              </p:blipFill>
              <p:spPr>
                <a:xfrm>
                  <a:off x="1104052" y="3103582"/>
                  <a:ext cx="2210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5FC67DC9-BC63-76E0-D328-749C1AB51656}"/>
                    </a:ext>
                  </a:extLst>
                </p14:cNvPr>
                <p14:cNvContentPartPr/>
                <p14:nvPr/>
              </p14:nvContentPartPr>
              <p14:xfrm>
                <a:off x="1302412" y="3079822"/>
                <a:ext cx="135720" cy="232200"/>
              </p14:xfrm>
            </p:contentPart>
          </mc:Choice>
          <mc:Fallback>
            <p:pic>
              <p:nvPicPr>
                <p:cNvPr id="50" name="Ink 49">
                  <a:extLst>
                    <a:ext uri="{FF2B5EF4-FFF2-40B4-BE49-F238E27FC236}">
                      <a16:creationId xmlns:a16="http://schemas.microsoft.com/office/drawing/2014/main" id="{5FC67DC9-BC63-76E0-D328-749C1AB51656}"/>
                    </a:ext>
                  </a:extLst>
                </p:cNvPr>
                <p:cNvPicPr/>
                <p:nvPr/>
              </p:nvPicPr>
              <p:blipFill>
                <a:blip r:embed="rId79"/>
                <a:stretch>
                  <a:fillRect/>
                </a:stretch>
              </p:blipFill>
              <p:spPr>
                <a:xfrm>
                  <a:off x="1284412" y="3061822"/>
                  <a:ext cx="17136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52DD1301-7A62-B285-EE63-B90E70FFF3C9}"/>
                    </a:ext>
                  </a:extLst>
                </p14:cNvPr>
                <p14:cNvContentPartPr/>
                <p14:nvPr/>
              </p14:nvContentPartPr>
              <p14:xfrm>
                <a:off x="1457572" y="3070822"/>
                <a:ext cx="141840" cy="217800"/>
              </p14:xfrm>
            </p:contentPart>
          </mc:Choice>
          <mc:Fallback>
            <p:pic>
              <p:nvPicPr>
                <p:cNvPr id="51" name="Ink 50">
                  <a:extLst>
                    <a:ext uri="{FF2B5EF4-FFF2-40B4-BE49-F238E27FC236}">
                      <a16:creationId xmlns:a16="http://schemas.microsoft.com/office/drawing/2014/main" id="{52DD1301-7A62-B285-EE63-B90E70FFF3C9}"/>
                    </a:ext>
                  </a:extLst>
                </p:cNvPr>
                <p:cNvPicPr/>
                <p:nvPr/>
              </p:nvPicPr>
              <p:blipFill>
                <a:blip r:embed="rId81"/>
                <a:stretch>
                  <a:fillRect/>
                </a:stretch>
              </p:blipFill>
              <p:spPr>
                <a:xfrm>
                  <a:off x="1439932" y="3052822"/>
                  <a:ext cx="1774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9FC47001-0B94-0C3B-CE5A-737C732D4FC5}"/>
                    </a:ext>
                  </a:extLst>
                </p14:cNvPr>
                <p14:cNvContentPartPr/>
                <p14:nvPr/>
              </p14:nvContentPartPr>
              <p14:xfrm>
                <a:off x="1689772" y="3114742"/>
                <a:ext cx="116640" cy="84240"/>
              </p14:xfrm>
            </p:contentPart>
          </mc:Choice>
          <mc:Fallback>
            <p:pic>
              <p:nvPicPr>
                <p:cNvPr id="52" name="Ink 51">
                  <a:extLst>
                    <a:ext uri="{FF2B5EF4-FFF2-40B4-BE49-F238E27FC236}">
                      <a16:creationId xmlns:a16="http://schemas.microsoft.com/office/drawing/2014/main" id="{9FC47001-0B94-0C3B-CE5A-737C732D4FC5}"/>
                    </a:ext>
                  </a:extLst>
                </p:cNvPr>
                <p:cNvPicPr/>
                <p:nvPr/>
              </p:nvPicPr>
              <p:blipFill>
                <a:blip r:embed="rId83"/>
                <a:stretch>
                  <a:fillRect/>
                </a:stretch>
              </p:blipFill>
              <p:spPr>
                <a:xfrm>
                  <a:off x="1672132" y="3097102"/>
                  <a:ext cx="1522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8663F210-5423-9115-1E35-F494BCEAAE17}"/>
                    </a:ext>
                  </a:extLst>
                </p14:cNvPr>
                <p14:cNvContentPartPr/>
                <p14:nvPr/>
              </p14:nvContentPartPr>
              <p14:xfrm>
                <a:off x="1894252" y="2954542"/>
                <a:ext cx="281160" cy="230040"/>
              </p14:xfrm>
            </p:contentPart>
          </mc:Choice>
          <mc:Fallback>
            <p:pic>
              <p:nvPicPr>
                <p:cNvPr id="53" name="Ink 52">
                  <a:extLst>
                    <a:ext uri="{FF2B5EF4-FFF2-40B4-BE49-F238E27FC236}">
                      <a16:creationId xmlns:a16="http://schemas.microsoft.com/office/drawing/2014/main" id="{8663F210-5423-9115-1E35-F494BCEAAE17}"/>
                    </a:ext>
                  </a:extLst>
                </p:cNvPr>
                <p:cNvPicPr/>
                <p:nvPr/>
              </p:nvPicPr>
              <p:blipFill>
                <a:blip r:embed="rId85"/>
                <a:stretch>
                  <a:fillRect/>
                </a:stretch>
              </p:blipFill>
              <p:spPr>
                <a:xfrm>
                  <a:off x="1876252" y="2936902"/>
                  <a:ext cx="3168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13143BF6-7E3E-E831-27D7-581D0C743244}"/>
                    </a:ext>
                  </a:extLst>
                </p14:cNvPr>
                <p14:cNvContentPartPr/>
                <p14:nvPr/>
              </p14:nvContentPartPr>
              <p14:xfrm>
                <a:off x="464692" y="3836902"/>
                <a:ext cx="1343880" cy="289440"/>
              </p14:xfrm>
            </p:contentPart>
          </mc:Choice>
          <mc:Fallback>
            <p:pic>
              <p:nvPicPr>
                <p:cNvPr id="55" name="Ink 54">
                  <a:extLst>
                    <a:ext uri="{FF2B5EF4-FFF2-40B4-BE49-F238E27FC236}">
                      <a16:creationId xmlns:a16="http://schemas.microsoft.com/office/drawing/2014/main" id="{13143BF6-7E3E-E831-27D7-581D0C743244}"/>
                    </a:ext>
                  </a:extLst>
                </p:cNvPr>
                <p:cNvPicPr/>
                <p:nvPr/>
              </p:nvPicPr>
              <p:blipFill>
                <a:blip r:embed="rId87"/>
                <a:stretch>
                  <a:fillRect/>
                </a:stretch>
              </p:blipFill>
              <p:spPr>
                <a:xfrm>
                  <a:off x="446692" y="3818902"/>
                  <a:ext cx="137952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A82B4532-59C7-EC7B-F1AF-689013B2743E}"/>
                    </a:ext>
                  </a:extLst>
                </p14:cNvPr>
                <p14:cNvContentPartPr/>
                <p14:nvPr/>
              </p14:nvContentPartPr>
              <p14:xfrm>
                <a:off x="1786252" y="2789302"/>
                <a:ext cx="631080" cy="575280"/>
              </p14:xfrm>
            </p:contentPart>
          </mc:Choice>
          <mc:Fallback>
            <p:pic>
              <p:nvPicPr>
                <p:cNvPr id="57" name="Ink 56">
                  <a:extLst>
                    <a:ext uri="{FF2B5EF4-FFF2-40B4-BE49-F238E27FC236}">
                      <a16:creationId xmlns:a16="http://schemas.microsoft.com/office/drawing/2014/main" id="{A82B4532-59C7-EC7B-F1AF-689013B2743E}"/>
                    </a:ext>
                  </a:extLst>
                </p:cNvPr>
                <p:cNvPicPr/>
                <p:nvPr/>
              </p:nvPicPr>
              <p:blipFill>
                <a:blip r:embed="rId89"/>
                <a:stretch>
                  <a:fillRect/>
                </a:stretch>
              </p:blipFill>
              <p:spPr>
                <a:xfrm>
                  <a:off x="1768252" y="2771302"/>
                  <a:ext cx="66672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6F1B186D-1023-DBA0-0757-7CCA1CCE8A7B}"/>
                    </a:ext>
                  </a:extLst>
                </p14:cNvPr>
                <p14:cNvContentPartPr/>
                <p14:nvPr/>
              </p14:nvContentPartPr>
              <p14:xfrm>
                <a:off x="2069932" y="3288982"/>
                <a:ext cx="705240" cy="2458800"/>
              </p14:xfrm>
            </p:contentPart>
          </mc:Choice>
          <mc:Fallback>
            <p:pic>
              <p:nvPicPr>
                <p:cNvPr id="58" name="Ink 57">
                  <a:extLst>
                    <a:ext uri="{FF2B5EF4-FFF2-40B4-BE49-F238E27FC236}">
                      <a16:creationId xmlns:a16="http://schemas.microsoft.com/office/drawing/2014/main" id="{6F1B186D-1023-DBA0-0757-7CCA1CCE8A7B}"/>
                    </a:ext>
                  </a:extLst>
                </p:cNvPr>
                <p:cNvPicPr/>
                <p:nvPr/>
              </p:nvPicPr>
              <p:blipFill>
                <a:blip r:embed="rId91"/>
                <a:stretch>
                  <a:fillRect/>
                </a:stretch>
              </p:blipFill>
              <p:spPr>
                <a:xfrm>
                  <a:off x="2051932" y="3270982"/>
                  <a:ext cx="740880" cy="2494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AD37AACA-E300-5A9A-17A4-C20C778C0EC3}"/>
                    </a:ext>
                  </a:extLst>
                </p14:cNvPr>
                <p14:cNvContentPartPr/>
                <p14:nvPr/>
              </p14:nvContentPartPr>
              <p14:xfrm>
                <a:off x="2883892" y="5562382"/>
                <a:ext cx="350640" cy="241560"/>
              </p14:xfrm>
            </p:contentPart>
          </mc:Choice>
          <mc:Fallback>
            <p:pic>
              <p:nvPicPr>
                <p:cNvPr id="59" name="Ink 58">
                  <a:extLst>
                    <a:ext uri="{FF2B5EF4-FFF2-40B4-BE49-F238E27FC236}">
                      <a16:creationId xmlns:a16="http://schemas.microsoft.com/office/drawing/2014/main" id="{AD37AACA-E300-5A9A-17A4-C20C778C0EC3}"/>
                    </a:ext>
                  </a:extLst>
                </p:cNvPr>
                <p:cNvPicPr/>
                <p:nvPr/>
              </p:nvPicPr>
              <p:blipFill>
                <a:blip r:embed="rId93"/>
                <a:stretch>
                  <a:fillRect/>
                </a:stretch>
              </p:blipFill>
              <p:spPr>
                <a:xfrm>
                  <a:off x="2866252" y="5544742"/>
                  <a:ext cx="3862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B745A88D-4ADE-7C23-2D3C-1CB4D22CC640}"/>
                    </a:ext>
                  </a:extLst>
                </p14:cNvPr>
                <p14:cNvContentPartPr/>
                <p14:nvPr/>
              </p14:nvContentPartPr>
              <p14:xfrm>
                <a:off x="766012" y="4637542"/>
                <a:ext cx="192600" cy="201960"/>
              </p14:xfrm>
            </p:contentPart>
          </mc:Choice>
          <mc:Fallback>
            <p:pic>
              <p:nvPicPr>
                <p:cNvPr id="61" name="Ink 60">
                  <a:extLst>
                    <a:ext uri="{FF2B5EF4-FFF2-40B4-BE49-F238E27FC236}">
                      <a16:creationId xmlns:a16="http://schemas.microsoft.com/office/drawing/2014/main" id="{B745A88D-4ADE-7C23-2D3C-1CB4D22CC640}"/>
                    </a:ext>
                  </a:extLst>
                </p:cNvPr>
                <p:cNvPicPr/>
                <p:nvPr/>
              </p:nvPicPr>
              <p:blipFill>
                <a:blip r:embed="rId95"/>
                <a:stretch>
                  <a:fillRect/>
                </a:stretch>
              </p:blipFill>
              <p:spPr>
                <a:xfrm>
                  <a:off x="748012" y="4619902"/>
                  <a:ext cx="2282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0ECE8DC2-16D5-7305-9569-5BEA88CE4163}"/>
                    </a:ext>
                  </a:extLst>
                </p14:cNvPr>
                <p14:cNvContentPartPr/>
                <p14:nvPr/>
              </p14:nvContentPartPr>
              <p14:xfrm>
                <a:off x="998572" y="4571302"/>
                <a:ext cx="160560" cy="219240"/>
              </p14:xfrm>
            </p:contentPart>
          </mc:Choice>
          <mc:Fallback>
            <p:pic>
              <p:nvPicPr>
                <p:cNvPr id="62" name="Ink 61">
                  <a:extLst>
                    <a:ext uri="{FF2B5EF4-FFF2-40B4-BE49-F238E27FC236}">
                      <a16:creationId xmlns:a16="http://schemas.microsoft.com/office/drawing/2014/main" id="{0ECE8DC2-16D5-7305-9569-5BEA88CE4163}"/>
                    </a:ext>
                  </a:extLst>
                </p:cNvPr>
                <p:cNvPicPr/>
                <p:nvPr/>
              </p:nvPicPr>
              <p:blipFill>
                <a:blip r:embed="rId97"/>
                <a:stretch>
                  <a:fillRect/>
                </a:stretch>
              </p:blipFill>
              <p:spPr>
                <a:xfrm>
                  <a:off x="980572" y="4553662"/>
                  <a:ext cx="1962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23361E6C-D628-471B-154D-D0F85D3E19B4}"/>
                    </a:ext>
                  </a:extLst>
                </p14:cNvPr>
                <p14:cNvContentPartPr/>
                <p14:nvPr/>
              </p14:nvContentPartPr>
              <p14:xfrm>
                <a:off x="1188652" y="4529182"/>
                <a:ext cx="169920" cy="197280"/>
              </p14:xfrm>
            </p:contentPart>
          </mc:Choice>
          <mc:Fallback>
            <p:pic>
              <p:nvPicPr>
                <p:cNvPr id="63" name="Ink 62">
                  <a:extLst>
                    <a:ext uri="{FF2B5EF4-FFF2-40B4-BE49-F238E27FC236}">
                      <a16:creationId xmlns:a16="http://schemas.microsoft.com/office/drawing/2014/main" id="{23361E6C-D628-471B-154D-D0F85D3E19B4}"/>
                    </a:ext>
                  </a:extLst>
                </p:cNvPr>
                <p:cNvPicPr/>
                <p:nvPr/>
              </p:nvPicPr>
              <p:blipFill>
                <a:blip r:embed="rId99"/>
                <a:stretch>
                  <a:fillRect/>
                </a:stretch>
              </p:blipFill>
              <p:spPr>
                <a:xfrm>
                  <a:off x="1171012" y="4511542"/>
                  <a:ext cx="2055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60" name="Ink 959">
                  <a:extLst>
                    <a:ext uri="{FF2B5EF4-FFF2-40B4-BE49-F238E27FC236}">
                      <a16:creationId xmlns:a16="http://schemas.microsoft.com/office/drawing/2014/main" id="{7657E02D-0339-05BC-2EB3-685248817C74}"/>
                    </a:ext>
                  </a:extLst>
                </p14:cNvPr>
                <p14:cNvContentPartPr/>
                <p14:nvPr/>
              </p14:nvContentPartPr>
              <p14:xfrm>
                <a:off x="1371892" y="4506142"/>
                <a:ext cx="135360" cy="164880"/>
              </p14:xfrm>
            </p:contentPart>
          </mc:Choice>
          <mc:Fallback>
            <p:pic>
              <p:nvPicPr>
                <p:cNvPr id="960" name="Ink 959">
                  <a:extLst>
                    <a:ext uri="{FF2B5EF4-FFF2-40B4-BE49-F238E27FC236}">
                      <a16:creationId xmlns:a16="http://schemas.microsoft.com/office/drawing/2014/main" id="{7657E02D-0339-05BC-2EB3-685248817C74}"/>
                    </a:ext>
                  </a:extLst>
                </p:cNvPr>
                <p:cNvPicPr/>
                <p:nvPr/>
              </p:nvPicPr>
              <p:blipFill>
                <a:blip r:embed="rId101"/>
                <a:stretch>
                  <a:fillRect/>
                </a:stretch>
              </p:blipFill>
              <p:spPr>
                <a:xfrm>
                  <a:off x="1354252" y="4488502"/>
                  <a:ext cx="1710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61" name="Ink 960">
                  <a:extLst>
                    <a:ext uri="{FF2B5EF4-FFF2-40B4-BE49-F238E27FC236}">
                      <a16:creationId xmlns:a16="http://schemas.microsoft.com/office/drawing/2014/main" id="{959EA974-7E74-777E-2F87-2CDF3954F7A5}"/>
                    </a:ext>
                  </a:extLst>
                </p14:cNvPr>
                <p14:cNvContentPartPr/>
                <p14:nvPr/>
              </p14:nvContentPartPr>
              <p14:xfrm>
                <a:off x="1495372" y="4390222"/>
                <a:ext cx="274680" cy="285480"/>
              </p14:xfrm>
            </p:contentPart>
          </mc:Choice>
          <mc:Fallback>
            <p:pic>
              <p:nvPicPr>
                <p:cNvPr id="961" name="Ink 960">
                  <a:extLst>
                    <a:ext uri="{FF2B5EF4-FFF2-40B4-BE49-F238E27FC236}">
                      <a16:creationId xmlns:a16="http://schemas.microsoft.com/office/drawing/2014/main" id="{959EA974-7E74-777E-2F87-2CDF3954F7A5}"/>
                    </a:ext>
                  </a:extLst>
                </p:cNvPr>
                <p:cNvPicPr/>
                <p:nvPr/>
              </p:nvPicPr>
              <p:blipFill>
                <a:blip r:embed="rId103"/>
                <a:stretch>
                  <a:fillRect/>
                </a:stretch>
              </p:blipFill>
              <p:spPr>
                <a:xfrm>
                  <a:off x="1477732" y="4372222"/>
                  <a:ext cx="31032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62" name="Ink 961">
                  <a:extLst>
                    <a:ext uri="{FF2B5EF4-FFF2-40B4-BE49-F238E27FC236}">
                      <a16:creationId xmlns:a16="http://schemas.microsoft.com/office/drawing/2014/main" id="{C376A4C4-3113-A0C9-B748-6C1574FC2488}"/>
                    </a:ext>
                  </a:extLst>
                </p14:cNvPr>
                <p14:cNvContentPartPr/>
                <p14:nvPr/>
              </p14:nvContentPartPr>
              <p14:xfrm>
                <a:off x="1666372" y="4506502"/>
                <a:ext cx="155160" cy="19080"/>
              </p14:xfrm>
            </p:contentPart>
          </mc:Choice>
          <mc:Fallback>
            <p:pic>
              <p:nvPicPr>
                <p:cNvPr id="962" name="Ink 961">
                  <a:extLst>
                    <a:ext uri="{FF2B5EF4-FFF2-40B4-BE49-F238E27FC236}">
                      <a16:creationId xmlns:a16="http://schemas.microsoft.com/office/drawing/2014/main" id="{C376A4C4-3113-A0C9-B748-6C1574FC2488}"/>
                    </a:ext>
                  </a:extLst>
                </p:cNvPr>
                <p:cNvPicPr/>
                <p:nvPr/>
              </p:nvPicPr>
              <p:blipFill>
                <a:blip r:embed="rId105"/>
                <a:stretch>
                  <a:fillRect/>
                </a:stretch>
              </p:blipFill>
              <p:spPr>
                <a:xfrm>
                  <a:off x="1648372" y="4488502"/>
                  <a:ext cx="1908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963" name="Ink 962">
                  <a:extLst>
                    <a:ext uri="{FF2B5EF4-FFF2-40B4-BE49-F238E27FC236}">
                      <a16:creationId xmlns:a16="http://schemas.microsoft.com/office/drawing/2014/main" id="{9BDBFF30-017B-08B0-276A-00EF793EADE9}"/>
                    </a:ext>
                  </a:extLst>
                </p14:cNvPr>
                <p14:cNvContentPartPr/>
                <p14:nvPr/>
              </p14:nvContentPartPr>
              <p14:xfrm>
                <a:off x="780772" y="4255582"/>
                <a:ext cx="1268280" cy="775080"/>
              </p14:xfrm>
            </p:contentPart>
          </mc:Choice>
          <mc:Fallback>
            <p:pic>
              <p:nvPicPr>
                <p:cNvPr id="963" name="Ink 962">
                  <a:extLst>
                    <a:ext uri="{FF2B5EF4-FFF2-40B4-BE49-F238E27FC236}">
                      <a16:creationId xmlns:a16="http://schemas.microsoft.com/office/drawing/2014/main" id="{9BDBFF30-017B-08B0-276A-00EF793EADE9}"/>
                    </a:ext>
                  </a:extLst>
                </p:cNvPr>
                <p:cNvPicPr/>
                <p:nvPr/>
              </p:nvPicPr>
              <p:blipFill>
                <a:blip r:embed="rId107"/>
                <a:stretch>
                  <a:fillRect/>
                </a:stretch>
              </p:blipFill>
              <p:spPr>
                <a:xfrm>
                  <a:off x="763132" y="4237582"/>
                  <a:ext cx="1303920" cy="810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964" name="Ink 963">
                  <a:extLst>
                    <a:ext uri="{FF2B5EF4-FFF2-40B4-BE49-F238E27FC236}">
                      <a16:creationId xmlns:a16="http://schemas.microsoft.com/office/drawing/2014/main" id="{72E1B2D3-F3D2-51AD-D344-0736C0480F64}"/>
                    </a:ext>
                  </a:extLst>
                </p14:cNvPr>
                <p14:cNvContentPartPr/>
                <p14:nvPr/>
              </p14:nvContentPartPr>
              <p14:xfrm>
                <a:off x="1920172" y="4439902"/>
                <a:ext cx="1595160" cy="1690560"/>
              </p14:xfrm>
            </p:contentPart>
          </mc:Choice>
          <mc:Fallback>
            <p:pic>
              <p:nvPicPr>
                <p:cNvPr id="964" name="Ink 963">
                  <a:extLst>
                    <a:ext uri="{FF2B5EF4-FFF2-40B4-BE49-F238E27FC236}">
                      <a16:creationId xmlns:a16="http://schemas.microsoft.com/office/drawing/2014/main" id="{72E1B2D3-F3D2-51AD-D344-0736C0480F64}"/>
                    </a:ext>
                  </a:extLst>
                </p:cNvPr>
                <p:cNvPicPr/>
                <p:nvPr/>
              </p:nvPicPr>
              <p:blipFill>
                <a:blip r:embed="rId109"/>
                <a:stretch>
                  <a:fillRect/>
                </a:stretch>
              </p:blipFill>
              <p:spPr>
                <a:xfrm>
                  <a:off x="1902172" y="4421902"/>
                  <a:ext cx="1630800" cy="1726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65" name="Ink 964">
                  <a:extLst>
                    <a:ext uri="{FF2B5EF4-FFF2-40B4-BE49-F238E27FC236}">
                      <a16:creationId xmlns:a16="http://schemas.microsoft.com/office/drawing/2014/main" id="{98BBD4F5-7F99-4C21-EB64-305CCBEB9551}"/>
                    </a:ext>
                  </a:extLst>
                </p14:cNvPr>
                <p14:cNvContentPartPr/>
                <p14:nvPr/>
              </p14:nvContentPartPr>
              <p14:xfrm>
                <a:off x="3492292" y="5922022"/>
                <a:ext cx="145800" cy="257040"/>
              </p14:xfrm>
            </p:contentPart>
          </mc:Choice>
          <mc:Fallback>
            <p:pic>
              <p:nvPicPr>
                <p:cNvPr id="965" name="Ink 964">
                  <a:extLst>
                    <a:ext uri="{FF2B5EF4-FFF2-40B4-BE49-F238E27FC236}">
                      <a16:creationId xmlns:a16="http://schemas.microsoft.com/office/drawing/2014/main" id="{98BBD4F5-7F99-4C21-EB64-305CCBEB9551}"/>
                    </a:ext>
                  </a:extLst>
                </p:cNvPr>
                <p:cNvPicPr/>
                <p:nvPr/>
              </p:nvPicPr>
              <p:blipFill>
                <a:blip r:embed="rId111"/>
                <a:stretch>
                  <a:fillRect/>
                </a:stretch>
              </p:blipFill>
              <p:spPr>
                <a:xfrm>
                  <a:off x="3474652" y="5904022"/>
                  <a:ext cx="1814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66" name="Ink 965">
                  <a:extLst>
                    <a:ext uri="{FF2B5EF4-FFF2-40B4-BE49-F238E27FC236}">
                      <a16:creationId xmlns:a16="http://schemas.microsoft.com/office/drawing/2014/main" id="{970B9BAA-AA51-30D5-C999-0DC2E22C1C58}"/>
                    </a:ext>
                  </a:extLst>
                </p14:cNvPr>
                <p14:cNvContentPartPr/>
                <p14:nvPr/>
              </p14:nvContentPartPr>
              <p14:xfrm>
                <a:off x="3575092" y="6126142"/>
                <a:ext cx="227520" cy="174960"/>
              </p14:xfrm>
            </p:contentPart>
          </mc:Choice>
          <mc:Fallback>
            <p:pic>
              <p:nvPicPr>
                <p:cNvPr id="966" name="Ink 965">
                  <a:extLst>
                    <a:ext uri="{FF2B5EF4-FFF2-40B4-BE49-F238E27FC236}">
                      <a16:creationId xmlns:a16="http://schemas.microsoft.com/office/drawing/2014/main" id="{970B9BAA-AA51-30D5-C999-0DC2E22C1C58}"/>
                    </a:ext>
                  </a:extLst>
                </p:cNvPr>
                <p:cNvPicPr/>
                <p:nvPr/>
              </p:nvPicPr>
              <p:blipFill>
                <a:blip r:embed="rId113"/>
                <a:stretch>
                  <a:fillRect/>
                </a:stretch>
              </p:blipFill>
              <p:spPr>
                <a:xfrm>
                  <a:off x="3557452" y="6108502"/>
                  <a:ext cx="26316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67" name="Ink 966">
                  <a:extLst>
                    <a:ext uri="{FF2B5EF4-FFF2-40B4-BE49-F238E27FC236}">
                      <a16:creationId xmlns:a16="http://schemas.microsoft.com/office/drawing/2014/main" id="{024EB46E-F7C3-18CD-2600-C7A90AF33204}"/>
                    </a:ext>
                  </a:extLst>
                </p14:cNvPr>
                <p14:cNvContentPartPr/>
                <p14:nvPr/>
              </p14:nvContentPartPr>
              <p14:xfrm>
                <a:off x="3842212" y="6164662"/>
                <a:ext cx="41760" cy="129600"/>
              </p14:xfrm>
            </p:contentPart>
          </mc:Choice>
          <mc:Fallback>
            <p:pic>
              <p:nvPicPr>
                <p:cNvPr id="967" name="Ink 966">
                  <a:extLst>
                    <a:ext uri="{FF2B5EF4-FFF2-40B4-BE49-F238E27FC236}">
                      <a16:creationId xmlns:a16="http://schemas.microsoft.com/office/drawing/2014/main" id="{024EB46E-F7C3-18CD-2600-C7A90AF33204}"/>
                    </a:ext>
                  </a:extLst>
                </p:cNvPr>
                <p:cNvPicPr/>
                <p:nvPr/>
              </p:nvPicPr>
              <p:blipFill>
                <a:blip r:embed="rId115"/>
                <a:stretch>
                  <a:fillRect/>
                </a:stretch>
              </p:blipFill>
              <p:spPr>
                <a:xfrm>
                  <a:off x="3824212" y="6146662"/>
                  <a:ext cx="774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68" name="Ink 967">
                  <a:extLst>
                    <a:ext uri="{FF2B5EF4-FFF2-40B4-BE49-F238E27FC236}">
                      <a16:creationId xmlns:a16="http://schemas.microsoft.com/office/drawing/2014/main" id="{16DA4C72-D404-9F58-A86B-C8AA70FB1313}"/>
                    </a:ext>
                  </a:extLst>
                </p14:cNvPr>
                <p14:cNvContentPartPr/>
                <p14:nvPr/>
              </p14:nvContentPartPr>
              <p14:xfrm>
                <a:off x="3861292" y="6115702"/>
                <a:ext cx="123480" cy="175320"/>
              </p14:xfrm>
            </p:contentPart>
          </mc:Choice>
          <mc:Fallback>
            <p:pic>
              <p:nvPicPr>
                <p:cNvPr id="968" name="Ink 967">
                  <a:extLst>
                    <a:ext uri="{FF2B5EF4-FFF2-40B4-BE49-F238E27FC236}">
                      <a16:creationId xmlns:a16="http://schemas.microsoft.com/office/drawing/2014/main" id="{16DA4C72-D404-9F58-A86B-C8AA70FB1313}"/>
                    </a:ext>
                  </a:extLst>
                </p:cNvPr>
                <p:cNvPicPr/>
                <p:nvPr/>
              </p:nvPicPr>
              <p:blipFill>
                <a:blip r:embed="rId117"/>
                <a:stretch>
                  <a:fillRect/>
                </a:stretch>
              </p:blipFill>
              <p:spPr>
                <a:xfrm>
                  <a:off x="3843292" y="6097702"/>
                  <a:ext cx="1591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69" name="Ink 968">
                  <a:extLst>
                    <a:ext uri="{FF2B5EF4-FFF2-40B4-BE49-F238E27FC236}">
                      <a16:creationId xmlns:a16="http://schemas.microsoft.com/office/drawing/2014/main" id="{4FC7357D-A987-19D5-E4F3-E642974A3BEE}"/>
                    </a:ext>
                  </a:extLst>
                </p14:cNvPr>
                <p14:cNvContentPartPr/>
                <p14:nvPr/>
              </p14:nvContentPartPr>
              <p14:xfrm>
                <a:off x="4022572" y="6120022"/>
                <a:ext cx="160920" cy="179640"/>
              </p14:xfrm>
            </p:contentPart>
          </mc:Choice>
          <mc:Fallback>
            <p:pic>
              <p:nvPicPr>
                <p:cNvPr id="969" name="Ink 968">
                  <a:extLst>
                    <a:ext uri="{FF2B5EF4-FFF2-40B4-BE49-F238E27FC236}">
                      <a16:creationId xmlns:a16="http://schemas.microsoft.com/office/drawing/2014/main" id="{4FC7357D-A987-19D5-E4F3-E642974A3BEE}"/>
                    </a:ext>
                  </a:extLst>
                </p:cNvPr>
                <p:cNvPicPr/>
                <p:nvPr/>
              </p:nvPicPr>
              <p:blipFill>
                <a:blip r:embed="rId119"/>
                <a:stretch>
                  <a:fillRect/>
                </a:stretch>
              </p:blipFill>
              <p:spPr>
                <a:xfrm>
                  <a:off x="4004932" y="6102022"/>
                  <a:ext cx="19656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70" name="Ink 969">
                  <a:extLst>
                    <a:ext uri="{FF2B5EF4-FFF2-40B4-BE49-F238E27FC236}">
                      <a16:creationId xmlns:a16="http://schemas.microsoft.com/office/drawing/2014/main" id="{330A0B18-E704-25BE-5A43-F2F744DDB3AA}"/>
                    </a:ext>
                  </a:extLst>
                </p14:cNvPr>
                <p14:cNvContentPartPr/>
                <p14:nvPr/>
              </p14:nvContentPartPr>
              <p14:xfrm>
                <a:off x="4211932" y="6152422"/>
                <a:ext cx="174600" cy="162360"/>
              </p14:xfrm>
            </p:contentPart>
          </mc:Choice>
          <mc:Fallback>
            <p:pic>
              <p:nvPicPr>
                <p:cNvPr id="970" name="Ink 969">
                  <a:extLst>
                    <a:ext uri="{FF2B5EF4-FFF2-40B4-BE49-F238E27FC236}">
                      <a16:creationId xmlns:a16="http://schemas.microsoft.com/office/drawing/2014/main" id="{330A0B18-E704-25BE-5A43-F2F744DDB3AA}"/>
                    </a:ext>
                  </a:extLst>
                </p:cNvPr>
                <p:cNvPicPr/>
                <p:nvPr/>
              </p:nvPicPr>
              <p:blipFill>
                <a:blip r:embed="rId121"/>
                <a:stretch>
                  <a:fillRect/>
                </a:stretch>
              </p:blipFill>
              <p:spPr>
                <a:xfrm>
                  <a:off x="4193932" y="6134422"/>
                  <a:ext cx="21024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71" name="Ink 970">
                  <a:extLst>
                    <a:ext uri="{FF2B5EF4-FFF2-40B4-BE49-F238E27FC236}">
                      <a16:creationId xmlns:a16="http://schemas.microsoft.com/office/drawing/2014/main" id="{0FDE005F-D373-3C1E-695D-50B179875B5C}"/>
                    </a:ext>
                  </a:extLst>
                </p14:cNvPr>
                <p14:cNvContentPartPr/>
                <p14:nvPr/>
              </p14:nvContentPartPr>
              <p14:xfrm>
                <a:off x="4375012" y="6102742"/>
                <a:ext cx="280800" cy="175680"/>
              </p14:xfrm>
            </p:contentPart>
          </mc:Choice>
          <mc:Fallback>
            <p:pic>
              <p:nvPicPr>
                <p:cNvPr id="971" name="Ink 970">
                  <a:extLst>
                    <a:ext uri="{FF2B5EF4-FFF2-40B4-BE49-F238E27FC236}">
                      <a16:creationId xmlns:a16="http://schemas.microsoft.com/office/drawing/2014/main" id="{0FDE005F-D373-3C1E-695D-50B179875B5C}"/>
                    </a:ext>
                  </a:extLst>
                </p:cNvPr>
                <p:cNvPicPr/>
                <p:nvPr/>
              </p:nvPicPr>
              <p:blipFill>
                <a:blip r:embed="rId123"/>
                <a:stretch>
                  <a:fillRect/>
                </a:stretch>
              </p:blipFill>
              <p:spPr>
                <a:xfrm>
                  <a:off x="4357012" y="6084742"/>
                  <a:ext cx="3164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72" name="Ink 971">
                  <a:extLst>
                    <a:ext uri="{FF2B5EF4-FFF2-40B4-BE49-F238E27FC236}">
                      <a16:creationId xmlns:a16="http://schemas.microsoft.com/office/drawing/2014/main" id="{049F5BB9-E808-D0BC-754D-8F589FAB9CE5}"/>
                    </a:ext>
                  </a:extLst>
                </p14:cNvPr>
                <p14:cNvContentPartPr/>
                <p14:nvPr/>
              </p14:nvContentPartPr>
              <p14:xfrm>
                <a:off x="4549612" y="6177982"/>
                <a:ext cx="155520" cy="17280"/>
              </p14:xfrm>
            </p:contentPart>
          </mc:Choice>
          <mc:Fallback>
            <p:pic>
              <p:nvPicPr>
                <p:cNvPr id="972" name="Ink 971">
                  <a:extLst>
                    <a:ext uri="{FF2B5EF4-FFF2-40B4-BE49-F238E27FC236}">
                      <a16:creationId xmlns:a16="http://schemas.microsoft.com/office/drawing/2014/main" id="{049F5BB9-E808-D0BC-754D-8F589FAB9CE5}"/>
                    </a:ext>
                  </a:extLst>
                </p:cNvPr>
                <p:cNvPicPr/>
                <p:nvPr/>
              </p:nvPicPr>
              <p:blipFill>
                <a:blip r:embed="rId125"/>
                <a:stretch>
                  <a:fillRect/>
                </a:stretch>
              </p:blipFill>
              <p:spPr>
                <a:xfrm>
                  <a:off x="4531612" y="6159982"/>
                  <a:ext cx="1911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73" name="Ink 972">
                  <a:extLst>
                    <a:ext uri="{FF2B5EF4-FFF2-40B4-BE49-F238E27FC236}">
                      <a16:creationId xmlns:a16="http://schemas.microsoft.com/office/drawing/2014/main" id="{80E77C6F-E018-93F6-C899-438A977A229C}"/>
                    </a:ext>
                  </a:extLst>
                </p14:cNvPr>
                <p14:cNvContentPartPr/>
                <p14:nvPr/>
              </p14:nvContentPartPr>
              <p14:xfrm>
                <a:off x="3662572" y="6364102"/>
                <a:ext cx="1125360" cy="29880"/>
              </p14:xfrm>
            </p:contentPart>
          </mc:Choice>
          <mc:Fallback>
            <p:pic>
              <p:nvPicPr>
                <p:cNvPr id="973" name="Ink 972">
                  <a:extLst>
                    <a:ext uri="{FF2B5EF4-FFF2-40B4-BE49-F238E27FC236}">
                      <a16:creationId xmlns:a16="http://schemas.microsoft.com/office/drawing/2014/main" id="{80E77C6F-E018-93F6-C899-438A977A229C}"/>
                    </a:ext>
                  </a:extLst>
                </p:cNvPr>
                <p:cNvPicPr/>
                <p:nvPr/>
              </p:nvPicPr>
              <p:blipFill>
                <a:blip r:embed="rId127"/>
                <a:stretch>
                  <a:fillRect/>
                </a:stretch>
              </p:blipFill>
              <p:spPr>
                <a:xfrm>
                  <a:off x="3644932" y="6346102"/>
                  <a:ext cx="1161000" cy="65520"/>
                </a:xfrm>
                <a:prstGeom prst="rect">
                  <a:avLst/>
                </a:prstGeom>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860</TotalTime>
  <Words>1954</Words>
  <Application>Microsoft Office PowerPoint</Application>
  <PresentationFormat>Custom</PresentationFormat>
  <Paragraphs>214</Paragraphs>
  <Slides>20</Slides>
  <Notes>16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20</vt:i4>
      </vt:variant>
    </vt:vector>
  </HeadingPairs>
  <TitlesOfParts>
    <vt:vector size="35" baseType="lpstr">
      <vt:lpstr>Cambria</vt:lpstr>
      <vt:lpstr>Arial</vt:lpstr>
      <vt:lpstr>Arial Black</vt:lpstr>
      <vt:lpstr>Noto Sans Symbols</vt:lpstr>
      <vt:lpstr>Segoe UI Light</vt:lpstr>
      <vt:lpstr>Open Sans</vt:lpstr>
      <vt:lpstr>Segoe UI</vt:lpstr>
      <vt:lpstr>Corben</vt:lpstr>
      <vt:lpstr>Calibri</vt:lpstr>
      <vt:lpstr>Cooper Black</vt:lpstr>
      <vt:lpstr>Quattrocento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32</cp:revision>
  <dcterms:created xsi:type="dcterms:W3CDTF">2023-10-03T21:33:12Z</dcterms:created>
  <dcterms:modified xsi:type="dcterms:W3CDTF">2024-06-18T08:28:43Z</dcterms:modified>
</cp:coreProperties>
</file>