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35.xml" ContentType="application/inkml+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30"/>
  </p:notesMasterIdLst>
  <p:sldIdLst>
    <p:sldId id="256" r:id="rId5"/>
    <p:sldId id="402" r:id="rId6"/>
    <p:sldId id="276" r:id="rId7"/>
    <p:sldId id="420" r:id="rId8"/>
    <p:sldId id="291" r:id="rId9"/>
    <p:sldId id="292" r:id="rId10"/>
    <p:sldId id="293" r:id="rId11"/>
    <p:sldId id="295" r:id="rId12"/>
    <p:sldId id="296" r:id="rId13"/>
    <p:sldId id="297" r:id="rId14"/>
    <p:sldId id="298" r:id="rId15"/>
    <p:sldId id="299" r:id="rId16"/>
    <p:sldId id="300" r:id="rId17"/>
    <p:sldId id="301" r:id="rId18"/>
    <p:sldId id="303" r:id="rId19"/>
    <p:sldId id="305" r:id="rId20"/>
    <p:sldId id="306" r:id="rId21"/>
    <p:sldId id="307" r:id="rId22"/>
    <p:sldId id="308" r:id="rId23"/>
    <p:sldId id="309" r:id="rId24"/>
    <p:sldId id="310" r:id="rId25"/>
    <p:sldId id="311" r:id="rId26"/>
    <p:sldId id="313" r:id="rId27"/>
    <p:sldId id="419" r:id="rId28"/>
    <p:sldId id="409" r:id="rId29"/>
  </p:sldIdLst>
  <p:sldSz cx="12188825" cy="6858000"/>
  <p:notesSz cx="6858000" cy="9144000"/>
  <p:embeddedFontLst>
    <p:embeddedFont>
      <p:font typeface="Arial Black" panose="020B0A04020102020204" pitchFamily="34" charset="0"/>
      <p:regular r:id="rId31"/>
      <p:bold r:id="rId32"/>
    </p:embeddedFont>
    <p:embeddedFont>
      <p:font typeface="Cambria" panose="02040503050406030204" pitchFamily="18" charset="0"/>
      <p:regular r:id="rId33"/>
      <p:bold r:id="rId34"/>
      <p:italic r:id="rId35"/>
      <p:boldItalic r:id="rId36"/>
    </p:embeddedFont>
    <p:embeddedFont>
      <p:font typeface="Cooper Black" panose="0208090404030B020404" pitchFamily="18" charset="0"/>
      <p:regular r:id="rId37"/>
    </p:embeddedFont>
    <p:embeddedFont>
      <p:font typeface="Corben" panose="020B0604020202020204" charset="0"/>
      <p:bold r:id="rId38"/>
    </p:embeddedFont>
    <p:embeddedFont>
      <p:font typeface="Open Sans" panose="020B0606030504020204" pitchFamily="34" charset="0"/>
      <p:regular r:id="rId39"/>
      <p:bold r:id="rId40"/>
      <p:italic r:id="rId41"/>
      <p:boldItalic r:id="rId42"/>
    </p:embeddedFont>
    <p:embeddedFont>
      <p:font typeface="Quattrocento Sans" panose="020B0502050000020003" pitchFamily="34"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
      <p:font typeface="Segoe UI Light" panose="020B0502040204020203" pitchFamily="34" charset="0"/>
      <p:regular r:id="rId51"/>
      <p: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10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1.xml"/><Relationship Id="rId203" Type="http://customschemas.google.com/relationships/presentationmetadata" Target="metadata"/><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20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21.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6.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49" Type="http://schemas.openxmlformats.org/officeDocument/2006/relationships/font" Target="fonts/font19.fntdata"/><Relationship Id="rId10" Type="http://schemas.openxmlformats.org/officeDocument/2006/relationships/slide" Target="slides/slide6.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03:34:34.828"/>
    </inkml:context>
    <inkml:brush xml:id="br0">
      <inkml:brushProperty name="width" value="0.1" units="cm"/>
      <inkml:brushProperty name="height" value="0.1"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57.743"/>
    </inkml:context>
    <inkml:brush xml:id="br0">
      <inkml:brushProperty name="width" value="0.1" units="cm"/>
      <inkml:brushProperty name="height" value="0.1" units="cm"/>
    </inkml:brush>
  </inkml:definitions>
  <inkml:trace contextRef="#ctx0" brushRef="#br0">46 167 4340 0 0,'-9'-1'40'0'0,"7"1"-19"0"0,1 0-1 0 0,-1 0 1 0 0,1 0-1 0 0,-1 0 0 0 0,1 0 1 0 0,-1 0-1 0 0,1 0 1 0 0,-1-1-1 0 0,1 1 0 0 0,-1-1 1 0 0,1 1-1 0 0,0-1 1 0 0,-1 0-1 0 0,1 1 0 0 0,0-1 1 0 0,-3-2-1 0 0,-3-2 501 0 0,5 3-10 0 0,12 0-242 0 0,366-35 568 0 0,-93 8-635 0 0,658-29 244 0 0,411 33-200 0 0,6 31-569 0 0,679 43-183 0 0,4 39 615 0 0,-1323-55-81 0 0,388 20 24 0 0,-1044-50-46 0 0,550 4-30 0 0,-610-7 30 0 0,0 0 0 0 0,0 0 0 0 0,0 0-1 0 0,0 0 1 0 0,1-1 0 0 0,-1 1-1 0 0,0-1 1 0 0,0 1 0 0 0,0-1 0 0 0,0 0-1 0 0,2-1 1 0 0,-4 2-4 0 0,0-1 1 0 0,0 1-1 0 0,0 0 0 0 0,0-1 1 0 0,0 1-1 0 0,0-1 0 0 0,0 1 0 0 0,0 0 1 0 0,0-1-1 0 0,0 1 0 0 0,-1 0 0 0 0,1-1 1 0 0,0 1-1 0 0,0 0 0 0 0,0 0 1 0 0,0-1-1 0 0,-1 1 0 0 0,1 0 0 0 0,0-1 1 0 0,0 1-1 0 0,-1 0 0 0 0,1 0 1 0 0,0-1-1 0 0,0 1 0 0 0,-1 0 0 0 0,1 0 1 0 0,0 0-1 0 0,-1 0 0 0 0,1-1 1 0 0,0 1-1 0 0,-1 0 0 0 0,1 0 0 0 0,0 0 1 0 0,-1 0-1 0 0,1 0 0 0 0,-1 0 0 0 0,-48-16 113 0 0,31 11-102 0 0,-23-7 10 0 0,-1 1 0 0 0,0 3 0 0 0,0 1 0 0 0,-52-1 0 0 0,93 8-26 0 0,1 0 0 0 0,-1 0 0 0 0,0 0 0 0 0,0 0 0 0 0,0 0 0 0 0,1 0 0 0 0,-1 1 0 0 0,0-1 0 0 0,0 0 0 0 0,0 0 0 0 0,1 1 0 0 0,-1-1 0 0 0,0 0 0 0 0,1 1 0 0 0,-1-1 0 0 0,0 0 0 0 0,1 1 0 0 0,-1-1 0 0 0,0 1 0 0 0,1 0 0 0 0,-1-1 0 0 0,1 1 0 0 0,-1-1 0 0 0,1 1 0 0 0,-1 0 0 0 0,1-1 0 0 0,0 1 0 0 0,-1 0 0 0 0,1-1 0 0 0,0 1 0 0 0,-1 0 0 0 0,1 0 0 0 0,0 0 0 0 0,0 33-77 0 0,2-23 110 0 0,0 299 1237 0 0,-5-200-1062 0 0,-8 205 193 0 0,-1 96-279 0 0,50 29-76 0 0,-17-264-34 0 0,-19-159-9 0 0,0-7 1 0 0,0 1-1 0 0,-1-1 0 0 0,-1 0 1 0 0,0 0-1 0 0,0 1 0 0 0,-1-1 0 0 0,0 0 1 0 0,-4 15-1 0 0,-9-30 37 0 0,0 1 0 0 0,0 0 0 0 0,-21-3 1 0 0,-97 4-240 0 0,-31-3-582 0 0,-412-63-1077 0 0,214 23 1326 0 0,-227-12-405 0 0,384 42 508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05.389"/>
    </inkml:context>
    <inkml:brush xml:id="br0">
      <inkml:brushProperty name="width" value="0.1" units="cm"/>
      <inkml:brushProperty name="height" value="0.1" units="cm"/>
    </inkml:brush>
  </inkml:definitions>
  <inkml:trace contextRef="#ctx0" brushRef="#br0">81 131 7005 0 0,'-21'-13'276'0'0,"17"10"-45"0"0,-1 0 0 0 0,1 0 1 0 0,-1 0-1 0 0,0 0 0 0 0,0 1 0 0 0,0 0 0 0 0,0 0 0 0 0,0 0 0 0 0,0 1 0 0 0,-7-1 1 0 0,13 3-134 0 0,-1 1 1 0 0,0 0 0 0 0,1 0-1 0 0,-1 0 1 0 0,1-1 0 0 0,-1 1-1 0 0,1 0 1 0 0,0-1 0 0 0,0 1 0 0 0,0 0-1 0 0,2 2 1 0 0,0 1 101 0 0,98 190 1946 0 0,-67-132-1814 0 0,-27-51-289 0 0,0 0 0 0 0,1 0 1 0 0,1 0-1 0 0,0-1 0 0 0,0-1 0 0 0,22 19 0 0 0,-24-23-38 0 0,0-1-1 0 0,0 0 0 0 0,0 0 1 0 0,1-1-1 0 0,0 0 1 0 0,0 0-1 0 0,0-1 0 0 0,0 0 1 0 0,0-1-1 0 0,1 1 1 0 0,-1-2-1 0 0,14 2 0 0 0,-17-3-41 0 0,1 0-1 0 0,-1-1 1 0 0,1 0-1 0 0,-1 0 1 0 0,0 0 0 0 0,0-1-1 0 0,0 1 1 0 0,0-1-1 0 0,0-1 1 0 0,0 1-1 0 0,0-1 1 0 0,6-4-1 0 0,-3 1-98 0 0,0 0 0 0 0,0-1-1 0 0,0 0 1 0 0,-1 0 0 0 0,10-14 0 0 0,-9 9 29 0 0,-1 0 1 0 0,0-1 0 0 0,-1 0-1 0 0,0 0 1 0 0,-1-1 0 0 0,-1 0-1 0 0,0 1 1 0 0,3-23 0 0 0,-2 2-25 0 0,-2 1 0 0 0,-2-51 1 0 0,-1 78 122 0 0,-1-13 3 0 0,0-1 1 0 0,-5-19-1 0 0,6 34 5 0 0,-1 1-1 0 0,0 0 0 0 0,0-1 1 0 0,-1 1-1 0 0,0 0 1 0 0,1 0-1 0 0,-1 0 0 0 0,0 0 1 0 0,-1 1-1 0 0,1-1 0 0 0,-1 0 1 0 0,0 1-1 0 0,0 0 1 0 0,0-1-1 0 0,-3-2 0 0 0,3 5 1 0 0,1 0 0 0 0,0 1 0 0 0,-1-1-1 0 0,1 0 1 0 0,0 1 0 0 0,-1-1-1 0 0,1 1 1 0 0,-1 0 0 0 0,1 0 0 0 0,-1 0-1 0 0,1 0 1 0 0,-1 0 0 0 0,1 1 0 0 0,0-1-1 0 0,-1 1 1 0 0,1-1 0 0 0,-1 1-1 0 0,-2 2 1 0 0,-3-1-30 0 0,1 2 1 0 0,-1-1-1 0 0,1 1 0 0 0,-9 6 0 0 0,12-7-111 0 0,0-1 0 0 0,1 1 0 0 0,-1 0-1 0 0,1 0 1 0 0,-1 0 0 0 0,1 1 0 0 0,0-1-1 0 0,0 1 1 0 0,1-1 0 0 0,-1 1 0 0 0,1 0-1 0 0,0 0 1 0 0,-2 5 0 0 0,1 5-795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05.992"/>
    </inkml:context>
    <inkml:brush xml:id="br0">
      <inkml:brushProperty name="width" value="0.1" units="cm"/>
      <inkml:brushProperty name="height" value="0.1" units="cm"/>
    </inkml:brush>
  </inkml:definitions>
  <inkml:trace contextRef="#ctx0" brushRef="#br0">1 249 7777 0 0,'26'-73'3465'0'0,"-27"81"-3169"0"0,0 1 0 0 0,1-1 1 0 0,0 0-1 0 0,1 1 1 0 0,3 15-1 0 0,-1 3-73 0 0,3 31-69 0 0,2 1 1 0 0,3-1-1 0 0,22 66 1 0 0,-32-121-179 0 0,0 0 1 0 0,0 0-1 0 0,-1 0 1 0 0,1 1-1 0 0,-1-1 1 0 0,0 6 0 0 0,-1-10-45 0 0,-1 1 1 0 0,1-1 0 0 0,-1 0-1 0 0,0 0 1 0 0,1 1 0 0 0,-1-1 0 0 0,1 0-1 0 0,0-1 1 0 0,-1 1 0 0 0,0-1 0 0 0,-3-5 26 0 0,0 0 1 0 0,0 0 0 0 0,1 0-1 0 0,0 0 1 0 0,1-1 0 0 0,0 0-1 0 0,0 1 1 0 0,-4-17 0 0 0,1-7 38 0 0,-2-32 0 0 0,5 35-12 0 0,-1-5 7 0 0,2 1 0 0 0,1-1-1 0 0,1 0 1 0 0,2 0 0 0 0,1 0 0 0 0,13-57 0 0 0,-14 83 13 0 0,1 1 1 0 0,-1-1-1 0 0,1 0 0 0 0,0 1 1 0 0,0-1-1 0 0,1 1 0 0 0,0 0 1 0 0,0 0-1 0 0,8-8 1 0 0,-10 12-6 0 0,1 0 1 0 0,-1 0 0 0 0,0 0 0 0 0,0 0-1 0 0,1 1 1 0 0,-1-1 0 0 0,1 1 0 0 0,0 0-1 0 0,-1-1 1 0 0,1 1 0 0 0,0 0 0 0 0,0 1-1 0 0,0-1 1 0 0,-1 0 0 0 0,1 1 0 0 0,0 0-1 0 0,0 0 1 0 0,0 0 0 0 0,0 0 0 0 0,0 0-1 0 0,0 0 1 0 0,0 1 0 0 0,0-1 0 0 0,-1 1-1 0 0,7 2 1 0 0,6 3 2 0 0,0 1-1 0 0,-1 0 1 0 0,0 1 0 0 0,0 1-1 0 0,-1 0 1 0 0,0 1 0 0 0,0 1-1 0 0,-1 0 1 0 0,-1 0 0 0 0,13 16-1 0 0,-22-25 0 0 0,0 1 0 0 0,0 0 1 0 0,0 0-1 0 0,-1 0 0 0 0,1 0 0 0 0,-1 0 0 0 0,1 1 0 0 0,-1-1 0 0 0,0 0 0 0 0,-1 1 1 0 0,1-1-1 0 0,0 0 0 0 0,-1 1 0 0 0,0-1 0 0 0,0 1 0 0 0,0-1 0 0 0,-1 7 1 0 0,0-6 9 0 0,-1 0 0 0 0,1 0 0 0 0,-1 0 0 0 0,0 0 0 0 0,0 0 0 0 0,0-1 0 0 0,0 1 0 0 0,-1-1 0 0 0,0 1 0 0 0,1-1 0 0 0,-1 0 0 0 0,-5 4 1 0 0,-5 3 21 0 0,-1-1 0 0 0,0 0 0 0 0,0-1 0 0 0,-1 0 0 0 0,0-1 1 0 0,-18 5-1 0 0,22-9-42 0 0,-11 5 142 0 0,21-3 31 0 0,10 0 83 0 0,30 6-189 0 0,0 2 0 0 0,-2 2 1 0 0,0 1-1 0 0,0 2 0 0 0,66 45 0 0 0,-96-57-60 0 0,0 0 1 0 0,0 1-1 0 0,-1-1 0 0 0,0 2 0 0 0,7 9 1 0 0,-11-14 11 0 0,0 0 1 0 0,0 0-1 0 0,0 0 1 0 0,0 1 0 0 0,0-1-1 0 0,-1 1 1 0 0,0 0-1 0 0,1-1 1 0 0,-1 1-1 0 0,-1 0 1 0 0,1 0-1 0 0,0-1 1 0 0,-1 1-1 0 0,0 8 1 0 0,-1-10 2 0 0,0 0 0 0 0,0 1 0 0 0,0-1 1 0 0,0 0-1 0 0,0 0 0 0 0,-1 0 0 0 0,1 0 0 0 0,-1 0 0 0 0,1 0 1 0 0,-1-1-1 0 0,0 1 0 0 0,1 0 0 0 0,-1-1 0 0 0,0 1 0 0 0,0-1 1 0 0,0 0-1 0 0,0 1 0 0 0,-1-1 0 0 0,1 0 0 0 0,0-1 0 0 0,-4 2 1 0 0,-7 2 16 0 0,0 0 0 0 0,-22 2 0 0 0,22-4-24 0 0,-21 2-118 0 0,1-2 0 0 0,-1-1 0 0 0,0-2 0 0 0,0-1 0 0 0,0-1 0 0 0,1-2 0 0 0,-41-12 0 0 0,69 16-1 0 0,0 0 0 0 0,0-1-1 0 0,1 0 1 0 0,-1 0 0 0 0,0 0 0 0 0,1 0 0 0 0,0-1-1 0 0,-1 0 1 0 0,1 0 0 0 0,-6-6 0 0 0,8 7-15 0 0,0 0 0 0 0,1 0 0 0 0,-1 0 0 0 0,1 0 0 0 0,0-1 0 0 0,-1 1 0 0 0,1 0 0 0 0,0-1 0 0 0,0 1 0 0 0,1-1 0 0 0,-1 1 0 0 0,1-1 0 0 0,-1 1 0 0 0,1-1 0 0 0,0 0 0 0 0,0 1 0 0 0,0-1 0 0 0,0 0 0 0 0,0 1 0 0 0,0-1 0 0 0,1 1 1 0 0,1-4-1 0 0,-1 0-92 0 0,0 1 1 0 0,1-1 0 0 0,0 1 0 0 0,0 0 0 0 0,1 0-1 0 0,-1 0 1 0 0,1 0 0 0 0,0 0 0 0 0,1 1 0 0 0,-1-1-1 0 0,1 1 1 0 0,4-4 0 0 0,13-13-810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06.336"/>
    </inkml:context>
    <inkml:brush xml:id="br0">
      <inkml:brushProperty name="width" value="0.1" units="cm"/>
      <inkml:brushProperty name="height" value="0.1" units="cm"/>
    </inkml:brush>
  </inkml:definitions>
  <inkml:trace contextRef="#ctx0" brushRef="#br0">209 140 6657 0 0,'19'-18'380'0'0,"-15"14"-265"0"0,1 0 0 0 0,-1 0 0 0 0,0 0-1 0 0,-1 0 1 0 0,1 0 0 0 0,-1-1 0 0 0,0 0-1 0 0,0 0 1 0 0,0 0 0 0 0,2-6-1 0 0,9-14 792 0 0,-12 22-717 0 0,0 0-1 0 0,0 0 1 0 0,-1 0-1 0 0,1 0 1 0 0,-1 0-1 0 0,0 0 0 0 0,1 0 1 0 0,-1-1-1 0 0,-1 1 1 0 0,2-5-1 0 0,-2 8-164 0 0,0-1 0 0 0,-1 1-1 0 0,1 0 1 0 0,0 0 0 0 0,0 0-1 0 0,0-1 1 0 0,-1 1 0 0 0,1 0-1 0 0,0 0 1 0 0,0 0 0 0 0,-1 0-1 0 0,1 0 1 0 0,0 0 0 0 0,0-1-1 0 0,-1 1 1 0 0,1 0 0 0 0,0 0-1 0 0,-1 0 1 0 0,1 0-1 0 0,0 0 1 0 0,0 0 0 0 0,-1 0-1 0 0,1 0 1 0 0,0 0 0 0 0,0 0-1 0 0,-1 0 1 0 0,1 1 0 0 0,0-1-1 0 0,-1 0 1 0 0,1 0 0 0 0,0 0-1 0 0,0 0 1 0 0,0 0 0 0 0,-1 0-1 0 0,1 1 1 0 0,0-1 0 0 0,0 0-1 0 0,-1 0 1 0 0,1 0 0 0 0,0 1-1 0 0,-12 5 137 0 0,-27 24-17 0 0,2 2 1 0 0,1 2 0 0 0,1 0-1 0 0,-33 46 1 0 0,60-70-63 0 0,1 0 1 0 0,0 1-1 0 0,1 0 0 0 0,0 0 1 0 0,1 0-1 0 0,0 0 0 0 0,1 1 1 0 0,0 0-1 0 0,1 0 1 0 0,1 0-1 0 0,-2 15 0 0 0,3-20-23 0 0,1-1-1 0 0,0 0 0 0 0,1 0 1 0 0,-1 1-1 0 0,1-1 0 0 0,0 0 1 0 0,1 0-1 0 0,0 0 0 0 0,0 0 1 0 0,0 0-1 0 0,0-1 0 0 0,1 1 0 0 0,0-1 1 0 0,0 1-1 0 0,1-1 0 0 0,0 0 1 0 0,-1 0-1 0 0,2 0 0 0 0,-1-1 1 0 0,0 0-1 0 0,1 0 0 0 0,0 0 1 0 0,10 7-1 0 0,-1-3-47 0 0,-1-1 0 0 0,1 0 0 0 0,0-1-1 0 0,1-1 1 0 0,-1 0 0 0 0,1-1 0 0 0,0 0 0 0 0,1-2 0 0 0,23 3-1 0 0,-27-5-465 0 0,-1 0 0 0 0,1 0 0 0 0,0-1 0 0 0,-1-1 0 0 0,1 0 0 0 0,-1 0 0 0 0,1-1 0 0 0,-1-1 0 0 0,0 0 0 0 0,0 0 0 0 0,-1-1 0 0 0,21-13 0 0 0,-14 4-831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06.691"/>
    </inkml:context>
    <inkml:brush xml:id="br0">
      <inkml:brushProperty name="width" value="0.1" units="cm"/>
      <inkml:brushProperty name="height" value="0.1" units="cm"/>
    </inkml:brush>
  </inkml:definitions>
  <inkml:trace contextRef="#ctx0" brushRef="#br0">9 106 8397 0 0,'-9'-2'292'0'0,"10"-3"143"0"0,0 4-376 0 0,0 0-1 0 0,0 0 1 0 0,0 1 0 0 0,0-1-1 0 0,0 0 1 0 0,0 1 0 0 0,0-1-1 0 0,0 1 1 0 0,0-1 0 0 0,0 1-1 0 0,0 0 1 0 0,0-1 0 0 0,0 1 0 0 0,0 0-1 0 0,2 0 1 0 0,188-17 3923 0 0,-163 12-3896 0 0,0 0 0 0 0,0-2-1 0 0,-1-1 1 0 0,45-19 0 0 0,-70 26-188 0 0,-1 0-1 0 0,1 1 1 0 0,-1-1 0 0 0,1 0-1 0 0,-1 0 1 0 0,1 0 0 0 0,-1 0-1 0 0,0 0 1 0 0,0 0 0 0 0,0 0-1 0 0,1 0 1 0 0,-1 0 0 0 0,1-2-1 0 0,-5-4-1121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17.934"/>
    </inkml:context>
    <inkml:brush xml:id="br0">
      <inkml:brushProperty name="width" value="0.1" units="cm"/>
      <inkml:brushProperty name="height" value="0.1" units="cm"/>
    </inkml:brush>
  </inkml:definitions>
  <inkml:trace contextRef="#ctx0" brushRef="#br0">2032 25 7805 0 0,'16'-3'-70'0'0,"19"-1"532"0"0,-30 4-424 0 0,-5 0-25 0 0,0 0 0 0 0,0 0 0 0 0,1 0 0 0 0,-1 0-1 0 0,0 0 1 0 0,0 1 0 0 0,0-1 0 0 0,1 0 0 0 0,-1 0 0 0 0,0 0 0 0 0,0 0 0 0 0,1 0-1 0 0,-1 0 1 0 0,0 0 0 0 0,0 0 0 0 0,0 0 0 0 0,1 0 0 0 0,-1 0 0 0 0,0 0 0 0 0,0 0-1 0 0,1 0 1 0 0,-1 0 0 0 0,0-1 0 0 0,0 1 0 0 0,0 0 0 0 0,1 0 0 0 0,-1 0 0 0 0,0 0-1 0 0,0 0 1 0 0,0 0 0 0 0,1-1 0 0 0,-1 1 0 0 0,0 0 0 0 0,0 0 0 0 0,0 0 0 0 0,0 0 0 0 0,0-1-1 0 0,1 1 1 0 0,-1 0 0 0 0,0 0 0 0 0,0 0 0 0 0,0-1 0 0 0,0 1 0 0 0,0 0 0 0 0,0 0-1 0 0,0-1 1 0 0,0 1 0 0 0,0 0 0 0 0,0 0 0 0 0,0 0 0 0 0,0-1 0 0 0,0 1 0 0 0,0 0-1 0 0,0 0 1 0 0,0-1 0 0 0,0 1 0 0 0,0 0 0 0 0,0-1 0 0 0,-3 0 39 0 0,1 0 0 0 0,0 0 0 0 0,-1 0 0 0 0,1 1 1 0 0,-1-1-1 0 0,1 0 0 0 0,-1 1 0 0 0,1 0 0 0 0,-4-1 0 0 0,3 1-8 0 0,-32-2 186 0 0,-1 1 1 0 0,1 2-1 0 0,-52 7 0 0 0,28-2-43 0 0,-920 57 944 0 0,333-25 187 0 0,591-34-1248 0 0,-66 3 20 0 0,109-8-132 0 0,21-3-120 0 0,9-3-171 0 0,-14 4 196 0 0,-1 1-13 0 0,0 0 0 0 0,0 0 0 0 0,0 0 0 0 0,1 0 0 0 0,-1 0 0 0 0,1 1 0 0 0,-1-1 0 0 0,1 1 0 0 0,0 0 0 0 0,0 0 0 0 0,-1 0 0 0 0,1 1 0 0 0,0-1 0 0 0,0 1 0 0 0,0 0 0 0 0,5 0 0 0 0,8 0-1424 0 0,-13-2 616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18.271"/>
    </inkml:context>
    <inkml:brush xml:id="br0">
      <inkml:brushProperty name="width" value="0.1" units="cm"/>
      <inkml:brushProperty name="height" value="0.1" units="cm"/>
    </inkml:brush>
  </inkml:definitions>
  <inkml:trace contextRef="#ctx0" brushRef="#br0">484 73 5420 0 0,'2'-19'246'0'0,"2"-7"172"0"0,-3 24-355 0 0,0 1 0 0 0,-1-1-1 0 0,1 1 1 0 0,0-1 0 0 0,-1 1 0 0 0,0-1 0 0 0,1 1 0 0 0,-1-1-1 0 0,0 0 1 0 0,0 1 0 0 0,0-1 0 0 0,0 1 0 0 0,-1-4-1 0 0,1 5-52 0 0,0 0 0 0 0,-1-1-1 0 0,1 1 1 0 0,-1 0-1 0 0,1 0 1 0 0,-1-1-1 0 0,1 1 1 0 0,-1 0 0 0 0,1 0-1 0 0,-1 0 1 0 0,0 0-1 0 0,1 0 1 0 0,-1 0-1 0 0,1 0 1 0 0,-1 0 0 0 0,1 0-1 0 0,-1 0 1 0 0,1 0-1 0 0,-1 0 1 0 0,1 0-1 0 0,-1 0 1 0 0,1 1-1 0 0,-1-1 1 0 0,1 0 0 0 0,-1 0-1 0 0,1 1 1 0 0,-1-1-1 0 0,1 0 1 0 0,-1 0-1 0 0,0 1 1 0 0,-125 68-489 0 0,22-12 497 0 0,78-43-8 0 0,-27 12 35 0 0,2 2-1 0 0,-52 38 1 0 0,102-65-12 0 0,0 0 0 0 0,-1 0 0 0 0,1 0 0 0 0,0 0 0 0 0,0 0 0 0 0,0 0 0 0 0,0 0 0 0 0,0 1 0 0 0,0-1 0 0 0,1 0 0 0 0,-1 0 0 0 0,0 1 0 0 0,0 1 0 0 0,1-3 0 0 0,0 1 0 0 0,0-1-1 0 0,0 1 1 0 0,0 0 0 0 0,0-1 0 0 0,0 1 0 0 0,0-1-1 0 0,0 1 1 0 0,0 0 0 0 0,0-1 0 0 0,0 1-1 0 0,1-1 1 0 0,-1 1 0 0 0,0-1 0 0 0,0 1-1 0 0,1-1 1 0 0,-1 1 0 0 0,0-1 0 0 0,1 1-1 0 0,-1-1 1 0 0,0 1 0 0 0,2 0 0 0 0,1 2 163 0 0,1-1 1 0 0,1 1-1 0 0,-1-1 1 0 0,0 0-1 0 0,0 0 1 0 0,8 2-1 0 0,4 2-59 0 0,27 17-219 0 0,-1 1 1 0 0,-1 2 0 0 0,-1 2-1 0 0,-1 1 1 0 0,44 45-1 0 0,-54-45-851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23.447"/>
    </inkml:context>
    <inkml:brush xml:id="br0">
      <inkml:brushProperty name="width" value="0.1" units="cm"/>
      <inkml:brushProperty name="height" value="0.1" units="cm"/>
    </inkml:brush>
  </inkml:definitions>
  <inkml:trace contextRef="#ctx0" brushRef="#br0">24 360 6125 0 0,'0'0'884'0'0,"-2"-7"-478"0"0,-6-20 69 0 0,5 20 2141 0 0,2 0-2376 0 0,-7-24-65 0 0,7 24 877 0 0,5 13-866 0 0,13 17 12 0 0,-13-17 346 0 0,10 22-450 0 0,40 89-18 0 0,-49-107-55 0 0,0 1 0 0 0,0-1 0 0 0,-1 1 0 0 0,-1 0 0 0 0,4 18 0 0 0,-3-9 11 0 0,2 7-4 0 0,-1 1-1 0 0,-1-1 1 0 0,-2 1-1 0 0,-1-1 1 0 0,-3 46 0 0 0,1-70 108 0 0,-10-10-80 0 0,-36-24-44 0 0,44 28-13 0 0,0-1 0 0 0,0 1 0 0 0,1-1 0 0 0,0 0 0 0 0,-1 0 0 0 0,1 0 0 0 0,0 0 0 0 0,1 0 0 0 0,-1 0 0 0 0,1-1 0 0 0,0 1-1 0 0,0 0 1 0 0,0-1 0 0 0,1 1 0 0 0,-1-9 0 0 0,-1-7-4 0 0,-37-239-103 0 0,34 197 74 0 0,2-1 0 0 0,7-74 0 0 0,-4 130 28 0 0,0 1 1 0 0,1-1 0 0 0,0 0-1 0 0,0 1 1 0 0,1-1 0 0 0,0 1 0 0 0,0-1-1 0 0,1 1 1 0 0,-1 0 0 0 0,1 0-1 0 0,1 0 1 0 0,-1 0 0 0 0,1 0 0 0 0,7-8-1 0 0,-8 12 2 0 0,-1 0-1 0 0,1 1 1 0 0,0 0-1 0 0,-1-1 1 0 0,1 1-1 0 0,0 0 1 0 0,0 0-1 0 0,0 0 1 0 0,0 1 0 0 0,0-1-1 0 0,0 1 1 0 0,0-1-1 0 0,0 1 1 0 0,0 0-1 0 0,0 0 1 0 0,0 1-1 0 0,0-1 1 0 0,0 1-1 0 0,0-1 1 0 0,3 2-1 0 0,4 1-2 0 0,-1 0 0 0 0,0 0 0 0 0,0 1 0 0 0,0 0 0 0 0,8 6 0 0 0,-8-4-1 0 0,0 0 0 0 0,-1 1 0 0 0,0 0 0 0 0,0 0 0 0 0,0 1 0 0 0,-1 0 0 0 0,0 0 0 0 0,7 12 0 0 0,-11-15 7 0 0,0 0 1 0 0,0 0-1 0 0,0 1 1 0 0,-1-1-1 0 0,0 1 1 0 0,0 0-1 0 0,-1 0 1 0 0,0-1-1 0 0,0 1 1 0 0,0 0-1 0 0,0 0 1 0 0,-1 0-1 0 0,0 0 0 0 0,0 0 1 0 0,-1 0-1 0 0,-1 8 1 0 0,-2 1 9 0 0,-1-1-1 0 0,-1 1 1 0 0,0-1 0 0 0,0-1-1 0 0,-2 1 1 0 0,0-1 0 0 0,0 0-1 0 0,-1-1 1 0 0,-1 0 0 0 0,0 0-1 0 0,0-1 1 0 0,-23 18 0 0 0,-41 33-44 0 0,111-52 122 0 0,-13-3-86 0 0,17 3-5 0 0,56 23 0 0 0,-87-28 4 0 0,0-1 0 0 0,0 1 0 0 0,0 1 0 0 0,-1 0 0 0 0,1 0 0 0 0,-2 1 0 0 0,1 0 0 0 0,-1 0 0 0 0,0 1 0 0 0,12 15 0 0 0,-19-21 0 0 0,1 0 1 0 0,-1 0-1 0 0,0 0 1 0 0,0 1-1 0 0,0-1 1 0 0,0 1-1 0 0,0-1 1 0 0,0 1-1 0 0,-1-1 1 0 0,1 1-1 0 0,-1 0 1 0 0,0-1-1 0 0,0 1 0 0 0,0-1 1 0 0,0 1-1 0 0,0 0 1 0 0,-1 4-1 0 0,0-3 4 0 0,-1 1 0 0 0,0-1 0 0 0,0 0 0 0 0,0 1-1 0 0,0-1 1 0 0,0 0 0 0 0,-1-1 0 0 0,0 1 0 0 0,-4 5-1 0 0,-1-1-7 0 0,-1 0 0 0 0,0 0-1 0 0,0-1 1 0 0,-1 0-1 0 0,0-1 1 0 0,0 0 0 0 0,-14 6-1 0 0,11-7-177 0 0,1 0 0 0 0,-1-1 1 0 0,-1 0-1 0 0,1-1 0 0 0,-1 0 0 0 0,-26 0 0 0 0,36-2-1 0 0,0-1 0 0 0,0-1-1 0 0,0 1 1 0 0,0 0 0 0 0,0-1-1 0 0,0 0 1 0 0,0 0 0 0 0,1 0 0 0 0,-1-1-1 0 0,0 1 1 0 0,0-1 0 0 0,1 0-1 0 0,-1 0 1 0 0,1 0 0 0 0,0 0-1 0 0,-1-1 1 0 0,1 1 0 0 0,0-1 0 0 0,0 0-1 0 0,1 0 1 0 0,-1 0 0 0 0,1 0-1 0 0,-1-1 1 0 0,1 1 0 0 0,0-1 0 0 0,0 1-1 0 0,-2-7 1 0 0,-1-8-682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23.791"/>
    </inkml:context>
    <inkml:brush xml:id="br0">
      <inkml:brushProperty name="width" value="0.1" units="cm"/>
      <inkml:brushProperty name="height" value="0.1" units="cm"/>
    </inkml:brush>
  </inkml:definitions>
  <inkml:trace contextRef="#ctx0" brushRef="#br0">72 46 5388 0 0,'2'0'-23'0'0,"18"-5"616"0"0,-20 5-545 0 0,0 1 0 0 0,1 0 1 0 0,-1-1-1 0 0,0 1 0 0 0,0 0 1 0 0,0 0-1 0 0,0-1 0 0 0,0 1 0 0 0,0 0 1 0 0,0 0-1 0 0,0-1 0 0 0,0 1 0 0 0,0 0 1 0 0,0-1-1 0 0,0 1 0 0 0,0 0 0 0 0,-1 0 1 0 0,1-1-1 0 0,0 1 0 0 0,0 0 1 0 0,-1-1-1 0 0,1 1 0 0 0,-1-1 0 0 0,0 2 1 0 0,-3 7 346 0 0,-1 1 1 0 0,-1-1-1 0 0,-10 14 1 0 0,-13 21 604 0 0,24-33-671 0 0,0 0 0 0 0,1 0 0 0 0,0 0 1 0 0,0 1-1 0 0,1-1 0 0 0,-2 14 0 0 0,5-19-229 0 0,0-1 0 0 0,-1 0 0 0 0,2 0 0 0 0,-1 1 0 0 0,1-1 0 0 0,-1 0 0 0 0,1 0 0 0 0,1 1 0 0 0,-1-1-1 0 0,1 0 1 0 0,0 0 0 0 0,0-1 0 0 0,0 1 0 0 0,1 0 0 0 0,0-1 0 0 0,4 7 0 0 0,-3-7-72 0 0,0-1-1 0 0,0 1 1 0 0,0-1 0 0 0,0 0-1 0 0,0 0 1 0 0,1 0 0 0 0,0-1-1 0 0,-1 0 1 0 0,1 1 0 0 0,0-2-1 0 0,0 1 1 0 0,0 0 0 0 0,0-1-1 0 0,1 0 1 0 0,-1 0 0 0 0,0-1-1 0 0,0 0 1 0 0,1 1 0 0 0,-1-2-1 0 0,6 0 1 0 0,3 0 39 0 0,0-1-1 0 0,-1 0 1 0 0,0-2 0 0 0,1 1-1 0 0,-1-2 1 0 0,21-9-1 0 0,-27 11-91 0 0,1-1 0 0 0,-1-1 0 0 0,0 1-1 0 0,0-1 1 0 0,-1 0 0 0 0,1-1 0 0 0,-1 0-1 0 0,0 0 1 0 0,0 0 0 0 0,-1 0 0 0 0,0-1 0 0 0,7-13-1 0 0,-11 18-7 0 0,0 0 0 0 0,-1-1 0 0 0,0 1 0 0 0,0 0 0 0 0,1-1 0 0 0,-1 1-1 0 0,-1-1 1 0 0,1 1 0 0 0,0 0 0 0 0,-1-1 0 0 0,1 1 0 0 0,-1 0 0 0 0,1-1-1 0 0,-1 1 1 0 0,0 0 0 0 0,0 0 0 0 0,-3-4 0 0 0,-26-39-427 0 0,21 33 348 0 0,-3-4-55 0 0,-1 0-1 0 0,0 0 1 0 0,-1 2 0 0 0,-31-26-1 0 0,37 34 28 0 0,0 1 0 0 0,0-1 0 0 0,0 2 1 0 0,0 0-1 0 0,-1 0 0 0 0,0 0 0 0 0,0 1 0 0 0,0 0 0 0 0,0 1 0 0 0,-1 0 0 0 0,1 0 1 0 0,-18 0-1 0 0,-8 7-1373 0 0,61-12-1878 0 0,-8 0 2637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24.416"/>
    </inkml:context>
    <inkml:brush xml:id="br0">
      <inkml:brushProperty name="width" value="0.1" units="cm"/>
      <inkml:brushProperty name="height" value="0.1" units="cm"/>
    </inkml:brush>
  </inkml:definitions>
  <inkml:trace contextRef="#ctx0" brushRef="#br0">1 250 5513 0 0,'1'-1'61'0'0,"-1"1"1"0"0,1 0 0 0 0,0-1-1 0 0,-1 0 1 0 0,1 1 0 0 0,0-1-1 0 0,-1 1 1 0 0,1-1 0 0 0,-1 0-1 0 0,1 1 1 0 0,-1-1 0 0 0,1 0-1 0 0,-1 0 1 0 0,0 1 0 0 0,1-1-1 0 0,-1 0 1 0 0,0 0 0 0 0,1 0-1 0 0,-1 1 1 0 0,0-1 0 0 0,0 0-1 0 0,0 0 1 0 0,0 0 0 0 0,0 0-1 0 0,0 0 1 0 0,0 1 0 0 0,0-1-1 0 0,0 0 1 0 0,0 0 0 0 0,-1 0-1 0 0,1 0 1 0 0,0 1 0 0 0,0-1-1 0 0,-1-1 1 0 0,-6-7 2410 0 0,8 12-2139 0 0,166 291 1705 0 0,-133-239-2012 0 0,-34-54-25 0 0,0-1-1 0 0,0 0 1 0 0,0 0-1 0 0,1 0 0 0 0,-1 0 1 0 0,0 0-1 0 0,0 0 0 0 0,0 0 1 0 0,0 0-1 0 0,0 1 0 0 0,0-1 1 0 0,0 0-1 0 0,0 0 0 0 0,0 0 1 0 0,0 0-1 0 0,0 0 0 0 0,0 0 1 0 0,0 0-1 0 0,0 1 0 0 0,0-1 1 0 0,0 0-1 0 0,0 0 0 0 0,0 0 1 0 0,0 0-1 0 0,0 0 0 0 0,0 0 1 0 0,0 0-1 0 0,0 1 0 0 0,0-1 1 0 0,0 0-1 0 0,0 0 1 0 0,-1 0-1 0 0,1 0 0 0 0,0 0 1 0 0,0 0-1 0 0,0 0 0 0 0,0 0 1 0 0,0 0-1 0 0,0 1 0 0 0,0-1 1 0 0,0 0-1 0 0,0 0 0 0 0,-1 0 1 0 0,1 0-1 0 0,0 0 0 0 0,0 0 1 0 0,-8 1 13 0 0,-10-5-11 0 0,14 0-3 0 0,1 0-1 0 0,0 0 1 0 0,0 0 0 0 0,0 0 0 0 0,0-1 0 0 0,0 1 0 0 0,1-1-1 0 0,0 0 1 0 0,0 0 0 0 0,-2-8 0 0 0,-11-55 3 0 0,12 52-8 0 0,-20-89 2 0 0,12 62 6 0 0,2 0-1 0 0,2 0 0 0 0,-3-60 0 0 0,10 100-2 0 0,0-1 0 0 0,1 1 0 0 0,-1-1 0 0 0,1 1-1 0 0,-1-1 1 0 0,1 1 0 0 0,0 0 0 0 0,0-1-1 0 0,1 1 1 0 0,-1 0 0 0 0,1 0 0 0 0,-1 0 0 0 0,1 0-1 0 0,0 0 1 0 0,0 0 0 0 0,0 0 0 0 0,1 0-1 0 0,-1 1 1 0 0,1 0 0 0 0,-1-1 0 0 0,4-1 0 0 0,-1 1-3 0 0,0 0 1 0 0,0 1 0 0 0,0-1 0 0 0,0 1-1 0 0,1 1 1 0 0,-1-1 0 0 0,1 1 0 0 0,-1 0-1 0 0,1 0 1 0 0,-1 0 0 0 0,1 1 0 0 0,8 0-1 0 0,-7 0 1 0 0,1 1-1 0 0,-1 0 0 0 0,1 0 0 0 0,-1 1 0 0 0,0 0 1 0 0,1 0-1 0 0,-1 1 0 0 0,0 0 0 0 0,9 5 0 0 0,-12-6 3 0 0,-1 1 0 0 0,1-1 0 0 0,0 1 0 0 0,-1-1 0 0 0,0 1 0 0 0,0 0 0 0 0,0 1-1 0 0,0-1 1 0 0,0 0 0 0 0,-1 1 0 0 0,0-1 0 0 0,1 1 0 0 0,-1 0 0 0 0,0 0 0 0 0,-1 0 0 0 0,2 6-1 0 0,-1-5 1 0 0,-1 1-1 0 0,0 0 1 0 0,-1 0-1 0 0,1 0 0 0 0,-1-1 1 0 0,0 1-1 0 0,-1 0 1 0 0,1 0-1 0 0,-1 0 0 0 0,0-1 1 0 0,-1 1-1 0 0,1-1 1 0 0,-1 1-1 0 0,-3 5 0 0 0,0-1 6 0 0,-1 0-1 0 0,0-1 1 0 0,-1 0-1 0 0,0-1 1 0 0,0 1-1 0 0,-13 10 0 0 0,11-11-6 0 0,-8 8-4 0 0,17-16 5 0 0,-1 0 0 0 0,1 0 0 0 0,0 1 1 0 0,0-1-1 0 0,0 0 0 0 0,-1 0 1 0 0,1 0-1 0 0,0 0 0 0 0,0 0 0 0 0,0 0 1 0 0,0 0-1 0 0,-1 1 0 0 0,1-1 1 0 0,0 0-1 0 0,0 0 0 0 0,0 0 1 0 0,0 0-1 0 0,0 1 0 0 0,0-1 0 0 0,0 0 1 0 0,-1 0-1 0 0,1 0 0 0 0,0 1 1 0 0,0-1-1 0 0,0 0 0 0 0,0 0 0 0 0,0 0 1 0 0,0 1-1 0 0,0-1 0 0 0,0 0 1 0 0,0 0-1 0 0,0 0 0 0 0,0 1 1 0 0,0-1-1 0 0,0 0 0 0 0,0 0 0 0 0,0 0 1 0 0,0 1-1 0 0,0-1 0 0 0,1 0 1 0 0,-1 0-1 0 0,0 0 0 0 0,0 1 0 0 0,0-1 1 0 0,0 0-1 0 0,0 0 0 0 0,0 0 1 0 0,1 0-1 0 0,-1 1 0 0 0,0-1 1 0 0,0 0-1 0 0,0 0 0 0 0,0 0 0 0 0,1 0 1 0 0,-1 0-1 0 0,0 0 0 0 0,0 0 1 0 0,0 1-1 0 0,1-1 0 0 0,41 5 1 0 0,-19-3 3 0 0,0 2 0 0 0,0 0 0 0 0,0 1 0 0 0,30 12 1 0 0,-48-15-2 0 0,0 0 0 0 0,0 0 1 0 0,-1 0-1 0 0,1 1 0 0 0,-1 0 1 0 0,1 0-1 0 0,-1 0 0 0 0,0 0 1 0 0,0 1-1 0 0,-1 0 0 0 0,1 0 1 0 0,-1 0-1 0 0,0 0 0 0 0,0 0 1 0 0,0 1-1 0 0,0-1 0 0 0,-1 1 0 0 0,0 0 1 0 0,0-1-1 0 0,0 1 0 0 0,-1 0 1 0 0,1 1-1 0 0,-1-1 0 0 0,0 0 1 0 0,0 6-1 0 0,-1-6 20 0 0,0 0 1 0 0,0 0-1 0 0,0 0 0 0 0,0 0 1 0 0,-1 0-1 0 0,0 0 0 0 0,0 0 0 0 0,0 0 1 0 0,-1-1-1 0 0,0 1 0 0 0,1 0 0 0 0,-2-1 1 0 0,1 1-1 0 0,0-1 0 0 0,-1 0 1 0 0,0 0-1 0 0,0 0 0 0 0,0 0 0 0 0,-1 0 1 0 0,1-1-1 0 0,-1 1 0 0 0,-4 2 1 0 0,0-1 2 0 0,0 0 0 0 0,-1-1 1 0 0,1 0-1 0 0,-1 0 1 0 0,1-1-1 0 0,-1 0 1 0 0,0 0-1 0 0,0-1 0 0 0,-1-1 1 0 0,-16 2-1 0 0,7-2-128 0 0,8 1-206 0 0,0-1 0 0 0,0-1-1 0 0,0 0 1 0 0,0 0 0 0 0,0-1 0 0 0,0-1-1 0 0,0 0 1 0 0,-16-4 0 0 0,25 5 125 0 0,1 0 0 0 0,-1-1 0 0 0,0 1 0 0 0,0 0 0 0 0,1 0 0 0 0,-1-1 0 0 0,0 1 0 0 0,1-1 1 0 0,-1 0-1 0 0,1 1 0 0 0,0-1 0 0 0,0 0 0 0 0,0 0 0 0 0,0 0 0 0 0,-1-2 0 0 0,0-10-937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24.864"/>
    </inkml:context>
    <inkml:brush xml:id="br0">
      <inkml:brushProperty name="width" value="0.1" units="cm"/>
      <inkml:brushProperty name="height" value="0.1" units="cm"/>
    </inkml:brush>
  </inkml:definitions>
  <inkml:trace contextRef="#ctx0" brushRef="#br0">65 129 7709 0 0,'-62'-8'1198'0'0,"59"7"-410"0"0,7-4-355 0 0,7-2 25 0 0,2 3-281 0 0,-1 0-1 0 0,1 0 1 0 0,21-3 0 0 0,7-2-150 0 0,32-10-10 0 0,47-15-24 0 0,-119 34 18 0 0,-1 0 0 0 0,1-1 0 0 0,-1 1 0 0 0,1 0 0 0 0,-1 0-1 0 0,1-1 1 0 0,-1 1 0 0 0,1 0 0 0 0,-1-1 0 0 0,1 1 0 0 0,-1 0-1 0 0,1-1 1 0 0,-1 1 0 0 0,0-1 0 0 0,1 1 0 0 0,-1-1 0 0 0,0 1-1 0 0,0-1 1 0 0,1 1 0 0 0,-1-1 0 0 0,0 1 0 0 0,0-1 0 0 0,1 1-1 0 0,-1-1 1 0 0,0 1 0 0 0,0-1 0 0 0,0 0 0 0 0,0 1 0 0 0,0-1-1 0 0,0 1 1 0 0,0-1 0 0 0,0 1 0 0 0,0-1 0 0 0,0 0 0 0 0,-1 1-1 0 0,1-1 1 0 0,0 1 0 0 0,0-1 0 0 0,0 1 0 0 0,-1-1 0 0 0,1 1-1 0 0,0-1 1 0 0,0 1 0 0 0,-1-1 0 0 0,-6-4 545 0 0,6 5-551 0 0,1 0 1 0 0,0 0 0 0 0,0 1 0 0 0,-1-1-1 0 0,1 0 1 0 0,0 0 0 0 0,0 1 0 0 0,0-1 0 0 0,-1 0-1 0 0,1 0 1 0 0,0 1 0 0 0,0-1 0 0 0,0 0-1 0 0,0 1 1 0 0,0-1 0 0 0,0 0 0 0 0,0 1-1 0 0,0-1 1 0 0,0 0 0 0 0,0 1 0 0 0,-1-1-1 0 0,2 0 1 0 0,-1 1 0 0 0,0-1 0 0 0,0 0-1 0 0,0 1 1 0 0,0-1 0 0 0,0 0 0 0 0,0 0-1 0 0,0 1 1 0 0,0-1 0 0 0,15 87 833 0 0,4-1-1 0 0,57 164 1 0 0,-12-68-699 0 0,-54-165-124 0 0,-10-17-14 0 0,1 0 0 0 0,-1 1-1 0 0,0-1 1 0 0,0 0 0 0 0,0 0 0 0 0,0 1-1 0 0,0-1 1 0 0,0 0 0 0 0,1 0 0 0 0,-1 1-1 0 0,0-1 1 0 0,0 0 0 0 0,0 0 0 0 0,1 0-1 0 0,-1 0 1 0 0,0 1 0 0 0,0-1 0 0 0,1 0-1 0 0,-1 0 1 0 0,0 0 0 0 0,0 0 0 0 0,1 0-1 0 0,-1 0 1 0 0,0 0 0 0 0,1 1 0 0 0,-1-1-1 0 0,0 0 1 0 0,0 0 0 0 0,1 0 0 0 0,-1 0-1 0 0,0 0 1 0 0,1 0 0 0 0,-1 0-1 0 0,0-1 1 0 0,0 1 0 0 0,1 0 0 0 0,-4-2 13 0 0,1 0 0 0 0,-1 1 0 0 0,0-1 0 0 0,1 1 0 0 0,-1-1 0 0 0,0 1 0 0 0,0 0 0 0 0,0 0 0 0 0,-6-1 0 0 0,-20-6-4 0 0,1-2 0 0 0,1-1 0 0 0,0-1 0 0 0,-27-16 0 0 0,50 25-24 0 0,-1 1-1 0 0,1 0 1 0 0,-1 0-1 0 0,0 0 1 0 0,0 1-1 0 0,0 0 1 0 0,0 0 0 0 0,0 0-1 0 0,0 0 1 0 0,0 1-1 0 0,0 0 1 0 0,0 0-1 0 0,0 0 1 0 0,0 1 0 0 0,0-1-1 0 0,0 1 1 0 0,0 0-1 0 0,0 1 1 0 0,1-1-1 0 0,-1 1 1 0 0,0 0-1 0 0,1 0 1 0 0,-1 1 0 0 0,1-1-1 0 0,-5 4 1 0 0,-8 5-599 0 0,-33 15 0 0 0,33-18-338 0 0,1 0 0 0 0,-24 16 0 0 0,17-4-470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59.419"/>
    </inkml:context>
    <inkml:brush xml:id="br0">
      <inkml:brushProperty name="width" value="0.1" units="cm"/>
      <inkml:brushProperty name="height" value="0.1" units="cm"/>
    </inkml:brush>
  </inkml:definitions>
  <inkml:trace contextRef="#ctx0" brushRef="#br0">276 386 4280 0 0,'0'0'478'0'0,"9"-1"-314"0"0,36-7 608 0 0,-18-4-591 0 0,84-39-14 0 0,-87 40 28 0 0,0-1 1 0 0,-1-1-1 0 0,31-23 1 0 0,-23 14 42 0 0,-20 14-66 0 0,0-1 1 0 0,-1 1-1 0 0,0-1 0 0 0,15-19 1909 0 0,-26 17-1905 0 0,-4-36-33 0 0,4 35-35 0 0,-25-3-31 0 0,-82-46-18 0 0,105 59-58 0 0,0 0 1 0 0,-1 1-1 0 0,1 0 1 0 0,0 0-1 0 0,0-1 0 0 0,0 2 1 0 0,-1-1-1 0 0,1 0 1 0 0,-1 1-1 0 0,1-1 0 0 0,0 1 1 0 0,-1 0-1 0 0,1 0 1 0 0,-1 1-1 0 0,1-1 0 0 0,0 1 1 0 0,-1-1-1 0 0,1 1 1 0 0,0 0-1 0 0,0 1 0 0 0,-7 2 1 0 0,-3 1 8 0 0,-17 7 77 0 0,-1 1 0 0 0,2 1 0 0 0,0 1 0 0 0,1 2 0 0 0,0 1 0 0 0,2 1 0 0 0,-43 40 0 0 0,48-40 9 0 0,2 2 0 0 0,0 0 0 0 0,2 1 0 0 0,0 1 0 0 0,2 0 0 0 0,0 1 0 0 0,2 1 0 0 0,0 0 0 0 0,-11 36 0 0 0,20-50-57 0 0,1 0 0 0 0,1 0 0 0 0,0 0 0 0 0,0 0-1 0 0,1 0 1 0 0,1 0 0 0 0,0 0 0 0 0,0 0 0 0 0,1 0-1 0 0,0 0 1 0 0,1 0 0 0 0,0 0 0 0 0,5 11 0 0 0,-4-13-27 0 0,1-1 1 0 0,0 1 0 0 0,1-1 0 0 0,0 0 0 0 0,0-1 0 0 0,0 1 0 0 0,1-1 0 0 0,0 0 0 0 0,1 0-1 0 0,0-1 1 0 0,0 0 0 0 0,0 0 0 0 0,0-1 0 0 0,1 0 0 0 0,0 0 0 0 0,9 4 0 0 0,8 2-74 0 0,1-2 0 0 0,0 0 1 0 0,1-2-1 0 0,0 0 1 0 0,0-2-1 0 0,37 2 1 0 0,-12-4-598 0 0,0-3 0 0 0,76-9 1 0 0,166-47-3415 0 0,-237 39 2762 0 0,114-49 2517 0 0,-174 45-901 0 0,-7-67 3 0 0,8 66 1238 0 0,-12 0-1324 0 0,-42-68-57 0 0,42 68 391 0 0,-5 32-448 0 0,-57 33-24 0 0,57-32 5 0 0,7 6-4 0 0,-38 52-3 0 0,46-64-62 0 0,1 0 0 0 0,0-1-1 0 0,1 1 1 0 0,-1 0 0 0 0,1 0-1 0 0,0 0 1 0 0,0 1 0 0 0,0-1-1 0 0,1 1 1 0 0,-1-1 0 0 0,1 1-1 0 0,1-1 1 0 0,-1 1 0 0 0,1-1 0 0 0,0 8-1 0 0,1-1 46 0 0,-1-7-43 0 0,0 0 0 0 0,0 0 0 0 0,1 0 0 0 0,-1 0 0 0 0,1 0 0 0 0,1-1 0 0 0,-1 1 0 0 0,1 0 0 0 0,0-1 0 0 0,0 1 0 0 0,0-1 0 0 0,0 1 0 0 0,1-1 0 0 0,0 0 0 0 0,0 0 0 0 0,0 0 0 0 0,0 0 0 0 0,0-1 0 0 0,1 1 0 0 0,0-1 0 0 0,0 0 0 0 0,0 0 0 0 0,0 0 0 0 0,0-1 0 0 0,1 1 0 0 0,-1-1 0 0 0,1 0 0 0 0,-1 0 0 0 0,1-1 0 0 0,6 2 0 0 0,2 0-24 0 0,0-1 0 0 0,1 0 0 0 0,-1-1 0 0 0,1 0 0 0 0,0-1 0 0 0,-1-1 0 0 0,1 0 0 0 0,-1-1 0 0 0,0 0 0 0 0,14-5 0 0 0,-12 3-81 0 0,0 0 0 0 0,-1-2-1 0 0,0 0 1 0 0,0 0 0 0 0,-1-1 0 0 0,21-15-1 0 0,-29 18 40 0 0,0 0-1 0 0,-1 0 0 0 0,0 0 1 0 0,1 0-1 0 0,-2-1 0 0 0,1 0 1 0 0,0 1-1 0 0,-1-2 0 0 0,0 1 0 0 0,0 0 1 0 0,-1 0-1 0 0,1-1 0 0 0,-1 0 1 0 0,0 1-1 0 0,-1-1 0 0 0,1 0 1 0 0,-1 0-1 0 0,0 0 0 0 0,-1-10 1 0 0,0 5-8 0 0,0 1 0 0 0,-2 0 1 0 0,1 0-1 0 0,-1 0 0 0 0,-1 0 1 0 0,0 0-1 0 0,0 0 0 0 0,-1 0 1 0 0,-5-10-1 0 0,7 17 41 0 0,1 0 0 0 0,-1 0 1 0 0,0 0-1 0 0,0 0 0 0 0,0 0 0 0 0,0 1 1 0 0,-1-1-1 0 0,1 1 0 0 0,-1-1 0 0 0,0 1 1 0 0,1 0-1 0 0,-1 0 0 0 0,0 0 0 0 0,0 0 1 0 0,-1 1-1 0 0,1-1 0 0 0,0 1 0 0 0,0 0 1 0 0,-1-1-1 0 0,1 2 0 0 0,-1-1 0 0 0,1 0 0 0 0,-1 1 1 0 0,1 0-1 0 0,-1-1 0 0 0,1 1 0 0 0,-1 1 1 0 0,1-1-1 0 0,-7 2 0 0 0,8-2 6 0 0,0 1 0 0 0,1-1 0 0 0,-1 1 0 0 0,0 0 0 0 0,0 0 0 0 0,1 0 0 0 0,-1 0 0 0 0,1 0 0 0 0,-1 0 0 0 0,1 1 0 0 0,-1-1 1 0 0,1 0-1 0 0,0 1 0 0 0,-1-1 0 0 0,1 1 0 0 0,-1 1 0 0 0,2-2 4 0 0,-1 0-1 0 0,1-1 1 0 0,0 1 0 0 0,0 0 0 0 0,-1-1 0 0 0,1 1 0 0 0,0 0-1 0 0,0-1 1 0 0,0 1 0 0 0,0 0 0 0 0,0-1 0 0 0,0 1 0 0 0,0 0-1 0 0,0 0 1 0 0,0-1 0 0 0,0 1 0 0 0,1 0 0 0 0,-1-1 0 0 0,0 1-1 0 0,0 0 1 0 0,1-1 0 0 0,-1 1 0 0 0,0-1 0 0 0,1 1-1 0 0,-1 0 1 0 0,0-1 0 0 0,1 1 0 0 0,-1-1 0 0 0,1 1 0 0 0,-1-1-1 0 0,1 1 1 0 0,-1-1 0 0 0,1 0 0 0 0,-1 1 0 0 0,1-1 0 0 0,0 0-1 0 0,-1 1 1 0 0,1-1 0 0 0,0 0 0 0 0,-1 0 0 0 0,1 1 0 0 0,0-1-1 0 0,-1 0 1 0 0,1 0 0 0 0,0 0 0 0 0,1 0 0 0 0,6 1 23 0 0,0-1 1 0 0,1-1-1 0 0,-1 1 0 0 0,0-1 1 0 0,0 0-1 0 0,0-1 0 0 0,0 0 1 0 0,0 0-1 0 0,9-5 0 0 0,4 1 39 0 0,47-17 109 0 0,-50 16-144 0 0,0 0 0 0 0,1 2 0 0 0,0 0 0 0 0,0 1 1 0 0,0 0-1 0 0,22 0 0 0 0,-33 5-16 0 0,-1-1 0 0 0,1 1 0 0 0,-1 0 0 0 0,1 1 0 0 0,-1 0 0 0 0,0 0 0 0 0,0 0 0 0 0,0 1 0 0 0,0 0 0 0 0,0 0 0 0 0,-1 1 0 0 0,1 0 0 0 0,-1 0 0 0 0,0 1 0 0 0,0-1 0 0 0,0 1 0 0 0,-1 1 0 0 0,0-1 0 0 0,0 1 0 0 0,0 0 0 0 0,-1 0 0 0 0,0 0 0 0 0,0 1 0 0 0,0-1 0 0 0,-1 1 0 0 0,0 0 0 0 0,0 0 0 0 0,-1 0 0 0 0,0 0 0 0 0,0 1 0 0 0,1 14 0 0 0,-1-12-6 0 0,-1 1-1 0 0,-1-1 1 0 0,0 1 0 0 0,-2 13 0 0 0,2-21 0 0 0,-1 0 1 0 0,1 0-1 0 0,-1 0 1 0 0,0 0-1 0 0,0 0 1 0 0,0 0-1 0 0,0-1 1 0 0,0 1-1 0 0,-1 0 1 0 0,1-1-1 0 0,-1 1 1 0 0,0-1-1 0 0,0 1 1 0 0,0-1-1 0 0,0 0 1 0 0,0 0-1 0 0,0 0 1 0 0,0 0-1 0 0,-6 3 1 0 0,8-4 2 0 0,-1-1-1 0 0,0 1 1 0 0,1-1 0 0 0,-1 1-1 0 0,0-1 1 0 0,0 0 0 0 0,0 1-1 0 0,1-1 1 0 0,-1 0 0 0 0,0 0 0 0 0,0 1-1 0 0,0-1 1 0 0,0 0 0 0 0,0 0-1 0 0,1 0 1 0 0,-1 0 0 0 0,0 0-1 0 0,0 0 1 0 0,0 0 0 0 0,0 0 0 0 0,0 0-1 0 0,1-1 1 0 0,-1 1 0 0 0,-1-1-1 0 0,1 1-2 0 0,1-1-1 0 0,-1 0 1 0 0,1 0 0 0 0,0 1-1 0 0,0-1 1 0 0,-1 0-1 0 0,1 0 1 0 0,0 0-1 0 0,0 0 1 0 0,0 1 0 0 0,0-1-1 0 0,0 0 1 0 0,0 0-1 0 0,0 0 1 0 0,0 0-1 0 0,0 1 1 0 0,0-1 0 0 0,1 0-1 0 0,-1-1 1 0 0,3-6-12 0 0,0 0 0 0 0,0 0 0 0 0,7-11 1 0 0,8-12-32 0 0,2 1 1 0 0,1 1-1 0 0,2 0 1 0 0,0 2-1 0 0,39-35 1 0 0,-56 58 31 0 0,-1-1-1 0 0,1 1 1 0 0,0 0 0 0 0,0 0-1 0 0,0 1 1 0 0,1 0 0 0 0,-1 0-1 0 0,1 0 1 0 0,0 1 0 0 0,7-2-1 0 0,-11 4 3 0 0,0-1-1 0 0,0 1 0 0 0,-1 0 1 0 0,1 0-1 0 0,0 0 0 0 0,-1 0 1 0 0,1 1-1 0 0,0-1 1 0 0,0 1-1 0 0,-1 0 0 0 0,1 0 1 0 0,-1-1-1 0 0,1 2 0 0 0,-1-1 1 0 0,1 0-1 0 0,-1 0 0 0 0,0 1 1 0 0,1 0-1 0 0,-1-1 1 0 0,0 1-1 0 0,0 0 0 0 0,0 0 1 0 0,0 0-1 0 0,-1 0 0 0 0,1 0 1 0 0,0 1-1 0 0,-1-1 1 0 0,3 5-1 0 0,0 5-4 0 0,1 0 0 0 0,-1 0 0 0 0,-1 0 0 0 0,4 26 0 0 0,0-1 5 0 0,-5-29 12 0 0,-1-1 1 0 0,2 0-1 0 0,-1 0 1 0 0,1 1-1 0 0,0-1 1 0 0,1-1 0 0 0,0 1-1 0 0,0-1 1 0 0,0 1-1 0 0,1-1 1 0 0,-1 0-1 0 0,2-1 1 0 0,10 11 0 0 0,-11-13-5 0 0,0 0 1 0 0,0 0-1 0 0,0 0 1 0 0,0-1-1 0 0,0 0 1 0 0,0 0-1 0 0,1 0 1 0 0,-1-1-1 0 0,1 0 1 0 0,-1 0-1 0 0,1 0 1 0 0,0 0 0 0 0,-1-1-1 0 0,1 0 1 0 0,0 0-1 0 0,-1-1 1 0 0,1 0-1 0 0,0 0 1 0 0,8-2-1 0 0,17-7 18 0 0,-1-2 0 0 0,-1 0-1 0 0,0-2 1 0 0,-1-1 0 0 0,0-2-1 0 0,-2 0 1 0 0,37-31 0 0 0,-47 34-20 0 0,0-1 0 0 0,-1-1 1 0 0,0 0-1 0 0,-2-1 1 0 0,17-25-1 0 0,-24 33-2 0 0,-1 0 0 0 0,0-1 0 0 0,-1 1 0 0 0,0-1-1 0 0,-1 0 1 0 0,0 0 0 0 0,0 0 0 0 0,-1-1 0 0 0,0 1 0 0 0,-1 0 0 0 0,0-1 0 0 0,-1 0-1 0 0,0-10 1 0 0,-1 18 5 0 0,1 0-1 0 0,-1 0 1 0 0,1 0 0 0 0,-1 1-1 0 0,0-1 1 0 0,0 0-1 0 0,0 0 1 0 0,0 0 0 0 0,0 1-1 0 0,-1-1 1 0 0,1 0-1 0 0,-1 1 1 0 0,0 0-1 0 0,0-1 1 0 0,0 1 0 0 0,0 0-1 0 0,0 0 1 0 0,0 0-1 0 0,-4-2 1 0 0,2 1-2 0 0,-1 1 1 0 0,1 0-1 0 0,0 1 1 0 0,-1-1-1 0 0,1 1 0 0 0,-1 0 1 0 0,1 0-1 0 0,-1 0 1 0 0,0 1-1 0 0,0 0 0 0 0,-6 0 1 0 0,-1 1-7 0 0,-1 0 0 0 0,1 1 0 0 0,-1 1 0 0 0,1 0 0 0 0,0 1 0 0 0,0 0 0 0 0,0 1 0 0 0,-16 9 0 0 0,22-11 4 0 0,1 0 1 0 0,0 1-1 0 0,0 0 1 0 0,0 0-1 0 0,1 0 1 0 0,-1 1-1 0 0,1-1 1 0 0,0 1 0 0 0,0 0-1 0 0,1 1 1 0 0,-1-1-1 0 0,-4 11 1 0 0,7-13-1 0 0,0 0 1 0 0,0 0-1 0 0,0 0 0 0 0,1 0 1 0 0,-1 0-1 0 0,1 0 1 0 0,0 0-1 0 0,0 0 0 0 0,0 0 1 0 0,0 0-1 0 0,1 0 1 0 0,-1 0-1 0 0,1 0 0 0 0,-1 0 1 0 0,1 0-1 0 0,0 0 1 0 0,1 0-1 0 0,-1 0 0 0 0,0-1 1 0 0,1 1-1 0 0,-1 0 0 0 0,1-1 1 0 0,0 1-1 0 0,0-1 1 0 0,0 1-1 0 0,0-1 0 0 0,0 0 1 0 0,4 2-1 0 0,7 7 5 0 0,0-2 0 0 0,0 0-1 0 0,1-1 1 0 0,0 0 0 0 0,23 9-1 0 0,79 20 25 0 0,-1 1-42 0 0,-110-36 8 0 0,1 0 0 0 0,-1 0-1 0 0,0 1 1 0 0,0 0 0 0 0,0 0 0 0 0,8 7-1 0 0,-12-9 4 0 0,-1 0 0 0 0,1 0 0 0 0,0 0 0 0 0,0-1 0 0 0,-1 2-1 0 0,1-1 1 0 0,-1 0 0 0 0,1 0 0 0 0,-1 0 0 0 0,1 0 0 0 0,-1 0 0 0 0,0 0-1 0 0,1 0 1 0 0,-1 1 0 0 0,0-1 0 0 0,0 0 0 0 0,0 0 0 0 0,0 0-1 0 0,0 0 1 0 0,0 1 0 0 0,0-1 0 0 0,0 0 0 0 0,-1 0 0 0 0,1 0-1 0 0,0 0 1 0 0,-1 1 0 0 0,1-1 0 0 0,-1 0 0 0 0,1 0 0 0 0,-1 0-1 0 0,0 0 1 0 0,1 0 0 0 0,-1 0 0 0 0,0 0 0 0 0,0 0 0 0 0,1-1-1 0 0,-3 3 1 0 0,-3 3 3 0 0,-1 0 0 0 0,0-1 1 0 0,0 0-1 0 0,0 0 0 0 0,0 0 0 0 0,-1-1 0 0 0,0 0 0 0 0,-15 5 0 0 0,-71 18 7 0 0,78-23-13 0 0,-218 44-781 0 0,229-47 699 0 0,-35 2-510 0 0,39-3 533 0 0,-1 0 0 0 0,1 0 1 0 0,0 0-1 0 0,0 0 0 0 0,-1 0 1 0 0,1 0-1 0 0,0 0 0 0 0,0-1 0 0 0,-1 1 1 0 0,1 0-1 0 0,0-1 0 0 0,0 1 0 0 0,0-1 1 0 0,0 1-1 0 0,0-1 0 0 0,-1 0 1 0 0,1 0-1 0 0,0 1 0 0 0,1-1 0 0 0,-1 0 1 0 0,0 0-1 0 0,0 0 0 0 0,0 0 1 0 0,0 0-1 0 0,1 0 0 0 0,-1 0 0 0 0,0-2 1 0 0,2-7-690 0 0,6-2-61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25.674"/>
    </inkml:context>
    <inkml:brush xml:id="br0">
      <inkml:brushProperty name="width" value="0.1" units="cm"/>
      <inkml:brushProperty name="height" value="0.1" units="cm"/>
    </inkml:brush>
  </inkml:definitions>
  <inkml:trace contextRef="#ctx0" brushRef="#br0">2806 392 3724 0 0,'-42'-47'152'0'0,"24"25"-19"0"0,-1 2 0 0 0,-1 0-1 0 0,-43-33 1 0 0,10 18 244 0 0,-1 3 0 0 0,-88-38 0 0 0,105 55-229 0 0,0 2 1 0 0,-2 2-1 0 0,1 1 0 0 0,-1 2 0 0 0,-45-3 0 0 0,32 9 23 0 0,0 2 0 0 0,0 2 0 0 0,0 2 0 0 0,0 2 0 0 0,-53 15 0 0 0,13 3 466 0 0,-165 67 1 0 0,132-35-233 0 0,3 7-1 0 0,2 4 0 0 0,3 6 1 0 0,4 4-1 0 0,-198 178 0 0 0,250-199-341 0 0,2 4 0 0 0,3 1-1 0 0,3 3 1 0 0,-60 94-1 0 0,91-122 13 0 0,1 2 0 0 0,2 0-1 0 0,1 0 1 0 0,3 2 0 0 0,1 0 0 0 0,1 1-1 0 0,3 0 1 0 0,1 1 0 0 0,3 0-1 0 0,-3 55 1 0 0,9-53 39 0 0,3 0-1 0 0,1 0 1 0 0,2 0-1 0 0,2-1 1 0 0,2 1 0 0 0,2-2-1 0 0,1 0 1 0 0,3 0-1 0 0,1-2 1 0 0,2 0 0 0 0,45 70-1 0 0,-36-70-61 0 0,1-2 0 0 0,2-1 1 0 0,1-1-1 0 0,2-1 0 0 0,2-3 0 0 0,1 0 0 0 0,1-3 0 0 0,2-1 0 0 0,0-2 0 0 0,73 35 0 0 0,-41-31-51 0 0,2-3 0 0 0,0-3 0 0 0,2-3-1 0 0,133 19 1 0 0,-86-27 16 0 0,0-5 1 0 0,157-10-1 0 0,-162-6-7 0 0,0-5-1 0 0,0-5 0 0 0,-2-5 0 0 0,223-76 0 0 0,-262 69-60 0 0,-1-3-1 0 0,-2-3 0 0 0,-1-3 0 0 0,-3-3 0 0 0,-1-3 1 0 0,-2-4-1 0 0,-2-2 0 0 0,59-62 0 0 0,-79 65-29 0 0,-2-2-1 0 0,-3-2 0 0 0,-2-2 0 0 0,-2-1 1 0 0,-3-2-1 0 0,-2-1 0 0 0,-3-2 0 0 0,-2 0 1 0 0,-3-2-1 0 0,-3-1 0 0 0,-2 0 1 0 0,-4-2-1 0 0,7-66 0 0 0,-17 90 75 0 0,-1-1 0 0 0,-3 0 0 0 0,-2 0-1 0 0,-1 0 1 0 0,-2 0 0 0 0,-2 1 0 0 0,-2 0-1 0 0,-1 0 1 0 0,-3 1 0 0 0,-1 1 0 0 0,-2 0 0 0 0,-1 1-1 0 0,-2 0 1 0 0,-2 2 0 0 0,-38-52 0 0 0,22 43-3 0 0,-2 1-1 0 0,-2 2 1 0 0,-1 2 0 0 0,-79-56-1 0 0,60 55 21 0 0,-1 2 0 0 0,-2 4-1 0 0,-91-37 1 0 0,59 36-103 0 0,-1 5 0 0 0,-2 3-1 0 0,-1 5 1 0 0,-1 5 0 0 0,-169-10 0 0 0,96 27-451 0 0,150 3 309 0 0,0 0 0 0 0,0 2 1 0 0,0 0-1 0 0,1 2 1 0 0,-29 10-1 0 0,48-14 139 0 0,0-1 1 0 0,0 1-1 0 0,0 0 0 0 0,1 0 0 0 0,-1 0 0 0 0,1 1 0 0 0,-1-1 1 0 0,1 1-1 0 0,0 0 0 0 0,-1 0 0 0 0,2 0 0 0 0,-1 1 1 0 0,0-1-1 0 0,1 0 0 0 0,-1 1 0 0 0,1 0 0 0 0,0 0 0 0 0,0-1 1 0 0,0 1-1 0 0,1 0 0 0 0,0 1 0 0 0,-1-1 0 0 0,2 0 0 0 0,-1 0 1 0 0,0 0-1 0 0,1 1 0 0 0,0-1 0 0 0,0 5 0 0 0,2 26-822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29.701"/>
    </inkml:context>
    <inkml:brush xml:id="br0">
      <inkml:brushProperty name="width" value="0.1" units="cm"/>
      <inkml:brushProperty name="height" value="0.1" units="cm"/>
    </inkml:brush>
  </inkml:definitions>
  <inkml:trace contextRef="#ctx0" brushRef="#br0">1 143 8497 0 0,'2'-15'372'0'0,"1"0"-1"0"0,0 0 1 0 0,1 0 0 0 0,0 0 0 0 0,2 1-1 0 0,-1 0 1 0 0,9-14 0 0 0,-14 27-353 0 0,1 1-1 0 0,-1-1 1 0 0,0 0-1 0 0,1 1 1 0 0,-1-1-1 0 0,0 1 1 0 0,1-1-1 0 0,-1 0 1 0 0,1 1-1 0 0,-1-1 1 0 0,1 1-1 0 0,-1-1 1 0 0,1 1-1 0 0,0-1 1 0 0,-1 1-1 0 0,1 0 1 0 0,-1-1-1 0 0,1 1 1 0 0,0 0-1 0 0,-1-1 1 0 0,1 1-1 0 0,0 0 1 0 0,0 0-1 0 0,-1 0 1 0 0,1-1-1 0 0,0 1 1 0 0,-1 0-1 0 0,1 0 1 0 0,1 0-1 0 0,-1 1 1 0 0,0-1 0 0 0,1 1-1 0 0,-1 0 1 0 0,0 0 0 0 0,0-1 0 0 0,0 1-1 0 0,0 0 1 0 0,0 0 0 0 0,0 0 0 0 0,0 0-1 0 0,0 0 1 0 0,0 0 0 0 0,0 0 0 0 0,0 2-1 0 0,3 3 50 0 0,0 1-1 0 0,-1 0 1 0 0,0 0 0 0 0,4 12-1 0 0,28 174 988 0 0,-7-32-782 0 0,-20-127-1168 0 0,2 0-1 0 0,21 52 0 0 0,-22-68-317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0.043"/>
    </inkml:context>
    <inkml:brush xml:id="br0">
      <inkml:brushProperty name="width" value="0.1" units="cm"/>
      <inkml:brushProperty name="height" value="0.1" units="cm"/>
    </inkml:brush>
  </inkml:definitions>
  <inkml:trace contextRef="#ctx0" brushRef="#br0">22 96 6249 0 0,'-4'-7'142'0'0,"0"0"1"0"0,1 0-1 0 0,1-1 1 0 0,-1 1 0 0 0,-2-16-1 0 0,5 22-111 0 0,0 0-1 0 0,-1-1 0 0 0,1 1 1 0 0,0 0-1 0 0,1-1 0 0 0,-1 1 1 0 0,0 0-1 0 0,0-1 0 0 0,0 1 1 0 0,1-1-1 0 0,-1 1 0 0 0,1 0 1 0 0,-1 0-1 0 0,1-1 0 0 0,-1 1 1 0 0,1 0-1 0 0,0 0 0 0 0,0 0 1 0 0,0 0-1 0 0,-1 0 0 0 0,1 0 1 0 0,0 0-1 0 0,0 0 0 0 0,0 0 1 0 0,1 0-1 0 0,-1 0 0 0 0,0 0 1 0 0,0 1-1 0 0,0-1 0 0 0,1 1 1 0 0,-1-1-1 0 0,0 1 0 0 0,0-1 1 0 0,1 1-1 0 0,-1 0 0 0 0,0-1 1 0 0,1 1-1 0 0,-1 0 0 0 0,1 0 1 0 0,-1 0-1 0 0,0 0 0 0 0,2 0 1 0 0,30 1 136 0 0,-1 0 1 0 0,0 2-1 0 0,56 12 1 0 0,94 36 434 0 0,-141-39-489 0 0,66 25 97 0 0,-98-34-201 0 0,0 1 0 0 0,-1 1 0 0 0,1 0 0 0 0,-1 0 0 0 0,0 1 0 0 0,0 0 1 0 0,-1 0-1 0 0,14 15 0 0 0,-18-17 2 0 0,0 1 0 0 0,-1 0 1 0 0,1 0-1 0 0,-1 1 0 0 0,0-1 1 0 0,0 1-1 0 0,0-1 1 0 0,-1 1-1 0 0,0-1 0 0 0,0 1 1 0 0,0 0-1 0 0,-1-1 0 0 0,0 1 1 0 0,0 0-1 0 0,-1 0 1 0 0,1-1-1 0 0,-2 8 0 0 0,0-5 28 0 0,0 1 0 0 0,-1 0-1 0 0,1-1 1 0 0,-2 1-1 0 0,1-1 1 0 0,-1 0 0 0 0,0 0-1 0 0,-1 0 1 0 0,0-1-1 0 0,-6 8 1 0 0,-1-2-6 0 0,-1-1 0 0 0,0-1-1 0 0,-1 0 1 0 0,0-1 0 0 0,-1 0 0 0 0,-25 12-1 0 0,-102 36-576 0 0,114-47 236 0 0,21-9 40 0 0,0 1 0 0 0,0-1 0 0 0,0 0 1 0 0,0 0-1 0 0,-1-1 0 0 0,-12 2 0 0 0,5-5-608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0.372"/>
    </inkml:context>
    <inkml:brush xml:id="br0">
      <inkml:brushProperty name="width" value="0.1" units="cm"/>
      <inkml:brushProperty name="height" value="0.1" units="cm"/>
    </inkml:brush>
  </inkml:definitions>
  <inkml:trace contextRef="#ctx0" brushRef="#br0">164 77 7805 0 0,'41'-21'397'0'0,"-38"20"-291"0"0,0-1-1 0 0,-1 1 1 0 0,0-1-1 0 0,1 0 1 0 0,-1 0-1 0 0,0 0 1 0 0,0 0-1 0 0,0 0 1 0 0,0-1-1 0 0,0 1 1 0 0,-1 0 0 0 0,1-1-1 0 0,1-4 1 0 0,-3 6-68 0 0,0 0 1 0 0,0 1-1 0 0,0-1 1 0 0,0 0-1 0 0,0 0 1 0 0,-1 1-1 0 0,1-1 1 0 0,0 0 0 0 0,0 0-1 0 0,-1 1 1 0 0,1-1-1 0 0,-1 0 1 0 0,1 1-1 0 0,0-1 1 0 0,-1 0-1 0 0,1 1 1 0 0,-1-1 0 0 0,1 1-1 0 0,-1-1 1 0 0,0 1-1 0 0,1-1 1 0 0,-1 1-1 0 0,0-1 1 0 0,1 1-1 0 0,-1 0 1 0 0,0-1-1 0 0,1 1 1 0 0,-1 0 0 0 0,0 0-1 0 0,0-1 1 0 0,1 1-1 0 0,-1 0 1 0 0,-1 0-1 0 0,-28-5 234 0 0,17 5-222 0 0,1 1 0 0 0,-1 0 0 0 0,1 0-1 0 0,0 2 1 0 0,-1-1 0 0 0,1 2 0 0 0,-15 5-1 0 0,23-7-31 0 0,1-1 0 0 0,0 0 0 0 0,0 1 0 0 0,0 0 0 0 0,0 0 0 0 0,0 0 0 0 0,0 0 0 0 0,1 0 0 0 0,-1 1 0 0 0,1-1 0 0 0,-1 1 0 0 0,1-1 0 0 0,0 1 0 0 0,0 0-1 0 0,0 0 1 0 0,0 0 0 0 0,1 0 0 0 0,-1 0 0 0 0,1 0 0 0 0,0 1 0 0 0,0-1 0 0 0,0 0 0 0 0,0 1 0 0 0,1-1 0 0 0,-1 1 0 0 0,1-1 0 0 0,0 1 0 0 0,0-1 0 0 0,0 1 0 0 0,1 6-1 0 0,2 1 10 0 0,0 1-1 0 0,0-1 0 0 0,1 0 0 0 0,0 0 1 0 0,1 0-1 0 0,0-1 0 0 0,1 0 0 0 0,0 0 1 0 0,0 0-1 0 0,1-1 0 0 0,11 12 0 0 0,7 4-6 0 0,1-1 0 0 0,40 27 0 0 0,23 21 9 0 0,-86-70-30 0 0,-1 0 1 0 0,0 0-1 0 0,0 1 1 0 0,0-1-1 0 0,0 1 1 0 0,0-1-1 0 0,0 1 1 0 0,-1-1-1 0 0,0 1 1 0 0,1 0-1 0 0,-1 0 1 0 0,1 5-1 0 0,-1-7 0 0 0,-1 0 0 0 0,-1 1 1 0 0,1-1-1 0 0,0 1 0 0 0,0-1 0 0 0,0 0 0 0 0,-1 1 0 0 0,1-1 1 0 0,-1 0-1 0 0,1 0 0 0 0,-1 1 0 0 0,1-1 0 0 0,-1 0 1 0 0,0 0-1 0 0,0 0 0 0 0,0 0 0 0 0,1 0 0 0 0,-1 0 1 0 0,0 0-1 0 0,0 0 0 0 0,0 0 0 0 0,0 0 0 0 0,-1 0 0 0 0,1-1 1 0 0,0 1-1 0 0,0 0 0 0 0,0-1 0 0 0,-1 1 0 0 0,1-1 1 0 0,-2 1-1 0 0,-6 2-55 0 0,0 0 1 0 0,-1 0-1 0 0,1-1 1 0 0,-1 0-1 0 0,-18 0 0 0 0,-52-2-867 0 0,52-1 398 0 0,17 1 115 0 0,0 0 0 0 0,0-1 0 0 0,0 0 0 0 0,1-1 0 0 0,-1 0 0 0 0,1-1 1 0 0,-14-5-1 0 0,9 0-600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0.716"/>
    </inkml:context>
    <inkml:brush xml:id="br0">
      <inkml:brushProperty name="width" value="0.1" units="cm"/>
      <inkml:brushProperty name="height" value="0.1" units="cm"/>
    </inkml:brush>
  </inkml:definitions>
  <inkml:trace contextRef="#ctx0" brushRef="#br0">138 5 6565 0 0,'8'0'549'0'0,"-12"-2"-177"0"0,-16-1 134 0 0,13 4-395 0 0,1-1 0 0 0,-1 1 0 0 0,1 0 0 0 0,0 1 0 0 0,-1-1-1 0 0,1 1 1 0 0,0 1 0 0 0,0-1 0 0 0,0 1 0 0 0,0 0 0 0 0,-10 8 0 0 0,13-9-32 0 0,-1 1 1 0 0,1 0 0 0 0,1 0 0 0 0,-1 1-1 0 0,0-1 1 0 0,1 0 0 0 0,0 1-1 0 0,0 0 1 0 0,0 0 0 0 0,0-1 0 0 0,0 1-1 0 0,1 0 1 0 0,0 0 0 0 0,0 1-1 0 0,0-1 1 0 0,0 0 0 0 0,0 0 0 0 0,1 0-1 0 0,0 6 1 0 0,0 5 80 0 0,1 0-1 0 0,0-1 1 0 0,1 1 0 0 0,0-1-1 0 0,1 1 1 0 0,1-1 0 0 0,1 0 0 0 0,7 18-1 0 0,-8-24-140 0 0,0-1 0 0 0,0 0 0 0 0,1 0 0 0 0,0 0-1 0 0,0 0 1 0 0,1-1 0 0 0,0 0 0 0 0,0 0 0 0 0,0 0 0 0 0,1-1 0 0 0,0 0-1 0 0,0 0 1 0 0,0-1 0 0 0,1 0 0 0 0,15 6 0 0 0,-9-5-17 0 0,0-1 1 0 0,0 0 0 0 0,0-1-1 0 0,1-1 1 0 0,-1 0 0 0 0,1-1-1 0 0,0 0 1 0 0,18-3-1 0 0,-21 1-17 0 0,-1-1-1 0 0,0 0 0 0 0,0-1 1 0 0,0 0-1 0 0,-1 0 1 0 0,1-1-1 0 0,-1-1 0 0 0,0 0 1 0 0,0 0-1 0 0,0-1 0 0 0,12-10 1 0 0,-13 9-57 0 0,0-1 1 0 0,0 0 0 0 0,-1 0-1 0 0,-1-1 1 0 0,1 0 0 0 0,8-13-1 0 0,-14 18 43 0 0,0 0 0 0 0,0 0 0 0 0,0-1 0 0 0,-1 1 0 0 0,1 0 0 0 0,-1-1 0 0 0,0 1 0 0 0,-1-1 0 0 0,1 1 0 0 0,-1-1 0 0 0,1 1 0 0 0,-1-1-1 0 0,-1 0 1 0 0,1 1 0 0 0,-1-1 0 0 0,1 1 0 0 0,-1-1 0 0 0,-1 1 0 0 0,-1-5 0 0 0,0 2-23 0 0,0-1-1 0 0,-1 1 1 0 0,0 0-1 0 0,0 0 1 0 0,-1 1-1 0 0,0-1 1 0 0,0 1-1 0 0,-1 0 1 0 0,1 1-1 0 0,-1-1 1 0 0,-1 1-1 0 0,1 0 1 0 0,-1 1-1 0 0,1-1 1 0 0,-1 1-1 0 0,-1 0 1 0 0,1 1-1 0 0,0 0 1 0 0,-15-4 0 0 0,4 3-241 0 0,0 0 0 0 0,0 2 1 0 0,0 0-1 0 0,0 0 1 0 0,0 2-1 0 0,0 0 0 0 0,-34 6 1 0 0,3 4-552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5.531"/>
    </inkml:context>
    <inkml:brush xml:id="br0">
      <inkml:brushProperty name="width" value="0.1" units="cm"/>
      <inkml:brushProperty name="height" value="0.1" units="cm"/>
    </inkml:brush>
  </inkml:definitions>
  <inkml:trace contextRef="#ctx0" brushRef="#br0">733 635 7101 0 0,'0'-1'8'0'0,"0"0"1"0"0,0 0 0 0 0,0 1 0 0 0,-1-1-1 0 0,1 0 1 0 0,0 0 0 0 0,0 1 0 0 0,0-1-1 0 0,0 0 1 0 0,1 0 0 0 0,-1 0 0 0 0,0 1 0 0 0,0-1-1 0 0,0 0 1 0 0,1 0 0 0 0,-1 1 0 0 0,0-1-1 0 0,1 0 1 0 0,-1 1 0 0 0,1-1 0 0 0,-1 0-1 0 0,1 1 1 0 0,-1-1 0 0 0,1 0 0 0 0,0 0-1 0 0,14-18 406 0 0,-6 8-107 0 0,0 1 0 0 0,-1-2 0 0 0,0 1 0 0 0,-1-1 0 0 0,0 0 0 0 0,-1-1 0 0 0,0 1 1 0 0,5-19-1 0 0,-10 27-275 0 0,0 1 1 0 0,0 0 0 0 0,0-1 0 0 0,0 1-1 0 0,-1 0 1 0 0,0-1 0 0 0,1 1-1 0 0,-1-1 1 0 0,-1 1 0 0 0,1-1 0 0 0,0 1-1 0 0,-1-1 1 0 0,0 1 0 0 0,1 0 0 0 0,-1-1-1 0 0,-1 1 1 0 0,1 0 0 0 0,0 0-1 0 0,-1 0 1 0 0,0 0 0 0 0,1 0 0 0 0,-1 0-1 0 0,0 0 1 0 0,-1 0 0 0 0,1 1 0 0 0,0-1-1 0 0,-1 1 1 0 0,0 0 0 0 0,1 0-1 0 0,-1 0 1 0 0,0 0 0 0 0,0 0 0 0 0,-6-2-1 0 0,1 0-18 0 0,0 2 0 0 0,0-1 0 0 0,0 1-1 0 0,0 0 1 0 0,0 1 0 0 0,0 0 0 0 0,0 0 0 0 0,-1 1-1 0 0,1 0 1 0 0,0 0 0 0 0,0 1 0 0 0,-1 0-1 0 0,-10 3 1 0 0,9-1 11 0 0,1 1-1 0 0,-1 0 1 0 0,1 0-1 0 0,1 1 1 0 0,-1 0-1 0 0,1 0 1 0 0,-1 1-1 0 0,2 0 1 0 0,-1 1-1 0 0,1 0 1 0 0,0 0-1 0 0,0 1 1 0 0,1-1-1 0 0,0 1 1 0 0,0 1-1 0 0,-6 11 0 0 0,8-11 10 0 0,0-1 0 0 0,0 1 0 0 0,1 0 0 0 0,0 0-1 0 0,0 0 1 0 0,1 0 0 0 0,0 0 0 0 0,1 0-1 0 0,0 1 1 0 0,0-1 0 0 0,1 1 0 0 0,1-1-1 0 0,-1 0 1 0 0,2 1 0 0 0,-1-1 0 0 0,1 0-1 0 0,6 17 1 0 0,-7-23-32 0 0,0-1-1 0 0,0 1 1 0 0,0-1-1 0 0,0 1 1 0 0,1-1-1 0 0,-1 1 1 0 0,1-1 0 0 0,0 0-1 0 0,-1 0 1 0 0,1 0-1 0 0,0 0 1 0 0,0 0-1 0 0,1 0 1 0 0,-1-1-1 0 0,0 1 1 0 0,0 0 0 0 0,1-1-1 0 0,-1 0 1 0 0,1 0-1 0 0,3 1 1 0 0,-3-1-3 0 0,1 0 1 0 0,0-1 0 0 0,0 0-1 0 0,0 0 1 0 0,0 0 0 0 0,-1 0-1 0 0,1-1 1 0 0,0 1 0 0 0,0-1-1 0 0,-1 0 1 0 0,1 0 0 0 0,7-4-1 0 0,2-2-29 0 0,1 0 0 0 0,-1-1-1 0 0,-1-1 1 0 0,0 0 0 0 0,0-1-1 0 0,13-13 1 0 0,-12 9 1 0 0,-1-1 0 0 0,19-32 0 0 0,-19 28-4 0 0,21-25-1 0 0,-33 44 27 0 0,1-1 0 0 0,-1 0 0 0 0,1 1 1 0 0,-1-1-1 0 0,1 1 0 0 0,-1-1 0 0 0,1 1 0 0 0,-1-1 0 0 0,1 1 0 0 0,0-1 0 0 0,-1 1 0 0 0,1 0 0 0 0,-1-1 1 0 0,1 1-1 0 0,0 0 0 0 0,0-1 0 0 0,-1 1 0 0 0,1 0 0 0 0,0 0 0 0 0,-1-1 0 0 0,1 1 0 0 0,0 0 1 0 0,1 0-1 0 0,-2 1 1 0 0,1-1 1 0 0,-1 0-1 0 0,1 1 1 0 0,-1-1-1 0 0,1 1 1 0 0,-1-1-1 0 0,1 1 1 0 0,-1 0-1 0 0,1-1 1 0 0,-1 1-1 0 0,0-1 1 0 0,0 1-1 0 0,1 0 1 0 0,-1-1-1 0 0,0 1 0 0 0,0-1 1 0 0,1 1-1 0 0,-1 0 1 0 0,0-1-1 0 0,0 2 1 0 0,1 44-116 0 0,-1-37 104 0 0,0 4 14 0 0,-1 5-8 0 0,5 34-1 0 0,-4-48 21 0 0,1 0 0 0 0,0 0 1 0 0,0 0-1 0 0,0 0 0 0 0,0 0 0 0 0,1-1 0 0 0,-1 1 0 0 0,1 0 0 0 0,0-1 0 0 0,0 1 1 0 0,0-1-1 0 0,1 0 0 0 0,-1 1 0 0 0,5 2 0 0 0,-7-5-3 0 0,1-1 0 0 0,-1 1 0 0 0,1 0 1 0 0,0-1-1 0 0,0 1 0 0 0,-1-1 0 0 0,1 1 0 0 0,0-1 0 0 0,0 0 0 0 0,0 1 0 0 0,-1-1 1 0 0,1 0-1 0 0,0 0 0 0 0,0 1 0 0 0,0-1 0 0 0,0 0 0 0 0,0 0 0 0 0,-1 0 0 0 0,1 0 1 0 0,0 0-1 0 0,0 0 0 0 0,0 0 0 0 0,0-1 0 0 0,0 1 0 0 0,0 0 0 0 0,-1 0 0 0 0,1-1 1 0 0,0 1-1 0 0,0 0 0 0 0,0-1 0 0 0,-1 1 0 0 0,1-1 0 0 0,0 1 0 0 0,0-1 0 0 0,-1 1 1 0 0,1-1-1 0 0,-1 0 0 0 0,1 1 0 0 0,0-1 0 0 0,-1 0 0 0 0,1 1 0 0 0,-1-1 0 0 0,1 0 1 0 0,-1 0-1 0 0,0 0 0 0 0,1 1 0 0 0,-1-1 0 0 0,0-1 0 0 0,3-4 7 0 0,-1 0 0 0 0,0 0-1 0 0,0-1 1 0 0,-1 1-1 0 0,2-9 1 0 0,4-42-251 0 0,-1 14-255 0 0,-2-1-1 0 0,-1-61 0 0 0,-5 75 318 0 0,-1 1 0 0 0,-1 0 0 0 0,-1 0 1 0 0,-2 0-1 0 0,-14-40 0 0 0,17 59 160 0 0,0 1 0 0 0,0-1 1 0 0,-1 1-1 0 0,0 1 0 0 0,-1-1 1 0 0,0 1-1 0 0,0 0 0 0 0,-1 0 1 0 0,0 0-1 0 0,0 1 0 0 0,-1 0 1 0 0,0 1-1 0 0,0 0 0 0 0,0 0 1 0 0,-1 1-1 0 0,0 0 0 0 0,0 0 1 0 0,0 1-1 0 0,-14-5 1 0 0,5 5 11 0 0,0 1 1 0 0,0 1 0 0 0,0 0 0 0 0,0 1 0 0 0,0 1 0 0 0,0 1 0 0 0,-1 1 0 0 0,1 0 0 0 0,1 1 0 0 0,-35 11-1 0 0,15-1 40 0 0,0 1 0 0 0,1 2 0 0 0,1 1-1 0 0,-34 23 1 0 0,42-23 89 0 0,1 2 0 0 0,1 0 0 0 0,1 2-1 0 0,1 0 1 0 0,0 2 0 0 0,2 1 0 0 0,-33 46 0 0 0,45-56 38 0 0,0 1 0 0 0,1 1 0 0 0,1-1 0 0 0,1 1 0 0 0,0 1 0 0 0,-7 31 0 0 0,11-36 1 0 0,1 0 0 0 0,0 1-1 0 0,0-1 1 0 0,1 1 0 0 0,1-1 0 0 0,0 0 0 0 0,1 1 0 0 0,0-1 0 0 0,1 0 0 0 0,6 17 0 0 0,-4-17 33 0 0,0 0 0 0 0,1-1 0 0 0,0 0 0 0 0,1 0 0 0 0,0 0 0 0 0,0-1 1 0 0,2 0-1 0 0,17 17 0 0 0,-13-15-12 0 0,2-1 0 0 0,-1-1 0 0 0,1 0-1 0 0,1-1 1 0 0,28 13 0 0 0,-5-8-100 0 0,1-1 0 0 0,0-3 0 0 0,0 0 0 0 0,74 5 0 0 0,-74-11-358 0 0,0-2 0 0 0,54-5 0 0 0,-74 1-165 0 0,0 0 0 0 0,1-2 0 0 0,-1 0 0 0 0,-1-2-1 0 0,1 0 1 0 0,26-13 0 0 0,-13-1-1055 0 0,-4-3-160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5.962"/>
    </inkml:context>
    <inkml:brush xml:id="br0">
      <inkml:brushProperty name="width" value="0.1" units="cm"/>
      <inkml:brushProperty name="height" value="0.1" units="cm"/>
    </inkml:brush>
  </inkml:definitions>
  <inkml:trace contextRef="#ctx0" brushRef="#br0">79 357 8165 0 0,'-15'-6'227'0'0,"12"5"-120"0"0,-1-1 0 0 0,1 1 0 0 0,-1-1 1 0 0,0 1-1 0 0,-7-1 0 0 0,10 2-79 0 0,0 0 0 0 0,0 0 0 0 0,1 0-1 0 0,-1 0 1 0 0,0 0 0 0 0,0 0 0 0 0,1 0-1 0 0,-1 0 1 0 0,0 1 0 0 0,0-1 0 0 0,1 0 0 0 0,-1 1-1 0 0,0-1 1 0 0,0 0 0 0 0,1 1 0 0 0,-1-1-1 0 0,0 1 1 0 0,1-1 0 0 0,-1 1 0 0 0,1-1-1 0 0,-1 1 1 0 0,1 0 0 0 0,-1-1 0 0 0,1 1-1 0 0,-1 0 1 0 0,1-1 0 0 0,0 1 0 0 0,-1 0 0 0 0,1 0-1 0 0,0-1 1 0 0,0 1 0 0 0,-1 0 0 0 0,1 0-1 0 0,0-1 1 0 0,0 2 0 0 0,-2 16 174 0 0,0 0 0 0 0,2 0 0 0 0,0 0 0 0 0,1 1 1 0 0,0-1-1 0 0,2 0 0 0 0,6 25 0 0 0,-4-23-183 0 0,-1 1-1 0 0,-1 0 1 0 0,-1 1 0 0 0,-1 37 0 0 0,-6-36 0 0 0,0-13-12 0 0,4-10-8 0 0,1 0 1 0 0,0 0-1 0 0,0 0 0 0 0,0 0 0 0 0,0 1 0 0 0,-1-1 0 0 0,1 0 0 0 0,0 0 0 0 0,0 0 0 0 0,0 0 1 0 0,0 0-1 0 0,-1 0 0 0 0,1 0 0 0 0,0 0 0 0 0,0 0 0 0 0,0 0 0 0 0,-1 0 0 0 0,1 0 0 0 0,0 0 1 0 0,0 0-1 0 0,0 0 0 0 0,-1 0 0 0 0,1 0 0 0 0,0 0 0 0 0,0 0 0 0 0,0 0 0 0 0,0-1 0 0 0,-1 1 1 0 0,1 0-1 0 0,0 0 0 0 0,0 0 0 0 0,0 0 0 0 0,0 0 0 0 0,0 0 0 0 0,-1 0 0 0 0,1-1 1 0 0,0 1-1 0 0,0 0 0 0 0,0 0 0 0 0,0 0 0 0 0,0-1 0 0 0,-3-2-20 0 0,1-1 1 0 0,0 0-1 0 0,0 0 0 0 0,1 0 1 0 0,-1-1-1 0 0,1 1 0 0 0,0 0 1 0 0,-2-8-1 0 0,-1-37-293 0 0,3 1 224 0 0,2 0-1 0 0,2-1 1 0 0,2 1 0 0 0,2 1-1 0 0,3-1 1 0 0,1 2-1 0 0,3-1 1 0 0,22-50 0 0 0,-4 31 87 0 0,-28 58 1 0 0,1 1 0 0 0,0-1 1 0 0,0 1-1 0 0,1 0 0 0 0,0 1 0 0 0,7-7 0 0 0,-12 12 1 0 0,0 0 0 0 0,-1 0 0 0 0,1 0 0 0 0,0 1 0 0 0,0-1 0 0 0,0 0 0 0 0,0 1 1 0 0,0-1-1 0 0,0 1 0 0 0,0-1 0 0 0,0 1 0 0 0,0 0 0 0 0,0-1 0 0 0,0 1 0 0 0,0 0 0 0 0,0 0 1 0 0,0 0-1 0 0,0-1 0 0 0,1 1 0 0 0,-1 0 0 0 0,0 1 0 0 0,0-1 0 0 0,0 0 0 0 0,0 0 0 0 0,0 0 1 0 0,0 1-1 0 0,0-1 0 0 0,0 0 0 0 0,0 1 0 0 0,0-1 0 0 0,0 1 0 0 0,0-1 0 0 0,0 1 0 0 0,0 0 1 0 0,0-1-1 0 0,0 1 0 0 0,0 0 0 0 0,-1 0 0 0 0,1-1 0 0 0,0 1 0 0 0,0 0 0 0 0,-1 0 0 0 0,1 0 1 0 0,-1 0-1 0 0,1 0 0 0 0,-1 0 0 0 0,1 0 0 0 0,0 2 0 0 0,2 5 4 0 0,-1-1 1 0 0,1 1-1 0 0,-1 0 0 0 0,-1 0 0 0 0,2 11 1 0 0,10 166 502 0 0,9 78 298 0 0,8-51-3138 0 0,-29-196 1468 0 0,-1-4-169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6.458"/>
    </inkml:context>
    <inkml:brush xml:id="br0">
      <inkml:brushProperty name="width" value="0.1" units="cm"/>
      <inkml:brushProperty name="height" value="0.1" units="cm"/>
    </inkml:brush>
  </inkml:definitions>
  <inkml:trace contextRef="#ctx0" brushRef="#br0">32 166 7101 0 0,'-14'-5'-15'0'0,"13"5"32"0"0,0-1 1 0 0,0 1 0 0 0,0 0-1 0 0,0 0 1 0 0,0-1 0 0 0,0 1-1 0 0,0-1 1 0 0,0 1 0 0 0,0-1-1 0 0,1 1 1 0 0,-1-1-1 0 0,0 1 1 0 0,0-1 0 0 0,0 0-1 0 0,1 1 1 0 0,-1-1 0 0 0,0 0-1 0 0,1 0 1 0 0,-2-1 0 0 0,3 1 33 0 0,0-1 1 0 0,1 1-1 0 0,-1 0 1 0 0,0 0-1 0 0,0-1 1 0 0,1 1-1 0 0,-1 0 1 0 0,1 0-1 0 0,-1 0 1 0 0,1 1-1 0 0,-1-1 1 0 0,4-1-1 0 0,149-51-910 0 0,-68 25 465 0 0,-69 23 402 0 0,-9 3 31 0 0,1-1 1 0 0,-1 0 0 0 0,0 0 0 0 0,0-1 0 0 0,-1 0-1 0 0,1 0 1 0 0,-1 0 0 0 0,0-1 0 0 0,7-6 0 0 0,-12 7 362 0 0,-3 3 175 0 0,1 1-564 0 0,0 0 0 0 0,-1 1 0 0 0,1-1 0 0 0,0 0-1 0 0,0 0 1 0 0,0 1 0 0 0,0-1 0 0 0,0 0 0 0 0,-1 0 0 0 0,1 0 0 0 0,0 1-1 0 0,0-1 1 0 0,0 0 0 0 0,0 0 0 0 0,0 1 0 0 0,0-1 0 0 0,0 0-1 0 0,0 1 1 0 0,0-1 0 0 0,0 0 0 0 0,0 0 0 0 0,0 1 0 0 0,0-1 0 0 0,0 0-1 0 0,0 0 1 0 0,0 1 0 0 0,0-1 0 0 0,1 0 0 0 0,-1 0 0 0 0,0 1 0 0 0,0-1-1 0 0,0 0 1 0 0,0 0 0 0 0,0 1 0 0 0,1-1 0 0 0,8 17 262 0 0,8 14 133 0 0,25 65 0 0 0,-39-87-396 0 0,0 1-1 0 0,0 0 0 0 0,-1 0 0 0 0,0 1 1 0 0,-1-1-1 0 0,0 0 0 0 0,-1 0 0 0 0,0 1 1 0 0,-1-1-1 0 0,0 0 0 0 0,-3 15 1 0 0,-7-2 66 0 0,9-22 35 0 0,8-12-25 0 0,14-24-91 0 0,1 1 1 0 0,1 2 0 0 0,2 0-1 0 0,2 1 1 0 0,35-33-1 0 0,-56 59 0 0 0,0 1 0 0 0,0 0-1 0 0,1 1 1 0 0,-1-1 0 0 0,11-4 0 0 0,-15 8 3 0 0,0-1-1 0 0,0 1 1 0 0,0-1 0 0 0,0 1 0 0 0,0 0-1 0 0,0-1 1 0 0,0 1 0 0 0,0 0 0 0 0,0 0-1 0 0,0 0 1 0 0,0 0 0 0 0,0 0 0 0 0,0 0 0 0 0,0 0-1 0 0,0 0 1 0 0,0 0 0 0 0,0 1 0 0 0,0-1-1 0 0,0 0 1 0 0,0 1 0 0 0,0-1 0 0 0,0 0-1 0 0,0 1 1 0 0,0-1 0 0 0,0 1 0 0 0,0 0 0 0 0,0-1-1 0 0,-1 1 1 0 0,1 0 0 0 0,0-1 0 0 0,-1 1-1 0 0,1 0 1 0 0,0 0 0 0 0,-1 0 0 0 0,1 0 0 0 0,-1-1-1 0 0,1 1 1 0 0,-1 0 0 0 0,1 0 0 0 0,-1 0-1 0 0,0 0 1 0 0,1 1 0 0 0,3 16 16 0 0,-1 0 0 0 0,-1-1-1 0 0,0 1 1 0 0,-2 0 0 0 0,-1 27 0 0 0,-1-25-22 0 0,2 0 0 0 0,1-1 1 0 0,0 1-1 0 0,6 26 0 0 0,-7-41-166 0 0,1 0 0 0 0,0 0 1 0 0,0 0-1 0 0,1 0 0 0 0,0-1 0 0 0,-1 1 1 0 0,1-1-1 0 0,1 1 0 0 0,-1-1 1 0 0,1 0-1 0 0,0 0 0 0 0,0 0 0 0 0,0 0 1 0 0,0-1-1 0 0,0 1 0 0 0,7 5 0 0 0,3-4-850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7.450"/>
    </inkml:context>
    <inkml:brush xml:id="br0">
      <inkml:brushProperty name="width" value="0.1" units="cm"/>
      <inkml:brushProperty name="height" value="0.1" units="cm"/>
    </inkml:brush>
  </inkml:definitions>
  <inkml:trace contextRef="#ctx0" brushRef="#br0">180 538 6721 0 0,'3'-14'90'0'0,"0"-1"1"0"0,0-20-1 0 0,-1 12 43 0 0,-1 17-76 0 0,1-8 195 0 0,-1-1 1 0 0,0 0-1 0 0,-1 0 1 0 0,0 1-1 0 0,-5-27 1 0 0,5 39-233 0 0,0 1 0 0 0,0 0 0 0 0,-1 0 0 0 0,1 0 1 0 0,-1-1-1 0 0,1 1 0 0 0,-1 0 0 0 0,1 0 0 0 0,-1 0 0 0 0,0 0 1 0 0,1 0-1 0 0,-1 0 0 0 0,0 0 0 0 0,0 0 0 0 0,0 0 0 0 0,0 0 1 0 0,0 0-1 0 0,0 1 0 0 0,0-1 0 0 0,0 0 0 0 0,0 1 0 0 0,0-1 1 0 0,0 1-1 0 0,0-1 0 0 0,-1 1 0 0 0,1-1 0 0 0,0 1 0 0 0,0 0 1 0 0,-1 0-1 0 0,1 0 0 0 0,0-1 0 0 0,0 1 0 0 0,-1 0 0 0 0,1 1 0 0 0,0-1 1 0 0,0 0-1 0 0,-1 0 0 0 0,1 0 0 0 0,0 1 0 0 0,0-1 0 0 0,-1 1 1 0 0,1-1-1 0 0,0 1 0 0 0,0-1 0 0 0,-2 2 0 0 0,-4 2-6 0 0,1 0-1 0 0,0 0 1 0 0,0 0-1 0 0,0 1 1 0 0,0 0-1 0 0,-8 9 1 0 0,3-2-1 0 0,0 0-1 0 0,1 1 1 0 0,1 1 0 0 0,0 0 0 0 0,0 0-1 0 0,1 0 1 0 0,1 1 0 0 0,-9 27 0 0 0,15-39-5 0 0,1 1 0 0 0,-1-1 0 0 0,1 0 1 0 0,-1 1-1 0 0,1-1 0 0 0,0 0 0 0 0,0 1 0 0 0,0-1 1 0 0,1 0-1 0 0,-1 0 0 0 0,1 1 0 0 0,0-1 1 0 0,-1 0-1 0 0,2 0 0 0 0,-1 0 0 0 0,0 1 1 0 0,1-2-1 0 0,-1 1 0 0 0,3 4 0 0 0,-1-4-1 0 0,0 0 0 0 0,0 0 0 0 0,1 0 0 0 0,-1 0 0 0 0,1-1 0 0 0,0 1 0 0 0,-1-1 1 0 0,1 0-1 0 0,0 0 0 0 0,0 0 0 0 0,0-1 0 0 0,1 1 0 0 0,3 0 0 0 0,2 0-4 0 0,0 0 1 0 0,0-1 0 0 0,0 0-1 0 0,0-1 1 0 0,0 0-1 0 0,0 0 1 0 0,0-1 0 0 0,0-1-1 0 0,0 1 1 0 0,0-2-1 0 0,-1 1 1 0 0,13-6 0 0 0,-21 7-4 0 0,1 0 0 0 0,-1 1 0 0 0,1-1 0 0 0,-1-1 0 0 0,1 1 0 0 0,-1 0 1 0 0,0 0-1 0 0,1 0 0 0 0,-1-1 0 0 0,0 1 0 0 0,0-1 0 0 0,0 1 0 0 0,0-1 0 0 0,0 1 1 0 0,1-4-1 0 0,-2 4-2 0 0,0 0 0 0 0,1 1-1 0 0,-1-1 1 0 0,0 0 0 0 0,0 0 0 0 0,0 0 0 0 0,0 0 0 0 0,0 0 0 0 0,0 0 0 0 0,0 0 0 0 0,0 0-1 0 0,0 1 1 0 0,0-1 0 0 0,-1 0 0 0 0,1 0 0 0 0,0 0 0 0 0,0 0 0 0 0,-1 0 0 0 0,1 1 0 0 0,-1-1-1 0 0,1 0 1 0 0,-1 0 0 0 0,1 0 0 0 0,-1 1 0 0 0,1-1 0 0 0,-1 0 0 0 0,0 1 0 0 0,1-1 0 0 0,-1 1-1 0 0,0-1 1 0 0,-1 0 0 0 0,0 3-12 0 0,0 1 0 0 0,0-1 0 0 0,1 1-1 0 0,-1 0 1 0 0,0-1 0 0 0,1 1 0 0 0,-2 6-1 0 0,1-6 18 0 0,-3 8 14 0 0,1-1 1 0 0,0 1-1 0 0,1 0 0 0 0,0 0 1 0 0,0 0-1 0 0,1 1 1 0 0,1-1-1 0 0,0 1 0 0 0,1-1 1 0 0,1 17-1 0 0,-1-26-13 0 0,0 0 0 0 0,1 1 0 0 0,-1-1 0 0 0,1 0-1 0 0,0 0 1 0 0,0 0 0 0 0,-1 0 0 0 0,1 0 0 0 0,1 0-1 0 0,-1 0 1 0 0,0 0 0 0 0,0 0 0 0 0,1-1 0 0 0,-1 1 0 0 0,1 0-1 0 0,-1-1 1 0 0,1 1 0 0 0,0-1 0 0 0,-1 0 0 0 0,1 1 0 0 0,0-1-1 0 0,0 0 1 0 0,0 0 0 0 0,0 0 0 0 0,0 0 0 0 0,0-1-1 0 0,3 2 1 0 0,-1-2-7 0 0,0 0 1 0 0,-1 0-1 0 0,1 0 0 0 0,0-1 0 0 0,0 1 0 0 0,-1-1 0 0 0,1 0 0 0 0,0 0 1 0 0,-1 0-1 0 0,1 0 0 0 0,-1-1 0 0 0,0 1 0 0 0,1-1 0 0 0,-1 0 0 0 0,6-4 1 0 0,2-3-94 0 0,1-1 1 0 0,-1 0 0 0 0,-1-1 0 0 0,0 0 0 0 0,0-1-1 0 0,-1 0 1 0 0,-1-1 0 0 0,0 0 0 0 0,-1 0 0 0 0,0 0-1 0 0,-1-1 1 0 0,0 0 0 0 0,-1 0 0 0 0,6-29-1 0 0,-2-11-10 0 0,-2-1 0 0 0,-1-98 0 0 0,-4 53 87 0 0,-1 85 17 0 0,1-2-10 0 0,-1 0 0 0 0,-1 0 0 0 0,-1 0 0 0 0,0 0 0 0 0,-7-30 0 0 0,8 46 11 0 0,0 0 0 0 0,0 0 0 0 0,-1 1 0 0 0,1-1 0 0 0,0 0 0 0 0,0 0 0 0 0,-1 1 0 0 0,1-1 0 0 0,0 0 0 0 0,-1 1 0 0 0,1-1 0 0 0,-1 0 0 0 0,1 1 0 0 0,-1-1 0 0 0,1 0 0 0 0,-1 1 0 0 0,1-1 0 0 0,-1 1-1 0 0,0-1 1 0 0,1 1 0 0 0,-1 0 0 0 0,0-1 0 0 0,1 1 0 0 0,-1 0 0 0 0,0-1 0 0 0,1 1 0 0 0,-2-1 0 0 0,1 2-1 0 0,-1-1 0 0 0,1 0 1 0 0,0 1-1 0 0,0-1 0 0 0,0 1 0 0 0,0-1 0 0 0,0 1 0 0 0,0-1 0 0 0,0 1 1 0 0,0 0-1 0 0,0-1 0 0 0,0 1 0 0 0,1 0 0 0 0,-1 0 0 0 0,0 0 0 0 0,0 0 1 0 0,-5 7-4 0 0,0 0 0 0 0,1-1 1 0 0,-5 13-1 0 0,0 1 7 0 0,2 1 0 0 0,0 0-1 0 0,2 1 1 0 0,0 0-1 0 0,2 0 1 0 0,0 0 0 0 0,0 34-1 0 0,3-19-1 0 0,2 0-1 0 0,2 0 1 0 0,13 69 0 0 0,-12-89-48 0 0,0-1 0 0 0,1 0 0 0 0,1 0 0 0 0,0-1 0 0 0,2 0 0 0 0,0 0 0 0 0,0 0 0 0 0,17 21 0 0 0,-23-35-37 0 0,0 0 0 0 0,-1-1 0 0 0,1 1 0 0 0,0-1 0 0 0,0 0 0 0 0,0 0 0 0 0,1 0 0 0 0,-1 0 0 0 0,0 0 0 0 0,0 0 0 0 0,0 0 0 0 0,1-1 1 0 0,-1 1-1 0 0,0-1 0 0 0,1 1 0 0 0,-1-1 0 0 0,1 0 0 0 0,-1 0 0 0 0,0 0 0 0 0,1 0 0 0 0,-1-1 0 0 0,0 1 0 0 0,1-1 0 0 0,-1 1 0 0 0,0-1 0 0 0,1 0 0 0 0,-1 0 0 0 0,2-1 0 0 0,5-2-314 0 0,-1 0-1 0 0,0-1 1 0 0,0 0-1 0 0,0 0 0 0 0,13-12 1 0 0,-12 7 379 0 0,0 1 0 0 0,0-2 1 0 0,-1 1-1 0 0,-1-1 1 0 0,0-1-1 0 0,0 1 0 0 0,-1-1 1 0 0,0 0-1 0 0,5-18 1 0 0,-7 17 451 0 0,0-1 0 0 0,-1 0 0 0 0,0 0 0 0 0,-1 0 0 0 0,-1 0 0 0 0,0 0 0 0 0,-1 0 1 0 0,-3-26-1 0 0,3 40-423 0 0,0 0 1 0 0,0 0-1 0 0,0 0 1 0 0,0 0-1 0 0,0 0 1 0 0,0 0-1 0 0,0 0 1 0 0,0 0-1 0 0,-1 0 1 0 0,1-1-1 0 0,0 1 1 0 0,0 0-1 0 0,0 0 1 0 0,0 0-1 0 0,0 0 1 0 0,0 0-1 0 0,0 0 1 0 0,0 0-1 0 0,0 0 1 0 0,-1 0-1 0 0,1 0 1 0 0,0 0-1 0 0,0 0 1 0 0,0 0-1 0 0,0 0 1 0 0,0 0-1 0 0,0 0 1 0 0,0 0-1 0 0,0 0 1 0 0,-1 0-1 0 0,1 0 1 0 0,0 0-1 0 0,0 0 1 0 0,0 0-1 0 0,0 0 1 0 0,0 0-1 0 0,0 0 1 0 0,0 0-1 0 0,-1 0 1 0 0,1 0-1 0 0,0 0 1 0 0,0 0-1 0 0,0 1 1 0 0,0-1-1 0 0,0 0 1 0 0,0 0-1 0 0,0 0 1 0 0,0 0-1 0 0,0 0 1 0 0,0 0-1 0 0,0 0 1 0 0,0 0-1 0 0,0 0 1 0 0,0 1-1 0 0,-1-1 1 0 0,1 0-1 0 0,0 0 1 0 0,0 0-1 0 0,0 0 1 0 0,0 0-1 0 0,0 0 1 0 0,0 0-1 0 0,0 0 1 0 0,0 1-1 0 0,0-1 1 0 0,0 0-1 0 0,0 0 1 0 0,0 0-1 0 0,-8 16 191 0 0,-8 18-31 0 0,9-12-44 0 0,0-4-2 0 0,1-1 1 0 0,1 1 0 0 0,1 0 0 0 0,0 0 0 0 0,0 21-1 0 0,3-35-110 0 0,1 0 1 0 0,0 0-1 0 0,1 0 0 0 0,-1 0 0 0 0,1 0 0 0 0,-1-1 0 0 0,1 1 0 0 0,1 0 1 0 0,-1 0-1 0 0,0-1 0 0 0,1 1 0 0 0,0-1 0 0 0,-1 1 0 0 0,1-1 0 0 0,1 0 0 0 0,-1 0 1 0 0,0 0-1 0 0,1 0 0 0 0,0 0 0 0 0,0 0 0 0 0,-1-1 0 0 0,2 1 0 0 0,-1-1 1 0 0,0 0-1 0 0,0 0 0 0 0,1 0 0 0 0,-1 0 0 0 0,1-1 0 0 0,-1 1 0 0 0,7 1 0 0 0,-6-2-22 0 0,0 0-1 0 0,1 0 0 0 0,-1 0 0 0 0,1 0 0 0 0,-1-1 1 0 0,1 1-1 0 0,-1-1 0 0 0,1 0 0 0 0,-1-1 0 0 0,1 1 1 0 0,-1-1-1 0 0,0 0 0 0 0,6-1 0 0 0,-6 0-21 0 0,-1 1 1 0 0,0-1-1 0 0,0 0 0 0 0,0 0 0 0 0,0 0 0 0 0,0 0 0 0 0,0-1 0 0 0,0 1 0 0 0,-1-1 1 0 0,1 0-1 0 0,-1 0 0 0 0,0 1 0 0 0,0-1 0 0 0,0-1 0 0 0,0 1 0 0 0,1-4 0 0 0,6-12 3 0 0,-2 7 23 0 0,-1 0 0 0 0,0 0 0 0 0,-1-1-1 0 0,-1 0 1 0 0,0 0 0 0 0,-1 0 0 0 0,3-23-1 0 0,-6 30-3 0 0,1-11 22 0 0,-2 14-3 0 0,-3 10-6 0 0,-5 22 87 0 0,2 1-1 0 0,0-1 1 0 0,-4 56-1 0 0,10-76-37 0 0,-2 62 401 0 0,2 0-1 0 0,15 120 0 0 0,-11-156-415 0 0,-2-23-33 0 0,1 1-19 0 0,0 1 0 0 0,-2-1 0 0 0,1 0-1 0 0,-2 0 1 0 0,1 0 0 0 0,-2 0 0 0 0,-5 23 0 0 0,-1-22-383 0 0,8-14 352 0 0,0 0 0 0 0,0 1 1 0 0,0-1-1 0 0,-1 0 1 0 0,1 0-1 0 0,0 1 0 0 0,0-1 1 0 0,-1 0-1 0 0,1 0 0 0 0,0 1 1 0 0,-1-1-1 0 0,1 0 1 0 0,0 0-1 0 0,0 0 0 0 0,-1 1 1 0 0,1-1-1 0 0,0 0 0 0 0,-1 0 1 0 0,1 0-1 0 0,-1 0 1 0 0,1 0-1 0 0,0 0 0 0 0,-1 0 1 0 0,1 0-1 0 0,0 0 0 0 0,-1 0 1 0 0,1 0-1 0 0,0 0 1 0 0,-1 0-1 0 0,1 0 0 0 0,0 0 1 0 0,-1 0-1 0 0,1 0 0 0 0,-1-1 1 0 0,-4-5-910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7.792"/>
    </inkml:context>
    <inkml:brush xml:id="br0">
      <inkml:brushProperty name="width" value="0.1" units="cm"/>
      <inkml:brushProperty name="height" value="0.1" units="cm"/>
    </inkml:brush>
  </inkml:definitions>
  <inkml:trace contextRef="#ctx0" brushRef="#br0">103 4 6941 0 0,'-62'-4'620'0'0,"61"4"-571"0"0,-1 0 1 0 0,1 0 0 0 0,0 0 0 0 0,0 0 0 0 0,-1 0-1 0 0,1 1 1 0 0,0-1 0 0 0,0 0 0 0 0,0 1-1 0 0,-1-1 1 0 0,1 1 0 0 0,0-1 0 0 0,0 1 0 0 0,0-1-1 0 0,0 1 1 0 0,0 0 0 0 0,0 0 0 0 0,0-1 0 0 0,0 1-1 0 0,-1 2 1 0 0,0-1 30 0 0,0 1 1 0 0,1-1-1 0 0,0 1 1 0 0,-1-1-1 0 0,1 1 1 0 0,0-1-1 0 0,0 1 0 0 0,1 0 1 0 0,-1 3-1 0 0,-1 7 209 0 0,1 0 0 0 0,0 0 0 0 0,2 17-1 0 0,-1-24-157 0 0,3 43 120 0 0,2-2 0 0 0,1 1 0 0 0,3 0 0 0 0,25 75 0 0 0,-17-78-2369 0 0,33 62 0 0 0,-39-91 964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59.760"/>
    </inkml:context>
    <inkml:brush xml:id="br0">
      <inkml:brushProperty name="width" value="0.1" units="cm"/>
      <inkml:brushProperty name="height" value="0.1" units="cm"/>
    </inkml:brush>
  </inkml:definitions>
  <inkml:trace contextRef="#ctx0" brushRef="#br0">6 19 6813 0 0,'-2'16'362'0'0,"1"-12"-241"0"0,0 0 1 0 0,1-1 0 0 0,-1 1 0 0 0,1 0-1 0 0,0 0 1 0 0,0 0 0 0 0,1 7 0 0 0,8 23 782 0 0,14 35 1 0 0,-12-39-596 0 0,13 55 1 0 0,-20-60-256 0 0,11 47 18 0 0,-13-66-57 0 0,0 1 1 0 0,0-1 0 0 0,0 0-1 0 0,1 0 1 0 0,0-1-1 0 0,1 1 1 0 0,-1-1-1 0 0,9 10 1 0 0,-12-15-14 0 0,0 0-1 0 0,1 0 1 0 0,-1 0 0 0 0,0 0 0 0 0,1 0-1 0 0,-1 0 1 0 0,1 0 0 0 0,-1 1 0 0 0,0-1-1 0 0,1 0 1 0 0,-1 0 0 0 0,1-1-1 0 0,-1 1 1 0 0,0 0 0 0 0,1 0 0 0 0,-1 0-1 0 0,1 0 1 0 0,-1 0 0 0 0,0 0 0 0 0,1 0-1 0 0,-1-1 1 0 0,0 1 0 0 0,1 0-1 0 0,-1 0 1 0 0,0-1 0 0 0,1 1 0 0 0,-1 0-1 0 0,0 0 1 0 0,1-1 0 0 0,-1 1 0 0 0,0 0-1 0 0,0-1 1 0 0,1 1 0 0 0,-1 0-1 0 0,0-1 1 0 0,0 1 0 0 0,0 0 0 0 0,0-1-1 0 0,1 1 1 0 0,-1-1 0 0 0,0 1 0 0 0,0-1-1 0 0,11-24-218 0 0,-8 19 168 0 0,23-50-91 0 0,-4-2 0 0 0,-1 0 0 0 0,24-117 1 0 0,-45 174 136 0 0,3-13-146 0 0,-1 1-1 0 0,1-17 0 0 0,-3 29 134 0 0,0 1 1 0 0,0 0-1 0 0,0 0 0 0 0,0 0 0 0 0,0 0 0 0 0,0 0 0 0 0,0-1 0 0 0,0 1 1 0 0,0 0-1 0 0,0 0 0 0 0,0 0 0 0 0,0 0 0 0 0,0 0 0 0 0,0-1 0 0 0,0 1 1 0 0,0 0-1 0 0,0 0 0 0 0,0 0 0 0 0,0 0 0 0 0,0 0 0 0 0,0 0 0 0 0,0-1 1 0 0,0 1-1 0 0,0 0 0 0 0,0 0 0 0 0,0 0 0 0 0,-1 0 0 0 0,1 0 1 0 0,0 0-1 0 0,0 0 0 0 0,0-1 0 0 0,0 1 0 0 0,0 0 0 0 0,0 0 0 0 0,0 0 1 0 0,-1 0-1 0 0,1 0 0 0 0,0 0 0 0 0,0 0 0 0 0,0 0 0 0 0,0 0 0 0 0,0 0 1 0 0,0 0-1 0 0,-1 0 0 0 0,1 0 0 0 0,0 0 0 0 0,0 0 0 0 0,0 0 0 0 0,0 0 1 0 0,-1 0-1 0 0,-6 6-851 0 0,-5 12-691 0 0,10-9 852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8.120"/>
    </inkml:context>
    <inkml:brush xml:id="br0">
      <inkml:brushProperty name="width" value="0.1" units="cm"/>
      <inkml:brushProperty name="height" value="0.1" units="cm"/>
    </inkml:brush>
  </inkml:definitions>
  <inkml:trace contextRef="#ctx0" brushRef="#br0">12 181 4280 0 0,'-5'-20'122'0'0,"3"13"-28"0"0,1-1 0 0 0,-1 1-1 0 0,1-1 1 0 0,1 0 0 0 0,-1 0 0 0 0,1 1 0 0 0,2-14 0 0 0,0 7 82 0 0,-1 8 14 0 0,-1-1-1 0 0,2 0 1 0 0,-1 1 0 0 0,1-1-1 0 0,4-9 1 0 0,-5 14-169 0 0,0 1 1 0 0,0-1-1 0 0,0 1 0 0 0,0-1 0 0 0,0 1 1 0 0,0-1-1 0 0,0 1 0 0 0,1 0 0 0 0,-1 0 1 0 0,1-1-1 0 0,-1 1 0 0 0,1 0 0 0 0,-1 0 0 0 0,1 1 1 0 0,-1-1-1 0 0,1 0 0 0 0,0 0 0 0 0,0 1 1 0 0,-1-1-1 0 0,1 1 0 0 0,0 0 0 0 0,0-1 1 0 0,0 1-1 0 0,-1 0 0 0 0,4 0 0 0 0,3 2-14 0 0,1-1 0 0 0,-1 1-1 0 0,1 0 1 0 0,11 6 0 0 0,2 1-109 0 0,31 7 1 0 0,-46-14 103 0 0,0 0-1 0 0,0-1 1 0 0,1 0 0 0 0,-1-1 0 0 0,0 0 0 0 0,1 0-1 0 0,-1 0 1 0 0,14-3 0 0 0,-8-3 43 0 0,-4 3-5 0 0,1 15-46 0 0,-1 2 24 0 0,-5-8-17 0 0,0-1 0 0 0,-1 1-1 0 0,0 0 1 0 0,1 1 0 0 0,-2-1-1 0 0,1 1 1 0 0,-1-1 0 0 0,0 1-1 0 0,0 0 1 0 0,-1-1 0 0 0,0 1-1 0 0,0 7 1 0 0,0 12-12 0 0,0-18-188 0 0,0-1 0 0 0,-1 1 0 0 0,0 0-1 0 0,-2 11 1 0 0,1-13-406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8.457"/>
    </inkml:context>
    <inkml:brush xml:id="br0">
      <inkml:brushProperty name="width" value="0.1" units="cm"/>
      <inkml:brushProperty name="height" value="0.1" units="cm"/>
    </inkml:brush>
  </inkml:definitions>
  <inkml:trace contextRef="#ctx0" brushRef="#br0">104 11 7453 0 0,'-11'-5'-72'0'0,"0"3"20"0"0,7-2 8 0 0,-9 8 60 0 0,5 0 56 0 0,-5 3 8 0 0,6 4 0 0 0,-4-2 8 0 0,5 6 72 0 0,-5 0-16 0 0,7 0-20 0 0,0-1-68 0 0,4 2-152 0 0,4-1-72 0 0,2-3-160 0 0,5 2-24 0 0,-2 0-260 0 0</inkml:trace>
  <inkml:trace contextRef="#ctx0" brushRef="#br0" timeOffset="1">316 373 6409 0 0,'2'-13'179'0'0,"0"-19"200"0"0,-2 31-353 0 0,0 0 1 0 0,0 1 0 0 0,0-1 0 0 0,0 0 0 0 0,0 0 0 0 0,-1 1 0 0 0,1-1-1 0 0,0 0 1 0 0,0 1 0 0 0,-1-1 0 0 0,1 0 0 0 0,0 1 0 0 0,-1-1 0 0 0,1 1-1 0 0,0-1 1 0 0,-1 0 0 0 0,1 1 0 0 0,-1-1 0 0 0,1 1 0 0 0,-1-1 0 0 0,1 1-1 0 0,-1-1 1 0 0,0 1 0 0 0,1 0 0 0 0,-1-1 0 0 0,0 1 0 0 0,1 0 0 0 0,-1-1-1 0 0,0 1 1 0 0,1 0 0 0 0,-1 0 0 0 0,0 0 0 0 0,1 0 0 0 0,-1-1 0 0 0,-1 1-1 0 0,-2 1 73 0 0,0 0 0 0 0,0 0 0 0 0,0 0 0 0 0,0 1 0 0 0,0-1-1 0 0,0 1 1 0 0,0 0 0 0 0,0 0 0 0 0,1 0 0 0 0,-1 1 0 0 0,1-1-1 0 0,0 1 1 0 0,-1 0 0 0 0,1 0 0 0 0,1 0 0 0 0,-1 0 0 0 0,0 0-1 0 0,1 1 1 0 0,-4 6 0 0 0,-1 1 86 0 0,0 1 0 0 0,1-1 0 0 0,1 1 0 0 0,0 0 0 0 0,-5 19 0 0 0,9-24-114 0 0,-1 0 0 0 0,1 0 0 0 0,0 0 0 0 0,1 0 0 0 0,0 0 1 0 0,0 1-1 0 0,0-1 0 0 0,1 0 0 0 0,0 0 0 0 0,3 11 0 0 0,-3-14-53 0 0,1-1 1 0 0,-1 1 0 0 0,1-1 0 0 0,0 1 0 0 0,0-1-1 0 0,0 0 1 0 0,1 1 0 0 0,-1-1 0 0 0,1 0 0 0 0,-1-1-1 0 0,1 1 1 0 0,0 0 0 0 0,0-1 0 0 0,0 0 0 0 0,1 1-1 0 0,-1-1 1 0 0,0 0 0 0 0,1-1 0 0 0,-1 1 0 0 0,1-1-1 0 0,4 2 1 0 0,4-1-265 0 0,-1 0 0 0 0,1 0 0 0 0,0-1 0 0 0,0 0 0 0 0,-1-1 0 0 0,1-1 0 0 0,0 0 0 0 0,0 0 0 0 0,12-4 0 0 0,10-4-980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8.783"/>
    </inkml:context>
    <inkml:brush xml:id="br0">
      <inkml:brushProperty name="width" value="0.1" units="cm"/>
      <inkml:brushProperty name="height" value="0.1" units="cm"/>
    </inkml:brush>
  </inkml:definitions>
  <inkml:trace contextRef="#ctx0" brushRef="#br0">30 17 6189 0 0,'-1'0'25'0'0,"1"0"0"0"0,-1 0 1 0 0,1 0-1 0 0,0 0 1 0 0,-1 0-1 0 0,1 0 1 0 0,-1 0-1 0 0,1 0 1 0 0,0 0-1 0 0,-1-1 1 0 0,1 1-1 0 0,0 0 1 0 0,-1 0-1 0 0,1 0 0 0 0,0 0 1 0 0,-1-1-1 0 0,1 1 1 0 0,0 0-1 0 0,-1 0 1 0 0,1 0-1 0 0,0-1 1 0 0,0 1-1 0 0,-1 0 1 0 0,1-1-1 0 0,0 1 1 0 0,-1-1 24 0 0,1 1 1 0 0,0-1-1 0 0,-1 1 1 0 0,1 0-1 0 0,-1-1 1 0 0,1 1 0 0 0,0 0-1 0 0,-1-1 1 0 0,1 1-1 0 0,-1 0 1 0 0,1 0-1 0 0,-1-1 1 0 0,1 1-1 0 0,-1 0 1 0 0,1 0 0 0 0,-1 0-1 0 0,0 0 1 0 0,1 0-1 0 0,-1 0 1 0 0,1 0-1 0 0,-1 0 1 0 0,1 0 0 0 0,-1 0-1 0 0,0 0 1 0 0,1 0-28 0 0,-1 0 1 0 0,1 0 0 0 0,0 0-1 0 0,0 0 1 0 0,0 0-1 0 0,0 0 1 0 0,-1 0 0 0 0,1 1-1 0 0,0-1 1 0 0,0 0-1 0 0,0 0 1 0 0,0 0 0 0 0,-1 0-1 0 0,1 0 1 0 0,0 0 0 0 0,0 0-1 0 0,0 0 1 0 0,-1 0-1 0 0,1 0 1 0 0,0 0 0 0 0,0 0-1 0 0,0-1 1 0 0,0 1-1 0 0,-1 0 1 0 0,1 0 0 0 0,0 0-1 0 0,0 0 1 0 0,0 0-1 0 0,0 0 1 0 0,-1 0 0 0 0,1 0-1 0 0,0 0 1 0 0,0-1 0 0 0,0 1-1 0 0,0 0 1 0 0,0 0-1 0 0,0 0 1 0 0,-1 0 0 0 0,1 0-1 0 0,0-1 1 0 0,0 1-1 0 0,0 0 1 0 0,0 0 0 0 0,0 0-1 0 0,0 0 1 0 0,0-1-1 0 0,0 1 1 0 0,0 0 0 0 0,0 0-1 0 0,0 0 1 0 0,0-1-1 0 0,0 1 1 0 0,0 0 0 0 0,0 0-1 0 0,0 0 1 0 0,0 0 0 0 0,0-1-1 0 0,0 1 1 0 0,1 0 19 0 0,-1-1 0 0 0,0 1 0 0 0,0 0 0 0 0,1 0 0 0 0,-1 0 0 0 0,1-1 0 0 0,-1 1 0 0 0,0 0 0 0 0,1 0 0 0 0,-1 0-1 0 0,0 0 1 0 0,1 0 0 0 0,-1 0 0 0 0,1 0 0 0 0,-1 0 0 0 0,0 0 0 0 0,1 0 0 0 0,-1 0 0 0 0,1 0 0 0 0,-1 0 0 0 0,0 0 0 0 0,1 0 0 0 0,-1 0 0 0 0,0 0 0 0 0,1 1 0 0 0,-1-1 0 0 0,1 0 0 0 0,-1 0 0 0 0,1 1 0 0 0,2 0 338 0 0,18 10 620 0 0,-21-11-975 0 0,0 0-1 0 0,1 0 1 0 0,-1 0-1 0 0,0 1 1 0 0,0-1-1 0 0,1 0 0 0 0,-1 0 1 0 0,0 0-1 0 0,0 0 1 0 0,1 0-1 0 0,-1 0 1 0 0,0 1-1 0 0,0-1 1 0 0,1 0-1 0 0,-1 0 0 0 0,0 0 1 0 0,0 1-1 0 0,0-1 1 0 0,0 0-1 0 0,1 0 1 0 0,-1 0-1 0 0,0 1 1 0 0,0-1-1 0 0,0 0 1 0 0,0 0-1 0 0,0 1 0 0 0,0-1 1 0 0,0 0-1 0 0,0 1 1 0 0,0-1-1 0 0,0 0 1 0 0,0 0-1 0 0,0 1 1 0 0,0-1-1 0 0,0 0 0 0 0,0 0 1 0 0,0 1-1 0 0,0-1 1 0 0,0 0-1 0 0,0 0 1 0 0,0 1-1 0 0,0-1 1 0 0,0 0-1 0 0,0 0 1 0 0,0 1-1 0 0,-1-1 0 0 0,1 0 1 0 0,0 0-1 0 0,0 1 1 0 0,0-1-1 0 0,0 0 1 0 0,-1 0-1 0 0,1 0 1 0 0,0 1-1 0 0,0-1 0 0 0,-1 0 1 0 0,1 0-1 0 0,0 0 1 0 0,0 0-1 0 0,-1 0 1 0 0,1 0-1 0 0,0 0 1 0 0,0 1-1 0 0,-1-1 0 0 0,1 0 1 0 0,0 0-1 0 0,0 0 1 0 0,-1 0-1 0 0,1 0-3 0 0,0-1-1 0 0,0 1 0 0 0,0 0 0 0 0,0 0 0 0 0,0 0 1 0 0,0 0-1 0 0,0-1 0 0 0,0 1 0 0 0,0 0 1 0 0,0 0-1 0 0,0 0 0 0 0,0 0 0 0 0,0-1 1 0 0,0 1-1 0 0,0 0 0 0 0,0 0 0 0 0,0 0 1 0 0,0 0-1 0 0,0 0 0 0 0,0-1 0 0 0,0 1 0 0 0,0 0 1 0 0,0 0-1 0 0,0 0 0 0 0,0 0 0 0 0,0 0 1 0 0,-1-1-1 0 0,1 1 0 0 0,0 0 0 0 0,0 0 1 0 0,0 0-1 0 0,0 0 0 0 0,0 0 0 0 0,0 0 1 0 0,-1 0-1 0 0,1 0 0 0 0,0-1 0 0 0,0 1 1 0 0,0 0-1 0 0,0 0 0 0 0,-1 0 0 0 0,1 0 0 0 0,0 0 1 0 0,0 0-1 0 0,0 0 0 0 0,0 0 0 0 0,-1 0 1 0 0,1 0-1 0 0,0 0 0 0 0,0 0 0 0 0,0 0 1 0 0,0 0-1 0 0,-1 0 0 0 0,1 0 0 0 0,0 0 1 0 0,0 1-1 0 0,0-1 0 0 0,0 0 0 0 0,0 0 0 0 0,-1 0 1 0 0,1 0-1 0 0,0 0 0 0 0,0 0 0 0 0,0 0 1 0 0,0 0-1 0 0,0 0 0 0 0,0 1 0 0 0,-1-1 1 0 0,13-10-3261 0 0,-6 7 1850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9.170"/>
    </inkml:context>
    <inkml:brush xml:id="br0">
      <inkml:brushProperty name="width" value="0.1" units="cm"/>
      <inkml:brushProperty name="height" value="0.1" units="cm"/>
    </inkml:brush>
  </inkml:definitions>
  <inkml:trace contextRef="#ctx0" brushRef="#br0">194 231 7165 0 0,'2'-59'468'0'0,"0"38"149"0"0,-1 0 0 0 0,-1 0 0 0 0,-6-40 1 0 0,6 59-573 0 0,0-1-1 0 0,-1 1 1 0 0,1 0 0 0 0,-1-1 0 0 0,0 1 0 0 0,0 0 0 0 0,0-1 0 0 0,0 1 0 0 0,0 0 0 0 0,0 0 0 0 0,-1 0 0 0 0,1 0-1 0 0,-1 0 1 0 0,0 0 0 0 0,1 1 0 0 0,-1-1 0 0 0,0 0 0 0 0,0 1 0 0 0,0-1 0 0 0,0 1 0 0 0,0 0 0 0 0,-4-2 0 0 0,4 3-35 0 0,-1-1 1 0 0,1 1-1 0 0,-1 0 1 0 0,1 0-1 0 0,-1 0 1 0 0,1 0 0 0 0,-1 0-1 0 0,1 0 1 0 0,0 1-1 0 0,-1-1 1 0 0,1 1-1 0 0,-1 0 1 0 0,1 0 0 0 0,0 0-1 0 0,-1 0 1 0 0,1 0-1 0 0,0 0 1 0 0,0 1-1 0 0,0-1 1 0 0,0 1 0 0 0,0-1-1 0 0,-2 4 1 0 0,-6 5 16 0 0,0 0-1 0 0,1 1 1 0 0,0 0 0 0 0,0 1 0 0 0,2-1-1 0 0,-1 2 1 0 0,2-1 0 0 0,-1 1 0 0 0,2 0 0 0 0,0 1-1 0 0,0-1 1 0 0,1 1 0 0 0,1 0 0 0 0,1 0 0 0 0,-3 24-1 0 0,5-34-14 0 0,0 0 0 0 0,0-1 0 0 0,1 1 0 0 0,-1 0 0 0 0,1 0-1 0 0,0-1 1 0 0,0 1 0 0 0,0-1 0 0 0,0 1 0 0 0,1-1 0 0 0,-1 1 0 0 0,1-1-1 0 0,0 0 1 0 0,0 1 0 0 0,0-1 0 0 0,0 0 0 0 0,1 0 0 0 0,-1-1-1 0 0,1 1 1 0 0,0 0 0 0 0,0-1 0 0 0,4 3 0 0 0,-2-2-6 0 0,0-1 0 0 0,0 1-1 0 0,1-1 1 0 0,0-1 0 0 0,-1 1 0 0 0,1-1 0 0 0,0 0 0 0 0,-1 0 0 0 0,1-1 0 0 0,0 1-1 0 0,0-1 1 0 0,0 0 0 0 0,11-3 0 0 0,-12 2-36 0 0,0 0 1 0 0,0 0-1 0 0,0-1 0 0 0,0 0 0 0 0,0 0 0 0 0,0 0 1 0 0,0-1-1 0 0,-1 1 0 0 0,1-1 0 0 0,-1 0 1 0 0,0-1-1 0 0,1 1 0 0 0,-2-1 0 0 0,1 0 0 0 0,0 0 1 0 0,-1 0-1 0 0,0 0 0 0 0,3-5 0 0 0,4-8 3 0 0,-1-1-1 0 0,0 0 0 0 0,8-28 0 0 0,-15 40 44 0 0,-2 6-16 0 0,0 0 0 0 0,0 0 0 0 0,0 0-1 0 0,1-1 1 0 0,-1 1 0 0 0,0 0-1 0 0,0 0 1 0 0,0 0 0 0 0,0-1-1 0 0,0 1 1 0 0,0 0 0 0 0,0 0 0 0 0,0-1-1 0 0,0 1 1 0 0,1 0 0 0 0,-1 0-1 0 0,0-1 1 0 0,0 1 0 0 0,0 0 0 0 0,0 0-1 0 0,-1-1 1 0 0,1 1 0 0 0,0 0-1 0 0,0 0 1 0 0,0-1 0 0 0,0 1 0 0 0,0 0-1 0 0,0 0 1 0 0,0-1 0 0 0,0 1-1 0 0,0 0 1 0 0,-1 0 0 0 0,1 0 0 0 0,0-1-1 0 0,0 1 1 0 0,0 0 0 0 0,-6 8-22 0 0,-10 36 25 0 0,-2 5 44 0 0,8-2 75 0 0,3-1 1 0 0,1 2-1 0 0,3-1 1 0 0,2 0-1 0 0,1 1 1 0 0,11 68-1 0 0,-10-108-235 0 0,1 0 1 0 0,0-1-1 0 0,0 1 0 0 0,0-1 1 0 0,1 1-1 0 0,0-1 0 0 0,1 0 0 0 0,-1 0 1 0 0,1 0-1 0 0,1-1 0 0 0,-1 1 1 0 0,1-1-1 0 0,0 0 0 0 0,1 0 0 0 0,-1-1 1 0 0,11 8-1 0 0,9 0-989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9.575"/>
    </inkml:context>
    <inkml:brush xml:id="br0">
      <inkml:brushProperty name="width" value="0.1" units="cm"/>
      <inkml:brushProperty name="height" value="0.1" units="cm"/>
    </inkml:brush>
  </inkml:definitions>
  <inkml:trace contextRef="#ctx0" brushRef="#br0">29 87 8497 0 0,'-12'-4'-1'0'0,"-1"-2"247"0"0,13 6-235 0 0,-1 0 1 0 0,1-1-1 0 0,0 1 1 0 0,0 0-1 0 0,-1-1 1 0 0,1 1 0 0 0,0 0-1 0 0,0-1 1 0 0,0 1-1 0 0,0 0 1 0 0,-1-1-1 0 0,1 1 1 0 0,0 0-1 0 0,0-1 1 0 0,0 1-1 0 0,0 0 1 0 0,0-1-1 0 0,0 1 1 0 0,0-1 0 0 0,0 1-1 0 0,0 0 1 0 0,0-1-1 0 0,0 1 1 0 0,0 0-1 0 0,0-1 1 0 0,0 1-1 0 0,1-1 1 0 0,-1 1-1 0 0,0 0 1 0 0,0-1-1 0 0,2-1 107 0 0,-1 0 0 0 0,0 0 0 0 0,1 0 0 0 0,-1 0 0 0 0,1 1 0 0 0,-1-1 0 0 0,1 0 0 0 0,0 1 0 0 0,0-1 0 0 0,-1 1 0 0 0,1 0 0 0 0,0 0 0 0 0,1 0 0 0 0,-1 0 0 0 0,0 0 0 0 0,0 0 0 0 0,0 0 0 0 0,0 1 0 0 0,1-1 0 0 0,3 0 0 0 0,6 0 123 0 0,0 0 1 0 0,21 0-1 0 0,-20 2 82 0 0,-12-2-302 0 0,0 1 0 0 0,0 0 0 0 0,0 0 0 0 0,1 0 0 0 0,-1 0 0 0 0,0 1 0 0 0,0-1 0 0 0,0 0 0 0 0,0 0 0 0 0,0 0 0 0 0,0 1 0 0 0,0-1 0 0 0,0 1-1 0 0,0-1 1 0 0,0 1 0 0 0,0-1 0 0 0,0 1 0 0 0,-1 0 0 0 0,1-1 0 0 0,0 1 0 0 0,0 0 0 0 0,0-1 0 0 0,-1 1 0 0 0,1 0 0 0 0,0 0 0 0 0,-1 0-1 0 0,1 0 1 0 0,-1 0 0 0 0,1 0 0 0 0,-1 0 0 0 0,1 0 0 0 0,-1 0 0 0 0,0 0 0 0 0,0 0 0 0 0,1 0 0 0 0,-1 0 0 0 0,0 0 0 0 0,0 0 0 0 0,0 2 0 0 0,-1 4 112 0 0,1 0-1 0 0,-2 1 1 0 0,1-1 0 0 0,-1 0 0 0 0,-3 7 0 0 0,0 5 135 0 0,4-14-203 0 0,-5 18 106 0 0,2-1 1 0 0,0 1-1 0 0,0 39 1 0 0,3-56-165 0 0,2-1 0 0 0,-1 1 0 0 0,1 0 1 0 0,0 0-1 0 0,0 0 0 0 0,0-1 1 0 0,1 1-1 0 0,0-1 0 0 0,0 1 0 0 0,0-1 1 0 0,1 0-1 0 0,-1 0 0 0 0,2 0 1 0 0,-1 0-1 0 0,0 0 0 0 0,1-1 1 0 0,0 1-1 0 0,0-1 0 0 0,0 0 0 0 0,7 5 1 0 0,-7-7-26 0 0,0 0 0 0 0,0 0 0 0 0,0-1 0 0 0,0 1 0 0 0,1-1 0 0 0,-1 0 0 0 0,0 0 0 0 0,1-1 0 0 0,-1 1 0 0 0,1-1 0 0 0,-1 0 0 0 0,1 0 0 0 0,-1 0 0 0 0,1-1 0 0 0,-1 1 0 0 0,1-1 0 0 0,-1 0 0 0 0,0-1 0 0 0,8-2 0 0 0,0-1-170 0 0,0 0 1 0 0,0-1-1 0 0,-1-1 0 0 0,1 0 0 0 0,14-12 1 0 0,-15 10 110 0 0,-2 0 0 0 0,1-1 1 0 0,-1 0-1 0 0,-1 0 1 0 0,0-1-1 0 0,0 0 0 0 0,-1-1 1 0 0,0 0-1 0 0,9-23 0 0 0,-10 17 71 0 0,0 0 0 0 0,-2 0 0 0 0,0-1 1 0 0,-1 1-1 0 0,0-1 0 0 0,-1-27 0 0 0,-2 41-13 0 0,0 1 0 0 0,-1-1 0 0 0,1 1 0 0 0,-1 0 1 0 0,0-1-1 0 0,-3-6 0 0 0,4 11 0 0 0,0-1 1 0 0,0 0-1 0 0,-1 1 0 0 0,1-1 0 0 0,0 1 0 0 0,0-1 1 0 0,-1 1-1 0 0,1-1 0 0 0,0 1 0 0 0,-1-1 1 0 0,1 1-1 0 0,0 0 0 0 0,-1-1 0 0 0,1 1 1 0 0,-1 0-1 0 0,1-1 0 0 0,-1 1 0 0 0,1 0 1 0 0,-1-1-1 0 0,1 1 0 0 0,-1 0 0 0 0,1 0 1 0 0,-1-1-1 0 0,0 1 0 0 0,1 0 0 0 0,-1 0 1 0 0,1 0-1 0 0,-1 0 0 0 0,1 0 0 0 0,-1 0 1 0 0,0 0-1 0 0,1 0 0 0 0,-1 0 0 0 0,1 0 1 0 0,-1 0-1 0 0,1 0 0 0 0,-1 1 0 0 0,0-1 0 0 0,1 0 1 0 0,-1 0-1 0 0,1 0 0 0 0,-1 1 0 0 0,1-1 1 0 0,-1 0-1 0 0,1 1 0 0 0,-1-1 0 0 0,1 1 1 0 0,0-1-1 0 0,-1 0 0 0 0,1 1 0 0 0,-1-1 1 0 0,1 1-1 0 0,0-1 0 0 0,-1 1 0 0 0,1-1 1 0 0,0 1-1 0 0,0 0 0 0 0,-4 3-332 0 0,0 0 0 0 0,1 1 0 0 0,-1 0 0 0 0,1-1 0 0 0,-2 7 0 0 0,4-9 206 0 0,0-1 1 0 0,1 1-1 0 0,-1 0 0 0 0,0 0 0 0 0,1-1 0 0 0,0 1 0 0 0,-1 0 0 0 0,1 0 1 0 0,0 0-1 0 0,0 0 0 0 0,0 0 0 0 0,0 0 0 0 0,1-1 0 0 0,-1 1 0 0 0,0 0 0 0 0,1 0 1 0 0,-1 0-1 0 0,1-1 0 0 0,1 4 0 0 0,6 6-904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39.914"/>
    </inkml:context>
    <inkml:brush xml:id="br0">
      <inkml:brushProperty name="width" value="0.1" units="cm"/>
      <inkml:brushProperty name="height" value="0.1" units="cm"/>
    </inkml:brush>
  </inkml:definitions>
  <inkml:trace contextRef="#ctx0" brushRef="#br0">37 157 7005 0 0,'-25'-12'2356'0'0,"14"11"409"0"0,20 7-881 0 0,-4-2-1909 0 0,-5-4 317 0 0,10 2-220 0 0,116 15-63 0 0,-117-17-118 0 0,0 1 0 0 0,-1-1 0 0 0,1-1 1 0 0,0 1-1 0 0,0-2 0 0 0,-1 1 0 0 0,1-1 0 0 0,-1 0 0 0 0,0-1 0 0 0,1 0 1 0 0,-1 0-1 0 0,0-1 0 0 0,-1 0 0 0 0,1-1 0 0 0,-1 1 0 0 0,0-1 0 0 0,7-7 0 0 0,-12 11-215 0 0,-11-14-2031 0 0,0 2 2350 0 0,0 0 0 0 0,-17-18 0 0 0,20 25 12 0 0,1 1 1 0 0,-1 0 0 0 0,0 0 0 0 0,0 0 0 0 0,-1 0 0 0 0,0 1 0 0 0,1 0 0 0 0,-11-3 0 0 0,14 6 5 0 0,1 0-1 0 0,-1 0 1 0 0,1 1 0 0 0,-1 0 0 0 0,1-1-1 0 0,-1 1 1 0 0,1 0 0 0 0,-1 0-1 0 0,1 1 1 0 0,-1-1 0 0 0,1 0 0 0 0,-1 1-1 0 0,1-1 1 0 0,-1 1 0 0 0,1 0 0 0 0,-1 0-1 0 0,1 0 1 0 0,-3 2 0 0 0,0 0 45 0 0,1 0 1 0 0,0 0 0 0 0,0 1 0 0 0,0-1-1 0 0,1 1 1 0 0,-5 5 0 0 0,4-5-32 0 0,1 1 0 0 0,-1 0 1 0 0,1 0-1 0 0,0 0 1 0 0,0 1-1 0 0,0-1 0 0 0,1 1 1 0 0,0-1-1 0 0,0 1 0 0 0,1 0 1 0 0,-1 0-1 0 0,1 0 1 0 0,0 0-1 0 0,1 0 0 0 0,0 0 1 0 0,0 0-1 0 0,0 0 1 0 0,0 0-1 0 0,1 0 0 0 0,0 0 1 0 0,0 0-1 0 0,1-1 0 0 0,0 1 1 0 0,0 0-1 0 0,0-1 1 0 0,0 1-1 0 0,1-1 0 0 0,0 0 1 0 0,0 1-1 0 0,1-1 1 0 0,0-1-1 0 0,-1 1 0 0 0,1-1 1 0 0,1 1-1 0 0,-1-1 0 0 0,1 0 1 0 0,-1-1-1 0 0,1 1 1 0 0,0-1-1 0 0,7 3 0 0 0,-2 0-314 0 0,1-1 0 0 0,0-1 0 0 0,0 0 0 0 0,0-1 0 0 0,1 0 0 0 0,-1 0 0 0 0,1-2 0 0 0,-1 1 0 0 0,17-1-1 0 0,2-2-766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40.244"/>
    </inkml:context>
    <inkml:brush xml:id="br0">
      <inkml:brushProperty name="width" value="0.1" units="cm"/>
      <inkml:brushProperty name="height" value="0.1" units="cm"/>
    </inkml:brush>
  </inkml:definitions>
  <inkml:trace contextRef="#ctx0" brushRef="#br0">46 264 6813 0 0,'0'0'1128'0'0,"-8"-32"-799"0"0,-22-98 16 0 0,23 97 218 0 0,15 23-425 0 0,0 1-104 0 0,-1 1-1 0 0,15-13 0 0 0,-21 21-30 0 0,0-1 0 0 0,-1 1 0 0 0,1 0 0 0 0,0-1 0 0 0,0 1 0 0 0,-1 0 0 0 0,1-1 0 0 0,0 1 0 0 0,0 0 0 0 0,-1 0 0 0 0,1 0 0 0 0,0 0 0 0 0,0 0 0 0 0,-1 0 0 0 0,1 0 0 0 0,0 0 0 0 0,0 0 0 0 0,0 0 0 0 0,-1 0 0 0 0,1 0-1 0 0,0 0 1 0 0,0 1 0 0 0,-1-1 0 0 0,1 0 0 0 0,0 1 0 0 0,-1-1 0 0 0,1 1 0 0 0,1 0 0 0 0,14 16 74 0 0,-12-12-48 0 0,11 13 144 0 0,-1 0-1 0 0,-1 1 1 0 0,0 1-1 0 0,-2 0 1 0 0,17 40-1 0 0,-23-48-96 0 0,-1 0-1 0 0,0 0 1 0 0,-1 0-1 0 0,0 1 0 0 0,-1 0 1 0 0,-1-1-1 0 0,0 1 1 0 0,0 0-1 0 0,-1-1 1 0 0,-1 1-1 0 0,0 0 0 0 0,-4 16 1 0 0,3-26-72 0 0,1 1 0 0 0,-1 0 1 0 0,1 0-1 0 0,-1-1 0 0 0,0 1 0 0 0,0-1 1 0 0,-1 0-1 0 0,1 0 0 0 0,-1 1 1 0 0,0-1-1 0 0,-3 3 0 0 0,4-5 0 0 0,0 1-1 0 0,0-1 1 0 0,0 1-1 0 0,0-1 1 0 0,0 0-1 0 0,0 1 1 0 0,0-1-1 0 0,-1 0 1 0 0,1 0 0 0 0,0-1-1 0 0,-1 1 1 0 0,1-1-1 0 0,0 1 1 0 0,-1-1-1 0 0,1 0 1 0 0,-1 1-1 0 0,1-1 1 0 0,-5-1-1 0 0,6 1-1 0 0,-1-1 0 0 0,1 0-1 0 0,0 1 1 0 0,0-1 0 0 0,0 0 0 0 0,0 0-1 0 0,0 1 1 0 0,0-1 0 0 0,0 0-1 0 0,0 0 1 0 0,0 0 0 0 0,1 0-1 0 0,-1 0 1 0 0,0-1 0 0 0,0 1-1 0 0,1 0 1 0 0,-1 0 0 0 0,1 0-1 0 0,-1-1 1 0 0,1 1 0 0 0,0 0-1 0 0,-1 0 1 0 0,1-1 0 0 0,0-1-1 0 0,-2-31-160 0 0,4 20-51 0 0,0 1 0 0 0,1-1 0 0 0,1 1 0 0 0,0 0 1 0 0,0 0-1 0 0,1 0 0 0 0,11-18 0 0 0,5-5-713 0 0,29-37 1 0 0,-33 50 210 0 0,2 1 1 0 0,0 1 0 0 0,42-35-1 0 0,-36 36-47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40.711"/>
    </inkml:context>
    <inkml:brush xml:id="br0">
      <inkml:brushProperty name="width" value="0.1" units="cm"/>
      <inkml:brushProperty name="height" value="0.1" units="cm"/>
    </inkml:brush>
  </inkml:definitions>
  <inkml:trace contextRef="#ctx0" brushRef="#br0">59 6 5757 0 0,'-1'3'179'0'0,"0"-1"0"0"0,-1 1 0 0 0,0-1 0 0 0,1 0 0 0 0,-1 0 0 0 0,0 1 0 0 0,0-1 0 0 0,0 0 0 0 0,0 0 0 0 0,0-1 0 0 0,0 1 0 0 0,-1 0 0 0 0,-3 1 0 0 0,-17 15 698 0 0,22-17-839 0 0,1 0 1 0 0,-1 0 0 0 0,0 1 0 0 0,1-1 0 0 0,-1 0 0 0 0,1 1 0 0 0,0-1 0 0 0,-1 0-1 0 0,1 1 1 0 0,0-1 0 0 0,0 1 0 0 0,0-1 0 0 0,0 1 0 0 0,0-1 0 0 0,0 0 0 0 0,0 1 0 0 0,0-1-1 0 0,1 1 1 0 0,-1-1 0 0 0,1 0 0 0 0,0 2 0 0 0,15 34 237 0 0,-9-23-213 0 0,5 23-18 0 0,-9-27-28 0 0,0 0-1 0 0,1-1 0 0 0,6 13 0 0 0,-8-19-25 0 0,0 0-1 0 0,0 0 1 0 0,1 0-1 0 0,-1 0 1 0 0,1 0-1 0 0,0 0 1 0 0,-1-1-1 0 0,1 1 0 0 0,0-1 1 0 0,0 0-1 0 0,1 0 1 0 0,5 3-1 0 0,-8-5-15 0 0,0 1 0 0 0,0-1 0 0 0,0 0 0 0 0,-1 1 0 0 0,1-1-1 0 0,0 0 1 0 0,0 0 0 0 0,0 0 0 0 0,0 0 0 0 0,0 0 0 0 0,0 0 0 0 0,-1 0 0 0 0,1 0-1 0 0,0 0 1 0 0,0 0 0 0 0,0 0 0 0 0,0 0 0 0 0,0-1 0 0 0,0 1 0 0 0,-1 0 0 0 0,1-1-1 0 0,0 1 1 0 0,0 0 0 0 0,-1-1 0 0 0,1 1 0 0 0,1-2 0 0 0,0 0-26 0 0,0 0 0 0 0,-1 0 0 0 0,1 0 0 0 0,-1-1 0 0 0,0 1 0 0 0,0 0 0 0 0,0-1 0 0 0,0 1 1 0 0,1-5-1 0 0,2-7-61 0 0,-2 0 0 0 0,3-26 0 0 0,-5 36 134 0 0,1-30-47 0 0,-1 0 0 0 0,-5-42-1 0 0,5 75 29 0 0,0 0 0 0 0,-1 0 0 0 0,1 0 0 0 0,0 0 0 0 0,0 0 0 0 0,0 0 0 0 0,-1 0-1 0 0,1 0 1 0 0,-1 0 0 0 0,1 0 0 0 0,-1 0 0 0 0,1 0 0 0 0,-1 1 0 0 0,-1-3-1 0 0,-2 5 38 0 0,2 8-3 0 0,-1 22 228 0 0,2 0 0 0 0,2-1-1 0 0,0 1 1 0 0,2 0-1 0 0,2 0 1 0 0,12 45-1 0 0,72 179 871 0 0,0 4-762 0 0,-86-248-357 0 0,0-1 0 0 0,-2 1 0 0 0,1 0 1 0 0,-1-1-1 0 0,-1 1 0 0 0,0 0 0 0 0,-3 21 0 0 0,2-30-4 0 0,1 0-1 0 0,-1-1 1 0 0,0 1 0 0 0,0 0 0 0 0,0 0-1 0 0,0 0 1 0 0,0-1 0 0 0,0 1 0 0 0,-1-1-1 0 0,0 1 1 0 0,1-1 0 0 0,-1 1 0 0 0,0-1-1 0 0,0 0 1 0 0,0 0 0 0 0,0 0 0 0 0,0 0-1 0 0,-1 0 1 0 0,1-1 0 0 0,-1 1-1 0 0,1-1 1 0 0,-1 1 0 0 0,1-1 0 0 0,-1 0-1 0 0,0 0 1 0 0,0 0 0 0 0,0 0 0 0 0,1-1-1 0 0,-1 1 1 0 0,0-1 0 0 0,0 1 0 0 0,0-1-1 0 0,0 0 1 0 0,0-1 0 0 0,-4 1 0 0 0,-2-2 1 0 0,0 0 0 0 0,0 0 0 0 0,1-1 1 0 0,-1 0-1 0 0,1 0 0 0 0,0-1 0 0 0,0 0 1 0 0,0 0-1 0 0,1-1 0 0 0,-1 0 1 0 0,1 0-1 0 0,-10-11 0 0 0,3 3-8 0 0,1-1 0 0 0,1 0 1 0 0,0-1-1 0 0,1 0 0 0 0,-9-18 0 0 0,13 20-4 0 0,2 0 1 0 0,-1 0-1 0 0,2-1 0 0 0,0 0 1 0 0,0 0-1 0 0,2 0 1 0 0,-1 0-1 0 0,2-1 0 0 0,0 1 1 0 0,1 0-1 0 0,0-1 0 0 0,3-14 1 0 0,-1 8-3 0 0,2 0 0 0 0,0 1 0 0 0,2-1 0 0 0,0 1-1 0 0,1 0 1 0 0,1 0 0 0 0,16-27 0 0 0,-4 18-32 0 0,-19 28 15 0 0,0 0 0 0 0,0 0 0 0 0,0 0 1 0 0,1 0-1 0 0,-1 0 0 0 0,0 0 1 0 0,1 0-1 0 0,-1 1 0 0 0,1-1 0 0 0,-1 0 1 0 0,1 1-1 0 0,-1-1 0 0 0,1 1 1 0 0,-1-1-1 0 0,1 1 0 0 0,-1 0 1 0 0,1 0-1 0 0,2 0 0 0 0,-3 0-20 0 0,0 0 0 0 0,0 1-1 0 0,-1-1 1 0 0,1 1 0 0 0,0-1-1 0 0,0 1 1 0 0,0-1 0 0 0,-1 1 0 0 0,1-1-1 0 0,0 1 1 0 0,-1-1 0 0 0,1 1-1 0 0,-1 0 1 0 0,1 0 0 0 0,0-1 0 0 0,-1 1-1 0 0,1 0 1 0 0,-1 0 0 0 0,0 0 0 0 0,1-1-1 0 0,-1 1 1 0 0,0 0 0 0 0,0 0-1 0 0,1 0 1 0 0,-1 0 0 0 0,0 0 0 0 0,0 0-1 0 0,0 0 1 0 0,0 0 0 0 0,0-1-1 0 0,0 1 1 0 0,0 0 0 0 0,0 0 0 0 0,-1 0-1 0 0,1 0 1 0 0,-1 1 0 0 0,-8 36-1681 0 0,-3-16 558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41.530"/>
    </inkml:context>
    <inkml:brush xml:id="br0">
      <inkml:brushProperty name="width" value="0.1" units="cm"/>
      <inkml:brushProperty name="height" value="0.1" units="cm"/>
    </inkml:brush>
  </inkml:definitions>
  <inkml:trace contextRef="#ctx0" brushRef="#br0">3 520 5757 0 0,'-2'-22'299'0'0,"1"-40"0"0"0,2 55-106 0 0,0-1 1 0 0,0 1 0 0 0,0 0-1 0 0,1-1 1 0 0,0 1-1 0 0,1 0 1 0 0,0 0 0 0 0,7-13-1 0 0,-10 19-160 0 0,0 0-1 0 0,1 1 0 0 0,-1-1 0 0 0,0 0 1 0 0,1 1-1 0 0,-1-1 0 0 0,1 1 1 0 0,-1-1-1 0 0,1 1 0 0 0,-1-1 0 0 0,1 1 1 0 0,0-1-1 0 0,-1 1 0 0 0,1 0 0 0 0,-1-1 1 0 0,1 1-1 0 0,0 0 0 0 0,-1-1 0 0 0,1 1 1 0 0,0 0-1 0 0,0 0 0 0 0,-1 0 0 0 0,1-1 1 0 0,0 1-1 0 0,-1 0 0 0 0,1 0 1 0 0,0 0-1 0 0,1 1 0 0 0,-1-1-2 0 0,1 1-1 0 0,0 0 1 0 0,-1-1 0 0 0,1 1-1 0 0,-1 0 1 0 0,1 0 0 0 0,-1 0-1 0 0,0 0 1 0 0,1 0 0 0 0,-1 1-1 0 0,2 1 1 0 0,3 4-18 0 0,-1 0 1 0 0,-1 1-1 0 0,8 14 1 0 0,11 36 10 0 0,-3 1 1 0 0,18 89-1 0 0,-31-118-12 0 0,11 31 30 0 0,-33-105 20 0 0,-10-51 0 0 0,5 12-134 0 0,8 36 48 0 0,2-1 0 0 0,2-1 0 0 0,2 1 0 0 0,2-53 1 0 0,3 80 15 0 0,2 1 1 0 0,0-1 0 0 0,1 1 0 0 0,1-1-1 0 0,1 1 1 0 0,1 0 0 0 0,14-36 0 0 0,-17 53 6 0 0,0 0 0 0 0,0 0 0 0 0,0 0 1 0 0,0 0-1 0 0,1 0 0 0 0,-1 1 1 0 0,1-1-1 0 0,-1 1 0 0 0,1 0 0 0 0,0-1 1 0 0,0 2-1 0 0,0-1 0 0 0,0 0 1 0 0,1 0-1 0 0,-1 1 0 0 0,0 0 1 0 0,1-1-1 0 0,-1 2 0 0 0,1-1 0 0 0,6-1 1 0 0,5 1 0 0 0,1 0 0 0 0,-1 0 1 0 0,24 4-1 0 0,-30-3 0 0 0,-4 1 1 0 0,0-1 0 0 0,1 1-1 0 0,-1 0 1 0 0,0 0 0 0 0,0 1-1 0 0,0-1 1 0 0,0 1 0 0 0,0 1-1 0 0,0-1 1 0 0,-1 0 0 0 0,1 1-1 0 0,-1 0 1 0 0,1 0 0 0 0,-1 0-1 0 0,0 1 1 0 0,0 0 0 0 0,-1-1-1 0 0,1 1 1 0 0,-1 1 0 0 0,0-1-1 0 0,0 0 1 0 0,0 1 0 0 0,0-1-1 0 0,2 9 1 0 0,-2-6 1 0 0,-1 0 0 0 0,0 1 0 0 0,0-1-1 0 0,-1 1 1 0 0,0-1 0 0 0,0 1 0 0 0,-1 0 0 0 0,0 0 0 0 0,0-1 0 0 0,-1 1 0 0 0,0 0-1 0 0,-1-1 1 0 0,1 1 0 0 0,-1-1 0 0 0,-1 1 0 0 0,-4 9 0 0 0,0-3 4 0 0,-2 0-1 0 0,0 0 1 0 0,0 0 0 0 0,-2-1-1 0 0,-12 13 1 0 0,-9 12-14 0 0,31-37 10 0 0,0 0-1 0 0,0 0 0 0 0,0 0 1 0 0,1 0-1 0 0,-1 0 0 0 0,1 1 1 0 0,-1-1-1 0 0,1 0 0 0 0,-1 0 1 0 0,1 1-1 0 0,-1-1 0 0 0,1 0 1 0 0,0 1-1 0 0,0-1 0 0 0,0 0 1 0 0,0 1-1 0 0,0-1 0 0 0,0 1 1 0 0,0-1-1 0 0,0 0 0 0 0,1 1 1 0 0,-1-1-1 0 0,0 0 1 0 0,1 0-1 0 0,-1 1 0 0 0,1-1 1 0 0,0 0-1 0 0,-1 0 0 0 0,1 1 1 0 0,0-1-1 0 0,0 0 0 0 0,-1 0 1 0 0,1 0-1 0 0,0 0 0 0 0,0 0 1 0 0,0 0-1 0 0,2 1 0 0 0,5 4 21 0 0,0 0-1 0 0,1 0 1 0 0,0-1-1 0 0,11 5 1 0 0,-5-2 16 0 0,74 31 107 0 0,-5-2-28 0 0,-74-31-100 0 0,1 0 0 0 0,-1 0 0 0 0,0 1 0 0 0,-1 0 0 0 0,12 12 0 0 0,-19-17-15 0 0,0 0 1 0 0,0 0 0 0 0,0 0-1 0 0,-1 0 1 0 0,1 1-1 0 0,-1-1 1 0 0,1 1 0 0 0,-1-1-1 0 0,0 1 1 0 0,0-1-1 0 0,0 1 1 0 0,0 0 0 0 0,0-1-1 0 0,-1 1 1 0 0,1 0-1 0 0,-1 0 1 0 0,0 0 0 0 0,0 4-1 0 0,0-3 18 0 0,-1-1-1 0 0,0 1 1 0 0,0 0-1 0 0,-1 0 1 0 0,1 0-1 0 0,-1-1 1 0 0,1 1-1 0 0,-1 0 1 0 0,0-1-1 0 0,-1 0 1 0 0,-3 6-1 0 0,-4 1 77 0 0,1-1 0 0 0,-1 0 0 0 0,0-1 0 0 0,-1 0 0 0 0,0 0 0 0 0,-21 10 0 0 0,18-12-42 0 0,1 0-1 0 0,0-1 1 0 0,-1-1 0 0 0,0 0 0 0 0,0-1 0 0 0,0 0 0 0 0,-22 1 0 0 0,27-4-95 0 0,0 0-1 0 0,0 0 1 0 0,0-1-1 0 0,0 0 1 0 0,0 0 0 0 0,0-1-1 0 0,0 0 1 0 0,1-1 0 0 0,-1 0-1 0 0,1 0 1 0 0,0-1-1 0 0,0 0 1 0 0,-9-6 0 0 0,15 8-72 0 0,-1 0 1 0 0,1 1-1 0 0,0-1 1 0 0,0 0 0 0 0,1-1-1 0 0,-1 1 1 0 0,0 0-1 0 0,1 0 1 0 0,-1-1 0 0 0,1 1-1 0 0,0-1 1 0 0,0 1-1 0 0,0-1 1 0 0,0 0 0 0 0,0 1-1 0 0,1-1 1 0 0,-1 0-1 0 0,1 0 1 0 0,-1 0 0 0 0,1 1-1 0 0,0-5 1 0 0,5-10-965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41.901"/>
    </inkml:context>
    <inkml:brush xml:id="br0">
      <inkml:brushProperty name="width" value="0.1" units="cm"/>
      <inkml:brushProperty name="height" value="0.1" units="cm"/>
    </inkml:brush>
  </inkml:definitions>
  <inkml:trace contextRef="#ctx0" brushRef="#br0">18 181 6941 0 0,'-18'10'452'0'0,"24"-8"-171"0"0,0-1-1 0 0,1 1 1 0 0,-1-1-1 0 0,1-1 0 0 0,-1 1 1 0 0,0-1-1 0 0,1 0 0 0 0,-1 0 1 0 0,10-2-1 0 0,3 1-75 0 0,-2 0-185 0 0,85-5 72 0 0,-88 5-135 0 0,0-2 1 0 0,1 0-1 0 0,-1 0 0 0 0,24-10 1 0 0,-36 12-3 0 0,0 1 1 0 0,-1-1-1 0 0,1 0 0 0 0,0 1 1 0 0,-1-1-1 0 0,1 0 0 0 0,-1 0 1 0 0,1 0-1 0 0,-1 0 0 0 0,0 0 1 0 0,1-1-1 0 0,-1 1 1 0 0,0 0-1 0 0,0-1 0 0 0,0 1 1 0 0,0-1-1 0 0,0 1 0 0 0,0-1 1 0 0,0 1-1 0 0,-1-1 0 0 0,1 1 1 0 0,0-1-1 0 0,-1 0 0 0 0,1 0 1 0 0,-1 1-1 0 0,0-1 0 0 0,0 0 1 0 0,1 1-1 0 0,-1-1 0 0 0,-1-2 1 0 0,0-1-55 0 0,0 1 0 0 0,-1-1 0 0 0,1 0 0 0 0,-1 1 0 0 0,-1 0 1 0 0,1-1-1 0 0,0 1 0 0 0,-1 0 0 0 0,-6-7 0 0 0,3 4 81 0 0,0 1 1 0 0,0 0-1 0 0,0 0 0 0 0,-1 0 1 0 0,0 1-1 0 0,0 0 1 0 0,-1 0-1 0 0,0 1 0 0 0,1 0 1 0 0,-1 0-1 0 0,-15-5 0 0 0,20 8 36 0 0,0 1 0 0 0,-1-1-1 0 0,1 0 1 0 0,0 1 0 0 0,0 0 0 0 0,0 0-1 0 0,-1 0 1 0 0,1 0 0 0 0,0 0-1 0 0,0 0 1 0 0,0 1 0 0 0,0 0 0 0 0,-1-1-1 0 0,1 1 1 0 0,0 0 0 0 0,0 1-1 0 0,1-1 1 0 0,-1 1 0 0 0,0-1-1 0 0,0 1 1 0 0,1 0 0 0 0,-1 0 0 0 0,1 0-1 0 0,-1 0 1 0 0,1 0 0 0 0,0 1-1 0 0,0-1 1 0 0,0 1 0 0 0,0-1 0 0 0,0 1-1 0 0,0 0 1 0 0,1-1 0 0 0,0 1-1 0 0,-3 6 1 0 0,-2 9 148 0 0,1 0 0 0 0,1 0 0 0 0,0 0 0 0 0,2 0 1 0 0,0 1-1 0 0,0-1 0 0 0,2 1 0 0 0,0-1 0 0 0,2 1 0 0 0,0-1 0 0 0,1 0 0 0 0,0 1 0 0 0,2-1 0 0 0,0-1 1 0 0,8 18-1 0 0,-9-24-130 0 0,2 0 1 0 0,-1-1-1 0 0,1 0 1 0 0,1 0-1 0 0,0 0 1 0 0,0-1-1 0 0,1 0 1 0 0,0-1-1 0 0,1 0 1 0 0,0 0-1 0 0,0 0 1 0 0,0-1-1 0 0,21 11 1 0 0,-16-11-366 0 0,1-1 0 0 0,0 0 0 0 0,0-1 0 0 0,0 0 0 0 0,0-1 0 0 0,1-1 0 0 0,0-1 0 0 0,-1 0 0 0 0,29-1 0 0 0,-12-2-813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00.304"/>
    </inkml:context>
    <inkml:brush xml:id="br0">
      <inkml:brushProperty name="width" value="0.1" units="cm"/>
      <inkml:brushProperty name="height" value="0.1" units="cm"/>
    </inkml:brush>
  </inkml:definitions>
  <inkml:trace contextRef="#ctx0" brushRef="#br0">39 147 6845 0 0,'-4'-5'157'0'0,"0"0"0"0"0,0-1 1 0 0,1 0-1 0 0,-1 1 0 0 0,1-1 1 0 0,0-1-1 0 0,1 1 0 0 0,-1 0 1 0 0,1-1-1 0 0,0 1 0 0 0,1-1 1 0 0,0 1-1 0 0,0-1 0 0 0,0-8 1 0 0,2 29-81 0 0,2 0 1 0 0,-1 0-1 0 0,2 0 1 0 0,0 0-1 0 0,8 17 0 0 0,-2-2 1 0 0,-8-24-65 0 0,6 20 27 0 0,0-1 0 0 0,-1 1 0 0 0,-2 0-1 0 0,0 0 1 0 0,1 35 0 0 0,-6-60-41 0 0,0 0 0 0 0,0-1 0 0 0,0 1 1 0 0,0 0-1 0 0,0 0 0 0 0,0 0 0 0 0,0 0 0 0 0,0 0 0 0 0,0 0 1 0 0,0 0-1 0 0,0 0 0 0 0,-1 0 0 0 0,1 0 0 0 0,0 0 0 0 0,0 0 0 0 0,0 0 1 0 0,0 0-1 0 0,0 0 0 0 0,0 0 0 0 0,0 0 0 0 0,0 0 0 0 0,0 0 1 0 0,0 0-1 0 0,0 0 0 0 0,0 0 0 0 0,0 0 0 0 0,0 0 0 0 0,0 0 1 0 0,0 1-1 0 0,-1-1 0 0 0,1 0 0 0 0,0 0 0 0 0,0 0 0 0 0,0 0 1 0 0,0 0-1 0 0,0 0 0 0 0,0 0 0 0 0,0 0 0 0 0,0 0 0 0 0,0 0 0 0 0,0 0 1 0 0,0 0-1 0 0,0 0 0 0 0,0 0 0 0 0,0 0 0 0 0,0 0 0 0 0,0 0 1 0 0,0 0-1 0 0,0 1 0 0 0,0-1 0 0 0,0 0 0 0 0,0 0 0 0 0,0 0 1 0 0,0 0-1 0 0,-5-9-150 0 0,-3-14-88 0 0,8 13 208 0 0,0-1 0 0 0,1 1 0 0 0,0-1 0 0 0,0 1 0 0 0,1-1 0 0 0,0 1 1 0 0,1 0-1 0 0,4-10 0 0 0,38-78 74 0 0,-36 80-58 0 0,0 1 38 0 0,21-30 0 0 0,-26 42-23 0 0,0-1 1 0 0,0 2-1 0 0,0-1 1 0 0,1 0-1 0 0,0 1 1 0 0,0 0-1 0 0,0 0 1 0 0,0 0-1 0 0,9-3 1 0 0,-13 6-4 0 0,-1 1 1 0 0,1-1-1 0 0,0 1 1 0 0,0 0-1 0 0,0-1 1 0 0,0 1-1 0 0,0 0 1 0 0,0 0 0 0 0,0 0-1 0 0,0 0 1 0 0,0 0-1 0 0,0 0 1 0 0,0 0-1 0 0,-1 0 1 0 0,1 0-1 0 0,0 0 1 0 0,0 1 0 0 0,0-1-1 0 0,0 0 1 0 0,0 0-1 0 0,0 1 1 0 0,0-1-1 0 0,-1 1 1 0 0,1-1-1 0 0,1 1 1 0 0,-1 1-2 0 0,1 0 0 0 0,-1-1 0 0 0,0 1 0 0 0,1-1 0 0 0,-1 1 0 0 0,0 0 0 0 0,0 0 0 0 0,-1 0 0 0 0,1 0 0 0 0,0 0 0 0 0,0 2 0 0 0,1 5 11 0 0,0 1 1 0 0,-1 0 0 0 0,0 18 0 0 0,-5 95 233 0 0,4-123-239 0 0,0 1 1 0 0,0-1-1 0 0,0 1 0 0 0,0-1 1 0 0,0 1-1 0 0,0-1 0 0 0,0 1 0 0 0,0-1 1 0 0,0 0-1 0 0,0 1 0 0 0,1-1 1 0 0,-1 1-1 0 0,0-1 0 0 0,0 1 0 0 0,0-1 1 0 0,1 0-1 0 0,-1 1 0 0 0,0-1 1 0 0,0 1-1 0 0,1-1 0 0 0,-1 0 0 0 0,0 1 1 0 0,1-1-1 0 0,-1 0 0 0 0,1 1 1 0 0,-1-1-1 0 0,0 0 0 0 0,1 0 0 0 0,-1 0 1 0 0,1 1-1 0 0,-1-1 0 0 0,1 0 1 0 0,-1 0-1 0 0,0 0 0 0 0,1 0 0 0 0,-1 0 1 0 0,1 0-1 0 0,-1 0 0 0 0,1 0 1 0 0,-1 0-1 0 0,1 0 0 0 0,-1 0 0 0 0,1 0 1 0 0,-1 0-1 0 0,1 0 0 0 0,-1 0 1 0 0,1 0-1 0 0,-1 0 0 0 0,0-1 0 0 0,1 1 1 0 0,-1 0-1 0 0,1 0 0 0 0,-1 0 1 0 0,0-1-1 0 0,1 1 0 0 0,-1 0 0 0 0,0-1 1 0 0,1 1-1 0 0,31-22 117 0 0,-26 17-130 0 0,35-30 82 0 0,-33 27-44 0 0,1-1-1 0 0,0 2 1 0 0,1-1 0 0 0,0 1-1 0 0,0 1 1 0 0,1 0-1 0 0,-1 0 1 0 0,21-7 0 0 0,-29 12-32 0 0,1 1 0 0 0,-1-1-1 0 0,0 1 1 0 0,0 0 0 0 0,1-1 0 0 0,-1 1 0 0 0,0 0 0 0 0,1 1 0 0 0,-1-1 0 0 0,0 0 0 0 0,0 1 0 0 0,1-1 0 0 0,-1 1 0 0 0,0-1 0 0 0,0 1 0 0 0,0 0 0 0 0,0 0 0 0 0,0 0 0 0 0,0 0 0 0 0,3 2 0 0 0,-3 0 3 0 0,1 0-1 0 0,0 0 1 0 0,-1 0 0 0 0,1 0 0 0 0,-1 0-1 0 0,0 1 1 0 0,0-1 0 0 0,0 1 0 0 0,0-1-1 0 0,2 8 1 0 0,-1 0-25 0 0,-1 0 0 0 0,1 0-1 0 0,-2 0 1 0 0,1 1 0 0 0,-2-1-1 0 0,0 0 1 0 0,-1 14 0 0 0,1-20-89 0 0,-1 0 0 0 0,1 0-1 0 0,0 0 1 0 0,0 1 0 0 0,0-1 0 0 0,1 0 0 0 0,0 0 0 0 0,1 4-1 0 0,-1-6 4 0 0,0-1 0 0 0,0 0 0 0 0,0 0 0 0 0,0 0-1 0 0,0-1 1 0 0,0 1 0 0 0,0 0 0 0 0,1 0-1 0 0,-1-1 1 0 0,1 1 0 0 0,-1 0 0 0 0,1-1 0 0 0,0 0-1 0 0,0 1 1 0 0,0-1 0 0 0,-1 0 0 0 0,1 0 0 0 0,0 0-1 0 0,0 0 1 0 0,3 1 0 0 0,10 1-761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42.230"/>
    </inkml:context>
    <inkml:brush xml:id="br0">
      <inkml:brushProperty name="width" value="0.1" units="cm"/>
      <inkml:brushProperty name="height" value="0.1" units="cm"/>
    </inkml:brush>
  </inkml:definitions>
  <inkml:trace contextRef="#ctx0" brushRef="#br0">145 71 7133 0 0,'-4'-9'-1'0'0,"4"7"34"0"0,0 1 0 0 0,-1-1 1 0 0,1 1-1 0 0,0-1 0 0 0,-1 1 0 0 0,1 0 0 0 0,-1-1 1 0 0,0 1-1 0 0,1 0 0 0 0,-1-1 0 0 0,0 1 1 0 0,0 0-1 0 0,0 0 0 0 0,0 0 0 0 0,0 0 0 0 0,0 0 1 0 0,0 0-1 0 0,0 0 0 0 0,0 0 0 0 0,-3-1 0 0 0,4 2-8 0 0,0 0 0 0 0,-1 0 0 0 0,1 0 0 0 0,0 0 0 0 0,-1 0 0 0 0,1 0 0 0 0,0 0 0 0 0,-1 1 0 0 0,1-1 0 0 0,0 0 0 0 0,-1 0 0 0 0,1 0 0 0 0,0 1 0 0 0,0-1 0 0 0,-1 0 0 0 0,1 0 0 0 0,0 0 0 0 0,0 1 0 0 0,0-1 0 0 0,-1 0 0 0 0,1 0 0 0 0,0 1 0 0 0,0-1 0 0 0,0 0 0 0 0,0 1 0 0 0,-1-1 0 0 0,1 0 0 0 0,0 1 0 0 0,0-1 0 0 0,0 0 0 0 0,0 1 0 0 0,0-1 0 0 0,0 0 0 0 0,0 1 0 0 0,0-1 0 0 0,0 0 0 0 0,0 1 0 0 0,0-1 0 0 0,0 0 0 0 0,0 1 0 0 0,0-1 0 0 0,0 0 0 0 0,1 1 0 0 0,-1-1 0 0 0,0 0 0 0 0,0 0 0 0 0,0 1 0 0 0,0-1 0 0 0,1 0 0 0 0,-1 1 0 0 0,0-1 0 0 0,0 0 0 0 0,1 0 0 0 0,-1 1 0 0 0,13 19 309 0 0,-11-18-238 0 0,10 16-30 0 0,0-2 0 0 0,2 1 0 0 0,0-2 0 0 0,1 0 0 0 0,0 0 0 0 0,1-1 0 0 0,23 14 0 0 0,-27-20-212 0 0,-3-1-144 0 0,1-1 0 0 0,19 10 1 0 0,-26-15 146 0 0,-1 0 0 0 0,1 0 0 0 0,-1-1 1 0 0,1 1-1 0 0,-1 0 0 0 0,1-1 0 0 0,0 1 1 0 0,0-1-1 0 0,-1 0 0 0 0,1 0 0 0 0,0 0 1 0 0,-1 0-1 0 0,1-1 0 0 0,0 1 1 0 0,-1-1-1 0 0,1 1 0 0 0,3-3 0 0 0,-4 3 33 0 0,-1-1-1 0 0,1 0 0 0 0,-1 0 1 0 0,1 0-1 0 0,-1 0 0 0 0,0 0 1 0 0,1 0-1 0 0,-1 0 0 0 0,0 0 1 0 0,0-1-1 0 0,0 1 0 0 0,0 0 1 0 0,0-1-1 0 0,0 1 0 0 0,-1-1 1 0 0,1 1-1 0 0,0-1 1 0 0,-1 0-1 0 0,1-1 0 0 0,0 0-3 0 0,0-1-1 0 0,-1 1 0 0 0,0-1 1 0 0,0 0-1 0 0,0 1 0 0 0,0-1 1 0 0,-1 1-1 0 0,-1-6 0 0 0,-1-4 323 0 0,-1 1 0 0 0,-1 0 0 0 0,-11-21 0 0 0,2 4 623 0 0,11 21-586 0 0,0 1-1 0 0,-1-1 1 0 0,0 0 0 0 0,0 1-1 0 0,-1 0 1 0 0,0 0 0 0 0,0 0 0 0 0,-1 1-1 0 0,-8-8 1 0 0,12 13-195 0 0,1 0-1 0 0,-1 0 1 0 0,1 1 0 0 0,-1-1-1 0 0,0 1 1 0 0,1-1-1 0 0,-1 1 1 0 0,0 0 0 0 0,1-1-1 0 0,-1 1 1 0 0,0 0 0 0 0,1 0-1 0 0,-1 0 1 0 0,0 0-1 0 0,1 1 1 0 0,-1-1 0 0 0,0 0-1 0 0,1 1 1 0 0,-1-1 0 0 0,0 1-1 0 0,1 0 1 0 0,-1-1 0 0 0,1 1-1 0 0,-1 0 1 0 0,1 0-1 0 0,-1 0 1 0 0,1 0 0 0 0,-2 2-1 0 0,-5 4 175 0 0,0 1-1 0 0,0 0 0 0 0,-8 11 0 0 0,11-12-105 0 0,-32 42 568 0 0,-35 62 0 0 0,9-12-871 0 0,39-63-378 0 0,6-5-300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52.336"/>
    </inkml:context>
    <inkml:brush xml:id="br0">
      <inkml:brushProperty name="width" value="0.1" units="cm"/>
      <inkml:brushProperty name="height" value="0.1" units="cm"/>
    </inkml:brush>
  </inkml:definitions>
  <inkml:trace contextRef="#ctx0" brushRef="#br0">1685 8 5541 0 0,'-1'-7'352'0'0,"-5"8"208"0"0,5 0-519 0 0,0-1 0 0 0,-1 1 0 0 0,0 0 1 0 0,1-1-1 0 0,-1 0 0 0 0,1 1 1 0 0,-1-1-1 0 0,0 0 0 0 0,1 0 0 0 0,-3 0 1 0 0,-154-5 526 0 0,-167 16 0 0 0,-545 59-414 0 0,572-37-254 0 0,290-33 74 0 0,10-1-58 0 0,17-4-761 0 0,-16 4 702 0 0,11-3-315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52.679"/>
    </inkml:context>
    <inkml:brush xml:id="br0">
      <inkml:brushProperty name="width" value="0.1" units="cm"/>
      <inkml:brushProperty name="height" value="0.1" units="cm"/>
    </inkml:brush>
  </inkml:definitions>
  <inkml:trace contextRef="#ctx0" brushRef="#br0">479 45 4340 0 0,'6'-5'53'0'0,"0"0"0"0"0,1 1-1 0 0,-1-1 1 0 0,1 2-1 0 0,0-1 1 0 0,0 1-1 0 0,0 0 1 0 0,1 0 0 0 0,-1 1-1 0 0,1 0 1 0 0,-1 0-1 0 0,1 1 1 0 0,0 0 0 0 0,11 0-1 0 0,-19 0-48 0 0,1 1 1 0 0,-1 0-1 0 0,0 0 0 0 0,1 0 0 0 0,-1 0 1 0 0,0 0-1 0 0,1 0 0 0 0,-1 0 1 0 0,0 0-1 0 0,0 0 0 0 0,1 0 0 0 0,-1 0 1 0 0,0 0-1 0 0,1 0 0 0 0,-1 1 0 0 0,0-1 1 0 0,0 0-1 0 0,1 0 0 0 0,-1 0 0 0 0,0 0 1 0 0,1 0-1 0 0,-1 1 0 0 0,0-1 1 0 0,0 0-1 0 0,0 0 0 0 0,1 0 0 0 0,-1 1 1 0 0,0-1-1 0 0,0 0 0 0 0,0 0 0 0 0,1 1 1 0 0,-1-1-1 0 0,0 0 0 0 0,0 0 0 0 0,0 1 1 0 0,0 0-1 0 0,-6 11 105 0 0,-23 16 16 0 0,22-22-96 0 0,-9 7-15 0 0,0 0 1 0 0,-1 0 0 0 0,-33 17-1 0 0,-62 24-41 0 0,99-49 21 0 0,-300 136-71 0 0,311-140 76 0 0,0-1 0 0 0,0 1 0 0 0,0 0 0 0 0,1 0 1 0 0,-1 0-1 0 0,0 0 0 0 0,1 0 0 0 0,-1 0 0 0 0,0 1 0 0 0,1-1 1 0 0,0 0-1 0 0,-1 1 0 0 0,1 0 0 0 0,-2 2 0 0 0,3-3 13 0 0,-1 1-1 0 0,1-1 1 0 0,0 1-1 0 0,0-1 0 0 0,0 0 1 0 0,0 1-1 0 0,0-1 1 0 0,0 1-1 0 0,1-1 1 0 0,-1 0-1 0 0,0 1 1 0 0,1-1-1 0 0,-1 0 1 0 0,1 1-1 0 0,-1-1 0 0 0,1 0 1 0 0,0 0-1 0 0,0 1 1 0 0,-1-1-1 0 0,1 0 1 0 0,1 1-1 0 0,8 11 81 0 0,0-1-1 0 0,0 0 1 0 0,1-1-1 0 0,1 0 1 0 0,-1-1-1 0 0,23 14 1 0 0,-10-10-112 0 0,0 0 0 0 0,51 18 1 0 0,-6-8-248 0 0,-31-13 40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7:06.842"/>
    </inkml:context>
    <inkml:brush xml:id="br0">
      <inkml:brushProperty name="width" value="0.1" units="cm"/>
      <inkml:brushProperty name="height" value="0.1" units="cm"/>
    </inkml:brush>
  </inkml:definitions>
  <inkml:trace contextRef="#ctx0" brushRef="#br0">571 80 6533 0 0,'-2'-27'9'0'0,"3"23"-13"0"0,-1 1 0 0 0,0-1 0 0 0,-1 1 0 0 0,1-1 0 0 0,0 1 0 0 0,-1-1 0 0 0,-2-5 0 0 0,3 8 1 0 0,-1 0 0 0 0,0-1 0 0 0,0 1 0 0 0,0 0 0 0 0,0 0 0 0 0,0 0 0 0 0,0 0 1 0 0,0 0-1 0 0,0 0 0 0 0,0 0 0 0 0,0 0 0 0 0,-1 0 0 0 0,1 1 0 0 0,0-1 0 0 0,-1 0 1 0 0,1 1-1 0 0,-1-1 0 0 0,1 1 0 0 0,0-1 0 0 0,-1 1 0 0 0,1 0 0 0 0,-1 0 0 0 0,-1-1 1 0 0,-6 1-12 0 0,0 1 0 0 0,0 0 1 0 0,1 0-1 0 0,-1 1 1 0 0,0 0-1 0 0,1 0 0 0 0,0 1 1 0 0,-1 0-1 0 0,1 0 1 0 0,0 1-1 0 0,0 0 1 0 0,1 0-1 0 0,-1 1 0 0 0,1 0 1 0 0,-12 11-1 0 0,16-12 19 0 0,1-1-1 0 0,-1 1 1 0 0,1 0 0 0 0,0-1-1 0 0,0 1 1 0 0,0 0-1 0 0,0 0 1 0 0,1 0 0 0 0,-1 1-1 0 0,1-1 1 0 0,0 0-1 0 0,1 0 1 0 0,-1 1 0 0 0,0 6-1 0 0,1 2 22 0 0,1-1-1 0 0,0 1 1 0 0,4 21 0 0 0,10 25-39 0 0,3-1 1 0 0,3 0 0 0 0,29 58-1 0 0,6 16-23 0 0,-1 57 141 0 0,-53-181-106 0 0,13 67 8 0 0,6 110 1 0 0,-19-159 2 0 0,-1 0 0 0 0,-2 0 0 0 0,-5 42 0 0 0,-1-18 24 0 0,3-20-15 0 0,-1 0 1 0 0,-11 36 0 0 0,12-51-23 0 0,-1 0 0 0 0,-1 0 0 0 0,-1 0 0 0 0,0-1 0 0 0,-1 1-1 0 0,0-2 1 0 0,-1 1 0 0 0,-1-1 0 0 0,0-1 0 0 0,0 0 0 0 0,-2 0 0 0 0,-20 17 0 0 0,0-7-19 0 0,0 0 0 0 0,-2-2 1 0 0,0-2-1 0 0,-50 19 1 0 0,32-18-19 0 0,-1-2-1 0 0,-82 14 1 0 0,128-31 14 0 0,10-2 56 0 0,14-2 3 0 0,38 2-50 0 0,1 3 0 0 0,-1 2 0 0 0,0 3 1 0 0,77 18-1 0 0,-99-16 14 0 0,-1 2 0 0 0,0 0 0 0 0,0 3 0 0 0,-1 0 0 0 0,-1 2 0 0 0,0 2 0 0 0,-1 0 0 0 0,39 32 0 0 0,-48-31 15 0 0,-1 1 1 0 0,0 1-1 0 0,-2 0 1 0 0,0 1-1 0 0,-1 1 0 0 0,-2 1 1 0 0,0 0-1 0 0,-1 1 1 0 0,-1 0-1 0 0,-2 1 0 0 0,0 1 1 0 0,-2-1-1 0 0,-1 1 1 0 0,-1 0-1 0 0,-1 1 0 0 0,-1 0 1 0 0,1 45-1 0 0,-6-21 56 0 0,-1 1 1 0 0,-16 86-1 0 0,-34 98 125 0 0,-1-1 119 0 0,43-185-298 0 0,4-27-28 0 0,2 0 1 0 0,0 0-1 0 0,2 0 0 0 0,0 1 1 0 0,2 25-1 0 0,1-43 3 0 0,0 1-1 0 0,1 0 1 0 0,-1-1 0 0 0,1 1 0 0 0,0 0-1 0 0,1-1 1 0 0,0 0 0 0 0,0 0 0 0 0,0 0 0 0 0,0 0-1 0 0,1 0 1 0 0,0-1 0 0 0,0 1 0 0 0,1-1-1 0 0,0 0 1 0 0,0 0 0 0 0,0-1 0 0 0,0 0 0 0 0,1 0-1 0 0,-1 0 1 0 0,1 0 0 0 0,8 3 0 0 0,6 2 10 0 0,0 0 1 0 0,1-2-1 0 0,1 0 1 0 0,39 7-1 0 0,96 4-247 0 0,-46-10-89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7:07.992"/>
    </inkml:context>
    <inkml:brush xml:id="br0">
      <inkml:brushProperty name="width" value="0.1" units="cm"/>
      <inkml:brushProperty name="height" value="0.1" units="cm"/>
    </inkml:brush>
  </inkml:definitions>
  <inkml:trace contextRef="#ctx0" brushRef="#br0">567 0 3816 0 0,'10'10'20'0'0,"0"0"-1"0"0,-1 1 1 0 0,0 0-1 0 0,-1 0 1 0 0,0 1-1 0 0,12 25 1 0 0,-17-30 13 0 0,-1 1 0 0 0,1 0 1 0 0,-1 0-1 0 0,0 0 0 0 0,-1 0 1 0 0,0 0-1 0 0,0 0 0 0 0,-1 0 1 0 0,0 0-1 0 0,0 0 0 0 0,-1 0 0 0 0,0 0 1 0 0,-4 13-1 0 0,-1-3 47 0 0,0 0-1 0 0,-1 0 0 0 0,-1-1 1 0 0,-1-1-1 0 0,0 1 1 0 0,-12 14-1 0 0,-76 88 236 0 0,58-74-247 0 0,-71 79 108 0 0,-70 88 76 0 0,158-181-202 0 0,0 1 0 0 0,3 1 0 0 0,0 0 0 0 0,2 2 0 0 0,-15 43 0 0 0,26-60-31 0 0,1 0 0 0 0,0 0 1 0 0,2 1-1 0 0,0 0 0 0 0,1 0 0 0 0,0 0 0 0 0,2 0 1 0 0,0 0-1 0 0,2-1 0 0 0,0 1 0 0 0,1 0 0 0 0,0 0 1 0 0,2-1-1 0 0,0 0 0 0 0,1 0 0 0 0,1 0 1 0 0,1-1-1 0 0,0 0 0 0 0,1 0 0 0 0,1-1 0 0 0,17 22 1 0 0,-2-10-14 0 0,1-1 1 0 0,1-1-1 0 0,1-2 1 0 0,41 28-1 0 0,-9-12-12 0 0,85 40 0 0 0,10-14-16 0 0,-111-48-8 0 0,-43-18 25 0 0,1 0 1 0 0,-1 1-1 0 0,1-1 0 0 0,-1 1 0 0 0,1 0 0 0 0,-1-1 0 0 0,1 1 1 0 0,-1 0-1 0 0,0 0 0 0 0,1 0 0 0 0,-1 0 0 0 0,0 0 0 0 0,0 0 0 0 0,0 0 1 0 0,1 0-1 0 0,-1 0 0 0 0,0 1 0 0 0,-1-1 0 0 0,1 0 0 0 0,0 1 1 0 0,0-1-1 0 0,-1 1 0 0 0,1-1 0 0 0,0 0 0 0 0,0 3 0 0 0,-2-1 3 0 0,0 0 0 0 0,1-1 0 0 0,-1 1 0 0 0,0 0 0 0 0,0-1 0 0 0,-1 1 0 0 0,1-1 0 0 0,0 1 0 0 0,-1-1 0 0 0,0 0 0 0 0,1 0 0 0 0,-1 1 0 0 0,-4 2 0 0 0,-9 10 27 0 0,-1-1-1 0 0,-1 0 1 0 0,0-1-1 0 0,-22 12 1 0 0,-34 26 32 0 0,55-36-85 0 0,1 1 0 0 0,0 1 1 0 0,-27 34-1 0 0,36-38 8 0 0,-1 0-1 0 0,2 0 1 0 0,0 1-1 0 0,0 0 1 0 0,2 1-1 0 0,-8 27 1 0 0,7-22 18 0 0,2 0 0 0 0,1 0 0 0 0,0 0 0 0 0,1 0 1 0 0,2 1-1 0 0,0-1 0 0 0,1 1 0 0 0,1-1 0 0 0,4 21 1 0 0,2-9 16 0 0,1 0 0 0 0,2 0 0 0 0,19 37 1 0 0,53 87 434 0 0,-44-84-230 0 0,-1-7-142 0 0,19 37-96 0 0,-49-84-27 0 0,0 0 1 0 0,-1 0-1 0 0,8 37 0 0 0,-14-50 46 0 0,-1 0 0 0 0,0 0 0 0 0,1 0-1 0 0,-2 0 1 0 0,1 0 0 0 0,0 0 0 0 0,-1-1 0 0 0,0 1-1 0 0,0 0 1 0 0,-1 0 0 0 0,1 0 0 0 0,-1-1-1 0 0,0 1 1 0 0,-1-1 0 0 0,1 1 0 0 0,-1-1 0 0 0,1 0-1 0 0,-1 0 1 0 0,0 0 0 0 0,-1-1 0 0 0,1 1 0 0 0,-1-1-1 0 0,0 1 1 0 0,-6 4 0 0 0,-4 1-29 0 0,-1 1 0 0 0,0-2-1 0 0,-1 0 1 0 0,1-1 0 0 0,-34 10 0 0 0,-4 0-265 0 0</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6-19T06:45:15.957"/>
    </inkml:context>
    <inkml:brush xml:id="br0">
      <inkml:brushProperty name="width" value="0.05292" units="cm"/>
      <inkml:brushProperty name="height" value="0.05292" units="cm"/>
      <inkml:brushProperty name="color" value="#FF0000"/>
    </inkml:brush>
  </inkml:definitions>
  <inkml:trace contextRef="#ctx0" brushRef="#br0">3959 9007 2057 0,'0'0'-38'0,"-4"-4"36"0,0 1 14 0,1 5 13 0,3-4 6 0,0 2 3 0,-3-3 6 0,3 3 11 0,-3-2 39 0,6 3-21 0,-3-2-12 15,0 2-2-15,0-1 2 0,3 1 1 0,-3 2 1 0,0-3-8 0,0 3-3 16,0-1-13-16,0 2 1 0,-3 0-12 0,0 1-4 0,1 3 18 16,-3 6 0-16,-3-3 4 0,-1 7 1 0,-2 4-2 15,0 2-1-15,-5-1 2 0,3 7 3 0,-2-3-19 0,2 4-11 16,-1-1-1-16,1 2-3 0,-1 0 8 0,1 1-3 15,-2 0-4-15,0 0-5 0,1-3-3 0,-3 0 6 0,-1-2-6 0,2-6 3 16,1 0-6-16,2-4 6 0,0-2-4 16,1-2-1-16,2-4 2 0,2 0-4 0,8-10 22 15,0 0-5-15,0 0 2 0,0 0-1 16,0 0 7-16,0 0-44 16,0 0 0-16,38-69 4 0,-38 69-5 0,0 0 4 0,0 0-8 15,113-201 14-15,-91 156 4 0,-2 3-2 16,-1-7-1-16,3 4 7 0,-3-3-4 0,0 4 4 15,2 2-4-15,-4 3 0 0,2 5-2 0,-2 5 2 0,-2 4 2 0,2 6-1 16,-2 4-1-16,-2 6-2 0,2 4 4 0,-1 5 1 0,0 5 1 16,-4 3-3-16,4 5 3 0,-4 4 3 0,-1 4 4 15,-1 5 1-15,-2 3 2 0,-3 2 2 0,-1 3 2 0,0 3 14 16,-2 2-1-16,-2 0 0 0,-1 2 2 0,1-3 6 0,-1 2-4 16,0-2 1-16,-2-1-5 0,-1-5-10 0,3 1-3 0,-4-1-1 15,1-2-6-15,3-2-18 0,-2-6-26 0,2 0-11 0,0-6-34 16,0 0-38-16,0-8-35 0,-1 4-38 0,1-8-35 0,-2 5-30 15,2-7 18-15,0 0-31 0</inkml:trace>
  <inkml:trace contextRef="#ctx0" brushRef="#br0" timeOffset="339.79">3793 9359 1871 0,'0'4'-36'0,"0"-4"66"0,0 4-42 0,-1 0 6 0,2 1 5 0,-1-2 1 0,3 4 8 0,1-3 8 0,2 1 34 0,2-2-63 15,3 2 43-15,1-3-8 0,3 1 1 0,5-1-3 0,-1 2-12 16,5-4-5-16,1 0-8 0,2 0-27 0,1 0-5 0,-7 0-18 16,6-6 39-16,-8 4-59 0,0-5 35 0,0 3-50 0,-2-3 45 0,7 3 9 15,-10-6-3-15,15 7 15 0,-16-1-46 0,12 0 59 16,-11 0-29-16,10 0 45 0,-15 2-34 0,-1-2 30 16,-2 1 22-16,-1 1 21 0,0 0-25 0,-8-2 78 0,6 1-51 15,-17 1 33-15,17-1 7 0,-8-1 8 0,5-1 4 0,0 3 1 16,0-3 34-16,5 3-72 0,-5-3 56 0,13 6-33 0,-13-2-13 15,7 5-1-15,-7-1-8 0,2 2-15 0,-4 4-1 0,-2 4 4 16,4-1 4-16,-3 7 12 0,1 2 3 0,-3 0-17 16,2 6-13-16,-3-3 3 0,4 3-9 0,-5-1-8 0,0-2-12 15,1-5-11-15,1 3 3 0,0-6-5 0,-2-3 2 0,2 3-5 16,1-5 5-16,1-3-4 0,2 3-9 0,2 3-27 0,-1-6-19 16,5-3-34-16,-5 3-38 0,-2-3-48 0,2-7-44 0,8-1-23 15</inkml:trace>
  <inkml:trace contextRef="#ctx0" brushRef="#br0" timeOffset="495.03">4370 9123 1516 0,'-3'1'65'0,"-16"-1"-34"16,11 5 1-16,-1 0 0 0,3 0 1 0,-9-2 3 0,12 3 13 0,3-4 2 15,-2 3-69-15,4-3 36 0,-2-1 2 0,3 1-6 16,-3 1-11-16,2-1-14 0,1-1-43 0,10-1 9 15,-4-1-46-15</inkml:trace>
  <inkml:trace contextRef="#ctx0" brushRef="#br0" timeOffset="825.65">4533 9372 1976 0,'0'7'-26'0,"-3"-5"36"0,3-2 7 0,0 0 9 15,0 0 2-15,0 0 5 0,0 0 14 0,0 0 6 0,0 0 39 16,0 0-34-16,30 5-2 0,-30-5-5 0,0 0 8 0,0 0 14 16,0 0-14-16,0 0-3 0,0 0-10 0,0 0-1 15,84 71-6-15,-84-71-3 0,0 0-12 0,0 0-5 16,9 69-16 0,-9-69 19-1,-23 62-17-15,23-62 19 16,-24 12-12-16,21-17 6 0,1-2 1 15,1-4 0-15,1-1-2 0,1-4 6 0,3-1-3 0,1-5-4 16,3 0-2-16,1-4-11 0,2-1 0 0,3 0-10 16,0-2 5-16,3 2-10 0,1 0 1 0,1 3-6 0,1 2-7 15,-2 5-9-15,1 1-16 0,-2 5-11 0,2 2-21 16,-5 2-18-16,1 7-30 0,-6-2-26 0,-9 2-39 16,0 0 4-16,0 0-41 0</inkml:trace>
  <inkml:trace contextRef="#ctx0" brushRef="#br0" timeOffset="1326.1">5120 9437 2350 0,'-5'-1'28'0,"0"2"32"0,8-11 5 0,-4 13-2 15,1-3 8-15,0 0-7 0,0-7-3 0,1 9 1 0,1 0-28 16,0 3-25-16,-1 5-4 0,-1 2 9 0,0 3 5 15,0 4 14-15,0 5 10 0,0-2-1 0,-1 5-1 16,-1 1-5-16,0 3-2 0,1-1-4 0,-2 2-15 0,-2-2-9 16,4 2-3-16,-2 3-1 0,-1-3-2 0,1-1 2 15,0-1 1-15,0-2-9 0,1-2 4 0,-1-2 2 16,-2-3-3-16,2-1 3 0,0-3 0 0,1-2-2 0,2-15 19 31,0 0 3-31,0 0 0 0,0 0-3 16,0 0-6-16,5-183-14 15,-2 139 8 1,-1 2-7-16,-2 0-2 0,0 0 5 0,0 0-6 16,0-1 0-16,1 1 0 0,1 4 2 0,3 2-4 0,-4 0 11 15,6 2 2-15,-1 4-4 0,2 5 12 0,0 6 4 16,-2 5-7-16,4 2 2 0,-1 5-2 0,-1 3-8 16,5 3 2-16,1 2-5 0,0 2-6 0,5 3 0 0,0 3 5 15,3 4 2-15,0 1 1 0,2 5-1 0,-5 1 2 0,3 1 6 16,-3 2-5-16,-5 0-2 0,-1 0 6 15,-4-2-8-15,-4 3 6 0,-2-5 5 0,-4 0-4 0,-4-3-1 16,-3-5 13-16,-6 2-5 0,-2-1-11 0,-5-4 8 16,-2-1-2-16,-1 1-4 0,-6-5-10 0,3 2-16 15,0-4-14-15,0 1-8 0,1-4-23 0,4 1-18 0,-1-4-34 16,4 2-39-16,2-1-28 0,4-3-25 0,7-11 14 16,1 3-31-16,7-3-18 0</inkml:trace>
  <inkml:trace contextRef="#ctx0" brushRef="#br0" timeOffset="1530">5586 9104 2248 0,'0'-2'33'0,"2"-1"32"0,0 1 11 0,-4 1 12 0,2 2 9 16,-2-1 9-16,2 5-1 0,-1-5 14 0,1 5-25 16,-3 6-8-16,3-3-6 0,-2 9 5 0,2-2-3 0,0 4-1 15,0 3 8-15,0 2-9 0,-2-1-9 0,2 4-25 16,0-1-4-16,0 0-18 0,0-2-2 0,0 1-7 0,-1 0-12 15,1-1 0-15,0-1-14 0,0 1-11 0,0-4-23 16,0-2-32-16,0 3-22 0,0-11-50 0,1 7-41 16,-1-6-52-16,2 0-46 0,-2-4-11 0,-2 1-43 0</inkml:trace>
  <inkml:trace contextRef="#ctx0" brushRef="#br0" timeOffset="1995.91">5855 9569 2173 0,'13'-15'-24'0,"0"3"33"16,-1-7 21-16,3-1 12 0,2 0 15 0,-4-2 12 15,1-2 9-15,-2 1 21 0,4-1 42 0,-5 0-28 16,1 2-8-16,-5 3 4 0,-1 0-4 0,-4 6-9 0,-2-4-9 16,-3 9-23-16,-2-4-17 0,-1 6-4 0,-4-4-15 15,1 7-12-15,-2 1-12 0,-2 4-7 0,-3 3 3 0,-1-1 3 16,0 6-6-16,-3-1 2 0,3 5 2 0,-2-1-5 15,0 1 5-15,2 3 1 0,1 1 4 0,3 0 4 16,-1 2 8-16,3 0 1 0,-3 0 1 0,4 0 2 16,2 0 1-16,-1-2-1 0,3 1-6 0,1-1-3 15,0-2-9-15,5 0 3 0,0-4-1 0,0 0-5 0,3 1 2 16,4-7 0-16,-1 1 2 0,5-4 0 0,0 1 3 16,3-4-1-16,-1 1-4 0,4-1 4 0,-2-2-8 15,2 0-9-15,-3-3 7 0,-1 0-5 0,3-2-2 0,-5-1-2 16,4-4 6-16,-5 0 0 0,0 0 2 0,2-3 9 15,-4-1-11-15,2 1 6 0,-3 1-3 0,1-2 2 16,-1 3 0-16,-2 2 0 0,1 2 0 0,0-1-4 16,-1 6 0-16,-2 2-4 0,0-2 3 0,-3 6-2 0,2 0-2 15,-1 6-3-15,1 0 3 0,0 1 8 0,-1 2-2 16,-1 2 6-16,0 3 1 0,0 1-3 0,0-1 4 0,0 1 1 16,-1 0-12-16,1-2-14 0,1-1-18 0,1-4-24 15,1 1-39-15,-3-8-27 0,0 2-37 0,4-5-40 16,-4 3-26-16,5-3 14 0,0 0-55 0,-2 0 8 15,-3 0-11-15</inkml:trace>
  <inkml:trace contextRef="#ctx0" brushRef="#br0" timeOffset="2605.19">6118 9408 1656 0,'5'-27'25'0,"-2"3"-21"0,3 0 29 0,0-1 9 0,-1 5 3 0,1 6 12 0,1 1 8 0,-1 7 9 15,-3-3-23-15,3 3 28 0,-1 6-21 0,-2-1 3 16,4 6 1-16,-4-3-11 0,5 9-7 0,-4 0-8 0,1 3-1 15,-2 1-10-15,2 6-4 0,-3-4-12 0,1 5-5 16,0 0-3-16,-3-2 5 0,0 0-4 0,0-2-3 16,0-1 7-16,0-1-4 0,-3-3-2 0,3 0 6 0,-3-2-2 15,3-2-2-15,0-2 0 0,-2-1 1 0,1-1-1 16,1-2 3-16,-2-3 6 0,4-3-4 0,-4 3 1 0,4-5-1 16,-2-1 1-16,1-1-1 0,1-2-3 0,1-3-2 15,0-2-4-15,0 0-3 0,2-4 2 0,1-1-2 16,2-3-2-16,0 2 4 0,3-1-1 0,0 1-2 15,-1 3 1-15,2 2 2 0,1 1-5 0,-2 4 0 0,2 3 4 16,-4 4-2-16,2 1-1 0,-1 4 15 0,-2 4 7 16,1 3 10-16,-3 2 5 0,1 5 4 0,-4 2 4 0,2 2-5 15,-3 0 5-15,-1 2-6 0,1 0 1 0,-2-3-3 16,1 2 1-16,2-3 1 0,-3-1-7 0,3-1 9 16,-1-3-2-16,3-2-9 0,-1-1-6 0,1-2-6 0,0 0-2 15,3-4-3-15,-4 1 1 0,5-4 1 0,-1-1-4 16,2-4 2-16,2 2-1 0,-3-5-1 0,7 0-1 15,-3-3 3-15,4-2 0 0,0-1-9 0,2-3 3 16,-1-1 1-16,2-2-3 0,1 0-1 0,-2 1 3 0,1 0-2 16,1-1 1-16,-5 3 0 0,4 0 3 0,-4 2-3 15,-2 0 2-15,-1 2 6 0,-1 1-3 0,-2 0-9 0,-2 1 5 16,-5 0 5-16,2 0-5 0,-2 1 1 0,-3-2 2 16,-3 2-4-16,-2-2-1 0,-1 0 5 0,-1 2-4 15,-1-3-4-15,-4 2 2 0,2 1 1 0,-1-1 1 0,-1 3 0 16,-1 1-2-16,2 2 1 0,0 0-5 0,0 3 5 15,0 2-1-15,1 3 1 0,2 3 0 0,-1 3 0 16,0 5 7-16,2 0 5 0,-1 7 10 0,3 0 7 0,-2 5 7 16,2-2 3-16,3 5 0 0,1-3 5 0,2 1-5 15,3-1-1-15,0 2 0 0,2-5-3 0,2 2-2 16,2-6-6-16,4 2 3 0,0-5-9 0,2-2 4 0,2-1-1 16,2-4-12-16,4 0-19 0,-2-8-45 0,3 4-38 15,-3-12-56-15,-2 6-58 0,0-4-74 0,5-4-38 16,-3 0-85-16</inkml:trace>
  <inkml:trace contextRef="#ctx0" brushRef="#br0" timeOffset="3327.78">7459 8504 1633 0,'-15'-31'76'0,"-3"-3"-33"0,-8-1 12 0,7 2 7 0,-6 0-1 0,-5 6 4 0,-7-1 2 0,4-1 12 0,-11-2-55 16,3 4 40-16,3 2-6 0,-6-4 7 0,1 3 13 16,-9-4 3-16,-1 5 1 0,-12 2-1 0,0 6-14 0,-12 3 6 15,-9 2-1-15,-11 9-14 0,-4-3-6 0,-10 9 9 16,-6 0 6-16,-3 8-6 0,0-5-1 0,-7 11-9 0,-4-3 4 15,1 5 4-15,-4 0-8 0,4 4-13 0,-4-3-6 16,6 2-4-16,-5 2 2 0,6-3 8 0,2 2-2 16,12-3-5-16,7 8 7 0,9 0-3 0,7 5-4 0,6 3-2 15,6 3-7-15,5 7 1 0,9 4-2 0,-2 2 8 16,4 2-2-16,2 3 5 0,2 0 2 0,5 4 1 0,4 1 1 16,2-4-18-16,9 6 1 0,3-2-6 0,5 4-8 15,3-2-5-15,2 1 7 0,6-1-1 0,3 5-1 0,8-7 17 16,2 2-3-16,4 2 5 0,7-2 4 0,3 3 6 15,4-3-6-15,1 2 0 0,4-5 2 0,1 5-10 16,6-2 8-16,-1-5-7 0,4-1 5 0,2-4-7 0,5-3 10 16,6-3 1-16,3-1 3 0,4-3 10 0,6-1-10 0,5-2 4 15,5-3 0-15,11-1 7 0,6-2-6 0,11-3-2 16,9-5-5-16,14 2-12 0,9-7 0 0,16 2-4 0,7-10 2 16,18 5-9-16,-3-6 3 0,9 0 4 0,4-1-10 15,4-4 8-15,1 2-1 0,5-4 0 0,-3-2-9 16,1-2 12-16,-5-4-8 0,2-3-3 0,-5-5 5 15,-6-4-9-15,-1-5 4 0,-7-7-2 0,-5-3 7 16,-5-7-12-16,-6-3-4 0,-8-11 0 0,-8-1-8 16,-16-6 5-16,-7-5-6 0,-15-7-2 0,-5-3-4 0,-15-6-1 15,-7 0 5-15,-8-9 2 0,-9 2 13 0,-6 1-8 16,-6 1 0-16,-13 0-5 0,-4 5-5 0,-15-3 3 16,-5 4-4-16,-13 4 5 0,-7-3-10 0,-11-1 7 0,-4-3 6 15,-6 2 6-15,-5-2 3 0,-3 0-3 0,-7-2 3 16,-1 0-14-16,-5 0 12 0,-2 0-3 0,-3 7-9 15,0 4 4-15,-3 2 4 0,-1 9-1 0,0 7 0 16,0 6 10-16,2 6-6 0,1 7 2 0,0 3 6 0,2 4 1 16,2 7-6-16,1 2 2 0,2 5-5 0,3 6-4 15,2 2-6-15,2 3-12 0,8 6-28 0,7 4-31 0,2-1-29 16,10 6-59-16,-5 1-41 0,7 3-61 0,-2 1-65 16,6 4-58-16,-3 1-38 0</inkml:trace>
  <inkml:trace contextRef="#ctx0" brushRef="#br0" timeOffset="4148.32">6951 12616 2265 0,'3'-13'39'0,"1"2"31"0,0 1 39 0,7 5 4 0,-3 0 4 0,-3 3 10 0,0 1-2 0,4 1-7 16,-4 1-36-16,-1 3-28 0,1 2-26 0,-3 3 12 16,-2 2-3-16,0 5-4 0,0 3 11 0,2 3 11 15,-2 3 1-15,1 6-1 0,-1-1-8 0,0 4-17 16,0-1-1-16,0 2-6 0,0-4-3 0,0 0-7 0,0-1-5 15,0-2 0-15,0-5-5 0,0 1 3 0,-1-7-2 16,1 2 2-16,0-4-5 0,0-5 0 0,-2 2 3 0,2-7 2 16,0 1-4-16,0-4 6 0,-2 0-1 0,2-4 4 15,-3 0-3-15,1-5 0 0,-1-2-2 0,2-4 1 16,1-1 0-16,-4-5-3 0,0-3-2 0,-1-5-7 16,4-3 5-16,-4-5-4 0,2-4 7 0,-4-7-6 15,2-3 0-15,-2-4-5 0,2-7 2 0,0-2 6 0,4 3-5 16,1 0 7-16,0-3-7 0,3 4 2 0,2-3 2 0,5 3 0 15,-2 3-2-15,1 3-3 0,0 0 5 16,5 4-4-16,-3 5 0 0,5 8 1 0,-2 6 1 0,4 7-2 16,-1 9 6-16,7 4-1 0,-2 5-2 0,5 5-1 15,-5 5 3-15,0 4 0 0,0 5-1 0,-6 3 0 0,1 6-2 16,-4 3 5-16,-2 1-1 0,-5 5 1 0,-2 1 3 16,-6 1-4-16,-3 2 4 0,-4-2-1 0,-2 0 1 15,-4-6-7-15,-5 0 6 0,-2-3-10 0,-1-2-13 0,0-3-21 16,-1-1-41-16,-4 1-23 0,6-5-37 0,-2 6-46 15,3-2-52-15,3-6-51 0,5 5 4 0,-3-3-36 16</inkml:trace>
  <inkml:trace contextRef="#ctx0" brushRef="#br0" timeOffset="6088.3">7422 12738 1951 0,'13'-7'17'0,"1"-1"24"0,3-4 8 0,-4 2 15 0,3 0 4 0,0-1 2 0,-5-1 7 0,1-1 14 0,3-2-13 16,-3-2-11-16,1 1 18 0,-5-2-3 0,1-1 1 16,-4 1 22-16,0-3 3 0,-5 0-9 0,0 2 4 15,0-3-1-15,-2 0-25 0,1 4-10 0,-4 1 1 0,3 5-29 16,-4-1-9-16,5 5-3 0,-4 3-14 0,0 7-11 16,0 1 3-16,-3 4-3 0,-1 7-10 0,-2-2 7 0,1 8-3 15,-4 6 4-15,1 4 11 0,-2 2-4 0,2 1 1 16,-1 3 0-16,1-1 7 0,0 3-1 0,3-4-3 15,2 0 4-15,-2-5-10 0,4 1 2 0,1-3 0 16,2-3-2-16,1-3-3 0,2-1 2 0,0-5 3 0,0 1-4 16,2-5 4-16,3-2-4 0,1-3 2 0,-3-1 2 15,2-3-2-15,3-2 2 0,-3-3-2 0,5-5-7 0,-2 0-9 16,0-4-3-16,6-2-6 0,-1-3-5 0,0-2 2 16,1-4-8-16,1-1 5 0,-2-4 4 0,2-2 8 15,-1-5 7-15,-3 2-1 0,2-3 5 0,1 3-3 0,-3 0 1 16,0 4 3-16,-3 2-1 0,2 6-2 0,-4 3-1 15,0 6-1-15,-3 4-5 0,0 4 2 0,-3 6 1 0,2 1-4 16,-5 7 3-16,1 1 3 0,-4 7 8 0,3 4 10 16,0 0 9-16,-4 5 0 0,4 3 5 0,0-1 4 15,0 0 5-15,0 2 3 0,1-4-6 0,0 1-1 16,2-3-3-16,4-5-5 0,-1 0 5 0,0-4-8 0,5 0-5 16,0-4-2-16,1-3 3 0,1 0-7 0,1-4 0 0,3-4 8 15,-1-1-10-15,2-1 2 0,0-6-2 0,2-1 0 16,2-2-2-16,-1-3 0 0,2-3-3 0,-1-2-5 15,3-4 3-15,0 0-2 0,-2-3 1 0,3-2-3 16,-3-4 0-16,1-1-3 0,0-2 5 0,-4-3-1 0,-1 3 0 16,-3-1 4-16,-2 3-1 0,-2 2 0 0,-5 2-2 0,-1 5-2 15,-3 8 0-15,-3 1-2 0,-4 8 0 16,1 0-2-16,-7 6-1 0,2 1 1 0,-2 4 1 0,-4 1 4 16,1 2 2-16,2 2 2 0,-1-1-3 0,3 6 2 15,2-3 0-15,2 4-1 0,4 2 4 0,-1-1-1 0,5 0-5 16,2 1 4-16,4-2 6 0,-1 2 4 0,4-1 8 15,1-2-1-15,2 2-2 0,1-1 3 0,3 0 1 16,0 0 0-16,-1-3-8 0,1 1-1 0,2-1-4 16,-2 1 1-16,-2-2-2 0,0 3-7 0,-2 1 9 0,-2-3-7 15,-2 5 9-15,-3-2-11 0,-2 1 2 0,-3-1-4 16,0-1 5-16,-5 1 5 0,-3-1-11 0,0-1 12 0,-4 0-9 16,-1-2 6-16,0-1-5 0,-1-2 6 0,1-3-1 0,-1 2-1 15,2-6 5-15,2 1-5 0,-2-4 2 16,5 1-3-16,-1-3 3 0,5-2-16 0,-1 0-12 15,2-4-9-15,4 1-7 0,2-4-11 0,1 0 2 0,6-3-11 16,3-5-9-16,2-2 8 0,6-4 14 0,3-1 2 16,-1-2 8-16,6-4 9 0,2 0-1 0,-2 0 15 15,3 1 6-15,-3-1 3 0,2 1-2 0,-2 2 5 0,0 0 2 16,0 3-1-16,-5 0-1 0,-3 3 2 0,-4 4 3 16,-1 3-1-16,-7 3 2 0,0 3 8 0,-5 4 7 15,-5 0 10-15,0 5 6 0,0-3-5 0,0 3 7 0,-3-4-2 16,1 2-2-16,-5-1-3 0,-3 1-7 0,1 4-6 15,-5-2-2-15,-2 4 4 0,-2 1-8 0,4 2 2 0,-5-4-3 16,3 7 1-16,2-4-1 0,3 2-7 0,2-2 2 16,2 5-3-16,3-1 5 0,2 3 2 0,0 3 6 15,4 1-2-15,1 4-4 0,4 1 11 0,2 3-4 16,-1-1 5-16,3 5-5 0,1-3-4 0,3 0-5 16,-1-1 4-16,0 3-3 0,-1-5-8 0,1 3 4 0,-3-2-3 15,0 0 5-15,-3-2 1 0,0-1-1 0,-5 0-6 16,2-1 10-16,-3-4-3 0,0 0-4 0,0-5 0 0,-2 0-4 15,-2 0 0-15,0-4 0 0,-3 2 2 0,2-1-4 16,-2-2 5-16,-3 0 0 0,0 1-3 0,-6-4-8 0,4 0-9 16,-4 0-2-16,6-1-7 0,-3-2-7 15,0-1-14-15,6-2-12 0,4-4-15 0,1 4 1 0,3-8 7 16,2 1-8-16,7-4-10 0,3-2-3 0,-1 1 5 16,0-3 2-16,6 0 2 0,2-1 5 0,3 2 3 15,1-2 7-15,-2 6 15 0,3-2 10 0,1 4 4 0,1-1 15 16,-4 5 14-16,2-2 3 0,-2 4 0 0,-3-2 21 0,0-1 11 15,-4 2 8-15,-2-1-2 0,-4 1 0 16,-2-2 7-16,-1 2 0 0,-4-2 5 0,-2 0-16 0,-1 1-1 16,-2-2-4-16,-2-3 9 0,1 2-3 0,-3 1 2 15,3-2-2-15,-7-1-4 0,5 3 1 0,-2-1-8 0,2 3-5 16,-3 1-4-16,2-1-4 0,-2 1-6 0,0 5 1 16,1-3 0-16,-1 2-3 0,-1-2-1 0,3 2 5 15,-6 0-3-15,2 2 4 0,0-1 4 0,-1 3-3 0,-2 0 7 16,1 1 1-16,-1 3 6 0,-1 0 2 0,-1 0 8 15,2 1 4-15,0 1-2 0,3 2 5 0,-3 2-6 16,8 2 6-16,-4 4-7 0,4 3-1 0,3 4 0 0,0 1-5 16,0 4 1-16,3-4-3 0,1 4 0 0,2-2-4 15,0-2 2-15,2-2-6 0,0-2-5 0,0-2-2 16,3-1-3-16,-1-3 1 0,-1-1-2 0,5-2-3 0,-3 0-2 16,3-6-7-16,-1 2-15 0,0 0-18 0,3-5-22 15,-3-2-20-15,5-2-27 0,-5 2-13 0,4-5-30 16,-5-4-2-16,1 4 1 0,-1-6 0 0,-1 0 16 15,-2 0 13-15,-1-2 17 0,-1 0 12 0,-1-4 32 0,3 1 11 16,-4-3 14-16,3 0 19 0,0-5 5 0,1-1 6 16,-1-3 6-16,2-1 14 0,2 0 6 0,-2 4 6 15,1 1 3-15,1 0 14 0,-2 8 7 0,3-2 6 0,-1 9 2 16,-4-2-5-16,2 7-5 0,-3 0-2 0,0 1-6 16,-4 6 1-16,0 1 13 0,-3 0-10 0,2 1 4 15,-2 5 0-15,-2-2-2 0,2 7 9 0,-3-2 9 0,3 5-4 16,-5-2-17-16,4 6 3 0,-4 2-1 0,3-2-3 15,-2 0 2-15,4 2-10 0,0-4-4 0,0-3-10 16,0 2-7-16,0-5 1 0,0-1-3 0,4 0-3 0,-2-4 2 16,-1 0-3-16,1-3-2 0,0-3 2 0,-1 3 8 15,1-6-2-15,-2 0 0 0,3 0 4 0,0-2-6 0,-1-2 3 16,3-1-1-16,1-1-6 0,-1-2-2 0,1 0-1 16,0-3-1-16,4-2 2 0,-1-1-1 0,-1 0-3 15,2-1-1-15,1 2 5 0,-2 2 0 0,1-2-2 0,-2 4 4 16,1 1-5-16,-3 3 1 0,3 3 2 0,-5 1 8 15,4 4 5-15,-2 1 7 0,1 3 15 0,-1 4-4 16,2-3 5-16,3 4-2 0,0 0 2 0,1 1-9 16,1 0 0-16,2-2-11 0,0-1-11 0,0-1-4 0,2 0 6 15,0-2 1-15,1-1-2 0,-1-1-1 0,2-2-4 16,0-1 3-16,3-2-1 0,-3 0 3 0,0-2-6 0,-1-3-1 16,2 0-1-16,-1-2 2 0,-3-3 3 0,1 2-7 15,-4-1 1-15,1-3 4 0,-3 1-5 0,-3-3 5 16,0 1-2-16,-2-3-3 0,-1 0-2 0,-5-1 6 15,0-2 2-15,-3 1-5 0,-2-1 2 0,-1-2-3 0,-2 5 0 16,0 0 5-16,-2 5-6 0,0 2-5 0,-3 1 4 16,2 2-5-16,-2 5 0 0,2 1 4 0,0 1 0 15,0-1-3-15,1 1 5 0,0 2 2 0,3 2-9 0,-1 3 11 16,3 3-3-16,-2 2 2 0,5 1 5 0,-1 5 10 16,1 4-5-16,-1 0 8 0,0 3 14 0,3 3 17 15,-3-1 10-15,1 3 2 0,-1 2 3 0,1 1 25 0,-1 4 14 16,3 2 9-16,5 1-3 0,0 0-25 0,1 1-4 15,4-3-10-15,-1-1-2 0,-1-3-34 0,3-6-14 16,-2-3-11-16,-5-5-8 0,-1-3 1 0,-2-1 0 16,1-4 3-16,-2-4-4 0,0-2-4 0,-2-2-1 0,1-1-15 15,1-4-10-15,-2-2-25 0,1-3-28 0,-1-1-37 16,2-5-25-16,-2 1-33 0,4-4-47 0,0-5-38 16,1-4-31-16,0-1-14 0,2 3-27 0,3-6-3 15,4-1 17-15,1 0-7 0,3 4-1 0</inkml:trace>
  <inkml:trace contextRef="#ctx0" brushRef="#br0" timeOffset="6452.52">9878 12555 1831 0,'-3'-8'25'0,"3"3"31"0,3-1 24 0,-6 3 21 0,0 3 23 0,-2-2 9 0,0 2 23 0,2 0 8 16,1 2-19-16,-2-1-9 0,1-1-7 0,1 2-22 15,2 0-4-15,-3-2-4 0,3 0-12 0,3 0 0 0,-3 0-2 16,0 2-17-16,4-2-11 0,0 2 8 0,-1-1-16 15,3-1-6-15,-4 0-10 0,4 2-9 0,-1-2-2 16,2-3-11-16,-3 1 2 0,4 0-15 0,-3-3-4 16,3-1-11-16,1 2-6 0,-1-5-6 0,0 2-3 0,2-1 0 15,0-2-16-15,-3-2 6 0,-1 2-2 0,-4-1 6 16,1 0 3-16,-4-2 5 0,-1 1 3 0,-3-1 0 0,0-1 11 16,-3 5 0-16,-4-1 6 0,4 2-1 0,1 1 6 15,-3 2 2-15,3 1-1 0,-1 4 2 0,0 0-7 16,-2-1 6-16,1 1 0 0,1 1 1 0,-5 0 2 0,1 4-1 15,1 0 13-15,-1 3 9 0,4 1 3 0,-2 6 6 16,2 2 2-16,2 2 9 0,3 3-1 0,1-1 2 16,1 7-8-16,2-2-8 0,2-2-2 0,4 0-5 15,2-1 1-15,1-4-19 0,-1 0-28 0,7-5-27 0,-2-1-46 16,-3-2-46-16,3-2-51 0,-2-4-65 0,3-3-60 16,0-2-17-16,-1 0-43 0</inkml:trace>
  <inkml:trace contextRef="#ctx0" brushRef="#br0" timeOffset="6780.42">10155 12340 1791 0,'-2'-16'26'0,"4"5"20"0,-5-4 15 15,9 6 15-15,-7 1 9 0,2 4-5 0,-1 3 6 0,3-6 4 16,-1 8-27-16,6-1-12 0,-2 7-2 0,4 4-7 16,0-3 1-16,0 4 8 0,1 3 15 0,-3 4 13 15,3-2 4-15,-3 8 12 0,0-4-8 0,-5 3-3 0,3 0-11 16,-4 3-3-16,-2-5-22 0,-2 1-15 0,1-5-3 15,-4 0-21-15,2-3-2 0,0-4-3 0,-2-1 4 0,0-1-3 16,0-1 3-16,1-5 2 0,-4 0-3 0,3-3 3 16,-3-3-3-16,3 0-1 0,-3-5-2 0,2-2 4 15,0-1-4-15,0-2-5 0,2-4 3 0,0 0-3 0,2-2 3 16,4-4 0-16,1-1 0 0,2-1-2 0,4-1 0 16,5 1 3-16,1-4-5 0,3 5 3 0,2-5-3 15,5 6-2-15,-3 3 2 0,3 6 0 0,-4-3-3 0,1 7 3 16,2 1 0-16,-7 7-2 0,0 3 0 0,-2 4 3 15,-1 0 0-15,-4 0-4 0,0 4-2 0,-5-1-33 16,0-1-27-16,-2-4-27 0,0 4-46 0,-3 0-46 0,0-2-63 16,0-5-22-16,-3 5-72 0</inkml:trace>
  <inkml:trace contextRef="#ctx0" brushRef="#br0" timeOffset="7490.17">10682 11912 1920 0,'-12'-24'-25'0,"-2"-3"28"15,-2-1 14-15,1-7 13 0,-12-1 17 0,-3-3 3 0,-5-1 22 16,-3-1 7-16,-7 0 37 0,-5 0-23 0,-4 2-3 16,-6 4-9-16,-5 5-15 0,-3 3 2 0,-5 3-2 15,-7 7-1-15,-10 2-5 0,-3 2-2 0,-12 4-9 0,-7 4 0 16,-4-2-1-16,-7 4 1 0,-5 2-10 0,0 1 3 15,3 4-1-15,2 3-1 0,13 1-2 0,6 5-3 16,6 3 0-16,3 5-4 0,8 4-11 0,3 3-9 0,7 3-7 16,1 7 4-16,-4 1-6 0,0 5-1 0,1 5 1 15,3 1 1-15,-1 4-4 0,2-1 2 0,0 4 4 16,2-2-2-16,3 2 2 0,4-1 12 0,4 3 20 0,0-3 5 16,10-10 23-16,5 5 3 0,9-5 3 0,6 3-3 15,9-3 7-15,4 3-6 0,6-6-14 0,7 3 3 16,1 5-9-16,5-3 0 0,0-2-6 0,3 1 10 15,4-4-2-15,7-1 4 0,-2-1 8 0,12-2-7 0,0 1-3 16,9-2-9-16,3-1-1 0,7 1-5 0,4-3-2 16,1-2-11-16,7-1-17 0,4-2-1 0,1 0 1 15,6-2 6-15,4 0 9 0,7-1 1 0,1 0 13 16,7-1 1-16,7 1 30 0,3-3 10 0,0 1-3 0,1-1-7 16,7-1-8-16,-4-3-4 0,4 0-12 0,-3-4-4 15,-2 1-25-15,-3-2-13 0,1-2-6 0,1-2 11 16,-7-2-5-16,1 2 1 0,-5-4-1 0,3 1 7 15,-4-1-2-15,2-4-2 0,-8 3 3 0,0-5-6 0,-1 2-1 16,-3-3 0-16,2-3-6 0,-2 2-1 0,-4-5-3 16,2-2 1-16,1-3 0 0,-2-3 3 0,-3-2 0 15,-2-4-2-15,-7-1 10 0,0-4-3 0,-5-3 5 16,-1-1-3-16,-8-8-2 0,-2 2-2 0,-3-6-1 0,-3-2-4 16,-4-5 0-16,-3-1-5 0,-1-7-23 0,0 2 25 15,-3-6-18-15,-2 0-2 0,0-2-1 0,-4-1 10 16,1-3-11-16,-1-1 5 0,-5-1 18 0,-4 2-19 15,-2 6 20-15,-4-2-3 0,-2 6 2 0,-3-1-3 0,-4 3 8 16,-2-1-4-16,-6 8 2 0,-5-4-4 0,-5 0-1 16,-4 2-2-16,-10 0-1 0,-4 3-3 0,-7 2-2 15,-3 4 1-15,-7 2-8 0,-5 3 3 0,-7 0 2 16,3 6 8-16,-8 4-20 0,5 0-26 0,-4 4-3 0,2 3-17 16,2 4-20-16,0 2-44 0,6 6-51 0,6-2-54 15,2 6-42-15,1 2-37 0,3 1-72 0,1 1-29 0</inkml:trace>
  <inkml:trace contextRef="#ctx0" brushRef="#br0" timeOffset="8310.04">6004 10381 1839 0,'-1'-4'-17'0,"-4"0"18"0,3 1 12 0,4 3 5 0,-6 2 23 0,1 3 10 0,-2 4 23 0,-1 1 10 0,0 2 29 0,-2 4 4 16,3 2-5-16,0 5 23 0,-1 1-12 0,4 5-3 0,-1 3-2 16,-1 2 0-16,1 5-5 0,-1-2-5 0,1 7 5 15,0-2-15-15,1 2 4 0,-3 0-4 0,4-2-10 0,-1 6-8 16,-1-2 1-16,3 7-11 0,-4-2-8 0,4 6-3 15,-3-1-6-15,-1 3-2 0,1-1-11 0,0 0-1 16,-2-2-8-16,0-2-7 0,-2-5-1 0,0 2-11 16,-2-7-8-16,-1 1 0 0,-4-3 1 0,3-1-4 15,-3-2 5-15,1 0-4 0,-3-5-3 0,5 2 1 0,-2-2 3 16,-1 0 1-16,3-2-6 0,-3-1 3 0,6-1-1 16,0 2 2-16,2-3-2 0,-2-1 0 0,3-2 4 15,2 1-4-15,3 3 6 0,0-5 1 0,3 1 4 0,2-6 6 16,-1-2 11-16,6-4-2 0,0 7 6 0,4-9 2 15,0 1 5-15,3-3-4 0,1 3 1 0,6 0-8 16,-1-2-4-16,7 2-4 0,2-2-7 0,1-3-1 0,5 0-5 16,2-3 1-16,5 1-6 0,2 2 8 0,6-3-3 15,-1-1 16-15,7 1 5 0,1 1 11 0,6 1 30 16,-1-1 9-16,8 0 11 0,0-2 12 0,7 4 6 16,-7-3-14-16,1 2-12 0,-4-4-10 0,3 1-30 0,-8-1-11 15,-5-1-13-15,-3 1-14 0,-7-6-3 0,-7 1 0 16,1-4 6-16,-6 4 4 0,-8-5 18 0,-3 0 15 15,-6 1 6-15,2 0-25 0,-9-3 40 0,1 1-28 16,-9 2 45-16,5 1-58 0,-9-3 41 0,2 5-75 16,-4-5 51-16,-4 5-32 0,2-1 9 0,-4 0-17 0,-2 1-39 15,2-1-6-15,-6 4-76 0,-3-1-16 0,2-2-142 16,-3 0-61-16,-1 4-198 0,-15-1-132 0</inkml:trace>
  <inkml:trace contextRef="#ctx0" brushRef="#br0" timeOffset="12179.87">4360 12642 1703 0,'-13'-16'6'15,"8"-1"16"-15,-2-3 9 0,3 7 9 0,-9-3 1 0,10 1-2 0,-5-3 4 0,6 1 0 0,4 1-6 0,-9 2-12 16,5 0-2-16,-6 2-1 0,5 1 3 0,-7 0 6 0,7 5 4 16,-10 0 4-16,7 0 1 0,-7 4 0 0,-2 2-1 0,0 0 1 15,-2 2-3-15,4 3 2 0,-1 2-3 0,1 4 4 16,-4 2 13-16,1 3 3 0,2 3-5 0,1 3-4 0,-4 2 11 16,-1 3 7-16,-4-1 2 0,6 4-3 0,-4-2-16 0,3 1-3 15,2-2 1-15,1 2-7 0,3-4-12 0,1 3-9 0,0-5-5 16,3 0-1-16,1-4-4 0,4 0-1 0,1-5 3 0,1 0 4 15,0-1-1-15,3-3 3 0,-3-1-4 0,6-1-4 0,-1-3 11 16,4 0-2-16,1-2-11 0,3-3 1 0,1-2 3 0,-2-3-4 16,6 1 0-16,-1-4 0 0,2 0-6 0,0-6-1 0,-3 2 2 15,-1-4-3-15,0 1-5 0,-1-1 0 0,-3-3-1 0,-1 3-1 16,-2-3-2-16,3-1 1 0,-3 0 1 0,1-2 3 0,0 1 3 16,-1-5-1-16,2 4 4 0,-1-2-1 0,-1-3-1 15,0 2 4-15,0 4 2 0,-3 1-8 0,1 2 1 0,-1 2-1 16,-2 3-6-16,-1 6 3 0,-1 3-2 0,-1 2-3 0,2 4 0 15,-4 4 7-15,2 4-5 0,-3 4 0 0,0 4 11 0,-2 2-7 16,-4 3 7-16,3 2 0 0,-6 2 0 0,4 3-2 0,-2 1 4 16,1-1 3-16,1 0-6 0,1-2 7 0,2 0-4 0,0-1 2 15,4-3 1-15,-1-2-2 0,2-1 3 0,2-5-1 16,-2 1-2-16,4-3 0 0,1-3 6 0,3-2-3 0,-2 0-1 16,4-4-1-16,0 0 0 0,3-5-1 0,2-2-2 0,4-2-4 15,1-4-7-15,1-2-2 0,6-1-5 0,-2-4 6 0,3 0-10 16,-4-2 3-16,6 0-1 0,-9-3 7 0,4-1 2 0,-3 0-2 15,0-1 5-15,-6-3-1 0,5-1 6 0,-7-1-5 0,2 0-2 16,-5-2-1-16,0-1 2 0,-2 1 5 0,-1 2 3 16,-4 3-1-16,-3 2 0 0,1 1 4 0,-4 6 5 0,-1 3 0 15,-2 1-7-15,2 3 0 0,-4 0 0 0,2 3-5 0,-2 2 0 16,-1 0-1-16,3 1 0 0,-4 4-3 0,1-1 2 0,-2 4 1 16,-2 0-2-16,2 4 1 0,1 1 4 0,-1-2-1 0,1 0-3 15,1 3 1-15,2 1 2 0,2-3-1 0,4 5 2 0,2-3 4 16,1 2 1-16,2 1-1 0,0-1-1 0,3 1 7 15,4 1-6-15,1-1-1 0,-1-1 4 0,3 0-1 0,0-2-10 16,2 5 8-16,0-4 1 0,-3 2-4 0,2 1 4 0,-3 1 1 16,-2-1-2-16,1 1-4 0,-4 1 6 0,-1-1-6 0,-4 0 2 0,-1-1-1 15,-2 0-1-15,-2 1 1 0,-5-4-5 0,-1 0 8 0,-1 0-3 16,-4 0 2-16,1-2 0 0,-6-1 1 0,2 0 2 0,-1-3-1 16,-1 1 2-16,1-3-6 0,-3-3 1 0,7 3 0 15,0-4-3-15,-1-1 3 0,3-2 1 0,2-1-1 0,4-1-4 16,2 0 1-16,1-2-2 0,5-3 3 0,2 1-5 0,6-5-7 15,3 1-7-15,4-5-7 0,4 1-4 0,2-6-6 16,4 1-2-16,2-6-6 0,3 2 8 0,1-4 3 0,-1 1-3 16,4-4 10-16,-3 3 14 0,2-2 6 0,-3 1 5 15,-1 3 1-15,0-1-6 0,-2 0 5 0,-4 4 7 0,-3 1 2 16,-1 2-4-16,-5 2-3 0,-6 4 4 0,-4 3 1 16,-4 4 6-16,-5 3-3 0,-4 1 0 0,-4 1-7 0,-4 3 2 15,-2 1 7-15,-4 1-6 0,-2 3-2 0,1 0-1 16,-1 2 0-16,-3 0 4 0,4 2 5 0,1 3-6 15,-1 0-5-15,5 1 2 0,-1 2 5 0,4-1-3 0,1-1 11 16,4 4-3-16,1 0 4 0,4 0 10 0,0-1 6 16,3 4 2-16,3 0-3 0,4-1 1 0,2 1-12 0,2 0 3 15,2 0-4-15,1 0-10 0,2-1-2 0,1 0-1 16,2 0-3-16,-2-3 3 0,0 1 2 0,-2 0-7 0,-2-4-1 16,-1 2 3-16,-4-3-2 0,-3 1-1 0,-2-3 4 15,-1-1-3-15,-4 2-2 0,-1-3 7 0,0 2-2 0,-5-3-4 16,-1-1 1-16,-4 2 3 0,0-3-4 0,-1 1 0 15,-2-3 3-15,-4-1-17 0,-1-1-21 0,5 0-7 0,-6-3-28 16,0 1-30-16,1-3-28 0,-1 2-29 0,2-3-51 16,7-2 17-16,2 1-29 0,-3-2-43 0,7 2-13 0</inkml:trace>
  <inkml:trace contextRef="#ctx0" brushRef="#br0" timeOffset="12496.23">5240 12563 1617 0,'13'-9'78'0,"4"0"-33"0,-4-5 13 0,1 8 15 0,-8-1 17 0,-3 1 0 0,1 1 2 16,-8 0 5-16,3 2-75 0,-4 0 46 0,-4 3-11 15,-1 3-8-15,-1-2-1 0,-1 3 12 0,-1 2 4 16,2 4 0-16,-3 1 1 0,2 4 7 0,-3 2 5 0,2 2-4 16,-1 3-14-16,4 0-11 0,1 1-3 0,-2-1-5 0,5 3-1 15,-1-2-17-15,4-2-2 0,3-2-5 0,1 2 1 16,3-4-1-16,1-1 4 0,1-3-3 0,3 1-3 15,-1-5 1-15,3 1-8 0,2-5 3 0,0-1-2 0,-1 0 1 16,1-4-7-16,1-4 3 0,2 0 1 0,-3-3-5 16,2-1 0-16,-2-4 2 0,1 1-1 0,-1-4-4 0,1 1-1 15,-6-3-2-15,0 3-6 0,0-2-2 0,-2-1 0 16,0-1-9-16,-6 0 4 0,0-1-1 0,-3 1 4 0,-2-2-1 16,-4 2 6-16,1-1-4 0,-3 1-11 0,-3 3-8 15,1-1-8-15,-4 5-5 0,1 2-21 0,-1 3-16 0,-4 4-18 16,4 1-29-16,1 3-32 0,0 2-22 0,2 1-10 0,3 1-38 15,3-1-50-15</inkml:trace>
  <inkml:trace contextRef="#ctx0" brushRef="#br0" timeOffset="12654.29">5648 12678 3488 0,'-3'2'44'0,"1"-4"32"0,-6-5 38 16,4 4 13-16,1 1 29 0,-2-2 14 0,3-3 9 15,-1 1-8-15,5 0-46 0,-2-1-31 0,4 1-36 16,-4 2-15-16,0-2-43 0,2 3-52 0,-2 0-88 0,5-2-119 16,-5 7-142-16,-2 3-147 0</inkml:trace>
  <inkml:trace contextRef="#ctx0" brushRef="#br0" timeOffset="32857.68">3263 14224 1485 0,'-3'3'26'0,"5"-9"-20"0,4 9 71 0,-4 1-44 15,-2-2 12-15,2 1 20 0,-1 1 5 0,3 1 17 0,-4-1-12 0,4 1 26 0,-6-3-53 0,4 4 53 16,-1 1-3-16,1-3-2 0,3 5 7 0,-5-2-16 0,6 0 9 16,-4 4 8-16,-1-4-16 0,1 1-7 0,1-1 0 15,-1 1-12-15,-2-3-4 0,2 1 4 0,0-3-11 16,0 3-6-16,-2-5 9 0,3 2 5 0,-3-3 4 0,3 0-5 0,2 0-2 15,0-4-11-15,1-2-15 0,5-3 0 16,0-1-15-16,0-4-8 0,3-2-7 0,1-2-6 0,2-2-4 16,-1-4 3-16,1-2 5 0,-2-4-6 0,2 0-3 15,0-4 1-15,-4-1-1 0,0-5-5 0,2-2-3 0,-3-5 2 16,-2-1-8-16,-2 5 2 0,0-3 0 0,-1 0-3 16,0-1-3-16,-3 2 7 0,-1-2 2 0,-3 6-8 0,0-1 9 15,0-2-5-15,0 2 2 0,-3 6 2 0,-1 3 4 16,0 6-3-16,1 6 1 0,0 3 1 0,-2 7 1 0,0 8 6 15,-3 5-1-15,-1 7 1 0,-1 5-3 0,0 5 1 0,-2 2 5 16,-1 9 3-16,2 1-4 0,0 10 0 0,2-1 1 16,2 1 2-16,-2-1 3 0,4 3 3 0,-1 2 5 0,4 3 11 15,-1 0 5-15,0-4-1 0,1 4 8 0,-1-2-4 16,3 2 3-16,0-3-6 0,0-3-9 0,0-5-5 16,3-2-8-16,0-6-2 0,2-3-3 0,0-3 1 0,3-4-8 15,1-6-9-15,1-1-30 0,7-5-41 0,-1-2-55 16,1-5-66-16,-2-3-83 0,5-6-36 0,-2 0-94 0</inkml:trace>
  <inkml:trace contextRef="#ctx0" brushRef="#br0" timeOffset="33271.74">3845 13927 1783 0,'-8'-7'29'0,"-1"2"30"0,1-1 19 0,8 1 11 0,-8 5 11 0,2-2 14 0,-2 0 12 0,2 3 6 0,-1 0-23 0,2 2-31 16,-1 0-12-16,0-2 0 0,3 2 0 0,-2 1-12 15,0 3-4-15,0 1-2 0,4 0-5 0,-2 3 12 0,-2 1 7 16,0 2-6-16,2 0 0 0,3 4-2 0,-1 1-8 0,1-2-3 16,0 4-1-16,1-1-10 0,-1-3-14 0,3 2-4 15,3-2-12-15,-1 0 0 0,-2-2-1 0,4-4-1 16,-1 1 1-16,1-1-1 0,3-2 0 0,-3-1 0 0,2-2-2 16,2-2-1-16,-1-3 6 0,1-1 0 0,3-1-7 0,-1-3-8 15,1-4-13-15,-1 0-13 0,2-1-1 0,-3-4-6 16,0 0-7-16,-1-4-4 0,-1 2 3 0,-4-2 6 0,-1-1 8 15,1-1 3-15,-3-2 3 0,-3-2 2 0,0 0 0 16,-3 0 7-16,-3-1-1 0,1 1 0 0,-1-1 9 0,-4 4 5 16,3 2 4-16,-3 1 1 0,0 4 4 0,2 3-4 0,-1 2 5 15,-2 3 2-15,3 2-3 0,-3 2 1 0,1 2-3 16,1 4 8-16,-2 3-3 0,1-1-2 0,1 5-1 0,0-1 2 16,1 3-2-16,-2 2 2 0,5-1 0 0,-2 1-1 15,2 0 0-15,2 0 5 0,-1-2-4 0,3-1-2 0,2 0 2 0,3-2-3 16,-1-2-17-16,2-1-36 0,2-3-44 0,1 0-45 15,2-3-34-15,7-2-14 0,-4 0-50 0,7-2-38 0</inkml:trace>
  <inkml:trace contextRef="#ctx0" brushRef="#br0" timeOffset="33593.94">4141 13951 1609 0,'2'-12'21'0,"5"-2"-17"0,0-1 78 0,-1-1-44 0,-4 4 16 15,1-3 2-15,0 2 15 0,2-1 8 0,-5 0-20 16,0 0 21-16,-5-1-72 0,5 2 43 0,0 3-2 0,-3 1-2 15,3 1-10-15,-3 1-6 0,1 0 1 0,-4 3 2 0,4 4-8 16,-4 0 2-16,4 7-13 0,-4-1 2 0,-2 3 1 16,0 4-1-16,-2 2 7 0,1 0-1 0,-2 2 6 0,-3 2 6 15,1 0 0-15,4 3 3 0,2-1-8 0,0 0-2 0,4 1-6 16,3 2-2-16,0-4 0 0,3 2-7 0,6-1 1 16,-1-2 3-16,0-1 4 0,3-1 3 0,3-1-3 0,-4-1-1 15,4 0-3-15,-3-3-1 0,2 2 0 0,-1-2-7 0,1-1-2 16,-1 0-3-16,0-1-1 0,-3-2-2 0,2-2-1 15,-5-1 1-15,-1 1 2 0,-3-3 1 0,-4-1-3 0,-3 1 3 16,-1-1 1-16,-5-2-6 0,0 0-10 0,0 0-10 0,-6 0-6 16,1-2-2-16,-5 0-5 0,4-1-14 0,-4-3-19 15,4 3-8-15,1-5-11 0,0 3-18 0,0-3-27 0,4-3-18 16,2 0-30-16,4-2 8 0,4-3-31 0,2-1-33 16</inkml:trace>
  <inkml:trace contextRef="#ctx0" brushRef="#br0" timeOffset="33937.35">4337 13993 1594 0,'-6'-3'14'0,"-2"1"-26"0,8-1 58 0,-3 5-31 0,-5 0 5 16,3-1 20-16,-2 2 14 0,2 0 1 0,-2 1 1 16,6 0 41-16,-9 0-48 0,10 3 43 0,-3 0 8 0,4 2-16 15,3-1-2-15,-1-1 9 0,5 2-12 0,-2-2-11 16,8 1-10-16,-4-2-11 0,4-1-15 0,-1-2-1 15,4-1-12-15,-3-2-11 0,2 0-1 0,0-1-6 0,1-2 0 16,-1-1 2-16,-2-1-3 0,2-2-4 0,-2 0-1 16,-1-1 2-16,0-1 1 0,-1 1 2 0,-2-3 0 15,-2 0-5-15,1-1 6 0,-3 2-4 0,-4-2-2 0,1-1-1 16,-3 1-9-16,-3-5-1 0,0 4-3 0,-4-3 8 0,-2 0-6 16,-2-1 5-16,-2 5 1 0,-1 1 0 0,-2 0 9 15,-1 5-4-15,0 1 7 0,1 3-7 0,-1 2 5 0,0 5 4 16,2 0 3-16,2 3 0 0,0 2 11 0,1 2 4 15,2 3 1-15,1 4 10 0,1 0 16 0,0 6 9 0,3 1 6 16,-1 3 20-16,-2-2 4 0,5 3 9 0,0-2 12 16,3 2 12-16,0-1-4 0,6-3-8 0,2-1 0 15,5-1-23-15,1-3-16 0,5 0-10 0,3-4-21 0,3-3-42 16,2-2-59-16,2-5-87 0,5-2-113 0,-8-3-124 16</inkml:trace>
  <inkml:trace contextRef="#ctx0" brushRef="#br0" timeOffset="34529.1">3798 14842 1775 0,'-5'-13'-23'0,"-4"1"60"0,5-1-42 0,-4 5 4 0,-2 0-1 0,-2 2 0 0,0-1-1 0,-1 7-1 16,-1-2 30-16,1 2-47 0,-1-3 53 0,-3 2-1 0,1 2 16 15,0 2 10-15,-2-1 17 0,3 1 11 0,0 7 6 0,-2-5-7 16,4 9 13-16,-2-4 5 0,5 9-5 0,-2-2-13 16,5 5-7-16,-2-1-2 0,2 0-4 0,0 5-6 0,4-3-21 15,-1 0-6-15,6-2-3 0,1 1 2 0,3-7-10 16,0-1-5-16,7-1-11 0,1 2 1 0,2-6-2 0,6 1-4 15,0-1-15-15,4-1-26 0,4 2-26 0,0-1-43 16,2-2-45-16,4-4-38 0,-5 1-52 0,4-4-11 0,-3-3-33 16,1-2-24-16</inkml:trace>
  <inkml:trace contextRef="#ctx0" brushRef="#br0" timeOffset="35714.9">4068 14961 1325 0,'-3'-19'26'0,"0"3"15"0,0-1 37 16,-2 4-31-16,-1 5 6 0,-2 0-1 0,3 5 17 0,-1-1 14 15,-1 8-18-15,0-6-13 0,0 7-30 0,-1-3 43 0,0 0 1 16,-4 4 8-16,4-5-14 0,-5 7-7 0,2-3-8 0,0 6 10 16,1-3-4-16,1 4-12 0,1-4 0 0,0 7-4 15,3-5-2-15,1 4 1 0,1-3-3 0,1 4-2 16,4 0-7-16,-2-5 1 0,3 0-5 0,1 2-5 0,1-1 1 16,3-3-7-16,0-3 4 0,3 1-6 0,2-5-1 15,0-1 0-15,2 3-2 0,1-3 0 0,3 0 0 0,-2 0-4 16,-1 0-11-16,3 0-10 0,-3 0-4 0,1 0-2 15,-4 0-8-15,-1 0-10 0,-2-3-6 0,-5-2-2 0,0 1 0 16,-2-3 0-16,-3 2 2 0,0-8 5 0,0 4 6 16,0-1 10-16,3 0 1 0,-3-5 8 0,0 2 8 15,0 0 14-15,0 1-1 0,-3 1 3 0,3 2 3 0,-5 0-3 16,4 3 4-16,-4-1-1 0,3 5 2 0,-1-1-9 0,0 2 5 16,-1-1-1-16,0-1 0 0,1 3 4 0,0-1 6 0,1 1 1 15,-1 0 2-15,-2 1 4 0,2-2 5 0,0 2-5 16,-1 2 10-16,-3 1-2 0,4 0-1 0,-2 3 1 0,3-3-1 15,-1 2 2-15,0 2-3 0,1 2-1 0,1-5-8 16,2 5-3-16,-1-2-2 0,2-1-1 0,1-2 1 0,2 5-6 16,3-6 2-16,-1 0-6 0,3-1 2 0,-2 1 4 15,0-3-1-15,1-1-2 0,-4 0-6 0,2 0 0 16,-1 0 2-16,3-1 5 0,-1-3-3 0,-3 2-4 0,3 0-3 16,3-3 0-16,-2 1 6 0,3-4 0 0,-2 3-4 15,-2-4 0-15,2 2 3 0,-3-2 2 0,3 0 0 0,-5 0-2 16,3-2-2-16,-3 0 1 0,1 0 2 0,0 2 2 15,-2 0-5-15,-3 0 3 0,2 1 1 0,1 3 1 16,-4 1-4-16,1 1 1 0,-1 2-1 0,-1 2 2 16,-1 1 0-16,2 3 1 0,-3 0-4 0,1 4 2 0,1 0 5 15,-1 1 5-15,0 2-1 0,2 1-2 0,-1-3 4 16,4 4 0-16,-3-3 4 0,2 1-1 0,1-2 0 0,2 1-3 16,-2-2-5-16,2 2 3 0,2-6-2 0,-2 2-1 15,3 4-2-15,0-5 0 0,3-1-1 0,-2-1-1 16,1 1 4-16,2-1-5 0,0-4-1 0,-1 4-3 0,1-4 1 15,-2-4-6-15,1 8-8 0,-2-8-12 0,1 0-4 16,-4 1 4-16,1 1-2 0,0-2-2 0,1-3 4 0,-3-1 3 16,0 1 10-16,0-4 10 0,2 2 3 0,-3-5 0 15,2 3 1-15,-3-2 5 0,0-3-5 0,2-1-2 16,-3 1 4-16,2 3 1 0,-1-2-1 0,-1 4-2 0,0 2 1 16,-1-1-2-16,1 4 3 0,-2 3 1 0,0 1-4 15,0 1-1-15,0 4 5 0,0-1-3 0,0 4 4 16,-2 2-1-16,-1 3 0 0,1 0 1 0,-1 2 2 0,-3 1 2 15,3 1-5-15,0-2 3 0,1 1-3 0,-1 0-1 16,3-1 1-16,0 0 1 0,3-4-2 0,-1 2-2 0,1-1 0 16,2-5 0-16,2 4-2 0,0-4 2 0,2-1-13 15,1 1-24-15,1-1-19 0,0-4-16 0,3 4-19 0,2-8 30 16,-4 0-54-16,5-1 25 0,-8-4 4 0,8 3 10 16,-7-7 15-16,1 4 21 0,-2-3 18 0,-4 3-30 0,3-2 51 15,-4 1-21-15,3 0 7 0,-2-1 15 0,-4 0 7 0,3 2 11 16,-3-4 10-16,1 2 1 0,-2 3 10 0,1 0 2 15,-2 3-32-15,1 0 26 0,0 3 3 0,1-1-44 0,-2 6 45 16,1-1-42-16,-2 6 35 0,-1 0-34 0,0 1 67 16,1 3-56-16,-3 10-2 0,0-4 26 0,1 7-50 0,1-5 43 15,0 5-43-15,0-6 32 0,1 5-30 0,0-4 38 0,2 0 5 16,-1 0 7-16,1-2-5 0,0 4-2 0,0-2 6 16,0 6-1-16,0-8-8 0,0 3-10 0,0-4-8 0,0 2-4 15,0-2 0-15,0-5 4 0,-2 1-5 0,2-4 0 0,0 1 3 16,-1-4-1-16,-1-1 0 0,2-1 2 0,-2-2 3 0,2-2-5 15,-1-3-2-15,-1-1 3 0,-1-2-5 0,2 0 2 16,-1-7-6-16,1 1-3 0,-3-1-1 0,1-3-3 0,2-3 4 16,-3-3-11-16,1-1 3 0,0-6 4 0,0 4-1 0,-2-2 6 15,4 3-2-15,-1-6-1 0,2 1 2 0,0-1 5 16,2 4 0-16,5-2-1 0,0 1 3 0,-1-2-8 16,4 0 1-16,4 5 10 0,-1 2-7 0,2 6 1 0,0 4-1 15,0 2-1-15,1 4 2 0,0 3 7 0,0 3-1 0,1 3-4 16,-1 3 7-16,-2 1 2 0,2 4-6 0,-2 1 0 15,-4 1 5-15,3 0-5 0,-3 4 8 0,-5-4-1 0,0 6 3 16,-2-5 3-16,-3 0 9 0,0-1 3 0,-3-3-1 16,-3 3 0-16,-1-2-1 0,-4-2 2 0,0-1-9 0,0-3-2 15,-6 2-2-15,2 0-6 0,-3-2-2 0,-1-2 7 0,3 2-11 16,-3-1-5-16,6 0-9 0,-4-4-25 0,6 0-16 16,6 0 24-16,-2-8-71 0,3 5-1 0,1-6-30 0,3 4-38 15,2-9-22-15</inkml:trace>
  <inkml:trace contextRef="#ctx0" brushRef="#br0" timeOffset="35936.37">5079 14707 1609 0,'0'-7'23'0,"-2"-2"-28"0,5-8 59 0,-1 12-37 0,-4 1 5 0,1-1 7 0,-4 5 10 0,2-1 8 15,3 4-15-15,-3 0 33 0,1 5-44 0,-4-3 50 0,4 1 3 16,-3 6 10-16,4-3-4 0,-2 10-1 0,-1-5 2 15,4 6 5-15,-4-1-11 0,8 4-10 0,-4-2-9 16,0 2-12-16,0-1-12 0,2 2-4 0,0-2-10 0,-1-3-10 16,1 0-6-16,1-1-7 0,0-4-25 0,-1 1-34 15,3 4-32-15,-4-11-45 0,4 3-48 0,-2-4-9 0,5 3-55 16,-5-10-48-16</inkml:trace>
  <inkml:trace contextRef="#ctx0" brushRef="#br0" timeOffset="36107.54">5253 14835 1633 0,'3'-2'32'0,"-3"4"-23"16,0-6 11-16,3 13 9 0,-4-5 12 0,1 4 8 0,-2-4-2 15,2 9 6-15,-3-5-37 0,3 1 24 0,-3-2-9 0,-1 1-7 16,1 0-15-16,0-1-7 0,1 1 2 0,2-1-7 16,-1 1 2-16,-1-3 1 0,4 3-2 0,-2-2-2 0,1-1 2 15,1 2-2-15,-2-3-27 0,3 0-14 0,-1 0-25 0,1-8 10 16,-1 4-37-16,1 0-44 0,-3-1-30 0</inkml:trace>
  <inkml:trace contextRef="#ctx0" brushRef="#br0" timeOffset="36268.08">5330 14646 1370 0,'-3'0'1'16,"3"-6"8"-16,-2 8 0 0,-4-1-5 0,3 3 0 0,0 0 6 15,-2 3-5-15,0-2-7 0,2 1-13 0,0 3-35 0,0-3-20 16,4 3-19-16,-1-2-37 0</inkml:trace>
  <inkml:trace contextRef="#ctx0" brushRef="#br0" timeOffset="36889.26">5393 14853 1211 0,'2'0'27'0,"0"0"25"0,2-5 16 16,1 7-32-16,-2-6 56 0,2 4-27 0,1 1 0 0,2-1 4 15,0 5-28-15,0-5-18 0,3 6-4 0,-3-6 43 16,3 3-54-16,-2-1 28 0,1-2 2 0,-2 0-3 0,1 1-1 16,-9-1-6-16,0 0-8 0,0 0 17 15,0 0-19-15,0 0 1 0,20 6 14 0,-20-6-15 16,0 0 4-16,36 20-25 0,-36-20 19 16,0 0-18 15,0 0 15-16,0 0 11 17,0 0 2-32,0 0 8 15,0 0-13-15,0 0-1 0,0 0 6 0,30 3-5 16,-30-3 3-16,0 0 11 0,0 0-6 16,0 0-12-16,49 7-9 15,-49-7 8-15,0 0 0 16,76 0-7-16,31-4 6 15,-91 2-1-15,0-1-2 0,3 2 8 0,-2 0-4 16,2-2-1-16,-3-1 8 0,3 2-1 0,-1-1-5 16,-1-1-3-16,-4-3-1 0,1 2-6 0,-3 0 8 15,-11 5 2-15,0 0 2 16,33-83-22 0,-76 13 4 15,43 70 16-31,-77 2 6 15,62 13 17-15,-2 3 1 0,1 2 9 0,2 4-4 0,0-2 2 16,2 9 2-16,2-5 6 0,5 6-5 0,0-1-10 16,2 4 10-16,1-4 11 0,7 2 10 0,-3-4 5 0,6 0 8 15,2 2-6-15,5-2 2 0,0 2-5 0,5-3-11 0,0 1-16 16,-4-2-2-16,5 5-8 0,-5-5-12 0,1-3-2 16,-6-5-10-16,0 0-2 0,-5-6 0 0,-2 1-4 0,-4-5 1 15,-4 0-2-15,-4-3 1 0,-2-1-4 0,-3-2 3 16,-4-1-2-16,-3-4 0 0,-3 0 2 0,-4-1-10 0,3-6 5 15,-4 0-7-15,1-3-7 0,3-4-34 0,-3 1-41 16,7 0-73-16,2 2-78 0,-4 0-116 0,2 0-96 0</inkml:trace>
  <inkml:trace contextRef="#ctx0" brushRef="#br0" timeOffset="40671.58">19588 8227 1241 0,'-4'-7'1'0,"1"-1"4"0,-2-1 10 0,-4 0 8 0,0-1 8 0,-3 0 13 0,-3 0 10 0,-5 2-30 0,0 0 59 0,-5 1-44 0,0 1 47 15,-7 0-40-15,4 4-3 0,-7-2 2 0,2 4 3 0,-6 0 33 16,-2 4-49-16,-3 0 48 0,-2 5-45 0,-6 1 41 15,-2 1 6-15,-4 8-7 0,-7 2-9 0,-3 8 0 16,2 5-6-16,-6 7 1 0,-8 7-7 0,0 7 0 16,-6 6-5-16,0 8-10 0,-1 4 4 0,3 4-3 0,-3 1-2 15,2 5 0-15,11 0 1 0,1 0 2 0,8 4 3 16,5-3 1-16,11 3 1 0,3-8 14 0,10 5 10 16,7-1 6-16,12 2-3 0,4 0-2 0,13 2 3 0,2-3-2 0,9-4-2 15,3 6-21-15,8-7-10 0,2-3-14 16,9-5 3-16,5-7 0 0,5-3 1 0,9-4-4 15,6-7 1-15,9-3 0 0,6-5 4 0,9-3 1 0,3-4-8 16,-1-6-13-16,7-4-10 0,3-5-1 0,10-3-5 16,4-5 3-16,7-5-7 0,2-5 0 0,10-3 2 15,9-4 5-15,0-5 3 0,5-6 6 0,-11-3-1 0,-4-7-6 16,-3-4 5-16,-7-7-5 0,-7-5-1 0,-6-5-3 16,-5-8-1-16,-3-5-3 0,1-6 3 0,-3-5 5 0,-2-5-1 15,-5-7 0-15,-1-6 1 0,-3-2 1 0,-9 5-2 16,-4-5 2-16,-9 6 0 0,-4 0-1 0,-6 4-1 15,-9 4 3-15,-7 4-2 0,-9 4 3 0,-5 0 0 0,-9 3-2 16,-4 0-4-16,-10 0 1 0,-7-2-3 0,-9 3 2 16,-3-4-3-16,-10 0-4 0,-9-4 4 0,-3 0-1 15,-12-1-1-15,-4 4 1 0,-8 3 1 0,-5 3 0 16,-4 6-1-16,-5 1 5 0,-7 4-9 0,-3 6 8 0,-1 5-3 16,-2 1 4-16,5 2-1 0,3 5-5 0,2 3 2 15,2 5-2-15,6 5 0 0,3 5-8 0,3 5 2 0,8 4-5 16,-1 6-5-16,9 6 0 0,3 6-1 0,6 4-15 15,6 6-18-15,7 5-6 0,5 3-34 0,1 6-38 16,4 4-38-16,-4 7-62 0,7-8-80 0,-2 10-52 0</inkml:trace>
  <inkml:trace contextRef="#ctx0" brushRef="#br0" timeOffset="41226.41">18550 9231 2324 0,'0'0'-32'0,"-6"0"4"16,9 0 4-16,-3 0-2 0,0 2 1 0,0-2 1 0,0 4-1 0,-3 1 5 0,2-1 39 15,1 5 4-15,0 0 4 0,-2 3 17 0,0 3 13 0,1 5 1 16,-6-3 9-16,4 8 5 0,-3-2-1 0,-1 4-2 16,-4 0-5-16,3 0-16 0,-3 0-16 0,0 1 1 0,3-3-7 15,-1-4-9-15,0 1-5 0,1-2-7 0,1 0-1 16,1-6 2-16,-2 4 1 0,0-5-2 0,3-1 0 15,0 2-2-15,1-5-2 0,0 0 2 0,-1-4-3 16,1 0 1-16,3-4 3 0,1-2-6 0,-2-4 2 0,2-3 4 16,0-5 0-16,3-3-1 0,1 0-1 0,1-3-5 15,2-5 3-15,-1-3 4 0,4-6 0 0,2 1-6 16,3-4-5-16,2-2 5 0,1-8-3 0,-3-1 4 0,1-1-8 16,3-2 2-16,0 0-1 0,2 2 3 0,-1 3 4 15,0 0-3-15,0 6 3 0,3 5-1 0,-2 6 1 0,-2 5 1 16,-2 4-5-16,-1 8 6 0,-3 3 1 0,-4 5-5 15,-1 4 2-15,0 6 1 0,-2 6 4 0,-3 3-1 16,-1 6 3-16,0 5-2 0,-4 1 2 0,0 6 0 0,-1 2 0 16,2 1 4-16,-4 0-2 0,2 1-3 0,2 0-2 15,-3-3-3-15,4 2 1 0,0-5 2 0,4 1 0 16,-3-6-2-16,2 0-11 0,3 1-35 0,1-5-28 16,-4 1-42-16,3-3-67 0,-1-5-11 0,1 2-52 0,-3-6-48 15</inkml:trace>
  <inkml:trace contextRef="#ctx0" brushRef="#br0" timeOffset="41530.15">18555 9457 1815 0,'-11'-7'-25'0,"11"-1"81"0,-1 5-56 0,2-1-1 0,-1 1 7 16,4 1 3-16,3-3 1 0,1 5-5 0,3-5 26 0,6 2-84 16,4 0 55-16,1-5 3 0,5 2-10 0,1 1-8 15,2-2 0-15,2 0 6 0,1 0-8 0,1-1-20 16,0-1 23-16,-2-2-62 0,0 3 16 0,-2-3-9 0,-5 4-17 15,0-1-15-15,-4-2 3 0,-5 4 26 0,-4 1-23 16,-1 1 61-16,-6-4-12 0,2 3 15 0,-6-4 24 16,-1 3 37-16,0 0 20 0,-3-2 9 0,1 2 25 15,-3-2-25-15,2 5 67 0,0-3-32 0,-2 3 2 0,0 2-1 16,1-3-12-16,2 7-11 0,-1-3-23 0,2 3 23 16,-3 0-55-16,4 0 45 0,0 6-4 0,-3-2-15 0,3 4-1 15,-1 1 6-15,-1 7-5 0,0-2 9 0,1 3-14 16,-2 1-10-16,1 2-8 0,0-2-8 0,2 1-3 15,-4-4-4-15,4 2 4 0,-2-1-11 0,1-3-1 0,1 0-8 16,-2 1-12-16,2-4-32 0,-3-1-48 0,3-3-56 16,0-4-24-16,0 5-63 0</inkml:trace>
  <inkml:trace contextRef="#ctx0" brushRef="#br0" timeOffset="41695.26">19064 8942 910 0,'-5'-3'-2'0,"1"5"3"0,-1-2-5 15,3 4-1-15,-3 0-14 0,1 1-8 0,1 3-23 16</inkml:trace>
  <inkml:trace contextRef="#ctx0" brushRef="#br0" timeOffset="41996.93">19110 9242 1355 0,'-2'2'16'16,"4"-7"25"-16,1 5-39 0,-3-2 51 0,3 2-35 15,-3 0 67-15,4 3-29 0,-3 2 8 0,1 0 2 0,1 6-20 16,-1-1 51-16,2 3-40 0,-4 2 37 0,6 2-59 16,-1 0 31-16,-2-1-2 0,2 2-17 0,-2-1-6 0,2 4-10 15,-5-4-13-15,3 2 1 0,-3-4-8 0,0 1-5 16,0-4 0-16,0 1-4 0,0-3 2 0,0 1-4 15,-3-6 4-15,3 1-2 0,-1-3 0 0,-1-1 7 16,0-2 0-16,1 0-1 0,-1-4 2 0,1 0 0 0,1-3-2 0,0-2-4 16,-4-1 6-16,4 0-11 0,0-3-4 15,4-2 4-15,-3-3-8 0,4 0 6 0,1-3 2 0,2-3-4 16,2 0-5-16,2 0 7 0,2-5-1 0,-1 6-3 16,1-1 7-16,2 2-4 0,-2 5-5 0,1 1 8 15,-1 4-3-15,-5 6-2 0,-1 2 3 0,2 1-2 0,-3 3-3 0,0 0-14 16,-4 5-14-16,0-1-30 0,1 3-39 15,0-1-6-15,2 1-48 0,-3-2-48 0</inkml:trace>
  <inkml:trace contextRef="#ctx0" brushRef="#br0" timeOffset="42450.55">19423 9277 1617 0,'0'-3'24'16,"0"-3"-24"-16,3 2 55 0,-1 1-36 0,-2 1 1 15,3 0 4-15,-3 6 1 0,2-3 7 0,1 6 3 0,-2-2 33 16,-1-5-39-16,0 0 43 0,0 0 6 0,0 0-3 0,0 0 8 16,0 0 5-16,0 0-25 0,0 0-6 0,10 92-11 15,-10-92-2-15,0 0 3 0,0 0 1 0,6 219-6 16,-6-188-9-16,0 2-6 0,0-6 3 0,-2 1-9 0,2-1-1 16,-1-1-13-16,1 1 0 0,-2-7-5 0,2-1 1 15,-1-4 3-15,-2 0-6 0,1-3 3 0,2-12 14 16,0 0-7-1,-30-174-27 17,29 144 17-32,-1-8-1 0,0 5-4 0,2-6 2 15,2 3 1-15,0-3-1 0,-1 2-3 0,4-4 5 16,-2 2-1-16,3 1-6 0,-1 4 6 0,3 0 0 16,1 6-4-16,-1 2 1 0,0 4 1 0,2 7-6 15,-3 2 0-15,3 5 8 0,-3 2-4 0,3 6-4 0,-2 2 3 0,4 2 4 16,-4 4 3-16,4 1 2 0,-1 5 0 15,2 2-1-15,-4 0 4 0,4 5-3 0,-2-1 4 0,-2 0-5 16,-2 2-1-16,-1-3 6 0,-2 1-4 0,-4-2-4 16,0 0 3-16,-7-1 2 0,1-3 3 0,-4-1 0 15,-4 0-3-15,1 0-7 0,-6-4-4 0,0-1-12 0,-3-1-14 16,3 0-16-16,-2-2-28 0,1 0-24 0,1-4-36 16,5-3-47-16,3-2-7 0,1 1-43 0</inkml:trace>
  <inkml:trace contextRef="#ctx0" brushRef="#br0" timeOffset="42684.59">19791 9018 1743 0,'-7'-9'-13'0,"2"0"76"0,2 1-50 0,3-1 20 0,-7 4 9 0,3 2-3 0,0 1 3 0,-2 1 10 0,5 2 17 15,-2-1-71-15,3 2 61 0,-4 3-10 0,4 1 4 16,0 3 17-16,0 3 18 0,0 3 2 0,0 4 0 15,0 5-2-15,0 2-12 0,0 2-9 0,0 3-14 0,4 3-14 16,-8 0-26-16,4-1-8 0,0 3-3 0,0-4-3 16,0 1 2-16,0-4-3 0,-3 0 0 0,3-2-23 15,0-2-22-15,0 0-43 0,0 0-52 0,0-7-47 0,3-3-9 16,-3-2-55-16,4-1-52 0</inkml:trace>
  <inkml:trace contextRef="#ctx0" brushRef="#br0" timeOffset="43137.33">19976 9390 1807 0,'0'-1'-36'0,"0"-4"69"15,5 0-47-15,-5 0-1 0,0-3 2 0,0 1 6 16,0 1 2-16,0-1 3 0,0 0 32 0,0-4-62 16,0 3 42-16,0-5 7 0,0 2 18 0,-3-1-2 0,3-1-3 15,-2-1-2-15,2-1 9 0,-4 1-2 0,1-1 3 16,1 2 3-16,-3 2-15 0,2 2-7 0,2 1-1 15,-4 4 2-15,0 1-5 0,3 3-1 0,-7 3 9 16,1 2-4-16,2 2 6 0,-4 3 8 0,-1 4 5 0,2 1 5 16,-1 1 4-16,-4 4-2 0,4-2-3 0,1 4 0 15,-2-2-7-15,5 0 4 0,-1 2 3 0,2 0-2 16,0-3-6-16,3-1 6 0,0-1-7 0,4 2-7 0,0-3-1 16,2-3-6-16,1 1-7 0,1-2-12 0,1-3 5 0,1-2-6 15,1-1 2-15,2-1 4 0,0-2-6 0,0-3-19 16,0-3-18-16,0-1-3 0,2 1-19 0,-2-3-11 15,1 1-15-15,-4-4-5 0,0 2-6 0,-1-5 16 16,-4 1 17-16,1-3 15 0,1 0 12 0,-2-5 10 0,2 1 12 16,-2-1 8-16,1 0 7 0,-1 2 1 0,0 1-1 0,1 1-4 15,0 4 3-15,-3 3 1 0,1 2 3 16,1 2-4-16,-1 3 2 0,-2 2 9 0,1 4 4 0,-1 1 2 16,0 5 5-16,4-2 2 0,-4 5 0 0,0 1 2 15,0 0-2-15,0 4-8 0,0-2-4 0,0 1 1 0,0-2-9 16,0 1 1-16,0-2 0 0,0-1-4 0,0 1-2 15,0-2-7-15,1 0-32 0,2-4-53 0,1-5-7 16,-3 2-58-16,3-1-56 0</inkml:trace>
  <inkml:trace contextRef="#ctx0" brushRef="#br0" timeOffset="43701">20143 9206 1439 0,'-4'-11'33'0,"4"2"-26"0,-3 0 64 0,6 7-57 0,1-1 60 0,-4 1-53 0,1 4 57 16,1 3-39-16,-2 0-30 0,0 5 24 0,-2 2-59 16,2 1 68-16,-5 0-49 0,5 3 60 0,-3 2-49 0,2 0 39 15,-3 1 2-15,3 0 3 0,-2 0-1 0,1-3-9 16,2 3-14-16,-3 0-5 0,3-4-10 0,-1 2 1 0,1-3-6 16,-4-1 2-16,3 2-4 0,-2-8-4 0,3 2 4 15,-4-2-4-15,1-2 5 0,2-1 0 0,-1-3 3 16,4 1-5-16,-4-4-4 0,4-1 5 0,-2 1-12 15,1-3-2-15,2-2-2 0,4 0 1 0,-2-4-3 0,1 0-2 16,3-4 3-16,1-1 1 0,0-1 10 0,3-3 5 16,-3 1-7-16,0-1 5 0,4 1 0 0,-5 3 3 0,-1 1 4 15,1 2-4-15,0 3-3 0,-5 4 0 0,3 2 7 16,-1 1-8-16,-3 1 1 0,-2 4-1 0,1 2-4 16,0 2 3-16,-2 2 9 0,-4 5 1 0,4 1 2 15,-4 1 6-15,-1 5-2 0,1-2 6 0,0 2 2 0,1-1 1 16,0-1-5-16,1-1-4 0,2 0-1 0,4 0-3 15,-1-3 2-15,2-2-5 0,2 0-3 0,-1-2-1 0,1-2-1 16,3-2 5-16,0-1-7 0,0-5 3 0,0 0 2 16,2 0-4-16,-1-4 1 0,1-2-1 0,0-2 0 15,2-1-3-15,0-2 4 0,-1-2-3 0,3-1-4 0,-3-3 4 16,-1 0 1-16,1-4-1 0,0 2-4 0,1-4-8 0,-5 0 6 16,-1-1-3-16,0 0 2 0,0-1 0 15,-3 0-3-15,-4 5 5 0,2 2 0 0,-6 4 6 0,0 1-6 16,-3 7 4-16,-2-1 2 0,-2 7-2 0,-2 4-2 15,-2-1 0-15,-1 5 5 0,1 3 9 0,0-1 3 16,-2 4-1-16,5 3 6 0,0 0 5 0,0 3 9 0,4 0 14 16,3 3 8-16,0-1-2 0,6 2 24 0,0-4 8 15,4 4-7-15,2-2-4 0,6 2-4 0,-1-4-14 16,4 1-8-16,1 0-17 0,5-2-57 0,-1-2-69 0,-1-2-82 16,6-1-70-16</inkml:trace>
  <inkml:trace contextRef="#ctx0" brushRef="#br0" timeOffset="44907">19618 10743 759 0,'3'-12'1'0,"0"-2"20"0,4 3 13 0,-2-4 8 0,3 4 13 0,2-1 12 0,1-1 16 0,-2 4 15 0,0-3 17 0,-1 6-59 15,-1-2 31-15,0 3-37 0,-6 0 42 0,2 5-64 16,-1-2 48-16,-2 4-49 0,-2 7-13 0,1-2 66 0,-2 6-37 16,-6-1 37-16,-3 10-41 0,2-2 56 0,-7 6-55 15,1 1 41-15,-3 0 2 0,-1 3-17 0,-1 0-2 0,1 2-6 16,0-5-11-16,0 5 4 0,1 0 1 15,2 0-4-15,-2 3 0 0,3-1-3 0,0 2-2 0,3-2 1 16,1 5-2-16,2-1-6 0,-2-3-5 0,2 2 0 0,6-5 0 16,-3-1-5-16,1 0 4 0,2-2-7 0,4 1 2 15,-1-3-3-15,2 0-5 0,-1-2-3 0,4 1-5 16,-1-2-2-16,3 1-9 0,-1-1 11 0,6-3-7 16,-3-1 1-16,2 1 0 0,4-1 1 0,-2-2-4 0,3-2 4 15,0-1 4-15,3-2-8 0,-4-1 5 0,3-2-3 16,-1 0 7-16,3-3-3 0,0-1 4 0,0-2-5 15,6 1 0-15,0-3 6 0,6 2-2 0,3-3 8 0,5 1-4 16,0-2 7-16,4 0 1 0,-2-2 9 0,2 2-6 16,2-3 6-16,-2 1 5 0,4 0-3 0,0 2 4 0,0 0-8 15,2-2 0-15,3 1-2 0,2-1-1 0,-3 2-9 16,-3 0-6-16,-1-2-2 0,-3 2-2 0,-8-1 7 0,-3 1-5 16,-3-1 2-16,-3 0-1 0,-4 1 1 0,-3-1 3 15,0-1 1-15,-4 0-3 0,2 1-3 0,-4 0 1 16,2 0-9-16,-2-2 5 0,2 3-2 0,-3 0 0 15,2 0-1-15,-2 0-2 0,1 0-5 0,-1 0 3 0,1 0 6 16,0 0-4-16,-1 3 0 0,3-3-1 0,-4 0-3 16,2 1 4-16,3 0 4 0,-4 0-2 0,0 1-6 15,-1 0 4-15,1-1 4 0,-3 0-1 0,-2-1 3 0,1 0-5 16,-4 0-5-16,-2 1 4 0,1-2-1 0,-3 1 4 16,-1-1-11-16,-1 1-8 0,1 0-4 0,-4 0-3 0,1-1 0 15,2 1-3-15,-4-2-7 0,-3 0-16 0,0 2-8 16,0-2 5-16,-2-2-27 0,-3 1-15 0,3 0-36 15,-4 1-47-15,-1-1-39 0,3-1-57 0,-2 0-48 16</inkml:trace>
  <inkml:trace contextRef="#ctx0" brushRef="#br0" timeOffset="45809.78">21162 11289 1159 0,'0'0'29'0,"0"0"40"0,0 0-31 0,0 0 47 0,0 0-46 0,0 0 58 16,0 0-52-16,0 0 61 0,0 0-60 0,13-96-36 16,-13 96 34-16,0 0-21 0,0 0 51 0,0 0-49 0,0 0 62 15,0 0-46-15,0 0 42 0,-79 22 9 0,79-22 7 16,0 0-11-16,0 0 9 0,0 0 1 0,0 0-8 15,-247 269 0-15,229-219-1 0,1 2-3 0,4 1-11 16,1 3-8-16,7-2-3 0,2 0-5 0,1-1 3 0,6 0-5 16,1-6-6-16,1 4 0 0,4-8-3 0,7 2-4 15,1-5-3-15,4 1 1 0,3-1-3 0,5-7-9 16,3 2 0-16,7-5-12 0,2 5 10 0,6-5 0 16,2 5-5-16,9-3-7 0,-5-1 0 0,15 4 9 0,4-1 4 15,14 0 13-15,6 0-2 0,15-5 3 0,6 1-3 16,11 1 8-16,12 0-8 0,2-4-7 0,4 4-6 0,-7-2-5 15,-2-1 3-15,-2 0 3 0,-2 1 5 0,-6-4-3 16,-1 0 14-16,-2-1-3 0,-4-4-2 0,4-2-2 16,-1-3-5-16,0-8-2 0,-3-1-6 0,-9-6-2 15,1-6 1-15,-9-4-3 0,-5-5-2 0,-5-7-7 16,-3-6 5-16,-11-3-1 0,-3-8-3 0,-4-7-2 0,-6-2-4 16,-3-11-1-16,-4-2 0 0,-4-5 6 0,-8 0-10 15,-1-4-4-15,-7 2 2 0,-2-2 0 0,-8 0-6 16,-10 4 9-16,-2 1-9 0,-9 1 0 0,-5-2 6 0,-8 1-6 15,-11-1-5-15,-6 1-1 0,-6-1 4 0,-11-4-7 16,-7 2 9-16,-6-2-3 0,-12-1-4 0,-7 2 6 0,-5-3 4 16,-2 3 0-16,-4 2 2 0,-3 3 2 0,-4 7-4 15,1 1-2-15,-2 9 4 0,0 1 1 0,-3 8-3 16,-6 4 0-16,3 6-2 0,-4 0-6 0,-1 2 6 16,2 7 7-16,3 3-6 0,-1 3 1 0,2 4 0 0,2 4 1 15,-6 4 1-15,3 2 10 0,-9 4-10 0,2 2-2 16,-6 4 4-16,1 0-4 0,-4 3 3 0,1 0 0 0,6 4 3 15,5-1-7-15,7 5 6 0,6-2 2 0,6 4 0 16,18 0 2-16,7-4 1 0,12 7-2 0,7-3-6 16,14 5-15-16,-1-3-23 0,11 5-12 0,3-4-28 0,2 3-34 0,-2 3-25 15,4-3-31-15,1 1-44 0,5 0-40 16,-4-3-52-16,4-1-65 0,0-2-23 0</inkml:trace>
  <inkml:trace contextRef="#ctx0" brushRef="#br0" timeOffset="46388.25">21765 11845 2140 0,'-5'-4'29'0,"1"-2"19"0,13-3 4 0,-9 4-1 0,7-1 1 0,0 3 2 15,1 0 2-15,3 3 1 0,0 2-25 0,2 1-15 16,1-1 6-16,-3 6 11 0,2 1 3 0,-1 4 0 0,1 2 3 16,0 1 1-16,-5 3 1 0,1 3-1 0,-4 2-6 15,4 0-4-15,-6 2 1 0,1 0-2 0,-1 0-2 0,0-3 1 16,-3 2-7-16,0-3-1 0,0 1-3 0,0 0-5 15,0-4-10-15,-1-2 2 0,-1-1 0 0,0-2-2 0,1-2-2 16,-1-2-2-16,0-4 6 0,-1 1-4 0,1-5 7 16,0 1 1-16,2-1-4 0,-3-2 6 0,1-2-3 15,2-2 3-15,0-1-9 0,-1-6 5 0,1 0-4 16,0-1 1-16,0-5-2 0,0-1-8 0,0-5 5 0,0-1 1 16,0-3 1-16,0-2 0 0,0-2-1 0,1-2-2 15,2-2 1-15,1-2 1 0,1 0 0 0,2 0-4 0,-1 0 3 16,4-1-4-16,-1 3-1 0,2 2 4 0,2 2-2 15,0 6 2-15,-2 2-3 0,3 5 5 0,0 3-3 16,2 4-1-16,-2 3 6 0,3 4-5 0,-2 3 3 0,4 2-1 16,-3 3 0-16,1 2 0 0,-1 2 2 0,-2 2 0 15,-3 3 0-15,-3 1 2 0,0 3-1 0,-3-1 1 0,-5 0 2 16,-4 2-1-16,-3-1-4 0,-1 1 4 0,-5-3-3 0,-4-1-2 16,-2-1 2-16,-5 0-4 0,-4-3 5 15,-1 0-5-15,1-1 3 0,-6-4 2 0,4 1-1 0,0-2-2 16,4-1-18-16,5-1-15 0,0-2-14 0,4 0-32 15,4 0-42-15,-1 0-54 0,10 0-58 0,4-4-16 0,4 3-48 16</inkml:trace>
  <inkml:trace contextRef="#ctx0" brushRef="#br0" timeOffset="46622.24">22461 11949 1516 0,'0'0'85'16,"0"2"-38"-16,0-4 22 0,0 2 5 0,-4 0 14 0,0 0 13 0,-1 0 8 0,2 0 9 0,2 0-73 0,-3-3 43 16,-1 4-15-16,1-1 19 0,0 4-6 0,0 1-5 0,1 4 15 15,-2-1-1-15,0 5-9 0,0 5-2 0,4-3-7 16,-2 5-25-16,3-1-5 0,0 2-6 0,0-2-21 16,3 2-8-16,2-3-4 0,0 0-1 0,-1-1 1 15,1 0-6-15,3-5 4 0,-4 2-7 0,1-4 0 0,-1-1-3 16,0-3-4-16,-2-3-12 0,0-2-33 0,-2-5-36 15,-2 6-66-15,0-4-73 0,1-3-30 0,-2-4-96 16</inkml:trace>
  <inkml:trace contextRef="#ctx0" brushRef="#br0" timeOffset="46841.79">22663 11630 1807 0,'-9'-2'33'0,"-1"0"3"16,4-1 3-16,-8 0 5 0,0 6 1 0,-1-3 7 0,4 0 4 15,-1 2-1-15,0-1-35 0,4 1-4 0,1-2-1 16,2 0-6-16,3 2-3 0,-1 0-7 0,5 0-18 0,1-1-21 16,-1 2-40-16,3-2-7 0,2 2-62 0,-1 0-72 15</inkml:trace>
  <inkml:trace contextRef="#ctx0" brushRef="#br0" timeOffset="47511.67">22853 11905 1423 0,'2'-6'22'0,"-1"3"19"0,1 0-30 0,1 2 74 0,-3-2-36 16,0 0 13-16,0 2 22 0,1-2 2 0,-1 1-5 0,-1 0-6 16,1 0 38-16,-3-1-67 0,1 0 42 0,1 2-10 15,-2-3-16-15,-4 4 1 0,1-1-9 0,-5 3-2 16,-2 1-1-16,3 3-3 0,-7 3 1 0,1 0 0 16,-3 5-4-16,3 3 12 0,-2-1-2 0,5 4-2 0,-3 2-5 15,5-2-1-15,0 4-3 0,3-6-5 0,5 4-1 16,0-3-10-16,3 0-11 0,1-4 1 0,4 3-1 0,3-3-3 15,3 1-2-15,-1-5 0 0,2-1-3 0,4 0-3 16,3-2 4-16,-2 0-4 0,5-4-1 0,-4-3 0 16,-1-1-2-16,-1-3-5 0,0 0 4 0,-3-4-5 0,-1-3-8 15,-1 1-3-15,-1-5-6 0,1 3-4 0,-2-5 4 16,1 4-6-16,-2-6-4 0,1 2-7 0,-6-3 0 16,2 0-7-16,-5 0 9 0,2-2 2 0,-4 0-2 0,1 1 4 15,-3-1 3-15,-2 2 8 0,0 3 1 0,-5 2-14 16,1 1-12-16,1 3-22 0,-1 5-20 0,-1-2-20 15,6 7-33-15,-3-2-26 0,7-1 28 0,-2 1-58 0,1 4 4 16,2-2-9-16,0 0-16 0</inkml:trace>
  <inkml:trace contextRef="#ctx0" brushRef="#br0" timeOffset="47747.13">23149 11670 1720 0,'-5'-9'10'16,"-1"-5"32"-16,6-3 7 0,-5 10 15 0,4-1 7 0,-3 2 6 16,3 4 2-16,-3 4 7 0,4 1 8 0,-1 4-23 15,-1 2-2-15,2 5-6 0,-1 2 7 0,1 7 0 16,-4 3 1-16,4 3-3 0,-4 4-8 0,-1 0 0 0,4 4-3 16,-1 0-3-16,0 0-16 0,1-1-3 0,-1-1-5 15,-1-3-4-15,3-2-15 0,0-2-30 0,-2-4-23 0,2-3-53 16,-1 6-48-16,-2-8-66 0,3-5-29 0,-2 2-70 15</inkml:trace>
  <inkml:trace contextRef="#ctx0" brushRef="#br0" timeOffset="48312.39">23277 12047 2350 0,'-2'6'-33'0,"1"-6"17"16,-3 2 13-16,12-3 7 0,-9 1 13 0,-1 0 14 15,4 0 7-15,-2-1 22 0,3 1 45 0,0 0-12 0,4 0 2 16,0 1 0-16,1 0-7 0,4-1-13 0,1 3-5 16,4-6-23-16,0 6-6 0,2-7-8 0,1 4-14 15,4-4-7-15,0 1-7 0,-5 0 1 0,3 1-3 0,-4-2-1 16,0 0-3-16,-1-2 2 0,-5 4-2 0,1-5-2 16,-6 0 6-16,0 2-5 0,-6-4 1 0,-1 0 0 0,0 0-2 15,-3-2 0-15,-5 0 5 0,0-1 0 0,-1 1-5 16,-7-2 3-16,2 3-1 0,-3-2 0 0,-3 4-2 15,0 1 2-15,1 2-3 0,-3 2 3 0,0 2-1 0,1 1 4 16,5 2-2-16,-1 4-3 0,2-1 7 0,4 2-3 16,1 2-1-16,-2 1 3 0,4 2 2 0,1 0 0 15,0 2 11-15,2 2 9 0,4 1 10 0,-1 1 10 0,2-1 6 16,2 2 8-16,4 0 11 0,1-1 2 0,3 0-1 0,3-3-2 16,4 0-13-16,1-3-9 0,6 0-2 0,1-1-14 15,2-3-12-15,1 0-6 0,2-1-12 0,2-3-2 16,-1-2-4-16,1-2-12 0,1 0-19 0,-1-2-12 15,0-4-17-15,-1-3-18 0,-4-2-6 0,0-3-13 16,-1-1-19-16,-4-3 4 0,-4-6-5 0,-2 3-4 0,-2-6 2 16,-4 0 9-16,0-4 2 0,-7 0 8 0,2-4 20 15,-3-1 8-15,-2-3 23 0,0-4 14 0,0 3 19 16,0-5 8-16,-2 2 7 0,0 1 1 0,-1 5 5 0,0 3-1 16,3 7 0-16,-4 6 1 0,1 4-6 0,2 9 8 15,-3 7 3-15,1 6 6 0,2 8 2 0,-7 3 8 0,3 5 12 16,0 8 8-16,-1 3 10 0,0 9 25 0,1-2 5 15,1 7 26-15,0 3 3 0,3-2 8 0,2 3-6 16,3-3-7-16,1 0-5 0,0-3-31 0,3-2-4 16,-1-3-34-16,3-3-8 0,3-3-35 0,2-5-31 0,-1-1-37 15,-1-4-54-15,0-1-53 0,2-6-62 0,-1 0-23 16,-4-4-70-16</inkml:trace>
  <inkml:trace contextRef="#ctx0" brushRef="#br0" timeOffset="48467.63">23914 11926 2350 0,'0'-14'32'0,"5"6"34"0,1-4 12 0,1 5 33 0,2 4 8 0,4 3 20 0,-2 2 16 0,4 2 5 15,3 0-17-15,6 4-23 0,-1-3-9 0,4 3-28 16,0-1-4-16,3-1-21 0,0 1-12 0,0-1-8 16,-3 1-15-16,-2-2-12 0,-6 2-19 0,-3-1-35 0,-2-4-54 15,-6-1-88-15,-4 4-93 0,-3-7-123 0</inkml:trace>
  <inkml:trace contextRef="#ctx0" brushRef="#br0" timeOffset="51468.71">21417 11117 1011 0,'7'-3'15'0,"-7"0"10"0,0 0 8 0,0 2 14 0,6-4 2 0,-6 3 15 0,8-2 8 15,-7 1 14-15,-2 1-61 0,5 1 43 0,-4-4-43 0,4 3 38 16,-11 0-50-16,14-1 51 0,-12-1-57 0,10 2 37 16,-7-1 13-16,4 0-52 0,-2 2 36 0,1 0-49 0,-1-2 53 15,3 0-58-15,-3 3 58 0,0-1-49 0,0 1 34 16,0 0 5-16,0 1 0 0,-4 0-6 0,2 3 0 0,-4 0-6 15,2 1-6-15,-3 3 5 0,0 0 2 0,-4 2 3 0,0 0 6 16,-3 2 7-16,-2-3-3 0,-1 3-1 0,-4 0 7 0,2-1 2 16,-1-1-3-16,-1 3-4 0,4-4-2 0,-1 1 0 15,1 2 10-15,1-3 7 0,3 0-5 0,-1 1-7 16,1-1 3-16,3-2-3 0,3 2-5 0,-2 0-5 16,2-2-13-16,1 1-6 0,-2-1 0 0,3 2-4 0,1-3-1 15,0 1 2-15,0 3 1 0,-1-3 6 0,1 2 3 16,0-2 2-16,1 0 3 0,1 2 2 0,1-3 2 15,-1 1 1-15,1 1-4 0,1-3-5 0,0 1-2 0,-4 0-3 0,4-2-7 16,0 2 0-16,0-3-3 0,0 2-1 16,0-4 1-16,0 1-3 0,0-1 6 0,0-1-6 0,0 2 3 15,0-2-1-15,0 0 0 0,0 0-6 0,0-2-2 16,0 2 8-16,0 0-8 0,0 0 8 0,0 0-4 16,0 0-6-16,0-1-2 0,0 1-25 0,0 0-24 0,0-2-58 15,0 2-75-15,4-4-96 0</inkml:trace>
  <inkml:trace contextRef="#ctx0" brushRef="#br0" timeOffset="68043.03">18780 12697 1823 0,'1'-6'-15'15,"2"-1"22"-15,2 0 24 0,1 0 27 0,-3-1 22 0,5-3 19 0,4 3 23 0,-3-4 19 0,0 1 30 0,1 0-1 16,6-1-19-16,-7 0-14 0,1 1-12 0,1-2-14 16,-5-1-15-16,0 3-19 0,-1-4-16 0,2 4-17 0,-3 1-3 0,-1 3-13 15,-1-1-10-15,-1 6-9 0,-1-1-5 16,-3 3-3-16,-3 2 1 0,-5 5-1 0,-3 0-6 15,-8 7 4-15,-4 3 1 0,-7 6 4 0,-2 4 6 0,-3 4 10 16,-6 5 11-16,8 2 5 0,-1 4 12 0,4 3 6 16,3-1 6-16,0-1 4 0,6 1-5 0,4-2-5 15,1-4-12-15,-2-2-4 0,5-2-8 0,1-4-6 0,5-1-8 16,2-4-5-16,6-1-3 0,2-4-1 0,4 0-3 16,4-2 3-16,5-3-10 0,5-3-13 0,1 1-31 0,4-2-33 15,2-5-43-15,5-3-56 0,5-3-48 0,1-3-51 16,0-3-26-16,2-3-25 0,5-3 50 0,1-3 9 15,-6 0 39-15,0 0 41 0,-6-4 45 0,-1-2 45 0,-2 1 32 16,-6-1 36-16,-6-2-17 0,-2 3 25 0,-2 1 13 16,-5-3 24-16,3 6 13 0,-8-1 26 0,0 4 16 15,0 0-23-15,-1 2 73 0,-4 2-28 0,-1 0 10 0,2 3 9 16,-3-2 10-16,1 2-17 0,-2 1 3 0,1 2 34 16,-1-2-64-16,0 4 37 0,2 1-10 0,-3 1-17 15,1 4-16-15,-3 2 2 0,2 1 4 0,-2 3-4 0,0 0-11 16,0 3-10-16,-1 0 1 0,4 3 3 0,-5 1 8 15,4-2-4-15,-3 2-16 0,2 1 0 0,-1-2 2 16,3 0 1-16,-4-1-5 0,6-1-5 0,0-1-8 0,3 2-9 16,0-5-5-16,1 2-4 0,3-2-8 0,2 0 1 15,-2-3 0-15,4 1 0 0,0-2-1 0,2-2-1 16,1 1 4-16,0-4-4 0,0-2 1 0,3 0-2 0,-1-2 0 16,1-2-2-16,1-1-5 0,-3-3-6 0,2 0-6 15,0-2-3-15,-1-1-5 0,-5-3-5 0,5-2-8 16,-7 0-1-16,0-3 2 0,-4-1 8 0,1 2 5 0,-3-2 2 15,-1 1 4-15,-3 2 9 0,1 0 5 0,-2 5 0 16,-4 0 0-16,5 3 1 0,-5 3-1 0,1 3 4 16,0-1 5-16,2 4-5 0,-2 2 2 0,5 0 1 0,-2 1 1 15,2 1-2-15,0 0 2 0,1 0-2 0,2-1 0 16,0 2 0-16,0-1 2 0,0 0 1 0,4 0 3 16,-1-2 3-16,3 2-2 0,2-3 1 0,3 3 1 0,0-4 4 15,5 3-4-15,-2-3 0 0,7-3 0 0,-5 1-3 16,1 0 3-16,1-1 2 0,-3 0 1 0,1 1-5 15,1-2 9-15,-4 1 3 0,1-2-3 0,-1 1 3 0,-2 2-6 16,2 1-2-16,-4 0 0 0,-1-1 3 0,1 4-7 16,-2 1-3-16,-2 2 4 0,0 3 2 0,-5 1 3 0,1 3 1 15,-1 2 0-15,-1 3 3 0,1-2-2 0,-4 4-2 16,-1-2-4-16,2 1 0 0,-2-3-4 0,2 3 5 16,-3-5-8-16,2 2-4 0,0-4 3 0,3 1 0 0,-3-2 2 15,1-2-5-15,2-3 7 0,-3 2-5 0,4-3 5 16,-3-2-4-16,3-1 0 0,0 0 3 0,0-1-3 15,0-2 0-15,3 0-12 0,1-3-8 0,-1-1 0 0,2-2 2 16,3 2-1-16,-1-7-6 0,6 2 1 0,-2-2 0 16,5-2 7-16,-2-1 7 0,4-2 3 0,-1 0 0 15,4-2-2-15,-3 0 5 0,3 1 1 0,-2-2 0 0,3 5 2 16,-4 3 2-16,-1 0 0 0,-3 7-1 0,0 1-1 16,-2 1 4-16,-6 4-5 0,2 2 1 0,-5 1 4 0,0 4-3 15,-3 0-2-15,-2 3 5 0,1 2 4 0,-2 2-5 16,-5 1 8-16,3-2-1 0,0 3-4 0,-1-2 5 15,-1 0 1-15,3 1 1 0,1-4-1 0,-2-1-1 0,4-1-4 16,1 0 2-16,0-2 3 0,0-2-6 0,0-1-2 16,1 0 2-16,1-1-1 0,1-1 0 0,0-2 1 15,1 0-3-15,3-2 1 0,-1-1-2 0,4 1-1 0,1-4-5 16,2 1-1-16,1-2 3 0,-2-2 2 0,1-1-4 16,1 1-4-16,2-5 2 0,-2-1 1 0,-1 0 3 15,4-1-2-15,-4-2-3 0,3 3 1 0,-3 1 4 0,-1 2 2 16,1 2-2-16,-2 5-2 0,1 0-2 0,-2 5 3 15,-4 5 3-15,3-4-1 0,-4 7-3 0,-3 0 4 16,0 4 2-16,-2-1 4 0,-2 3 2 0,-1 2-4 16,-5-1-1-16,5 2-1 0,0-1 2 0,0 0-2 0,-4 0 5 15,6 0-5-15,-3-2-2 0,3-1-1 0,1-2-12 16,0 0-8-16,0-4-24 0,1 2-21 0,3-9-33 0,-1 5-23 16,-2-3-32-16,3-2-12 0,0 0-24 0,1-2 2 15,0 2-4-15,3-3 71 0,-4-2-27 0,5 0 59 16,-3-3-8-16,5 0 54 0,-3-3 0 0,-2 0 44 0,2-4-14 15,1 0-6-15,1-1 19 0,0-2 22 0,0 0-9 16,-2 3 28-16,-1-2-4 0,5 2-32 0,-5 2 44 0,1 2-22 16,-4 6 44-16,0-2-53 0,1 4 54 0,-4 1-48 15,-1 4 51-15,0 1 3 0,0 6 0 0,-3-1-14 16,0 3-5-16,-1 3 0 0,0 2 3 0,-3 2-20 16,4 2-8-16,1 0-2 0,-4-1-1 0,5 3 4 15,-2-3 2-15,3 3 5 0,0-2-6 0,1 0 5 0,-1-1-4 16,2 0-5-16,2-2-8 0,-4-3-1 0,3 0-12 15,-1 0-6-15,0-5 1 0,-2 0-5 0,1-3 4 0,-1-1-4 16,-1-3 4-16,1 2-6 0,-2-4 2 0,0 0 2 16,-1-4 0-16,-3-1-3 0,0-3 0 0,-1 2-3 15,-1-4-2-15,-6-3 2 0,5-3 1 0,-5-1-5 0,4-1-4 16,-1-4 1-16,3 0-6 0,0-5 0 0,4-2-4 16,4-1-1-16,1-2-3 0,6-1 5 0,3 1 2 15,3 0 3-15,6-1 2 0,0 6 6 0,-2 0 0 0,2 3 1 16,2 4 1-16,1 2-2 0,-2 7-2 0,-2 2 2 15,-2 3 2-15,0 4 0 0,2 2-1 0,-5 3 3 16,0 3 1-16,-7 4 6 0,1 3-2 0,-6-1 1 0,-2 3-2 16,-6 0 1-16,-1 1 7 0,-3 1-5 0,0 0 1 15,-6-4-2-15,1 1 6 0,0-2-3 0,3-3-1 16,-4 3-2-16,4-2-2 0,-2-2 4 0,2-1-3 0,0 0-1 16,1 0-6-16,1-2-3 0,-2 0-1 0,5-2-7 15,2 1-31-15,-1-3-32 0,7 3-32 0,2-4-23 0,3 0 17 0,1 0-63 16,8 0 23-16,-1 0-25 0,-2-2 7 15,5 0 13-15,-5-2 19 0,6 1 5 0,-2 2-9 16,0-1 60-16,-3-3-16 0,5 4 30 0,-3-3 24 16,5-1 20-16,-3 2 33 0,-2-1 28 0,-1-1-1 0,-2 0 30 15,1 0 15-15,-2 0 20 0,1-3 21 0,-2 2 21 16,1 1-10-16,2-3-34 0,0 1 61 0,-3 0-58 0,-1-2-10 16,1 5 0-16,1-1-9 0,-3 1-22 0,0 2 3 0,-4-1 33 15,0 3-64-15,-1 0 39 0,0 0 4 0,-2 3-9 16,-2 1-7-16,0 3 4 0,-2 1-13 0,-4 2-4 15,0 0 2-15,0 6-9 0,-3-4-7 0,3 4-9 16,-1 0 1-16,1 0-2 0,-1-2 5 0,2 2 2 0,1-3-2 16,2 1 2-16,1-1 5 0,3-1 0 0,0-1-4 15,3-1-8-15,1 0-4 0,0-4-5 0,1 2 0 16,2-5-1-16,0 2-5 0,1-2-2 0,0-3-4 16,0 0 3-16,1-3-2 0,1 0-8 0,-2-1-7 0,4-2-4 15,-2 0-9-15,-2-2-3 0,3-2-4 0,-3-2-1 16,2 1-8-16,-6-2 5 0,4 0-1 0,-5-3-1 15,-1 2 2-15,-1-4-2 0,-1 1 5 0,-3-2 1 0,0 1 5 16,-3 2 4-16,0 1 3 0,-2-1 8 0,0 7 7 16,-5 0 2-16,5 3 3 0,0 0-1 0,2 3 7 15,-3 2-2-15,2 1 3 0,1 0-2 0,2 1-2 0,1 0 4 16,2 1-1-16,-1 0 7 0,4 2-2 0,-1-3 2 16,2 2 5-16,4-1 4 0,-1 1 2 0,7 1 1 0,0-2 1 15,1 1-6-15,5-1-3 0,1 1 2 0,-2-2-2 0,-41 3 15 16,43-4-16-16,0 0 2 0,-1 0 3 15,3 0 4-15,-5 0 4 0,1-4-4 0,-1 3 3 0,47 1-20 16,-50-2 12-16,0 1 1 0,-4-1-5 0,-1 1 0 16,0-1-3-16,-1 0 3 0,-6 0 0 0,0 0-1 15,-2-1 4-15,0 1-7 0,-4 0 4 0,0 0-5 0,-4 0 2 16,-1 0-6-16,0 1-2 0,-2 1 0 0,0 1 0 16,0 1 2-16,2 1-2 0,-4 0 1 0,5 2 0 15,-1 0-1-15,-1 1 4 0,6-2 2 0,-3 1-2 0,4 3 4 16,0-2 3-16,1 1 8 0,4 0-2 0,1 2 7 15,0 0-9-15,4 0 5 0,-3 1-1 0,6 2-4 16,-1-1-6-16,-1 0-3 0,5 0-1 0,-5 1 0 0,0-1-1 16,1 0-6-16,-1 0 3 0,-2 3 2 0,-3-4 2 15,-1 1-4-15,-2-1-1 0,0-2 4 0,-2 1 1 16,-2-1-1-16,-3 0 1 0,-2-3-2 0,3 1 0 0,-4-1-2 16,-4-3-2-16,1 1-10 0,0-3-4 0,-1 2-15 15,1-4-15-15,-4 2-30 0,4-3-26 0,-2 0-28 16,7-1-23-16,3 1 15 0,2-5-53 0,1 0 29 0,5 0-12 15,4-1 13-15,3-1 11 0,3 0 1 0,5-4 33 16,1 2-35-16,5-1 52 0,-2-3-12 0,3 0 20 16,4 0 17-16,-3-4 23 0,5 0 46 0,-8 1 5 0,1 3 47 15,-2 2 24-15,-1 1 22 0,-5 0 32 0,-2 4 30 16,-3 4-32-16,-3 2 45 0,-1 1-44 0,-3 1-19 16,-3 1-9-16,1 1-4 0,-4 5-14 0,1-2-26 0,-4 4 38 15,-4-2-53-15,4 3 40 0,-3 3 0 0,1-3 6 16,-2 5-13-16,4-2-10 0,2 1-4 0,-2 0-12 15,2 1-14-15,2-5-4 0,1 2-3 0,1 1-14 0,1-3-13 16,-1 1-5-16,3-4-12 0,-1 2-12 0,-2-3-19 16,3 3-21-16,-1-4-34 0,1-3-45 0,-1-1-13 15,1 0-61-15</inkml:trace>
  <inkml:trace contextRef="#ctx0" brushRef="#br0" timeOffset="68343.85">20899 12805 731 0,'10'3'11'0,"-2"-3"18"0,2 3 10 0,-1-3 15 0,-2 2 16 0,-4-2 12 0,0 0 12 0,0 0 24 0,1 0-41 15,-4 3 38-15,1-2-34 0,1 2-6 0,-1 0-7 16,1 0 0-16,0 6-1 0,-1-3-19 0,3 3 37 0,-4 2-44 16,4 4 32-16,-3 0-4 0,1 1-4 0,-1 3-15 15,1 0-9-15,-2 2-7 0,0-2-3 0,-2 3-14 16,1-2-7-16,-2 0-4 0,-1 0-8 0,0-2-3 16,-1 0-12-16,1-3-18 0,-3 1-32 0,1-3-30 0,-1-3-11 15,1 1-51-15,-2-2-47 0</inkml:trace>
  <inkml:trace contextRef="#ctx0" brushRef="#br0" timeOffset="68655.07">20829 13134 1664 0,'0'-9'30'0,"2"-2"-31"16,4-3 61-16,3 4-44 0,-4 0 2 0,5 1 15 15,-2-1 13-15,2 3 0 0,0-2-29 0,0 5 37 0,4-1-63 16,-1 0 42-16,0 3 4 0,0 2-17 0,4 0-19 15,3 5 5-15,0-3-2 0,0 1-8 0,-2 2 5 0,3 1-1 16,-4-1-10-16,4 3-17 0,-4-2-5 0,-1 1-18 16,1-2-24-16,-4-1 31 0,0 1-52 0,-1-5 37 15,-2 2-7-15,-2-2 15 0,1 0 10 0,-4 0 19 0,-2-2 21 16,0 2-31-16,0-5 49 0,-3 2-31 0,2-2 18 16,-4-1 16-16,4 1 8 0,-4-2-43 0,2 1 43 0,-1-2-26 15,1 2 53-15,-2 1-51 0,2-2 56 16,-1 1-64-16,-1 1 46 0,2-3-6 0,0 3-38 0,2 3 23 15,-2-2-50-15,0 3 47 0,1-1-60 0,-1 2 49 16,0 3-57-16,0 1 88 0,-1 2-66 0,-1-1 28 0,0 5-81 16,-2 2-30-16</inkml:trace>
  <inkml:trace contextRef="#ctx0" brushRef="#br0" timeOffset="70198.91">18718 13891 1570 0,'-7'-11'91'0,"-2"-8"-30"0,10-2 14 0,-6 7 20 0,1-1 21 0,8 1 13 0,0-2 8 0,1 2 13 0,4-3-86 0,6 6 37 15,0 3-14-15,7 1-13 0,-2-3-20 0,2 4-9 16,0 2-2-16,3 1-5 0,-4-1 1 0,1 4-1 15,0 0 3-15,-8 0-5 0,2 7 3 0,-2-6-4 0,-4 8-3 16,-3 1-5-16,-2 4 1 0,-3 4 4 0,-1 4 4 16,-4 2 6-16,-2 6-1 0,-2 2 2 0,-1 4-3 0,-2-2-1 15,4 1-7-15,-8 0-13 0,4-1-4 0,-2-2-9 16,2 0-1-16,0-2-5 0,0-3 2 0,2-1-4 0,0-3 1 16,0-4 3-16,-2-3 2 0,2-1 0 0,4-3-1 15,-4-4 1-15,3-1 1 0,-3-4 0 0,7 1 1 16,-6-4-1-16,7-4 0 0,-3-2-3 0,3-3 1 0,2 0-4 15,-1-4-1-15,6-5 5 0,2-1-2 0,-1-2-3 16,3-4-1-16,5-3 1 0,1-1-2 0,5-3-1 0,3-3 1 16,2 0 0-16,3 0 0 0,0-3 4 0,5 4-5 15,2 1 3-15,-2 4-2 0,-4 5 7 0,2 5-2 0,-3 3-3 16,-3 5-1-16,-2 3-2 0,-4 4 6 0,-2 4-1 0,-3 0 4 16,-3 4-5-16,-4 1 1 0,0 4-1 0,-2 0 3 15,-1 0 4-15,-1 5 1 0,-3-1 4 0,1 1 3 16,0-1-1-16,-3 1 6 0,2 1 5 0,-1-1-3 0,-1-1 2 15,3-2-3-15,-1 2-5 0,-2-2-4 0,3 0 9 16,-2-1-10-16,3-1 0 0,-1-2-2 0,2 0-1 0,-2-1-2 16,2 0 0-16,1-1 1 0,-3-1-2 0,3 0 1 15,1-1 0-15,1-2-1 0,1-1-4 0,2-1 1 0,-1-1-4 16,2-3 1-16,1 1-2 0,-1-3 4 0,1 1-2 16,3-3-1-16,-2 0 1 0,2 0 3 0,-2-4 3 15,-1 4-2-15,1 2-3 0,-3-1-4 0,1 1 0 0,-5 3 3 16,-1 1-1-16,-1 2-2 0,-1 2 0 0,-3 2 1 15,2 1 7-15,-3 3-3 0,0-1 1 0,-3 4-1 0,3 1 5 16,-1 1-1-16,-3 2 2 0,1 3 5 0,1-2-6 16,-1 0 7-16,0 4 2 0,0-2 5 0,1 1-1 0,2 0 1 15,0-2 2-15,3 0-3 0,2-1 2 0,0 1-2 16,3-4-1-16,0-1-2 0,1 1-7 0,1-1 0 0,1-3-3 16,2 1 0-16,-4-3 0 0,1-3-5 0,1-2-5 15,-2 0-8-15,2-2-7 0,2-3-6 0,-2-2-4 0,1 1-4 16,0-3-4-16,-1 0 5 0,0-6 2 0,2 4-1 15,-1-7 6-15,-3-2 3 0,4 0 2 0,0-4-1 0,0-2 3 16,-2-1-4-16,1-1 0 0,-1 0 6 0,0 0 3 16,-1 3 7-16,-4 2-2 0,-1 2 6 0,0 2-2 0,-2 8 3 15,-3 0 2-15,4 4 0 0,-4 4 0 0,0 2-3 16,0 1 1-16,0 3 2 0,-5 4 2 0,1-1 1 0,1 4 2 16,-2 3-1-16,2-3 6 0,-3 6 3 0,-1-1 3 15,1 1-2-15,1-3 2 0,2 2 4 0,-2 1-6 16,1-2 2-16,0-1-4 0,4-1 5 0,0-2 3 0,-3-1-3 15,3 1-3-15,3-3-5 0,-3 0 5 0,4-1-1 16,-1-2 0-16,3 1-7 0,-3-2-4 0,5 1 0 0,0-2 5 16,0 0-1-16,-2-1-3 0,3-1 0 0,-4-1 1 15,2-1-3-15,-1-1-1 0,2 0-1 0,-3-2-2 0,6-3 4 16,-1 1 3-16,-2 0-3 0,2-2-2 0,-2-1-1 16,2-1 3-16,1-3 0 0,-5-1 0 0,5-1-6 0,-3-1 0 15,2-2-2-15,-2-1 2 0,0-1 5 0,-2 0-3 16,2 2 0-16,-4-2-3 0,3 3 2 0,-1 3-2 0,-2-1 4 15,1 4-2-15,-1 3 0 0,-3 0 1 0,2 3-5 16,-3 5 3-16,0-1 3 0,0 2-2 0,-3 1 4 0,2 4 1 16,-3 2-4-16,-1-2-1 0,1 4 4 0,-1 0 0 15,1 4 0-15,-3-1 1 0,4 0-2 0,0 1-3 16,-2-1 4-16,5 1 5 0,0-2 3 0,0 0-2 0,0 1-4 16,2-4 4-16,2 2-1 0,0-2 3 0,0 0 4 0,0 1-6 15,2-1-3-15,1-2 3 0,0 1 1 0,-1 1-2 16,2-1 0-16,1-2 1 0,0 1-5 0,-1 1 3 15,1-1-1-15,-2-2-3 0,0 1 0 0,0 0 0 0,-1 0-2 16,-3-3-1-16,-3 2-1 0,4-1 4 0,-8 1 0 16,3 0 4-16,-4-3-2 0,-2 2 1 0,-2 0-1 0,0 0 3 15,-3 1-1-15,-1-1-2 0,1-3-2 0,-1 3 2 16,1-3-5-16,-1-1-3 0,4 1-4 0,1-2-10 0,2 1-23 16,2-5-20-16,1 2-27 0,6-2-34 0,1-2-23 15,0-2-21-15,1-5-34 0,0 3-17 0,4-5-6 16,2 1-12-16,3-7 44 0,-1 2 11 0,4-4 6 0,-2 1 15 15,5-3 36-15,0 1 20 0,2-5 28 0,-2 1 31 16,-2 2-11-16,-1 0 20 0,2-2 32 0,0 7 13 0,-2 0 14 16,-1 5 25-16,1-1 12 0,-4 7 37 0,-2 0-25 15,2 3 15-15,-7 7 14 0,-3-4 8 0,1 1 0 16,-3-2-12-16,1 5-3 0,-5 1-22 0,3 0 32 0,-4 7 1 16,4-7-10-16,0 5 1 0,-4 0-3 0,4 5 5 15,-5 5 3-15,3-3-7 0,0 10-2 0,-1-5-5 0,-1 6 0 16,-1 3-7-16,2 3 2 0,-2 0-14 0,4 1-5 15,-8-2 0-15,6 1-11 0,-6-1-10 0,4 0-17 0,-3-1-1 16,0-3-9-16,1 2-2 0,-3-4-12 0,4 0-20 16,-1-6-8-16,2 0-30 0,-2-4-41 0,5-1-37 0,-1-2-42 15,-2-3-46-15,2-2-52 0,3-3-12 0,-3-1-51 0,1-1-19 16</inkml:trace>
  <inkml:trace contextRef="#ctx0" brushRef="#br0" timeOffset="70325.89">20362 13983 1863 0,'13'-21'-11'0,"-2"1"39"16,4-2 37-16,3 4 27 0,-5 7 33 0,4 3 9 0,-5 3 25 0,3-1 9 0,-4 6 13 0,7 0-36 16,-6 0-36-16,6 0-23 0,-6 2-32 0,6-2-12 15,-6 4-26-15,-2-1-10 0,2 2-1 0,-3 1-9 0,-1 2-10 16,-4-1-30-16,-4 1-22 0,0 4-35 0,-6-1-52 0,0 2-66 16,-4-1-32-16,-4 3-64 0</inkml:trace>
  <inkml:trace contextRef="#ctx0" brushRef="#br0" timeOffset="105387.13">11693 7673 1594 0,'8'-7'39'0,"-3"-2"-27"0,-13 1 9 0,13 1 21 0,-3-1 7 15,2 3 4-15,-2-2 7 0,6-1 17 0,-5 0-30 0,6-2 33 16,4 3 6-16,-2-2-15 0,5 2 1 0,-5-2 0 0,0 1 1 16,0 3-12-16,0-1-4 0,-3 1-9 0,0 3-8 15,-3-1-8-15,1 3-7 0,-3 3-11 0,4 1-5 16,-4 3 0-16,0 0-4 0,-3 6 0 0,3 1-3 0,-3 3 0 16,0 1 4-16,-3 4 5 0,3-2-3 15,-5 2-8-15,0 1-1 0,2 1 7 0,-3-2-2 0,1 0-1 0,2-2-4 16,-2-1 1-16,2 0 2 0,-2-4 3 0,2 2-2 15,-3-3-7-15,3-1 4 0,-2-4-1 0,2-1 4 16,1-3-2-16,-1 2 1 0,2-4-1 0,-3-2 2 16,4 0 8-16,0-2-3 0,-3-3 3 0,6 1-4 15,-3-5 2-15,0-1-6 0,0-5 3 0,4 0-2 0,-4-5-5 16,3-4-2-16,0 0-1 0,0-5 2 0,0-1 0 0,1-5 3 16,0 0-4-16,-3-3 1 0,-1-2-2 0,0-4 4 15,0 0-1-15,-4 1 0 0,3-2 0 0,-3-2-4 16,1 4 7-16,0 0-4 0,0 2 0 0,0 3 2 15,3 3 0-15,0 3 0 0,1 4 0 0,1 7 1 0,1 4-6 16,3 4 2-16,2 3 8 0,0 4-6 0,3 4-3 16,3 2 2-16,2 3-1 0,3 1 0 0,2 5 4 0,-1-1 0 15,4 4-6-15,-1 1 3 0,-3 4 1 0,3-1-2 16,-2 0 5-16,-2 4 2 0,0 0-4 0,-3-2 1 16,1 2 3-16,-4-2 0 0,1 1-1 0,-3-1-2 15,-3-1-6-15,1-2 4 0,-4-1 2 0,-2 1 1 0,1-2-1 16,-4-1-3-16,-4 1 4 0,1-3-1 0,-3 0 5 15,-2-1-6-15,-3 0-5 0,-2 0 2 0,-2 0 0 16,-2-1 2-16,-3 0-1 0,0-3 5 0,-3 1-5 0,0 1 3 16,-3-2 3-16,1 0-4 0,0-2 2 0,-1-1-2 15,3 1 2-15,2-1-4 0,2-2 2 0,2 0 0 0,4 1 2 16,2-2 2-16,6 0-6 0,1 0 0 0,4 0 2 16,0-2-1-16,4 0 3 0,1-1-2 0,6-1-4 15,0 1 3-15,4-1-3 0,3-2 6 0,1 1-2 0,4 2 2 16,0 0-6-16,4 1-4 0,0 2 7 0,1 2-2 15,-1 1 8-15,-1 1-6 0,-1 2 0 0,0 2-5 16,-3 2 8-16,-1-2 2 0,-4 4-3 0,0 0 0 0,-7 0-1 16,1-1 0-16,-6 4-2 0,3-3 3 0,-7 3-4 15,-1-3 2-15,-1 3 1 0,-4-3-4 0,-3 3 2 16,0-3 1-16,-5 2 2 0,-2-3 2 0,-4 0 5 0,1 1-5 16,-3-2-3-16,-3-1 6 0,0-2-6 0,-1 3 1 15,-1-3-3-15,0 1 3 0,0-2-3 0,2 0-1 0,4 1 3 16,-1-3-10-16,5-1-10 0,-1-1-17 0,4 1-10 15,1-2-31-15,7 5-29 0,-1-9-37 0,6-1-2 16,3-2-39-16,3 4-38 0</inkml:trace>
  <inkml:trace contextRef="#ctx0" brushRef="#br0" timeOffset="105744.93">12361 7578 1927 0,'5'-4'-28'0,"-1"0"26"0,4-2 9 0,-5 2 4 0,1 0 5 0,-3 4 6 0,-1 0 6 0,0-3 1 16,0 4 28-16,0-1-28 0,0 0-9 0,0 2 1 16,0 1 4-16,-3 0-2 0,0 5-1 0,0 2 3 0,-4-1 6 15,1 7 8-15,1-3 1 0,-3 3-4 0,0 1-13 16,2 1 6-16,0-1-6 0,4 0-3 0,-1 0-7 16,3 0-2-16,0-2 2 0,3 2 0 0,2-3 4 0,1-2-8 15,0-1 1-15,4 0 0 0,-3-4 4 0,3 0-5 16,0-3 3-16,1 0-1 0,2-3-4 0,-1-1 4 15,2-1-4-15,2-3 1 0,-2-1-5 0,2-3 3 0,0-3-4 16,0 0 1-16,0-1 2 0,-2-1-1 0,-3-4 2 16,2-1-6-16,-7 0 5 0,2-3-7 0,-3 0 1 0,-1-2 0 15,-4-1-2-15,-4 1-4 0,1 0 0 0,-7 0 1 16,1 4-1-16,-7 2 1 0,-3 5-3 0,-3 1-3 16,-4 4 2-16,0 0 2 0,-3 7 0 0,1 0 0 0,2 0-5 15,-1 3-2-15,4 2-3 0,2 1-11 0,5 2-5 16,-1 0-16-16,4 5-24 0,3-5-33 0,0 6-26 15,3-5 15-15,4 4-41 0,0-4-44 0</inkml:trace>
  <inkml:trace contextRef="#ctx0" brushRef="#br0" timeOffset="105926.34">12821 7564 479 0</inkml:trace>
  <inkml:trace contextRef="#ctx0" brushRef="#br0" timeOffset="106245.47">12864 7535 1219 0,'4'-1'7'16,"-5"-3"10"-16,1 1 11 0,-8 0 13 0,7-3 6 16,-3 2 7-16,4-3 22 0,0 3-47 0,-3-3 57 0,3 2-56 15,-5 1 38-15,5-2-50 0,-5 4-6 0,2-1-6 0,-4 1-19 16,-3 0 49-16,4 2-69 0,-1 2 46 16,1 1-46-16,1 0 35 0,-1 0 0 0,1 3 3 0,2-1 9 15,3 1 0-15,-2 2 12 0,-1 0 3 0,2 0-1 16,-1 1 7-16,0 0 0 0,-2 1-3 0,2-1-13 15,2 2 2-15,0-2-4 0,2 1 1 0,0 2 3 0,0-1 1 0,2-1 2 16,-3 1 1-16,9 1 1 0,-4-1-3 16,8 0-5-16,-4 0-4 0,7 0-4 0,-4 1-9 0,7-2-2 15,-4 1 4-15,-2-2-2 0,-1 4 1 0,-5-4-1 16,3-1 1-16,-6-2 0 0,-2 0 5 0,-3 2-1 16,-2-3-2-16,-1 0 1 0,0-1 2 0,-8 1 0 0,3-4 1 15,-5 2-3-15,-1-2-18 0,-2-1-16 0,-1-1-35 16,3-3-19-16,-2-3 15 0,3-4-78 0,-1 2 5 15,5 0-45-15</inkml:trace>
  <inkml:trace contextRef="#ctx0" brushRef="#br0" timeOffset="106483.3">12764 7382 954 0,'0'0'16'0,"0"0"17"0,0 0 13 0,0 0 17 0,0 0 24 0,0 0 17 0,0 0-32 16,11 65 83-16,-11-49-72 0,-2 1 6 0,2 2-6 16,0 0-14-16,2 1-14 0,-6-2-8 0,0 4 37 0,1-4-86 15,0 1 54-15,1-2-21 0,1 0-9 0,-2-2 3 16,1 1-14-16,0-1-8 0,2-3-6 0,0 1 6 16,0 0 0-16,2-2-4 0,0 0-24 0,-1 0-18 0,2-4-22 15,-1-5 30-15,1 5-81 0,0-6-3 0,-3 0-63 16</inkml:trace>
  <inkml:trace contextRef="#ctx0" brushRef="#br0" timeOffset="106732.97">12634 7207 1152 0,'-9'1'17'0,"-2"3"19"0,3 5 21 16,0 0 22-16,2 5-31 0,-2 5 69 0,3 1-39 16,2 3 25-16,0 1-15 0,3-1-3 0,1 3-12 0,3-3-8 15,-1 1 39-15,0-1-58 0,1-2 42 0,1 0-24 16,0-4 0-16,-2 2-15 0,-1-4-11 0,3-1-9 0,-2 0-9 16,-2-3-12-16,1-1-2 0,-2 1-1 0,4-6 0 15,-4 3-1-15,0-2-4 0,0-1-14 0,-4-1-30 16,4-2-43-16,-2 0-57 0,1-2-37 0</inkml:trace>
  <inkml:trace contextRef="#ctx0" brushRef="#br0" timeOffset="108636.95">13352 15536 1815 0,'-3'-4'-15'0,"-5"-1"8"0,-1 0 19 0,-1 0 8 0,2 1 2 0,4 0 10 15,-3 1 8-15,3 3 11 0,-3-2 21 0,7-1 4 0,0 0-7 16,0 1-2-16,2-1 1 0,1-3-5 0,3 1 4 0,1 0-6 15,2-1 2-15,4 1-10 0,-1-1-7 0,1-1-5 16,6 1-4-16,0-1-5 0,0 0-12 0,5 1-6 16,-2 1-9-16,0-2 0 0,0 1-5 0,3 1-3 0,-3-3 3 15,1 3-1-15,-3-1 1 0,1 1 4 0,-4-2 1 16,2 3-4-16,-6-2 0 0,-1 1-1 0,-2 0 1 0,-2 0 0 0,-2 1-2 16,0 0-1-16,-4 0 0 0,1 2 0 15,-3-1 0-15,-3 1 2 0,3 2-2 0,-3 0-1 0,-2 5 6 16,-1-3-4-16,0 5 0 0,-2 0 3 0,-5 4 0 15,5 1-1-15,-1 2 3 0,-4 3 3 0,4 1-1 0,2 3 10 16,-1 0 0-16,-1 4 7 0,4-1 3 0,0 4 5 0,0 1-3 16,1 1 5-16,0 0-5 0,-1 2-5 0,1 0 0 0,3-2-13 15,-1 1 0-15,0-3-4 0,4-1 1 0,-2 0-9 16,2-3 3-16,-1-3-2 0,1 0 0 0,1-4 3 0,-3-1 0 16,4-2 1-16,-2-1-4 0,1 0 5 0,-1-4-1 15,-1-2-6-15,1-2 7 0,-2 1-4 0,0-4-2 0,0 2 0 16,3-4 1-16,-3 0 1 0,-3 0-4 0,3-4 2 15,0 2-18-15,0-4-13 0,0 0-4 0,-3-4-8 16,-2 0-6-16,-1-3-19 0,0-1-3 0,-1-3 0 0,-6 2 9 16,1-2 17-16,-2-2 3 0,-4 4 4 0,1-3 11 0,-2 3 18 15,-1 3-2-15,0 1 12 0,0 3-4 0,-4 3 6 16,3 3-4-16,-1 3 8 0,-3 2-7 0,2 3 0 0,0 0 8 16,-1 3-9-16,-1-1 2 0,3 3-4 0,3-2 5 0,0 0-2 15,5 1 4-15,1 2-4 0,5-1-9 0,2-1-9 16,4 0-5-16,4 2-17 0,4-3-18 0,4 1-38 15,7-1-26-15,5-4 2 0,2 0-36 0,6 0-46 0,5-2-32 16</inkml:trace>
  <inkml:trace contextRef="#ctx0" brushRef="#br0" timeOffset="108982.14">13947 15852 859 0,'3'-4'34'0,"-4"-5"13"0,1-2 20 0,-2 3 13 0,-3 0 8 0,0 1 3 0,-3 0 13 0,2 1-31 15,-3 2 18-15,2 4-41 0,-4 0 31 0,0 0-56 0,2 6 5 16,-2 0 13-16,-3 2-6 0,2 1 35 0,-2 2-39 16,2 0 41-16,0 2-43 0,0 1 46 0,4-5 2 0,-2 6-17 15,7-4-1-15,-4 4 1 0,7-4-12 0,0 5-9 16,0-4-3-16,5 2-9 0,0-2-10 0,2 1 2 0,2-3-9 16,2 2-2-16,0-3-3 0,1-1-3 0,1-2-6 15,0 2 8-15,5-4-8 0,-4 0 1 0,2-1 2 0,-4-1-5 16,4-2 2-16,-2-2-3 0,-1-1 0 0,3-1-1 0,-3-1 0 15,-1-2-5-15,-1 0 1 0,-1-2 1 0,2-2-1 16,-4-1 0-16,-3-1-4 0,0-1-2 0,-1-1 1 0,-4-4 1 16,0 2-1-16,-4-2 2 0,1 4-1 0,-2-3-1 15,0 4 4-15,-3 1-1 0,-1 4 4 0,1-1 0 0,0 4-3 0,-6 4-3 16,4 1 3-16,1 2-1 0,-4 1-3 0,2 0-7 16,0 5-11-16,0-3-11 0,3 4-16 0,2-3-14 15,1 2-26-15,3-2 19 0,5 0-28 0,4 3-17 0,1-2-29 16,6 0-19-16,4-2-29 0</inkml:trace>
  <inkml:trace contextRef="#ctx0" brushRef="#br0" timeOffset="109183.02">14251 15909 1152 0,'-8'-5'15'0,"4"0"29"0,4 3 21 16,0-2-27-16,-3 1 64 0,0-2-36 0,3 2 9 0,-4 2 3 15,5 1-18-15,-2 1-17 0,-1 2-6 0,2 2 38 16,-2-1-52-16,2 1 47 0,-3 3-1 0,3-3 3 15,0 6 1-15,0-3-6 0,0 2-15 0,0-1-12 0,0 1-11 16,3-1-13-16,-1 3-10 0,1-3-7 0,2 1 1 0,-1-1-5 16,-2-1-13-16,4 0-24 0,-2 0-12 0,0 2-26 15,7-6-30-15,-8-3 12 0,4 1-35 0,-2 0-43 0,-1-3-24 16,-4-3 1-16,13-2-13 0</inkml:trace>
  <inkml:trace contextRef="#ctx0" brushRef="#br0" timeOffset="109308.05">14225 15766 479 0,'2'-22'18'0,"-4"4"11"0,4 0 12 16,0 3 17-16,-6 0 15 0,8 7 0 0,-4-3 12 0,1 6 1 16,-2-1-13-16,7 4-12 0,-6-1-13 0,1 3-19 15,-1 3-14-15,5-1 2 0,-2 5-15 0,2 2-11 0,1 0-17 16,-2 3-20-16,5 2-18 0,-3-1-49 0</inkml:trace>
  <inkml:trace contextRef="#ctx0" brushRef="#br0" timeOffset="109741.18">14501 15967 1249 0,'-7'-4'21'15,"5"-1"29"-15,1-4 9 0,7 3-33 0,-6-3 50 16,4 0-49-16,2 2 58 0,1 1-48 0,0-1 26 0,-1 6-54 16,-1-2-8-16,3 3 41 0,-4-3-42 0,0 6 57 15,-4-3-51-15,3 2 54 0,-5-1-45 0,4 2 29 0,-7-1-2 16,3 1-4-16,-2 2-3 0,-1 1-9 0,1-2-8 15,0 5-4-15,-4-1-2 0,0 0-2 0,1 0-2 0,-3 1 1 16,4 0-7-16,-1-2 0 0,-2 0-1 0,1 1 0 16,3-2 0-16,0 0-1 0,2 1 0 0,3-3-1 0,-4 0 0 0,2-1 0 15,4-1 2-15,-2 2 1 0,3-4-2 16,-2 2 3-16,-1-2 3 0,3 0-5 0,2-5 5 0,3 4-6 0,-1-1 4 16,3-3-4-16,3 0 4 0,1-1-2 0,-1 1-6 15,0-3 4-15,4 1-3 0,-4-2 10 0,4 0-9 16,-4 0 4-16,3 0-5 0,-4 1-5 0,4 1 10 0,-2 0 0 15,2-2-1-15,-3 6 1 0,-2 1 5 0,1 0 1 16,1 2 6-16,0 2 11 0,-4 1 2 0,1 3 10 0,2 3 6 16,-4 1-3-16,2 0 5 0,1 3 1 0,-3 2-10 0,0 0-4 15,-2 1-3-15,2-2-15 0,-2 3-6 0,-1-2-2 16,1-2-2-16,-2 1-9 0,1-2 4 0,0 0-1 0,0-1-8 16,-2-2-12-16,2 1-21 0,0 0-26 0,-2-4-33 15,2-1-39-15,4-3-15 0,-6 2-57 0,4-10-52 0</inkml:trace>
  <inkml:trace contextRef="#ctx0" brushRef="#br0" timeOffset="110154.99">14820 15513 646 0,'-26'-34'3'0,"-5"-5"12"0,1-1 13 0,-9 2 4 0,-8 0 7 0,-8 3 3 0,-5 7 23 0,-5 5 7 0,0 3 12 15,-8 7 3-15,-9 4 2 0,-3 9 7 0,-2 5-23 0,1 7 40 16,-7 4-46-16,-2 1-5 0,-6 3-7 0,3 7-1 0,0 1-4 16,3 2-10-16,2 6 23 0,1-1-30 0,10 1 36 15,4 4 3-15,12 0-1 0,6-1-6 0,11-3-5 0,11 4 6 16,11-4-1-16,8 1-3 0,5-4-3 0,11 4-3 16,1-4-7-16,10 4 0 0,6-4-6 0,6 4-3 0,1-4-9 15,11 1-5-15,5-1-12 0,7-2-3 0,7 3 4 16,5-3-8-16,8-1-5 0,2 1-1 0,11-1 3 0,1 0-4 15,7-3 5-15,4 0 0 0,1-6-6 0,3 1 3 16,0-6 4-16,1 0 3 0,-4-8-3 0,2-1 1 0,-5-7-5 16,1 0-1-16,-4-7 4 0,-2-4-2 0,-2-5-3 0,-3-3-14 15,-3-5-8-15,-6-6-12 0,-1-5-5 0,-7-4-4 16,-2-3-3-16,-7-5-8 0,-7-2 4 0,-5-2 5 0,-10-2 11 16,-5 1 8-16,-10 0 6 0,-11 0 6 0,-6 5 1 15,-11 2 7-15,-7 4-1 0,-11 4 1 0,-7 6 3 0,-7 3 0 16,-6 5 0-16,-6 3 0 0,-1 4-3 0,-4 3 1 0,1 4-5 15,-1 5-11-15,3-2-16 0,-2 5-6 0,7 1-19 16,3 0-28-16,6 0-31 0,6 0 20 0,5 1-24 0,5 1-13 16,2-1-20-16,10-1-22 0,3-1-28 0</inkml:trace>
  <inkml:trace contextRef="#ctx0" brushRef="#br0" timeOffset="110511.57">13547 15219 2033 0,'-3'-10'-16'0,"-4"1"14"0,4 3 32 0,0-7 16 0,3 17 11 0,0 3 3 0,6 10 6 0,3 6 2 0,4 10 24 0,5 4-4 16,4 11-20-16,8 6-11 0,5 5 12 0,9 3 11 0,5 7-1 15,7 1 16-15,7 5 12 0,5-4 0 0,0 4-9 0,6-5 2 16,5 2-11-16,3-6-10 0,2 0-7 0,-3-5-17 16,1-4-22-16,-6-7-7 0,5-3-3 0,-8-1-7 0,-4-8-10 15,-6-1-5-15,-10-7-1 0,-3-4-1 0,-4-2 4 16,-7 3-7-16,-6-10-6 0,-3-4-13 0,-9-2-25 0,1-6-26 15,-6-5-38-15,-5-1-42 0,-3-3-69 0,1-4-56 0,-4-8-34 16,-5-2-53-16</inkml:trace>
  <inkml:trace contextRef="#ctx0" brushRef="#br0" timeOffset="110808.9">15059 15420 1711 0,'-20'3'2'0,"-2"-1"19"0,-6 1 23 0,8 5 9 15,-14 3 9-15,-4 4 4 0,-3 5 11 0,-3 4 3 0,-4 3 14 16,-5 4-7-16,-3 2-21 0,-2 2 10 0,-4 0 6 16,1 6-4-16,-4-2 6 0,2 2 15 0,-6-1-9 0,1 2 4 15,-6 0 10-15,-2 0-4 0,-3 1 0 0,-2-4 9 16,-4 0-6-16,-2-1-7 0,0-2 5 0,3-1-12 0,2-3-13 15,3 2-6-15,6-6-17 0,4 2-10 0,7-3-11 16,7-1-9-16,9-2-11 0,3-4-8 0,10-2 0 16,5-6-4-16,7-1-3 0,5-3-12 0,8-3-12 0,2-4-25 15,6 2-38-15,8-3-65 0,-5 0-82 0,5 0-108 16,4 0-118-16</inkml:trace>
  <inkml:trace contextRef="#ctx0" brushRef="#br0" timeOffset="127042.96">14096 14705 1594 0,'-12'-8'36'0,"3"-2"-20"0,0 1 30 0,-1 1 12 0,5 3 24 0,4-2 11 16,-3 3 22-16,4-3 8 0,0 3-17 0,0 1 31 16,7-2-23-16,-1 1 6 0,2 0-10 0,6 1-5 15,1 2-18-15,5 0 2 0,-1 1-18 0,3-2-6 16,4 2-4-16,0-1-20 0,6 2-19 0,0-2-2 0,4 2-6 16,1-2-12-16,2 2-2 0,5-1-9 0,-3 0-8 0,3 2-2 15,-7-4-21-15,-4 2-12 0,0-3-16 0,-9 3-22 16,-1-3-9-16,-8 2-15 0,-4 0-33 0,-7-2-24 15,-3 2-10-15,-2-2 23 0,-11 1-14 0,-5-3 4 0,-4 2-20 16,-6-3 20-16,-3 2 31 0,-3-1 26 0,-3 1 40 0,-10-1-17 16,6 5 37-16,-1-3 22 0,2 0 31 0,4 1 18 15,7 1 12-15,4 0 13 0,3 1 8 0,4 1 15 16,7 0 13-16,2 5 26 0,3 1-28 0,0 3 57 0,1 2-43 16,1 3-4-16,-3 5 6 0,3 1 3 0,-1 1-13 15,1 2-20-15,1 0 34 0,1 0-71 0,-1 1 34 0,1-1-5 16,2-2-15-16,-1 1-19 0,2-2-2 0,-2-2-10 15,1 0-7-15,-1 0-4 0,2-3-1 0,-2 2-16 16,0 1-10-16,3-3-14 0,-3 3-26 0,4-4-26 0,-3 0-25 16,1-3 12-16,1-2-37 0,-3-1-25 0,6-4-36 0,-4 2-9 15</inkml:trace>
  <inkml:trace contextRef="#ctx0" brushRef="#br0" timeOffset="127388.59">14398 14996 1309 0,'6'-7'21'0,"-6"-5"23"0,5 1 7 0,-5 4-29 16,1-2 52-16,1 2-44 0,-4 0 53 0,4 6-35 0,-5 1-18 16,1-2-18-16,-1 4-3 0,-5-2 42 0,3 4-35 15,-2-4 44-15,2 4-50 0,-2-3 37 0,4 0 1 0,0 4 0 16,3-5 0-16,2 0-13 0,1 2-16 0,0-2 0 16,5 1 0-16,1 1-3 0,2 1-10 0,1-2-1 0,2 1-6 15,0-1-1-15,3-1-2 0,-1 0-3 0,1 0-7 16,2-1 1-16,-3-1 2 0,-3-2-5 0,1 3 6 0,-3-1-1 15,-2 0 2-15,1-3-1 0,-5 3 9 0,0-5-3 16,-2 4 3-16,-3-2 0 0,0-1-2 0,0 0 2 16,-5-2-3-16,-3 0 3 0,0 1 0 0,-4 0 2 0,-1 3-1 15,-4-1 3-15,1 3-3 0,-5-1-1 0,5 3 8 0,-1 3-5 16,-2-1 5-16,2 3 6 0,1 2 6 0,3 3 2 16,2-1 9-16,-3 3 0 0,4-1-1 0,0 2 5 15,3 2-5-15,4-1-7 0,-2-1-2 0,2 2-4 0,1-1-4 16,5-1-2-16,1 2-1 0,1-1-5 0,3-5-8 15,4-1-11-15,1 2-26 0,2-8-10 0,5 5-34 0,5-4-33 16,0-3-11-16,5 0-43 0,0 1-36 0,7 0-20 16</inkml:trace>
  <inkml:trace contextRef="#ctx0" brushRef="#br0" timeOffset="128089.29">14926 15008 888 0,'6'-18'20'0,"2"1"18"0,-2 3 19 0,-6-1 4 0,0-1 19 16,-4 5 10-16,-3-2 6 0,3 6 6 0,-8 0-45 15,2 3 42-15,-5 4-54 0,1 0-4 0,-4 5-12 0,-2 0-3 16,1 3 18-16,-6 0 0 0,3 3 31 0,-4-1-51 16,7 1 48-16,-5 3 2 0,4-4 2 0,4 3-7 0,2-2-14 15,1 0 3-15,5-1-1 0,2 1-8 0,1-3-10 16,4 3 2-16,-1 1-2 0,5-4 4 0,-1-1-11 0,5 2-5 16,0-2-3-16,6 1-6 0,-2 1 1 0,6-4-10 15,4 0-9-15,0 2-13 0,4 0-5 0,2-3-18 16,3 0-12-16,-4-3-12 0,6-1-20 0,-4-4-2 0,1 2-3 15,-4-3-5-15,1 0-12 0,-3-2 19 0,-1 2 1 0,-4 0 18 16,-1-2 16-16,-1-3 3 0,-5 1 1 0,0-2 55 16,-3-5-29-16,-2-1 44 0,-3-1-39 0,-1-4 42 0,1-1-44 15,-6 0 53-15,3-1-47 0,-3 2 12 0,0 3-6 16,-2 1 0-16,2 4 18 0,0 3-43 0,0 1 45 0,1 7-48 16,1 1 52-16,-3 2-51 0,1 4 55 0,0-1-48 15,-2 8 31-15,2-3 9 0,-1 6 9 0,-1 2 7 0,1 3 6 16,-2-2 1-16,6 0 1 0,-2 3 5 0,4-1 7 15,-4-1-9-15,4 0-6 0,1-2-9 0,0-2-3 0,-1 0-5 16,3-1-1-16,-2-4-5 0,0-4-7 0,3 2-5 16,-1-7 0-16,-2 6 2 0,2-6-7 0,0 0 5 15,-2 1-3-15,5 0 0 0,-4 1-3 0,1-2 5 0,2 1-5 16,-4-1 4-16,5 1-1 0,1-1-5 0,-2-1 3 0,2 0-1 0,-1 1 3 16,1-2 4-16,3 1 1 0,-2 1-8 0,2-1 8 15,1-2-4-15,0 3-1 0,4 0 3 0,-2-3-4 16,0 2-7-16,-2 0 1 0,0-2 7 0,-3 3-1 15,1 3 4-15,-2-3 0 0,-4 1-2 0,-2-1 10 0,1 1-1 16,-2 2 3-16,-2 4-3 0,0-3 4 0,-2 4-5 16,-2 0 4-16,3 1-6 0,-1 2-1 0,2 0-4 0,2 1 3 15,-1-1-2-15,3 0-6 0,3-1 5 0,-2-1-12 0,3 0 1 16,3-3-20-16,3 0-4 0,-1-3-10 0,1 0-28 16,1-3-10-16,-5-4-23 0,6-1 29 0,-2-3-43 0,2-1 34 15,-3 2 2-15,4-2-1 0,1 0 26 0,-4-1 11 16,5-2 23-16,-5 3-22 0,2-1 52 0,-3 0-22 0,-4-2 12 15,2 7 15-15,-5-2 11 0,-1 0 24 0,0 5-35 0,-2-1 64 16,-3 3-48-16,0 0 71 0,0 0-40 0,-1 7 13 16,2-5-2-16,-4 6-19 0,2-1 39 0,-3 5-63 15,-1 1 49-15,5 0-75 0,-3 6 43 0,3-6-24 0,-3 3-8 16,5 0-1-16,-4-2-16 0,5 2-11 0,-3-5-13 16,3 3-20-16,-1-6-22 0,-2-1 8 0,3 1-62 0,-1-4-15 0,1 1-37 15,-3-7-38-15</inkml:trace>
  <inkml:trace contextRef="#ctx0" brushRef="#br0" timeOffset="128290">15759 15075 1500 0,'-6'-1'88'0,"-2"4"-27"0,3-6 8 0,10 3 17 0,-7 0 13 0,-1 0 11 0,-2 0 4 16,5 0 8-16,-3 0-87 0,3-4 27 0,-1 8-9 15,1-4-20-15,-2 1-20 0,4 3-20 0,-2-4-25 0,4 5-34 16,0-4-29-16,-1 0-62 0,0-1-16 0,0 3-57 0</inkml:trace>
  <inkml:trace contextRef="#ctx0" brushRef="#br0" timeOffset="128654.38">13816 14343 1887 0,'-7'12'-17'0,"2"13"45"15,2-4 29-15,6 13 20 0,-3 8 20 0,7 9 17 0,4 9 11 16,10 6 30-16,4 13 30 0,10 1-23 0,9 7-14 16,8 10-13-16,2 3-10 0,9 8-6 0,4 2-6 0,5 2-37 15,2-6-3-15,7 7-26 0,-2-5-14 0,6-6-8 0,-2-8-10 16,1-1-9-16,-2-7-3 0,-8-7 3 0,-2-9-14 0,-7-6-8 15,-7-9-9-15,-4-9-12 0,-10-8-31 0,-2-11-33 16,-5-4-26-16,-5-7-54 0,-4-4-44 0,-4-13-57 0,-2-6-28 16,-3-5-71-16</inkml:trace>
  <inkml:trace contextRef="#ctx0" brushRef="#br0" timeOffset="128857.07">15435 14817 2274 0,'-65'19'41'0,"-13"4"42"0,-12 6 33 0,0 5 8 16,-13 3 6-16,-12 12 15 0,-3 9 5 0,-4 8 3 0,-1 7-42 15,-1 7-41-15,-4-2-30 0,-5 8-9 0,-1 1-9 0,1-2-14 16,0-3-7-16,-2-2-2 0,1-6-8 0,9 1-21 0,5-2-19 16,11-5-38-16,9 3-22 0,7-5-42 0,6-1-36 0,8-1-42 15,6-6-2-15,8 3-30 0,4-2-30 16,6-2-36-16</inkml:trace>
  <inkml:trace contextRef="#ctx0" brushRef="#br0" timeOffset="130230.91">12426 8721 1226 0,'7'-10'27'0,"1"-2"28"0,5-6 30 0,1 1-35 0,-1 1 80 0,3-4-38 0,-3 0 10 0,4-1 18 0,-3-2-13 16,-1-1-19-16,4-3-17 0,-6-3 38 0,3-2-69 16,-4-1 43-16,2-5-7 0,-2 5-11 0,0-2-15 0,-1 1-11 15,0-2-10-15,-1 4-4 0,-1 0-10 0,-1 4-2 0,2 4-1 16,-5-1-5-16,0 5 4 0,-3 4-1 15,-3 7 2-15,-3 1-3 0,-5 8 0 0,1 6-1 0,-7 4-2 16,-1 9 1-16,-5 6 4 0,-1 2 19 0,-1 12 10 16,1 5 7-16,0 11 2 0,1 1 0 0,3 12 5 15,3-1 9-15,6 7-2 0,-1 4-9 0,5 1-10 0,1-2 1 16,3 0-3-16,-1-4-2 0,4-1-2 0,0-8-18 16,0-2-4-16,0-5-2 0,2-4-6 0,0-9-8 15,1-2-22-15,0-5-21 0,0-9-39 0,0-1-37 0,-1-5-48 16,0-3-59-16,-1-11-66 0,1 0-40 0</inkml:trace>
  <inkml:trace contextRef="#ctx0" brushRef="#br0" timeOffset="130793.21">12273 8972 2274 0,'-4'3'-37'0,"4"-3"34"0,8-3 13 15,-5 3 11-15,7-2 9 0,3 1 11 0,4-1 8 0,3 2 8 16,3-5 37-16,5 5-32 0,4 0-11 0,1-1-14 15,2 0-11-15,1-1-7 0,0 0-26 0,-1-1-16 16,1 1-10-16,-4 0-20 0,-3-1-16 0,-3-2-11 16,-5 2-11-16,-5-3-2 0,-1 1-9 0,-3-2-3 0,-6-2 4 15,2 0 61-15,-2-2-42 0,-3-2 65 0,0-1-44 16,-1-1 57-16,-4 0-27 0,-1 0 62 0,0-1-39 0,-3 5 13 16,1 2 7-16,2-2 14 0,0 5-1 0,-2 2-58 15,3 1 70-15,2 3-32 0,0 6 56 0,0-2-35 16,0 4 60-16,-3 5-47 0,3 0 64 0,0 4 14 0,0 4-5 15,0 3-16-15,0-1-8 0,0 4-19 0,0 0-7 16,3 1-15-16,-3-1-9 0,0 0-12 0,2 0-12 0,3-3-4 16,1-3-5-16,1 1 2 0,3-5-6 15,0 1-1-15,1-6-1 0,2 0-2 0,-2 0-1 0,1-2 0 16,1-5-1-16,-3-1-10 0,0-1-12 0,-3-3-11 16,-1 0-7-16,1-3-2 0,2-1-6 0,-8-1-2 0,8-4-7 15,-6-1 7-15,5 2 9 0,-2-6 4 0,2 2 3 16,0-4 2-16,0 0 6 0,1-3-3 0,-1 1 11 15,0-3 8-15,-3 2-1 0,1-2 4 0,0 1 8 0,-3 0 1 16,1 0 7-16,-1 2 6 0,0-2-4 0,-3 2-1 16,2-1 5-16,-2 2 9 0,1-1 3 0,-2 4-3 0,1 0 3 15,0 0 0-15,-2 3 8 0,2 5 2 0,0-2-5 16,0 5-7-16,-2 1-1 0,2 4 1 0,-1-1 1 16,1 7 5-16,-2 2-6 0,2 4 2 0,-1 4 13 0,-1 1 5 15,0 3 0-15,2 2 1 0,-3 2-2 0,3 1-9 16,0-2-2-16,2 1-3 0,-2-1-6 0,1-3-13 15,1 2-2-15,1-4 1 0,2-3-4 0,-2 1 1 0,2-2-4 16,0-4-14-16,1 1-26 0,-5-3-21 0,6 2-38 16,-6-4-39-16,4-2-43 0,0-5-11 0,3 5-51 15</inkml:trace>
  <inkml:trace contextRef="#ctx0" brushRef="#br0" timeOffset="131515.6">13199 8938 1711 0,'0'-19'-14'0,"0"2"81"0,0 2-40 0,0 2 12 0,0 3 13 0,0 0 20 16,0 5 3-16,0 1 15 0,-1 3 18 0,1-2-82 0,-2 3 41 16,2-2-9-16,2 4-14 0,-2 1-22 0,0 2 1 15,0 0-14-15,0 5-4 0,1 0-4 0,-1 4 0 16,0 0-1-16,3 3 5 0,-3 0 0 0,4 0-5 0,-2 2-2 16,1-1 2-16,-1-1 6 0,1 0-2 0,0 0-4 15,-1-3-4-15,0-1 1 0,1-3 3 0,-1 0-3 16,-1-2-4-16,-1-2-3 0,3-2-10 0,-3 1-3 0,0-5-2 15,5 0-11-15,1-2-5 0,0-3 4 0,-1 0 1 16,3-3 0-16,1-3 11 0,1-1 2 0,1-3 6 0,0-1 7 16,-3 0 2-16,0 0 4 0,5 1-2 0,-5 1 4 15,1 0 0-15,1 5 3 0,-1 1-1 0,1 2 0 16,-4 3 1-16,2 1-1 0,-2 6 4 0,0-1-2 16,-2 5 3-16,-1-1 1 0,-1 4-1 0,-1 3 0 0,1 1 2 15,-2 2-3-15,0-3-1 0,1 4-5 0,1-1-12 16,1-3-9-16,3 1-6 0,0-2-25 0,4-2-14 0,4-6 25 15,-1 1-70-15,4-3 18 0,-1-1-4 0,1-2-8 16,-1-1-2-16,2 0 15 0,-2-4 7 0,-1 3-26 16,-2-4 69-16,1 1-12 0,1-4 12 0,-3 1 18 0,-1-3 20 15,0-3 19-15,0 1 12 0,-3-1 8 0,0-4 3 16,-3-1 4-16,1 0 3 0,-4-5-1 0,2 3-4 16,-4-4 3-16,0 1-2 0,-1 1 11 0,-4 1-2 0,2 5 1 15,-2 1 1-15,1 3 10 0,0 2-44 0,-2 6 41 16,-2 3-51-16,-1 2 39 0,-1 2-35 0,-1 8-3 15,2-2 15-15,-3 7 3 0,-3-1 44 0,2 6-54 16,-1-3 58-16,4 6-46 0,1-1 41 0,-2-2 4 0,5 4-15 16,1-2-13-16,3-2-4 0,2-2 4 0,0 4-14 15,5-6-10-15,2 0-6 0,0-1-6 0,4-3-7 0,1 0 3 16,3-3-5-16,1-1-8 0,5-5-11 0,-3 3-18 16,3-6-7-16,3-2-26 0,1-4-6 0,-3-3-28 15,2-4 28-15,1-3-54 0,-3-3 34 0,0-2 4 0,-4-1-11 16,2-4 18-16,-2-2-6 0,-1-2 25 0,-2-4-23 15,-3 1 48-15,-1-6-20 0,-3-1 14 0,0-2 15 16,-7 2 6-16,3 0 20 0,-3 0 4 0,-1 5-2 0,-3 4 24 16,1 6 8-16,1 5 12 0,-1 5 1 0,-1 4 1 15,-1 6 8-15,-1 7 16 0,0 5 18 0,2 3 0 0,-4 6-43 16,4 4 56-16,-4 1-37 0,-1 10 67 0,4 1-61 16,1 2 1-16,3 2-18 0,-1 5-2 0,2-3 44 15,1 2-63-15,1-1 34 0,2-1-63 0,0-2 50 16,2-2-23-16,-4-2-2 0,4-2-15 0,-1-2-30 15,2-3-13-15,0-4-20 0,-2-3-37 0,2-3 14 0,-3-4-37 16,0-1-30-16,-1-2-35 0</inkml:trace>
  <inkml:trace contextRef="#ctx0" brushRef="#br0" timeOffset="131793.37">13956 8909 975 0,'5'-6'24'0,"3"1"17"0,3 2 12 0,-2 0 10 0,1 3 14 0,0 0-3 15,0 4 5-15,-1-2 0 0,-1 2-26 0,2-1-12 0,0 3-12 16,-2-2-12-16,0 0-15 0,3 0 1 0,-2 0 0 16,0 1 0-16,-2-1-2 0,-1-1-3 0,-1-1 2 15,2-1-5-15,-2-1 10 0,-4 0-8 0,2-1 1 0,-1-2 1 16,-2-1 9-16,3 0-46 0,-2 1 39 0,-1-4 17 16,0 2-43-16,0-1 74 0,0 0-41 0,0 3-1 0,2-2 3 15,-4 2 51-15,1 2-35 0,-2 2-8 0,3-2 47 16,3 5-65-16,-3-1 49 0,0 4 9 0,0-1-5 15,1 3-5-15,1 3-1 0,1-1-1 0,-3 4-14 16,3-1-1-16,0 0-14 0,-1 0-11 0,1 1-6 0,1-1-18 16,0-2-14-16,2-2-37 0,-1-1-28 0,-2-2-4 15,1-2-56-15</inkml:trace>
  <inkml:trace contextRef="#ctx0" brushRef="#br0" timeOffset="133183.29">14249 8555 1477 0,'-6'-2'62'0,"-2"2"-38"0,3-7 0 0,4 12 55 15,-3-1-47-15,4 5-4 0,-3 2-5 0,2 2 51 16,1 1-122-16,-2 2 96 0,2 1-72 0,0-2-19 0,0 3-9 16,0-1 34-16,3-1-13 0,-3 1-71 0,7 1 47 15,-1-4-69-15,3 4 60 0,2-3-50 0,3 0 46 0,-1-1-34 16,4 1 21-16,-2-4 19 0,-1 0 10 0,-3-2 8 15,-4-1 24-15,1-2 27 0,-4 1 23 0,-3-3 15 16,1-2 12-16,-4 1 18 0,2-3 18 0,-1 1 27 16,2-2-45-16,-1 1 45 0,0 0-55 0,2 0 52 0,-2 0-56 15,3 0-9-15,-3 3-11 0,0-2-4 0,-1 7 43 16,-3-1-55-16,3 0 48 0,-7 1-54 0,5 0 52 16,-2 4-1-16,2-1 3 0,1 1-13 0,4-1-1 0,0 2-1 15,-2-2-2-15,5 3-5 0,-2-4-9 0,4 3-4 16,-2-1-1-16,0-1-9 0,1-3-5 0,2 1-3 15,0-1-2-15,2-1-9 0,-1-2 1 0,4 0-6 0,-2-3-5 16,-2 0 5-16,5-2-5 0,-4-2-5 0,1 0-5 16,-2-5 1-16,1-1-9 0,-3-3 3 0,-3 0-1 0,2-3-11 15,-6-3 1-15,0-2-3 0,0-1 4 0,-4-5 0 16,2 1 3-16,-2-4 0 0,-3-1-1 0,2-1 3 16,-3 3 5-16,1-1 7 0,0 7-2 0,1 0 5 0,-1 5-2 15,0 6 3-15,2 4-2 0,0 2 3 0,0 8 0 16,1 3 1-16,-3 1 2 0,1 4 2 0,0 0 2 0,-1 4 3 15,1 0 3-15,1 2 0 0,-1-2 6 0,3 3-2 16,3-4 2-16,0-1 2 0,3 1 1 0,1-2-1 16,0-1 1-16,2-1-1 0,-1-3-3 0,3-1 0 15,1-2-4-15,-1 1-4 0,0-4-1 0,0-2-2 0,1 0-1 16,1-1 0-16,-2-2-2 0,1-1 0 0,2-1 0 16,-2-1-3-16,4-1 4 0,-3 0-3 0,1-2-2 15,2 0 2-15,0 0-1 0,-4-2-4 0,5-1 2 0,-1-1-2 16,-2 1-2-16,0-1 5 0,0 4-6 0,0-1 5 15,-3 3-2-15,0 1 6 0,-5 1-2 0,2 5 6 16,1 3-3-16,-3-1-1 0,-3 6 5 0,3-2-2 0,-3 5 8 16,0 0 0-16,0 2 0 0,0 1-2 0,0-1 3 15,0 2 4-15,-3-1 4 0,3-1-2 0,3-2-3 0,-1 0 0 16,1 0 2-16,2-4 3 0,-2 1-1 0,1-2-2 16,3-2 0-16,-4 0 1 0,2-3 2 0,0-1-5 15,1 0-1-15,-1-1-4 0,3-2-3 0,-2-2 1 0,2 2-6 16,0-2-1-16,3-1-5 0,-3 1 1 0,2-1 2 15,0 1 2-15,0-1-2 0,0 0 1 0,2 1-2 16,-2 0-1-16,-1 3 2 0,2-2-1 0,-1 1-3 16,-2 1 6-16,0 2-3 0,-1-2-1 0,0 4 2 0,-1-2-2 15,-1 1 2-15,0-1 3 0,-1 1-1 0,-1-1 1 16,0 2 6-16,1-2-3 0,-1 1 4 0,0-1 2 16,2 0 2-16,0 2-1 0,-1-2 1 0,3 2-3 0,-1-2 2 15,0 3 1-15,1 1 1 0,0 1 2 0,0 2-1 16,-1 0 4-16,2 5 13 0,1-2 1 0,1 3 0 0,0-1 2 15,2-1-4-15,-1-1-7 0,2-2 1 0,1 0-4 16,-1-2-9-16,-1 0-6 0,0-4-1 0,-3 0-6 16,5-2 3-16,-6-2 7 0,0 2-9 0,3-5 4 0,-5 0-5 15,2-2 3-15,0-1-4 0,-2 0 4 0,1-3-2 16,-2 1-7-16,-1-1 8 0,1 0-4 0,-1-2 2 16,-1 0-5-16,1-2 4 0,-2 1-5 0,-1 1-8 0,1-3 4 15,-4-2-4-15,2 3 1 0,0-2-5 0,-1 3 3 16,-1-1-2-16,-1 4 3 0,0 0 10 0,2 5-4 15,-1-1-1-15,-5 4 3 0,1 1 5 0,1 4-5 0,-6 0 8 16,5 3-1-16,-4 1-4 0,2 0 6 0,-1 4 6 16,1-1-8-16,3 2 0 0,-1 3 6 0,3-4-5 15,-2 3 7-15,5 0 3 0,-3-1 0 0,6 1-4 0,-3-2 8 16,2-1 2-16,2 0-4 0,0-1 3 0,-3-4-5 16,6 3 1-16,-3-3-3 0,1 0 3 0,3-1-3 15,-2-2-4-15,1 1 1 0,1 0 0 0,-2 0-3 0,3-1-4 16,-6 0-1-16,4-1-3 0,-2-1 4 0,0 2 0 15,-5 1-1-15,1-1-4 0,1-1 6 0,-1 2 1 0,4-3 1 16,-5 2 1-16,1-1-2 0,1 0 2 0,-1-1 5 16,1 1 1-16,1-1 2 0,0-1-2 0,2 1 2 15,-1-1 5-15,3-2-1 0,-1 0 0 0,3-1-4 0,-1 0 3 16,2-4-7-16,0 2 1 0,1-1-1 0,2-4-1 16,-1 1-4-16,2-2 1 0,-1-1-4 0,2-5 0 0,0 0 2 15,1-3-1-15,1-2-4 0,-2-2-2 0,1-1 0 16,-2-5-7-16,0-2-2 0,-3-3-4 0,1 0-4 15,-5-7-5-15,-1 1 0 0,1-1 3 0,-4-3-3 16,0 0 9-16,2 3 8 0,-5 3 1 0,0 5 4 0,0 2 4 16,-5 6 3-16,-1 3-5 0,-1 9 4 0,1 3 1 0,-8 8-1 15,1 1 2-15,-4 6-4 0,-1 2 7 16,-4 4 4-16,-4 6 3 0,-1 4 9 0,1 5 3 0,-1 5 9 16,4 5 3-16,1 2 9 0,1 9 7 0,5 2 19 15,5 2 5-15,-1 0 6 0,8 3 7 0,3-2 0 16,4-1 11-16,2 1 11 0,7-7-9 0,3 2-19 0,3-8-5 15,6 5-14-15,-2-5-12 0,7-2-10 0,1-3-11 16,3 1-15-16,2-5-5 0,-1-2-4 0,-1-3-3 16,-1-5 1-16,-3-3-5 0,-4-3-10 0,-6-4-21 0,-2-3-27 15,-6-1-23-15,-2-8-43 0,-5-2-45 0,4-3-63 16,-5 2-75-16,-3-8-62 0,-2 5-33 0</inkml:trace>
  <inkml:trace contextRef="#ctx0" brushRef="#br0" timeOffset="133621.9">12518 9416 1976 0,'-45'-10'39'0,"7"2"32"0,8-6 29 0,6 2 5 0,9 5 2 0,8-5 1 0,7 11 1 16,7-7 13-16,10 5-27 0,8 0-25 16,13-2-20-16,8 7 5 0,10-4 14 0,10 4 15 15,8-2 1-15,16 7 11 0,7-5 1 0,12 3 13 0,10-2 7 16,12-2-2-16,11 5 12 0,10-4-5 0,4 3 8 15,3-4-22-15,4 6-5 0,1 0-1 0,-1 1-1 0,-2 2 1 16,-3-3-27-16,-4 3-6 0,-4-3 2 0,-11 2 12 16,-14-5-8-16,-10 1-13 0,-20-5-11 0,-18 0-12 15,-16-2 2-15,-17 0 3 0,-9-2 20 0,-11 1-7 16,-13-1 13-16,-6 1-17 0,-4-1 2 0,2-1-6 0,-6 1-8 16,-2-3-9-16,1 3-34 0,-4-2-35 0,-5 1-26 15,-5-2 7-15,-2 2-11 0,-2 1-16 0,-5-1 0 16,-5 0-36-16,0 0-22 0,-7 0-22 0,5 0-47 0,0 2-84 15,4 5-88-15,0-2-97 0</inkml:trace>
  <inkml:trace contextRef="#ctx0" brushRef="#br0" timeOffset="134656.43">5852 9477 1137 0,'3'-1'14'0,"-9"-6"13"0,3 3 2 0,1-4 1 0,2 7-2 0,0-1-1 0,2 0 1 16,0 0 2-16,2 4-19 0,-4-2-14 0,1 0-4 15,1 0 0-15,-2 2 5 0,3-2-3 0,-3 0 5 0,3 0-2 16,1 2 2-16,-1-1 3 0,3 1 3 0,1 1-4 0,0 0-13 16,1 1-10-16,-3 0-36 0</inkml:trace>
  <inkml:trace contextRef="#ctx0" brushRef="#br0" timeOffset="135054.34">8192 12350 1279 0,'2'-1'11'0,"1"1"26"16,-1 0 10-16,1 0 30 0,-3 0-33 0,0 0 62 0,0 1-53 15,-3-1 7-15,3 1-3 0,-3-1-15 0,1 3-7 0,0-3-31 16,-1 0 35-16,3 0-63 0,-3-3 56 0,3 3-10 0,3 0-10 15,-3 0-10-15,0-1-3 0,0 1 3 0,0 0-26 32,0 0-9-32,0 0-50 0,0 0 26 0,0 0-38 15</inkml:trace>
  <inkml:trace contextRef="#ctx0" brushRef="#br0" timeOffset="137278.01">6601 7347 1264 0,'7'-5'4'0,"4"2"8"0,-6-2 16 0,9 1 11 0,-6-3 4 0,3 3 11 0,-5-3-34 0,2 2 59 15,-3 1-33-15,3-2 41 0,-2 3-60 0,-5-3-7 0,4 1 7 16,-3-2-1-16,4 1 44 0,-6 0-60 0,5 0 35 16,-6 1-44-16,2 1 50 0,1-2 6 0,-2 2-9 0,0-2-9 15,-2 2-12-15,-1-1 1 0,-2 2-8 0,-3-3-3 0,-4 4-7 16,-1 1-9-16,-3-1 2 0,-1 4-5 0,-7-1 2 15,1 1 3-15,-4 4 5 0,1 2 1 0,-7 2 0 0,3 0 8 16,-3 2-3-16,0 3 10 0,4 3 7 0,2-2 2 16,0 2 0-16,5 3 2 0,2-4 5 0,5 7-6 15,4-4 8-15,2 3 6 0,2-3-11 0,4 3-3 0,3-5 0 16,5 2-1-16,3-1 0 0,3-1-7 0,3-4-11 16,5 1-13-16,2-2 5 0,6 0-4 0,3-4 0 0,3 0-1 15,5-3-14-15,-2-1-15 0,4 0-21 0,-2-3-27 16,0 0-32-16,3-4-36 0,-5 0 9 0,1-6-75 15,-6 2 16-15,-1-2-16 0,-5 1 2 0,2-1 13 0</inkml:trace>
  <inkml:trace contextRef="#ctx0" brushRef="#br0" timeOffset="137966.57">6970 7411 1004 0,'-6'-13'15'0,"3"-2"12"0,1 0 7 0,1-1 0 0,1 0 8 15,0 1 7-15,1-2 23 0,-1 4-4 0,0-1-3 16,0 5-5-16,2-1-42 0,-4 5 57 0,1 1-64 15,-3 1 55-15,3 0-72 0,-6 4 54 0,1 3-47 16,-3 1 52-16,-4 3-17 0,2-1-54 0,-5 2 67 0,1 5-53 16,0 2 55-16,2-1-49 0,2 0 40 0,0 1-60 15,3 1 55-15,-1 0-4 0,4 0-13 0,0-2-12 16,0 2-6-16,2-4 8 0,3 3-7 0,-3-2 4 0,3-2-3 16,3-3 6-16,-1 4-1 0,1-5 8 0,2 1-1 0,1-4-6 15,2 2 1-15,0-4-4 0,0-1 1 16,3-2-7-16,0-2 1 0,0-1 2 0,3-4-10 0,-4 0-2 15,1-3-7-15,1-1-1 0,0-5-3 0,-1 1-8 16,0-4-4-16,-2 0-13 0,1-7 0 0,1 3 1 0,0-6 1 16,-3-1 55-16,-1-5-53 0,-2 1 43 15,0-6-40-15,-2 0 58 0,-1 0-45 0,1-3 51 0,-3-2-44 16,0 5-2-16,0 4 3 0,0 4 18 0,0 5-8 16,0 8 8-16,0 3-10 0,0 6 5 0,0 6-7 0,0 2 10 15,0 6-1-15,0 5-1 0,0 4 16 0,0 5-13 16,-3 7 27-16,3 4-56 0,-3 6 117 0,-2 5-115 15,2 3 63-15,-1 1-38 0,-1 1 43 0,0-2-38 0,3 3 35 16,1-5-1-16,2-1-59 0,2-3 57 0,1 0-15 16,0-6-13-16,-1-1-2 0,2-4-7 0,-2-3 1 15,0-4 4-15,1-2-4 0,0-1-13 0,7-5-10 0,0-4-9 16,2-3-8-16,6-1 31 0,3-6-69 0,-1-1 27 16,2-3-3-16,-2-1 1 0,2-3 13 0,-2-3 9 0,-2 0 5 15,-6-1-32-15,4-2 62 0,-1-2-29 0,-2 0 11 16,2-4 2-16,-2 1 7 0,-3-2 3 0,1-2-2 15,-2 2 9-15,-1-1 12 0,-3 1 12 0,0 3 1 0,3 2-24 16,-7 3 55-16,3 2-44 0,-7 4 51 0,2 1-49 16,-5 1 52-16,1 3-62 0,-7 1-9 0,0 2 32 15,-3 2-58-15,-2-1 43 0,-1 3-50 0,0 3 43 16,-3 0-57-16,2 1 53 0,3 2 6 0,-1-2-1 0,2 4 7 16,4 1 8-16,0-1 4 0,3 2 4 0,7-1-2 15,-2 3-3-15,7 1-3 0,-1-2 1 0,3 3-6 16,3 1-7-16,5-1-5 0,1-3-5 0,3 5 1 0,0-4 3 15,3 2-3-15,0-2-4 0,-1 0-1 0,1 1 2 16,-3 0 0-16,-1-3 0 0,-4-1-3 0,-2 1 0 0,-2 0 1 16,-4-3 7-16,-1 0 5 0,-4-1-2 0,-2-2 1 15,-6 3-2-15,-3-4 4 0,-3 0-1 0,-6 0-1 16,0-1-13-16,-5 1-12 0,0-2-4 0,1-2-26 0,5-1-9 16,1-1-21-16,7-2 16 0,-1-2-39 0,0 1-34 15,3-1-41-15</inkml:trace>
  <inkml:trace contextRef="#ctx0" brushRef="#br0" timeOffset="138401.45">7971 7438 1416 0,'-11'-8'22'0,"2"-3"30"0,4 3-40 0,-7 0 51 0,3 1-34 0,1 1 61 0,2 0-56 0,-1 4 12 16,0-1-13-16,2 3-23 0,0-2 43 15,0 4-47-15,1-2 28 0,2 3-55 0,0-3 56 0,2 1-10 16,0 0-13-16,2 0-4 0,1 1-2 0,0 1-8 16,2-1 8-16,-1 1 1 0,5 0-4 0,-3 1 0 15,4-2 1-15,-2 0-1 0,2-2-1 0,3 0 2 0,-3 0-2 16,2-2-4-16,0 1 7 0,-3-2-4 0,-1-1 1 15,0 0-2-15,-2-1 4 0,-1 0-2 0,-2-1-2 0,-1-4 0 16,-2 2-7-16,0 0-2 0,-2-3-1 0,-1 2-2 16,-2-2-4-16,-1-2 4 0,-4 2 2 0,-2-3-2 15,1 3 1-15,-3-1 3 0,-1 3-2 0,0 0 1 16,-2 2 4-16,0 4 3 0,-2 2-3 0,0 2 6 0,2 4 7 16,-2 6 5-16,-2 0 3 0,2 4 3 0,0 1 1 0,3 3-5 15,1 2 10-15,3 0-1 0,0 3 2 16,4-2-5-16,3 2 4 0,2-2 4 0,3 0-1 0,3-2 3 15,4 0-6-15,2-4-4 0,5 0-6 0,7 0-1 16,-2-6-21-16,8 2-23 0,1-2-40 0,4-4-31 0,-1-1 0 16,-1-3-56-16,4 0-52 0</inkml:trace>
  <inkml:trace contextRef="#ctx0" brushRef="#br0" timeOffset="138779.68">8145 7229 1309 0,'-5'-22'27'0,"5"6"13"0,0 2-2 0,-1 6-3 0,-1 3 3 16,1 3-1-16,1 6 1 0,0 2 3 0,0 3-14 16,0 6-52-16,0 2 56 0,1 4-40 0,-1 6 48 15,2 0-32-15,-1 2 59 0,1 1-62 0,1-1-8 0,-3 1 38 16,4-6-58-16,0 3 51 0,-1-5-54 0,-3-1 32 16,3-3-59-16,0-2 60 0,-1-1-6 0,0-4-5 15,1-1 73-15,0-5-69 0,-3 1-3 0,3-3-4 0,-1-3 32 16,2-3-62-16,1 1 39 0,-2-5-36 0,0-3-39 15,1 0 65-15,-1 0 2 0,3-8 2 0,-2 4-35 0,1-4 59 16,-3 2-33-16,4-4 43 0,-2 0-33 0,2-4-7 16,1 2 7-16,3-2 3 0,2 0 10 0,-3 5-6 15,5 0-1-15,-3 3 0 0,5 4 1 0,-2 4 6 0,0 1 20 16,1 9-46-16,-3 3 54 0,-1 3-38 0,-1 4 54 16,4 3-47-16,-8 3-1 0,1 2 62 0,-1 4-88 15,-2 0 116-15,1-1-121 0,-3 3 42 0,1-1-60 0,-1-1 50 16,1-4 3-16,-1 1-65 0,1-2 62 0,0-2-68 15,-3-1 60-15,2-5 4 0,-1 1-2 0,1-4-21 16,0-1 47-16,-2-4-74 0,1-1 30 0,-1-2-50 0,2-5-44 16</inkml:trace>
  <inkml:trace contextRef="#ctx0" brushRef="#br0" timeOffset="138955.76">8610 6930 1034 0,'4'-23'11'0,"1"6"4"0,0 6 14 0,-7 8 8 15,1 9 15-15,-6 5 16 0,3 3 5 0,-1 8 0 16,0 4-3-16,4 5-41 0,-4 7 48 0,3 2-56 0,-1 4 42 16,5 1-52-16,-5-1 39 0,4 2-44 0,1-4 38 15,-2 1-7-15,3-5-65 0,0 0 83 0,2-4-126 16,-2-5 59-16,2 0-83 0,-1-6-1 0,4 0-99 16</inkml:trace>
  <inkml:trace contextRef="#ctx0" brushRef="#br0" timeOffset="139109.62">8570 7357 1462 0,'0'-5'59'0,"0"-1"-41"0,0-4 41 0,7 4-43 0,2-1 43 16,2 3-52-16,2-3 32 0,4 4-65 0,-4-3-56 16,8 3 10-16,-1-2-75 0,2 0 21 0</inkml:trace>
  <inkml:trace contextRef="#ctx0" brushRef="#br0" timeOffset="139200.82">8912 7314 1500 0,'0'3'40'0,"0"-1"-19"0,0 1 21 0,-5-2 19 16,4-1 23-16,-3 0 16 0,1 0 2 0,0 0 12 15,3 0-38-15,-6 0 22 0,4-1-18 0,1 1-27 0,1-1-29 16,1 1-31-16,-1 0-33 0,2-2-54 0,2 0-34 16,-2 1-65-16</inkml:trace>
  <inkml:trace contextRef="#ctx0" brushRef="#br0" timeOffset="140074.37">19393 7713 1524 0,'-5'-6'23'0,"2"-3"-28"0,-6 2 58 0,1 3-48 0,0-2 53 0,-3 2-32 0,1 7 2 15,-1-6 7-15,5 6-24 0,-7-3 26 0,8 1-50 16,-3 0 54-16,4 4-43 0,-2-3 32 0,3 0 4 0,3 3-1 16,-4-1 1-16,8 0 3 0,-4 0 0 0,4 1 2 15,2 0-9-15,1 0 3 0,2 1-8 0,4-2-1 0,-2 0-1 16,3 1-1-16,4-5-4 0,-2 2-11 0,2-2-3 15,1 0 0-15,-3-2-3 0,5 0-1 0,-4-1 0 16,0-4-13-16,-2 1-10 0,1-3-1 0,-4 1 1 0,1-3-15 16,-7-3-3-16,2 0-8 0,-3-1-2 0,-2-1 15 15,-3-3 4-15,0 1 6 0,-3-2-2 0,-3-1 10 16,-1-3 7-16,-3 2 7 0,-2 0 0 0,-1-4-3 0,-2 4 3 16,-1 0-5-16,-1 4 1 0,0 0 7 0,-1 8 0 15,0 0-4-15,-1 5 7 0,2 3 10 0,-1 5 5 16,0 4 12-16,1 4 8 0,0 2-4 0,4 5-1 0,0 2 13 15,1 6 3-15,3 2-1 0,0 1-1 0,2 3-2 16,7 1 1-16,-2-1 0 0,4 0 3 0,5-1-11 16,0-1-3-16,3-2-4 0,3-2-9 0,0-1-4 0,4-4-3 15,3-2-6-15,2-1-13 0,-1-1-18 0,4-1-28 16,0-5-38-16,0 0-20 0,5-7 9 0,-5-3-85 16,-2-2-1-16,-1-1-26 0,2-3-10 0</inkml:trace>
  <inkml:trace contextRef="#ctx0" brushRef="#br0" timeOffset="140636.51">19671 7559 1129 0,'-3'-21'24'16,"-3"1"19"-16,5 5 31 0,-3 3-42 0,1 4 43 15,3 4-35-15,-1-3 34 0,1 7-35 0,0 0 14 0,0 2-53 16,0 3 15-16,1 0 2 0,-1 3 9 0,3 0-18 16,-3 5 34-16,5 0-8 0,1 3-36 0,-3 1 41 15,4-1-45-15,-2 0 41 0,-1 4-49 0,1-2 59 0,1-2-67 16,-3 0 46-16,-3 0-2 0,4-2-8 0,-4-1 1 15,0 0 0-15,0-1-5 0,-4-4-3 0,4-1-3 0,0-2 0 16,0 1-4-16,-3-3 7 0,3-1-2 0,0 1 1 16,0-5-6-16,0 2-8 0,3-1-7 0,1-1-4 15,0-1 3-15,1-3-6 0,3 1 1 0,1-1-7 0,3-1 7 16,-3-2 8-16,5-3 12 0,-3 0-2 0,2 1-2 16,-4-1 3-16,1-2-1 0,2 0 3 0,-4-1 1 15,2-1-1-15,-2 5-5 0,1-1 6 0,-2 2 3 0,-1 1-5 16,-1 4-2-16,0 1 7 0,-1 4 2 0,-2 4 5 15,-2 1 10-15,1 1 9 0,1 3 4 0,-1 4 7 16,1-1 0-16,0 3-3 0,-1-2-4 0,1 2-1 0,1 0-9 16,-1 0-15-16,-1-2-7 0,4 2-1 0,-2-4 1 15,3 1 0-15,-1-1 3 0,3-2-5 0,0-1 0 16,-2-1-3-16,2-2-20 0,0-1-18 0,-3-4-21 0,3-2 22 16,-2-3-74-16,-1-1 16 0,1 0-32 0,1-2-11 15,-1-5 8-15,6 1 2 0,-2-3 19 0,-2 1-29 16,3-1 69-16,0-5-17 0,-3-2 37 0,3 0 17 0,-8-4 13 15,0 0 17-15,1-6 4 0,-3-1 14 0,-1-2 4 16,-1-2 9-16,-3-4-4 0,1 2 13 0,3 0 13 0,-5 2 9 16,4 4 11-16,-4 6 3 0,2 5 0 0,2 4-9 15,-1 9 12-15,-1 5-8 0,1 6 2 0,-3 7 6 16,2 4-63-16,1 5 48 0,-2 3-46 0,4 7 51 0,-4 2-51 16,4 4 62-16,0 2-66 0,4 1 54 0,-3 5-4 15,4-2-56-15,2 0 40 0,-4-1-48 0,3-1 42 16,2-3-68-16,-2-1 50 0,1-6-78 0,-3-1 28 15,4-4 33-15,-2-4-59 0,-1-1 20 0,2-5-29 0,-4-2-31 16,0-3-22-16,0-4-11 0</inkml:trace>
  <inkml:trace contextRef="#ctx0" brushRef="#br0" timeOffset="140782.53">20036 7565 1004 0,'0'-16'7'0,"4"2"0"0,-4 3 2 0,9 3 0 0,-4 2-3 0,3 1 2 0,4 5-4 0,1-2 6 0,3 4-12 15,2 0-2-15,0 2-28 0,4 3-28 0</inkml:trace>
  <inkml:trace contextRef="#ctx0" brushRef="#br0" timeOffset="140949.51">20444 7572 1775 0,'-7'-5'-1'0,"2"2"23"0,2-1 16 15,8 0 8-15,-10 1 13 0,5 1 9 0,-2 0 4 0,4 2 3 16,-2 0 6-16,5-2-24 0,1 2-18 0,-2-2-4 0,6 2-14 16,-2 0-9-16,5 0-5 0,-4-3-2 0,1 3-6 15,2 0 2-15,-1 0-2 0,-1 0-3 0,-1 0-16 16,-1 0-22-16,0 0-8 0,0 0-30 0,-2 0-37 0,1-4-2 16,-6 4-44-16,2-4-36 0</inkml:trace>
  <inkml:trace contextRef="#ctx0" brushRef="#br0" timeOffset="141495.87">21052 7304 1226 0,'8'-13'26'0,"-2"-1"4"0,4-6 5 0,-1 5 7 0,2 0 21 0,-1 3-46 0,-2-1 56 16,2 4-45-16,-2 0 30 0,1 2-54 0,-5 2 47 15,3 1-58-15,-1 0 32 0,-2 2-10 0,0 1 1 0,-1 1-7 16,-1 0-11-16,1-2 3 0,-2 4-5 0,-1 1 3 16,4 2 0-16,-4 1 3 0,0-2-7 0,1 5-2 15,-1-1-7-15,0 2-10 0,0-1-19 0,0 2 45 0,0-2-62 16,0 4 37-16,-1-4-72 0,2 2 45 0,-1-2-56 15,0 2 44-15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00.722"/>
    </inkml:context>
    <inkml:brush xml:id="br0">
      <inkml:brushProperty name="width" value="0.1" units="cm"/>
      <inkml:brushProperty name="height" value="0.1" units="cm"/>
    </inkml:brush>
  </inkml:definitions>
  <inkml:trace contextRef="#ctx0" brushRef="#br0">42 150 6721 0 0,'1'-12'-63'0'0,"-1"8"85"0"0,1 1 1 0 0,-1 0-1 0 0,0-1 0 0 0,-1 1 1 0 0,1 0-1 0 0,-1-1 1 0 0,0-4-1 0 0,-9 32 212 0 0,3-1-9 0 0,1 0-1 0 0,1 1 0 0 0,1 0 1 0 0,1 0-1 0 0,1 0 1 0 0,2 0-1 0 0,3 42 0 0 0,5 1 389 0 0,27 99 0 0 0,-33-160-598 0 0,3 12 6 0 0,-1 0 0 0 0,-1 1 0 0 0,1 25-1 0 0,-5-44-9 0 0,0 0 0 0 0,-1 0 0 0 0,1 0 0 0 0,0 0-1 0 0,0 0 1 0 0,-1 0 0 0 0,1 0 0 0 0,0-1 0 0 0,0 1-1 0 0,0 0 1 0 0,-1-1 0 0 0,1 1 0 0 0,-1-1 0 0 0,-1-3-8 0 0,0 1 1 0 0,0-1-1 0 0,1 0 1 0 0,-1 0-1 0 0,1 0 1 0 0,0 0 0 0 0,0 0-1 0 0,0-1 1 0 0,-1-7-1 0 0,-9-41-10 0 0,6 18 2 0 0,2 1 1 0 0,2-1-1 0 0,1 1 0 0 0,2-1 0 0 0,1 1 0 0 0,2-1 1 0 0,1 1-1 0 0,1 0 0 0 0,2 1 0 0 0,2-1 0 0 0,1 1 1 0 0,1 1-1 0 0,23-42 0 0 0,-31 67 4 0 0,0 0 0 0 0,1 1 0 0 0,-1 0 1 0 0,1 0-1 0 0,0 0 0 0 0,1 0 0 0 0,0 1 0 0 0,0 0 1 0 0,0 0-1 0 0,7-4 0 0 0,-10 7 0 0 0,0 0-1 0 0,0 1 1 0 0,1 0-1 0 0,-1 0 1 0 0,0 0 0 0 0,0 0-1 0 0,1 0 1 0 0,-1 0-1 0 0,0 1 1 0 0,1 0 0 0 0,-1 0-1 0 0,1 0 1 0 0,-1 0-1 0 0,0 0 1 0 0,1 1 0 0 0,-1-1-1 0 0,0 1 1 0 0,1 0-1 0 0,-1 0 1 0 0,0 0 0 0 0,0 1-1 0 0,0-1 1 0 0,0 1-1 0 0,6 3 1 0 0,-3 0 12 0 0,1 1 1 0 0,-1 0 0 0 0,0 0-1 0 0,0 1 1 0 0,-1-1-1 0 0,0 1 1 0 0,0 0-1 0 0,0 1 1 0 0,-1-1 0 0 0,0 1-1 0 0,-1 0 1 0 0,0 0-1 0 0,0 0 1 0 0,-1 0-1 0 0,1 1 1 0 0,-2-1-1 0 0,1 1 1 0 0,-1-1 0 0 0,-1 1-1 0 0,0-1 1 0 0,0 1-1 0 0,0 0 1 0 0,-4 13-1 0 0,2-16-22 0 0,-1 0 0 0 0,0 0-1 0 0,0-1 1 0 0,0 1-1 0 0,-1-1 1 0 0,0 1 0 0 0,0-1-1 0 0,0-1 1 0 0,-1 1-1 0 0,0 0 1 0 0,0-1 0 0 0,0 0-1 0 0,-10 6 1 0 0,-1-1-329 0 0,0 0 1 0 0,0-1-1 0 0,-30 10 1 0 0,41-16 119 0 0,0-1 0 0 0,0 1 0 0 0,-1-1 0 0 0,1 0-1 0 0,0 0 1 0 0,0 0 0 0 0,-1-1 0 0 0,1 0 0 0 0,0 0 0 0 0,-7-1 0 0 0,2-2-649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01.060"/>
    </inkml:context>
    <inkml:brush xml:id="br0">
      <inkml:brushProperty name="width" value="0.1" units="cm"/>
      <inkml:brushProperty name="height" value="0.1" units="cm"/>
    </inkml:brush>
  </inkml:definitions>
  <inkml:trace contextRef="#ctx0" brushRef="#br0">8 1 6409 0 0,'-4'11'1047'0'0,"2"2"-672"0"0,1 0 1 0 0,1 0-1 0 0,0 0 0 0 0,0-1 1 0 0,4 16-1 0 0,14 64 921 0 0,-15-81-1181 0 0,41 133 867 0 0,-26-92-1588 0 0,14 66 0 0 0,-19-73-2066 0 0,-11-33 1392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01.414"/>
    </inkml:context>
    <inkml:brush xml:id="br0">
      <inkml:brushProperty name="width" value="0.1" units="cm"/>
      <inkml:brushProperty name="height" value="0.1" units="cm"/>
    </inkml:brush>
  </inkml:definitions>
  <inkml:trace contextRef="#ctx0" brushRef="#br0">11 633 6533 0 0,'-1'-1'56'0'0,"1"1"-1"0"0,-1 0 1 0 0,0 0 0 0 0,1-1 0 0 0,-1 1 0 0 0,1 0 0 0 0,-1-1 0 0 0,1 1 0 0 0,-1-1 0 0 0,1 1 0 0 0,-1 0-1 0 0,1-1 1 0 0,0 1 0 0 0,-1-1 0 0 0,1 1 0 0 0,0-1 0 0 0,-1 0 0 0 0,1 1 0 0 0,0-1 0 0 0,-1 1 0 0 0,1-1 0 0 0,0 0-1 0 0,0 1 1 0 0,0-1 0 0 0,0 1 0 0 0,0-1 0 0 0,0 0 0 0 0,0 1 0 0 0,0-1 0 0 0,0 0 0 0 0,0 1 0 0 0,0-1-1 0 0,0 0 1 0 0,0 1 0 0 0,0-1 0 0 0,1 0 0 0 0,1-2 32 0 0,-1 2-1 0 0,1-1 1 0 0,-1 0-1 0 0,1 0 1 0 0,0 0-1 0 0,0 1 1 0 0,0-1-1 0 0,0 1 1 0 0,0 0-1 0 0,4-2 1 0 0,6-3-22 0 0,0 1-1 0 0,1 0 1 0 0,17-4 0 0 0,319-61-39 0 0,-346 70-25 0 0,0-1 2 0 0,1 1 0 0 0,-1-1 0 0 0,0 1 0 0 0,1-1 0 0 0,-1 0 0 0 0,0-1 0 0 0,1 1 0 0 0,-1-1-1 0 0,0 1 1 0 0,0-1 0 0 0,0 0 0 0 0,4-4 0 0 0,-7 6-1 0 0,0 0 1 0 0,0 0-1 0 0,0-1 1 0 0,0 1-1 0 0,0 0 1 0 0,0 0-1 0 0,0 0 0 0 0,0 0 1 0 0,0-1-1 0 0,0 1 1 0 0,0 0-1 0 0,0 0 1 0 0,0 0-1 0 0,0 0 1 0 0,0 0-1 0 0,0-1 0 0 0,0 1 1 0 0,-1 0-1 0 0,1 0 1 0 0,0 0-1 0 0,0 0 1 0 0,0 0-1 0 0,0 0 1 0 0,0 0-1 0 0,0-1 0 0 0,-1 1 1 0 0,1 0-1 0 0,0 0 1 0 0,0 0-1 0 0,0 0 1 0 0,0 0-1 0 0,-1 0 1 0 0,1 0-1 0 0,0 0 0 0 0,0 0 1 0 0,0 0-1 0 0,0 0 1 0 0,-1 0-1 0 0,1 0 1 0 0,0 0-1 0 0,0 0 1 0 0,0 0-1 0 0,0 0 0 0 0,-1 0 1 0 0,1 0-1 0 0,0 0 1 0 0,0 0-1 0 0,0 0 1 0 0,0 0-1 0 0,0 1 1 0 0,-1-1-1 0 0,1 0 1 0 0,0 0-1 0 0,0 0 0 0 0,0 0 1 0 0,0 0-1 0 0,0 0 1 0 0,-1 1-1 0 0,-10 4 154 0 0,9-2-114 0 0,0-1 1 0 0,1 1-1 0 0,-1 0 0 0 0,1 0 1 0 0,0 0-1 0 0,0-1 0 0 0,0 1 1 0 0,1 0-1 0 0,-1 1 0 0 0,0 5 1 0 0,1 35 305 0 0,0-25-182 0 0,2-2-105 0 0,0 1 0 0 0,1-1 0 0 0,0 1 0 0 0,1-1 0 0 0,10 23 0 0 0,-5-14-115 0 0,5 30-1 0 0,-10-19-2982 0 0,-4-34 2028 0 0</inkml:trace>
  <inkml:trace contextRef="#ctx0" brushRef="#br0" timeOffset="1">515 226 6909 0 0,'0'-225'2950'0'0,"5"350"-5322"0"0,-1-102 1438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02.229"/>
    </inkml:context>
    <inkml:brush xml:id="br0">
      <inkml:brushProperty name="width" value="0.1" units="cm"/>
      <inkml:brushProperty name="height" value="0.1" units="cm"/>
    </inkml:brush>
  </inkml:definitions>
  <inkml:trace contextRef="#ctx0" brushRef="#br0">1 148 6845 0 0,'12'-62'1186'0'0,"-9"31"325"0"0,-3 30-1492 0 0,0 1-1 0 0,0 0 0 0 0,0 0 0 0 0,0 0 1 0 0,0 0-1 0 0,0 0 0 0 0,0-1 0 0 0,0 1 1 0 0,0 0-1 0 0,0 0 0 0 0,0 0 0 0 0,1 0 1 0 0,-1 0-1 0 0,0-1 0 0 0,0 1 0 0 0,0 0 1 0 0,0 0-1 0 0,0 0 0 0 0,0 0 0 0 0,0 0 1 0 0,0 0-1 0 0,0-1 0 0 0,1 1 0 0 0,-1 0 1 0 0,0 0-1 0 0,0 0 0 0 0,0 0 0 0 0,0 0 0 0 0,0 0 1 0 0,0 0-1 0 0,1 0 0 0 0,-1 0 0 0 0,0 0 1 0 0,0 0-1 0 0,0 0 0 0 0,0 0 0 0 0,1 0 1 0 0,-1 0-1 0 0,0 0 0 0 0,0 0 0 0 0,0 0 1 0 0,0 0-1 0 0,0 0 0 0 0,1 0 0 0 0,-1 0 1 0 0,0 0-1 0 0,8 15 510 0 0,-4 0-268 0 0,0 1 0 0 0,-1-1 0 0 0,-1 1 1 0 0,0 0-1 0 0,-1 15 0 0 0,4 37 70 0 0,-1-46-302 0 0,0 0 0 0 0,2 0 0 0 0,12 32 0 0 0,-15-46-28 0 0,1 1 1 0 0,1-1-1 0 0,-1 0 1 0 0,1 0-1 0 0,1 0 1 0 0,-1-1-1 0 0,1 0 1 0 0,1 0 0 0 0,-1 0-1 0 0,1-1 1 0 0,8 6-1 0 0,-14-11-9 0 0,0 0 0 0 0,1-1-1 0 0,-1 1 1 0 0,0 0 0 0 0,1-1-1 0 0,-1 1 1 0 0,0-1 0 0 0,1 1 0 0 0,-1-1-1 0 0,1 0 1 0 0,-1 1 0 0 0,1-1-1 0 0,-1 0 1 0 0,1 0 0 0 0,-1 0 0 0 0,1 0-1 0 0,-1 0 1 0 0,1-1 0 0 0,-1 1 0 0 0,3-1-1 0 0,-1 0-51 0 0,-1-1-1 0 0,1 1 1 0 0,0-1-1 0 0,0 1 1 0 0,-1-1 0 0 0,1 0-1 0 0,-1 0 1 0 0,0 0-1 0 0,3-4 1 0 0,2-2-176 0 0,-1 0 0 0 0,-1 0 0 0 0,1-1 1 0 0,-1 0-1 0 0,4-10 0 0 0,-4 3 33 0 0,0 0 0 0 0,0-1 0 0 0,-2 0 0 0 0,0 1 0 0 0,1-24 0 0 0,-3 9 103 0 0,-5-62 1 0 0,3 82 94 0 0,-1-1 1 0 0,-1 1-1 0 0,0-1 1 0 0,0 1-1 0 0,-1 0 1 0 0,-1 1-1 0 0,-5-12 1 0 0,8 19 7 0 0,0 0-1 0 0,1 1 1 0 0,-1-1 0 0 0,0 1 0 0 0,0-1 0 0 0,-1 1 0 0 0,1 0 0 0 0,0 0-1 0 0,-1 0 1 0 0,1 0 0 0 0,-1 0 0 0 0,0 1 0 0 0,-3-2 0 0 0,4 2 9 0 0,-1 0 0 0 0,1 1 0 0 0,0 0 0 0 0,-1-1 0 0 0,1 1 0 0 0,0 0 0 0 0,0 0 0 0 0,-1 1 0 0 0,1-1 0 0 0,0 0 0 0 0,0 1 0 0 0,-1-1 0 0 0,1 1 0 0 0,0 0 0 0 0,0 0 0 0 0,0 0 0 0 0,0 0 0 0 0,0 0 0 0 0,0 0 0 0 0,-3 3 0 0 0,1-1 28 0 0,1 0 1 0 0,0 0-1 0 0,0 0 0 0 0,0 1 1 0 0,0-1-1 0 0,1 1 1 0 0,-1 0-1 0 0,1 0 0 0 0,0 0 1 0 0,0 0-1 0 0,0 0 1 0 0,1 0-1 0 0,0 0 0 0 0,-1 1 1 0 0,0 6-1 0 0,1-4-13 0 0,0 0 0 0 0,1 0-1 0 0,0 0 1 0 0,0 0 0 0 0,0-1 0 0 0,1 1 0 0 0,0 0-1 0 0,0 0 1 0 0,4 10 0 0 0,-5-15-22 0 0,1 0 1 0 0,0-1-1 0 0,-1 1 0 0 0,1 0 1 0 0,0-1-1 0 0,0 1 0 0 0,0-1 1 0 0,0 1-1 0 0,0-1 0 0 0,1 0 1 0 0,-1 1-1 0 0,0-1 0 0 0,1 0 1 0 0,-1 0-1 0 0,1 0 0 0 0,-1 0 1 0 0,1 0-1 0 0,-1 0 0 0 0,1 0 1 0 0,2 0-1 0 0,-1 0 2 0 0,0-1 0 0 0,0 1 0 0 0,0-1 0 0 0,0 0 0 0 0,0 0 0 0 0,1 0-1 0 0,-1 0 1 0 0,0-1 0 0 0,0 1 0 0 0,6-3 0 0 0,4-2 7 0 0,0 0-1 0 0,0-1 1 0 0,0-1 0 0 0,12-8 0 0 0,-22 12-12 0 0,44-30 77 0 0,-28 18-8 0 0,36-20-1 0 0,-50 32-70 0 0,0 0 0 0 0,1 1 0 0 0,0-1-1 0 0,-1 1 1 0 0,1 0 0 0 0,0 1 0 0 0,0 0-1 0 0,0 0 1 0 0,0 0 0 0 0,0 0 0 0 0,10 1-1 0 0,-12 1 17 0 0,-1-1 0 0 0,0 1 0 0 0,0 0 0 0 0,1 0 0 0 0,-1 0 1 0 0,0 1-1 0 0,0-1 0 0 0,0 1 0 0 0,0-1 0 0 0,0 1 0 0 0,-1 0 0 0 0,1 0 0 0 0,0 0 0 0 0,-1 1 0 0 0,0-1 0 0 0,1 1 0 0 0,-1-1 0 0 0,0 1 0 0 0,0 0 0 0 0,0 0 0 0 0,-1 0 0 0 0,1 0 0 0 0,2 6 0 0 0,1 6 122 0 0,-1 0-1 0 0,0 0 0 0 0,3 32 1 0 0,-2-14-40 0 0,1 3-1 0 0,-4-23-74 0 0,0 0 0 0 0,0 0 1 0 0,2 0-1 0 0,-1 0 0 0 0,2 0 1 0 0,-1 0-1 0 0,12 18 0 0 0,-16-30-16 0 0,0 0-1 0 0,0-1 1 0 0,1 1-1 0 0,-1 0 0 0 0,0-1 1 0 0,1 1-1 0 0,-1-1 0 0 0,1 1 1 0 0,-1-1-1 0 0,0 1 0 0 0,1-1 1 0 0,-1 1-1 0 0,1-1 0 0 0,0 1 1 0 0,-1-1-1 0 0,1 1 0 0 0,-1-1 1 0 0,1 0-1 0 0,-1 1 1 0 0,1-1-1 0 0,0 0 0 0 0,-1 0 1 0 0,1 0-1 0 0,0 1 0 0 0,-1-1 1 0 0,1 0-1 0 0,0 0 0 0 0,0 0 1 0 0,-1 0-1 0 0,1 0 0 0 0,0 0 1 0 0,-1 0-1 0 0,1 0 1 0 0,1-1-1 0 0,0 0 19 0 0,0-1 0 0 0,0 0 0 0 0,-1 0 0 0 0,1 1-1 0 0,0-1 1 0 0,-1 0 0 0 0,1 0 0 0 0,1-3 0 0 0,5-7-29 0 0,12-15 12 0 0,-1-2-1 0 0,19-40 0 0 0,-28 47-13 0 0,1 1 0 0 0,1 1 1 0 0,1-1-1 0 0,1 2 0 0 0,1 0 0 0 0,28-28 1 0 0,-41 45 3 0 0,0 0 1 0 0,1 0 0 0 0,-1 1 0 0 0,1-1-1 0 0,-1 0 1 0 0,1 1 0 0 0,0 0-1 0 0,0-1 1 0 0,-1 1 0 0 0,1 0-1 0 0,0 1 1 0 0,0-1 0 0 0,0 0-1 0 0,0 1 1 0 0,0 0 0 0 0,4-1-1 0 0,-5 2 13 0 0,0-1 0 0 0,0 1 0 0 0,-1-1 0 0 0,1 1 0 0 0,0 0-1 0 0,-1-1 1 0 0,1 1 0 0 0,0 0 0 0 0,-1 0 0 0 0,1 0 0 0 0,-1 0-1 0 0,1 1 1 0 0,-1-1 0 0 0,0 0 0 0 0,0 0 0 0 0,1 1 0 0 0,-1-1-1 0 0,0 1 1 0 0,0-1 0 0 0,0 1 0 0 0,0 0 0 0 0,-1-1 0 0 0,1 1-1 0 0,0 0 1 0 0,-1 0 0 0 0,1 3 0 0 0,6 24 301 0 0,-2 1 0 0 0,-1 0 1 0 0,-1 35-1 0 0,-1-30 155 0 0,11 69 0 0 0,-11-94-426 0 0,1 1 0 0 0,0-1-1 0 0,1 0 1 0 0,0 0 0 0 0,0 0 0 0 0,1-1 0 0 0,1 0-1 0 0,-1 0 1 0 0,1 0 0 0 0,13 14 0 0 0,-17-21-37 0 0,0 0 1 0 0,0 0 0 0 0,1-1 0 0 0,-1 1-1 0 0,1 0 1 0 0,-1-1 0 0 0,1 0 0 0 0,0 1-1 0 0,-1-1 1 0 0,1 0 0 0 0,0 0-1 0 0,0-1 1 0 0,0 1 0 0 0,0 0 0 0 0,-1-1-1 0 0,1 0 1 0 0,0 0 0 0 0,0 0 0 0 0,0 0-1 0 0,0 0 1 0 0,0-1 0 0 0,0 1-1 0 0,0-1 1 0 0,0 0 0 0 0,0 1 0 0 0,-1-1-1 0 0,1-1 1 0 0,4-1 0 0 0,6-5-47 0 0,1 0-1 0 0,-2 0 1 0 0,1-1 0 0 0,13-13 0 0 0,-17 14-32 0 0,19-13-148 0 0,-19 14-45 0 0,0 0 0 0 0,0-1 0 0 0,15-16 0 0 0,-34 28-2642 0 0,-12 14 382 0 0,14-10 1314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1.427"/>
    </inkml:context>
    <inkml:brush xml:id="br0">
      <inkml:brushProperty name="width" value="0.1" units="cm"/>
      <inkml:brushProperty name="height" value="0.1" units="cm"/>
    </inkml:brush>
  </inkml:definitions>
  <inkml:trace contextRef="#ctx0" brushRef="#br0">224 54 7325 0 0,'0'0'44'0'0,"2"-5"81"0"0,3-19 27 0 0,-3 19 1020 0 0,-4 1-1036 0 0,-5-8 7 0 0,5 9 1096 0 0,3 8-996 0 0,1 0-169 0 0,-1-4-38 0 0,-1 1 0 0 0,1-1-1 0 0,-1 1 1 0 0,1 0-1 0 0,-1-1 1 0 0,0 1 0 0 0,1 0-1 0 0,-1-1 1 0 0,0 1-1 0 0,0 3 824 0 0,-1 39-683 0 0,-1 139 14 0 0,-9-10 376 0 0,5-113-330 0 0,-36 398 629 0 0,40-442-998 0 0,-2 14 323 0 0,-7 12-1946 0 0,-12 37 1170 0 0,17-60-55 0 0,-19 4-3474 0 0,20-19 3831 0 0,-4-4-9 0 0,-27-1 391 0 0,27 1 284 0 0,3 3-184 0 0,-18 9-66 0 0,18-8 1167 0 0,8 1-1154 0 0,8 14 49 0 0,-7-14 303 0 0,34 1-409 0 0,121 18-7 0 0,-113-18 32 0 0,1-3-1 0 0,50-2 1 0 0,-39-2 26 0 0,1935 15 3568 0 0,-470-4-3678 0 0,-1372-12 309 0 0,-77 0-1195 0 0,1 1-4007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2.261"/>
    </inkml:context>
    <inkml:brush xml:id="br0">
      <inkml:brushProperty name="width" value="0.1" units="cm"/>
      <inkml:brushProperty name="height" value="0.1" units="cm"/>
    </inkml:brush>
  </inkml:definitions>
  <inkml:trace contextRef="#ctx0" brushRef="#br0">36 86 4548 0 0,'-2'0'35'0'0,"0"0"17"0"0,1 0-1 0 0,-1 0 1 0 0,0 0-1 0 0,0-1 1 0 0,0 1-1 0 0,1 0 1 0 0,-1-1 0 0 0,0 1-1 0 0,1-1 1 0 0,-1 0-1 0 0,0 0 1 0 0,1 1-1 0 0,-1-1 1 0 0,1 0-1 0 0,-1 0 1 0 0,1 0-1 0 0,-1-1 1 0 0,-1-1 0 0 0,3 3-37 0 0,0-1 0 0 0,0 1 1 0 0,0 0-1 0 0,0 0 1 0 0,0-1-1 0 0,0 1 0 0 0,0 0 1 0 0,0 0-1 0 0,0 0 1 0 0,0-1-1 0 0,0 1 1 0 0,0 0-1 0 0,1 0 0 0 0,-1-1 1 0 0,0 1-1 0 0,0 0 1 0 0,0 0-1 0 0,0 0 0 0 0,0-1 1 0 0,1 1-1 0 0,-1 0 1 0 0,0 0-1 0 0,0 0 1 0 0,0 0-1 0 0,0-1 0 0 0,1 1 1 0 0,-1 0-1 0 0,0 0 1 0 0,0 0-1 0 0,1 0 0 0 0,-1 0 1 0 0,0 0-1 0 0,0 0 1 0 0,0 0-1 0 0,1 0 1 0 0,-1 0-1 0 0,0 0 0 0 0,0 0 1 0 0,1 0-1 0 0,-1 0 1 0 0,0 0-1 0 0,0 0 0 0 0,1 0 1 0 0,-1 0-1 0 0,0 0 1 0 0,0 0-1 0 0,1 0 1 0 0,-1 0-1 0 0,0 0 0 0 0,0 0 1 0 0,19 2 162 0 0,-16-2-112 0 0,609-24 1856 0 0,-318 5-1589 0 0,822-6-27 0 0,4 39-349 0 0,-649-6 42 0 0,569 9-458 0 0,-990-17 363 0 0,-40 0 553 0 0,-36 2-307 0 0,-82 3 4 0 0,-79-6 690 0 0,186 0-839 0 0,0 1 0 0 0,0 0 0 0 0,0 0 1 0 0,1 0-1 0 0,-1 0 0 0 0,0 0 0 0 0,0 0 0 0 0,0 0 0 0 0,1 1 0 0 0,-1-1 0 0 0,0 0 0 0 0,0 0 0 0 0,0 1 0 0 0,1-1 0 0 0,-1 0 0 0 0,0 1 0 0 0,0-1 0 0 0,1 1 1 0 0,-1-1-1 0 0,0 1 0 0 0,1-1 0 0 0,-1 1 0 0 0,1-1 0 0 0,-1 1 0 0 0,1 0 0 0 0,-1-1 0 0 0,1 1 0 0 0,-1 0 0 0 0,1-1 0 0 0,-1 1 0 0 0,1 0 0 0 0,0 0 0 0 0,-1 0 1 0 0,1-1-1 0 0,0 1 0 0 0,0 0 0 0 0,0 0 0 0 0,0 0 0 0 0,0-1 0 0 0,0 1 0 0 0,0 0 0 0 0,0 0 0 0 0,0 0 0 0 0,0 1 0 0 0,0 1 245 0 0,15 24-185 0 0,44 86-13 0 0,-54-103-39 0 0,0 0 0 0 0,-1 0 0 0 0,0 1 0 0 0,0-1 0 0 0,-1 1 1 0 0,0 0-1 0 0,-1 0 0 0 0,1 14 0 0 0,0 3 20 0 0,2 21 44 0 0,-1 1 1 0 0,-3-1-1 0 0,-2 0 1 0 0,-9 65-1 0 0,-2-37 275 0 0,-45 149 0 0 0,-20 10 85 0 0,70-216-423 0 0,2 0 0 0 0,1 0 1 0 0,0 0-1 0 0,2 1 0 0 0,-1 31 1 0 0,4-48-205 0 0,1-12-262 0 0,-2-2-82 0 0,0 10 527 0 0,0 0 0 0 0,0-1 0 0 0,0 1-1 0 0,0 0 1 0 0,0 0 0 0 0,0 0 0 0 0,0 0 0 0 0,0 0-1 0 0,0 0 1 0 0,0 0 0 0 0,0 0 0 0 0,0-1 0 0 0,0 1 0 0 0,0 0-1 0 0,0 0 1 0 0,-1 0 0 0 0,1 0 0 0 0,0 0 0 0 0,0 0 0 0 0,0 0-1 0 0,0 0 1 0 0,0 0 0 0 0,0 0 0 0 0,0 0 0 0 0,0-1-1 0 0,0 1 1 0 0,0 0 0 0 0,0 0 0 0 0,0 0 0 0 0,0 0 0 0 0,-1 0-1 0 0,1 0 1 0 0,0 0 0 0 0,0 0 0 0 0,0 0 0 0 0,0 0 0 0 0,0 0-1 0 0,0 0 1 0 0,0 0 0 0 0,0 0 0 0 0,0 0 0 0 0,-1 0-1 0 0,1 0 1 0 0,0 0 0 0 0,0 0 0 0 0,0 0 0 0 0,0 0 0 0 0,0 0-1 0 0,0 0 1 0 0,0 0 0 0 0,0 0 0 0 0,0 0 0 0 0,-1 0 0 0 0,1 0-1 0 0,0 0 1 0 0,0 0 0 0 0,0 0 0 0 0,0 0 0 0 0,0 1-1 0 0,0-1 1 0 0,-7 0-1617 0 0,2 1 515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31.784"/>
    </inkml:context>
    <inkml:brush xml:id="br0">
      <inkml:brushProperty name="width" value="0.1" units="cm"/>
      <inkml:brushProperty name="height" value="0.1" units="cm"/>
    </inkml:brush>
  </inkml:definitions>
  <inkml:trace contextRef="#ctx0" brushRef="#br0">0 114 5633 0 0,'1'0'7'0'0,"-1"0"0"0"0,0 0 0 0 0,1 0 1 0 0,-1 0-1 0 0,0 0 0 0 0,1 0 0 0 0,-1 0 1 0 0,0 0-1 0 0,1 0 0 0 0,-1-1 0 0 0,0 1 1 0 0,0 0-1 0 0,1 0 0 0 0,-1 0 0 0 0,0-1 1 0 0,1 1-1 0 0,-1 0 0 0 0,0 0 0 0 0,0-1 1 0 0,0 1-1 0 0,1 0 0 0 0,-1 0 0 0 0,0-1 1 0 0,0 1-1 0 0,0 0 0 0 0,0-1 0 0 0,1 1 1 0 0,-1 0-1 0 0,0-1 0 0 0,0 1 0 0 0,0 0 1 0 0,0-1-1 0 0,0 1 0 0 0,0 0 0 0 0,0-1 1 0 0,0 1-1 0 0,0 0 0 0 0,0-1 0 0 0,0 1 1 0 0,0 0-1 0 0,-1-1 0 0 0,1 1 1 0 0,0 0-1 0 0,0-1 0 0 0,0 1 1 0 0,0 0-1 0 0,0 0 1 0 0,0 0-1 0 0,0 0 1 0 0,0 0-1 0 0,0 0 1 0 0,0 0-1 0 0,0-1 1 0 0,0 1-1 0 0,0 0 1 0 0,0 0-1 0 0,0 0 1 0 0,0 0-1 0 0,0 0 0 0 0,0 0 1 0 0,0 0-1 0 0,0-1 1 0 0,0 1-1 0 0,0 0 1 0 0,1 0-1 0 0,-1 0 1 0 0,0 0-1 0 0,0 0 1 0 0,0 0-1 0 0,0 0 1 0 0,0 0-1 0 0,0 0 1 0 0,0 0-1 0 0,0-1 0 0 0,0 1 1 0 0,0 0-1 0 0,1 0 1 0 0,-1 0-1 0 0,0 0 1 0 0,0 0-1 0 0,0 0 1 0 0,0 0-1 0 0,0 0 1 0 0,0 0-1 0 0,0 0 1 0 0,0 0-1 0 0,1 0 0 0 0,-1 0 1 0 0,0 0-1 0 0,0 0 1 0 0,0 0-1 0 0,0 0 1 0 0,0 0-1 0 0,0 0 1 0 0,0 0-1 0 0,1 0 1 0 0,-1 0-1 0 0,0 0 1 0 0,0 0-1 0 0,0 0 1 0 0,0 0-1 0 0,0 0 0 0 0,0 1 1 0 0,0-1-1 0 0,0 0 1 0 0,0 0-1 0 0,1 0 1 0 0,-1 0-1 0 0,1 0-8 0 0,0 1-1 0 0,0-1 0 0 0,0 1 1 0 0,0-1-1 0 0,0 1 1 0 0,0 0-1 0 0,0-1 0 0 0,0 1 1 0 0,0 0-1 0 0,0 0 0 0 0,0 0 1 0 0,-1 0-1 0 0,1-1 1 0 0,0 1-1 0 0,0 0 0 0 0,-1 0 1 0 0,1 0-1 0 0,-1 1 0 0 0,1-1 1 0 0,-1 0-1 0 0,1 0 1 0 0,-1 0-1 0 0,0 0 0 0 0,0 0 1 0 0,1 1-1 0 0,-1 1 0 0 0,6 37 271 0 0,-6-36-274 0 0,2 19 36 0 0,4 64 361 0 0,-5-86-379 0 0,-1 1 0 0 0,0-1-1 0 0,0 1 1 0 0,1 0 0 0 0,-1-1 0 0 0,1 1-1 0 0,0-1 1 0 0,-1 1 0 0 0,1-1 0 0 0,0 0-1 0 0,0 1 1 0 0,0-1 0 0 0,0 0 0 0 0,0 0-1 0 0,0 1 1 0 0,0-1 0 0 0,2 1 0 0 0,-2 2-132 0 0,-1-4 123 0 0,0 0 0 0 0,0 0 0 0 0,0 0-1 0 0,-1 0 1 0 0,1 0 0 0 0,0 0-1 0 0,0 0 1 0 0,0 0 0 0 0,-1 0 0 0 0,1 0-1 0 0,0 0 1 0 0,0-1 0 0 0,0 1 0 0 0,-1 0-1 0 0,1 0 1 0 0,0 0 0 0 0,0 0-1 0 0,0 0 1 0 0,-1 0 0 0 0,1 0 0 0 0,0-1-1 0 0,0 1 1 0 0,0 0 0 0 0,0 0 0 0 0,0 0-1 0 0,-1 0 1 0 0,1-1 0 0 0,0 1-1 0 0,0 0 1 0 0,0 0 0 0 0,0 0 0 0 0,0-1-1 0 0,0 1 1 0 0,0 0 0 0 0,0 0 0 0 0,0-1-1 0 0,2-10 192 0 0,10-12 161 0 0,-12 22-352 0 0,12-14 7 0 0,0 0 0 0 0,1 1-1 0 0,0 0 1 0 0,1 0 0 0 0,25-17 0 0 0,0 1-241 0 0,2 2 0 0 0,0 1 1 0 0,76-35-1 0 0,-64 41-211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3.082"/>
    </inkml:context>
    <inkml:brush xml:id="br0">
      <inkml:brushProperty name="width" value="0.1" units="cm"/>
      <inkml:brushProperty name="height" value="0.1" units="cm"/>
    </inkml:brush>
  </inkml:definitions>
  <inkml:trace contextRef="#ctx0" brushRef="#br0">160 213 5757 0 0,'-18'-14'366'0'0,"17"12"-317"0"0,0 1 0 0 0,0 0 0 0 0,0-1 0 0 0,-1 1 0 0 0,1 0 0 0 0,0 0 0 0 0,-1 0 0 0 0,1 0 0 0 0,-1 0 0 0 0,1 0-1 0 0,-1 0 1 0 0,0 1 0 0 0,1-1 0 0 0,-1 1 0 0 0,0-1 0 0 0,1 1 0 0 0,-1-1 0 0 0,0 1 0 0 0,0 0 0 0 0,-1 0 0 0 0,2 0-40 0 0,0 1 0 0 0,1-1 1 0 0,-1 1-1 0 0,1-1 1 0 0,-1 1-1 0 0,1 0 1 0 0,0-1-1 0 0,-1 1 0 0 0,1 0 1 0 0,-1-1-1 0 0,1 1 1 0 0,0 0-1 0 0,0-1 0 0 0,-1 1 1 0 0,1 0-1 0 0,0 0 1 0 0,0-1-1 0 0,0 1 0 0 0,0 0 1 0 0,0 1-1 0 0,-2 20 54 0 0,2-17-40 0 0,-1 49 164 0 0,12 92 0 0 0,-2-47-175 0 0,-9-92-15 0 0,0 0 0 0 0,0 0 0 0 0,-1 0 0 0 0,-1 9 0 0 0,2-14 2 0 0,-1-1 0 0 0,1 1 0 0 0,0 0 0 0 0,-1-1 1 0 0,1 1-1 0 0,-1-1 0 0 0,0 1 0 0 0,1-1 0 0 0,-1 1 0 0 0,0-1 0 0 0,0 0 0 0 0,0 1 1 0 0,0-1-1 0 0,0 0 0 0 0,0 0 0 0 0,-1 0 0 0 0,1 1 0 0 0,0-1 0 0 0,0-1 1 0 0,-1 1-1 0 0,1 0 0 0 0,-1 0 0 0 0,-2 1 0 0 0,3-2 2 0 0,0 0-1 0 0,0 0 1 0 0,0 0 0 0 0,1-1-1 0 0,-1 1 1 0 0,0 0 0 0 0,0 0-1 0 0,0 0 1 0 0,0-1-1 0 0,0 1 1 0 0,0-1 0 0 0,0 1-1 0 0,0 0 1 0 0,0-1 0 0 0,1 0-1 0 0,-1 1 1 0 0,0-1 0 0 0,0 1-1 0 0,1-1 1 0 0,-1 0 0 0 0,0 0-1 0 0,1 1 1 0 0,-1-1 0 0 0,1 0-1 0 0,-1 0 1 0 0,1 0-1 0 0,-1 0 1 0 0,1 1 0 0 0,-1-1-1 0 0,1-2 1 0 0,-9-29-22 0 0,7 11-9 0 0,2 1 1 0 0,0 0 0 0 0,1 0 0 0 0,1 0-1 0 0,1 0 1 0 0,6-20 0 0 0,39-115-34 0 0,-47 151 63 0 0,6-15-1 0 0,0 1 1 0 0,1-1-1 0 0,1 1 1 0 0,1 1-1 0 0,1-1 1 0 0,0 2-1 0 0,17-20 1 0 0,-23 30 11 0 0,1-1 0 0 0,1 2-1 0 0,-1-1 1 0 0,1 1 0 0 0,0 0 0 0 0,0 0 0 0 0,0 1 0 0 0,0 0 0 0 0,1 1 0 0 0,0-1 0 0 0,0 1 0 0 0,0 1-1 0 0,0-1 1 0 0,0 1 0 0 0,0 1 0 0 0,1 0 0 0 0,-1 0 0 0 0,1 0 0 0 0,15 2 0 0 0,-21-1-5 0 0,0 1-1 0 0,0-1 1 0 0,1 1 0 0 0,-1-1 0 0 0,0 1 0 0 0,0 0 0 0 0,0 1 0 0 0,0-1 0 0 0,0 0-1 0 0,0 1 1 0 0,0 0 0 0 0,0-1 0 0 0,-1 1 0 0 0,1 0 0 0 0,-1 0 0 0 0,1 1 0 0 0,3 4-1 0 0,-3-3-3 0 0,-1-1-1 0 0,0 1 1 0 0,0 0-1 0 0,-1 0 1 0 0,1 1-1 0 0,-1-1 0 0 0,0 0 1 0 0,0 0-1 0 0,0 1 1 0 0,0-1-1 0 0,-1 9 1 0 0,0-1-2 0 0,-1 1 0 0 0,0-1 1 0 0,-1 0-1 0 0,-1 0 1 0 0,0 0-1 0 0,-1 0 1 0 0,0 0-1 0 0,-9 17 0 0 0,4-13 4 0 0,0-1-1 0 0,-1 0 1 0 0,-1-1-1 0 0,0 0 1 0 0,-1-1-1 0 0,-17 15 1 0 0,6-9-14 0 0,-1 0-1 0 0,-49 28 1 0 0,53-36 41 0 0,33-20-1 0 0,-8 6-24 0 0,1 0 0 0 0,0 1 0 0 0,-1-1 0 0 0,1 1 0 0 0,0 0 0 0 0,0 0 0 0 0,1 1 1 0 0,-1 0-1 0 0,0 0 0 0 0,0 0 0 0 0,1 1 0 0 0,-1 0 0 0 0,0 0 0 0 0,0 1 0 0 0,1-1 0 0 0,-1 2 0 0 0,0-1 0 0 0,0 0 0 0 0,10 5 0 0 0,-8-3 5 0 0,0 1-1 0 0,-1 0 1 0 0,1 0-1 0 0,-1 1 0 0 0,0 0 1 0 0,-1 0-1 0 0,1 0 1 0 0,-1 1-1 0 0,0 0 1 0 0,-1 0-1 0 0,1 1 1 0 0,-1-1-1 0 0,8 15 0 0 0,-13-16 22 0 0,-9 16 0 0 0,1-3-21 0 0,-26 56 5 0 0,29-66-15 0 0,0 0-1 0 0,0-1 0 0 0,-1 1 1 0 0,1-1-1 0 0,-2 0 1 0 0,1 0-1 0 0,-13 9 0 0 0,15-13-1 0 0,-1-1 0 0 0,0 0-1 0 0,0 0 1 0 0,1 0-1 0 0,-1-1 1 0 0,0 0-1 0 0,-1 0 1 0 0,1 0-1 0 0,0 0 1 0 0,0-1 0 0 0,0 0-1 0 0,-11-1 1 0 0,-2 1-25 0 0,5 1-30 0 0,-1-1 1 0 0,1-1-1 0 0,0 0 1 0 0,0-1-1 0 0,-1 0 1 0 0,1-1-1 0 0,1-1 1 0 0,-1 0-1 0 0,-14-6 1 0 0,22 7-49 0 0,-1 0 1 0 0,1 0-1 0 0,0 0 1 0 0,0-1-1 0 0,0 1 0 0 0,0-1 1 0 0,1 0-1 0 0,0-1 1 0 0,-1 1-1 0 0,2-1 1 0 0,-1 0-1 0 0,0 0 1 0 0,1 0-1 0 0,0 0 1 0 0,0-1-1 0 0,1 0 1 0 0,-1 1-1 0 0,1-1 0 0 0,0 0 1 0 0,1 0-1 0 0,-2-10 1 0 0,2-11-603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3.532"/>
    </inkml:context>
    <inkml:brush xml:id="br0">
      <inkml:brushProperty name="width" value="0.1" units="cm"/>
      <inkml:brushProperty name="height" value="0.1" units="cm"/>
    </inkml:brush>
  </inkml:definitions>
  <inkml:trace contextRef="#ctx0" brushRef="#br0">52 177 6657 0 0,'-6'-9'286'0'0,"4"5"-169"0"0,2 11 162 0 0,9 41 22 0 0,6 40-58 0 0,-9-57-218 0 0,-1-1 1 0 0,-1 1-1 0 0,-2 0 1 0 0,-1 39-1 0 0,-6-22-21 0 0,4-38-70 0 0,1-41-998 0 0,2-101 1012 0 0,-2 108 35 0 0,2 0 0 0 0,1 1 0 0 0,11-42 0 0 0,-3 16 12 0 0,-8 36 8 0 0,17-80-11 0 0,-17 82 11 0 0,1-1 0 0 0,0 1 0 0 0,1-1 0 0 0,0 2 0 0 0,11-18 0 0 0,-15 27 2 0 0,0-1 0 0 0,0 1 0 0 0,0 0 0 0 0,0 0 0 0 0,0-1 0 0 0,0 1 0 0 0,0 0-1 0 0,0 0 1 0 0,0 0 0 0 0,1 0 0 0 0,-1 0 0 0 0,0 1 0 0 0,0-1 0 0 0,1 0 0 0 0,-1 0 0 0 0,1 1 0 0 0,-1-1 0 0 0,1 1 0 0 0,-1-1 0 0 0,1 1 0 0 0,-1 0 0 0 0,1 0 0 0 0,-1 0-1 0 0,1 0 1 0 0,-1 0 0 0 0,1 0 0 0 0,0 0 0 0 0,-1 0 0 0 0,1 0 0 0 0,-1 1 0 0 0,1-1 0 0 0,-1 1 0 0 0,1-1 0 0 0,-1 1 0 0 0,0-1 0 0 0,1 1 0 0 0,-1 0 0 0 0,0 0 0 0 0,1 0 0 0 0,-1 0-1 0 0,0 0 1 0 0,2 2 0 0 0,2 1 34 0 0,-1 0 0 0 0,0 1 0 0 0,0 0 0 0 0,-1 0 0 0 0,1 0-1 0 0,-1 0 1 0 0,0 1 0 0 0,0-1 0 0 0,2 9 0 0 0,0 1 4 0 0,-2 0 0 0 0,0 0 0 0 0,0 0 1 0 0,-1 0-1 0 0,-1 0 0 0 0,-1 0 0 0 0,0 0 0 0 0,-4 28 1 0 0,3-35-43 0 0,-1 0 1 0 0,0 0-1 0 0,0-1 1 0 0,-1 1 0 0 0,0-1-1 0 0,0 0 1 0 0,-1 0-1 0 0,0 0 1 0 0,0 0 0 0 0,-1-1-1 0 0,1 0 1 0 0,-2 0-1 0 0,1 0 1 0 0,0 0 0 0 0,-1-1-1 0 0,0 0 1 0 0,-1 0-1 0 0,-11 7 1 0 0,4-5 5 0 0,1 0-1 0 0,-1-1 1 0 0,-1 0-1 0 0,-19 4 1 0 0,31-8-43 0 0,-1-1 1 0 0,0 0 0 0 0,0-1-1 0 0,0 1 1 0 0,0-1 0 0 0,1 0-1 0 0,-1 0 1 0 0,0 0 0 0 0,0 0-1 0 0,0-1 1 0 0,0 0 0 0 0,0 1-1 0 0,1-1 1 0 0,-1-1 0 0 0,0 1-1 0 0,0 0 1 0 0,1-1 0 0 0,-1 0-1 0 0,1 0 1 0 0,0 0 0 0 0,-6-5-1 0 0,7 5-53 0 0,1 1 0 0 0,-1-1 0 0 0,1 0 0 0 0,0 1 0 0 0,0-1 0 0 0,0 0 0 0 0,0 0 0 0 0,0 0 0 0 0,0 0 0 0 0,0-4 0 0 0,0-9-691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3.947"/>
    </inkml:context>
    <inkml:brush xml:id="br0">
      <inkml:brushProperty name="width" value="0.1" units="cm"/>
      <inkml:brushProperty name="height" value="0.1" units="cm"/>
    </inkml:brush>
  </inkml:definitions>
  <inkml:trace contextRef="#ctx0" brushRef="#br0">1 116 6157 0 0,'0'0'10'0'0,"0"1"1"0"0,0-1-1 0 0,1 0 1 0 0,-1 0-1 0 0,0 0 0 0 0,0 0 1 0 0,1 0-1 0 0,-1 0 1 0 0,0 0-1 0 0,0 0 1 0 0,0 0-1 0 0,1 0 1 0 0,-1 0-1 0 0,0 0 1 0 0,0 0-1 0 0,1 0 1 0 0,-1 0-1 0 0,0 0 1 0 0,0 0-1 0 0,1 0 1 0 0,-1 0-1 0 0,0 0 1 0 0,0 0-1 0 0,1 0 1 0 0,-1 0-1 0 0,0 0 1 0 0,0 0-1 0 0,0 0 1 0 0,1-1-1 0 0,-1 1 1 0 0,0 0-1 0 0,0 0 1 0 0,0 0-1 0 0,0 0 1 0 0,1-1-1 0 0,-1 1 1 0 0,0 0-1 0 0,0 0 1 0 0,0 0-1 0 0,0-1 1 0 0,0 1-1 0 0,0 0 1 0 0,1 0-1 0 0,-1-1 0 0 0,0 1 1 0 0,0 0-1 0 0,0 0 1 0 0,0-1-1 0 0,0 1 1 0 0,0 0-1 0 0,0 0 1 0 0,0 0-1 0 0,0-1 1 0 0,0 1-1 0 0,0 0 1 0 0,0 0-1 0 0,0-1 1 0 0,-1 1-1 0 0,11 55 230 0 0,-7-7-8 0 0,11 64-1 0 0,-6-53-111 0 0,0-15-123 0 0,-8-40-91 0 0,0 4-112 0 0,0 25 222 0 0,0-25-90 0 0,2-20-152 0 0,28-148 178 0 0,-17 80 161 0 0,-7 36-59 0 0,20-71 0 0 0,-25 112-50 0 0,2-8-12 0 0,1 1 1 0 0,-1 0-1 0 0,1 0 1 0 0,8-12-1 0 0,-10 19 450 0 0,20 26-364 0 0,63 70-46 0 0,-66-71-23 0 0,-2 1-1 0 0,0 1 0 0 0,15 30 0 0 0,-28-45-4 0 0,0 0 0 0 0,0 0 0 0 0,-1 1 0 0 0,0-1 0 0 0,-1 1 0 0 0,2 16 0 0 0,1 1-6 0 0,2 17-50 0 0,4 11-366 0 0,-10-51 68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4.288"/>
    </inkml:context>
    <inkml:brush xml:id="br0">
      <inkml:brushProperty name="width" value="0.1" units="cm"/>
      <inkml:brushProperty name="height" value="0.1" units="cm"/>
    </inkml:brush>
  </inkml:definitions>
  <inkml:trace contextRef="#ctx0" brushRef="#br0">0 105 7197 0 0,'0'0'60'0'0,"110"-65"-192"0"0,124 26-1561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4.658"/>
    </inkml:context>
    <inkml:brush xml:id="br0">
      <inkml:brushProperty name="width" value="0.1" units="cm"/>
      <inkml:brushProperty name="height" value="0.1" units="cm"/>
    </inkml:brush>
  </inkml:definitions>
  <inkml:trace contextRef="#ctx0" brushRef="#br0">1 28 5693 0 0,'4'-23'571'0'0,"-1"19"-235"0"0,1 13-18 0 0,28 315 1941 0 0,-12-90-1317 0 0,5 137-735 0 0,-26-334-847 0 0,-1 0-1 0 0,-1 0 0 0 0,-2 0 0 0 0,-2 0 1 0 0,-22 68-1 0 0,22-87-384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4.986"/>
    </inkml:context>
    <inkml:brush xml:id="br0">
      <inkml:brushProperty name="width" value="0.1" units="cm"/>
      <inkml:brushProperty name="height" value="0.1" units="cm"/>
    </inkml:brush>
  </inkml:definitions>
  <inkml:trace contextRef="#ctx0" brushRef="#br0">0 105 4904 0 0,'2'-10'264'0'0,"1"0"0"0"0,0 1 0 0 0,4-10 0 0 0,-6 17-240 0 0,1 0-1 0 0,-1 0 1 0 0,1 0 0 0 0,-1 0-1 0 0,1 0 1 0 0,0 0 0 0 0,0 1 0 0 0,0-1-1 0 0,0 0 1 0 0,0 1 0 0 0,0 0 0 0 0,0-1-1 0 0,1 1 1 0 0,-1 0 0 0 0,5-1-1 0 0,37-10-24 0 0,-43 12 2 0 0,52-8 27 0 0,0 2 1 0 0,0 3 0 0 0,58 3-1 0 0,162 22 424 0 0,-204-15-358 0 0,29 3 30 0 0,1154 94 1866 0 0,-1101-96-1817 0 0,753 28-369 0 0,-897-36 114 0 0,22 0-279 0 0,-28 0 339 0 0,-1 0 0 0 0,1 0 0 0 0,0 0 0 0 0,-1 0 1 0 0,1 0-1 0 0,-1 0 0 0 0,1 0 0 0 0,0-1 0 0 0,-1 1 0 0 0,1 0 1 0 0,-1 0-1 0 0,1 0 0 0 0,-1-1 0 0 0,1 1 0 0 0,0 0 0 0 0,-1-1 1 0 0,1 1-1 0 0,-1 0 0 0 0,0-1 0 0 0,1 1 0 0 0,-1-1 0 0 0,1 1 1 0 0,-1-1-1 0 0,0 1 0 0 0,1-1 0 0 0,-1 1 0 0 0,0-1 0 0 0,1 1 1 0 0,-1-1-1 0 0,0 1 0 0 0,0-1 0 0 0,0 0 0 0 0,0 1 0 0 0,1-1 1 0 0,-1 0-1 0 0,-1 0-30 0 0,1 0 0 0 0,-1 0-1 0 0,1 0 1 0 0,-1 0 0 0 0,1 0 0 0 0,-1 0 0 0 0,0 0 0 0 0,1 0 0 0 0,-1 1 0 0 0,0-1 0 0 0,0 0-1 0 0,0 1 1 0 0,1-1 0 0 0,-1 0 0 0 0,0 1 0 0 0,0-1 0 0 0,0 1 0 0 0,-1-1 0 0 0,-25-10-607 0 0,15 6 291 0 0,-23-10-496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5.762"/>
    </inkml:context>
    <inkml:brush xml:id="br0">
      <inkml:brushProperty name="width" value="0.1" units="cm"/>
      <inkml:brushProperty name="height" value="0.1" units="cm"/>
    </inkml:brush>
  </inkml:definitions>
  <inkml:trace contextRef="#ctx0" brushRef="#br0">0 75 3552 0 0,'2'0'15'0'0,"0"1"0"0"0,0-2-1 0 0,0 1 1 0 0,0 0-1 0 0,-1 0 1 0 0,1-1 0 0 0,0 1-1 0 0,0-1 1 0 0,-1 1 0 0 0,1-1-1 0 0,0 0 1 0 0,-1 0-1 0 0,1 1 1 0 0,0-1 0 0 0,1-2-1 0 0,10-4 74 0 0,2 1 7 0 0,0 1 0 0 0,0 1-1 0 0,1 0 1 0 0,15-1 0 0 0,68-5 275 0 0,-72 8-296 0 0,950-20 1085 0 0,-242 39-252 0 0,-104-1-813 0 0,1342 25-181 0 0,-1758-36 92 0 0,198 8 102 0 0,-393-13 179 0 0,-32-4 74 0 0,-32-4 116 0 0,9 1-232 0 0,1 3 1 0 0,-1 1 0 0 0,-1 1-1 0 0,-51 5 1 0 0,84-3-239 0 0,0 1-1 0 0,0-1 1 0 0,-1 1 0 0 0,1-1-1 0 0,0 1 1 0 0,0 0-1 0 0,0 1 1 0 0,0-1-1 0 0,0 0 1 0 0,1 1 0 0 0,-1-1-1 0 0,0 1 1 0 0,1 0-1 0 0,-5 4 1 0 0,6-4-1 0 0,-1 0-1 0 0,1 0 1 0 0,0 0 0 0 0,0 0-1 0 0,0 1 1 0 0,0-1-1 0 0,0 0 1 0 0,0 1 0 0 0,1-1-1 0 0,-1 1 1 0 0,1-1 0 0 0,0 1-1 0 0,0-1 1 0 0,0 1 0 0 0,0-1-1 0 0,0 1 1 0 0,0-1 0 0 0,0 0-1 0 0,2 3 1 0 0,0 3 28 0 0,0 0 0 0 0,0-1 0 0 0,1 0 0 0 0,7 12 1 0 0,6 19 63 0 0,-2 12-34 0 0,-3 1 1 0 0,-1 0 0 0 0,2 64 0 0 0,-6 158 42 0 0,-6-257-99 0 0,16 672 34 0 0,-14-667-47 0 0,-1 0-1 0 0,-1 0 1 0 0,-1-1 0 0 0,0 1 0 0 0,-2 0-1 0 0,-6 24 1 0 0,8-43 8 0 0,0 0 0 0 0,0 0 0 0 0,0 0 0 0 0,0 0 0 0 0,0 0 0 0 0,0 0 0 0 0,-1 0 1 0 0,1 0-1 0 0,-1 0 0 0 0,1-1 0 0 0,-1 1 0 0 0,0-1 0 0 0,0 1 0 0 0,0-1 0 0 0,0 0 0 0 0,0 1 0 0 0,0-1 0 0 0,0 0 0 0 0,0 0 0 0 0,0 0 0 0 0,0-1 1 0 0,-1 1-1 0 0,1-1 0 0 0,0 1 0 0 0,-5 0 0 0 0,-5-1-14 0 0,-1 1-1 0 0,0-1 1 0 0,-21-4 0 0 0,6 1-38 0 0,-627-15-864 0 0,263 2-782 0 0,217 6 787 0 0,34 0 85 0 0,-5-6-75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6.165"/>
    </inkml:context>
    <inkml:brush xml:id="br0">
      <inkml:brushProperty name="width" value="0.1" units="cm"/>
      <inkml:brushProperty name="height" value="0.1" units="cm"/>
    </inkml:brush>
  </inkml:definitions>
  <inkml:trace contextRef="#ctx0" brushRef="#br0">44 2 5176 0 0,'0'0'2'0'0,"-1"0"0"0"0,1-1 0 0 0,-1 1-1 0 0,1 0 1 0 0,-1 0 0 0 0,1 0 0 0 0,-1 0-1 0 0,1 0 1 0 0,-1 0 0 0 0,1 0-1 0 0,0 0 1 0 0,-1 0 0 0 0,1 0 0 0 0,-1 0-1 0 0,1 0 1 0 0,-1 0 0 0 0,1 0-1 0 0,-1 1 1 0 0,1-1 0 0 0,-1 0 0 0 0,1 0-1 0 0,0 1 1 0 0,-1-1 0 0 0,1 0-1 0 0,-1 0 1 0 0,1 1 0 0 0,0-1 0 0 0,-1 1-1 0 0,-7 18 34 0 0,2 0-27 0 0,1 1 0 0 0,1-1 0 0 0,-3 41 0 0 0,6 62 32 0 0,2-66-34 0 0,8 102-546 0 0,-6-138 155 0 0,2-5-113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6.491"/>
    </inkml:context>
    <inkml:brush xml:id="br0">
      <inkml:brushProperty name="width" value="0.1" units="cm"/>
      <inkml:brushProperty name="height" value="0.1" units="cm"/>
    </inkml:brush>
  </inkml:definitions>
  <inkml:trace contextRef="#ctx0" brushRef="#br0">84 403 4252 0 0,'-10'-33'294'0'0,"2"-1"0"0"0,1 1 0 0 0,1-2 0 0 0,2 1 0 0 0,1-69 0 0 0,3 94-180 0 0,2-1 0 0 0,-1 1 0 0 0,1 0 0 0 0,1 0-1 0 0,0 0 1 0 0,0 0 0 0 0,8-16 0 0 0,-9 22-89 0 0,-1 0-1 0 0,1 1 0 0 0,-1-1 1 0 0,1 1-1 0 0,0-1 0 0 0,0 1 1 0 0,0 0-1 0 0,0 0 1 0 0,1 0-1 0 0,-1 0 0 0 0,1 0 1 0 0,-1 0-1 0 0,1 0 0 0 0,-1 1 1 0 0,1 0-1 0 0,0-1 1 0 0,0 1-1 0 0,0 0 0 0 0,0 0 1 0 0,0 1-1 0 0,0-1 0 0 0,0 1 1 0 0,0-1-1 0 0,0 1 1 0 0,0 0-1 0 0,0 0 0 0 0,0 0 1 0 0,4 1-1 0 0,5 2 0 0 0,0 1-1 0 0,0 0 1 0 0,0 1-1 0 0,0 0 1 0 0,-1 1 0 0 0,0 0-1 0 0,0 1 1 0 0,0 0-1 0 0,-1 0 1 0 0,0 1 0 0 0,-1 1-1 0 0,14 15 1 0 0,-17-17-26 0 0,0 0 0 0 0,0 0 1 0 0,0 1-1 0 0,-1 0 0 0 0,-1 0 1 0 0,1 1-1 0 0,-1-1 0 0 0,-1 1 1 0 0,1 0-1 0 0,-2 0 0 0 0,1 0 1 0 0,-1 1-1 0 0,-1-1 0 0 0,1 0 1 0 0,-2 1-1 0 0,1-1 0 0 0,-2 16 1 0 0,0-19-4 0 0,0 1 0 0 0,-1-1 0 0 0,0 0 0 0 0,0 1 0 0 0,-1-1 0 0 0,1 0 0 0 0,-1-1 0 0 0,0 1 0 0 0,-1 0 0 0 0,0-1 0 0 0,-7 9 0 0 0,4-7 11 0 0,0 0 0 0 0,-1 0 0 0 0,0 0 0 0 0,-1-1 0 0 0,0 0 1 0 0,-15 7-1 0 0,3-4-56 0 0,0-1 1 0 0,0 0-1 0 0,0-2 1 0 0,-1-1-1 0 0,0 0 1 0 0,-24 0-1 0 0,40-4-107 0 0,-1 0-1 0 0,0-1 0 0 0,1 0 0 0 0,-1-1 0 0 0,0 1 0 0 0,1-1 1 0 0,-1-1-1 0 0,1 1 0 0 0,-8-3 0 0 0,9-2-499 0 0,4 0-99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6.812"/>
    </inkml:context>
    <inkml:brush xml:id="br0">
      <inkml:brushProperty name="width" value="0.1" units="cm"/>
      <inkml:brushProperty name="height" value="0.1" units="cm"/>
    </inkml:brush>
  </inkml:definitions>
  <inkml:trace contextRef="#ctx0" brushRef="#br0">1 1 5817 0 0,'7'0'200'0'0,"-6"0"-185"0"0,-1 0 0 0 0,0 0 0 0 0,1 0 0 0 0,-1 0 1 0 0,0 0-1 0 0,1 0 0 0 0,-1 0 0 0 0,0 0 0 0 0,1 0 0 0 0,-1 0 0 0 0,1 0 0 0 0,-1 0 0 0 0,0 0 0 0 0,1 0 0 0 0,-1 0 0 0 0,0 0 0 0 0,1 0 1 0 0,-1 1-1 0 0,0-1 0 0 0,1 0 0 0 0,-1 0 0 0 0,0 0 0 0 0,1 1 0 0 0,-1-1 0 0 0,0 0 0 0 0,0 0 0 0 0,1 1 0 0 0,24 24 817 0 0,-9-8-713 0 0,-2 0 1 0 0,0 1-1 0 0,-1 0 1 0 0,11 20-1 0 0,-20-30-117 0 0,0 1-1 0 0,0-1 1 0 0,-1 0 0 0 0,0 1-1 0 0,0 0 1 0 0,-1 0 0 0 0,0 0-1 0 0,-1 0 1 0 0,0 0-1 0 0,0 0 1 0 0,-1 0 0 0 0,-2 15-1 0 0,1-20-2 0 0,0 0-1 0 0,0 0 1 0 0,-1 0-1 0 0,0 0 1 0 0,0 0-1 0 0,0-1 0 0 0,0 1 1 0 0,-1-1-1 0 0,1 0 1 0 0,-5 5-1 0 0,6-6 2 0 0,0-1 0 0 0,0 0 0 0 0,0 0 0 0 0,-1 0 0 0 0,1 0 0 0 0,0 0 0 0 0,0 0 0 0 0,-1 0 0 0 0,1 0 1 0 0,-1 0-1 0 0,1 0 0 0 0,-1-1 0 0 0,1 1 0 0 0,-1-1 0 0 0,1 1 0 0 0,-1-1 0 0 0,1 1 0 0 0,-1-1 0 0 0,0 0 0 0 0,1 0 0 0 0,-1 0 0 0 0,1 0 0 0 0,-1 0 0 0 0,0 0 0 0 0,1 0 0 0 0,-1-1 0 0 0,1 1 0 0 0,-1-1 0 0 0,0 1 0 0 0,-1-1 0 0 0,2-1 1 0 0,-1 0-1 0 0,1 1 1 0 0,-1-1-1 0 0,1 0 0 0 0,-1 0 1 0 0,1 0-1 0 0,0 0 1 0 0,0 0-1 0 0,0 0 0 0 0,0 0 1 0 0,0 0-1 0 0,0 0 1 0 0,1 0-1 0 0,-1-1 0 0 0,1 1 1 0 0,-1 0-1 0 0,1 0 1 0 0,0-1-1 0 0,0 1 0 0 0,0 0 1 0 0,0-1-1 0 0,1 1 1 0 0,-1 0-1 0 0,0 0 0 0 0,2-3 1 0 0,0-6-7 0 0,1 1 0 0 0,0-1 0 0 0,9-18 1 0 0,-5 14-18 0 0,1 0 1 0 0,0 1-1 0 0,2 0 1 0 0,-1 1 0 0 0,2 0-1 0 0,-1 0 1 0 0,17-13-1 0 0,-20 20-58 0 0,-1 0 0 0 0,1 1 0 0 0,0 0 0 0 0,0 1 0 0 0,1-1-1 0 0,0 1 1 0 0,-1 1 0 0 0,1-1 0 0 0,0 1 0 0 0,1 1-1 0 0,-1 0 1 0 0,0 0 0 0 0,1 0 0 0 0,0 1 0 0 0,15 0 0 0 0,-19 2-132 0 0,0 0 1 0 0,1 0-1 0 0,-1 0 1 0 0,0 1-1 0 0,8 3 1 0 0,1 1-484 0 0,-1-2-80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37.535"/>
    </inkml:context>
    <inkml:brush xml:id="br0">
      <inkml:brushProperty name="width" value="0.1" units="cm"/>
      <inkml:brushProperty name="height" value="0.1" units="cm"/>
    </inkml:brush>
  </inkml:definitions>
  <inkml:trace contextRef="#ctx0" brushRef="#br0">1 331 5056 0 0,'0'0'2379'0'0,"4"-2"-2167"0"0,13-7-144 0 0,-12 7 508 0 0,14-4-568 0 0,-14 11-59 0 0,39 35 73 0 0,-39-36 783 0 0,3-6-698 0 0,27-6-29 0 0,-23 3-64 0 0,0 0 0 0 0,-1 0 0 0 0,16-10 0 0 0,192-96-8 0 0,-115 55-11 0 0,-83 43 0 0 0,32-17-481 0 0,2 3 0 0 0,1 1 0 0 0,80-23 0 0 0,-108 41-157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7.138"/>
    </inkml:context>
    <inkml:brush xml:id="br0">
      <inkml:brushProperty name="width" value="0.1" units="cm"/>
      <inkml:brushProperty name="height" value="0.1" units="cm"/>
    </inkml:brush>
  </inkml:definitions>
  <inkml:trace contextRef="#ctx0" brushRef="#br0">82 125 3492 0 0,'17'1'238'0'0,"-17"-1"-202"0"0,0 0 0 0 0,1 0 1 0 0,-1 0-1 0 0,0 0 1 0 0,1 0-1 0 0,-1-1 0 0 0,0 1 1 0 0,1 0-1 0 0,-1 0 1 0 0,0-1-1 0 0,0 1 0 0 0,1 0 1 0 0,-1 0-1 0 0,0-1 1 0 0,0 1-1 0 0,0 0 1 0 0,1 0-1 0 0,-1-1 0 0 0,0 1 1 0 0,0 0-1 0 0,0-1 1 0 0,0 1-1 0 0,0 0 0 0 0,0-1 1 0 0,0 0-1 0 0,0-2 200 0 0,0 0 0 0 0,0 0 0 0 0,-1 0 0 0 0,1-1 0 0 0,-1 1 0 0 0,0 0 0 0 0,-1-3 1 0 0,0 2-164 0 0,2 4-62 0 0,0-1 1 0 0,0 0-1 0 0,0 1 0 0 0,0-1 1 0 0,-1 0-1 0 0,1 1 0 0 0,0-1 1 0 0,0 0-1 0 0,-1 1 1 0 0,1-1-1 0 0,-1 1 0 0 0,1-1 1 0 0,0 1-1 0 0,-1-1 0 0 0,1 1 1 0 0,-1-1-1 0 0,1 1 1 0 0,-1-1-1 0 0,1 1 0 0 0,-1 0 1 0 0,0-1-1 0 0,1 1 0 0 0,-1 0 1 0 0,1-1-1 0 0,-1 1 0 0 0,0 0 1 0 0,1 0-1 0 0,-2-1 1 0 0,1 2 10 0 0,-1-1 1 0 0,1 0 0 0 0,0 1-1 0 0,0-1 1 0 0,-1 0 0 0 0,1 1-1 0 0,0-1 1 0 0,0 1 0 0 0,0 0-1 0 0,0-1 1 0 0,-1 1 0 0 0,1 0-1 0 0,-1 2 1 0 0,-2 1 72 0 0,0 0 0 0 0,0 0 0 0 0,1 0 0 0 0,-1 1 0 0 0,1 0 1 0 0,-3 7-1 0 0,4-8-37 0 0,-8 19 192 0 0,-10 36 0 0 0,19-54-237 0 0,-1 1 0 0 0,1 0 0 0 0,0-1 0 0 0,1 1 0 0 0,-1 0 0 0 0,1 0 0 0 0,0-1 0 0 0,1 1 0 0 0,-1 0 0 0 0,1 0 0 0 0,0-1 0 0 0,3 9 0 0 0,-2-11-6 0 0,-1 0 1 0 0,1-1-1 0 0,0 1 1 0 0,0-1-1 0 0,0 1 0 0 0,0-1 1 0 0,1 0-1 0 0,-1 0 0 0 0,0 0 1 0 0,1 0-1 0 0,0 0 0 0 0,-1 0 1 0 0,1-1-1 0 0,0 1 1 0 0,0-1-1 0 0,0 0 0 0 0,0 0 1 0 0,0 0-1 0 0,0 0 0 0 0,0-1 1 0 0,0 1-1 0 0,0-1 0 0 0,0 0 1 0 0,0 1-1 0 0,1-2 1 0 0,-1 1-1 0 0,3-1 0 0 0,3 1-46 0 0,0-1 0 0 0,0-1 1 0 0,0 0-1 0 0,0 0 0 0 0,0-1 0 0 0,-1 0 0 0 0,1 0 0 0 0,9-6 0 0 0,-9 3-59 0 0,-1-1 0 0 0,1 1 0 0 0,-1-1 0 0 0,0-1 0 0 0,-1 1 0 0 0,0-1 0 0 0,0-1-1 0 0,-1 1 1 0 0,1-1 0 0 0,-2 0 0 0 0,0-1 0 0 0,6-12 0 0 0,-8 15 84 0 0,-1 1-1 0 0,1-1 1 0 0,-1 0 0 0 0,0 0-1 0 0,-1 0 1 0 0,0 0 0 0 0,0-1-1 0 0,0 1 1 0 0,-1 0-1 0 0,0 0 1 0 0,-1-1 0 0 0,1 1-1 0 0,-1 0 1 0 0,-1 0 0 0 0,1 0-1 0 0,-1 0 1 0 0,-1 0 0 0 0,1 0-1 0 0,-5-7 1 0 0,5 11 11 0 0,0 0-1 0 0,0 1 1 0 0,0-1 0 0 0,0 0 0 0 0,-1 1 0 0 0,1 0-1 0 0,-1-1 1 0 0,0 1 0 0 0,0 0 0 0 0,1 0-1 0 0,-1 1 1 0 0,-1-1 0 0 0,1 1 0 0 0,0-1-1 0 0,0 1 1 0 0,0 0 0 0 0,-1 0 0 0 0,1 1-1 0 0,0-1 1 0 0,-1 1 0 0 0,1-1 0 0 0,-1 1 0 0 0,1 0-1 0 0,-1 0 1 0 0,1 1 0 0 0,-6 0 0 0 0,-1 1-30 0 0,0 0-1 0 0,1 1 1 0 0,-1 0 0 0 0,1 0 0 0 0,0 1 0 0 0,0 1 0 0 0,0-1 0 0 0,-8 7 0 0 0,14-9-57 0 0,1 0 0 0 0,0-1 0 0 0,0 1 0 0 0,0 0 0 0 0,0 1 0 0 0,0-1 0 0 0,1 0 0 0 0,-1 0 0 0 0,1 1 0 0 0,-1-1 0 0 0,1 1 0 0 0,-2 4-1 0 0,-1 4-705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7.526"/>
    </inkml:context>
    <inkml:brush xml:id="br0">
      <inkml:brushProperty name="width" value="0.1" units="cm"/>
      <inkml:brushProperty name="height" value="0.1" units="cm"/>
    </inkml:brush>
  </inkml:definitions>
  <inkml:trace contextRef="#ctx0" brushRef="#br0">168 536 4400 0 0,'13'-22'170'0'0,"-11"19"-140"0"0,0 1 1 0 0,-1 0-1 0 0,1-1 1 0 0,-1 1-1 0 0,1-1 1 0 0,-1 0-1 0 0,0 1 1 0 0,0-1 0 0 0,1-5-1 0 0,8-38 597 0 0,-6 35-441 0 0,-2-1 0 0 0,1 1 0 0 0,-2-1 0 0 0,1 0 0 0 0,-1 1 0 0 0,-1-13 0 0 0,0 23-179 0 0,0 1 0 0 0,-1-1-1 0 0,1 0 1 0 0,0 1 0 0 0,0-1 0 0 0,0 0-1 0 0,0 1 1 0 0,0-1 0 0 0,-1 0 0 0 0,1 1 0 0 0,0-1-1 0 0,-1 1 1 0 0,1-1 0 0 0,0 1 0 0 0,-1-1 0 0 0,1 1-1 0 0,0-1 1 0 0,-1 1 0 0 0,1-1 0 0 0,-1 1 0 0 0,1-1-1 0 0,-1 1 1 0 0,1 0 0 0 0,-1-1 0 0 0,0 1-1 0 0,1 0 1 0 0,-2-1 0 0 0,0 1-1 0 0,1 0 0 0 0,-1 0 1 0 0,1 0-1 0 0,-1 0 0 0 0,1 0 0 0 0,-1 0 0 0 0,0 0 0 0 0,1 0 0 0 0,-1 1 1 0 0,1-1-1 0 0,-3 2 0 0 0,-4 1-14 0 0,0 1 1 0 0,0 1-1 0 0,-8 5 0 0 0,14-8 1 0 0,-12 8 136 0 0,0 0 0 0 0,1 2-1 0 0,1 0 1 0 0,0 0 0 0 0,1 1 0 0 0,0 0 0 0 0,1 1-1 0 0,0 0 1 0 0,-11 23 0 0 0,18-31-58 0 0,1-1 0 0 0,-1 1 0 0 0,1 0-1 0 0,1 0 1 0 0,-1 0 0 0 0,1 0 0 0 0,0 0 0 0 0,0 0-1 0 0,0 0 1 0 0,1 0 0 0 0,0 1 0 0 0,2 9 0 0 0,-2-13-39 0 0,1 0 1 0 0,0 0-1 0 0,0 1 1 0 0,0-1-1 0 0,0 0 1 0 0,1 0-1 0 0,-1 0 1 0 0,1-1-1 0 0,0 1 1 0 0,-1 0-1 0 0,1 0 1 0 0,1-1-1 0 0,-1 1 1 0 0,0-1-1 0 0,0 0 1 0 0,1 0-1 0 0,0 0 1 0 0,-1 0 0 0 0,1 0-1 0 0,0 0 1 0 0,0-1-1 0 0,0 0 1 0 0,0 1-1 0 0,5 1 1 0 0,5-1-23 0 0,0 1 0 0 0,0-2 1 0 0,0 1-1 0 0,0-2 1 0 0,1 0-1 0 0,-1 0 1 0 0,0-1-1 0 0,0-1 0 0 0,23-6 1 0 0,-12 1-69 0 0,-1 0 1 0 0,0-2-1 0 0,0-1 0 0 0,28-15 1 0 0,-42 19 22 0 0,0 0 1 0 0,0 0 0 0 0,-1-1-1 0 0,0 0 1 0 0,0-1 0 0 0,0 0 0 0 0,-1 0-1 0 0,0 0 1 0 0,-1-1 0 0 0,0 0-1 0 0,0-1 1 0 0,-1 1 0 0 0,0-1-1 0 0,-1 0 1 0 0,0 0 0 0 0,0 0 0 0 0,-1-1-1 0 0,0 1 1 0 0,-1-1 0 0 0,-1 0-1 0 0,1 1 1 0 0,-2-12 0 0 0,-3-39-6 0 0,-3 1 0 0 0,-24-106-1 0 0,26 147 60 0 0,2 8 36 0 0,-1 1 0 0 0,1 0 0 0 0,-2 0 0 0 0,-8-19 0 0 0,8 53 311 0 0,8 68 263 0 0,22 125 1 0 0,-23-195-577 0 0,40 213 470 0 0,-31-187-964 0 0,3-1 0 0 0,36 84 0 0 0,-23-79-652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6.307"/>
    </inkml:context>
    <inkml:brush xml:id="br0">
      <inkml:brushProperty name="width" value="0.1" units="cm"/>
      <inkml:brushProperty name="height" value="0.1" units="cm"/>
    </inkml:brush>
  </inkml:definitions>
  <inkml:trace contextRef="#ctx0" brushRef="#br0">12 160 6097 0 0,'7'-44'130'0'0,"-2"14"440"0"0,4-56 0 0 0,-1 238 1753 0 0,-28 402 736 0 0,0-101-2004 0 0,19-410-1236 0 0,2 0-1 0 0,2 0 1 0 0,2 0 0 0 0,2-1 0 0 0,14 51-1 0 0,-20-87-131 0 0,3 7-1368 0 0,-2-9 284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6.805"/>
    </inkml:context>
    <inkml:brush xml:id="br0">
      <inkml:brushProperty name="width" value="0.1" units="cm"/>
      <inkml:brushProperty name="height" value="0.1" units="cm"/>
    </inkml:brush>
  </inkml:definitions>
  <inkml:trace contextRef="#ctx0" brushRef="#br0">1 388 5573 0 0,'9'-35'359'0'0,"-8"43"-235"0"0,2-1 0 0 0,-1 1 0 0 0,1-1 0 0 0,6 12 0 0 0,-7-17-53 0 0,-1 1-46 0 0,0-1-1 0 0,0 0 1 0 0,1 1-1 0 0,-1-1 1 0 0,1 0-1 0 0,-1 0 1 0 0,1 0-1 0 0,0 0 1 0 0,0 0-1 0 0,0-1 1 0 0,0 1-1 0 0,0 0 1 0 0,0-1-1 0 0,1 0 1 0 0,-1 1-1 0 0,0-1 1 0 0,1 0 0 0 0,-1 0-1 0 0,1 0 1 0 0,-1-1-1 0 0,1 1 1 0 0,0-1-1 0 0,-1 1 1 0 0,1-1-1 0 0,0 0 1 0 0,-1 0-1 0 0,1 0 1 0 0,0 0-1 0 0,-1 0 1 0 0,1-1-1 0 0,-1 1 1 0 0,1-1-1 0 0,0 0 1 0 0,-1 0-1 0 0,0 0 1 0 0,5-2-1 0 0,1-1 0 0 0,0 0 0 0 0,0-1 1 0 0,0 0-1 0 0,0 0 0 0 0,-1-1 0 0 0,0 0 0 0 0,0 0 0 0 0,-1 0 0 0 0,10-12 0 0 0,177-244-2 0 0,-145 204 17 0 0,-42 52-31 0 0,0 0 0 0 0,0 0 0 0 0,1 1 0 0 0,0 0 0 0 0,0 0 0 0 0,13-6-1 0 0,-19 10-1 0 0,0 1 0 0 0,0-1 0 0 0,0 1 1 0 0,0 0-1 0 0,0 0 0 0 0,0-1 0 0 0,0 1 0 0 0,-1 0 0 0 0,1 0 0 0 0,0 0 0 0 0,0 0 0 0 0,0 0 0 0 0,0 0 0 0 0,0 0 0 0 0,0 0 0 0 0,0 0 0 0 0,0 0 0 0 0,0 1 0 0 0,0-1 0 0 0,0 0 0 0 0,0 1 0 0 0,0-1 0 0 0,0 1 0 0 0,1 0 0 0 0,-1 0 6 0 0,0 0 0 0 0,0 1 0 0 0,0-1 0 0 0,1 1 0 0 0,-1-1 0 0 0,-1 1 0 0 0,1 0 0 0 0,0-1 0 0 0,0 1 0 0 0,-1 0 1 0 0,1-1-1 0 0,0 4 0 0 0,1 6 51 0 0,0 0 0 0 0,-1 0 0 0 0,-1 18 1 0 0,0-19-26 0 0,3 186 112 0 0,3-109-699 0 0,-1-39-209 0 0,-3-19 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7.489"/>
    </inkml:context>
    <inkml:brush xml:id="br0">
      <inkml:brushProperty name="width" value="0.1" units="cm"/>
      <inkml:brushProperty name="height" value="0.1" units="cm"/>
    </inkml:brush>
  </inkml:definitions>
  <inkml:trace contextRef="#ctx0" brushRef="#br0">290 70 7229 0 0,'-6'-15'-64'0'0,"-10"-20"60"0"0,15 34 3 0 0,0-1 0 0 0,1 1 0 0 0,-1 0 0 0 0,0-1 0 0 0,0 1 0 0 0,0 0 0 0 0,0 0 0 0 0,0 0 0 0 0,0 0 0 0 0,-1 0 0 0 0,1 0 0 0 0,0 0 0 0 0,0 0 0 0 0,-1 1 0 0 0,1-1 0 0 0,-1 0 0 0 0,1 1 0 0 0,0-1 0 0 0,-3 0 0 0 0,2 2 4 0 0,0-1 0 0 0,1 1 0 0 0,-1-1 0 0 0,1 1 0 0 0,-1 0 0 0 0,1 0 0 0 0,-1 0 0 0 0,1-1 1 0 0,-1 1-1 0 0,1 1 0 0 0,0-1 0 0 0,-1 0 0 0 0,1 0 0 0 0,0 0 0 0 0,0 1 0 0 0,0-1 0 0 0,0 0 0 0 0,0 1 0 0 0,0-1 0 0 0,0 1 0 0 0,1-1 0 0 0,-2 4 0 0 0,-15 39 29 0 0,16-42-36 0 0,-11 43 64 0 0,1 0-1 0 0,3 1 1 0 0,-6 89-1 0 0,15 143 274 0 0,1-210-236 0 0,4 82 7 0 0,-5 249 60 0 0,-4-358-154 0 0,-3 0-1 0 0,0-1 1 0 0,-3 0-1 0 0,-1 0 1 0 0,-3-1-1 0 0,0 0 1 0 0,-31 58-1 0 0,-9 4 19 0 0,52-100-34 0 0,1 0-1 0 0,-1 0 1 0 0,1 0-1 0 0,0 0 1 0 0,0 0-1 0 0,0 0 0 0 0,0 0 1 0 0,0 0-1 0 0,0-1 1 0 0,0 1-1 0 0,0 0 1 0 0,0 0-1 0 0,0 0 0 0 0,0 0 1 0 0,0 0-1 0 0,1 0 1 0 0,-1 0-1 0 0,0 0 1 0 0,1 0-1 0 0,-1 0 0 0 0,1 0 1 0 0,-1-1-1 0 0,1 1 1 0 0,-1 0-1 0 0,1 0 1 0 0,-1 0-1 0 0,1-1 0 0 0,0 1 1 0 0,0 0-1 0 0,-1-1 1 0 0,1 1-1 0 0,0-1 0 0 0,0 1 1 0 0,0-1-1 0 0,0 1 1 0 0,-1-1-1 0 0,3 1 1 0 0,4 2-23 0 0,1 1 0 0 0,0-1 0 0 0,11 2 0 0 0,-12-3 14 0 0,54 14 21 0 0,103 14 1 0 0,65-10 11 0 0,361-4-25 0 0,1-26 31 0 0,-33 1-38 0 0,-173 10 33 0 0,405-7 744 0 0,-778 5-726 0 0,49-1 379 0 0,102-16 0 0 0,-118 13 600 0 0,-121-30-70 0 0,56 29-1484 0 0,-1 0 1 0 0,-26-3-1 0 0,13 3-364 0 0,-4-1-212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8.122"/>
    </inkml:context>
    <inkml:brush xml:id="br0">
      <inkml:brushProperty name="width" value="0.1" units="cm"/>
      <inkml:brushProperty name="height" value="0.1" units="cm"/>
    </inkml:brush>
  </inkml:definitions>
  <inkml:trace contextRef="#ctx0" brushRef="#br0">38 229 3696 0 0,'-18'-14'278'0'0,"16"13"-191"0"0,1-1 0 0 0,-1 1 0 0 0,0 0 0 0 0,0-1 0 0 0,1 1 0 0 0,-1-1 0 0 0,1 0 0 0 0,-1 1 0 0 0,-2-5 0 0 0,4 5-42 0 0,0 0-1 0 0,0 0 1 0 0,-1-1 0 0 0,1 1-1 0 0,0 0 1 0 0,0-1-1 0 0,0 1 1 0 0,0 0 0 0 0,1-1-1 0 0,-1 1 1 0 0,0 0 0 0 0,0 0-1 0 0,1-1 1 0 0,-1 1 0 0 0,1 0-1 0 0,-1 0 1 0 0,1 0-1 0 0,-1-1 1 0 0,1 1 0 0 0,0 0-1 0 0,0 0 1 0 0,1-1 0 0 0,2-3 4 0 0,-1 1 0 0 0,1 1 0 0 0,1-1 0 0 0,-1 1 1 0 0,1-1-1 0 0,-1 1 0 0 0,1 0 0 0 0,0 1 1 0 0,0-1-1 0 0,0 1 0 0 0,9-3 0 0 0,10-2-24 0 0,30-6 1 0 0,-51 12-19 0 0,145-22-58 0 0,189-7 1 0 0,-264 26 3 0 0,974-40 33 0 0,-221 41 387 0 0,-2 24-131 0 0,-802-20-236 0 0,388 17 245 0 0,-397-17 386 0 0,-16 0-159 0 0,-30-2 139 0 0,-1-1-190 0 0,11 3-174 0 0,-1 0 0 0 0,-38 7 0 0 0,55-7-204 0 0,-1 1 0 0 0,0 0 0 0 0,0 1 0 0 0,1-1 0 0 0,0 1 0 0 0,-1 1 0 0 0,1 0 0 0 0,0 0 0 0 0,1 0-1 0 0,-1 0 1 0 0,-10 10 0 0 0,13-8-24 0 0,0-1-1 0 0,0 1 1 0 0,1 0-1 0 0,-1 0 1 0 0,1 1-1 0 0,1-1 1 0 0,-1 1-1 0 0,1-1 0 0 0,0 1 1 0 0,1 0-1 0 0,-1 0 1 0 0,0 7-1 0 0,0 15 75 0 0,2 45-1 0 0,0-72-92 0 0,50 768 912 0 0,-45-716-749 0 0,3 65 271 0 0,-5 1-1 0 0,-21 202 0 0 0,10-233-329 0 0,5-42-3 0 0,-14 67 0 0 0,17-110-102 0 0,-1-1 0 0 0,-1 1 0 0 0,1-1 0 0 0,-1 0 1 0 0,1 0-1 0 0,-1 0 0 0 0,-2 4 0 0 0,3-7-17 0 0,1 1 0 0 0,0-1 1 0 0,-1 1-1 0 0,1-1 0 0 0,0 1 0 0 0,-1-1 1 0 0,1 1-1 0 0,-1-1 0 0 0,1 1 0 0 0,-1-1 1 0 0,1 0-1 0 0,-1 1 0 0 0,1-1 0 0 0,-1 0 1 0 0,0 0-1 0 0,1 1 0 0 0,-1-1 0 0 0,1 0 1 0 0,-1 0-1 0 0,0 0 0 0 0,1 0 0 0 0,-1 1 1 0 0,0-1-1 0 0,1 0 0 0 0,-1 0 0 0 0,0 0 1 0 0,1-1-1 0 0,-1 1 0 0 0,1 0 0 0 0,-1 0 0 0 0,0 0 1 0 0,1 0-1 0 0,-1-1 0 0 0,1 1 0 0 0,-1 0 1 0 0,0 0-1 0 0,1-1 0 0 0,-1 1 0 0 0,1 0 1 0 0,-1-1-1 0 0,1 1 0 0 0,-1-1 0 0 0,1 1 1 0 0,-1-1-1 0 0,1 1 0 0 0,0-1 0 0 0,-1 0 1 0 0,-29-28-1487 0 0,14 8 276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8.773"/>
    </inkml:context>
    <inkml:brush xml:id="br0">
      <inkml:brushProperty name="width" value="0.1" units="cm"/>
      <inkml:brushProperty name="height" value="0.1" units="cm"/>
    </inkml:brush>
  </inkml:definitions>
  <inkml:trace contextRef="#ctx0" brushRef="#br0">9 132 7681 0 0,'0'-19'-86'0'0,"1"14"167"0"0,-1 0 0 0 0,0 0 0 0 0,0 0 0 0 0,0 0 0 0 0,-1 0 0 0 0,0 1-1 0 0,0-1 1 0 0,0 0 0 0 0,0 0 0 0 0,-4-6 0 0 0,146 333 3434 0 0,-105-211-3069 0 0,-23-67-328 0 0,1 0 0 0 0,3-1 0 0 0,1-1 0 0 0,29 49 0 0 0,-13-37 441 0 0,-33-56-481 0 0,1 0 1 0 0,-1 0 0 0 0,1-1 0 0 0,-1 1 0 0 0,0 0 0 0 0,0 0-1 0 0,2-5 1 0 0,52-133 126 0 0,13-40-276 0 0,-12-56 3 0 0,-25 96-2 0 0,-28 123 53 0 0,-1 7 1 0 0,1 0 0 0 0,-1 0 0 0 0,2 0-1 0 0,7-16 1 0 0,-11 25 12 0 0,0 1 0 0 0,0 0 0 0 0,0 0 0 0 0,0 0 0 0 0,0 0 1 0 0,0 0-1 0 0,0 0 0 0 0,0 0 0 0 0,0 0 0 0 0,0 0 0 0 0,0 0 0 0 0,0-1 0 0 0,0 1 0 0 0,0 0 0 0 0,0 0 0 0 0,0 0 0 0 0,0 0 0 0 0,0 0 0 0 0,0 0 0 0 0,0 0 0 0 0,0 0 0 0 0,0 0 0 0 0,0 0 0 0 0,1 0 0 0 0,-1 0 0 0 0,0 0 0 0 0,0 0 0 0 0,0-1 0 0 0,0 1 0 0 0,0 0 0 0 0,0 0 1 0 0,0 0-1 0 0,0 0 0 0 0,0 0 0 0 0,0 0 0 0 0,1 0 0 0 0,-1 0 0 0 0,0 0 0 0 0,0 0 0 0 0,0 0 0 0 0,0 0 0 0 0,0 0 0 0 0,0 0 0 0 0,0 0 0 0 0,0 0 0 0 0,0 0 0 0 0,1 0 0 0 0,-1 1 0 0 0,0-1 0 0 0,0 0 0 0 0,0 0 0 0 0,0 0 0 0 0,0 0 0 0 0,0 0 0 0 0,0 0 0 0 0,0 0 0 0 0,0 0 1 0 0,0 0-1 0 0,0 0 0 0 0,0 0 0 0 0,0 0 0 0 0,1 0 0 0 0,-1 0 0 0 0,0 1 0 0 0,0-1 0 0 0,1 10-357 0 0,-2 13-699 0 0,-13 24-2385 0 0,9-37 2358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9.115"/>
    </inkml:context>
    <inkml:brush xml:id="br0">
      <inkml:brushProperty name="width" value="0.1" units="cm"/>
      <inkml:brushProperty name="height" value="0.1" units="cm"/>
    </inkml:brush>
  </inkml:definitions>
  <inkml:trace contextRef="#ctx0" brushRef="#br0">1 68 7069 0 0,'4'-55'1563'0'0,"-6"42"133"0"0,5 25-708 0 0,2 14-354 0 0,-1 0 0 0 0,1 41 0 0 0,-2-21-41 0 0,7 81-86 0 0,27 218 1158 0 0,-31-319-2608 0 0,1 0 0 0 0,18 43 0 0 0,-21-60-586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9.676"/>
    </inkml:context>
    <inkml:brush xml:id="br0">
      <inkml:brushProperty name="width" value="0.1" units="cm"/>
      <inkml:brushProperty name="height" value="0.1" units="cm"/>
    </inkml:brush>
  </inkml:definitions>
  <inkml:trace contextRef="#ctx0" brushRef="#br0">1 61 8069 0 0,'2'-61'978'0'0,"9"190"3014"0"0,1-12-3259 0 0,36 685 2080 0 0,-46-762-2801 0 0,2 36-64 0 0,22 121 1 0 0,-24-191-193 0 0,-1-1 1 0 0,1 1 0 0 0,0-1 0 0 0,1 0 0 0 0,-1 0 0 0 0,1 0 0 0 0,0 0 0 0 0,0-1 0 0 0,1 1 0 0 0,-1-1 0 0 0,7 6 0 0 0,-3-13-2545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0.315"/>
    </inkml:context>
    <inkml:brush xml:id="br0">
      <inkml:brushProperty name="width" value="0.1" units="cm"/>
      <inkml:brushProperty name="height" value="0.1" units="cm"/>
    </inkml:brush>
  </inkml:definitions>
  <inkml:trace contextRef="#ctx0" brushRef="#br0">185 73 5513 0 0,'9'-33'357'0'0,"-7"29"-189"0"0,0 0-1 0 0,-1-1 0 0 0,0 0 0 0 0,1 1 1 0 0,-2-1-1 0 0,2-7 0 0 0,-7 23 1346 0 0,0-5-1408 0 0,-1 1 1 0 0,0-1-1 0 0,-10 7 1 0 0,-11 13 79 0 0,8-3-115 0 0,1 1 0 0 0,1 0 0 0 0,1 2-1 0 0,2 0 1 0 0,0 0 0 0 0,-16 46 0 0 0,22-40-44 0 0,7-30-44 0 0,1 0 1 0 0,-1 0-1 0 0,1 0 0 0 0,0 0 1 0 0,0 0-1 0 0,0 0 1 0 0,0 0-1 0 0,0 0 1 0 0,0 0-1 0 0,1 0 1 0 0,-1 0-1 0 0,0 0 1 0 0,2 3-1 0 0,-2-5-12 0 0,1 0 1 0 0,-1 0-1 0 0,0 0 0 0 0,1 0 0 0 0,-1 0 1 0 0,0 1-1 0 0,0-1 0 0 0,1 0 0 0 0,-1 0 1 0 0,0 0-1 0 0,1 0 0 0 0,-1 0 0 0 0,0 0 1 0 0,1 0-1 0 0,-1 0 0 0 0,0 0 0 0 0,1 0 1 0 0,-1 0-1 0 0,0 0 0 0 0,0-1 0 0 0,1 1 1 0 0,-1 0-1 0 0,0 0 0 0 0,1 0 0 0 0,-1 0 1 0 0,0 0-1 0 0,0-1 0 0 0,1 1 0 0 0,-1 0 1 0 0,0 0-1 0 0,0 0 0 0 0,1-1 0 0 0,-1 1 0 0 0,0 0 1 0 0,0 0-1 0 0,0-1 0 0 0,1 1 0 0 0,-1 0 1 0 0,0 0-1 0 0,0-1 0 0 0,0 1 0 0 0,0 0 1 0 0,0-1-1 0 0,0 1 0 0 0,11-20-1012 0 0,-8 14 466 0 0,9-9-340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40.669"/>
    </inkml:context>
    <inkml:brush xml:id="br0">
      <inkml:brushProperty name="width" value="0.1" units="cm"/>
      <inkml:brushProperty name="height" value="0.1" units="cm"/>
    </inkml:brush>
  </inkml:definitions>
  <inkml:trace contextRef="#ctx0" brushRef="#br0">0 319 4876 0 0,'3'-4'220'0'0,"-1"-1"-1"0"0,1 1 0 0 0,0 0 0 0 0,0 0 0 0 0,1 1 0 0 0,-1-1 0 0 0,5-3 0 0 0,0-4 130 0 0,6-4-212 0 0,-14 14-137 0 0,1 1 0 0 0,-1 0 1 0 0,1 0-1 0 0,-1 0 0 0 0,1 0 0 0 0,-1 0 1 0 0,0 0-1 0 0,1 0 0 0 0,-1 0 0 0 0,1 0 0 0 0,-1 0 1 0 0,1 0-1 0 0,-1 1 0 0 0,1-1 0 0 0,-1 0 1 0 0,1 0-1 0 0,-1 0 0 0 0,0 1 0 0 0,1-1 1 0 0,-1 0-1 0 0,1 0 0 0 0,-1 1 0 0 0,0-1 0 0 0,1 0 1 0 0,-1 1-1 0 0,0-1 0 0 0,1 0 0 0 0,-1 1 1 0 0,0-1-1 0 0,0 0 0 0 0,1 1 0 0 0,-1-1 0 0 0,0 1 1 0 0,0-1-1 0 0,0 1 0 0 0,1-1 0 0 0,-1 1 1 0 0,0-1-1 0 0,0 0 0 0 0,0 1 0 0 0,0-1 0 0 0,0 1 1 0 0,12 34 150 0 0,13 68 0 0 0,-17-65-100 0 0,20 55-1 0 0,-27-90-48 0 0,0 2 8 0 0,0-1 0 0 0,1 0 0 0 0,0 1 0 0 0,0-1 0 0 0,0 0 0 0 0,0 0 1 0 0,0 0-1 0 0,1-1 0 0 0,0 1 0 0 0,0-1 0 0 0,0 1 0 0 0,6 4 0 0 0,-8-8-3 0 0,-1 0 0 0 0,1 0 0 0 0,0 0 0 0 0,-1 0 0 0 0,1 0 0 0 0,0 0 0 0 0,-1 0-1 0 0,1-1 1 0 0,0 1 0 0 0,-1 0 0 0 0,1 0 0 0 0,0-1 0 0 0,-1 1 0 0 0,1 0 0 0 0,-1-1 0 0 0,1 1 0 0 0,-1 0-1 0 0,1-1 1 0 0,-1 1 0 0 0,1-1 0 0 0,-1 1 0 0 0,1-1 0 0 0,-1 1 0 0 0,0-1 0 0 0,1 0 0 0 0,0 0-1 0 0,12-19-50 0 0,-12 18 22 0 0,21-30-84 0 0,1 2-1 0 0,35-37 1 0 0,61-48-217 0 0,-108 104 319 0 0,32-28-112 0 0,1 2-1 0 0,1 2 0 0 0,52-29 1 0 0,-63 44 4 0 0,2 2 0 0 0,0 1 0 0 0,1 2 0 0 0,1 2 0 0 0,49-12 0 0 0,-10 11-358 0 0,3 2-109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0.654"/>
    </inkml:context>
    <inkml:brush xml:id="br0">
      <inkml:brushProperty name="width" value="0.1" units="cm"/>
      <inkml:brushProperty name="height" value="0.1" units="cm"/>
    </inkml:brush>
  </inkml:definitions>
  <inkml:trace contextRef="#ctx0" brushRef="#br0">1 24 6345 0 0,'2'-2'25'0'0,"0"0"0"0"0,0-1 0 0 0,0 1 0 0 0,0 1 1 0 0,0-1-1 0 0,0 0 0 0 0,1 0 0 0 0,-1 1 0 0 0,1-1 1 0 0,-1 1-1 0 0,1 0 0 0 0,0 0 0 0 0,3-1 0 0 0,-5 2 11 0 0,0 0 0 0 0,-1 0 0 0 0,1 1 1 0 0,0-1-1 0 0,0 0 0 0 0,-1 0 0 0 0,1 1 0 0 0,0-1 0 0 0,0 0 0 0 0,-1 1 0 0 0,1-1 0 0 0,0 1 0 0 0,-1-1 0 0 0,1 1 0 0 0,-1-1 0 0 0,1 1 1 0 0,0-1-1 0 0,-1 1 0 0 0,1-1 0 0 0,-1 1 0 0 0,0 0 0 0 0,1 0 0 0 0,-1-1 0 0 0,1 1 0 0 0,-1 0 0 0 0,0 0 0 0 0,1 1 15 0 0,0-1-1 0 0,0 0 1 0 0,0 1-1 0 0,-1-1 1 0 0,1 0-1 0 0,1 0 1 0 0,-1 1-1 0 0,0-1 1 0 0,0 0 0 0 0,0 0-1 0 0,0 0 1 0 0,3 1-1 0 0,20 7 8 0 0,0 1 1 0 0,-1 1-1 0 0,0 1 1 0 0,-1 1-1 0 0,0 1 0 0 0,-1 1 1 0 0,0 0-1 0 0,34 37 0 0 0,-25-21-686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0.994"/>
    </inkml:context>
    <inkml:brush xml:id="br0">
      <inkml:brushProperty name="width" value="0.1" units="cm"/>
      <inkml:brushProperty name="height" value="0.1" units="cm"/>
    </inkml:brush>
  </inkml:definitions>
  <inkml:trace contextRef="#ctx0" brushRef="#br0">1 108 4460 0 0,'8'-39'360'0'0,"-6"29"246"0"0,1 0-1 0 0,-2-1 1 0 0,2-15-1 0 0,-3 24-402 0 0,0 2-177 0 0,0-1 1 0 0,0 1 0 0 0,0 0-1 0 0,0 0 1 0 0,0-1-1 0 0,0 1 1 0 0,0 0-1 0 0,0-1 1 0 0,0 1-1 0 0,0 0 1 0 0,0 0-1 0 0,0-1 1 0 0,0 1-1 0 0,0 0 1 0 0,0-1-1 0 0,0 1 1 0 0,0 0-1 0 0,0 0 1 0 0,0-1-1 0 0,-1 1 1 0 0,1 0-1 0 0,0 0 1 0 0,0-1 0 0 0,0 1-1 0 0,0 0 1 0 0,-1 0-1 0 0,1 0 1 0 0,0-1-1 0 0,0 1 1 0 0,-1 0-1 0 0,1 0 1 0 0,0 0-1 0 0,0 0 1 0 0,-1-1-1 0 0,1 1 1 0 0,0 0-1 0 0,0 0 1 0 0,-1 0-1 0 0,1 0 1 0 0,0 0-1 0 0,0 0 1 0 0,-1 0-1 0 0,1 24 651 0 0,32 355 1333 0 0,-17-186-1907 0 0,16 293-346 0 0,-28-270-2436 0 0,-5-173 1475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1.329"/>
    </inkml:context>
    <inkml:brush xml:id="br0">
      <inkml:brushProperty name="width" value="0.1" units="cm"/>
      <inkml:brushProperty name="height" value="0.1" units="cm"/>
    </inkml:brush>
  </inkml:definitions>
  <inkml:trace contextRef="#ctx0" brushRef="#br0">48 69 5148 0 0,'-8'-15'126'0'0,"6"11"-67"0"0,0 1-1 0 0,0-1 1 0 0,1 0 0 0 0,-1 0 0 0 0,1 1 0 0 0,-2-7 0 0 0,3 10-6 0 0,0-1 1 0 0,0 0-1 0 0,0 0 1 0 0,0 0 0 0 0,0 0-1 0 0,-1 0 1 0 0,1 0-1 0 0,0 0 1 0 0,-1 0-1 0 0,1 0 1 0 0,0 1-1 0 0,-1-1 1 0 0,1 0-1 0 0,-1 0 1 0 0,0 0-1 0 0,1 1 1 0 0,-1-1 0 0 0,0 0-1 0 0,1 1 1 0 0,-1-1-1 0 0,0 1 1 0 0,0-1-1 0 0,1 0 1 0 0,-1 1-1 0 0,0 0 1 0 0,0-1-1 0 0,0 1 1 0 0,0 0-1 0 0,0-1 1 0 0,1 1 0 0 0,-1 0-1 0 0,0 0 1 0 0,0 0-1 0 0,0-1 1 0 0,0 1-1 0 0,0 0 1 0 0,0 1-1 0 0,0-1 1 0 0,-1 0-1 0 0,62 4 1928 0 0,728 10-750 0 0,-389-11-719 0 0,1735 8 436 0 0,-1886-11-980 0 0,-161 0-85 0 0,298-13-1841 0 0,-361 9 879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1.950"/>
    </inkml:context>
    <inkml:brush xml:id="br0">
      <inkml:brushProperty name="width" value="0.1" units="cm"/>
      <inkml:brushProperty name="height" value="0.1" units="cm"/>
    </inkml:brush>
  </inkml:definitions>
  <inkml:trace contextRef="#ctx0" brushRef="#br0">94 368 3180 0 0,'-37'-36'348'0'0,"32"31"-150"0"0,0 0 1 0 0,0 0-1 0 0,0-1 0 0 0,1 1 0 0 0,-1-1 0 0 0,1 0 0 0 0,1 0 0 0 0,-1-1 1 0 0,1 1-1 0 0,0-1 0 0 0,1 1 0 0 0,-1-1 0 0 0,1 0 0 0 0,1 0 0 0 0,-2-8 1 0 0,3 14-175 0 0,1 0 0 0 0,-1 0 1 0 0,0 0-1 0 0,1 0 1 0 0,-1 0-1 0 0,1 0 0 0 0,-1 0 1 0 0,1 0-1 0 0,0 0 1 0 0,-1 1-1 0 0,1-1 0 0 0,0 0 1 0 0,-1 0-1 0 0,1 1 1 0 0,0-1-1 0 0,0 1 0 0 0,0-1 1 0 0,-1 0-1 0 0,1 1 1 0 0,0-1-1 0 0,0 1 0 0 0,0 0 1 0 0,1-1-1 0 0,27-8 76 0 0,-25 8-53 0 0,52-11 11 0 0,1 2-1 0 0,102-3 1 0 0,-63 7-44 0 0,601-58-71 0 0,327-25-97 0 0,787 85-12 0 0,-1771 6 166 0 0,98 9 48 0 0,-112-11 293 0 0,-26 0-332 0 0,0 0 0 0 0,0 0 0 0 0,0 0-1 0 0,0 0 1 0 0,0 0 0 0 0,0 0 0 0 0,0 0 0 0 0,0 0 0 0 0,0 0 0 0 0,0 0-1 0 0,0 0 1 0 0,0 0 0 0 0,0 0 0 0 0,-1 0 0 0 0,1 0 0 0 0,0 0 0 0 0,0 0 0 0 0,0 0-1 0 0,0-1 1 0 0,0 1 0 0 0,0 0 0 0 0,0 0 0 0 0,0 0 0 0 0,0 0 0 0 0,0 0 0 0 0,0 0-1 0 0,0 0 1 0 0,0 0 0 0 0,0 0 0 0 0,0 0 0 0 0,0 0 0 0 0,0 0 0 0 0,0 0-1 0 0,0 0 1 0 0,0 0 0 0 0,0 0 0 0 0,0 0 0 0 0,0-1 0 0 0,0 1 0 0 0,0 0 0 0 0,0 0-1 0 0,0 0 1 0 0,1 0 0 0 0,-1 0 0 0 0,0 0 0 0 0,0 0 0 0 0,0 0 0 0 0,0 0 0 0 0,0 0-1 0 0,0 0 1 0 0,0 0 0 0 0,0 0 0 0 0,0 0 0 0 0,0 0 0 0 0,0 0 0 0 0,0 0-1 0 0,0 0 1 0 0,-14-4 473 0 0,6 2-336 0 0,0 1-1 0 0,1 0 0 0 0,-1 0 1 0 0,0 0-1 0 0,1 1 1 0 0,-1 1-1 0 0,-12 1 1 0 0,17-2-112 0 0,1 1-1 0 0,-1 0 1 0 0,0 0 0 0 0,1 0 0 0 0,-1 0 0 0 0,1 1-1 0 0,-1-1 1 0 0,1 1 0 0 0,-1-1 0 0 0,1 1 0 0 0,0 0-1 0 0,0 0 1 0 0,0 0 0 0 0,0 0 0 0 0,0 0 0 0 0,0 0-1 0 0,1 1 1 0 0,-1-1 0 0 0,1 1 0 0 0,-1-1 0 0 0,1 1-1 0 0,0-1 1 0 0,-1 6 0 0 0,-2 8 103 0 0,0 0 0 0 0,1 0 0 0 0,1 1 1 0 0,1-1-1 0 0,1 27 0 0 0,13 85 239 0 0,-2-30-192 0 0,-8 20 255 0 0,-5-1 0 0 0,-27 184 0 0 0,-13 369-277 0 0,40-643-1280 0 0,0-1 0 0 0,-2 0 0 0 0,-10 42 0 0 0,7-46-332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2.526"/>
    </inkml:context>
    <inkml:brush xml:id="br0">
      <inkml:brushProperty name="width" value="0.1" units="cm"/>
      <inkml:brushProperty name="height" value="0.1" units="cm"/>
    </inkml:brush>
  </inkml:definitions>
  <inkml:trace contextRef="#ctx0" brushRef="#br0">43 243 7197 0 0,'-6'-16'69'0'0,"1"0"0"0"0,-5-29 0 0 0,0 11 352 0 0,7 28-39 0 0,1-1 0 0 0,0 0 0 0 0,1 1 0 0 0,-1-1 0 0 0,0-13 0 0 0,18 33 407 0 0,3 11-347 0 0,26 39 0 0 0,-12-14-152 0 0,350 453 401 0 0,-319-427-606 0 0,-64-79-42 0 0,0-1 0 0 0,0 0-1 0 0,1 0 1 0 0,-1 0 0 0 0,2-6 0 0 0,0 0-23 0 0,9-84-14 0 0,35-213 2 0 0,-30 233 4 0 0,53-144 1 0 0,-69 217-12 0 0,17-32-5 0 0,-16 32-3 0 0,0 0 0 0 0,0 0 0 0 0,0 0 1 0 0,0 0-1 0 0,1 0 0 0 0,-1 0 0 0 0,1 1 0 0 0,-1-1 1 0 0,1 1-1 0 0,0-1 0 0 0,0 1 0 0 0,0-1 1 0 0,3 0-1 0 0,-5 2-24 0 0,1 0 1 0 0,0 0-1 0 0,0 0 0 0 0,0 0 1 0 0,-1 1-1 0 0,1-1 0 0 0,0 0 1 0 0,-1 1-1 0 0,1-1 1 0 0,0 1-1 0 0,0-1 0 0 0,-1 1 1 0 0,1-1-1 0 0,-1 1 0 0 0,1-1 1 0 0,-1 1-1 0 0,1-1 1 0 0,-1 1-1 0 0,1 0 0 0 0,-1-1 1 0 0,1 1-1 0 0,-1 0 0 0 0,0 0 1 0 0,1 0-1 0 0,12 25-1156 0 0,-10-19 643 0 0,6 8-421 0 0,2 3-162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2.852"/>
    </inkml:context>
    <inkml:brush xml:id="br0">
      <inkml:brushProperty name="width" value="0.1" units="cm"/>
      <inkml:brushProperty name="height" value="0.1" units="cm"/>
    </inkml:brush>
  </inkml:definitions>
  <inkml:trace contextRef="#ctx0" brushRef="#br0">0 118 7709 0 0,'4'-11'5'0'0,"-1"1"1"0"0,2 0 0 0 0,-1 0-1 0 0,1 1 1 0 0,12-18-1 0 0,-15 24 40 0 0,0 0-1 0 0,1 0 0 0 0,-1 0 1 0 0,0 0-1 0 0,1 1 1 0 0,0-1-1 0 0,0 1 0 0 0,0 0 1 0 0,0 0-1 0 0,0 0 0 0 0,0 0 1 0 0,0 0-1 0 0,1 0 1 0 0,-1 1-1 0 0,1 0 0 0 0,-1 0 1 0 0,1 0-1 0 0,-1 0 0 0 0,1 0 1 0 0,5 1-1 0 0,-5 0-7 0 0,-1 1 0 0 0,1 0 0 0 0,-1 0-1 0 0,0 0 1 0 0,1 0 0 0 0,-1 1 0 0 0,0-1-1 0 0,0 1 1 0 0,0 0 0 0 0,5 3 0 0 0,24 25 173 0 0,-24-23-180 0 0,-1 1 1 0 0,-1 0 0 0 0,1 1-1 0 0,-1-1 1 0 0,-1 1-1 0 0,0 0 1 0 0,0 1-1 0 0,-1-1 1 0 0,0 1-1 0 0,0 0 1 0 0,-1 0 0 0 0,-1 0-1 0 0,1 0 1 0 0,-2 0-1 0 0,1 1 1 0 0,-2-1-1 0 0,1 1 1 0 0,-1-1-1 0 0,-1 1 1 0 0,0-1 0 0 0,0 1-1 0 0,-1-1 1 0 0,-1 0-1 0 0,0 0 1 0 0,0 0-1 0 0,0 0 1 0 0,-2 0-1 0 0,1-1 1 0 0,-1 0 0 0 0,0 0-1 0 0,-1 0 1 0 0,0 0-1 0 0,-1-1 1 0 0,1 0-1 0 0,-15 12 1 0 0,-87 67 1511 0 0,107-86-1519 0 0,0-1 0 0 0,1 1 0 0 0,-1-1 0 0 0,0 1 0 0 0,1-1-1 0 0,-1 1 1 0 0,0 0 0 0 0,1 0 0 0 0,-1-1 0 0 0,1 1 0 0 0,0 0 0 0 0,-1 0 0 0 0,1-1 0 0 0,-1 1 0 0 0,1 0-1 0 0,0 0 1 0 0,0 0 0 0 0,0 0 0 0 0,-1 0 0 0 0,1-1 0 0 0,0 1 0 0 0,0 0 0 0 0,0 0 0 0 0,0 0-1 0 0,0 0 1 0 0,1 0 0 0 0,-1 0 0 0 0,1 1 7 0 0,0-1 1 0 0,-1 0-1 0 0,1 1 0 0 0,0-1 1 0 0,0 0-1 0 0,1 0 0 0 0,-1 0 1 0 0,0 0-1 0 0,0 0 0 0 0,0 0 0 0 0,1-1 1 0 0,-1 1-1 0 0,0 0 0 0 0,3 0 1 0 0,5 3 78 0 0,1-1 1 0 0,-1 0 0 0 0,19 2 0 0 0,28 2 61 0 0,0-2-1 0 0,68-4 1 0 0,112-20-1340 0 0,-134 1-887 0 0,-57 10 688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9.978"/>
    </inkml:context>
    <inkml:brush xml:id="br0">
      <inkml:brushProperty name="width" value="0.1" units="cm"/>
      <inkml:brushProperty name="height" value="0.1" units="cm"/>
    </inkml:brush>
  </inkml:definitions>
  <inkml:trace contextRef="#ctx0" brushRef="#br0">70 2830 4876 0 0,'-36'-18'948'0'0,"30"17"-803"0"0,-15-7 1017 0 0,20 8-1118 0 0,1-1 1 0 0,-1 0-1 0 0,0 0 0 0 0,1 0 1 0 0,-1 1-1 0 0,1-1 1 0 0,0 0-1 0 0,-1 0 1 0 0,1 0-1 0 0,0 0 1 0 0,-1 0-1 0 0,1 0 0 0 0,0 0 1 0 0,0 0-1 0 0,0 0 1 0 0,0 0-1 0 0,0 0 1 0 0,0 0-1 0 0,0 0 0 0 0,0 1 1 0 0,0-1-1 0 0,1-2 1 0 0,23-233 1572 0 0,-4 22-1495 0 0,-5 96-109 0 0,-5-1 0 0 0,-7-162 0 0 0,-3 275-16 0 0,0 3 8 0 0,0 0 0 0 0,0 1 1 0 0,0-1-1 0 0,0 0 0 0 0,0 0 0 0 0,-1 1 0 0 0,1-1 0 0 0,-3-4 0 0 0,1 9-23 0 0,1-1-1 0 0,-1 1 0 0 0,0 0 1 0 0,1 0-1 0 0,-1 0 0 0 0,1 0 1 0 0,0 0-1 0 0,-1 0 0 0 0,1 0 1 0 0,0 1-1 0 0,0-1 0 0 0,1 0 1 0 0,-2 5-1 0 0,0 4 33 0 0,2-5 14 0 0,11 0 0 0 0,4 1-12 0 0,1-1 0 0 0,1-1 0 0 0,-1-1 0 0 0,1 0-1 0 0,22 2 1 0 0,88 1 13 0 0,-70-6-14 0 0,472 2 5 0 0,1-29-56 0 0,-247 11 40 0 0,2973-273 58 0 0,-3205 281-61 0 0,237-34-12 0 0,-6-22 244 0 0,-273 61-201 0 0,5-2 92 0 0,1 0-1 0 0,-1-1 0 0 0,0-1 0 0 0,0 0 0 0 0,14-9 0 0 0,-27 15-109 0 0,-1 0 0 0 0,0 0-1 0 0,1-1 1 0 0,-1 1-1 0 0,1 0 1 0 0,-1 0 0 0 0,0 0-1 0 0,1-1 1 0 0,-1 1 0 0 0,1 0-1 0 0,-1 0 1 0 0,0-1 0 0 0,1 1-1 0 0,-1 0 1 0 0,0-1-1 0 0,0 1 1 0 0,1-1 0 0 0,-1 1-1 0 0,0 0 1 0 0,0-1 0 0 0,1 1-1 0 0,-1-1 1 0 0,0 1-1 0 0,0 0 1 0 0,0-1 0 0 0,0 1-1 0 0,0-1 1 0 0,0 1 0 0 0,0-1-1 0 0,0 1 1 0 0,0-1-1 0 0,0 1 1 0 0,0 0 0 0 0,0-1-1 0 0,0 1 1 0 0,0-1 0 0 0,0 1-1 0 0,0-1 1 0 0,0 1-1 0 0,-1-1 1 0 0,1 1 0 0 0,0 0-1 0 0,0-1 1 0 0,0 1 0 0 0,-1 0-1 0 0,1-1 1 0 0,0 1 0 0 0,-1-1-1 0 0,1 1 1 0 0,0 0-1 0 0,-1 0 1 0 0,1-1 0 0 0,0 1-1 0 0,-1 0 1 0 0,1 0 0 0 0,-1-1-1 0 0,1 1 1 0 0,0 0-1 0 0,-1 0 1 0 0,0 0 0 0 0,-35-12 345 0 0,23 8-301 0 0,-26-11 10 0 0,21 7-43 0 0,-1 1 0 0 0,1 1 1 0 0,-26-5-1 0 0,43 11-22 0 0,0 0 0 0 0,0 0 1 0 0,1 0-1 0 0,-1 0 0 0 0,0 0 1 0 0,0 0-1 0 0,0-1 0 0 0,1 1 1 0 0,-1 0-1 0 0,0 0 0 0 0,1-1 1 0 0,-1 1-1 0 0,0 0 0 0 0,1-1 1 0 0,-1 1-1 0 0,0-1 0 0 0,1 1 1 0 0,-1-1-1 0 0,1 1 0 0 0,-1-1 1 0 0,1 0-1 0 0,-1 1 0 0 0,1-1 1 0 0,-1 1-1 0 0,1-1 0 0 0,-1 0 1 0 0,1 1-1 0 0,0-1 0 0 0,-1-1 1 0 0,1 0 12 0 0,0 0 0 0 0,1-1 0 0 0,-1 1 1 0 0,0 0-1 0 0,1 0 0 0 0,-1-1 0 0 0,1 1 0 0 0,1-3 0 0 0,4-13 28 0 0,12-43-54 0 0,-3 14 0 0 0,-4-5-5 0 0,-2-1-1 0 0,-2 0 1 0 0,0-73-1 0 0,-15-160 8 0 0,-23 14-67 0 0,20 215 46 0 0,-2 0 1 0 0,-35-89-1 0 0,29 99-30 0 0,27 55-230 0 0,3 10 158 0 0,4 11-296 0 0,-12-23-32 0 0,0 0 1 0 0,0 0-1 0 0,0 0 1 0 0,2 11 0 0 0,-3-7-477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11.057"/>
    </inkml:context>
    <inkml:brush xml:id="br0">
      <inkml:brushProperty name="width" value="0.1" units="cm"/>
      <inkml:brushProperty name="height" value="0.1" units="cm"/>
    </inkml:brush>
  </inkml:definitions>
  <inkml:trace contextRef="#ctx0" brushRef="#br0">78 2776 4756 0 0,'5'4'85'0'0,"14"9"79"0"0,-15-10 1478 0 0,16 0-1187 0 0,-16-3 1246 0 0,3-9-1293 0 0,23-27-22 0 0,-22 27 1431 0 0,-6-5-1601 0 0,8-43-16 0 0,-7 43 471 0 0,-6-36-514 0 0,-10-155-8 0 0,3 99 52 0 0,5 74-118 0 0,-35-830 531 0 0,-10-10-831 0 0,20 568 146 0 0,23 248 69 0 0,-5-84-96 0 0,12 108 100 0 0,0 32-15 0 0,1 0 4 0 0,-1 0 2 0 0,1 0 1 0 0,-1 1-1 0 0,1-1 0 0 0,-1 0 1 0 0,0 0-1 0 0,1 1 1 0 0,-1-1-1 0 0,1 1 1 0 0,-1-1-1 0 0,0 0 1 0 0,1 1-1 0 0,-1-1 0 0 0,0 1 1 0 0,1-1-1 0 0,-1 1 1 0 0,0-1-1 0 0,0 1 1 0 0,0-1-1 0 0,1 1 1 0 0,-1-1-1 0 0,0 1 0 0 0,0-1 1 0 0,0 1-1 0 0,0-1 1 0 0,0 1-1 0 0,0-1 1 0 0,0 1-1 0 0,0-1 1 0 0,0 1-1 0 0,0-1 0 0 0,0 1 1 0 0,0-1-1 0 0,-1 1 1 0 0,1-1-1 0 0,0 1 1 0 0,0 0-1 0 0,-8 28-32 0 0,6-22 25 0 0,-5 14 30 0 0,5-17-13 0 0,1-1-1 0 0,0 1 0 0 0,-1 0 1 0 0,1-1-1 0 0,1 1 0 0 0,-1 0 1 0 0,0 4-1 0 0,2-8-157 0 0,11-1-1172 0 0,-12 1 1238 0 0,1 0 1 0 0,-1 0 0 0 0,0 0 0 0 0,0-1 0 0 0,1 1 0 0 0,-1 0 0 0 0,0 0 0 0 0,0 0 0 0 0,1 0 0 0 0,-1 0 0 0 0,0-1 0 0 0,0 1 0 0 0,0 0 0 0 0,1 0 0 0 0,-1 0 0 0 0,0-1 0 0 0,0 1 0 0 0,0 0 0 0 0,0 0 0 0 0,1-1-1 0 0,-1 1 1 0 0,0 0 0 0 0,0 0 0 0 0,0-1 0 0 0,0 1 0 0 0,0 0 0 0 0,0 0 0 0 0,0-1 0 0 0,0 1 0 0 0,0 0 0 0 0,0-1 0 0 0,0 1 0 0 0,0 0 0 0 0,0 0 0 0 0,0-1 0 0 0,0 1 0 0 0,0 0 0 0 0,0-1 0 0 0,0 1-1 0 0,0 0 1 0 0,-1-1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13.819"/>
    </inkml:context>
    <inkml:brush xml:id="br0">
      <inkml:brushProperty name="width" value="0.1" units="cm"/>
      <inkml:brushProperty name="height" value="0.1" units="cm"/>
    </inkml:brush>
  </inkml:definitions>
  <inkml:trace contextRef="#ctx0" brushRef="#br0">5855 2796 3928 0 0,'3'-6'304'0'0,"0"-1"-1"0"0,1 1 0 0 0,0 0 0 0 0,8-8 1 0 0,-7 7 285 0 0,6-2 793 0 0,-5 1 591 0 0,-9-9-873 0 0,2 11-907 0 0,0-1 0 0 0,1 0-1 0 0,-1 1 1 0 0,2-1 0 0 0,-1 0 0 0 0,1 1 0 0 0,0-1-1 0 0,0 0 1 0 0,1 1 0 0 0,3-10 0 0 0,2-12 96 0 0,21-156 471 0 0,-4 19-378 0 0,59-290-288 0 0,-79 435-105 0 0,-2 11-2 0 0,1 0 1 0 0,-2 0-1 0 0,1 0 0 0 0,-1-1 1 0 0,-1 1-1 0 0,0-1 1 0 0,0 1-1 0 0,-2-12 1 0 0,-1 15-56 0 0,1 6-62 0 0,0 8-151 0 0,2-4 274 0 0,0-8 18 0 0,0 4 2 0 0,-6 3-99 0 0,-45-3 72 0 0,-94-3-32 0 0,-871-57-133 0 0,43 1 10 0 0,881 55 159 0 0,-730-29 84 0 0,-3 26 10 0 0,781 8-95 0 0,-1042 8 93 0 0,947-17-171 0 0,135 8 17 0 0,-28-9-663 0 0,25 7 567 0 0,-3 1-592 0 0,-32-6 703 0 0,32 6-18 0 0,-15 4-14 0 0,-11-1 8 0 0,-1 2 7 0 0,28-2-15 0 0,-2-2-478 0 0,-13 1 557 0 0,-34-3 0 0 0,52-1 23 0 0,0-10-4 0 0,-80-206-27 0 0,-28-79-12 0 0,108 282 28 0 0,0 0 1 0 0,2 0-1 0 0,0 0 1 0 0,-2-18-1 0 0,3 12 9 0 0,-2-22 4 0 0,3 1 0 0 0,4-75 0 0 0,1 21-31 0 0,7-64-17 0 0,-6 110 51 0 0,4 4-63 0 0,-8-9-3741 0 0,0 51 3641 0 0,1 1-653 0 0,3-18 798 0 0,1 0 1 0 0,10-27 0 0 0,3-5 341 0 0,-17 49-304 0 0,0-1 0 0 0,0 1 0 0 0,0-1-1 0 0,-1 1 1 0 0,1-1 0 0 0,-1 0 0 0 0,-1 1-1 0 0,1-1 1 0 0,-1 1 0 0 0,0-1 0 0 0,0 1 0 0 0,-1 0-1 0 0,1-1 1 0 0,-6-8 720 0 0,-8 24-653 0 0,-10 9-65 0 0,-29 26-1 0 0,-32 50-29 0 0,26-16-28 0 0,39-48 36 0 0,-59 95-162 0 0,59-92-28 0 0,20-32 6 0 0,11-15-2110 0 0,146-204 4030 0 0,-148 204-1618 0 0,2 1 0 0 0,-1 0 1 0 0,2 1-1 0 0,-1 0 0 0 0,25-18 1 0 0,-31 25-127 0 0,0 2 1 0 0,0-1 0 0 0,1 0-1 0 0,-1 1 1 0 0,1 0 0 0 0,0 0-1 0 0,0 0 1 0 0,0 0 0 0 0,-1 1-1 0 0,1 0 1 0 0,1 0-1 0 0,-1 0 1 0 0,0 1 0 0 0,0-1-1 0 0,0 1 1 0 0,0 1 0 0 0,0-1-1 0 0,0 1 1 0 0,0-1 0 0 0,0 2-1 0 0,6 1 1 0 0,13 8 9 0 0,-1 1 0 0 0,-1 1 0 0 0,0 1 0 0 0,33 27 0 0 0,-12-8-209 0 0,-29-23-36 0 0,-1 1 0 0 0,0 0 0 0 0,14 17 0 0 0,-10-9-433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14.472"/>
    </inkml:context>
    <inkml:brush xml:id="br0">
      <inkml:brushProperty name="width" value="0.1" units="cm"/>
      <inkml:brushProperty name="height" value="0.1" units="cm"/>
    </inkml:brush>
  </inkml:definitions>
  <inkml:trace contextRef="#ctx0" brushRef="#br0">200 0 4136 0 0,'3'1'80'0'0,"-6"10"27"0"0,-40 62 313 0 0,-23 33 19 0 0,61-99-410 0 0,-5 5 19 0 0,1 1 1 0 0,0 0 0 0 0,1 1-1 0 0,0 0 1 0 0,1 0 0 0 0,1 0-1 0 0,-9 30 1 0 0,10-26-39 0 0,2 0-1 0 0,-2 36 1 0 0,6-63-44 0 0,0 1 0 0 0,0-1 0 0 0,4-10-1 0 0,1-6-135 0 0,1 0 111 0 0,1 1 0 0 0,1 0 0 0 0,0 0 0 0 0,2 1 0 0 0,1 0 0 0 0,21-30 0 0 0,-8 10 122 0 0,-20 35-18 0 0,0 0 0 0 0,0 0 1 0 0,1 0-1 0 0,0 0 0 0 0,1 1 1 0 0,-1 0-1 0 0,1 0 0 0 0,10-6 1 0 0,-13 10-3 0 0,0 1 0 0 0,1-1 0 0 0,-1 1 0 0 0,1 0 1 0 0,-1 1-1 0 0,1-1 0 0 0,-1 1 0 0 0,1 0 0 0 0,0 0 1 0 0,0 0-1 0 0,0 1 0 0 0,-1-1 0 0 0,1 1 1 0 0,0 0-1 0 0,0 1 0 0 0,0-1 0 0 0,0 1 0 0 0,5 2 1 0 0,2 0-15 0 0,-2 1 1 0 0,1 1 0 0 0,0-1 0 0 0,-1 2 0 0 0,0 0 0 0 0,0 0 0 0 0,-1 1-1 0 0,10 9 1 0 0,68 70-54 0 0,-58-55 66 0 0,55 58-246 0 0,-58-60 14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54.633"/>
    </inkml:context>
    <inkml:brush xml:id="br0">
      <inkml:brushProperty name="width" value="0.1" units="cm"/>
      <inkml:brushProperty name="height" value="0.1" units="cm"/>
    </inkml:brush>
  </inkml:definitions>
  <inkml:trace contextRef="#ctx0" brushRef="#br0">16 1543 3900 0 0,'0'0'52'0'0,"1"0"0"0"0,-1 1-1 0 0,0-1 1 0 0,1 0 0 0 0,-1 1 0 0 0,1-1-1 0 0,-1 0 1 0 0,0 1 0 0 0,1-1-1 0 0,-1 0 1 0 0,1 0 0 0 0,-1 0 0 0 0,1 0-1 0 0,-1 1 1 0 0,0-1 0 0 0,1 0-1 0 0,-1 0 1 0 0,1 0 0 0 0,-1 0-1 0 0,1 0 1 0 0,-1 0 0 0 0,1 0 0 0 0,-1 0-1 0 0,1 0 1 0 0,-1 0 0 0 0,1 0-1 0 0,-1-1 1 0 0,1 1 0 0 0,-1 0 0 0 0,0 0-1 0 0,1 0 1 0 0,-1-1 0 0 0,1 1-1 0 0,-1 0 1 0 0,2-2 893 0 0,-22 1 2392 0 0,19 0-3256 0 0,1 0 1 0 0,-1 0 0 0 0,1 0 0 0 0,-1 0 0 0 0,1 0-1 0 0,0 0 1 0 0,-1 0 0 0 0,1 0 0 0 0,0 0 0 0 0,0 0-1 0 0,0 0 1 0 0,0 0 0 0 0,0 0 0 0 0,0 0-1 0 0,0 0 1 0 0,0 0 0 0 0,1-2 0 0 0,-1-1 130 0 0,-9-99 944 0 0,19-308-480 0 0,-4 285-605 0 0,33-300-91 0 0,-14 201-62 0 0,-19 162-527 0 0,18-82-1 0 0,-23 142 381 0 0,2-10-65 0 0,-3 10-438 0 0,-13 45-4218 0 0,9-34 4205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15.061"/>
    </inkml:context>
    <inkml:brush xml:id="br0">
      <inkml:brushProperty name="width" value="0.1" units="cm"/>
      <inkml:brushProperty name="height" value="0.1" units="cm"/>
    </inkml:brush>
  </inkml:definitions>
  <inkml:trace contextRef="#ctx0" brushRef="#br0">282 106 5448 0 0,'9'-2'52'0'0,"3"1"267"0"0,-12 2-299 0 0,1 0 0 0 0,-1-1 0 0 0,0 1 0 0 0,1 0 0 0 0,-1 0 0 0 0,0 0 0 0 0,1 0 1 0 0,-1 0-1 0 0,0 0 0 0 0,0 0 0 0 0,0 0 0 0 0,0 0 0 0 0,0 0 0 0 0,0 0 0 0 0,0 0 0 0 0,0 0 0 0 0,-1 2 1 0 0,-1 6-15 0 0,0 1 0 0 0,0-1 0 0 0,-1 1 1 0 0,0-1-1 0 0,-1 0 0 0 0,0 0 1 0 0,-1 0-1 0 0,0-1 0 0 0,0 1 0 0 0,-1-1 1 0 0,-8 9-1 0 0,-8 9-14 0 0,-49 41 0 0 0,48-46 46 0 0,-1-2 1 0 0,0-1 0 0 0,-2 0-1 0 0,-34 16 1 0 0,62-40-34 0 0,-1 0 0 0 0,1 1 0 0 0,0-1 0 0 0,1 0 1 0 0,5-9-1 0 0,73-120-120 0 0,-45 79 189 0 0,32-68 0 0 0,-34 53-170 0 0,-34 71 96 0 0,0-1 1 0 0,1 0-1 0 0,-1 1 0 0 0,0-1 0 0 0,0 1 0 0 0,1-1 0 0 0,-1 1 0 0 0,0-1 1 0 0,1 1-1 0 0,-1-1 0 0 0,1 1 0 0 0,-1-1 0 0 0,0 1 0 0 0,1-1 0 0 0,-1 1 1 0 0,1 0-1 0 0,-1-1 0 0 0,1 1 0 0 0,0 0 0 0 0,-1-1 0 0 0,1 1 0 0 0,-1 0 1 0 0,1 0-1 0 0,-1 0 0 0 0,1-1 0 0 0,0 1 0 0 0,-1 0 0 0 0,1 0 0 0 0,0 0 1 0 0,-1 0-1 0 0,1 0 0 0 0,-1 0 0 0 0,1 0 0 0 0,0 0 0 0 0,-1 1 0 0 0,1-1 1 0 0,-1 0-1 0 0,1 0 0 0 0,0 0 0 0 0,-1 1 0 0 0,1-1 0 0 0,-1 0 0 0 0,1 0 1 0 0,-1 1-1 0 0,1-1 0 0 0,-1 1 0 0 0,1-1 0 0 0,0 1 0 0 0,3 3-10 0 0,-1 1-1 0 0,0-1 0 0 0,1 1 1 0 0,3 8-1 0 0,-2-4 92 0 0,49 79-151 0 0,19 28-489 0 0,-47-82 48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15.743"/>
    </inkml:context>
    <inkml:brush xml:id="br0">
      <inkml:brushProperty name="width" value="0.1" units="cm"/>
      <inkml:brushProperty name="height" value="0.1" units="cm"/>
    </inkml:brush>
  </inkml:definitions>
  <inkml:trace contextRef="#ctx0" brushRef="#br0">105 56 4224 0 0,'-9'-18'64'0'0,"6"13"-6"0"0,0 0 1 0 0,1-1-1 0 0,-2 1 1 0 0,-5-7-1 0 0,9 12-49 0 0,0-1 0 0 0,-1 1 0 0 0,1 0 0 0 0,0-1 0 0 0,-1 1 0 0 0,1 0 0 0 0,0 0 0 0 0,-1-1 0 0 0,1 1 0 0 0,-1 0 0 0 0,1 0 0 0 0,-1 0 0 0 0,1-1 0 0 0,0 1 0 0 0,-1 0 0 0 0,1 0 0 0 0,-1 0 0 0 0,1 0 0 0 0,-1 0-1 0 0,1 0 1 0 0,-1 0 0 0 0,1 0 0 0 0,-1 0 0 0 0,1 0 0 0 0,0 0 0 0 0,-1 0 0 0 0,1 0 0 0 0,-1 1 0 0 0,1-1 0 0 0,-1 0 0 0 0,1 0 0 0 0,-1 0 0 0 0,1 1 0 0 0,0-1 0 0 0,-1 0 0 0 0,1 0 0 0 0,0 1 0 0 0,-1-1 0 0 0,1 0 0 0 0,0 1-1 0 0,-1-1 1 0 0,1 1 0 0 0,0-1 0 0 0,0 0 0 0 0,-1 1 0 0 0,1-1 0 0 0,0 1 0 0 0,0-1 0 0 0,0 0 0 0 0,0 1 0 0 0,-1-1 0 0 0,1 2 0 0 0,-9 30 119 0 0,7-23-77 0 0,-10 48 256 0 0,3 0 0 0 0,2 1 0 0 0,1 79 0 0 0,1-24-232 0 0,1-50-130 0 0,2 0 0 0 0,4-1-1 0 0,2 1 1 0 0,3-1 0 0 0,2 0-1 0 0,27 92 1 0 0,30 74 128 0 0,-52-169-36 0 0,11 116 1 0 0,-22-122-18 0 0,-8 101-1 0 0,5-152-17 0 0,-1 0 0 0 0,1-1 0 0 0,0 1 0 0 0,0 0 0 0 0,0 0 0 0 0,0-1 0 0 0,0 1 0 0 0,0 0 0 0 0,1-1 0 0 0,-1 1 0 0 0,0 0 0 0 0,1-1 0 0 0,-1 1 0 0 0,1 0-1 0 0,0-1 1 0 0,0 1 0 0 0,-1-1 0 0 0,1 1 0 0 0,0-1 0 0 0,1 2 0 0 0,1-2 2 0 0,-1 1 1 0 0,0-1-1 0 0,0 0 1 0 0,0 0-1 0 0,1-1 0 0 0,-1 1 1 0 0,1 0-1 0 0,-1-1 0 0 0,0 1 1 0 0,1-1-1 0 0,-1 0 1 0 0,1 0-1 0 0,4 0 0 0 0,846-38 237 0 0,-533 18-289 0 0,2431-75 366 0 0,-1 174 1143 0 0,-1641 2-1269 0 0,-484-54-522 0 0,-610-27 256 0 0,6 1-130 0 0,-1-1-1 0 0,0-1 1 0 0,1-1 0 0 0,-1-1 0 0 0,21-6 0 0 0,-22-1-577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16.460"/>
    </inkml:context>
    <inkml:brush xml:id="br0">
      <inkml:brushProperty name="width" value="0.1" units="cm"/>
      <inkml:brushProperty name="height" value="0.1" units="cm"/>
    </inkml:brush>
  </inkml:definitions>
  <inkml:trace contextRef="#ctx0" brushRef="#br0">10 409 4224 0 0,'0'0'3'0'0,"0"1"0"0"0,-1-1 0 0 0,1 0 0 0 0,0 0 0 0 0,0 0-1 0 0,-1 0 1 0 0,1 0 0 0 0,0 0 0 0 0,0 0 0 0 0,-1 0 0 0 0,1 0-1 0 0,0 0 1 0 0,0 0 0 0 0,-1 0 0 0 0,1 0 0 0 0,0 0 0 0 0,0 0-1 0 0,-1 0 1 0 0,1 0 0 0 0,0 0 0 0 0,0 0 0 0 0,-1 0 0 0 0,1 0 0 0 0,0 0-1 0 0,0-1 1 0 0,-1 1 0 0 0,1 0 0 0 0,0 0 0 0 0,0 0 0 0 0,0 0-1 0 0,-1-1 1 0 0,1 1 0 0 0,0 0 0 0 0,0 0 0 0 0,0 0 0 0 0,0-1-1 0 0,-1 1 1 0 0,1 0 0 0 0,0 0 0 0 0,0 0 0 0 0,0-1 0 0 0,0 1-1 0 0,0 0 1 0 0,0 0 0 0 0,0-1 0 0 0,0 1 0 0 0,0 0 0 0 0,0-1 0 0 0,0 1-1 0 0,0 0 1 0 0,0 0 0 0 0,0-1 0 0 0,0 1 0 0 0,0 0 0 0 0,0 0-1 0 0,0-1 1 0 0,8-14 141 0 0,-3 10-106 0 0,2 0 1 0 0,-1 1-1 0 0,0-1 1 0 0,1 2-1 0 0,-1-1 0 0 0,1 1 1 0 0,12-4-1 0 0,54-12 187 0 0,-43 13-142 0 0,311-52 758 0 0,6 25-584 0 0,-280 27-242 0 0,2088-98-132 0 0,0 96 370 0 0,-1033 22 49 0 0,893-5 217 0 0,-1373-38-439 0 0,-592 24 374 0 0,72-16 0 0 0,-121 21-406 0 0,0 0-1 0 0,0 0 1 0 0,0 0-1 0 0,0 0 1 0 0,0-1-1 0 0,0 1 1 0 0,0 0-1 0 0,0-1 1 0 0,-1 1 0 0 0,1 0-1 0 0,0-1 1 0 0,0 1-1 0 0,0-1 1 0 0,-1 0-1 0 0,1 1 1 0 0,0-1-1 0 0,0 0 1 0 0,-1 1-1 0 0,1-1 1 0 0,-1 0-1 0 0,2-1 1 0 0,-2 1-21 0 0,0 0 0 0 0,-1 1 1 0 0,1-1-1 0 0,0 0 0 0 0,0 1 1 0 0,0-1-1 0 0,-1 0 0 0 0,1 1 1 0 0,0-1-1 0 0,-1 1 1 0 0,1-1-1 0 0,0 0 0 0 0,-1 1 1 0 0,1-1-1 0 0,-1 1 0 0 0,1-1 1 0 0,-1 1-1 0 0,1-1 0 0 0,-1 1 1 0 0,0 0-1 0 0,1-1 1 0 0,-2 1-1 0 0,-7-6 120 0 0,0 1 0 0 0,-20-7-1 0 0,21 9-128 0 0,-11-5 18 0 0,0 1 0 0 0,-37-8-1 0 0,49 14-32 0 0,-1-1 0 0 0,0 1 0 0 0,0 1 0 0 0,-1-1 0 0 0,1 1 0 0 0,0 1 0 0 0,0-1 0 0 0,0 2 0 0 0,0-1 0 0 0,-8 3 0 0 0,14-3-4 0 0,0 0 0 0 0,0 1 1 0 0,0-1-1 0 0,0 1 0 0 0,0-1 1 0 0,0 1-1 0 0,0 0 1 0 0,1-1-1 0 0,-1 1 0 0 0,0 0 1 0 0,1 0-1 0 0,0 0 0 0 0,-1 0 1 0 0,1 1-1 0 0,0-1 1 0 0,0 0-1 0 0,0 0 0 0 0,0 1 1 0 0,1-1-1 0 0,-1 1 0 0 0,0 3 1 0 0,-1 7 3 0 0,1 1 0 0 0,0 24 1 0 0,0-18-4 0 0,10 174 12 0 0,-3-117 6 0 0,-2 353 283 0 0,-33-1 282 0 0,4-242-550 0 0,17-149-313 0 0,-2-1 1 0 0,-25 66-1 0 0,18-62-396 0 0,2-3-135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17.110"/>
    </inkml:context>
    <inkml:brush xml:id="br0">
      <inkml:brushProperty name="width" value="0.1" units="cm"/>
      <inkml:brushProperty name="height" value="0.1" units="cm"/>
    </inkml:brush>
  </inkml:definitions>
  <inkml:trace contextRef="#ctx0" brushRef="#br0">316 123 6785 0 0,'3'-1'43'0'0,"-1"0"0"0"0,0 0 0 0 0,0-1 0 0 0,0 1 1 0 0,0 0-1 0 0,-1-1 0 0 0,1 0 0 0 0,0 1 0 0 0,-1-1 1 0 0,1 0-1 0 0,-1 0 0 0 0,1 0 0 0 0,-1 0 0 0 0,0 0 0 0 0,0 0 1 0 0,0 0-1 0 0,0 0 0 0 0,1-3 0 0 0,5-8 344 0 0,-6 11-351 0 0,0 1 0 0 0,0 0 1 0 0,-1-1-1 0 0,1 1 0 0 0,0-1 0 0 0,-1 1 1 0 0,1-1-1 0 0,0 0 0 0 0,-1 1 0 0 0,0-1 0 0 0,1 0 1 0 0,-1 1-1 0 0,0-1 0 0 0,0 0 0 0 0,0 1 0 0 0,0-1 1 0 0,0 0-1 0 0,0 1 0 0 0,-1-1 0 0 0,1 0 1 0 0,-1 1-1 0 0,1-1 0 0 0,-2-2 0 0 0,0 2-21 0 0,0-1 0 0 0,0 1 1 0 0,0 0-1 0 0,0 0 0 0 0,0 0 0 0 0,-1 1 0 0 0,1-1 0 0 0,-1 0 0 0 0,1 1 0 0 0,-1 0 0 0 0,0 0 1 0 0,0-1-1 0 0,-3 0 0 0 0,-3 0 2 0 0,1 0 1 0 0,-1 0 0 0 0,1 1-1 0 0,-1 0 1 0 0,0 1-1 0 0,0-1 1 0 0,-9 2 0 0 0,-60 11 274 0 0,70-11-230 0 0,0 1 0 0 0,-1 0 0 0 0,1 1 0 0 0,1 0 0 0 0,-1 0 0 0 0,0 0 0 0 0,1 1 0 0 0,0 0 0 0 0,0 1 1 0 0,0-1-1 0 0,0 2 0 0 0,1-1 0 0 0,-1 1 0 0 0,2-1 0 0 0,-1 2 0 0 0,0-1 0 0 0,1 1 0 0 0,1-1 0 0 0,-1 1 0 0 0,1 1 1 0 0,0-1-1 0 0,0 1 0 0 0,1-1 0 0 0,0 1 0 0 0,1 0 0 0 0,0 0 0 0 0,0 0 0 0 0,-2 15 0 0 0,4-9 33 0 0,0 0 0 0 0,0-1 0 0 0,1 1 0 0 0,1-1 0 0 0,0 0 0 0 0,1 1 0 0 0,1-1 0 0 0,0 0 0 0 0,0-1 0 0 0,1 1 0 0 0,12 20 0 0 0,-12-24-65 0 0,2 0 0 0 0,-1 0 1 0 0,1-1-1 0 0,0 1 1 0 0,1-1-1 0 0,-1-1 1 0 0,2 0-1 0 0,-1 0 1 0 0,1 0-1 0 0,0-1 1 0 0,0-1-1 0 0,1 1 1 0 0,0-2-1 0 0,20 8 1 0 0,3-4-417 0 0,0-1 0 0 0,0-1 0 0 0,1-2 0 0 0,0-2 0 0 0,0-1 0 0 0,0-2 0 0 0,61-8 1 0 0,-46 1-842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17.639"/>
    </inkml:context>
    <inkml:brush xml:id="br0">
      <inkml:brushProperty name="width" value="0.1" units="cm"/>
      <inkml:brushProperty name="height" value="0.1" units="cm"/>
    </inkml:brush>
  </inkml:definitions>
  <inkml:trace contextRef="#ctx0" brushRef="#br0">112 156 5176 0 0,'0'-18'597'0'0,"0"0"0"0"0,-1 0 0 0 0,0 0 0 0 0,-2 0 0 0 0,0 1 0 0 0,-6-20 0 0 0,8 36-556 0 0,1 1-1 0 0,0-1 1 0 0,0 1 0 0 0,0-1 0 0 0,0 1-1 0 0,-1-1 1 0 0,1 1 0 0 0,0-1 0 0 0,0 1-1 0 0,-1-1 1 0 0,1 1 0 0 0,-1-1 0 0 0,1 1 0 0 0,0-1-1 0 0,-1 1 1 0 0,1 0 0 0 0,-1-1 0 0 0,1 1-1 0 0,-1 0 1 0 0,1-1 0 0 0,-1 1 0 0 0,1 0-1 0 0,-1 0 1 0 0,1 0 0 0 0,-1-1 0 0 0,1 1-1 0 0,-1 0 1 0 0,1 0 0 0 0,-1 0 0 0 0,-1 0-1 0 0,1 0 0 0 0,0 1 1 0 0,0-1-1 0 0,0 1 0 0 0,-1-1 0 0 0,1 1 0 0 0,0 0 0 0 0,0-1 0 0 0,0 1 0 0 0,0 0 0 0 0,0 0 0 0 0,0 0 0 0 0,-1 2 0 0 0,-20 31 160 0 0,14-15-98 0 0,0 0 0 0 0,2 0-1 0 0,0 1 1 0 0,1 0 0 0 0,1 0 0 0 0,1 0 0 0 0,1 0-1 0 0,1 34 1 0 0,1-29 8 0 0,2 0-1 0 0,1-1 0 0 0,1 1 1 0 0,1-1-1 0 0,1 0 1 0 0,17 41-1 0 0,-19-57-79 0 0,-1 0 1 0 0,2-1-1 0 0,-1 0 0 0 0,1 0 0 0 0,0 0 1 0 0,0-1-1 0 0,1 1 0 0 0,0-1 0 0 0,0-1 0 0 0,0 1 1 0 0,1-1-1 0 0,0 0 0 0 0,0 0 0 0 0,0-1 1 0 0,11 5-1 0 0,-8-5-4 0 0,-1-1 1 0 0,1 0 0 0 0,1 0 0 0 0,-1-1-1 0 0,0 0 1 0 0,1-1 0 0 0,-1 0-1 0 0,1-1 1 0 0,-1 0 0 0 0,1 0 0 0 0,20-5-1 0 0,-15 2-98 0 0,-1-1-1 0 0,1 0 1 0 0,0-1 0 0 0,-1-1-1 0 0,0-1 1 0 0,24-14-1 0 0,-32 17 16 0 0,0-2 0 0 0,0 1 0 0 0,0-1 0 0 0,-1 0-1 0 0,0 0 1 0 0,0-1 0 0 0,0 0 0 0 0,-1 0 0 0 0,0 0-1 0 0,-1-1 1 0 0,1 1 0 0 0,-1-1 0 0 0,-1 0 0 0 0,4-12-1 0 0,0-6-66 0 0,-1 0-1 0 0,-2-1 0 0 0,0 0 1 0 0,-1-28-1 0 0,-3 1-32 0 0,-7-56 1 0 0,7 107 97 0 0,-1-1 0 0 0,1 0 0 0 0,-1 0 0 0 0,0 0 0 0 0,0 1-1 0 0,-1-1 1 0 0,1 1 0 0 0,-3-5 0 0 0,3 7-7 0 0,1 0 0 0 0,-1 0 0 0 0,0 0 0 0 0,1 0 0 0 0,-1 0 0 0 0,0 0 0 0 0,0 1 0 0 0,0-1 0 0 0,1 0 0 0 0,-1 1 0 0 0,0-1 0 0 0,0 0 0 0 0,0 1 0 0 0,0-1 0 0 0,0 1 0 0 0,0 0 0 0 0,-1-1 0 0 0,1 1 0 0 0,0 0 0 0 0,0-1 0 0 0,0 1 0 0 0,0 0 0 0 0,0 0 0 0 0,0 0 0 0 0,0 0 0 0 0,-1 0 0 0 0,1 0 0 0 0,0 1 0 0 0,-2-1 0 0 0,-6 1-685 0 0,8-1 660 0 0,1 0 0 0 0,-1 0 1 0 0,1 0-1 0 0,-1 0 0 0 0,0 0 1 0 0,1 0-1 0 0,-1 0 0 0 0,1 0 0 0 0,-1 0 1 0 0,1 1-1 0 0,-1-1 0 0 0,0 0 1 0 0,1 0-1 0 0,-1 0 0 0 0,1 1 0 0 0,-1-1 1 0 0,1 0-1 0 0,-1 1 0 0 0,0 0 1 0 0,1 0-628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18.241"/>
    </inkml:context>
    <inkml:brush xml:id="br0">
      <inkml:brushProperty name="width" value="0.1" units="cm"/>
      <inkml:brushProperty name="height" value="0.1" units="cm"/>
    </inkml:brush>
  </inkml:definitions>
  <inkml:trace contextRef="#ctx0" brushRef="#br0">76 241 8101 0 0,'-1'-1'-93'0'0,"1"1"117"0"0,0-1 0 0 0,0 0 0 0 0,-1 1 0 0 0,1-1-1 0 0,-1 1 1 0 0,1-1 0 0 0,0 1 0 0 0,-1-1 0 0 0,1 1 0 0 0,-1-1 0 0 0,1 1-1 0 0,-1 0 1 0 0,1-1 0 0 0,-1 1 0 0 0,1 0 0 0 0,-1-1 0 0 0,0 1 0 0 0,1 0 0 0 0,-1-1-1 0 0,1 1 1 0 0,-1 0 0 0 0,0 0 0 0 0,1 0 0 0 0,-1 0 0 0 0,0 0 0 0 0,1 0-1 0 0,-1 0 1 0 0,0 0 0 0 0,1 0 0 0 0,-1 0 0 0 0,0 0 0 0 0,1 0 0 0 0,-1 0-1 0 0,1 1 1 0 0,-1-1 0 0 0,0 0 0 0 0,1 0 0 0 0,-1 1 0 0 0,1-1 0 0 0,-1 0-1 0 0,0 1 1 0 0,1-1 0 0 0,-1 1 0 0 0,1-1 0 0 0,0 0 0 0 0,-1 1 0 0 0,0 0 0 0 0,0 1-11 0 0,1 0 0 0 0,-1 1 0 0 0,0-1 0 0 0,1 0 0 0 0,0 0 0 0 0,-1 1 0 0 0,1-1 1 0 0,0 0-1 0 0,0 0 0 0 0,0 1 0 0 0,1-1 0 0 0,-1 0 0 0 0,1 3 0 0 0,-1-3-6 0 0,10 114 123 0 0,0-40-80 0 0,0 97 0 0 0,-13-100-48 0 0,-30-133-236 0 0,25 40 127 0 0,1 0 0 0 0,1-1 0 0 0,0 1 0 0 0,2-1 0 0 0,0 0 0 0 0,2 0 0 0 0,-1-27 0 0 0,3 8 60 0 0,2 1 1 0 0,1 0 0 0 0,10-40-1 0 0,-9 58 43 0 0,1 1-1 0 0,0 0 1 0 0,2 0 0 0 0,1 0-1 0 0,0 1 1 0 0,1 1-1 0 0,23-36 1 0 0,-28 49 4 0 0,0-1 1 0 0,0 1-1 0 0,1 0 1 0 0,-1 0-1 0 0,1 1 1 0 0,0 0-1 0 0,0-1 0 0 0,1 1 1 0 0,0 1-1 0 0,-1-1 1 0 0,1 1-1 0 0,0 0 1 0 0,0 1-1 0 0,1-1 0 0 0,-1 1 1 0 0,0 0-1 0 0,1 1 1 0 0,0 0-1 0 0,-1 0 1 0 0,1 0-1 0 0,0 1 0 0 0,-1 0 1 0 0,1 0-1 0 0,0 0 1 0 0,-1 1-1 0 0,1 0 1 0 0,-1 1-1 0 0,10 2 0 0 0,-7-1 0 0 0,-1 1 0 0 0,1 0 0 0 0,-1 0 0 0 0,0 1 0 0 0,0 0 0 0 0,0 0-1 0 0,-1 1 1 0 0,0 0 0 0 0,0 1 0 0 0,0-1 0 0 0,-1 1 0 0 0,0 0 0 0 0,0 1-1 0 0,-1 0 1 0 0,0 0 0 0 0,0 0 0 0 0,-1 0 0 0 0,0 1 0 0 0,0-1 0 0 0,3 16-1 0 0,-3-12 2 0 0,-1 0-1 0 0,-1 0 0 0 0,0 0 1 0 0,-1 0-1 0 0,0 0 0 0 0,-1 0 0 0 0,-1 0 1 0 0,0 0-1 0 0,0 0 0 0 0,-1 0 0 0 0,0 0 1 0 0,-1 0-1 0 0,-1-1 0 0 0,0 1 0 0 0,-9 18 1 0 0,5-17 1 0 0,-1 1 1 0 0,0-1-1 0 0,0-1 1 0 0,-2 0-1 0 0,0 0 1 0 0,-14 12-1 0 0,17-17 9 0 0,-1 0 0 0 0,0 0 0 0 0,-1-1 0 0 0,1-1 1 0 0,-1 0-1 0 0,0 0 0 0 0,0 0 0 0 0,-1-2 0 0 0,-17 6 0 0 0,27-9 4 0 0,0 0 0 0 0,0 1 1 0 0,0-1-1 0 0,-1 0 0 0 0,1 0 1 0 0,0 0-1 0 0,0 1 0 0 0,0-1 0 0 0,0 0 1 0 0,0 0-1 0 0,0-1 0 0 0,0 1 1 0 0,0 0-1 0 0,0 0 0 0 0,0 0 0 0 0,0-1 1 0 0,0 1-1 0 0,0-1 0 0 0,0 1 1 0 0,0-1-1 0 0,0 1 0 0 0,-1-2 0 0 0,1 1 9 0 0,1 0 0 0 0,0 1 0 0 0,-1-1-1 0 0,1 0 1 0 0,0 0 0 0 0,0 0 0 0 0,0 0 0 0 0,0 0-1 0 0,0 0 1 0 0,0 0 0 0 0,0 1 0 0 0,0-1-1 0 0,0 0 1 0 0,0 0 0 0 0,1 0 0 0 0,-1 0-1 0 0,0 0 1 0 0,1 0 0 0 0,-1 1 0 0 0,1-2-1 0 0,3-6 76 0 0,1 1 0 0 0,-1 0 0 0 0,1 0-1 0 0,8-8 1 0 0,-4 6-102 0 0,0 1-1 0 0,1 1 1 0 0,0-1 0 0 0,0 2 0 0 0,0-1 0 0 0,1 2-1 0 0,0-1 1 0 0,0 1 0 0 0,1 1 0 0 0,-1 0 0 0 0,1 1-1 0 0,0 0 1 0 0,0 0 0 0 0,23 0 0 0 0,-24 2 6 0 0,0 0 0 0 0,1 1 1 0 0,-1 1-1 0 0,0 0 0 0 0,1 0 0 0 0,-1 1 1 0 0,0 0-1 0 0,0 1 0 0 0,0 1 0 0 0,-1 0 1 0 0,1 0-1 0 0,-1 1 0 0 0,0 0 0 0 0,0 1 1 0 0,0 0-1 0 0,9 8 0 0 0,-14-10 3 0 0,-1 1-1 0 0,0-1 0 0 0,0 1 1 0 0,0 0-1 0 0,-1 0 1 0 0,1 0-1 0 0,-1 0 0 0 0,0 1 1 0 0,-1-1-1 0 0,1 1 1 0 0,-1-1-1 0 0,-1 1 0 0 0,1 0 1 0 0,-1 0-1 0 0,0 0 1 0 0,0 0-1 0 0,0 0 0 0 0,-1 0 1 0 0,0 1-1 0 0,0-1 1 0 0,-1 0-1 0 0,0 0 0 0 0,0 0 1 0 0,-2 6-1 0 0,1-4 3 0 0,-1-1 1 0 0,0 0-1 0 0,0 0 0 0 0,0 0 0 0 0,-1 0 1 0 0,0-1-1 0 0,-1 1 0 0 0,1-1 1 0 0,-1 0-1 0 0,0 0 0 0 0,-1-1 0 0 0,0 0 1 0 0,0 0-1 0 0,0 0 0 0 0,0-1 0 0 0,0 1 1 0 0,-1-1-1 0 0,-13 5 0 0 0,6-3-151 0 0,-1-1 0 0 0,1-1 0 0 0,-1 0 0 0 0,0-1 0 0 0,0 0 0 0 0,0-1 0 0 0,0-1 0 0 0,0 0 0 0 0,0-2 0 0 0,-1 1 0 0 0,1-2 0 0 0,0 0 0 0 0,-20-6 0 0 0,14 2-295 0 0,3 1-134 0 0,1-1 0 0 0,-17-7 1 0 0,8-1-224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18.678"/>
    </inkml:context>
    <inkml:brush xml:id="br0">
      <inkml:brushProperty name="width" value="0.1" units="cm"/>
      <inkml:brushProperty name="height" value="0.1" units="cm"/>
    </inkml:brush>
  </inkml:definitions>
  <inkml:trace contextRef="#ctx0" brushRef="#br0">185 61 5725 0 0,'9'-3'195'0'0,"1"0"0"0"0,-1-1 1 0 0,0 0-1 0 0,0 0 1 0 0,0-1-1 0 0,0 0 1 0 0,-1-1-1 0 0,0 0 1 0 0,14-14-1 0 0,-52 22 829 0 0,19 1-942 0 0,0 0 0 0 0,1 1 0 0 0,-1 0 0 0 0,1 1 0 0 0,0 0 0 0 0,-19 13 0 0 0,13-6 47 0 0,0 1 1 0 0,1 0-1 0 0,-15 17 1 0 0,21-18-25 0 0,-1 0 0 0 0,1 0 0 0 0,1 1 0 0 0,1 1 1 0 0,0-1-1 0 0,0 1 0 0 0,1 0 0 0 0,1 1 0 0 0,0-1 0 0 0,1 1 0 0 0,-3 25 1 0 0,5-28-15 0 0,1 1 0 0 0,1 0 1 0 0,0-1-1 0 0,0 1 1 0 0,1-1-1 0 0,1 1 1 0 0,0-1-1 0 0,1 0 1 0 0,0 1-1 0 0,1-1 1 0 0,0-1-1 0 0,1 1 1 0 0,0-1-1 0 0,11 17 0 0 0,-12-22-69 0 0,0 0 0 0 0,1-1-1 0 0,0 0 1 0 0,0 0-1 0 0,1 0 1 0 0,-1-1-1 0 0,1 1 1 0 0,0-1-1 0 0,0-1 1 0 0,0 1-1 0 0,1-1 1 0 0,7 3-1 0 0,1-1-266 0 0,1-1-1 0 0,-1 0 0 0 0,1-1 0 0 0,20 1 1 0 0,-32-3 68 0 0,0-1 0 0 0,0 0 0 0 0,0 0 0 0 0,0 0 0 0 0,0 0 0 0 0,0-1 1 0 0,0 1-1 0 0,0-1 0 0 0,0 0 0 0 0,-1-1 0 0 0,1 1 0 0 0,0 0 0 0 0,-1-1 0 0 0,1 0 0 0 0,-1 0 1 0 0,1 0-1 0 0,-1 0 0 0 0,0-1 0 0 0,0 1 0 0 0,0-1 0 0 0,0 0 0 0 0,-1 0 0 0 0,1 0 0 0 0,-1 0 1 0 0,1 0-1 0 0,-1-1 0 0 0,0 1 0 0 0,0-1 0 0 0,-1 1 0 0 0,1-1 0 0 0,-1 0 0 0 0,0 0 0 0 0,0 1 1 0 0,0-1-1 0 0,0 0 0 0 0,-1 0 0 0 0,1 0 0 0 0,-1 0 0 0 0,0 0 0 0 0,0 0 0 0 0,-1 0 0 0 0,1 0 1 0 0,-1 0-1 0 0,0 0 0 0 0,0 1 0 0 0,0-1 0 0 0,-1 0 0 0 0,-2-5 0 0 0,-7-13 167 0 0,-1 0 1 0 0,-20-26-1 0 0,17 28 1117 0 0,-1 0 1 0 0,-24-22 0 0 0,38 40-811 0 0,0 1 0 0 0,0-1 1 0 0,0 0-1 0 0,0-1 0 0 0,1 1 0 0 0,-1 0 1 0 0,1 0-1 0 0,-2-4 0 0 0,3 6-227 0 0,-1-1-1 0 0,1 1 0 0 0,0-1 1 0 0,0 1-1 0 0,0-1 1 0 0,0 1-1 0 0,0 0 1 0 0,0-1-1 0 0,0 1 1 0 0,0-1-1 0 0,0 1 0 0 0,0 0 1 0 0,0-1-1 0 0,0 1 1 0 0,1-1-1 0 0,-1 1 1 0 0,0 0-1 0 0,0-1 1 0 0,0 1-1 0 0,0-1 0 0 0,1 1 1 0 0,-1-1-1 0 0,15-6 689 0 0,-3 6-839 0 0,0 0 0 0 0,0 1 0 0 0,0 0 0 0 0,0 1 1 0 0,0 0-1 0 0,18 4 0 0 0,-12-1-816 0 0,33 0 1 0 0,-21-4-60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19.048"/>
    </inkml:context>
    <inkml:brush xml:id="br0">
      <inkml:brushProperty name="width" value="0.1" units="cm"/>
      <inkml:brushProperty name="height" value="0.1" units="cm"/>
    </inkml:brush>
  </inkml:definitions>
  <inkml:trace contextRef="#ctx0" brushRef="#br0">28 141 5973 0 0,'-16'-71'1019'0'0,"4"14"1005"0"0,29 128-634 0 0,-7-24-936 0 0,18 50 1 0 0,4-21-48 0 0,61 109-1 0 0,-79-161-368 0 0,0 0 0 0 0,1-1-1 0 0,1 0 1 0 0,27 27-1 0 0,-43-49-30 0 0,1-1 0 0 0,-1 1-1 0 0,1-1 1 0 0,0 1 0 0 0,-1-1-1 0 0,1 1 1 0 0,-1-1 0 0 0,1 0-1 0 0,0 1 1 0 0,-1-1 0 0 0,1 0-1 0 0,0 1 1 0 0,0-1-1 0 0,-1 0 1 0 0,1 0 0 0 0,0 0-1 0 0,0 0 1 0 0,-1 0 0 0 0,1 0-1 0 0,0 0 1 0 0,0 0 0 0 0,-1 0-1 0 0,1 0 1 0 0,0 0-1 0 0,0 0 1 0 0,-1 0 0 0 0,1-1-1 0 0,0 1 1 0 0,-1 0 0 0 0,1-1-1 0 0,0 1 1 0 0,-1 0 0 0 0,1-1-1 0 0,0 1 1 0 0,-1-1 0 0 0,1 1-1 0 0,-1-1 1 0 0,1 1-1 0 0,-1-1 1 0 0,1 0 0 0 0,-1 1-1 0 0,1-1 1 0 0,-1 1 0 0 0,0-1-1 0 0,1-1 1 0 0,4-5 6 0 0,-1-1 0 0 0,0 0 0 0 0,3-12 0 0 0,0 5-62 0 0,4-12-95 0 0,0 0-1 0 0,-2 0 1 0 0,11-54-1 0 0,3-84-64 0 0,1-11 159 0 0,-9 113-470 0 0,-15 60-582 0 0,2 9-45 0 0,-2 9-682 0 0,0 1 804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19.391"/>
    </inkml:context>
    <inkml:brush xml:id="br0">
      <inkml:brushProperty name="width" value="0.1" units="cm"/>
      <inkml:brushProperty name="height" value="0.1" units="cm"/>
    </inkml:brush>
  </inkml:definitions>
  <inkml:trace contextRef="#ctx0" brushRef="#br0">1 351 7805 0 0,'0'-3'88'0'0,"0"0"1"0"0,1 0-1 0 0,0 0 0 0 0,-1 0 1 0 0,1 0-1 0 0,0 1 1 0 0,1-1-1 0 0,-1 0 0 0 0,0 1 1 0 0,2-4-1 0 0,9-19 1744 0 0,5 110 107 0 0,-8-38-2423 0 0,-1 1 0 0 0,-3 0 0 0 0,-1 51 0 0 0,-2-60-3200 0 0,0-32 2625 0 0</inkml:trace>
  <inkml:trace contextRef="#ctx0" brushRef="#br0" timeOffset="1">170 62 6157 0 0,'-4'-19'92'0'0,"0"0"-100"0"0,4 9 236 0 0,-5 3-236 0 0,3 3 212 0 0,-2 1-232 0 0,4 6 120 0 0,-2 0-236 0 0,-3-1-76 0 0,5 8-60 0 0,-4-1-357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20.240"/>
    </inkml:context>
    <inkml:brush xml:id="br0">
      <inkml:brushProperty name="width" value="0.1" units="cm"/>
      <inkml:brushProperty name="height" value="0.1" units="cm"/>
    </inkml:brush>
  </inkml:definitions>
  <inkml:trace contextRef="#ctx0" brushRef="#br0">48 325 5973 0 0,'2'-2'2070'0'0,"-3"1"-1972"0"0,1 1 0 0 0,0-1 0 0 0,0 1 1 0 0,-1-1-1 0 0,1 0 0 0 0,0 1 0 0 0,-1-1 0 0 0,1 1 1 0 0,0-1-1 0 0,-1 1 0 0 0,1-1 0 0 0,-1 1 0 0 0,1-1 1 0 0,-1 1-1 0 0,1 0 0 0 0,-1-1 0 0 0,0 1 0 0 0,1 0 1 0 0,-1-1-1 0 0,0 1 0 0 0,-2 4 346 0 0,3-4-426 0 0,0 1-1 0 0,0 0 1 0 0,0-1 0 0 0,0 1-1 0 0,1-1 1 0 0,-1 1-1 0 0,0 0 1 0 0,0-1-1 0 0,0 1 1 0 0,1-1-1 0 0,-1 1 1 0 0,0 0 0 0 0,1-1-1 0 0,-1 1 1 0 0,0-1-1 0 0,1 1 1 0 0,-1-1-1 0 0,2 1 1 0 0,6 7 48 0 0,1 0-1 0 0,0-1 1 0 0,1 0 0 0 0,-1-1-1 0 0,1 0 1 0 0,1-1 0 0 0,-1 0-1 0 0,14 4 1 0 0,-16-6-98 0 0,0 0 1 0 0,1-1-1 0 0,-1-1 1 0 0,1 1-1 0 0,-1-1 1 0 0,1-1-1 0 0,-1 1 1 0 0,1-1-1 0 0,0-1 1 0 0,-1 0-1 0 0,1 0 1 0 0,11-4-1 0 0,-16 4-29 0 0,0-2 0 0 0,0 1-1 0 0,-1 0 1 0 0,1-1 0 0 0,0 0-1 0 0,-1 0 1 0 0,0 0 0 0 0,1 0-1 0 0,-1 0 1 0 0,0-1 0 0 0,-1 1 0 0 0,1-1-1 0 0,-1 0 1 0 0,0 0 0 0 0,1 0-1 0 0,-2 0 1 0 0,1 0 0 0 0,0 0-1 0 0,-1-1 1 0 0,0 1 0 0 0,0 0-1 0 0,0-1 1 0 0,-1 1 0 0 0,1-1-1 0 0,-1 1 1 0 0,0-1 0 0 0,0 1-1 0 0,-1-1 1 0 0,1 1 0 0 0,-3-8 0 0 0,-1 2 63 0 0,-1 0 0 0 0,0 1 1 0 0,-1-1-1 0 0,0 1 1 0 0,0 0-1 0 0,-1 1 1 0 0,0-1-1 0 0,0 1 1 0 0,-1 1-1 0 0,0 0 1 0 0,-1 0-1 0 0,1 0 1 0 0,-1 1-1 0 0,-1 0 1 0 0,1 1-1 0 0,-14-5 1 0 0,19 8 35 0 0,0 1 0 0 0,-1 1 0 0 0,1-1 0 0 0,0 1 0 0 0,-1-1 0 0 0,1 1 0 0 0,-1 0 0 0 0,1 1 0 0 0,-1-1 0 0 0,1 1 1 0 0,0 0-1 0 0,-1 0 0 0 0,1 1 0 0 0,0-1 0 0 0,0 1 0 0 0,0 0 0 0 0,0 0 0 0 0,0 0 0 0 0,0 0 0 0 0,0 1 0 0 0,1-1 1 0 0,-1 1-1 0 0,-3 5 0 0 0,-2 0 66 0 0,2 0 1 0 0,-1 0 0 0 0,1 1-1 0 0,0 0 1 0 0,1 0 0 0 0,0 1-1 0 0,1 0 1 0 0,-6 13 0 0 0,7-13-16 0 0,1 1 0 0 0,1-1 1 0 0,0 1-1 0 0,0 0 0 0 0,1-1 0 0 0,0 1 1 0 0,1 0-1 0 0,0 0 0 0 0,1 0 1 0 0,0-1-1 0 0,1 1 0 0 0,0 0 0 0 0,0-1 1 0 0,2 1-1 0 0,-1-1 0 0 0,7 13 1 0 0,-6-15-98 0 0,0 0 1 0 0,0-1 0 0 0,0 0 0 0 0,1 0 0 0 0,1 0 0 0 0,-1 0-1 0 0,1-1 1 0 0,0 0 0 0 0,0 0 0 0 0,1 0 0 0 0,-1-1 0 0 0,1 0-1 0 0,1-1 1 0 0,-1 1 0 0 0,1-1 0 0 0,-1-1 0 0 0,1 0-1 0 0,0 0 1 0 0,0 0 0 0 0,1-1 0 0 0,9 2 0 0 0,0-2-407 0 0,0 0 0 0 0,1-2 0 0 0,-1 0 0 0 0,0 0 0 0 0,1-2 0 0 0,-1-1 0 0 0,0 0 0 0 0,0-1 0 0 0,0-1 0 0 0,31-12 0 0 0,-41 13 374 0 0,0-1 0 0 0,-1 1 0 0 0,0-1 0 0 0,0 0 0 0 0,0-1 0 0 0,0 0 0 0 0,-1 0 0 0 0,0 0 0 0 0,0-1 0 0 0,-1 1 0 0 0,0-2 0 0 0,0 1 0 0 0,0 0 0 0 0,-1-1 0 0 0,0 0 0 0 0,3-10 1 0 0,-2 1 157 0 0,0 0 0 0 0,-1 0 0 0 0,-1-1 1 0 0,-1 1-1 0 0,0-1 0 0 0,-2-35 1 0 0,-1 44-26 0 0,2-115 1356 0 0,-1 120-162 0 0,0 18-1159 0 0,2 57 114 0 0,3 36-96 0 0,-2-71-116 0 0,-4-28-8 0 0,2 1-1 0 0,-1-1 1 0 0,1 1-1 0 0,0-1 0 0 0,1 0 1 0 0,0 1-1 0 0,4 10 1 0 0,0-3-4 0 0,-2-7-6 0 0,0 0 0 0 0,0 0-1 0 0,1 0 1 0 0,8 12 0 0 0,-11-19-18 0 0,-1 0 1 0 0,1 1-1 0 0,0-1 1 0 0,0 0 0 0 0,0 0-1 0 0,0 0 1 0 0,0 0-1 0 0,0 0 1 0 0,0-1 0 0 0,0 1-1 0 0,1-1 1 0 0,-1 1-1 0 0,1-1 1 0 0,-1 0 0 0 0,1 0-1 0 0,-1 0 1 0 0,1 0-1 0 0,0-1 1 0 0,0 1-1 0 0,3 0 1 0 0,-3-2-45 0 0,-1 0 0 0 0,1 0 0 0 0,-1 0 0 0 0,1 0-1 0 0,-1 0 1 0 0,1 0 0 0 0,-1 0 0 0 0,0-1 0 0 0,0 0 0 0 0,0 1 0 0 0,0-1-1 0 0,3-2 1 0 0,23-28-501 0 0,-20 23 430 0 0,4-8 20 0 0,0 0 1 0 0,-1-2-1 0 0,-1 1 1 0 0,-1-1-1 0 0,13-36 1 0 0,16-32 85 0 0,-29 74 2 0 0,-8 13 12 0 0,-1 0 0 0 0,0 0 0 0 0,0 0 0 0 0,0-1 0 0 0,0 1 0 0 0,0 0 0 0 0,0 0 0 0 0,1 0 0 0 0,-1 0 0 0 0,0 0 0 0 0,0 0 0 0 0,0 0 0 0 0,0 0 0 0 0,1 0 0 0 0,-1 0 0 0 0,0 0 0 0 0,0 0 0 0 0,0 0 0 0 0,0 0 0 0 0,1 0 0 0 0,-1 0 0 0 0,0 0 0 0 0,0 0 0 0 0,0 0 0 0 0,0 0 1 0 0,0 0-1 0 0,1 0 0 0 0,-1 0 0 0 0,0 0 0 0 0,0 0 0 0 0,0 0 0 0 0,0 0 0 0 0,0 1 0 0 0,1-1 0 0 0,-1 0 0 0 0,0 0 0 0 0,0 0 0 0 0,0 0 0 0 0,0 0 0 0 0,0 0 0 0 0,6 25-63 0 0,-3-9 90 0 0,0-2 76 0 0,1-1 1 0 0,0 1 0 0 0,1-1-1 0 0,13 25 1 0 0,-14-32-45 0 0,0 0 0 0 0,0 0 0 0 0,0 0-1 0 0,1-1 1 0 0,0 0 0 0 0,0 0 0 0 0,0 0 0 0 0,1 0 0 0 0,0-1 0 0 0,0 0 0 0 0,11 6 0 0 0,-10-7-25 0 0,0 0 0 0 0,0 0 0 0 0,0-1 1 0 0,0 0-1 0 0,1 0 0 0 0,-1-1 1 0 0,1 0-1 0 0,-1 0 0 0 0,1-1 0 0 0,-1 0 1 0 0,1 0-1 0 0,-1-1 0 0 0,12-2 1 0 0,-15 2-24 0 0,1 0 0 0 0,-1-1 1 0 0,0 1-1 0 0,1-1 0 0 0,-1 0 1 0 0,0-1-1 0 0,0 1 0 0 0,0-1 1 0 0,-1 1-1 0 0,1-1 1 0 0,-1 0-1 0 0,1-1 0 0 0,-1 1 1 0 0,0-1-1 0 0,0 1 0 0 0,-1-1 1 0 0,1 0-1 0 0,-1 0 1 0 0,1 0-1 0 0,-1 0 0 0 0,-1 0 1 0 0,1-1-1 0 0,1-4 0 0 0,0-4 10 0 0,-1 0-1 0 0,0 0 0 0 0,-1 0 1 0 0,0 0-1 0 0,-1 0 0 0 0,-1 0 0 0 0,0 0 1 0 0,-6-25-1 0 0,2 13-21 0 0,-2 1 0 0 0,-1 0 0 0 0,-19-38 0 0 0,24 55-122 0 0,-1 1 1 0 0,1 0 0 0 0,-1 0-1 0 0,0 0 1 0 0,0 1-1 0 0,-1-1 1 0 0,1 1 0 0 0,-1 0-1 0 0,0 0 1 0 0,-1 1 0 0 0,1 0-1 0 0,-1 0 1 0 0,0 0-1 0 0,0 0 1 0 0,0 1 0 0 0,-1 0-1 0 0,-11-4 1 0 0,-6 5-853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55.112"/>
    </inkml:context>
    <inkml:brush xml:id="br0">
      <inkml:brushProperty name="width" value="0.1" units="cm"/>
      <inkml:brushProperty name="height" value="0.1" units="cm"/>
    </inkml:brush>
  </inkml:definitions>
  <inkml:trace contextRef="#ctx0" brushRef="#br0">273 19 4548 0 0,'-7'-1'56'0'0,"10"-9"36"0"0,1 6 24 0 0,-8 3 4 0 0,-1-2 296 0 0,-25 17-440 0 0,-69 66 24 0 0,16 9 36 0 0,72-77-28 0 0,2 0-20 0 0,-1-1-72 0 0,3 1-60 0 0,-1 0-52 0 0,1-2-104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23.210"/>
    </inkml:context>
    <inkml:brush xml:id="br0">
      <inkml:brushProperty name="width" value="0.1" units="cm"/>
      <inkml:brushProperty name="height" value="0.1" units="cm"/>
    </inkml:brush>
  </inkml:definitions>
  <inkml:trace contextRef="#ctx0" brushRef="#br0">400 15 6065 0 0,'0'0'5'0'0,"1"0"0"0"0,-1 0 1 0 0,0 0-1 0 0,0 0 0 0 0,0 0 0 0 0,0 0 1 0 0,0 0-1 0 0,1 0 0 0 0,-1 0 1 0 0,0 0-1 0 0,0 0 0 0 0,0 0 1 0 0,0 0-1 0 0,0 0 0 0 0,0 0 1 0 0,0-1-1 0 0,0 1 0 0 0,1 0 1 0 0,-1 0-1 0 0,0 0 0 0 0,0 0 1 0 0,0 0-1 0 0,0 0 0 0 0,0 0 0 0 0,0 0 1 0 0,0-1-1 0 0,0 1 0 0 0,0 0 1 0 0,0 0-1 0 0,0 0 0 0 0,0 0 1 0 0,0 0-1 0 0,0 0 0 0 0,0-1 1 0 0,0 1-1 0 0,0 0 0 0 0,0 0 1 0 0,0 0-1 0 0,0 0 0 0 0,0 0 1 0 0,0 0-1 0 0,5-11 4684 0 0,-5 10-4620 0 0,1 4 0 0 0,0 0-1 0 0,0 1 1 0 0,1-1 0 0 0,-2 0 0 0 0,1 0 0 0 0,0 0 0 0 0,-1 1 0 0 0,1-1 0 0 0,-1 0-1 0 0,0 1 1 0 0,0-1 0 0 0,-1 0 0 0 0,1 1 0 0 0,0-1 0 0 0,-1 0 0 0 0,-1 4 0 0 0,0 2-2 0 0,0-1 0 0 0,-1 1 0 0 0,0-1 0 0 0,-1 1-1 0 0,-5 10 1 0 0,0-7-26 0 0,1-1-1 0 0,-1 0 0 0 0,-1 0 0 0 0,0-1 1 0 0,-1 0-1 0 0,1-1 0 0 0,-2 0 0 0 0,1-1 0 0 0,-1 0 1 0 0,-19 8-1 0 0,6-4-92 0 0,-1-2 1 0 0,0 0-1 0 0,-1-2 1 0 0,-37 7-1 0 0,57-13-137 0 0,0-1-1 0 0,-1 0 0 0 0,1-1 1 0 0,0 1-1 0 0,-1-1 0 0 0,1-1 1 0 0,0 1-1 0 0,-8-3 0 0 0,14 3 139 0 0,0 0-1 0 0,1 0 1 0 0,-1 0-1 0 0,1-1 1 0 0,-1 1-1 0 0,1 0 1 0 0,0 0-1 0 0,-1-1 0 0 0,1 1 1 0 0,-1 0-1 0 0,1-1 1 0 0,-1 1-1 0 0,1-1 1 0 0,0 1-1 0 0,-1 0 1 0 0,1-1-1 0 0,0 1 1 0 0,0-1-1 0 0,-1 1 0 0 0,1-1 1 0 0,0 1-1 0 0,0-1 1 0 0,0 1-1 0 0,-1-1 1 0 0,1 1-1 0 0,0-1 1 0 0,0 0-1 0 0,0 0 1 0 0,-1-2-195 0 0,-2-6-809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23.701"/>
    </inkml:context>
    <inkml:brush xml:id="br0">
      <inkml:brushProperty name="width" value="0.1" units="cm"/>
      <inkml:brushProperty name="height" value="0.1" units="cm"/>
    </inkml:brush>
  </inkml:definitions>
  <inkml:trace contextRef="#ctx0" brushRef="#br0">12 78 9061 0 0,'-6'1'-38'0'0,"6"-1"44"0"0,0 0 1 0 0,-1 0-1 0 0,1 0 1 0 0,0 0-1 0 0,0 0 1 0 0,0 0-1 0 0,0 0 1 0 0,-1 0-1 0 0,1 0 0 0 0,0 0 1 0 0,0 0-1 0 0,0 0 1 0 0,0 0-1 0 0,-1 0 1 0 0,1 0-1 0 0,0 0 1 0 0,0 0-1 0 0,0 0 1 0 0,0 0-1 0 0,-1 0 1 0 0,1 0-1 0 0,0 0 0 0 0,0 0 1 0 0,0 0-1 0 0,0 0 1 0 0,0-1-1 0 0,-1 1 1 0 0,1 0-1 0 0,0 0 1 0 0,0 0-1 0 0,0 0 1 0 0,0 0-1 0 0,0 0 0 0 0,0-1 1 0 0,0 1-1 0 0,0 0 1 0 0,-1 0-1 0 0,1 0 1 0 0,0 0-1 0 0,0 0 1 0 0,0-1-1 0 0,0 1 1 0 0,0 0-1 0 0,0 0 1 0 0,0 0 68 0 0,1 0 1 0 0,-1 0 0 0 0,0 0 0 0 0,1 0 0 0 0,-1 0 0 0 0,0 1 0 0 0,0-1 0 0 0,1 0 0 0 0,-1 0 0 0 0,0 0 0 0 0,0 0 0 0 0,1 1 0 0 0,-1-1 0 0 0,0 0 0 0 0,0 0 0 0 0,0 1 0 0 0,1-1 0 0 0,-1 0 0 0 0,0 0 0 0 0,0 1 0 0 0,0-1 0 0 0,0 0 0 0 0,0 1 0 0 0,1-1 0 0 0,-1 0 0 0 0,0 1 0 0 0,0-1-1 0 0,0 0 1 0 0,0 1 0 0 0,0-1 0 0 0,0 0 0 0 0,0 0 0 0 0,0 1 0 0 0,0-1 0 0 0,0 0 0 0 0,0 1 0 0 0,-1-1 0 0 0,1 0 0 0 0,0 1 0 0 0,0-1 0 0 0,0 0 0 0 0,0 1 0 0 0,0-1 0 0 0,-1 0 0 0 0,1 0 0 0 0,0 1 0 0 0,0-1 0 0 0,0 0 0 0 0,-1 0 0 0 0,1 0 0 0 0,0 1 0 0 0,0-1 0 0 0,-1 0 0 0 0,1 0 0 0 0,0 0-1 0 0,0 1 1 0 0,-1-1 0 0 0,1 0 0 0 0,0 0 0 0 0,-1 0 0 0 0,15-1 41 0 0,0-1 0 0 0,-1-1 0 0 0,1 0 0 0 0,20-8 0 0 0,14-3 43 0 0,55-5-517 0 0,44-11-627 0 0,-112 26-1951 0 0,-30 2 1560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24.041"/>
    </inkml:context>
    <inkml:brush xml:id="br0">
      <inkml:brushProperty name="width" value="0.1" units="cm"/>
      <inkml:brushProperty name="height" value="0.1" units="cm"/>
    </inkml:brush>
  </inkml:definitions>
  <inkml:trace contextRef="#ctx0" brushRef="#br0">1 1 7645 0 0,'0'2'20'0'0,"0"0"1"0"0,0 0-1 0 0,0 1 1 0 0,0-1-1 0 0,0 0 1 0 0,1 0-1 0 0,-1 0 1 0 0,1 1-1 0 0,-1-1 1 0 0,1 0-1 0 0,0 0 1 0 0,0 0 0 0 0,0 0-1 0 0,0 0 1 0 0,2 3-1 0 0,7 19 756 0 0,-1 17 122 0 0,-1 0 0 0 0,2 55-1 0 0,-8-69-1225 0 0,1 0-1 0 0,1 0 0 0 0,1 0 0 0 0,1 0 0 0 0,2-1 1 0 0,21 50-1 0 0,-19-56-595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24.384"/>
    </inkml:context>
    <inkml:brush xml:id="br0">
      <inkml:brushProperty name="width" value="0.1" units="cm"/>
      <inkml:brushProperty name="height" value="0.1" units="cm"/>
    </inkml:brush>
  </inkml:definitions>
  <inkml:trace contextRef="#ctx0" brushRef="#br0">67 51 8329 0 0,'3'-3'1933'0'0,"3"8"-945"0"0,-5-3-958 0 0,1-1 0 0 0,-1 0 0 0 0,1 0 0 0 0,-1 1 0 0 0,1-1 0 0 0,-1 0 0 0 0,1 0 1 0 0,0 0-1 0 0,-1-1 0 0 0,3 2 0 0 0,8 0-76 0 0,9 2 136 0 0,33 10-1 0 0,-48-12-181 0 0,0 0 0 0 0,0 1 0 0 0,0 0 0 0 0,0 0 0 0 0,-1 0 0 0 0,0 1 0 0 0,1-1 0 0 0,-1 1 0 0 0,8 9 0 0 0,-9-8-368 0 0,-2-3 250 0 0,-1-1 0 0 0,0 1 1 0 0,1 0-1 0 0,-1-1 0 0 0,1 1 0 0 0,-1-1 1 0 0,1 0-1 0 0,0 0 0 0 0,0 1 1 0 0,-1-1-1 0 0,1 0 0 0 0,0 0 0 0 0,0-1 1 0 0,0 1-1 0 0,0 0 0 0 0,4 0 1 0 0,2 1-855 0 0</inkml:trace>
  <inkml:trace contextRef="#ctx0" brushRef="#br0" timeOffset="1">239 56 6125 0 0,'-9'-17'181'0'0,"9"15"-93"0"0,-1-1 1 0 0,0 1 0 0 0,0 0 0 0 0,0 0-1 0 0,0-1 1 0 0,0 1 0 0 0,0 0 0 0 0,-1 0 0 0 0,1 0-1 0 0,-1 0 1 0 0,1 1 0 0 0,-1-1 0 0 0,0 0 0 0 0,0 1-1 0 0,0-1 1 0 0,0 1 0 0 0,0 0 0 0 0,0-1 0 0 0,0 1-1 0 0,-3-1 1 0 0,2 3 48 0 0,-1 0-1 0 0,1 0 1 0 0,-1 0-1 0 0,1 1 1 0 0,0-1-1 0 0,-1 1 1 0 0,1 0 0 0 0,0 0-1 0 0,0 0 1 0 0,-4 4-1 0 0,4-4-34 0 0,-6 6-5 0 0,-1 1-1 0 0,2-1 0 0 0,-1 2 1 0 0,1-1-1 0 0,0 1 1 0 0,1 0-1 0 0,1 1 0 0 0,-1 0 1 0 0,-5 14-1 0 0,-5 15-258 0 0,-15 52-1 0 0,26-71-834 0 0,-5 38-1 0 0,9-37-23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24.726"/>
    </inkml:context>
    <inkml:brush xml:id="br0">
      <inkml:brushProperty name="width" value="0.1" units="cm"/>
      <inkml:brushProperty name="height" value="0.1" units="cm"/>
    </inkml:brush>
  </inkml:definitions>
  <inkml:trace contextRef="#ctx0" brushRef="#br0">11 29 8561 0 0,'-11'0'687'0'0,"19"-1"886"0"0,16 0-423 0 0,4 2-1087 0 0,43-5 0 0 0,-39 2-127 0 0,152-13-2515 0 0,-166 12 1662 0 0,-1 0-143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25.056"/>
    </inkml:context>
    <inkml:brush xml:id="br0">
      <inkml:brushProperty name="width" value="0.1" units="cm"/>
      <inkml:brushProperty name="height" value="0.1" units="cm"/>
    </inkml:brush>
  </inkml:definitions>
  <inkml:trace contextRef="#ctx0" brushRef="#br0">21 2 7037 0 0,'-12'-1'150'0'0,"4"0"685"0"0,9 13 134 0 0,1-7-852 0 0,0 0 0 0 0,1 0-1 0 0,0-1 1 0 0,0 1-1 0 0,4 4 1 0 0,6 9 124 0 0,-5-5-79 0 0,1 0-24 0 0,-1 1-1 0 0,0 0 0 0 0,-1 0 0 0 0,-1 0 0 0 0,9 29 0 0 0,-10-19-285 0 0,-1 0 0 0 0,-1 1 0 0 0,-1-1 0 0 0,-1 1 0 0 0,-1-1 0 0 0,-3 26 1 0 0,1-22-601 0 0,-1-2-189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25.505"/>
    </inkml:context>
    <inkml:brush xml:id="br0">
      <inkml:brushProperty name="width" value="0.1" units="cm"/>
      <inkml:brushProperty name="height" value="0.1" units="cm"/>
    </inkml:brush>
  </inkml:definitions>
  <inkml:trace contextRef="#ctx0" brushRef="#br0">35 108 9501 0 0,'-2'-2'19'0'0,"-1"0"1"0"0,1 1-1 0 0,0-1 1 0 0,0-1-1 0 0,0 1 1 0 0,0 0-1 0 0,0 0 0 0 0,1-1 1 0 0,-2-2-1 0 0,-10-13 3241 0 0,17 23-3167 0 0,11 13-81 0 0,-13-16-8 0 0,0 1 0 0 0,-1 0 0 0 0,1 0 0 0 0,-1-1 0 0 0,0 1 0 0 0,0 0 0 0 0,0 0 0 0 0,-1 0 0 0 0,2 4 0 0 0,31 109 14 0 0,-31-106-16 0 0,1 1 1 0 0,-1 0-1 0 0,1 12 1 0 0,-8 5-15 0 0,0-6 9 0 0,-10 46-83 0 0,10-58-114 0 0,7-40 51 0 0,1 13 41 0 0,0-1-1 0 0,2 1 1 0 0,0 0 0 0 0,0 1 0 0 0,11-22 0 0 0,46-72-60 0 0,-36 67 175 0 0,-20 33-10 0 0,2-6-8 0 0,2 1 1 0 0,14-18-1 0 0,-21 29 4 0 0,0 1 0 0 0,0-1 0 0 0,0 1 0 0 0,1 0 0 0 0,-1 0 0 0 0,1 1 0 0 0,0-1 0 0 0,0 1-1 0 0,0 0 1 0 0,0 0 0 0 0,0 0 0 0 0,0 0 0 0 0,0 1 0 0 0,7-2 0 0 0,-7 11-39 0 0,14 55 41 0 0,8 100 7 0 0,-19-139-5 0 0,-1 6 532 0 0,16-48-460 0 0,64-54-12 0 0,-65 53 38 0 0,7 5-30 0 0,85-46-53 0 0,-109 58-11 0 0,1-1 0 0 0,0 1 0 0 0,0 0 0 0 0,0 1 0 0 0,9-2 0 0 0,-14 2-1 0 0,1 1 1 0 0,0 0-1 0 0,-1 1 0 0 0,1-1 1 0 0,-1 0-1 0 0,1 0 1 0 0,0 0-1 0 0,-1 0 1 0 0,1 0-1 0 0,-1 0 1 0 0,1 1-1 0 0,0-1 0 0 0,-1 0 1 0 0,1 1-1 0 0,-1-1 1 0 0,1 0-1 0 0,-1 1 1 0 0,1-1-1 0 0,-1 1 0 0 0,1-1 1 0 0,-1 1-1 0 0,5 3 5 0 0,-2-1 3 0 0,0 0 0 0 0,0 0-1 0 0,0 0 1 0 0,0 0-1 0 0,-1 1 1 0 0,1 0-1 0 0,-1-1 1 0 0,0 1-1 0 0,0 0 1 0 0,0 0-1 0 0,0 0 1 0 0,-1 0 0 0 0,0 0-1 0 0,0 1 1 0 0,0-1-1 0 0,0 0 1 0 0,-1 0-1 0 0,1 1 1 0 0,-1-1-1 0 0,-1 8 1 0 0,0 7-21 0 0,-2 1-1 0 0,0-1 1 0 0,-7 23 0 0 0,9-40 1 0 0,-6 23-353 0 0,4-15-118 0 0,0 0 0 0 0,0-1 0 0 0,1 1 0 0 0,1 0 0 0 0,0 0 0 0 0,0 16-1 0 0,2-15-612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25.909"/>
    </inkml:context>
    <inkml:brush xml:id="br0">
      <inkml:brushProperty name="width" value="0.1" units="cm"/>
      <inkml:brushProperty name="height" value="0.1" units="cm"/>
    </inkml:brush>
  </inkml:definitions>
  <inkml:trace contextRef="#ctx0" brushRef="#br0">179 153 8069 0 0,'0'-3'-21'0'0,"-3"-17"150"0"0,-1 1 0 0 0,0-1-1 0 0,-2 1 1 0 0,0 1 0 0 0,-11-25 0 0 0,16 42-126 0 0,1 1-1 0 0,0-1 1 0 0,-1 0 0 0 0,1 1 0 0 0,0-1 0 0 0,-1 1 0 0 0,1-1-1 0 0,-1 1 1 0 0,1-1 0 0 0,-1 1 0 0 0,1-1 0 0 0,-1 1-1 0 0,1-1 1 0 0,-1 1 0 0 0,1 0 0 0 0,-1-1 0 0 0,0 1 0 0 0,1 0-1 0 0,-1 0 1 0 0,0-1 0 0 0,1 1 0 0 0,-1 0 0 0 0,0 0-1 0 0,1 0 1 0 0,-1 0 0 0 0,0 0 0 0 0,1 0 0 0 0,-1 0 0 0 0,0 0-1 0 0,1 0 1 0 0,-1 0 0 0 0,0 0 0 0 0,-2 1 1 0 0,1 0 1 0 0,0 0-1 0 0,0 1 1 0 0,1-1-1 0 0,-1 0 1 0 0,0 1-1 0 0,0-1 1 0 0,1 1-1 0 0,-1-1 1 0 0,-1 3-1 0 0,-5 6 34 0 0,1 0 0 0 0,-10 20-1 0 0,5-6 77 0 0,0 0-1 0 0,2 1 0 0 0,0 0 1 0 0,-10 50-1 0 0,19-73-96 0 0,1 0 0 0 0,0 0 0 0 0,0 0 0 0 0,-1 0 0 0 0,1 0 0 0 0,0 1 0 0 0,1-1 0 0 0,-1 0 0 0 0,0 0 0 0 0,1 0 0 0 0,-1 0 0 0 0,1 0 0 0 0,0 0 0 0 0,-1 0 0 0 0,1 0 0 0 0,0 0 0 0 0,0 0 0 0 0,0 0 0 0 0,1 0 0 0 0,-1-1 0 0 0,0 1 0 0 0,1-1 0 0 0,-1 1 0 0 0,1-1 0 0 0,3 3 0 0 0,-3-2 2 0 0,0-1 0 0 0,1 0-1 0 0,-1 0 1 0 0,1 0 0 0 0,-1-1-1 0 0,1 1 1 0 0,-1-1 0 0 0,1 1-1 0 0,0-1 1 0 0,-1 0 0 0 0,1 0-1 0 0,0 0 1 0 0,-1 0-1 0 0,1 0 1 0 0,-1-1 0 0 0,1 1-1 0 0,0-1 1 0 0,-1 0 0 0 0,1 0-1 0 0,2-1 1 0 0,1-1-19 0 0,1 1 2 0 0,0-1 0 0 0,0 0 0 0 0,-1 0 0 0 0,0 0 0 0 0,1-1 0 0 0,-1 0 0 0 0,0 0 0 0 0,-1-1 0 0 0,1 1-1 0 0,-1-1 1 0 0,0-1 0 0 0,8-10 0 0 0,7-23 136 0 0,-17 32-52 0 0,0 0-1 0 0,1 0 1 0 0,-1 1 0 0 0,2-1-1 0 0,5-8 1 0 0,-10 15-84 0 0,0 0 1 0 0,0 0 0 0 0,0 0 0 0 0,0 0-1 0 0,1 0 1 0 0,-1 0 0 0 0,0 0 0 0 0,0 0 0 0 0,0-1-1 0 0,0 1 1 0 0,0 0 0 0 0,0 0 0 0 0,0 0-1 0 0,0 0 1 0 0,1 0 0 0 0,-1 0 0 0 0,0 0-1 0 0,0 0 1 0 0,0 0 0 0 0,0 0 0 0 0,0 0-1 0 0,0 0 1 0 0,1 0 0 0 0,-1 0 0 0 0,0 0-1 0 0,0 0 1 0 0,0 0 0 0 0,0 0 0 0 0,0 0-1 0 0,0 0 1 0 0,1 0 0 0 0,-1 0 0 0 0,0 0-1 0 0,0 0 1 0 0,0 0 0 0 0,0 0 0 0 0,0 0-1 0 0,0 0 1 0 0,0 1 0 0 0,1-1 0 0 0,-1 0 0 0 0,0 0-1 0 0,0 0 1 0 0,0 0 0 0 0,0 0 0 0 0,0 0-1 0 0,0 0 1 0 0,0 0 0 0 0,0 1 0 0 0,0-1-1 0 0,0 0 1 0 0,0 0 0 0 0,0 0 0 0 0,0 0-1 0 0,0 0 1 0 0,0 0 0 0 0,0 0 0 0 0,1 1-1 0 0,1 14 11 0 0,-1 23-88 0 0,-1-33 100 0 0,0 75-1023 0 0,1-80 858 0 0,0 1 0 0 0,-1 0 1 0 0,1 0-1 0 0,0 0 0 0 0,-1 0 0 0 0,1 0 0 0 0,0-1 1 0 0,0 1-1 0 0,0 0 0 0 0,-1-1 0 0 0,1 1 0 0 0,0-1 1 0 0,0 1-1 0 0,0-1 0 0 0,0 1 0 0 0,0-1 1 0 0,0 0-1 0 0,0 1 0 0 0,0-1 0 0 0,1 0 0 0 0,-1 0 1 0 0,0 0-1 0 0,1 0 0 0 0,7-1-789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26.236"/>
    </inkml:context>
    <inkml:brush xml:id="br0">
      <inkml:brushProperty name="width" value="0.1" units="cm"/>
      <inkml:brushProperty name="height" value="0.1" units="cm"/>
    </inkml:brush>
  </inkml:definitions>
  <inkml:trace contextRef="#ctx0" brushRef="#br0">121 130 5693 0 0,'4'-22'146'0'0,"-2"10"85"0"0,0-1 0 0 0,0 1 0 0 0,-1-1 1 0 0,0 0-1 0 0,-3-19 0 0 0,2 31-207 0 0,0 1 1 0 0,0-1-1 0 0,0 1 1 0 0,0-1-1 0 0,0 1 1 0 0,0-1-1 0 0,-1 1 0 0 0,1-1 1 0 0,0 1-1 0 0,0-1 1 0 0,-1 1-1 0 0,1-1 1 0 0,0 1-1 0 0,-1-1 0 0 0,1 1 1 0 0,0-1-1 0 0,-1 1 1 0 0,1 0-1 0 0,-1-1 1 0 0,1 1-1 0 0,0 0 0 0 0,-1-1 1 0 0,1 1-1 0 0,-1 0 1 0 0,1-1-1 0 0,-1 1 1 0 0,1 0-1 0 0,-1 0 0 0 0,0 0 1 0 0,0-1-1 0 0,0 1 8 0 0,-1 0-1 0 0,0 1 1 0 0,1-1 0 0 0,-1 0-1 0 0,0 0 1 0 0,1 1-1 0 0,-1-1 1 0 0,1 1-1 0 0,-1-1 1 0 0,-2 2-1 0 0,0 1 24 0 0,-1 0-1 0 0,0 0 1 0 0,1 0-1 0 0,0 0 1 0 0,0 0-1 0 0,-4 5 0 0 0,5-4-5 0 0,1-1-1 0 0,-1 1 0 0 0,1 0 0 0 0,0 0 0 0 0,0 0 0 0 0,1 1 0 0 0,-1-1 0 0 0,1 0 0 0 0,0 1 0 0 0,0-1 0 0 0,0 1 0 0 0,0-1 0 0 0,1 1 0 0 0,0-1 0 0 0,0 1 0 0 0,0-1 0 0 0,1 1 0 0 0,-1-1 0 0 0,1 1 0 0 0,0-1 1 0 0,0 1-1 0 0,1-1 0 0 0,-1 0 0 0 0,1 0 0 0 0,0 0 0 0 0,3 5 0 0 0,4 6 20 0 0,0-1 0 0 0,2 0 0 0 0,-1 0 0 0 0,2-1 0 0 0,19 18 1 0 0,-30-31-70 0 0,-1 1 0 0 0,1-1 1 0 0,-1 1-1 0 0,1-1 0 0 0,-1 0 0 0 0,1 1 1 0 0,-1-1-1 0 0,0 1 0 0 0,1-1 1 0 0,-1 1-1 0 0,0 0 0 0 0,1-1 1 0 0,-1 1-1 0 0,0-1 0 0 0,0 1 0 0 0,1 0 1 0 0,-1-1-1 0 0,0 1 0 0 0,0-1 1 0 0,0 1-1 0 0,0 0 0 0 0,0-1 0 0 0,0 1 1 0 0,0 0-1 0 0,0-1 0 0 0,0 2 1 0 0,-1-1-1 0 0,0 0 0 0 0,1 0 0 0 0,-1 0 1 0 0,0 0-1 0 0,1-1 0 0 0,-1 1 0 0 0,0 0 0 0 0,0 0 1 0 0,0-1-1 0 0,0 1 0 0 0,0 0 0 0 0,0-1 0 0 0,0 1 1 0 0,-1 0-1 0 0,-7 2-64 0 0,1 0 1 0 0,-1 0-1 0 0,-10 2 0 0 0,11-4-92 0 0,2 1-1 0 0,0-1 0 0 0,0 0 0 0 0,1 0 0 0 0,-1-1 0 0 0,-7 0 0 0 0,11 0 15 0 0,0 0-1 0 0,0-1 1 0 0,0 1-1 0 0,0 0 1 0 0,0-1 0 0 0,0 1-1 0 0,0-1 1 0 0,0 0-1 0 0,0 0 1 0 0,1 0-1 0 0,-1 0 1 0 0,0 0 0 0 0,0 0-1 0 0,1 0 1 0 0,-1 0-1 0 0,0-1 1 0 0,1 1-1 0 0,-3-3 1 0 0,2-5-658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26.579"/>
    </inkml:context>
    <inkml:brush xml:id="br0">
      <inkml:brushProperty name="width" value="0.1" units="cm"/>
      <inkml:brushProperty name="height" value="0.1" units="cm"/>
    </inkml:brush>
  </inkml:definitions>
  <inkml:trace contextRef="#ctx0" brushRef="#br0">1 73 5148 0 0,'47'-73'1683'0'0,"-47"86"-1189"0"0,0-1-1 0 0,1 0 1 0 0,1 0 0 0 0,5 22 0 0 0,-4-19-198 0 0,5 43 112 0 0,1 81 1 0 0,-3-26-404 0 0,5 14-3968 0 0,-11-119 2985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55.497"/>
    </inkml:context>
    <inkml:brush xml:id="br0">
      <inkml:brushProperty name="width" value="0.1" units="cm"/>
      <inkml:brushProperty name="height" value="0.1" units="cm"/>
    </inkml:brush>
  </inkml:definitions>
  <inkml:trace contextRef="#ctx0" brushRef="#br0">11 81 4016 0 0,'0'0'1133'0'0,"-2"-7"-803"0"0,0 1-195 0 0,1 4 18 0 0,0 0 0 0 0,0 0 1 0 0,0 0-1 0 0,0 0 0 0 0,1-1 0 0 0,-1 1 1 0 0,1 0-1 0 0,0 0 0 0 0,-1-4 1 0 0,1 4-125 0 0,1 1 1 0 0,-1-1-1 0 0,0 0 1 0 0,0 0 0 0 0,1 1-1 0 0,-1-1 1 0 0,1 0-1 0 0,0 1 1 0 0,-1-1 0 0 0,3-2-1 0 0,-1-1 55 0 0,0 0 575 0 0,2 3-585 0 0,10-6-16 0 0,-10 6 640 0 0,8 7-545 0 0,36 15 17 0 0,-16-5-4 0 0,51 32-21 0 0,41 36 266 0 0,-41-25-318 0 0,-67-48-174 0 0,52 36 241 0 0,-61-41-345 0 0,0 1 0 0 0,0 1 1 0 0,-1 0-1 0 0,0-1 0 0 0,0 2 0 0 0,9 13 0 0 0,-9-12-518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26.918"/>
    </inkml:context>
    <inkml:brush xml:id="br0">
      <inkml:brushProperty name="width" value="0.1" units="cm"/>
      <inkml:brushProperty name="height" value="0.1" units="cm"/>
    </inkml:brush>
  </inkml:definitions>
  <inkml:trace contextRef="#ctx0" brushRef="#br0">22 326 5725 0 0,'-21'-38'3252'0'0,"28"25"-1654"0"0,-3 11-1539 0 0,-1 0 0 0 0,1 1 1 0 0,0-1-1 0 0,0 1 0 0 0,0 0 0 0 0,-1 0 0 0 0,1 1 1 0 0,5-1-1 0 0,1-1-37 0 0,45-7-54 0 0,-29 6-41 0 0,-1-2 1 0 0,0 0-1 0 0,45-17 0 0 0,-69 21 54 0 0,1 0 0 0 0,0 0 0 0 0,0 0 0 0 0,0-1 0 0 0,-1 1-1 0 0,1-1 1 0 0,-1 1 0 0 0,1-1 0 0 0,-1 1 0 0 0,1-1 0 0 0,-1 0 0 0 0,0 1 0 0 0,0-1 0 0 0,0 0 0 0 0,0 0-1 0 0,0 0 1 0 0,0 0 0 0 0,-1 0 0 0 0,1 0 0 0 0,-1 0 0 0 0,1 0 0 0 0,-1 0 0 0 0,0-1 0 0 0,0 1 0 0 0,0 0 0 0 0,0 0-1 0 0,0 0 1 0 0,0 0 0 0 0,-1 0 0 0 0,1 0 0 0 0,-2-4 0 0 0,-1-7-29 0 0,-1-1-1 0 0,-1 1 1 0 0,-11-22-1 0 0,10 21 39 0 0,-2-3-16 0 0,-1 1 1 0 0,-11-18-1 0 0,17 33-79 0 0,0 8 62 0 0,1 14 48 0 0,1-16-3 0 0,-3 25 25 0 0,-1 2 112 0 0,1-1 0 0 0,1 39-1 0 0,3-63-167 0 0,0 1 1 0 0,1 0-1 0 0,0-1 0 0 0,0 1 0 0 0,1 0 0 0 0,0-1 0 0 0,0 0 0 0 0,0 1 0 0 0,1-1 0 0 0,1 0 0 0 0,-1 0 0 0 0,1-1 0 0 0,0 1 0 0 0,7 8 1 0 0,-8-12-96 0 0,0-1 1 0 0,-1 0-1 0 0,1 0 1 0 0,0 0-1 0 0,0-1 1 0 0,0 1-1 0 0,0-1 1 0 0,0 1-1 0 0,0-1 1 0 0,6 1-1 0 0,1 2-326 0 0,11 3-528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27.242"/>
    </inkml:context>
    <inkml:brush xml:id="br0">
      <inkml:brushProperty name="width" value="0.1" units="cm"/>
      <inkml:brushProperty name="height" value="0.1" units="cm"/>
    </inkml:brush>
  </inkml:definitions>
  <inkml:trace contextRef="#ctx0" brushRef="#br0">27 165 6501 0 0,'-7'-12'145'0'0,"-11"-19"548"0"0,17 30-454 0 0,2 5-93 0 0,0 0 0 0 0,0 0 0 0 0,0-1 0 0 0,1 1 0 0 0,0 0 0 0 0,0-1-1 0 0,0 1 1 0 0,0-1 0 0 0,0 1 0 0 0,1-1 0 0 0,3 4 0 0 0,7 11 97 0 0,-4-2-94 0 0,0 1 1 0 0,-2-1 0 0 0,0 2 0 0 0,6 20 0 0 0,-11-30-132 0 0,0 0 0 0 0,0 0 0 0 0,-1 0-1 0 0,0 0 1 0 0,-1 0 0 0 0,1 0 0 0 0,-1 0-1 0 0,-1 0 1 0 0,0 0 0 0 0,0 0 0 0 0,0 0 0 0 0,-4 9-1 0 0,5-17-12 0 0,0 1-1 0 0,0 0 0 0 0,-1 0 0 0 0,1 0 1 0 0,0-1-1 0 0,-1 1 0 0 0,1 0 1 0 0,0-1-1 0 0,-1 1 0 0 0,1 0 0 0 0,-1 0 1 0 0,1-1-1 0 0,-1 1 0 0 0,1-1 1 0 0,-1 1-1 0 0,0-1 0 0 0,1 1 0 0 0,-1-1 1 0 0,0 1-1 0 0,1-1 0 0 0,-1 1 1 0 0,0-1-1 0 0,0 0 0 0 0,1 1 0 0 0,-1-1 1 0 0,0 0-1 0 0,0 0 0 0 0,0 0 1 0 0,1 0-1 0 0,-1 0 0 0 0,0 1 0 0 0,0-1 1 0 0,0-1-1 0 0,1 1 0 0 0,-1 0 1 0 0,0 0-1 0 0,0 0 0 0 0,0 0 0 0 0,1 0 1 0 0,-1-1-1 0 0,0 1 0 0 0,0 0 1 0 0,1-1-1 0 0,-1 1 0 0 0,-1-1 0 0 0,0-1 17 0 0,0 1 0 0 0,1-1-1 0 0,-1 1 1 0 0,0-1-1 0 0,1 0 1 0 0,-1 0 0 0 0,1 0-1 0 0,-1 0 1 0 0,1 0-1 0 0,0 0 1 0 0,0 0 0 0 0,0 0-1 0 0,0 0 1 0 0,0-1-1 0 0,0-2 1 0 0,0-3 20 0 0,0 1 0 0 0,1-1-1 0 0,0 0 1 0 0,1 0 0 0 0,-1 0 0 0 0,2 0-1 0 0,-1 1 1 0 0,1-1 0 0 0,0 1 0 0 0,1-1-1 0 0,5-11 1 0 0,4-6 33 0 0,30-44-1 0 0,-36 60-64 0 0,10-13-7 0 0,0-1 1 0 0,29-28 0 0 0,-35 41-2 0 0,1 0 1 0 0,-1 1-1 0 0,1 1 1 0 0,1-1-1 0 0,0 2 1 0 0,21-12-1 0 0,-30 18-4 0 0,0 0 0 0 0,-1 0 0 0 0,1 0-1 0 0,0 0 1 0 0,0 1 0 0 0,0-1-1 0 0,-1 1 1 0 0,5-1 0 0 0,-6 1-7 0 0,-1 0 0 0 0,1 0 0 0 0,-1 0 0 0 0,0 1 0 0 0,1-1 0 0 0,-1 0 0 0 0,1 0 0 0 0,-1 0 1 0 0,0 0-1 0 0,1 1 0 0 0,-1-1 0 0 0,1 0 0 0 0,-1 0 0 0 0,0 1 0 0 0,1-1 0 0 0,-1 0 0 0 0,0 0 0 0 0,0 1 0 0 0,1-1 0 0 0,-1 0 0 0 0,0 1 1 0 0,1 0-1 0 0,-1 16-665 0 0,-11 10-913 0 0,5-11 423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8.225"/>
    </inkml:context>
    <inkml:brush xml:id="br0">
      <inkml:brushProperty name="width" value="0.1" units="cm"/>
      <inkml:brushProperty name="height" value="0.1" units="cm"/>
    </inkml:brush>
  </inkml:definitions>
  <inkml:trace contextRef="#ctx0" brushRef="#br0">13 52 6409 0 0,'-2'-5'45'0'0,"0"-1"0"0"0,0 1 1 0 0,1 0-1 0 0,-2-11 1 0 0,0 2 101 0 0,19 96 345 0 0,7 112-1 0 0,-9 90 525 0 0,-10-164-738 0 0,-1-49-274 0 0,1 274-1665 0 0,-6-327 915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8.830"/>
    </inkml:context>
    <inkml:brush xml:id="br0">
      <inkml:brushProperty name="width" value="0.1" units="cm"/>
      <inkml:brushProperty name="height" value="0.1" units="cm"/>
    </inkml:brush>
  </inkml:definitions>
  <inkml:trace contextRef="#ctx0" brushRef="#br0">75 329 4400 0 0,'-70'-201'705'0'0,"69"199"-685"0"0,1 0 0 0 0,-1-1 0 0 0,0 1 1 0 0,1-1-1 0 0,-1 1 0 0 0,1-1 0 0 0,0 1 0 0 0,-1-1 0 0 0,1 1 0 0 0,0-1 0 0 0,1 0 1 0 0,-1 1-1 0 0,0-1 0 0 0,1 1 0 0 0,0-1 0 0 0,-1 1 0 0 0,1 0 0 0 0,2-5 0 0 0,-1 4-11 0 0,0 0-1 0 0,0 1 1 0 0,1-1-1 0 0,-1 0 0 0 0,1 1 1 0 0,0-1-1 0 0,-1 1 0 0 0,1 0 1 0 0,0 0-1 0 0,0 0 1 0 0,6-3-1 0 0,4 0-9 0 0,0 0 0 0 0,1 1 0 0 0,0 1 0 0 0,-1 0 0 0 0,22-2 1 0 0,396-15 72 0 0,0 32 131 0 0,-428-12-201 0 0,1343 82 567 0 0,-1066-62-520 0 0,577 7 617 0 0,-861-24-520 0 0,-1 0-1 0 0,1 0 1 0 0,0 1-1 0 0,0-1 1 0 0,1 1-1 0 0,-1 0 1 0 0,-4 7-1 0 0,-36 47 347 0 0,21-21-262 0 0,2 1 0 0 0,1 1 0 0 0,2 1 0 0 0,1 0 0 0 0,-19 77 0 0 0,-28 221 775 0 0,60-318-952 0 0,-13 93 65 0 0,4 0 0 0 0,4 176 0 0 0,9-275-118 0 0,0-1 0 0 0,0 1 0 0 0,-1 0 0 0 0,-5 22-1 0 0,5-32 2 0 0,0 0-1 0 0,-1 0 0 0 0,1 0 0 0 0,-1 0 0 0 0,1 0 0 0 0,-1 0 1 0 0,0 0-1 0 0,-1-1 0 0 0,1 1 0 0 0,-1-1 0 0 0,1 0 0 0 0,-1 0 0 0 0,0 0 1 0 0,0 0-1 0 0,-1 0 0 0 0,1-1 0 0 0,0 1 0 0 0,-1-1 0 0 0,-5 3 0 0 0,-3 0-3 0 0,0-2-1 0 0,0 1 0 0 0,-1-1 1 0 0,1-1-1 0 0,-1 0 0 0 0,-25 0 1 0 0,-81-10-58 0 0,54 2-5 0 0,-255-15-334 0 0,-483-23 164 0 0,-472 65 38 0 0,1191-13-42 0 0,-44 3-1202 0 0,99-11 585 0 0,6 4-227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9.252"/>
    </inkml:context>
    <inkml:brush xml:id="br0">
      <inkml:brushProperty name="width" value="0.1" units="cm"/>
      <inkml:brushProperty name="height" value="0.1" units="cm"/>
    </inkml:brush>
  </inkml:definitions>
  <inkml:trace contextRef="#ctx0" brushRef="#br0">366 233 7581 0 0,'2'-16'-35'0'0,"-1"0"1"0"0,-1 1-1 0 0,0-1 0 0 0,-5-29 1 0 0,4 36 45 0 0,-1 0-1 0 0,0 0 1 0 0,-1 0 0 0 0,0 0 0 0 0,0 1 0 0 0,-1-1-1 0 0,0 1 1 0 0,0 0 0 0 0,-1 0 0 0 0,-5-7 0 0 0,8 13-1 0 0,0 0 0 0 0,-1 0 1 0 0,1 0-1 0 0,0 0 0 0 0,-1 0 0 0 0,1 1 1 0 0,-1-1-1 0 0,0 1 0 0 0,1 0 1 0 0,-1-1-1 0 0,0 1 0 0 0,0 0 0 0 0,0 1 1 0 0,0-1-1 0 0,0 0 0 0 0,0 1 1 0 0,0 0-1 0 0,0 0 0 0 0,0 0 0 0 0,0 0 1 0 0,0 0-1 0 0,0 0 0 0 0,0 1 1 0 0,0-1-1 0 0,0 1 0 0 0,0 0 0 0 0,0 0 1 0 0,1 0-1 0 0,-1 1 0 0 0,0-1 0 0 0,-2 2 1 0 0,-8 5 84 0 0,0 0 1 0 0,1 0 0 0 0,0 1-1 0 0,-19 20 1 0 0,21-21-80 0 0,1 2 0 0 0,1-1 0 0 0,-1 1 1 0 0,2 1-1 0 0,-1-1 0 0 0,2 1 0 0 0,-1 0 0 0 0,-4 14 0 0 0,8-20-3 0 0,2 1-1 0 0,-1 0 1 0 0,1 0-1 0 0,0 0 1 0 0,0-1 0 0 0,0 1-1 0 0,1 0 1 0 0,0 0-1 0 0,0 0 1 0 0,1 0 0 0 0,-1 0-1 0 0,1 0 1 0 0,0 0-1 0 0,1 0 1 0 0,0 0-1 0 0,0-1 1 0 0,0 1 0 0 0,0-1-1 0 0,6 9 1 0 0,-3-6 2 0 0,0-1 0 0 0,1 0 0 0 0,0 1 0 0 0,0-2 0 0 0,1 1 0 0 0,0-1 0 0 0,8 6 0 0 0,7 3 19 0 0,26 13-1 0 0,-24-15-22 0 0,25 19-1 0 0,-46-30-11 0 0,-1 0 1 0 0,1 0 0 0 0,-1 0-1 0 0,0 0 1 0 0,0 1 0 0 0,0-1-1 0 0,0 1 1 0 0,0-1 0 0 0,0 1-1 0 0,-1 0 1 0 0,0 0-1 0 0,1-1 1 0 0,1 7 0 0 0,-3-7 0 0 0,0-1 0 0 0,0 1 0 0 0,0-1 0 0 0,0 1 1 0 0,0 0-1 0 0,0-1 0 0 0,0 1 0 0 0,0 0 0 0 0,-1-1 0 0 0,1 1 1 0 0,0-1-1 0 0,-1 1 0 0 0,0-1 0 0 0,1 1 0 0 0,-1-1 1 0 0,0 1-1 0 0,0-1 0 0 0,0 1 0 0 0,0-1 0 0 0,0 0 0 0 0,0 0 1 0 0,0 1-1 0 0,0-1 0 0 0,0 0 0 0 0,-1 0 0 0 0,1 0 0 0 0,0 0 1 0 0,-2 0-1 0 0,-9 6-6 0 0,0-1-1 0 0,-1-1 1 0 0,1 0 0 0 0,-1 0-1 0 0,0-2 1 0 0,-24 5 0 0 0,11-5-163 0 0,0 0-1 0 0,-39-2 1 0 0,61-1 51 0 0,0 0-1 0 0,1-1 1 0 0,-1 1 0 0 0,1-1 0 0 0,-1 0 0 0 0,1 0 0 0 0,0 0 0 0 0,-1-1-1 0 0,1 1 1 0 0,0-1 0 0 0,0 0 0 0 0,0 0 0 0 0,0 0 0 0 0,0 0 0 0 0,0 0-1 0 0,1-1 1 0 0,-1 1 0 0 0,1-1 0 0 0,-3-3 0 0 0,4-5-694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9.576"/>
    </inkml:context>
    <inkml:brush xml:id="br0">
      <inkml:brushProperty name="width" value="0.1" units="cm"/>
      <inkml:brushProperty name="height" value="0.1" units="cm"/>
    </inkml:brush>
  </inkml:definitions>
  <inkml:trace contextRef="#ctx0" brushRef="#br0">193 16 6377 0 0,'1'0'3'0'0,"-1"0"1"0"0,1 0-1 0 0,-1 0 1 0 0,1 0 0 0 0,-1 0-1 0 0,1-1 1 0 0,0 1 0 0 0,-1 0-1 0 0,1 0 1 0 0,-1-1 0 0 0,1 1-1 0 0,-1 0 1 0 0,1-1-1 0 0,-1 1 1 0 0,1-1 0 0 0,-1 1-1 0 0,0-1 1 0 0,1 1 0 0 0,-1 0-1 0 0,0-1 1 0 0,1 0 0 0 0,-1 1-1 0 0,1-1 1 0 0,-1 0 1 0 0,-1 1 1 0 0,1-1-1 0 0,0 1 1 0 0,0-1-1 0 0,0 1 1 0 0,-1 0-1 0 0,1-1 1 0 0,0 1-1 0 0,0 0 1 0 0,-1-1-1 0 0,1 1 0 0 0,0 0 1 0 0,-1-1-1 0 0,1 1 1 0 0,0 0-1 0 0,-1 0 1 0 0,1-1-1 0 0,0 1 1 0 0,-1 0-1 0 0,1 0 1 0 0,-1 0-1 0 0,1 0 1 0 0,0-1-1 0 0,-1 1 1 0 0,1 0-1 0 0,-1 0 1 0 0,1 0-1 0 0,0 0 0 0 0,-1 0 1 0 0,1 0-1 0 0,-1 0 1 0 0,1 0-1 0 0,-1 0 1 0 0,0 1-1 0 0,-7-2 99 0 0,-1 2 0 0 0,1 0-1 0 0,-1 0 1 0 0,1 0 0 0 0,0 1-1 0 0,0 0 1 0 0,0 1-1 0 0,0-1 1 0 0,0 2 0 0 0,0-1-1 0 0,1 1 1 0 0,-1 0 0 0 0,1 1-1 0 0,0 0 1 0 0,0 0 0 0 0,-10 10-1 0 0,12-10-24 0 0,1 0-1 0 0,-1 0 0 0 0,1 0 0 0 0,0 0 1 0 0,1 1-1 0 0,-1-1 0 0 0,1 1 0 0 0,0 0 1 0 0,1 0-1 0 0,-1 0 0 0 0,1 0 0 0 0,1 1 1 0 0,-1-1-1 0 0,1 0 0 0 0,0 1 0 0 0,0-1 1 0 0,1 1-1 0 0,0 0 0 0 0,0-1 0 0 0,0 1 1 0 0,3 12-1 0 0,0-9-55 0 0,0 0-1 0 0,1 0 1 0 0,0-1-1 0 0,0 0 1 0 0,1 1-1 0 0,0-1 1 0 0,0-1 0 0 0,1 1-1 0 0,1-1 1 0 0,-1 0-1 0 0,1-1 1 0 0,0 1 0 0 0,1-1-1 0 0,15 10 1 0 0,-18-13-23 0 0,1-1 1 0 0,-1 0 0 0 0,1 0-1 0 0,0-1 1 0 0,0 1 0 0 0,0-1-1 0 0,0-1 1 0 0,1 1-1 0 0,-1-1 1 0 0,0 0 0 0 0,1 0-1 0 0,-1-1 1 0 0,0 0 0 0 0,1 0-1 0 0,-1-1 1 0 0,1 1 0 0 0,-1-1-1 0 0,0-1 1 0 0,1 1-1 0 0,-1-1 1 0 0,0 0 0 0 0,0-1-1 0 0,0 1 1 0 0,8-6 0 0 0,-5 3-50 0 0,0-1 1 0 0,0 0 0 0 0,-1 0 0 0 0,0-1 0 0 0,0 0-1 0 0,0 0 1 0 0,-1-1 0 0 0,0 0 0 0 0,0-1 0 0 0,7-11-1 0 0,-12 14 16 0 0,1 1-1 0 0,-1-1 1 0 0,0 1-1 0 0,0-1 1 0 0,-1 0 0 0 0,1 0-1 0 0,-1 0 1 0 0,-1 0-1 0 0,1 0 1 0 0,-1 0-1 0 0,0 0 1 0 0,0 0-1 0 0,-1 0 1 0 0,0 0-1 0 0,0 0 1 0 0,0 1 0 0 0,-1-1-1 0 0,0 0 1 0 0,-4-9-1 0 0,2 7-7 0 0,0-1 0 0 0,-1 1 0 0 0,0 1 0 0 0,0-1 0 0 0,-1 1-1 0 0,0 0 1 0 0,0 0 0 0 0,0 1 0 0 0,-1 0 0 0 0,0 0 0 0 0,0 0 0 0 0,-10-5 0 0 0,13 9 7 0 0,0 0 1 0 0,0-1 0 0 0,-1 1-1 0 0,1 1 1 0 0,-1-1 0 0 0,1 1 0 0 0,-1 0-1 0 0,0 0 1 0 0,1 0 0 0 0,-1 1-1 0 0,0-1 1 0 0,0 1 0 0 0,1 0 0 0 0,-1 0-1 0 0,0 1 1 0 0,0 0 0 0 0,1 0-1 0 0,-1 0 1 0 0,0 0 0 0 0,1 1 0 0 0,-1-1-1 0 0,1 1 1 0 0,0 0 0 0 0,-1 1-1 0 0,-3 2 1 0 0,7-4-27 0 0,0-1 0 0 0,0 1 0 0 0,0-1 0 0 0,1 1 0 0 0,-1 0 1 0 0,0 0-1 0 0,0-1 0 0 0,0 1 0 0 0,1 0 0 0 0,-1 0 0 0 0,1 0 0 0 0,-1 0 0 0 0,0 0 0 0 0,1 0 0 0 0,0 0 0 0 0,-1 0 0 0 0,1 0 0 0 0,-1 0 0 0 0,1 0 1 0 0,0 0-1 0 0,0 0 0 0 0,0 0 0 0 0,0 0 0 0 0,0 0 0 0 0,0 0 0 0 0,0 1 0 0 0,0-1 0 0 0,0 0 0 0 0,0 0 0 0 0,1 0 0 0 0,-1 0 0 0 0,1 2 1 0 0,5 4-718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49.946"/>
    </inkml:context>
    <inkml:brush xml:id="br0">
      <inkml:brushProperty name="width" value="0.1" units="cm"/>
      <inkml:brushProperty name="height" value="0.1" units="cm"/>
    </inkml:brush>
  </inkml:definitions>
  <inkml:trace contextRef="#ctx0" brushRef="#br0">1 1 6377 0 0,'0'0'14'0'0,"0"0"1"0"0,0 0 0 0 0,0 1 0 0 0,0-1 0 0 0,0 0-1 0 0,0 0 1 0 0,0 1 0 0 0,0-1 0 0 0,0 0-1 0 0,0 0 1 0 0,0 1 0 0 0,0-1 0 0 0,0 0 0 0 0,0 0-1 0 0,0 1 1 0 0,0-1 0 0 0,0 0 0 0 0,1 0 0 0 0,-1 1-1 0 0,0-1 1 0 0,0 0 0 0 0,0 0 0 0 0,0 1 0 0 0,0-1-1 0 0,1 0 1 0 0,-1 0 0 0 0,0 0 0 0 0,0 0 0 0 0,0 1-1 0 0,1-1 1 0 0,-1 0 0 0 0,0 0 0 0 0,0 0-1 0 0,1 0 1 0 0,-1 0 0 0 0,0 0 0 0 0,2 1 90 0 0,-1-1 0 0 0,1 1 0 0 0,-1-1 0 0 0,1 1 0 0 0,-1-1 0 0 0,1 0 0 0 0,-1 0 0 0 0,1 0 1 0 0,-1 0-1 0 0,1 0 0 0 0,1 0 0 0 0,31-5-1669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0.273"/>
    </inkml:context>
    <inkml:brush xml:id="br0">
      <inkml:brushProperty name="width" value="0.1" units="cm"/>
      <inkml:brushProperty name="height" value="0.1" units="cm"/>
    </inkml:brush>
  </inkml:definitions>
  <inkml:trace contextRef="#ctx0" brushRef="#br0">0 75 4816 0 0,'0'0'980'0'0,"6"-13"-712"0"0,17-36 123 0 0,-17 37 1253 0 0,-5 20-1326 0 0,6 24-72 0 0,-5-24 76 0 0,1 14-21 0 0,15 147 382 0 0,-16-144-605 0 0,9 99 219 0 0,-10-102-546 0 0,-2 0 0 0 0,0 1 1 0 0,-5 28-1 0 0,5-47-318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0.600"/>
    </inkml:context>
    <inkml:brush xml:id="br0">
      <inkml:brushProperty name="width" value="0.1" units="cm"/>
      <inkml:brushProperty name="height" value="0.1" units="cm"/>
    </inkml:brush>
  </inkml:definitions>
  <inkml:trace contextRef="#ctx0" brushRef="#br0">27 236 6033 0 0,'-12'-3'404'0'0,"-1"1"436"0"0,13 2-831 0 0,0 0 1 0 0,0 0-1 0 0,0 0 1 0 0,1 1-1 0 0,-1-1 1 0 0,0 0-1 0 0,0 0 1 0 0,0 0-1 0 0,0 0 1 0 0,0 0 0 0 0,0 0-1 0 0,0 0 1 0 0,0 0-1 0 0,0 0 1 0 0,0 0-1 0 0,0 0 1 0 0,0 1-1 0 0,0-1 1 0 0,0 0-1 0 0,0 0 1 0 0,0 0-1 0 0,0 0 1 0 0,0 0-1 0 0,0 0 1 0 0,0 0 0 0 0,0 0-1 0 0,0 0 1 0 0,0 0-1 0 0,0 0 1 0 0,-1 1-1 0 0,1-1 1 0 0,0 0-1 0 0,0 0 1 0 0,0 0-1 0 0,0 0 1 0 0,0 0-1 0 0,0 0 1 0 0,0 0 0 0 0,0 0-1 0 0,0 0 1 0 0,0 0-1 0 0,0 0 1 0 0,0 0-1 0 0,0 0 1 0 0,0 0-1 0 0,-1 0 1 0 0,1 0-1 0 0,0 0 1 0 0,0 0-1 0 0,0 0 1 0 0,0 0-1 0 0,0 0 1 0 0,0 0 0 0 0,0 0-1 0 0,0 0 1 0 0,0 0-1 0 0,0 0 1 0 0,-1 0-1 0 0,12 2 238 0 0,14-1-170 0 0,27-5-73 0 0,-48 3-83 0 0,13-1-378 0 0,53-7 311 0 0,-52 7-88 0 0,10-5-168 0 0,84-21 240 0 0,-84 21 51 0 0,-31-4 63 0 0,-9-33 119 0 0,9 34 89 0 0,-2-9-22 0 0,-17-55 42 0 0,17 55 1338 0 0,5 25-1397 0 0,-2 23 346 0 0,5 234-243 0 0,-5-209-185 0 0,0-35-300 0 0,1 1 0 0 0,1-1 1 0 0,1 0-1 0 0,4 22 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0.940"/>
    </inkml:context>
    <inkml:brush xml:id="br0">
      <inkml:brushProperty name="width" value="0.1" units="cm"/>
      <inkml:brushProperty name="height" value="0.1" units="cm"/>
    </inkml:brush>
  </inkml:definitions>
  <inkml:trace contextRef="#ctx0" brushRef="#br0">100 55 5665 0 0,'0'0'13'0'0,"0"-1"1"0"0,0 1-1 0 0,0-1 1 0 0,1 1-1 0 0,-1-1 1 0 0,0 1-1 0 0,1 0 1 0 0,-1-1 0 0 0,0 1-1 0 0,1 0 1 0 0,-1-1-1 0 0,1 1 1 0 0,-1 0-1 0 0,0-1 1 0 0,1 1 0 0 0,-1 0-1 0 0,1 0 1 0 0,-1 0-1 0 0,1-1 1 0 0,-1 1-1 0 0,1 0 1 0 0,-1 0-1 0 0,1 0 1 0 0,-1 0 0 0 0,1 0-1 0 0,-1 0 1 0 0,1 0-1 0 0,-1 0 1 0 0,1 0-1 0 0,-1 0 1 0 0,1 0 0 0 0,-1 0-1 0 0,1 1 1 0 0,0-1 7 0 0,0 1 0 0 0,0 0 1 0 0,0 0-1 0 0,-1 0 0 0 0,1 0 1 0 0,0 0-1 0 0,-1 0 0 0 0,1 0 1 0 0,-1 0-1 0 0,1 0 0 0 0,-1 1 1 0 0,1-1-1 0 0,-1 1 1 0 0,6 40 182 0 0,-5-15-93 0 0,-4 48 1 0 0,-2-41-46 0 0,-1-1 0 0 0,-14 49 0 0 0,16-69-80 0 0,0 1 1 0 0,1 0-1 0 0,1 0 0 0 0,-1 16 0 0 0,2-44-179 0 0,0 0-1 0 0,-2 0 1 0 0,1 1-1 0 0,-7-17 1 0 0,-5-33-106 0 0,11 42 273 0 0,1-1-1 0 0,1 1 1 0 0,1-1 0 0 0,1 1-1 0 0,6-39 1 0 0,-5 52 32 0 0,1-1-1 0 0,-1 1 1 0 0,1-1 0 0 0,1 1 0 0 0,0 0 0 0 0,0 0 0 0 0,6-10 0 0 0,-6 14 2 0 0,-1 0 1 0 0,1 0-1 0 0,-1 0 1 0 0,1 0-1 0 0,0 1 1 0 0,0-1-1 0 0,1 1 1 0 0,-1 0-1 0 0,1 0 1 0 0,0 1 0 0 0,0-1-1 0 0,-1 1 1 0 0,7-2-1 0 0,-8 3 19 0 0,-1 1 1 0 0,1-1-1 0 0,0 0 0 0 0,-1 1 0 0 0,1-1 1 0 0,0 1-1 0 0,0 0 0 0 0,0 0 0 0 0,-1 0 1 0 0,1 1-1 0 0,0-1 0 0 0,0 0 0 0 0,-1 1 0 0 0,1 0 1 0 0,0 0-1 0 0,-1 0 0 0 0,1 0 0 0 0,4 2 1 0 0,-4 0 7 0 0,0-1 1 0 0,0 1-1 0 0,0 0 1 0 0,0 0 0 0 0,0 0-1 0 0,-1 0 1 0 0,0 1 0 0 0,1-1-1 0 0,-1 0 1 0 0,0 1 0 0 0,2 6-1 0 0,0 2 16 0 0,0 0-1 0 0,-1 0 0 0 0,0 0 0 0 0,-1 1 1 0 0,-1 0-1 0 0,0-1 0 0 0,0 16 1 0 0,-1-16-12 0 0,-1-1 1 0 0,0 0-1 0 0,-1 0 1 0 0,0 0-1 0 0,0 0 1 0 0,-1 0-1 0 0,-1 0 1 0 0,0-1-1 0 0,0 0 1 0 0,-1 0-1 0 0,0 0 1 0 0,-1 0-1 0 0,0-1 1 0 0,-1 1-1 0 0,0-2 1 0 0,0 1-1 0 0,-1-1 1 0 0,0 0-1 0 0,0-1 1 0 0,-1 1-1 0 0,0-2 1 0 0,-15 10-1 0 0,17-11-58 0 0,-1-1 0 0 0,-1 1-1 0 0,1-2 1 0 0,-1 1-1 0 0,1-1 1 0 0,-1 0 0 0 0,0-1-1 0 0,0 0 1 0 0,-10 1-1 0 0,17-3-71 0 0,0-1-1 0 0,1 0 1 0 0,-1 0-1 0 0,0 1 0 0 0,0-1 1 0 0,1 0-1 0 0,-1-1 1 0 0,0 1-1 0 0,1 0 0 0 0,-1 0 1 0 0,1-1-1 0 0,0 1 1 0 0,-1 0-1 0 0,1-1 0 0 0,0 0 1 0 0,0 1-1 0 0,-1-3 1 0 0,1-5-726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56.235"/>
    </inkml:context>
    <inkml:brush xml:id="br0">
      <inkml:brushProperty name="width" value="0.1" units="cm"/>
      <inkml:brushProperty name="height" value="0.1" units="cm"/>
    </inkml:brush>
  </inkml:definitions>
  <inkml:trace contextRef="#ctx0" brushRef="#br0">3 14 4516 0 0,'0'0'6'0'0,"0"-1"0"0"0,-1 1 0 0 0,1 0 0 0 0,0 0 0 0 0,0-1 0 0 0,0 1 0 0 0,-1 0 0 0 0,1-1 0 0 0,0 1 0 0 0,0-1 0 0 0,0 1 0 0 0,0 0 0 0 0,-1-1-1 0 0,1 1 1 0 0,0-1 0 0 0,0 1 0 0 0,0 0 0 0 0,0-1 0 0 0,0 1 0 0 0,0-1 0 0 0,0 1 0 0 0,0 0 0 0 0,0-1 0 0 0,0 1 0 0 0,1-1 0 0 0,-1 1 0 0 0,0 0-1 0 0,0-1 1 0 0,0 1 0 0 0,0 0 0 0 0,1-1 0 0 0,-1 1 0 0 0,0 0 0 0 0,0-1 0 0 0,1 1 4 0 0,-1 0 0 0 0,1 0-1 0 0,-1 0 1 0 0,0-1 0 0 0,1 1 0 0 0,-1 0 0 0 0,1 0-1 0 0,-1 0 1 0 0,0 0 0 0 0,1 0 0 0 0,-1 0 0 0 0,1 0-1 0 0,-1 1 1 0 0,0-1 0 0 0,1 0 0 0 0,-1 0 0 0 0,0 0-1 0 0,1 0 1 0 0,-1 0 0 0 0,1 1 0 0 0,-1-1 0 0 0,0 0-1 0 0,0 0 1 0 0,1 0 0 0 0,-1 1 0 0 0,0-1 0 0 0,1 0-1 0 0,-1 1 1 0 0,0-1 0 0 0,0 0 0 0 0,1 1 0 0 0,-1-1-1 0 0,0 0 1 0 0,0 1 0 0 0,0-1 0 0 0,0 0 0 0 0,1 2-1 0 0,13 27 245 0 0,-1 1-1 0 0,-2 0 1 0 0,-1 1-1 0 0,-1 1 1 0 0,4 32-1 0 0,-7-36-97 0 0,51 357 1426 0 0,-28-144-696 0 0,21-6-341 0 0,-35-186-500 0 0,3-2-1 0 0,27 53 1 0 0,56 84-348 0 0,-38-72-785 0 0,-35-52-211 0 0,-17-35 410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1.809"/>
    </inkml:context>
    <inkml:brush xml:id="br0">
      <inkml:brushProperty name="width" value="0.1" units="cm"/>
      <inkml:brushProperty name="height" value="0.1" units="cm"/>
    </inkml:brush>
  </inkml:definitions>
  <inkml:trace contextRef="#ctx0" brushRef="#br0">179 107 5665 0 0,'-12'-19'402'0'0,"-15"-38"1"0"0,8 26 1116 0 0,42 126-758 0 0,21 110-59 0 0,-30-101-481 0 0,2 131 0 0 0,-17-163-157 0 0,-3 0 1 0 0,-19 108 0 0 0,16-146-55 0 0,-1-1 0 0 0,-2 0-1 0 0,-1 0 1 0 0,-2-1 0 0 0,-1 0-1 0 0,-2-1 1 0 0,-25 39 0 0 0,36-63-13 0 0,0 0 1 0 0,0-1 0 0 0,-1 1 0 0 0,1-1 0 0 0,-1 0 0 0 0,-1-1 0 0 0,1 1-1 0 0,-14 7 1 0 0,15-13-2 0 0,9-6-8 0 0,8-6-16 0 0,7 0-13 0 0,1 2 0 0 0,1 1 0 0 0,0 0 1 0 0,0 2-1 0 0,1 0 0 0 0,32-5 0 0 0,138-10-57 0 0,-160 20 94 0 0,525-24-21 0 0,2 20-33 0 0,-298 5 29 0 0,1249 9 353 0 0,-1491-8-322 0 0,425-9-66 0 0,-399 10-316 0 0,-45-1 367 0 0,0 0 0 0 0,0 0 1 0 0,0 0-1 0 0,0 0 0 0 0,0 0 0 0 0,-1 0 0 0 0,1 0 0 0 0,0-1 0 0 0,0 1 1 0 0,0 0-1 0 0,0 0 0 0 0,0 0 0 0 0,0 0 0 0 0,0-1 0 0 0,0 1 0 0 0,0 0 0 0 0,0 0 1 0 0,0 0-1 0 0,0 0 0 0 0,0-1 0 0 0,0 1 0 0 0,0 0 0 0 0,0 0 0 0 0,0 0 0 0 0,0 0 1 0 0,0-1-1 0 0,0 1 0 0 0,0 0 0 0 0,0 0 0 0 0,0 0 0 0 0,0 0 0 0 0,0-1 1 0 0,0 1-1 0 0,0 0 0 0 0,0 0 0 0 0,0 0 0 0 0,0 0 0 0 0,1-1 0 0 0,-1 1 0 0 0,0 0 1 0 0,0 0-1 0 0,0 0 0 0 0,0 0 0 0 0,0 0 0 0 0,0 0 0 0 0,1 0 0 0 0,-1 0 1 0 0,0-1-1 0 0,0 1 0 0 0,0 0 0 0 0,0 0 0 0 0,1 0 0 0 0,-1 0 0 0 0,0 0 0 0 0,0 0 1 0 0,0 0-1 0 0,0 0 0 0 0,1 0 0 0 0,-1 0 0 0 0,0 0 0 0 0,0 0 0 0 0,0 0 0 0 0,1 0 1 0 0,-1 0-1 0 0,-15-8-881 0 0,-9 6-75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2.354"/>
    </inkml:context>
    <inkml:brush xml:id="br0">
      <inkml:brushProperty name="width" value="0.1" units="cm"/>
      <inkml:brushProperty name="height" value="0.1" units="cm"/>
    </inkml:brush>
  </inkml:definitions>
  <inkml:trace contextRef="#ctx0" brushRef="#br0">13 176 3236 0 0,'-1'0'7'0'0,"1"0"-1"0"0,-1 0 1 0 0,1 0-1 0 0,-1 0 1 0 0,0 0-1 0 0,1 0 1 0 0,-1-1-1 0 0,1 1 1 0 0,-1 0-1 0 0,0-1 1 0 0,1 1-1 0 0,-1 0 0 0 0,1-1 1 0 0,-1 1-1 0 0,1 0 1 0 0,-1-1-1 0 0,1 1 1 0 0,-1-1-1 0 0,1 1 1 0 0,0-1-1 0 0,-1 1 1 0 0,1-1-1 0 0,-1 0 1 0 0,1 0 0 0 0,1 1 1 0 0,-1-1-1 0 0,0 0 1 0 0,1 1-1 0 0,-1 0 0 0 0,0-1 1 0 0,1 1-1 0 0,-1-1 1 0 0,1 1-1 0 0,-1-1 1 0 0,0 1-1 0 0,1 0 1 0 0,-1-1-1 0 0,1 1 0 0 0,-1 0 1 0 0,1-1-1 0 0,0 1 1 0 0,-1 0-1 0 0,2-1 1 0 0,38-10 180 0 0,-35 10-181 0 0,144-25 167 0 0,-21 5 330 0 0,55-14 138 0 0,1 8 1 0 0,215-3 0 0 0,1025 61 126 0 0,-312 12 285 0 0,-1092-43-1026 0 0,42 0 147 0 0,1-3-1 0 0,81-13 1 0 0,-137 15-87 0 0,0 0 0 0 0,0-1 0 0 0,0 0 1 0 0,0 0-1 0 0,-1 0 0 0 0,1-1 0 0 0,-1 0 0 0 0,0 0 1 0 0,11-7-1 0 0,-17 9-73 0 0,0 1 0 0 0,1-1 1 0 0,-1 1-1 0 0,1-1 0 0 0,-1 1 1 0 0,0-1-1 0 0,1 1 0 0 0,-1-1 1 0 0,0 1-1 0 0,0-1 0 0 0,1 0 1 0 0,-1 1-1 0 0,0-1 0 0 0,0 1 0 0 0,0-1 1 0 0,0 0-1 0 0,0 1 0 0 0,0-1 1 0 0,0 0-1 0 0,0 1 0 0 0,0-1 1 0 0,0 1-1 0 0,0-1 0 0 0,0 0 1 0 0,0 1-1 0 0,-1-1 0 0 0,1 1 0 0 0,0-1 1 0 0,0 1-1 0 0,-1-1 0 0 0,1 0 1 0 0,0 1-1 0 0,-1-1 0 0 0,1 1 1 0 0,0-1-1 0 0,-1 1 0 0 0,1 0 0 0 0,-1-1 1 0 0,1 1-1 0 0,-1-1 0 0 0,1 1 1 0 0,-1 0-1 0 0,1-1 0 0 0,-1 1 1 0 0,0 0-1 0 0,1 0 0 0 0,-1 0 1 0 0,0-1-1 0 0,-2 0 14 0 0,1 0-1 0 0,-1-1 1 0 0,0 1 0 0 0,0 0 0 0 0,0 1 0 0 0,0-1 0 0 0,0 0-1 0 0,-5 1 1 0 0,5 0-11 0 0,-1 1 0 0 0,0 0-1 0 0,0 0 1 0 0,1 0-1 0 0,-1 1 1 0 0,1-1 0 0 0,-1 1-1 0 0,1 0 1 0 0,0 0-1 0 0,-1 0 1 0 0,1 0 0 0 0,0 0-1 0 0,0 1 1 0 0,1 0-1 0 0,-1-1 1 0 0,-3 6 0 0 0,-5 6 86 0 0,1 0 1 0 0,-11 22 0 0 0,17-28-62 0 0,-13 25 87 0 0,2 0 0 0 0,1 1 0 0 0,-14 52 0 0 0,-13 114 385 0 0,33-133-283 0 0,3 1-1 0 0,3 0 0 0 0,8 75 1 0 0,38 202 465 0 0,-37-307-658 0 0,-3 0 0 0 0,0 45 0 0 0,-4-72-41 0 0,0 1 1 0 0,-2-1-1 0 0,1 0 1 0 0,-1 0-1 0 0,-1 0 1 0 0,1 0-1 0 0,-2-1 1 0 0,0 1-1 0 0,0-1 0 0 0,-1 0 1 0 0,0 0-1 0 0,-7 10 1 0 0,8-16-239 0 0,-1 1 0 0 0,0-1 1 0 0,1 1-1 0 0,-2-1 0 0 0,1-1 0 0 0,0 1 0 0 0,-1-1 1 0 0,-10 5-1 0 0,-1-5-1013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2.929"/>
    </inkml:context>
    <inkml:brush xml:id="br0">
      <inkml:brushProperty name="width" value="0.1" units="cm"/>
      <inkml:brushProperty name="height" value="0.1" units="cm"/>
    </inkml:brush>
  </inkml:definitions>
  <inkml:trace contextRef="#ctx0" brushRef="#br0">372 220 6597 0 0,'18'-55'577'0'0,"-12"38"-180"0"0,8-31-1 0 0,-13 43-375 0 0,0-1 0 0 0,0 1-1 0 0,-1 0 1 0 0,0-1 0 0 0,0 1 0 0 0,0-1 0 0 0,-1 1 0 0 0,0-1-1 0 0,0 1 1 0 0,-2-6 0 0 0,2 8-21 0 0,0 1 0 0 0,0 0 0 0 0,0 0 0 0 0,0 0 0 0 0,-1 0-1 0 0,1 0 1 0 0,-1 0 0 0 0,0 1 0 0 0,1-1 0 0 0,-1 1 0 0 0,0-1 0 0 0,0 1 0 0 0,0-1 0 0 0,0 1 0 0 0,0 0-1 0 0,0 0 1 0 0,-1 0 0 0 0,1 0 0 0 0,0 0 0 0 0,0 1 0 0 0,-1-1 0 0 0,1 1 0 0 0,0-1 0 0 0,-1 1 0 0 0,1 0-1 0 0,-1 0 1 0 0,1 0 0 0 0,-3 0 0 0 0,-5 1 9 0 0,-1 0 0 0 0,1 0-1 0 0,0 1 1 0 0,0 0 0 0 0,-12 5-1 0 0,7-2 43 0 0,-1 1-1 0 0,1 0 1 0 0,0 2-1 0 0,1 0 0 0 0,-1 0 1 0 0,1 1-1 0 0,-15 14 1 0 0,21-16 12 0 0,0 1 1 0 0,1 0-1 0 0,0 1 1 0 0,0 0-1 0 0,1 0 1 0 0,0 0-1 0 0,0 1 1 0 0,1-1 0 0 0,1 1-1 0 0,0 1 1 0 0,0-1-1 0 0,-2 11 1 0 0,4-10-18 0 0,1-1-1 0 0,0 1 1 0 0,0 0 0 0 0,1 0 0 0 0,1-1 0 0 0,0 1 0 0 0,0 0-1 0 0,1-1 1 0 0,1 1 0 0 0,-1-1 0 0 0,2 0 0 0 0,-1 0-1 0 0,1 0 1 0 0,1 0 0 0 0,0-1 0 0 0,10 15 0 0 0,-5-10-38 0 0,1-1 1 0 0,0 0 0 0 0,1-1 0 0 0,0 0-1 0 0,1-1 1 0 0,21 14 0 0 0,31 30 10 0 0,-63-54-19 0 0,-1 0 0 0 0,0 0 0 0 0,0 0 0 0 0,0 0 0 0 0,0 0 0 0 0,0 1 0 0 0,0-1 0 0 0,0 0 0 0 0,0 1 0 0 0,0-1 0 0 0,0 1 0 0 0,-1-1 0 0 0,1 1 0 0 0,-1-1 0 0 0,1 1 0 0 0,-1-1 0 0 0,0 1 0 0 0,1 0 0 0 0,-1-1 0 0 0,0 1 0 0 0,0 0 0 0 0,0-1 0 0 0,0 1 0 0 0,-1 0 0 0 0,1-1 0 0 0,0 1 0 0 0,-1-1-1 0 0,0 3 1 0 0,0-2 0 0 0,-1 0 0 0 0,1 1 0 0 0,-1-1-1 0 0,0 0 1 0 0,0 0 0 0 0,0 0 0 0 0,0 0 0 0 0,0-1-1 0 0,-1 1 1 0 0,1-1 0 0 0,0 1 0 0 0,-1-1-1 0 0,1 0 1 0 0,-1 0 0 0 0,-4 2 0 0 0,-10 3-95 0 0,-1-1 1 0 0,-1 0 0 0 0,1-1-1 0 0,0-1 1 0 0,-24 0 0 0 0,35-3-74 0 0,0 0 0 0 0,1 0 0 0 0,-1-1 0 0 0,0 0 0 0 0,1-1 0 0 0,-1 0 0 0 0,-11-4 0 0 0,14 4 10 0 0,1 0-1 0 0,-1 0 0 0 0,0 0 0 0 0,1-1 0 0 0,0 1 0 0 0,0-1 0 0 0,-1 0 0 0 0,2 0 0 0 0,-1 0 0 0 0,0 0 1 0 0,1 0-1 0 0,-1-1 0 0 0,-3-6 0 0 0,2-6-568 0 0,3-5-34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3.269"/>
    </inkml:context>
    <inkml:brush xml:id="br0">
      <inkml:brushProperty name="width" value="0.1" units="cm"/>
      <inkml:brushProperty name="height" value="0.1" units="cm"/>
    </inkml:brush>
  </inkml:definitions>
  <inkml:trace contextRef="#ctx0" brushRef="#br0">183 41 5388 0 0,'4'-2'59'0'0,"-1"0"-1"0"0,1 0 0 0 0,-1 0 0 0 0,0-1 0 0 0,0 1 0 0 0,4-5 0 0 0,-6 7-42 0 0,-1-1-1 0 0,0 1 1 0 0,0 0-1 0 0,1 0 0 0 0,-1-1 1 0 0,0 1-1 0 0,0-1 0 0 0,0 1 1 0 0,1 0-1 0 0,-1-1 0 0 0,0 1 1 0 0,0 0-1 0 0,0-1 1 0 0,0 1-1 0 0,0-1 0 0 0,0 1 1 0 0,0-1-1 0 0,0 1 0 0 0,0 0 1 0 0,0-1-1 0 0,0 1 0 0 0,0-1 1 0 0,0 1-1 0 0,0 0 1 0 0,0-1-1 0 0,-1 0 0 0 0,1 1 13 0 0,-1-1-1 0 0,0 0 1 0 0,0 1-1 0 0,1-1 0 0 0,-1 0 1 0 0,0 1-1 0 0,0-1 1 0 0,0 1-1 0 0,0-1 1 0 0,0 1-1 0 0,0 0 1 0 0,0-1-1 0 0,0 1 0 0 0,0 0 1 0 0,-1-1-1 0 0,-5 0 31 0 0,1 1 0 0 0,0-1 0 0 0,-1 1 0 0 0,1 1 0 0 0,0-1 0 0 0,-1 1-1 0 0,1 0 1 0 0,0 0 0 0 0,0 1 0 0 0,0-1 0 0 0,0 1 0 0 0,0 1 0 0 0,0-1 0 0 0,1 1 0 0 0,-1 0-1 0 0,-5 4 1 0 0,4-2 28 0 0,1 0-1 0 0,-1 0 0 0 0,1 0 0 0 0,0 0 1 0 0,1 1-1 0 0,-1 0 0 0 0,1 1 1 0 0,0-1-1 0 0,1 1 0 0 0,0 0 1 0 0,-7 14-1 0 0,7-8-7 0 0,0 0 1 0 0,2 1-1 0 0,-1-1 1 0 0,2 1-1 0 0,0-1 1 0 0,0 1-1 0 0,1-1 1 0 0,1 1-1 0 0,1 0 0 0 0,-1-1 1 0 0,2 1-1 0 0,0-1 1 0 0,1 0-1 0 0,0 0 1 0 0,1 0-1 0 0,0-1 1 0 0,1 0-1 0 0,0 0 1 0 0,1 0-1 0 0,1 0 1 0 0,12 14-1 0 0,-11-16-66 0 0,0 0 0 0 0,0 0 0 0 0,1-1 0 0 0,0-1 0 0 0,0 0 0 0 0,1 0 0 0 0,0-1 0 0 0,0 0 1 0 0,25 9-1 0 0,-27-12-12 0 0,2-1 1 0 0,-1 0 0 0 0,0-1 0 0 0,1 0-1 0 0,-1 0 1 0 0,1-2 0 0 0,-1 1 0 0 0,1-1-1 0 0,0-1 1 0 0,-1 1 0 0 0,1-2 0 0 0,-1 0 0 0 0,13-3-1 0 0,-17 3-8 0 0,0 0-1 0 0,0-1 0 0 0,0 1 1 0 0,0-1-1 0 0,-1 0 1 0 0,1 0-1 0 0,-1-1 0 0 0,0 1 1 0 0,0-1-1 0 0,0-1 1 0 0,0 1-1 0 0,-1-1 0 0 0,0 1 1 0 0,1-1-1 0 0,-2 0 1 0 0,1-1-1 0 0,-1 1 0 0 0,0-1 1 0 0,0 1-1 0 0,0-1 1 0 0,-1 0-1 0 0,0 0 0 0 0,0 0 1 0 0,0-1-1 0 0,1-11 0 0 0,-3 7-9 0 0,1 0 0 0 0,-1 0 0 0 0,-1 0 0 0 0,0 0-1 0 0,0 0 1 0 0,-1 0 0 0 0,-1 0 0 0 0,0 1-1 0 0,0-1 1 0 0,-1 1 0 0 0,0 0 0 0 0,-1 0-1 0 0,0 0 1 0 0,-8-10 0 0 0,9 13 4 0 0,-1 0 1 0 0,0 1 0 0 0,-1 0-1 0 0,1 0 1 0 0,-1 0-1 0 0,0 1 1 0 0,-1 0-1 0 0,1 0 1 0 0,-1 1-1 0 0,0 0 1 0 0,0 0 0 0 0,-15-6-1 0 0,16 8-32 0 0,0 1 0 0 0,-1 0-1 0 0,1 0 1 0 0,0 0 0 0 0,-1 0 0 0 0,1 1-1 0 0,-1 0 1 0 0,1 1 0 0 0,-1-1-1 0 0,1 1 1 0 0,0 1 0 0 0,-1-1 0 0 0,1 1-1 0 0,0 0 1 0 0,0 0 0 0 0,-10 6-1 0 0,10-5-105 0 0,0 1 0 0 0,0 0 0 0 0,0 0 0 0 0,0 0 0 0 0,1 1 0 0 0,-8 7 0 0 0,11-10 49 0 0,1 0 1 0 0,-1 0-1 0 0,1 0 0 0 0,-1 0 1 0 0,1 0-1 0 0,0 0 0 0 0,0 1 1 0 0,0-1-1 0 0,0 0 0 0 0,0 0 0 0 0,1 1 1 0 0,-1-1-1 0 0,1 1 0 0 0,-1-1 1 0 0,1 1-1 0 0,0-1 0 0 0,0 1 1 0 0,0-1-1 0 0,0 1 0 0 0,0-1 1 0 0,2 5-1 0 0,4 7-685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3.596"/>
    </inkml:context>
    <inkml:brush xml:id="br0">
      <inkml:brushProperty name="width" value="0.1" units="cm"/>
      <inkml:brushProperty name="height" value="0.1" units="cm"/>
    </inkml:brush>
  </inkml:definitions>
  <inkml:trace contextRef="#ctx0" brushRef="#br0">1 25 5817 0 0,'0'2'81'0'0,"1"1"1"0"0,-1-1 0 0 0,1 0-1 0 0,0 1 1 0 0,0-1 0 0 0,-1 0-1 0 0,2 0 1 0 0,-1 0 0 0 0,0 0-1 0 0,0 0 1 0 0,1 0 0 0 0,-1 0-1 0 0,1 0 1 0 0,-1 0 0 0 0,1-1-1 0 0,0 1 1 0 0,0 0 0 0 0,0-1-1 0 0,0 0 1 0 0,0 1 0 0 0,0-1 0 0 0,0 0-1 0 0,0 0 1 0 0,0 0 0 0 0,0-1-1 0 0,1 1 1 0 0,-1 0 0 0 0,0-1-1 0 0,1 1 1 0 0,-1-1 0 0 0,1 0-1 0 0,-1 0 1 0 0,0 0 0 0 0,1 0-1 0 0,-1 0 1 0 0,0-1 0 0 0,1 1-1 0 0,-1-1 1 0 0,0 1 0 0 0,4-2 0 0 0,38-11 425 0 0,103-24 585 0 0,-116 30-944 0 0,0 2 0 0 0,56-1 0 0 0,-86 6-174 0 0,0 0-1 0 0,0 0 0 0 0,-1-1 1 0 0,1 1-1 0 0,0 0 1 0 0,0 1-1 0 0,-1-1 1 0 0,1 0-1 0 0,0 0 1 0 0,0 0-1 0 0,0 0 1 0 0,-1 1-1 0 0,1-1 1 0 0,0 0-1 0 0,-1 0 1 0 0,1 1-1 0 0,0-1 0 0 0,0 1 1 0 0,-1-1-1 0 0,1 1 1 0 0,-1-1-1 0 0,1 1 1 0 0,0-1-1 0 0,-1 1 1 0 0,1-1-1 0 0,-1 1 1 0 0,1 1-1 0 0,-1-2-71 0 0,0 1-1 0 0,-1 0 1 0 0,1-1-1 0 0,0 1 1 0 0,0 0-1 0 0,-1-1 1 0 0,1 1-1 0 0,0 0 1 0 0,-1-1-1 0 0,1 1 1 0 0,-1-1-1 0 0,1 1 1 0 0,-1-1-1 0 0,1 1 1 0 0,-1-1-1 0 0,1 1 1 0 0,-1-1-1 0 0,1 1 1 0 0,-1-1-1 0 0,0 0 1 0 0,1 1-1 0 0,-1-1 1 0 0,0 0-1 0 0,1 0 1 0 0,-1 1-1 0 0,0-1 1 0 0,1 0-1 0 0,-1 0 1 0 0,0 0-1 0 0,0 0 1 0 0,-9 1-970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3.939"/>
    </inkml:context>
    <inkml:brush xml:id="br0">
      <inkml:brushProperty name="width" value="0.1" units="cm"/>
      <inkml:brushProperty name="height" value="0.1" units="cm"/>
    </inkml:brush>
  </inkml:definitions>
  <inkml:trace contextRef="#ctx0" brushRef="#br0">54 357 7841 0 0,'3'-12'48'0'0,"3"20"606"0"0,6 26 469 0 0,-11-32-1162 0 0,14 42 490 0 0,27 88 289 0 0,-36-109-699 0 0,-2 0-1 0 0,0 0 1 0 0,1 43 0 0 0,-5-62-240 0 0,0 0 1 0 0,0 1-1 0 0,0-1 0 0 0,-1 0 1 0 0,0 0-1 0 0,0 0 0 0 0,0 0 1 0 0,0 0-1 0 0,-1 0 0 0 0,0 0 0 0 0,0 0 1 0 0,0 0-1 0 0,-3 5 0 0 0,1-4-923 0 0</inkml:trace>
  <inkml:trace contextRef="#ctx0" brushRef="#br0" timeOffset="1">69 33 6721 0 0,'-8'-8'-80'0'0,"-3"0"192"0"0,7-3-112 0 0,-5 9 8 0 0,1-2-4 0 0,-3 4 12 0 0,7 2-20 0 0,-3 0 0 0 0,5 3 44 0 0,-2 1-156 0 0,4 1-168 0 0,0-2-92 0 0,0 5-257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4.269"/>
    </inkml:context>
    <inkml:brush xml:id="br0">
      <inkml:brushProperty name="width" value="0.1" units="cm"/>
      <inkml:brushProperty name="height" value="0.1" units="cm"/>
    </inkml:brush>
  </inkml:definitions>
  <inkml:trace contextRef="#ctx0" brushRef="#br0">7 3 7357 0 0,'-6'-3'20'0'0,"8"17"438"0"0,1 23 91 0 0,2-1-1 0 0,1 0 0 0 0,21 70 1 0 0,-14-60-364 0 0,6 20-104 0 0,-9-34-419 0 0,-1 0-1 0 0,-1 0 0 0 0,-2 1 0 0 0,3 50 0 0 0,-10-71-607 0 0,1-2-224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4:54.735"/>
    </inkml:context>
    <inkml:brush xml:id="br0">
      <inkml:brushProperty name="width" value="0.1" units="cm"/>
      <inkml:brushProperty name="height" value="0.1" units="cm"/>
    </inkml:brush>
  </inkml:definitions>
  <inkml:trace contextRef="#ctx0" brushRef="#br0">0 132 5328 0 0,'6'-7'80'0'0,"-1"2"-1"0"0,1-1 0 0 0,0 0 0 0 0,0 1 0 0 0,1 0 1 0 0,-1 1-1 0 0,1-1 0 0 0,0 1 0 0 0,1 1 0 0 0,8-4 1 0 0,7-1 24 0 0,0 1 1 0 0,25-3 0 0 0,22-7 108 0 0,-49 4 591 0 0,-20 13-636 0 0,0-1 1 0 0,0 0 0 0 0,0 0 0 0 0,0 0-1 0 0,0 0 1 0 0,0 1 0 0 0,1-1 0 0 0,-1 0-1 0 0,0 1 1 0 0,0-1 0 0 0,1 1-1 0 0,-1-1 1 0 0,2 1 0 0 0,-2 0-143 0 0,0 0 0 0 0,-1 1-1 0 0,1-1 1 0 0,0 0 0 0 0,-1 1 0 0 0,1-1 0 0 0,-1 0 0 0 0,1 1-1 0 0,0-1 1 0 0,-1 1 0 0 0,1-1 0 0 0,-1 1 0 0 0,1-1 0 0 0,-1 1-1 0 0,0 0 1 0 0,1-1 0 0 0,-1 1 0 0 0,1-1 0 0 0,-1 1 0 0 0,0 0-1 0 0,0-1 1 0 0,1 1 0 0 0,-1 0 0 0 0,0 0 0 0 0,0-1-1 0 0,0 1 1 0 0,0 1 0 0 0,3 24 228 0 0,-2-23-182 0 0,16 199 971 0 0,-16-197-1023 0 0,7 42 87 0 0,-7-44-105 0 0,0-1 1 0 0,-1 0-1 0 0,1 0 0 0 0,0 0 0 0 0,0 0 0 0 0,0 0 1 0 0,0 0-1 0 0,1 0 0 0 0,-1 0 0 0 0,0 0 0 0 0,1-1 1 0 0,0 1-1 0 0,-1-1 0 0 0,1 1 0 0 0,0-1 0 0 0,0 1 1 0 0,3 1-1 0 0,-4-3-5 0 0,0 0 1 0 0,0 0-1 0 0,-1 0 0 0 0,1 0 1 0 0,0 0-1 0 0,0 0 0 0 0,-1 0 1 0 0,1-1-1 0 0,0 1 0 0 0,0 0 1 0 0,-1 0-1 0 0,1-1 1 0 0,0 1-1 0 0,0 0 0 0 0,-1-1 1 0 0,1 1-1 0 0,0-1 0 0 0,-1 1 1 0 0,1-1-1 0 0,-1 1 1 0 0,1-1-1 0 0,-1 0 0 0 0,1 1 1 0 0,-1-1-1 0 0,1 0 0 0 0,-1 1 1 0 0,0-1-1 0 0,1 0 1 0 0,-1 1-1 0 0,0-1 0 0 0,1 0 1 0 0,-1 0-1 0 0,0 1 0 0 0,0-3 1 0 0,10-32-199 0 0,-9 30 170 0 0,15-56-225 0 0,37-87-1 0 0,-51 142 255 0 0,1-1 0 0 0,-1 1 0 0 0,1 0-1 0 0,0 0 1 0 0,1 1 0 0 0,0-1 0 0 0,0 1 0 0 0,0-1 0 0 0,0 1-1 0 0,1 1 1 0 0,0-1 0 0 0,5-4 0 0 0,-10 9 2 0 0,1 0 0 0 0,-1-1 0 0 0,1 1 0 0 0,-1 0 0 0 0,1 0 0 0 0,-1-1 0 0 0,1 1 0 0 0,-1 0 0 0 0,1 0 0 0 0,-1 0 0 0 0,1 0 0 0 0,-1 0 0 0 0,1 0 0 0 0,-1 0 0 0 0,1 0 0 0 0,-1 0 0 0 0,1 0 0 0 0,-1 0 0 0 0,1 0 0 0 0,-1 0-1 0 0,1 0 1 0 0,-1 0 0 0 0,1 0 0 0 0,-1 0 0 0 0,1 1 0 0 0,-1-1 0 0 0,1 0 0 0 0,-1 0 0 0 0,0 1 0 0 0,1-1 0 0 0,0 1 0 0 0,8 17-5 0 0,-2 23 24 0 0,-6 9 1 0 0,-2-37-3 0 0,1 0 0 0 0,1 0-1 0 0,0 0 1 0 0,1 0 0 0 0,4 17-1 0 0,-6-29-14 0 0,1-1-1 0 0,-1 1 0 0 0,0 0 0 0 0,0-1 1 0 0,1 1-1 0 0,-1 0 0 0 0,0-1 0 0 0,1 1 1 0 0,-1 0-1 0 0,0-1 0 0 0,1 1 0 0 0,-1-1 0 0 0,1 1 1 0 0,-1-1-1 0 0,1 1 0 0 0,-1-1 0 0 0,1 1 1 0 0,-1-1-1 0 0,1 0 0 0 0,0 1 0 0 0,-1-1 1 0 0,1 0-1 0 0,-1 0 0 0 0,1 1 0 0 0,0-1 1 0 0,1 0-1 0 0,-1 0-1 0 0,1 0 1 0 0,-1 0-1 0 0,0 0 0 0 0,1-1 1 0 0,-1 1-1 0 0,1 0 0 0 0,-1-1 1 0 0,1 1-1 0 0,-1-1 1 0 0,0 0-1 0 0,1 1 0 0 0,1-2 1 0 0,6-5-7 0 0,0 0 1 0 0,15-17-1 0 0,-15 15 9 0 0,15-14 6 0 0,-13 11 44 0 0,1 0 0 0 0,1 1 0 0 0,0 1 0 0 0,0 0 0 0 0,17-9 0 0 0,-28 18-26 0 0,0 0 0 0 0,1 0 0 0 0,-1 0 0 0 0,0 0 1 0 0,1 0-1 0 0,-1 1 0 0 0,1-1 0 0 0,-1 1 0 0 0,1 0 0 0 0,-1 0 1 0 0,1 0-1 0 0,-1 0 0 0 0,1 0 0 0 0,-1 0 0 0 0,1 1 0 0 0,-1-1 1 0 0,1 1-1 0 0,3 1 0 0 0,-2 0 7 0 0,-1 0 0 0 0,0 0 0 0 0,1 0-1 0 0,-1 1 1 0 0,0-1 0 0 0,0 1 0 0 0,-1 0 0 0 0,1 0 0 0 0,0 0 0 0 0,3 6 0 0 0,1 3-33 0 0,-1 0 1 0 0,0 1-1 0 0,-1 0 0 0 0,0-1 1 0 0,5 26-1 0 0,-9-29-205 0 0,0 0 0 0 0,0 0 0 0 0,-1 0-1 0 0,-1 14 1 0 0,0-17 39 0 0,0 28-993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3.630"/>
    </inkml:context>
    <inkml:brush xml:id="br0">
      <inkml:brushProperty name="width" value="0.1" units="cm"/>
      <inkml:brushProperty name="height" value="0.1" units="cm"/>
    </inkml:brush>
  </inkml:definitions>
  <inkml:trace contextRef="#ctx0" brushRef="#br0">19 21 6845 0 0,'1'-1'8'0'0,"-1"1"1"0"0,0-1 0 0 0,1 1-1 0 0,-1 0 1 0 0,0-1 0 0 0,0 1-1 0 0,0-1 1 0 0,1 1 0 0 0,-1-1-1 0 0,0 1 1 0 0,0-1-1 0 0,0 1 1 0 0,0-1 0 0 0,0 1-1 0 0,0-1 1 0 0,0 1 0 0 0,0-1-1 0 0,0 1 1 0 0,0-1 0 0 0,0 1-1 0 0,0-1 1 0 0,0 1 0 0 0,0 0-1 0 0,0-1 1 0 0,0 1 0 0 0,-1-1-1 0 0,1 1 1 0 0,0-1 0 0 0,0 1-1 0 0,-1-1 1 0 0,1 1 0 0 0,0 0-1 0 0,0-1 1 0 0,-1 1 0 0 0,1 0-1 0 0,-1-1 1 0 0,1 1 0 0 0,0 0-1 0 0,-1-1 1 0 0,1 1-1 0 0,-1 0 1 0 0,1 0 0 0 0,-1-1-1 0 0,1 1 1 0 0,0 0 0 0 0,-1 0-1 0 0,1 0 1 0 0,-1 0 0 0 0,0-1-1 0 0,1 1 11 0 0,-1 0 0 0 0,1 0 0 0 0,0 0-1 0 0,0 0 1 0 0,-1 0 0 0 0,1 0-1 0 0,0-1 1 0 0,-1 1 0 0 0,1 0 0 0 0,0 0-1 0 0,-1 0 1 0 0,1 0 0 0 0,0 0-1 0 0,0 0 1 0 0,-1 0 0 0 0,1 0 0 0 0,0 0-1 0 0,-1 0 1 0 0,1 0 0 0 0,0 1-1 0 0,-1-1 1 0 0,1 0 0 0 0,0 0 0 0 0,0 0-1 0 0,-1 0 1 0 0,1 0 0 0 0,0 1-1 0 0,0-1 1 0 0,-1 0 0 0 0,1 0 0 0 0,0 0-1 0 0,0 1 1 0 0,-1-1 0 0 0,1 0 0 0 0,0 0-1 0 0,0 0 1 0 0,0 1 0 0 0,0-1-1 0 0,0 0 1 0 0,-1 1 0 0 0,1-1 0 0 0,0 0-1 0 0,0 0 1 0 0,0 1 0 0 0,0-1-1 0 0,0 0 1 0 0,0 1 0 0 0,0-1 0 0 0,0 0-1 0 0,0 1 1 0 0,0-1 0 0 0,0 0-1 0 0,0 1 1 0 0,0-1 0 0 0,0 0 0 0 0,0 0-1 0 0,0 1 1 0 0,0-1 0 0 0,1 0-1 0 0,-1 1 1 0 0,0-1 0 0 0,0 0 0 0 0,0 0-1 0 0,0 1 1 0 0,1-1 0 0 0,1 5 149 0 0,1 0-1 0 0,-1 1 1 0 0,0-1 0 0 0,-1 1 0 0 0,1-1 0 0 0,-1 1-1 0 0,0-1 1 0 0,0 12 0 0 0,2 7 181 0 0,18 147 1224 0 0,-1 276 1 0 0,-6-156-1226 0 0,6-212-2004 0 0,-18-68 649 0 0,5-4-184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4.234"/>
    </inkml:context>
    <inkml:brush xml:id="br0">
      <inkml:brushProperty name="width" value="0.1" units="cm"/>
      <inkml:brushProperty name="height" value="0.1" units="cm"/>
    </inkml:brush>
  </inkml:definitions>
  <inkml:trace contextRef="#ctx0" brushRef="#br0">56 362 5541 0 0,'-29'-51'511'0'0,"18"35"-273"0"0,9 14-118 0 0,0-1 0 0 0,0 1 1 0 0,0-1-1 0 0,0 0 0 0 0,1 0 0 0 0,-1 0 0 0 0,0-3 0 0 0,2 5-100 0 0,0 1 0 0 0,0-1 0 0 0,0 0 0 0 0,0 0 0 0 0,0 0 0 0 0,0 0 0 0 0,0 1 0 0 0,0-1 0 0 0,0 0 0 0 0,0 0 0 0 0,0 0 0 0 0,1 1 0 0 0,-1-1 0 0 0,0 0-1 0 0,1 1 1 0 0,-1-1 0 0 0,1 0 0 0 0,-1 0 0 0 0,1 1 0 0 0,-1-1 0 0 0,1 1 0 0 0,-1-1 0 0 0,1 0 0 0 0,-1 1 0 0 0,1-1 0 0 0,0 1 0 0 0,-1 0 0 0 0,1-1 0 0 0,0 1 0 0 0,0-1 0 0 0,-1 1-1 0 0,1 0 1 0 0,1-1 0 0 0,15-5-5 0 0,0 1 0 0 0,-1 1 0 0 0,2 0 1 0 0,33-2-1 0 0,-17 2-16 0 0,547-38-13 0 0,-525 39 25 0 0,1371-16 205 0 0,-436 12-225 0 0,-880 5 19 0 0,972-40 3 0 0,-1058 41-18 0 0,-3 0 5 0 0,-1-1 0 0 0,0-1-1 0 0,41-11 1 0 0,-61 14 3 0 0,0 0-1 0 0,0 0 1 0 0,-1 0-1 0 0,1 0 1 0 0,0 0-1 0 0,0-1 1 0 0,-1 1-1 0 0,1 0 0 0 0,0-1 1 0 0,-1 1-1 0 0,1 0 1 0 0,-1-1-1 0 0,1 1 1 0 0,0-1-1 0 0,-1 1 1 0 0,1-1-1 0 0,-1 1 0 0 0,1-1 1 0 0,-1 0-1 0 0,1 1 1 0 0,-1-1-1 0 0,0 1 1 0 0,1-1-1 0 0,-1 0 1 0 0,0 1-1 0 0,1-1 0 0 0,-1 0 1 0 0,0 0-1 0 0,0 1 1 0 0,0-1-1 0 0,0-1 1 0 0,0 0 11 0 0,-1 1 0 0 0,1-1-1 0 0,-1 1 1 0 0,0 0 0 0 0,0-1 0 0 0,0 1 0 0 0,0 0 0 0 0,0 0 0 0 0,0-1 0 0 0,0 1 0 0 0,0 0 0 0 0,0 0 0 0 0,-3-1 0 0 0,-4-4 85 0 0,-1 1 0 0 0,1 1 1 0 0,-17-7-1 0 0,12 6-39 0 0,-1 1-1 0 0,0 0 1 0 0,0 1 0 0 0,0 0 0 0 0,0 1-1 0 0,-1 1 1 0 0,-26 1 0 0 0,40 0-48 0 0,0 1 0 0 0,0-1 1 0 0,0 0-1 0 0,0 1 0 0 0,0-1 1 0 0,0 1-1 0 0,1-1 1 0 0,-1 1-1 0 0,0 0 0 0 0,0-1 1 0 0,0 1-1 0 0,1 0 1 0 0,-1-1-1 0 0,0 1 0 0 0,1 0 1 0 0,-1 0-1 0 0,1 0 1 0 0,-1-1-1 0 0,1 1 0 0 0,-1 0 1 0 0,1 0-1 0 0,0 0 0 0 0,-1 0 1 0 0,1 0-1 0 0,0 0 1 0 0,0 0-1 0 0,-1 1 0 0 0,-1 34 423 0 0,2-24-252 0 0,-27 269 2279 0 0,-5 99-901 0 0,11-79-825 0 0,4-175-577 0 0,1-10-1065 0 0,15-113 649 0 0,1 1-1 0 0,-1-1 1 0 0,0 1 0 0 0,0-1-1 0 0,0 1 1 0 0,-2 3-1 0 0,2-1-1181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56.609"/>
    </inkml:context>
    <inkml:brush xml:id="br0">
      <inkml:brushProperty name="width" value="0.1" units="cm"/>
      <inkml:brushProperty name="height" value="0.1" units="cm"/>
    </inkml:brush>
  </inkml:definitions>
  <inkml:trace contextRef="#ctx0" brushRef="#br0">11 0 3492 0 0,'-4'2'-8'0'0,"-3"4"171"0"0,7-5-145 0 0,0 0 1 0 0,1-1-1 0 0,-1 1 1 0 0,0 0-1 0 0,0-1 0 0 0,1 1 1 0 0,-1 0-1 0 0,0-1 1 0 0,1 1-1 0 0,-1-1 1 0 0,0 1-1 0 0,1-1 0 0 0,-1 1 1 0 0,1-1-1 0 0,-1 1 1 0 0,1-1-1 0 0,-1 1 1 0 0,1-1-1 0 0,0 0 0 0 0,-1 1 1 0 0,2-1-1 0 0,6 6 108 0 0,1-2 0 0 0,0 0 0 0 0,0 0-1 0 0,0 0 1 0 0,0-1 0 0 0,0 0 0 0 0,1-1-1 0 0,13 2 1 0 0,83 3 332 0 0,-81-6-363 0 0,635 4 566 0 0,-395-6-538 0 0,1096-5-15 0 0,953 5-376 0 0,440 67 1871 0 0,-2133-51-1324 0 0,-4-26-873 0 0,-353-15-686 0 0,-212 16 540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4.780"/>
    </inkml:context>
    <inkml:brush xml:id="br0">
      <inkml:brushProperty name="width" value="0.1" units="cm"/>
      <inkml:brushProperty name="height" value="0.1" units="cm"/>
    </inkml:brush>
  </inkml:definitions>
  <inkml:trace contextRef="#ctx0" brushRef="#br0">20 2 5941 0 0,'0'-1'8'0'0,"0"1"0"0"0,0 0 0 0 0,0 0 0 0 0,0 0 0 0 0,-1 0 0 0 0,1 0 0 0 0,0 0 0 0 0,0-1 0 0 0,0 1 0 0 0,-1 0 0 0 0,1 0 0 0 0,0 0 0 0 0,0 0 1 0 0,0 0-1 0 0,-1 0 0 0 0,1 0 0 0 0,0 0 0 0 0,0 0 0 0 0,0 0 0 0 0,-1 0 0 0 0,1 0 0 0 0,0 0 0 0 0,0 0 0 0 0,-1 0 0 0 0,1 0 0 0 0,0 0 0 0 0,0 1 1 0 0,0-1-1 0 0,-1 0 0 0 0,1 0 0 0 0,0 0 0 0 0,0 0 0 0 0,0 0 0 0 0,0 0 0 0 0,-1 0 0 0 0,1 1 0 0 0,0-1 0 0 0,0 0 0 0 0,0 0 0 0 0,0 0 0 0 0,0 1 1 0 0,0-1-1 0 0,-1 0 0 0 0,1 0 0 0 0,0 0 0 0 0,0 0 0 0 0,0 1 0 0 0,0-1 0 0 0,0 0 0 0 0,0 0 0 0 0,0 1 0 0 0,0-1 0 0 0,0 0 0 0 0,0 0 0 0 0,0 0 1 0 0,0 1-1 0 0,0-1 0 0 0,0 0 0 0 0,0 0 0 0 0,0 0 0 0 0,0 1 0 0 0,0-1 0 0 0,0 11 73 0 0,-7 51 534 0 0,4 1 0 0 0,2-1 0 0 0,3 1 0 0 0,2-1 0 0 0,19 89 0 0 0,73 525 1187 0 0,-94-654-1904 0 0,4 52-2769 0 0,-6-64 1719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5.324"/>
    </inkml:context>
    <inkml:brush xml:id="br0">
      <inkml:brushProperty name="width" value="0.1" units="cm"/>
      <inkml:brushProperty name="height" value="0.1" units="cm"/>
    </inkml:brush>
  </inkml:definitions>
  <inkml:trace contextRef="#ctx0" brushRef="#br0">116 111 6597 0 0,'0'0'8'0'0,"0"-1"0"0"0,0 1 0 0 0,0 0 0 0 0,0-1 0 0 0,0 1 0 0 0,0 0 0 0 0,0-1 0 0 0,0 1 0 0 0,0 0 0 0 0,0-1 0 0 0,0 1 0 0 0,1 0 0 0 0,-1 0 0 0 0,0-1 0 0 0,0 1 0 0 0,0 0 0 0 0,0-1 0 0 0,0 1 0 0 0,1 0 0 0 0,-1 0 0 0 0,0-1 0 0 0,0 1 0 0 0,0 0 0 0 0,1 0 0 0 0,-1-1 0 0 0,0 1 0 0 0,0 0 0 0 0,1 0 0 0 0,-1 0 0 0 0,0 0 0 0 0,1-1 0 0 0,-1 1-1 0 0,0 0 1 0 0,1 0 0 0 0,-1 0 0 0 0,0 0 0 0 0,0 0 0 0 0,1 0 0 0 0,-1 0 0 0 0,0 0 0 0 0,1 0 0 0 0,-1 0 0 0 0,0 0 0 0 0,1 0 0 0 0,-1 0 0 0 0,0 0 0 0 0,1 0 0 0 0,-1 0-2 0 0,0 0-1 0 0,0 0 1 0 0,0 1-1 0 0,0-1 0 0 0,0 0 1 0 0,-1 0-1 0 0,1 0 1 0 0,0 0-1 0 0,0 0 0 0 0,0 0 1 0 0,0 0-1 0 0,0 0 1 0 0,0 0-1 0 0,0 0 0 0 0,0 1 1 0 0,0-1-1 0 0,0 0 1 0 0,-1 0-1 0 0,1 0 0 0 0,0 0 1 0 0,0 0-1 0 0,0 0 1 0 0,0 0-1 0 0,0 1 0 0 0,0-1 1 0 0,0 0-1 0 0,0 0 1 0 0,0 0-1 0 0,0 0 0 0 0,0 0 1 0 0,0 0-1 0 0,0 1 1 0 0,0-1-1 0 0,0 0 0 0 0,0 0 1 0 0,0 0-1 0 0,0 0 1 0 0,0 0-1 0 0,0 0 0 0 0,1 0 1 0 0,-1 1-1 0 0,0-1 1 0 0,0 0-1 0 0,0 0 0 0 0,-1 0 17 0 0,0 1-1 0 0,0-1 1 0 0,0 1-1 0 0,0-1 0 0 0,0 1 1 0 0,0-1-1 0 0,0 1 0 0 0,1-1 1 0 0,-1 1-1 0 0,0 0 1 0 0,0-1-1 0 0,1 1 0 0 0,-1 0 1 0 0,0 0-1 0 0,1 0 1 0 0,-1 0-1 0 0,1 0 0 0 0,-1-1 1 0 0,1 1-1 0 0,-1 0 1 0 0,1 0-1 0 0,0 0 0 0 0,-1 0 1 0 0,1 0-1 0 0,0 2 1 0 0,-7 30 474 0 0,6-27-414 0 0,0-1-45 0 0,-1 0-1 0 0,1 0 1 0 0,-1 1-1 0 0,0-1 1 0 0,0 0-1 0 0,-1-1 1 0 0,1 1 0 0 0,-1 0-1 0 0,0-1 1 0 0,-8 9-1 0 0,4-6-24 0 0,-1 1 1 0 0,-1-1-1 0 0,1 0 0 0 0,-15 8 0 0 0,11-7 33 0 0,16-11 40 0 0,30-20 38 0 0,-19 9-110 0 0,-1-1-1 0 0,17-22 1 0 0,-16 19-39 0 0,27-27-1 0 0,-26 31 24 0 0,1 0-1 0 0,0 2 0 0 0,0 0 0 0 0,2 1 1 0 0,-1 1-1 0 0,1 1 0 0 0,0 0 0 0 0,1 2 0 0 0,0 0 1 0 0,1 1-1 0 0,-1 1 0 0 0,35-4 0 0 0,-48 9 6 0 0,0 0 0 0 0,0 0-1 0 0,0 1 1 0 0,0 0 0 0 0,-1 0-1 0 0,1 0 1 0 0,0 1 0 0 0,-1 0-1 0 0,1 1 1 0 0,-1-1 0 0 0,0 1-1 0 0,0 0 1 0 0,0 1 0 0 0,9 6 0 0 0,-6-2-122 0 0,0 0 1 0 0,-1 0 0 0 0,1 1 0 0 0,-2 1 0 0 0,1-1 0 0 0,-2 1 0 0 0,10 16 0 0 0,-4-3-495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5.909"/>
    </inkml:context>
    <inkml:brush xml:id="br0">
      <inkml:brushProperty name="width" value="0.1" units="cm"/>
      <inkml:brushProperty name="height" value="0.1" units="cm"/>
    </inkml:brush>
  </inkml:definitions>
  <inkml:trace contextRef="#ctx0" brushRef="#br0">72 98 6625 0 0,'-1'-1'12'0'0,"-3"-10"168"0"0,-1 0 0 0 0,0 1 0 0 0,-1 0-1 0 0,0 0 1 0 0,-1 0 0 0 0,0 1 0 0 0,-12-14 0 0 0,19 23-171 0 0,-1 0-1 0 0,1 0 1 0 0,0 0-1 0 0,0-1 1 0 0,0 1 0 0 0,0 0-1 0 0,-1 0 1 0 0,1 0-1 0 0,0-1 1 0 0,0 1-1 0 0,0 0 1 0 0,-1 0 0 0 0,1 0-1 0 0,0 0 1 0 0,0 0-1 0 0,-1 0 1 0 0,1-1-1 0 0,0 1 1 0 0,0 0 0 0 0,-1 0-1 0 0,1 0 1 0 0,0 0-1 0 0,0 0 1 0 0,-1 0-1 0 0,1 0 1 0 0,0 0 0 0 0,-1 0-1 0 0,1 0 1 0 0,0 0-1 0 0,0 0 1 0 0,-1 1 0 0 0,1-1-1 0 0,0 0 1 0 0,-1 0-1 0 0,-2 10 240 0 0,4 20 130 0 0,0-28-335 0 0,57 437 1666 0 0,-9-87-1631 0 0,-22 3 46 0 0,-26-327-115 0 0,-1 1 1 0 0,-2-1-1 0 0,0 0 0 0 0,-2 0 0 0 0,-1 0 0 0 0,-13 40 0 0 0,16-59 2 0 0,6-12 121 0 0,8-3-64 0 0,24-8-56 0 0,1 2 0 0 0,0 1 0 0 0,1 2 0 0 0,48-5-1 0 0,-23 3-1 0 0,329-54-26 0 0,3 17-1 0 0,458 4 0 0 0,-210 60-175 0 0,-500-2-1944 0 0,-131-12 1228 0 0,-1 2-189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6.670"/>
    </inkml:context>
    <inkml:brush xml:id="br0">
      <inkml:brushProperty name="width" value="0.1" units="cm"/>
      <inkml:brushProperty name="height" value="0.1" units="cm"/>
    </inkml:brush>
  </inkml:definitions>
  <inkml:trace contextRef="#ctx0" brushRef="#br0">265 227 4756 0 0,'-39'-4'315'0'0,"0"-1"-1"0"0,1-3 0 0 0,-1-1 0 0 0,-62-24 0 0 0,101 33-310 0 0,-1 0-1 0 0,1 0 1 0 0,0 0-1 0 0,-1 0 1 0 0,1 0-1 0 0,0 0 0 0 0,-1 0 1 0 0,1 0-1 0 0,0 0 1 0 0,-1 0-1 0 0,1-1 1 0 0,0 1-1 0 0,0 0 1 0 0,-1 0-1 0 0,1 0 0 0 0,0 0 1 0 0,-1-1-1 0 0,1 1 1 0 0,0 0-1 0 0,0 0 1 0 0,-1-1-1 0 0,1 1 1 0 0,0 0-1 0 0,0 0 1 0 0,0-1-1 0 0,0 1 0 0 0,-1 0 1 0 0,1-1-1 0 0,0 1 1 0 0,0 0-1 0 0,0-1 1 0 0,0 1-1 0 0,0-1 1 0 0,11-4 15 0 0,21 1-98 0 0,518-19 59 0 0,-322 17 174 0 0,947-23 481 0 0,666-29 2288 0 0,-1737 54-2700 0 0,189-17 837 0 0,-305 21-553 0 0,-1 0-1 0 0,-22-5 1 0 0,-12 0-410 0 0,30 4-99 0 0,0 1 0 0 0,-1 1 1 0 0,1 0-1 0 0,0 1 0 0 0,-31 9 1 0 0,43-10 1 0 0,0 1 0 0 0,-1-1 0 0 0,1 2 0 0 0,0-1 0 0 0,0 0 1 0 0,1 1-1 0 0,-1 0 0 0 0,0 0 0 0 0,1 0 0 0 0,0 1 0 0 0,0 0 0 0 0,0-1 1 0 0,0 2-1 0 0,0-1 0 0 0,1 0 0 0 0,0 1 0 0 0,0-1 0 0 0,0 1 0 0 0,0 0 0 0 0,1 0 1 0 0,0 0-1 0 0,-2 8 0 0 0,0 4 9 0 0,1 0 1 0 0,1 0-1 0 0,1 1 1 0 0,2 33-1 0 0,13 72 40 0 0,-3-43-23 0 0,-2 43 54 0 0,-9 169 0 0 0,2 332 792 0 0,0-587-825 0 0,-1 0 1 0 0,-8 68-1 0 0,5-93-26 0 0,-3 24 14 0 0,4-33-30 0 0,1-1 0 0 0,0 0 0 0 0,0 0 0 0 0,0 0 0 0 0,0 0 0 0 0,0 0 0 0 0,1 0 0 0 0,-1 0 0 0 0,1 0 1 0 0,-1-1-1 0 0,1 1 0 0 0,0 0 0 0 0,1 3 0 0 0,-2-5-1 0 0,1 0 0 0 0,-1 1 0 0 0,1-1 0 0 0,-1 0 0 0 0,1 0 0 0 0,-1 0 0 0 0,1 0 0 0 0,-1 0 0 0 0,1 0 0 0 0,-1 0 0 0 0,0 1 0 0 0,1-1 0 0 0,-1-1 0 0 0,1 1 0 0 0,-1 0 0 0 0,1 0 0 0 0,-1 0 0 0 0,1 0 0 0 0,-1 0 0 0 0,1 0 0 0 0,-1 0 0 0 0,0-1 0 0 0,1 1 0 0 0,-1 0 0 0 0,1 0 0 0 0,-1-1 0 0 0,0 1 0 0 0,1 0 0 0 0,-1-1 0 0 0,0 1 0 0 0,1 0 0 0 0,-1-1 0 0 0,0 1 0 0 0,1 0 0 0 0,-1-1 0 0 0,0 1 0 0 0,0-1 0 0 0,1 1 0 0 0,-1-1 0 0 0,13-19 48 0 0,-12 19-51 0 0,1-2-6 0 0,0 0 1 0 0,0-1-1 0 0,-1 1 0 0 0,1 0 1 0 0,-1-1-1 0 0,0 1 0 0 0,0-1 1 0 0,0 1-1 0 0,0-1 1 0 0,-1 0-1 0 0,1 0 0 0 0,-1 1 1 0 0,0-1-1 0 0,0 0 0 0 0,0 1 1 0 0,-1-1-1 0 0,1 0 0 0 0,-1 1 1 0 0,0-1-1 0 0,0 0 0 0 0,0 1 1 0 0,-1 0-1 0 0,1-1 0 0 0,-1 1 1 0 0,1 0-1 0 0,-1-1 1 0 0,-1 1-1 0 0,1 0 0 0 0,0 0 1 0 0,0 1-1 0 0,-1-1 0 0 0,0 0 1 0 0,0 1-1 0 0,1 0 0 0 0,-5-3 1 0 0,-13-6-3 0 0,-2 0 0 0 0,1 2 1 0 0,-1 0-1 0 0,-1 1 0 0 0,1 2 1 0 0,-40-7-1 0 0,-143-9-16 0 0,199 22 22 0 0,-322-16-1100 0 0,-60-2-3339 0 0,302 15 3245 0 0,1 2-76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7.155"/>
    </inkml:context>
    <inkml:brush xml:id="br0">
      <inkml:brushProperty name="width" value="0.1" units="cm"/>
      <inkml:brushProperty name="height" value="0.1" units="cm"/>
    </inkml:brush>
  </inkml:definitions>
  <inkml:trace contextRef="#ctx0" brushRef="#br0">38 8 7101 0 0,'-1'0'8'0'0,"1"0"0"0"0,-1 1 0 0 0,1-1 0 0 0,0 0 0 0 0,-1 0 1 0 0,1 0-1 0 0,-1 0 0 0 0,1 0 0 0 0,-1 1 0 0 0,1-1 0 0 0,0 0 0 0 0,-1 0 1 0 0,1 0-1 0 0,-1 0 0 0 0,1 0 0 0 0,-1 0 0 0 0,1-1 0 0 0,-1 1 0 0 0,1 0 1 0 0,0 0-1 0 0,-1 0 0 0 0,1 0 0 0 0,-1 0 0 0 0,1-1 0 0 0,0 1 0 0 0,-1 0 1 0 0,1 0-1 0 0,-1-1 0 0 0,1 1 0 0 0,0 0 0 0 0,-1-1 0 0 0,1 1 1 0 0,0 0-1 0 0,0-1 0 0 0,-1 1 0 0 0,1 0 0 0 0,0-1 0 0 0,-1 1-2 0 0,1-1 0 0 0,0 1 0 0 0,0 0-1 0 0,0 0 1 0 0,0 0 0 0 0,0-1 0 0 0,0 1-1 0 0,0 0 1 0 0,0 0 0 0 0,0 0 0 0 0,-1 0-1 0 0,1 0 1 0 0,0-1 0 0 0,0 1 0 0 0,0 0-1 0 0,0 0 1 0 0,0 0 0 0 0,-1 0 0 0 0,1 0-1 0 0,0 0 1 0 0,0 0 0 0 0,0 0 0 0 0,0-1-1 0 0,-1 1 1 0 0,1 0 0 0 0,0 0 0 0 0,0 0 0 0 0,0 0-1 0 0,-1 0 1 0 0,1 0 0 0 0,0 0 0 0 0,0 0-1 0 0,0 0 1 0 0,-1 0 0 0 0,1 0 0 0 0,0 0-1 0 0,0 1 1 0 0,0-1 0 0 0,0 0 0 0 0,-1 0-1 0 0,1 0 1 0 0,0 0 0 0 0,0 0 0 0 0,0 0-1 0 0,0 0 1 0 0,-1 0 0 0 0,1 1 0 0 0,-1 0 17 0 0,0-1 1 0 0,0 1 0 0 0,0 1 0 0 0,0-1-1 0 0,0 0 1 0 0,0 0 0 0 0,0 0-1 0 0,0 0 1 0 0,0 1 0 0 0,1-1 0 0 0,-1 0-1 0 0,0 1 1 0 0,1-1 0 0 0,-1 1-1 0 0,1-1 1 0 0,0 1 0 0 0,-1-1 0 0 0,1 1-1 0 0,0-1 1 0 0,0 0 0 0 0,0 1-1 0 0,0-1 1 0 0,0 1 0 0 0,0-1 0 0 0,1 1-1 0 0,-1-1 1 0 0,0 1 0 0 0,1-1-1 0 0,0 3 1 0 0,10 30 236 0 0,2 1-1 0 0,1-2 1 0 0,2 0-1 0 0,22 34 1 0 0,2 7 268 0 0,-4-4-102 0 0,55 100 297 0 0,-78-149-668 0 0,1-1 1 0 0,1 0 0 0 0,1-1 0 0 0,1 0-1 0 0,31 26 1 0 0,-46-43-19 0 0,0 0-1 0 0,0-1 0 0 0,1 1 1 0 0,-1 0-1 0 0,1-1 1 0 0,-1 1-1 0 0,1-1 1 0 0,0 0-1 0 0,0 0 1 0 0,-1 0-1 0 0,1 0 1 0 0,0 0-1 0 0,6 0 0 0 0,-7-1-5 0 0,0-1-1 0 0,0 1 0 0 0,0-1 1 0 0,0 0-1 0 0,0 1 0 0 0,0-1 1 0 0,0 0-1 0 0,-1 0 0 0 0,1 0 1 0 0,0 0-1 0 0,0 0 0 0 0,-1-1 1 0 0,1 1-1 0 0,-1-1 0 0 0,1 1 1 0 0,-1-1-1 0 0,0 1 0 0 0,1-1 1 0 0,-1 0-1 0 0,1-1 1 0 0,17-27-15 0 0,0 0 0 0 0,-2 0 0 0 0,-2-2 0 0 0,19-52 0 0 0,58-269-176 0 0,-83 314 128 0 0,-8 28-1355 0 0,3 25-1748 0 0,2-3 2165 0 0,0-2-104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5:07.573"/>
    </inkml:context>
    <inkml:brush xml:id="br0">
      <inkml:brushProperty name="width" value="0.1" units="cm"/>
      <inkml:brushProperty name="height" value="0.1" units="cm"/>
    </inkml:brush>
  </inkml:definitions>
  <inkml:trace contextRef="#ctx0" brushRef="#br0">17 149 7261 0 0,'6'-13'474'0'0,"1"2"0"0"0,0-1 1 0 0,1 1-1 0 0,0 0 1 0 0,13-13-1 0 0,-13 17-367 0 0,0 0 0 0 0,0 0-1 0 0,1 1 1 0 0,0 1 0 0 0,0-1 0 0 0,0 2 0 0 0,1-1 0 0 0,17-5 0 0 0,-21 8-71 0 0,0 0 1 0 0,1 0-1 0 0,-1 1 1 0 0,1 0-1 0 0,-1 0 1 0 0,1 0 0 0 0,-1 1-1 0 0,1 0 1 0 0,0 0-1 0 0,-1 1 1 0 0,1 0-1 0 0,-1 0 1 0 0,1 0-1 0 0,12 5 1 0 0,-17-4-37 0 0,0-1 0 0 0,0 1 0 0 0,0 0 1 0 0,0-1-1 0 0,0 1 0 0 0,-1 0 0 0 0,1 0 0 0 0,-1 0 0 0 0,1 0 0 0 0,-1 1 0 0 0,1-1 1 0 0,-1 0-1 0 0,0 1 0 0 0,0-1 0 0 0,0 1 0 0 0,-1-1 0 0 0,1 1 0 0 0,-1-1 0 0 0,1 1 0 0 0,-1-1 1 0 0,0 1-1 0 0,0-1 0 0 0,0 1 0 0 0,0 0 0 0 0,0-1 0 0 0,0 1 0 0 0,-2 4 0 0 0,1 0-5 0 0,-1-1 0 0 0,0 1-1 0 0,0 0 1 0 0,0-1-1 0 0,-1 0 1 0 0,0 1 0 0 0,0-1-1 0 0,0 0 1 0 0,-7 8-1 0 0,-4 3-6 0 0,9-11 8 0 0,0 1 1 0 0,0-1-1 0 0,-1 0 1 0 0,1-1-1 0 0,-1 0 1 0 0,-1 1-1 0 0,1-2 1 0 0,-1 1 0 0 0,-11 5-1 0 0,15-7 48 0 0,8-1 3 0 0,22 0 69 0 0,-17-2-30 0 0,-1 0 0 0 0,0 1 0 0 0,19 4 0 0 0,-19 0-22 0 0,1 0 1 0 0,-1 1 0 0 0,0 0-1 0 0,0 0 1 0 0,0 1-1 0 0,-1 0 1 0 0,0 0-1 0 0,-1 1 1 0 0,1 0 0 0 0,8 14-1 0 0,-9-11-13 0 0,0 0-1 0 0,0 0 1 0 0,-1 1 0 0 0,-1 0-1 0 0,0 0 1 0 0,0 0 0 0 0,-1 1-1 0 0,3 18 1 0 0,-7-27 30 0 0,0 1 1 0 0,1 0-1 0 0,-2 0 0 0 0,1 0 1 0 0,0-1-1 0 0,-1 1 0 0 0,0 0 0 0 0,0 0 1 0 0,-1-1-1 0 0,1 1 0 0 0,-1-1 1 0 0,0 1-1 0 0,0-1 0 0 0,0 0 1 0 0,-1 0-1 0 0,0 0 0 0 0,1 0 1 0 0,-1 0-1 0 0,-1 0 0 0 0,1-1 1 0 0,0 1-1 0 0,-1-1 0 0 0,0 0 1 0 0,0 0-1 0 0,0-1 0 0 0,0 1 1 0 0,0-1-1 0 0,0 0 0 0 0,-1 0 1 0 0,1 0-1 0 0,-1 0 0 0 0,0-1 1 0 0,1 0-1 0 0,-1 0 0 0 0,0 0 1 0 0,0-1-1 0 0,1 1 0 0 0,-1-1 1 0 0,0 0-1 0 0,-9-2 0 0 0,0 0-59 0 0,1-1-1 0 0,0 0 1 0 0,0-1-1 0 0,0-1 1 0 0,-21-10-1 0 0,-59-39-1115 0 0,17 9-1576 0 0,43 29 844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04"/>
    </inkml:context>
    <inkml:brush xml:id="br0">
      <inkml:brushProperty name="width" value="0.1" units="cm"/>
      <inkml:brushProperty name="height" value="0.1" units="cm"/>
    </inkml:brush>
  </inkml:definitions>
  <inkml:trace contextRef="#ctx0" brushRef="#br0">7 29 7681 0 0,'0'0'1713'0'0,"-1"-5"-1121"0"0,-4-18 2468 0 0,6 27-2829 0 0,0 0-166 0 0,0-3-36 0 0,-1 1 0 0 0,0-1 0 0 0,1 0-1 0 0,-1 1 1 0 0,1-1 0 0 0,-1 0 0 0 0,1 1 0 0 0,-1-1 0 0 0,1 0 0 0 0,0 0 0 0 0,1 2 410 0 0,8 33-303 0 0,33 117-44 0 0,24 134 195 0 0,-56-212-249 0 0,3 109 1 0 0,-10-131-177 0 0,-2-36-383 0 0,-1 0 1 0 0,0 0-1 0 0,-3 31 0 0 0,-3-41-1661 0 0,1-9 823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04.343"/>
    </inkml:context>
    <inkml:brush xml:id="br0">
      <inkml:brushProperty name="width" value="0.1" units="cm"/>
      <inkml:brushProperty name="height" value="0.1" units="cm"/>
    </inkml:brush>
  </inkml:definitions>
  <inkml:trace contextRef="#ctx0" brushRef="#br0">1 61 6721 0 0,'0'0'630'0'0,"10"-10"-300"0"0,32-30 51 0 0,-32 30 2095 0 0,0 29-2216 0 0,30 59-45 0 0,-30-59 111 0 0,0 11-237 0 0,29 96-33 0 0,15 49-564 0 0,-47-157-332 0 0,1 0 0 0 0,12 21 1 0 0,-12-23-201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04.700"/>
    </inkml:context>
    <inkml:brush xml:id="br0">
      <inkml:brushProperty name="width" value="0.1" units="cm"/>
      <inkml:brushProperty name="height" value="0.1" units="cm"/>
    </inkml:brush>
  </inkml:definitions>
  <inkml:trace contextRef="#ctx0" brushRef="#br0">125 175 7613 0 0,'-19'0'113'0'0,"13"0"85"0"0,-1 0 1 0 0,1 0-1 0 0,-1-1 1 0 0,1 1-1 0 0,-1-1 1 0 0,1-1 0 0 0,0 1-1 0 0,-9-4 1 0 0,15 5-173 0 0,0 0 0 0 0,-1 0-1 0 0,1-1 1 0 0,0 1 0 0 0,0 0 0 0 0,0 0 0 0 0,0 0 0 0 0,0 0 0 0 0,0 0 0 0 0,0 0-1 0 0,-1 0 1 0 0,1 0 0 0 0,0 0 0 0 0,0 0 0 0 0,0 0 0 0 0,0 0 0 0 0,0 0 0 0 0,0-1-1 0 0,0 1 1 0 0,0 0 0 0 0,0 0 0 0 0,0 0 0 0 0,0 0 0 0 0,-1 0 0 0 0,1 0-1 0 0,0 0 1 0 0,0-1 0 0 0,0 1 0 0 0,0 0 0 0 0,0 0 0 0 0,0 0 0 0 0,0 0 0 0 0,0 0-1 0 0,0 0 1 0 0,0 0 0 0 0,0-1 0 0 0,0 1 0 0 0,0 0 0 0 0,0 0 0 0 0,0 0 0 0 0,0 0-1 0 0,0 0 1 0 0,1 0 0 0 0,-1-1 0 0 0,0 1 0 0 0,0 0 0 0 0,0 0 0 0 0,0 0 0 0 0,0 0-1 0 0,0 0 1 0 0,0 0 0 0 0,0 0 0 0 0,0 0 0 0 0,0 0 0 0 0,0 0 0 0 0,1-1-1 0 0,-1 1 1 0 0,0 0 0 0 0,0 0 0 0 0,12-5 611 0 0,16-1-236 0 0,234-45 84 0 0,207-30-2232 0 0,-378 68 48 0 0,-53 11 542 0 0</inkml:trace>
  <inkml:trace contextRef="#ctx0" brushRef="#br0" timeOffset="1">0 460 7777 0 0,'2'-2'47'0'0,"-1"0"0"0"0,0 0 0 0 0,1 0 1 0 0,-1 1-1 0 0,1-1 0 0 0,0 1 0 0 0,0-1 1 0 0,-1 1-1 0 0,1 0 0 0 0,0-1 0 0 0,0 1 1 0 0,0 0-1 0 0,0 0 0 0 0,0 1 0 0 0,1-1 0 0 0,-1 0 1 0 0,4 0-1 0 0,51-16 470 0 0,-52 16-457 0 0,142-37 621 0 0,-9 0-695 0 0,209-29 1 0 0,-286 58-1122 0 0,-39 7 233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9T03:36:05.043"/>
    </inkml:context>
    <inkml:brush xml:id="br0">
      <inkml:brushProperty name="width" value="0.1" units="cm"/>
      <inkml:brushProperty name="height" value="0.1" units="cm"/>
    </inkml:brush>
  </inkml:definitions>
  <inkml:trace contextRef="#ctx0" brushRef="#br0">204 72 7229 0 0,'-16'-4'114'0'0,"13"3"-23"0"0,-1 0 1 0 0,0 0-1 0 0,1 0 1 0 0,-1-1-1 0 0,1 1 1 0 0,-1-1-1 0 0,1 0 1 0 0,0 0-1 0 0,-1 0 1 0 0,1 0-1 0 0,0 0 1 0 0,-4-5-1 0 0,4 2 170 0 0,-1 1-1 0 0,1-1 0 0 0,-1 1 1 0 0,-1 0-1 0 0,1 0 1 0 0,0 1-1 0 0,-11-7 1 0 0,14 10-232 0 0,0-1 0 0 0,0 1 1 0 0,0-1-1 0 0,0 1 0 0 0,-1 0 1 0 0,1 0-1 0 0,0-1 0 0 0,0 1 1 0 0,0 0-1 0 0,-1 0 0 0 0,1 0 1 0 0,0 0-1 0 0,0 1 0 0 0,-1-1 1 0 0,1 0-1 0 0,0 0 0 0 0,-1 1 1 0 0,0 0-26 0 0,0 0-1 0 0,0 0 1 0 0,0 1 0 0 0,0-1-1 0 0,1 0 1 0 0,-1 1 0 0 0,1-1 0 0 0,-1 1-1 0 0,1 0 1 0 0,-1-1 0 0 0,1 1 0 0 0,-2 4-1 0 0,-6 11 135 0 0,1 1-1 0 0,1 0 1 0 0,1 0-1 0 0,0 1 0 0 0,1 0 1 0 0,1 0-1 0 0,1 0 1 0 0,1 0-1 0 0,0 1 1 0 0,2-1-1 0 0,0 1 0 0 0,1-1 1 0 0,1 1-1 0 0,1-1 1 0 0,0 0-1 0 0,9 24 1 0 0,-9-33-99 0 0,1 0 1 0 0,1 0-1 0 0,-1-1 1 0 0,2 0-1 0 0,-1 0 1 0 0,1 0-1 0 0,0 0 1 0 0,1-1-1 0 0,0 0 0 0 0,1-1 1 0 0,14 13-1 0 0,-15-15-149 0 0,0-1 0 0 0,0 0 0 0 0,0 0-1 0 0,0 0 1 0 0,0-1 0 0 0,1 0 0 0 0,0-1-1 0 0,-1 1 1 0 0,1-2 0 0 0,0 1-1 0 0,0-1 1 0 0,0 0 0 0 0,0-1 0 0 0,0 0-1 0 0,0 0 1 0 0,9-1 0 0 0,0-2-580 0 0,0 0 1 0 0,23-7-1 0 0,-5-4-616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0" name="Google Shape;115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6" name="Google Shape;117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2" name="Google Shape;119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3" name="Google Shape;122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4" name="Google Shape;124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3" name="Google Shape;12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7" name="Google Shape;126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6" name="Google Shape;127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1" name="Google Shape;1301;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4" name="Google Shape;10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2" name="Google Shape;10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8</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23556881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7"/>
        <p:cNvGrpSpPr/>
        <p:nvPr/>
      </p:nvGrpSpPr>
      <p:grpSpPr>
        <a:xfrm>
          <a:off x="0" y="0"/>
          <a:ext cx="0" cy="0"/>
          <a:chOff x="0" y="0"/>
          <a:chExt cx="0" cy="0"/>
        </a:xfrm>
      </p:grpSpPr>
      <p:sp>
        <p:nvSpPr>
          <p:cNvPr id="378" name="Google Shape;378;p16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9" name="Google Shape;379;p16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0" name="Google Shape;380;p16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1" name="Google Shape;381;p16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4214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1179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6/19/2024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8.xml"/><Relationship Id="rId1" Type="http://schemas.openxmlformats.org/officeDocument/2006/relationships/slideLayout" Target="../slideLayouts/slideLayout50.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12.xml"/><Relationship Id="rId1" Type="http://schemas.openxmlformats.org/officeDocument/2006/relationships/slideLayout" Target="../slideLayouts/slideLayout50.xml"/><Relationship Id="rId5" Type="http://schemas.openxmlformats.org/officeDocument/2006/relationships/image" Target="../media/image148.png"/><Relationship Id="rId4" Type="http://schemas.openxmlformats.org/officeDocument/2006/relationships/image" Target="../media/image147.png"/></Relationships>
</file>

<file path=ppt/slides/_rels/slide15.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13.xml"/><Relationship Id="rId1" Type="http://schemas.openxmlformats.org/officeDocument/2006/relationships/slideLayout" Target="../slideLayouts/slideLayout50.xml"/><Relationship Id="rId4" Type="http://schemas.openxmlformats.org/officeDocument/2006/relationships/image" Target="../media/image149.png"/></Relationships>
</file>

<file path=ppt/slides/_rels/slide16.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15.xml"/><Relationship Id="rId1" Type="http://schemas.openxmlformats.org/officeDocument/2006/relationships/slideLayout" Target="../slideLayouts/slideLayout50.xml"/><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6.xml"/><Relationship Id="rId1" Type="http://schemas.openxmlformats.org/officeDocument/2006/relationships/slideLayout" Target="../slideLayouts/slideLayout50.xml"/><Relationship Id="rId5" Type="http://schemas.openxmlformats.org/officeDocument/2006/relationships/image" Target="../media/image152.png"/><Relationship Id="rId4" Type="http://schemas.openxmlformats.org/officeDocument/2006/relationships/image" Target="../media/image14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3.jpg"/><Relationship Id="rId2" Type="http://schemas.openxmlformats.org/officeDocument/2006/relationships/notesSlide" Target="../notesSlides/notesSlide18.xml"/><Relationship Id="rId1" Type="http://schemas.openxmlformats.org/officeDocument/2006/relationships/slideLayout" Target="../slideLayouts/slideLayout38.xml"/><Relationship Id="rId6" Type="http://schemas.openxmlformats.org/officeDocument/2006/relationships/image" Target="../media/image4.png"/><Relationship Id="rId5" Type="http://schemas.openxmlformats.org/officeDocument/2006/relationships/image" Target="../media/image155.png"/><Relationship Id="rId4" Type="http://schemas.openxmlformats.org/officeDocument/2006/relationships/image" Target="../media/image15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8.xml"/><Relationship Id="rId5" Type="http://schemas.openxmlformats.org/officeDocument/2006/relationships/image" Target="../media/image156.png"/><Relationship Id="rId4" Type="http://schemas.openxmlformats.org/officeDocument/2006/relationships/customXml" Target="../ink/ink135.xml"/></Relationships>
</file>

<file path=ppt/slides/_rels/slide2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162.jpeg"/><Relationship Id="rId3" Type="http://schemas.openxmlformats.org/officeDocument/2006/relationships/image" Target="../media/image157.jpeg"/><Relationship Id="rId7" Type="http://schemas.openxmlformats.org/officeDocument/2006/relationships/image" Target="../media/image161.tiff"/><Relationship Id="rId2" Type="http://schemas.openxmlformats.org/officeDocument/2006/relationships/notesSlide" Target="../notesSlides/notesSlide22.xml"/><Relationship Id="rId1" Type="http://schemas.openxmlformats.org/officeDocument/2006/relationships/slideLayout" Target="../slideLayouts/slideLayout37.xml"/><Relationship Id="rId6" Type="http://schemas.openxmlformats.org/officeDocument/2006/relationships/image" Target="../media/image160.tiff"/><Relationship Id="rId5" Type="http://schemas.openxmlformats.org/officeDocument/2006/relationships/image" Target="../media/image159.tiff"/><Relationship Id="rId4" Type="http://schemas.openxmlformats.org/officeDocument/2006/relationships/image" Target="../media/image158.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17" Type="http://schemas.openxmlformats.org/officeDocument/2006/relationships/image" Target="../media/image63.png"/><Relationship Id="rId21" Type="http://schemas.openxmlformats.org/officeDocument/2006/relationships/image" Target="../media/image15.png"/><Relationship Id="rId63" Type="http://schemas.openxmlformats.org/officeDocument/2006/relationships/image" Target="../media/image36.png"/><Relationship Id="rId159" Type="http://schemas.openxmlformats.org/officeDocument/2006/relationships/image" Target="../media/image84.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11" Type="http://schemas.openxmlformats.org/officeDocument/2006/relationships/image" Target="../media/image10.png"/><Relationship Id="rId32" Type="http://schemas.openxmlformats.org/officeDocument/2006/relationships/customXml" Target="../ink/ink16.xml"/><Relationship Id="rId53" Type="http://schemas.openxmlformats.org/officeDocument/2006/relationships/image" Target="../media/image31.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9.png"/><Relationship Id="rId5" Type="http://schemas.openxmlformats.org/officeDocument/2006/relationships/image" Target="../media/image7.png"/><Relationship Id="rId95" Type="http://schemas.openxmlformats.org/officeDocument/2006/relationships/image" Target="../media/image52.png"/><Relationship Id="rId160" Type="http://schemas.openxmlformats.org/officeDocument/2006/relationships/customXml" Target="../ink/ink80.xml"/><Relationship Id="rId181" Type="http://schemas.openxmlformats.org/officeDocument/2006/relationships/image" Target="../media/image95.png"/><Relationship Id="rId216" Type="http://schemas.openxmlformats.org/officeDocument/2006/relationships/customXml" Target="../ink/ink108.xml"/><Relationship Id="rId237" Type="http://schemas.openxmlformats.org/officeDocument/2006/relationships/image" Target="../media/image123.png"/><Relationship Id="rId258" Type="http://schemas.openxmlformats.org/officeDocument/2006/relationships/customXml" Target="../ink/ink129.xml"/><Relationship Id="rId22" Type="http://schemas.openxmlformats.org/officeDocument/2006/relationships/customXml" Target="../ink/ink11.xml"/><Relationship Id="rId43" Type="http://schemas.openxmlformats.org/officeDocument/2006/relationships/image" Target="../media/image26.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4.png"/><Relationship Id="rId85" Type="http://schemas.openxmlformats.org/officeDocument/2006/relationships/image" Target="../media/image47.png"/><Relationship Id="rId150" Type="http://schemas.openxmlformats.org/officeDocument/2006/relationships/customXml" Target="../ink/ink75.xml"/><Relationship Id="rId171" Type="http://schemas.openxmlformats.org/officeDocument/2006/relationships/image" Target="../media/image90.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8.png"/><Relationship Id="rId248" Type="http://schemas.openxmlformats.org/officeDocument/2006/relationships/customXml" Target="../ink/ink124.xml"/><Relationship Id="rId269" Type="http://schemas.openxmlformats.org/officeDocument/2006/relationships/image" Target="../media/image139.png"/><Relationship Id="rId12" Type="http://schemas.openxmlformats.org/officeDocument/2006/relationships/customXml" Target="../ink/ink6.xml"/><Relationship Id="rId33" Type="http://schemas.openxmlformats.org/officeDocument/2006/relationships/image" Target="../media/image21.png"/><Relationship Id="rId108" Type="http://schemas.openxmlformats.org/officeDocument/2006/relationships/customXml" Target="../ink/ink54.xml"/><Relationship Id="rId129" Type="http://schemas.openxmlformats.org/officeDocument/2006/relationships/image" Target="../media/image69.png"/><Relationship Id="rId54" Type="http://schemas.openxmlformats.org/officeDocument/2006/relationships/customXml" Target="../ink/ink27.xml"/><Relationship Id="rId75" Type="http://schemas.openxmlformats.org/officeDocument/2006/relationships/image" Target="../media/image42.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5.png"/><Relationship Id="rId182" Type="http://schemas.openxmlformats.org/officeDocument/2006/relationships/customXml" Target="../ink/ink91.xml"/><Relationship Id="rId217" Type="http://schemas.openxmlformats.org/officeDocument/2006/relationships/image" Target="../media/image113.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134.png"/><Relationship Id="rId23" Type="http://schemas.openxmlformats.org/officeDocument/2006/relationships/image" Target="../media/image16.png"/><Relationship Id="rId119" Type="http://schemas.openxmlformats.org/officeDocument/2006/relationships/image" Target="../media/image64.png"/><Relationship Id="rId44" Type="http://schemas.openxmlformats.org/officeDocument/2006/relationships/customXml" Target="../ink/ink22.xml"/><Relationship Id="rId65" Type="http://schemas.openxmlformats.org/officeDocument/2006/relationships/image" Target="../media/image37.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0.png"/><Relationship Id="rId172" Type="http://schemas.openxmlformats.org/officeDocument/2006/relationships/customXml" Target="../ink/ink86.xml"/><Relationship Id="rId193" Type="http://schemas.openxmlformats.org/officeDocument/2006/relationships/image" Target="../media/image101.png"/><Relationship Id="rId207" Type="http://schemas.openxmlformats.org/officeDocument/2006/relationships/image" Target="../media/image108.png"/><Relationship Id="rId228" Type="http://schemas.openxmlformats.org/officeDocument/2006/relationships/customXml" Target="../ink/ink114.xml"/><Relationship Id="rId249" Type="http://schemas.openxmlformats.org/officeDocument/2006/relationships/image" Target="../media/image129.png"/><Relationship Id="rId13" Type="http://schemas.openxmlformats.org/officeDocument/2006/relationships/image" Target="../media/image11.png"/><Relationship Id="rId109" Type="http://schemas.openxmlformats.org/officeDocument/2006/relationships/image" Target="../media/image59.png"/><Relationship Id="rId260" Type="http://schemas.openxmlformats.org/officeDocument/2006/relationships/customXml" Target="../ink/ink130.xml"/><Relationship Id="rId34" Type="http://schemas.openxmlformats.org/officeDocument/2006/relationships/customXml" Target="../ink/ink17.xml"/><Relationship Id="rId55" Type="http://schemas.openxmlformats.org/officeDocument/2006/relationships/image" Target="../media/image32.png"/><Relationship Id="rId76" Type="http://schemas.openxmlformats.org/officeDocument/2006/relationships/customXml" Target="../ink/ink38.xml"/><Relationship Id="rId97" Type="http://schemas.openxmlformats.org/officeDocument/2006/relationships/image" Target="../media/image53.png"/><Relationship Id="rId120" Type="http://schemas.openxmlformats.org/officeDocument/2006/relationships/customXml" Target="../ink/ink60.xml"/><Relationship Id="rId141" Type="http://schemas.openxmlformats.org/officeDocument/2006/relationships/image" Target="../media/image75.png"/><Relationship Id="rId7" Type="http://schemas.openxmlformats.org/officeDocument/2006/relationships/image" Target="../media/image8.png"/><Relationship Id="rId162" Type="http://schemas.openxmlformats.org/officeDocument/2006/relationships/customXml" Target="../ink/ink81.xml"/><Relationship Id="rId183" Type="http://schemas.openxmlformats.org/officeDocument/2006/relationships/image" Target="../media/image96.png"/><Relationship Id="rId218" Type="http://schemas.openxmlformats.org/officeDocument/2006/relationships/customXml" Target="../ink/ink109.xml"/><Relationship Id="rId239" Type="http://schemas.openxmlformats.org/officeDocument/2006/relationships/image" Target="../media/image124.png"/><Relationship Id="rId250" Type="http://schemas.openxmlformats.org/officeDocument/2006/relationships/customXml" Target="../ink/ink125.xml"/><Relationship Id="rId24" Type="http://schemas.openxmlformats.org/officeDocument/2006/relationships/customXml" Target="../ink/ink12.xml"/><Relationship Id="rId45" Type="http://schemas.openxmlformats.org/officeDocument/2006/relationships/image" Target="../media/image27.png"/><Relationship Id="rId66" Type="http://schemas.openxmlformats.org/officeDocument/2006/relationships/customXml" Target="../ink/ink33.xml"/><Relationship Id="rId87" Type="http://schemas.openxmlformats.org/officeDocument/2006/relationships/image" Target="../media/image48.png"/><Relationship Id="rId110" Type="http://schemas.openxmlformats.org/officeDocument/2006/relationships/customXml" Target="../ink/ink55.xml"/><Relationship Id="rId131" Type="http://schemas.openxmlformats.org/officeDocument/2006/relationships/image" Target="../media/image70.png"/><Relationship Id="rId152" Type="http://schemas.openxmlformats.org/officeDocument/2006/relationships/customXml" Target="../ink/ink76.xml"/><Relationship Id="rId173" Type="http://schemas.openxmlformats.org/officeDocument/2006/relationships/image" Target="../media/image91.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9.png"/><Relationship Id="rId240" Type="http://schemas.openxmlformats.org/officeDocument/2006/relationships/customXml" Target="../ink/ink120.xml"/><Relationship Id="rId261" Type="http://schemas.openxmlformats.org/officeDocument/2006/relationships/image" Target="../media/image135.png"/><Relationship Id="rId14" Type="http://schemas.openxmlformats.org/officeDocument/2006/relationships/customXml" Target="../ink/ink7.xml"/><Relationship Id="rId35" Type="http://schemas.openxmlformats.org/officeDocument/2006/relationships/image" Target="../media/image22.png"/><Relationship Id="rId56" Type="http://schemas.openxmlformats.org/officeDocument/2006/relationships/customXml" Target="../ink/ink28.xml"/><Relationship Id="rId77" Type="http://schemas.openxmlformats.org/officeDocument/2006/relationships/image" Target="../media/image43.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5.png"/><Relationship Id="rId142" Type="http://schemas.openxmlformats.org/officeDocument/2006/relationships/customXml" Target="../ink/ink71.xml"/><Relationship Id="rId163" Type="http://schemas.openxmlformats.org/officeDocument/2006/relationships/image" Target="../media/image86.png"/><Relationship Id="rId184" Type="http://schemas.openxmlformats.org/officeDocument/2006/relationships/customXml" Target="../ink/ink92.xml"/><Relationship Id="rId219" Type="http://schemas.openxmlformats.org/officeDocument/2006/relationships/image" Target="../media/image114.png"/><Relationship Id="rId230" Type="http://schemas.openxmlformats.org/officeDocument/2006/relationships/customXml" Target="../ink/ink115.xml"/><Relationship Id="rId251" Type="http://schemas.openxmlformats.org/officeDocument/2006/relationships/image" Target="../media/image130.png"/><Relationship Id="rId25" Type="http://schemas.openxmlformats.org/officeDocument/2006/relationships/image" Target="../media/image17.png"/><Relationship Id="rId46" Type="http://schemas.openxmlformats.org/officeDocument/2006/relationships/customXml" Target="../ink/ink23.xml"/><Relationship Id="rId67" Type="http://schemas.openxmlformats.org/officeDocument/2006/relationships/image" Target="../media/image38.png"/><Relationship Id="rId88" Type="http://schemas.openxmlformats.org/officeDocument/2006/relationships/customXml" Target="../ink/ink44.xml"/><Relationship Id="rId111" Type="http://schemas.openxmlformats.org/officeDocument/2006/relationships/image" Target="../media/image60.png"/><Relationship Id="rId132" Type="http://schemas.openxmlformats.org/officeDocument/2006/relationships/customXml" Target="../ink/ink66.xml"/><Relationship Id="rId153" Type="http://schemas.openxmlformats.org/officeDocument/2006/relationships/image" Target="../media/image81.png"/><Relationship Id="rId174" Type="http://schemas.openxmlformats.org/officeDocument/2006/relationships/customXml" Target="../ink/ink87.xml"/><Relationship Id="rId195" Type="http://schemas.openxmlformats.org/officeDocument/2006/relationships/image" Target="../media/image102.png"/><Relationship Id="rId209" Type="http://schemas.openxmlformats.org/officeDocument/2006/relationships/image" Target="../media/image109.png"/><Relationship Id="rId220" Type="http://schemas.openxmlformats.org/officeDocument/2006/relationships/customXml" Target="../ink/ink110.xml"/><Relationship Id="rId241" Type="http://schemas.openxmlformats.org/officeDocument/2006/relationships/image" Target="../media/image125.png"/><Relationship Id="rId15" Type="http://schemas.openxmlformats.org/officeDocument/2006/relationships/image" Target="../media/image12.png"/><Relationship Id="rId36" Type="http://schemas.openxmlformats.org/officeDocument/2006/relationships/customXml" Target="../ink/ink18.xml"/><Relationship Id="rId57" Type="http://schemas.openxmlformats.org/officeDocument/2006/relationships/image" Target="../media/image33.png"/><Relationship Id="rId262" Type="http://schemas.openxmlformats.org/officeDocument/2006/relationships/customXml" Target="../ink/ink131.xml"/><Relationship Id="rId78" Type="http://schemas.openxmlformats.org/officeDocument/2006/relationships/customXml" Target="../ink/ink39.xml"/><Relationship Id="rId99" Type="http://schemas.openxmlformats.org/officeDocument/2006/relationships/image" Target="../media/image54.png"/><Relationship Id="rId101" Type="http://schemas.openxmlformats.org/officeDocument/2006/relationships/image" Target="../media/image55.png"/><Relationship Id="rId122" Type="http://schemas.openxmlformats.org/officeDocument/2006/relationships/customXml" Target="../ink/ink61.xml"/><Relationship Id="rId143" Type="http://schemas.openxmlformats.org/officeDocument/2006/relationships/image" Target="../media/image76.png"/><Relationship Id="rId164" Type="http://schemas.openxmlformats.org/officeDocument/2006/relationships/customXml" Target="../ink/ink82.xml"/><Relationship Id="rId185" Type="http://schemas.openxmlformats.org/officeDocument/2006/relationships/image" Target="../media/image97.png"/><Relationship Id="rId9" Type="http://schemas.openxmlformats.org/officeDocument/2006/relationships/image" Target="../media/image9.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20.png"/><Relationship Id="rId252" Type="http://schemas.openxmlformats.org/officeDocument/2006/relationships/customXml" Target="../ink/ink126.xml"/><Relationship Id="rId47" Type="http://schemas.openxmlformats.org/officeDocument/2006/relationships/image" Target="../media/image28.png"/><Relationship Id="rId68" Type="http://schemas.openxmlformats.org/officeDocument/2006/relationships/customXml" Target="../ink/ink34.xml"/><Relationship Id="rId89" Type="http://schemas.openxmlformats.org/officeDocument/2006/relationships/image" Target="../media/image49.png"/><Relationship Id="rId112" Type="http://schemas.openxmlformats.org/officeDocument/2006/relationships/customXml" Target="../ink/ink56.xml"/><Relationship Id="rId133" Type="http://schemas.openxmlformats.org/officeDocument/2006/relationships/image" Target="../media/image71.png"/><Relationship Id="rId154" Type="http://schemas.openxmlformats.org/officeDocument/2006/relationships/customXml" Target="../ink/ink77.xml"/><Relationship Id="rId175" Type="http://schemas.openxmlformats.org/officeDocument/2006/relationships/image" Target="../media/image92.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5.png"/><Relationship Id="rId242" Type="http://schemas.openxmlformats.org/officeDocument/2006/relationships/customXml" Target="../ink/ink121.xml"/><Relationship Id="rId263" Type="http://schemas.openxmlformats.org/officeDocument/2006/relationships/image" Target="../media/image136.png"/><Relationship Id="rId37" Type="http://schemas.openxmlformats.org/officeDocument/2006/relationships/image" Target="../media/image23.png"/><Relationship Id="rId58" Type="http://schemas.openxmlformats.org/officeDocument/2006/relationships/customXml" Target="../ink/ink29.xml"/><Relationship Id="rId79" Type="http://schemas.openxmlformats.org/officeDocument/2006/relationships/image" Target="../media/image44.png"/><Relationship Id="rId102" Type="http://schemas.openxmlformats.org/officeDocument/2006/relationships/customXml" Target="../ink/ink51.xml"/><Relationship Id="rId123" Type="http://schemas.openxmlformats.org/officeDocument/2006/relationships/image" Target="../media/image66.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7.png"/><Relationship Id="rId186" Type="http://schemas.openxmlformats.org/officeDocument/2006/relationships/customXml" Target="../ink/ink93.xml"/><Relationship Id="rId211" Type="http://schemas.openxmlformats.org/officeDocument/2006/relationships/image" Target="../media/image110.png"/><Relationship Id="rId232" Type="http://schemas.openxmlformats.org/officeDocument/2006/relationships/customXml" Target="../ink/ink116.xml"/><Relationship Id="rId253" Type="http://schemas.openxmlformats.org/officeDocument/2006/relationships/image" Target="../media/image131.png"/><Relationship Id="rId27" Type="http://schemas.openxmlformats.org/officeDocument/2006/relationships/image" Target="../media/image18.png"/><Relationship Id="rId48" Type="http://schemas.openxmlformats.org/officeDocument/2006/relationships/customXml" Target="../ink/ink24.xml"/><Relationship Id="rId69" Type="http://schemas.openxmlformats.org/officeDocument/2006/relationships/image" Target="../media/image39.png"/><Relationship Id="rId113" Type="http://schemas.openxmlformats.org/officeDocument/2006/relationships/image" Target="../media/image61.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2.png"/><Relationship Id="rId176" Type="http://schemas.openxmlformats.org/officeDocument/2006/relationships/customXml" Target="../ink/ink88.xml"/><Relationship Id="rId197" Type="http://schemas.openxmlformats.org/officeDocument/2006/relationships/image" Target="../media/image103.png"/><Relationship Id="rId201" Type="http://schemas.openxmlformats.org/officeDocument/2006/relationships/image" Target="../media/image105.png"/><Relationship Id="rId222" Type="http://schemas.openxmlformats.org/officeDocument/2006/relationships/customXml" Target="../ink/ink111.xml"/><Relationship Id="rId243" Type="http://schemas.openxmlformats.org/officeDocument/2006/relationships/image" Target="../media/image126.png"/><Relationship Id="rId264" Type="http://schemas.openxmlformats.org/officeDocument/2006/relationships/customXml" Target="../ink/ink132.xml"/><Relationship Id="rId17" Type="http://schemas.openxmlformats.org/officeDocument/2006/relationships/image" Target="../media/image13.png"/><Relationship Id="rId38" Type="http://schemas.openxmlformats.org/officeDocument/2006/relationships/customXml" Target="../ink/ink19.xml"/><Relationship Id="rId59" Type="http://schemas.openxmlformats.org/officeDocument/2006/relationships/image" Target="../media/image34.png"/><Relationship Id="rId103" Type="http://schemas.openxmlformats.org/officeDocument/2006/relationships/image" Target="../media/image56.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0.png"/><Relationship Id="rId145" Type="http://schemas.openxmlformats.org/officeDocument/2006/relationships/image" Target="../media/image77.png"/><Relationship Id="rId166" Type="http://schemas.openxmlformats.org/officeDocument/2006/relationships/customXml" Target="../ink/ink83.xml"/><Relationship Id="rId187" Type="http://schemas.openxmlformats.org/officeDocument/2006/relationships/image" Target="../media/image98.png"/><Relationship Id="rId1" Type="http://schemas.openxmlformats.org/officeDocument/2006/relationships/slideLayout" Target="../slideLayouts/slideLayout7.xml"/><Relationship Id="rId212" Type="http://schemas.openxmlformats.org/officeDocument/2006/relationships/customXml" Target="../ink/ink106.xml"/><Relationship Id="rId233" Type="http://schemas.openxmlformats.org/officeDocument/2006/relationships/image" Target="../media/image121.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9.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5.png"/><Relationship Id="rId135" Type="http://schemas.openxmlformats.org/officeDocument/2006/relationships/image" Target="../media/image72.png"/><Relationship Id="rId156" Type="http://schemas.openxmlformats.org/officeDocument/2006/relationships/customXml" Target="../ink/ink78.xml"/><Relationship Id="rId177" Type="http://schemas.openxmlformats.org/officeDocument/2006/relationships/image" Target="../media/image93.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6.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4.png"/><Relationship Id="rId265" Type="http://schemas.openxmlformats.org/officeDocument/2006/relationships/image" Target="../media/image137.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7.png"/><Relationship Id="rId146" Type="http://schemas.openxmlformats.org/officeDocument/2006/relationships/customXml" Target="../ink/ink73.xml"/><Relationship Id="rId167" Type="http://schemas.openxmlformats.org/officeDocument/2006/relationships/image" Target="../media/image88.png"/><Relationship Id="rId188" Type="http://schemas.openxmlformats.org/officeDocument/2006/relationships/customXml" Target="../ink/ink94.xml"/><Relationship Id="rId71" Type="http://schemas.openxmlformats.org/officeDocument/2006/relationships/image" Target="../media/image40.png"/><Relationship Id="rId92" Type="http://schemas.openxmlformats.org/officeDocument/2006/relationships/customXml" Target="../ink/ink46.xml"/><Relationship Id="rId213" Type="http://schemas.openxmlformats.org/officeDocument/2006/relationships/image" Target="../media/image111.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9.png"/><Relationship Id="rId255" Type="http://schemas.openxmlformats.org/officeDocument/2006/relationships/image" Target="../media/image132.png"/><Relationship Id="rId40" Type="http://schemas.openxmlformats.org/officeDocument/2006/relationships/customXml" Target="../ink/ink20.xml"/><Relationship Id="rId115" Type="http://schemas.openxmlformats.org/officeDocument/2006/relationships/image" Target="../media/image62.png"/><Relationship Id="rId136" Type="http://schemas.openxmlformats.org/officeDocument/2006/relationships/customXml" Target="../ink/ink68.xml"/><Relationship Id="rId157" Type="http://schemas.openxmlformats.org/officeDocument/2006/relationships/image" Target="../media/image83.png"/><Relationship Id="rId178" Type="http://schemas.openxmlformats.org/officeDocument/2006/relationships/customXml" Target="../ink/ink89.xml"/><Relationship Id="rId61" Type="http://schemas.openxmlformats.org/officeDocument/2006/relationships/image" Target="../media/image35.png"/><Relationship Id="rId82" Type="http://schemas.openxmlformats.org/officeDocument/2006/relationships/customXml" Target="../ink/ink41.xml"/><Relationship Id="rId199" Type="http://schemas.openxmlformats.org/officeDocument/2006/relationships/image" Target="../media/image104.png"/><Relationship Id="rId203" Type="http://schemas.openxmlformats.org/officeDocument/2006/relationships/image" Target="../media/image106.png"/><Relationship Id="rId19" Type="http://schemas.openxmlformats.org/officeDocument/2006/relationships/image" Target="../media/image14.png"/><Relationship Id="rId224" Type="http://schemas.openxmlformats.org/officeDocument/2006/relationships/customXml" Target="../ink/ink112.xml"/><Relationship Id="rId245" Type="http://schemas.openxmlformats.org/officeDocument/2006/relationships/image" Target="../media/image127.png"/><Relationship Id="rId266" Type="http://schemas.openxmlformats.org/officeDocument/2006/relationships/customXml" Target="../ink/ink133.xml"/><Relationship Id="rId30" Type="http://schemas.openxmlformats.org/officeDocument/2006/relationships/customXml" Target="../ink/ink15.xml"/><Relationship Id="rId105" Type="http://schemas.openxmlformats.org/officeDocument/2006/relationships/image" Target="../media/image57.png"/><Relationship Id="rId126" Type="http://schemas.openxmlformats.org/officeDocument/2006/relationships/customXml" Target="../ink/ink63.xml"/><Relationship Id="rId147" Type="http://schemas.openxmlformats.org/officeDocument/2006/relationships/image" Target="../media/image78.png"/><Relationship Id="rId168" Type="http://schemas.openxmlformats.org/officeDocument/2006/relationships/customXml" Target="../ink/ink84.xml"/><Relationship Id="rId51" Type="http://schemas.openxmlformats.org/officeDocument/2006/relationships/image" Target="../media/image30.png"/><Relationship Id="rId72" Type="http://schemas.openxmlformats.org/officeDocument/2006/relationships/customXml" Target="../ink/ink36.xml"/><Relationship Id="rId93" Type="http://schemas.openxmlformats.org/officeDocument/2006/relationships/image" Target="../media/image51.png"/><Relationship Id="rId189" Type="http://schemas.openxmlformats.org/officeDocument/2006/relationships/image" Target="../media/image99.png"/><Relationship Id="rId3" Type="http://schemas.openxmlformats.org/officeDocument/2006/relationships/image" Target="../media/image6.png"/><Relationship Id="rId214" Type="http://schemas.openxmlformats.org/officeDocument/2006/relationships/customXml" Target="../ink/ink107.xml"/><Relationship Id="rId235" Type="http://schemas.openxmlformats.org/officeDocument/2006/relationships/image" Target="../media/image122.png"/><Relationship Id="rId256" Type="http://schemas.openxmlformats.org/officeDocument/2006/relationships/customXml" Target="../ink/ink128.xml"/><Relationship Id="rId116" Type="http://schemas.openxmlformats.org/officeDocument/2006/relationships/customXml" Target="../ink/ink58.xml"/><Relationship Id="rId137" Type="http://schemas.openxmlformats.org/officeDocument/2006/relationships/image" Target="../media/image73.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5.png"/><Relationship Id="rId62" Type="http://schemas.openxmlformats.org/officeDocument/2006/relationships/customXml" Target="../ink/ink31.xml"/><Relationship Id="rId83" Type="http://schemas.openxmlformats.org/officeDocument/2006/relationships/image" Target="../media/image46.png"/><Relationship Id="rId179" Type="http://schemas.openxmlformats.org/officeDocument/2006/relationships/image" Target="../media/image94.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7.png"/><Relationship Id="rId246" Type="http://schemas.openxmlformats.org/officeDocument/2006/relationships/customXml" Target="../ink/ink123.xml"/><Relationship Id="rId267" Type="http://schemas.openxmlformats.org/officeDocument/2006/relationships/image" Target="../media/image138.png"/><Relationship Id="rId106" Type="http://schemas.openxmlformats.org/officeDocument/2006/relationships/customXml" Target="../ink/ink53.xml"/><Relationship Id="rId127" Type="http://schemas.openxmlformats.org/officeDocument/2006/relationships/image" Target="../media/image68.png"/><Relationship Id="rId10" Type="http://schemas.openxmlformats.org/officeDocument/2006/relationships/customXml" Target="../ink/ink5.xml"/><Relationship Id="rId31" Type="http://schemas.openxmlformats.org/officeDocument/2006/relationships/image" Target="../media/image20.png"/><Relationship Id="rId52" Type="http://schemas.openxmlformats.org/officeDocument/2006/relationships/customXml" Target="../ink/ink26.xml"/><Relationship Id="rId73" Type="http://schemas.openxmlformats.org/officeDocument/2006/relationships/image" Target="../media/image41.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9.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2.png"/><Relationship Id="rId236" Type="http://schemas.openxmlformats.org/officeDocument/2006/relationships/customXml" Target="../ink/ink118.xml"/><Relationship Id="rId257" Type="http://schemas.openxmlformats.org/officeDocument/2006/relationships/image" Target="../media/image133.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100.png"/><Relationship Id="rId205" Type="http://schemas.openxmlformats.org/officeDocument/2006/relationships/image" Target="../media/image107.png"/><Relationship Id="rId247" Type="http://schemas.openxmlformats.org/officeDocument/2006/relationships/image" Target="../media/image128.png"/><Relationship Id="rId107"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hyperlink" Target="https://help.sap.com/docs/SAP_HANA_PLATFORM?locale=en-US&amp;task=use_task"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abapdocu_752_index_htm/7.52/en-US/abencds_f1_builtin_functions.htm" TargetMode="External"/><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8.xml"/><Relationship Id="rId6" Type="http://schemas.openxmlformats.org/officeDocument/2006/relationships/image" Target="../media/image143.png"/><Relationship Id="rId5" Type="http://schemas.openxmlformats.org/officeDocument/2006/relationships/image" Target="../media/image142.jpg"/><Relationship Id="rId4" Type="http://schemas.openxmlformats.org/officeDocument/2006/relationships/image" Target="../media/image141.jpg"/></Relationships>
</file>

<file path=ppt/slides/_rels/slide9.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7.xml"/><Relationship Id="rId1" Type="http://schemas.openxmlformats.org/officeDocument/2006/relationships/slideLayout" Target="../slideLayouts/slideLayout4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DAY-3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3" name="Google Shape;1153;p44"/>
          <p:cNvSpPr txBox="1"/>
          <p:nvPr/>
        </p:nvSpPr>
        <p:spPr>
          <a:xfrm>
            <a:off x="191294" y="1593306"/>
            <a:ext cx="11806237"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CDS entities – To develop our RAP BO (Business Object)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Business Object here is a TREE data structure which is composed of multiple nodes (parent, child), The tree starts from a </a:t>
            </a:r>
            <a:r>
              <a:rPr lang="en-US" sz="1800" b="1" dirty="0">
                <a:solidFill>
                  <a:schemeClr val="dk1"/>
                </a:solidFill>
                <a:latin typeface="Calibri"/>
                <a:ea typeface="Calibri"/>
                <a:cs typeface="Calibri"/>
                <a:sym typeface="Calibri"/>
              </a:rPr>
              <a:t>root node. </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Once the business object is ready, we define the behavior of the business object like can this object be created, updated, deleted. Business object is a static structure (like a class) and the records of actual data is the instance of BO (object of a class).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Finally we can create service definition and service binding</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UI layer to consume the service to build application.</a:t>
            </a:r>
            <a:endParaRPr sz="1800" dirty="0">
              <a:solidFill>
                <a:schemeClr val="dk1"/>
              </a:solidFill>
              <a:latin typeface="Calibri"/>
              <a:ea typeface="Calibri"/>
              <a:cs typeface="Calibri"/>
              <a:sym typeface="Calibri"/>
            </a:endParaRPr>
          </a:p>
        </p:txBody>
      </p:sp>
      <p:sp>
        <p:nvSpPr>
          <p:cNvPr id="1154" name="Google Shape;1154;p44"/>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Components in RAP app – Technical Level</a:t>
            </a:r>
            <a:endParaRPr sz="3599" dirty="0">
              <a:solidFill>
                <a:srgbClr val="FFC000"/>
              </a:solidFill>
              <a:latin typeface="Cooper Black" panose="0208090404030B020404" pitchFamily="18" charset="0"/>
              <a:ea typeface="Corben"/>
              <a:cs typeface="Corben"/>
              <a:sym typeface="Corben"/>
            </a:endParaRPr>
          </a:p>
        </p:txBody>
      </p:sp>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2" name="Google Shape;1162;p4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Approach</a:t>
            </a:r>
            <a:endParaRPr sz="3599" dirty="0">
              <a:solidFill>
                <a:srgbClr val="FFC000"/>
              </a:solidFill>
              <a:latin typeface="Cooper Black" panose="0208090404030B020404" pitchFamily="18" charset="0"/>
              <a:ea typeface="Corben"/>
              <a:cs typeface="Corben"/>
              <a:sym typeface="Corben"/>
            </a:endParaRPr>
          </a:p>
        </p:txBody>
      </p:sp>
      <p:sp>
        <p:nvSpPr>
          <p:cNvPr id="1165" name="Google Shape;1165;p45"/>
          <p:cNvSpPr/>
          <p:nvPr/>
        </p:nvSpPr>
        <p:spPr>
          <a:xfrm>
            <a:off x="837828" y="5805264"/>
            <a:ext cx="10863274" cy="6857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SE11 – Data Dictionary – Tables, Views, Data Elements, Domains, LO, MC…</a:t>
            </a:r>
            <a:endParaRPr/>
          </a:p>
        </p:txBody>
      </p:sp>
      <p:sp>
        <p:nvSpPr>
          <p:cNvPr id="1166" name="Google Shape;1166;p45"/>
          <p:cNvSpPr/>
          <p:nvPr/>
        </p:nvSpPr>
        <p:spPr>
          <a:xfrm>
            <a:off x="824939" y="4846890"/>
            <a:ext cx="10863274" cy="85403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Database Layer – (function modules and classes to interact with database)</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 Update FM, BAPIs – SELECT INSERT MODIFY UPDATE DELETE, EQ, DQ</a:t>
            </a:r>
            <a:endParaRPr/>
          </a:p>
        </p:txBody>
      </p:sp>
      <p:sp>
        <p:nvSpPr>
          <p:cNvPr id="1167" name="Google Shape;1167;p45"/>
          <p:cNvSpPr/>
          <p:nvPr/>
        </p:nvSpPr>
        <p:spPr>
          <a:xfrm>
            <a:off x="837828" y="4143457"/>
            <a:ext cx="10863274" cy="577117"/>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Customizing layer (SPRO, SM30)</a:t>
            </a:r>
            <a:endParaRPr/>
          </a:p>
        </p:txBody>
      </p:sp>
      <p:sp>
        <p:nvSpPr>
          <p:cNvPr id="1168" name="Google Shape;1168;p45"/>
          <p:cNvSpPr/>
          <p:nvPr/>
        </p:nvSpPr>
        <p:spPr>
          <a:xfrm>
            <a:off x="837828" y="2735330"/>
            <a:ext cx="10863274" cy="128181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API Layer</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Business logic, Data validations, Lock Unlock, Sync. Points, Branches, Manipulation logic, data flow logic, processing logic - RICEF</a:t>
            </a:r>
            <a:endParaRPr/>
          </a:p>
        </p:txBody>
      </p:sp>
      <p:sp>
        <p:nvSpPr>
          <p:cNvPr id="1169" name="Google Shape;1169;p45"/>
          <p:cNvSpPr/>
          <p:nvPr/>
        </p:nvSpPr>
        <p:spPr>
          <a:xfrm>
            <a:off x="837828" y="1799226"/>
            <a:ext cx="10863274" cy="83176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Service layer (expose data over HTTP/HTTPS protocol) – OData Services (V2, V4)</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SEGW, SADL, @OData, Serv. Definition and Binding</a:t>
            </a:r>
            <a:endParaRPr/>
          </a:p>
        </p:txBody>
      </p:sp>
      <p:sp>
        <p:nvSpPr>
          <p:cNvPr id="1170" name="Google Shape;1170;p45"/>
          <p:cNvSpPr/>
          <p:nvPr/>
        </p:nvSpPr>
        <p:spPr>
          <a:xfrm>
            <a:off x="837828" y="714536"/>
            <a:ext cx="4968552"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Application UI (Fiori Apps)</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Transactional | Analytical | Factsheet</a:t>
            </a:r>
            <a:endParaRPr/>
          </a:p>
        </p:txBody>
      </p:sp>
      <p:sp>
        <p:nvSpPr>
          <p:cNvPr id="1171" name="Google Shape;1171;p45"/>
          <p:cNvSpPr/>
          <p:nvPr/>
        </p:nvSpPr>
        <p:spPr>
          <a:xfrm>
            <a:off x="5878388" y="710866"/>
            <a:ext cx="3312368"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Analytical Tools</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Excel | SAC | Other..</a:t>
            </a:r>
            <a:endParaRPr/>
          </a:p>
        </p:txBody>
      </p:sp>
      <p:sp>
        <p:nvSpPr>
          <p:cNvPr id="1172" name="Google Shape;1172;p45"/>
          <p:cNvSpPr/>
          <p:nvPr/>
        </p:nvSpPr>
        <p:spPr>
          <a:xfrm>
            <a:off x="9335699" y="700015"/>
            <a:ext cx="2387066"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Third Party</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Your own ABAP code</a:t>
            </a:r>
            <a:endParaRPr/>
          </a:p>
        </p:txBody>
      </p:sp>
      <p:sp>
        <p:nvSpPr>
          <p:cNvPr id="1173" name="Google Shape;1173;p45"/>
          <p:cNvSpPr/>
          <p:nvPr/>
        </p:nvSpPr>
        <p:spPr>
          <a:xfrm>
            <a:off x="45740" y="1157078"/>
            <a:ext cx="792088" cy="5229624"/>
          </a:xfrm>
          <a:prstGeom prst="up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46"/>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RAP – The Big picture</a:t>
            </a:r>
            <a:endParaRPr dirty="0">
              <a:solidFill>
                <a:srgbClr val="FFC000"/>
              </a:solidFill>
              <a:latin typeface="Cooper Black" panose="0208090404030B020404" pitchFamily="18" charset="0"/>
            </a:endParaRPr>
          </a:p>
        </p:txBody>
      </p:sp>
      <p:pic>
        <p:nvPicPr>
          <p:cNvPr id="1179" name="Google Shape;1179;p46"/>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81" name="Google Shape;1181;p46"/>
          <p:cNvPicPr preferRelativeResize="0"/>
          <p:nvPr/>
        </p:nvPicPr>
        <p:blipFill rotWithShape="1">
          <a:blip r:embed="rId4">
            <a:alphaModFix/>
          </a:blip>
          <a:srcRect/>
          <a:stretch/>
        </p:blipFill>
        <p:spPr>
          <a:xfrm>
            <a:off x="633319" y="1020497"/>
            <a:ext cx="10644834" cy="5419663"/>
          </a:xfrm>
          <a:prstGeom prst="rect">
            <a:avLst/>
          </a:prstGeom>
          <a:noFill/>
          <a:ln>
            <a:noFill/>
          </a:ln>
        </p:spPr>
      </p:pic>
      <p:sp>
        <p:nvSpPr>
          <p:cNvPr id="1182" name="Google Shape;1182;p46"/>
          <p:cNvSpPr/>
          <p:nvPr/>
        </p:nvSpPr>
        <p:spPr>
          <a:xfrm rot="-5400000">
            <a:off x="1350009" y="2774212"/>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83" name="Google Shape;1183;p46"/>
          <p:cNvSpPr/>
          <p:nvPr/>
        </p:nvSpPr>
        <p:spPr>
          <a:xfrm rot="-5400000">
            <a:off x="1350008" y="5005878"/>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pic>
        <p:nvPicPr>
          <p:cNvPr id="1184" name="Google Shape;1184;p46" descr="Want Clipart Consumer Market - Consumer Vs Industrial Marketing, HD Png  Download , Transparent Png Image - PNGitem"/>
          <p:cNvPicPr preferRelativeResize="0"/>
          <p:nvPr/>
        </p:nvPicPr>
        <p:blipFill rotWithShape="1">
          <a:blip r:embed="rId5">
            <a:alphaModFix/>
          </a:blip>
          <a:srcRect/>
          <a:stretch/>
        </p:blipFill>
        <p:spPr>
          <a:xfrm>
            <a:off x="6814305" y="76799"/>
            <a:ext cx="2735591" cy="943697"/>
          </a:xfrm>
          <a:prstGeom prst="rect">
            <a:avLst/>
          </a:prstGeom>
          <a:noFill/>
          <a:ln>
            <a:noFill/>
          </a:ln>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48"/>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What is a Business Object</a:t>
            </a:r>
            <a:endParaRPr dirty="0">
              <a:solidFill>
                <a:srgbClr val="FFC000"/>
              </a:solidFill>
              <a:latin typeface="Cooper Black" panose="0208090404030B020404" pitchFamily="18" charset="0"/>
            </a:endParaRPr>
          </a:p>
        </p:txBody>
      </p:sp>
      <p:pic>
        <p:nvPicPr>
          <p:cNvPr id="1195" name="Google Shape;1195;p48"/>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97" name="Google Shape;1197;p48"/>
          <p:cNvPicPr preferRelativeResize="0"/>
          <p:nvPr/>
        </p:nvPicPr>
        <p:blipFill rotWithShape="1">
          <a:blip r:embed="rId4">
            <a:alphaModFix/>
          </a:blip>
          <a:srcRect/>
          <a:stretch/>
        </p:blipFill>
        <p:spPr>
          <a:xfrm>
            <a:off x="983176" y="1077355"/>
            <a:ext cx="9622388" cy="5394023"/>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50"/>
          <p:cNvSpPr txBox="1">
            <a:spLocks noGrp="1"/>
          </p:cNvSpPr>
          <p:nvPr>
            <p:ph type="title"/>
          </p:nvPr>
        </p:nvSpPr>
        <p:spPr>
          <a:xfrm>
            <a:off x="263285" y="188368"/>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Types of Implementation (Scenario) </a:t>
            </a:r>
            <a:endParaRPr dirty="0">
              <a:solidFill>
                <a:srgbClr val="FFC000"/>
              </a:solidFill>
              <a:latin typeface="Cooper Black" panose="0208090404030B020404" pitchFamily="18" charset="0"/>
            </a:endParaRPr>
          </a:p>
        </p:txBody>
      </p:sp>
      <p:pic>
        <p:nvPicPr>
          <p:cNvPr id="1207" name="Google Shape;1207;p50"/>
          <p:cNvPicPr preferRelativeResize="0"/>
          <p:nvPr/>
        </p:nvPicPr>
        <p:blipFill rotWithShape="1">
          <a:blip r:embed="rId3">
            <a:alphaModFix/>
          </a:blip>
          <a:srcRect/>
          <a:stretch/>
        </p:blipFill>
        <p:spPr>
          <a:xfrm>
            <a:off x="11379302" y="57696"/>
            <a:ext cx="716512" cy="707702"/>
          </a:xfrm>
          <a:prstGeom prst="rect">
            <a:avLst/>
          </a:prstGeom>
          <a:noFill/>
          <a:ln>
            <a:noFill/>
          </a:ln>
        </p:spPr>
      </p:pic>
      <p:sp>
        <p:nvSpPr>
          <p:cNvPr id="1209" name="Google Shape;1209;p50"/>
          <p:cNvSpPr/>
          <p:nvPr/>
        </p:nvSpPr>
        <p:spPr>
          <a:xfrm>
            <a:off x="5530898" y="1499784"/>
            <a:ext cx="4474962" cy="2348755"/>
          </a:xfrm>
          <a:custGeom>
            <a:avLst/>
            <a:gdLst/>
            <a:ahLst/>
            <a:cxnLst/>
            <a:rect l="l" t="t" r="r" b="b"/>
            <a:pathLst>
              <a:path w="2614" h="1372" extrusionOk="0">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a:gsLst>
              <a:gs pos="0">
                <a:schemeClr val="accent5"/>
              </a:gs>
              <a:gs pos="100000">
                <a:schemeClr val="accent6"/>
              </a:gs>
            </a:gsLst>
            <a:lin ang="1080000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10" name="Google Shape;1210;p50"/>
          <p:cNvSpPr txBox="1"/>
          <p:nvPr/>
        </p:nvSpPr>
        <p:spPr>
          <a:xfrm>
            <a:off x="656737" y="1124429"/>
            <a:ext cx="2946688" cy="400110"/>
          </a:xfrm>
          <a:prstGeom prst="rect">
            <a:avLst/>
          </a:prstGeom>
          <a:noFill/>
          <a:ln>
            <a:noFill/>
          </a:ln>
        </p:spPr>
        <p:txBody>
          <a:bodyPr spcFirstLastPara="1" wrap="square" lIns="0" tIns="45700" rIns="0" bIns="45700" anchor="ctr" anchorCtr="0">
            <a:spAutoFit/>
          </a:bodyPr>
          <a:lstStyle/>
          <a:p>
            <a:pPr marL="0" marR="0" lvl="0" indent="0" algn="just" rtl="0">
              <a:spcBef>
                <a:spcPts val="0"/>
              </a:spcBef>
              <a:spcAft>
                <a:spcPts val="0"/>
              </a:spcAft>
              <a:buNone/>
            </a:pPr>
            <a:r>
              <a:rPr lang="en-US" sz="2000" b="1">
                <a:solidFill>
                  <a:schemeClr val="dk1"/>
                </a:solidFill>
                <a:latin typeface="Calibri"/>
                <a:ea typeface="Calibri"/>
                <a:cs typeface="Calibri"/>
                <a:sym typeface="Calibri"/>
              </a:rPr>
              <a:t>Brownfield Implementation</a:t>
            </a:r>
            <a:endParaRPr/>
          </a:p>
        </p:txBody>
      </p:sp>
      <p:sp>
        <p:nvSpPr>
          <p:cNvPr id="1211" name="Google Shape;1211;p50"/>
          <p:cNvSpPr/>
          <p:nvPr/>
        </p:nvSpPr>
        <p:spPr>
          <a:xfrm>
            <a:off x="656737" y="1535836"/>
            <a:ext cx="4265446" cy="2062103"/>
          </a:xfrm>
          <a:prstGeom prst="rect">
            <a:avLst/>
          </a:prstGeom>
          <a:noFill/>
          <a:ln>
            <a:noFill/>
          </a:ln>
        </p:spPr>
        <p:txBody>
          <a:bodyPr spcFirstLastPara="1" wrap="square" lIns="0" tIns="45700" rIns="0" bIns="45700" anchor="t" anchorCtr="0">
            <a:spAutoFit/>
          </a:bodyPr>
          <a:lstStyle/>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Is used when we want to create a transactional application which can insert, update, delete data from the system by writing your own logic</a:t>
            </a:r>
            <a:endParaRPr/>
          </a:p>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You already have Business logic with you and you want to use that business logic to perform transactional capability</a:t>
            </a:r>
            <a:endParaRPr/>
          </a:p>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You are own your own to manage your implementation.</a:t>
            </a:r>
            <a:endParaRPr sz="1600">
              <a:solidFill>
                <a:schemeClr val="dk1"/>
              </a:solidFill>
              <a:latin typeface="Calibri"/>
              <a:ea typeface="Calibri"/>
              <a:cs typeface="Calibri"/>
              <a:sym typeface="Calibri"/>
            </a:endParaRPr>
          </a:p>
        </p:txBody>
      </p:sp>
      <p:sp>
        <p:nvSpPr>
          <p:cNvPr id="1212" name="Google Shape;1212;p50"/>
          <p:cNvSpPr txBox="1"/>
          <p:nvPr/>
        </p:nvSpPr>
        <p:spPr>
          <a:xfrm>
            <a:off x="7575407" y="3848916"/>
            <a:ext cx="2910350" cy="400110"/>
          </a:xfrm>
          <a:prstGeom prst="rect">
            <a:avLst/>
          </a:prstGeom>
          <a:noFill/>
          <a:ln>
            <a:noFill/>
          </a:ln>
        </p:spPr>
        <p:txBody>
          <a:bodyPr spcFirstLastPara="1" wrap="square" lIns="0" tIns="45700" rIns="0" bIns="45700" anchor="ctr"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Greenfield Implementation</a:t>
            </a:r>
            <a:endParaRPr/>
          </a:p>
        </p:txBody>
      </p:sp>
      <p:sp>
        <p:nvSpPr>
          <p:cNvPr id="1213" name="Google Shape;1213;p50"/>
          <p:cNvSpPr/>
          <p:nvPr/>
        </p:nvSpPr>
        <p:spPr>
          <a:xfrm>
            <a:off x="7516430" y="4255777"/>
            <a:ext cx="4234682" cy="1815882"/>
          </a:xfrm>
          <a:prstGeom prst="rect">
            <a:avLst/>
          </a:prstGeom>
          <a:noFill/>
          <a:ln>
            <a:noFill/>
          </a:ln>
        </p:spPr>
        <p:txBody>
          <a:bodyPr spcFirstLastPara="1" wrap="square" lIns="0" tIns="45700" rIns="0" bIns="45700" anchor="t" anchorCtr="0">
            <a:spAutoFit/>
          </a:bodyPr>
          <a:lstStyle/>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Is used when we want to create a transactional application which can insert, update, delete data from the system by using the framework provided implementation</a:t>
            </a:r>
            <a:endParaRPr/>
          </a:p>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You do not have Business logic with you and you want system to create business logic for you automatically.</a:t>
            </a:r>
            <a:endParaRPr sz="1600">
              <a:solidFill>
                <a:schemeClr val="dk1"/>
              </a:solidFill>
              <a:latin typeface="Calibri"/>
              <a:ea typeface="Calibri"/>
              <a:cs typeface="Calibri"/>
              <a:sym typeface="Calibri"/>
            </a:endParaRPr>
          </a:p>
        </p:txBody>
      </p:sp>
      <p:sp>
        <p:nvSpPr>
          <p:cNvPr id="1214" name="Google Shape;1214;p50"/>
          <p:cNvSpPr txBox="1"/>
          <p:nvPr/>
        </p:nvSpPr>
        <p:spPr>
          <a:xfrm>
            <a:off x="5856521" y="1775322"/>
            <a:ext cx="3484087" cy="461537"/>
          </a:xfrm>
          <a:prstGeom prst="rect">
            <a:avLst/>
          </a:prstGeom>
          <a:noFill/>
          <a:ln>
            <a:noFill/>
          </a:ln>
        </p:spPr>
        <p:txBody>
          <a:bodyPr spcFirstLastPara="1" wrap="square" lIns="0" tIns="45700" rIns="0" bIns="45700" anchor="ctr" anchorCtr="0">
            <a:spAutoFit/>
          </a:bodyPr>
          <a:lstStyle/>
          <a:p>
            <a:pPr marL="0" marR="0" lvl="0" indent="0" algn="ctr" rtl="0">
              <a:spcBef>
                <a:spcPts val="0"/>
              </a:spcBef>
              <a:spcAft>
                <a:spcPts val="0"/>
              </a:spcAft>
              <a:buNone/>
            </a:pPr>
            <a:r>
              <a:rPr lang="en-US" sz="2399" b="1">
                <a:solidFill>
                  <a:schemeClr val="lt1"/>
                </a:solidFill>
                <a:latin typeface="Open Sans"/>
                <a:ea typeface="Open Sans"/>
                <a:cs typeface="Open Sans"/>
                <a:sym typeface="Open Sans"/>
              </a:rPr>
              <a:t>02. Managed Scenario</a:t>
            </a:r>
            <a:endParaRPr/>
          </a:p>
        </p:txBody>
      </p:sp>
      <p:sp>
        <p:nvSpPr>
          <p:cNvPr id="1215" name="Google Shape;1215;p50"/>
          <p:cNvSpPr/>
          <p:nvPr/>
        </p:nvSpPr>
        <p:spPr>
          <a:xfrm>
            <a:off x="8986379" y="2883579"/>
            <a:ext cx="410768" cy="360134"/>
          </a:xfrm>
          <a:custGeom>
            <a:avLst/>
            <a:gdLst/>
            <a:ahLst/>
            <a:cxnLst/>
            <a:rect l="l" t="t" r="r" b="b"/>
            <a:pathLst>
              <a:path w="1536" h="1350" extrusionOk="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16" name="Google Shape;1216;p50"/>
          <p:cNvSpPr/>
          <p:nvPr/>
        </p:nvSpPr>
        <p:spPr>
          <a:xfrm>
            <a:off x="2076240" y="3293876"/>
            <a:ext cx="4483523" cy="2384707"/>
          </a:xfrm>
          <a:custGeom>
            <a:avLst/>
            <a:gdLst/>
            <a:ahLst/>
            <a:cxnLst/>
            <a:rect l="l" t="t" r="r" b="b"/>
            <a:pathLst>
              <a:path w="2619" h="1393" extrusionOk="0">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a:gsLst>
              <a:gs pos="0">
                <a:schemeClr val="accent3"/>
              </a:gs>
              <a:gs pos="76000">
                <a:schemeClr val="accent4"/>
              </a:gs>
              <a:gs pos="100000">
                <a:schemeClr val="accent4"/>
              </a:gs>
            </a:gsLst>
            <a:lin ang="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17" name="Google Shape;1217;p50"/>
          <p:cNvSpPr txBox="1"/>
          <p:nvPr/>
        </p:nvSpPr>
        <p:spPr>
          <a:xfrm>
            <a:off x="2744933" y="4724221"/>
            <a:ext cx="3484087" cy="830740"/>
          </a:xfrm>
          <a:prstGeom prst="rect">
            <a:avLst/>
          </a:prstGeom>
          <a:noFill/>
          <a:ln>
            <a:noFill/>
          </a:ln>
        </p:spPr>
        <p:txBody>
          <a:bodyPr spcFirstLastPara="1" wrap="square" lIns="0" tIns="45700" rIns="0" bIns="45700" anchor="ctr" anchorCtr="0">
            <a:spAutoFit/>
          </a:bodyPr>
          <a:lstStyle/>
          <a:p>
            <a:pPr marL="0" marR="0" lvl="0" indent="0" algn="ctr" rtl="0">
              <a:spcBef>
                <a:spcPts val="0"/>
              </a:spcBef>
              <a:spcAft>
                <a:spcPts val="0"/>
              </a:spcAft>
              <a:buNone/>
            </a:pPr>
            <a:r>
              <a:rPr lang="en-US" sz="2399" b="1">
                <a:solidFill>
                  <a:schemeClr val="lt1"/>
                </a:solidFill>
                <a:latin typeface="Open Sans"/>
                <a:ea typeface="Open Sans"/>
                <a:cs typeface="Open Sans"/>
                <a:sym typeface="Open Sans"/>
              </a:rPr>
              <a:t>01. Un-Managed Scenario</a:t>
            </a:r>
            <a:endParaRPr/>
          </a:p>
        </p:txBody>
      </p:sp>
      <p:grpSp>
        <p:nvGrpSpPr>
          <p:cNvPr id="1218" name="Google Shape;1218;p50"/>
          <p:cNvGrpSpPr/>
          <p:nvPr/>
        </p:nvGrpSpPr>
        <p:grpSpPr>
          <a:xfrm>
            <a:off x="2640029" y="3909061"/>
            <a:ext cx="470524" cy="527087"/>
            <a:chOff x="120651" y="2266950"/>
            <a:chExt cx="2944813" cy="3298825"/>
          </a:xfrm>
        </p:grpSpPr>
        <p:sp>
          <p:nvSpPr>
            <p:cNvPr id="1219" name="Google Shape;1219;p50"/>
            <p:cNvSpPr/>
            <p:nvPr/>
          </p:nvSpPr>
          <p:spPr>
            <a:xfrm>
              <a:off x="1219201" y="3508375"/>
              <a:ext cx="747713" cy="1436688"/>
            </a:xfrm>
            <a:custGeom>
              <a:avLst/>
              <a:gdLst/>
              <a:ahLst/>
              <a:cxnLst/>
              <a:rect l="l" t="t" r="r" b="b"/>
              <a:pathLst>
                <a:path w="347" h="669" extrusionOk="0">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20" name="Google Shape;1220;p50"/>
            <p:cNvSpPr/>
            <p:nvPr/>
          </p:nvSpPr>
          <p:spPr>
            <a:xfrm>
              <a:off x="120651" y="2266950"/>
              <a:ext cx="2944813" cy="3298825"/>
            </a:xfrm>
            <a:custGeom>
              <a:avLst/>
              <a:gdLst/>
              <a:ahLst/>
              <a:cxnLst/>
              <a:rect l="l" t="t" r="r" b="b"/>
              <a:pathLst>
                <a:path w="1367" h="1536" extrusionOk="0">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grpSp>
      <p:sp>
        <p:nvSpPr>
          <p:cNvPr id="1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51"/>
          <p:cNvSpPr txBox="1">
            <a:spLocks noGrp="1"/>
          </p:cNvSpPr>
          <p:nvPr>
            <p:ph type="title"/>
          </p:nvPr>
        </p:nvSpPr>
        <p:spPr>
          <a:xfrm>
            <a:off x="391076" y="162752"/>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BO Runtime Implementation Types</a:t>
            </a:r>
            <a:endParaRPr dirty="0">
              <a:solidFill>
                <a:srgbClr val="FFC000"/>
              </a:solidFill>
              <a:latin typeface="Cooper Black" panose="0208090404030B020404" pitchFamily="18" charset="0"/>
            </a:endParaRPr>
          </a:p>
        </p:txBody>
      </p:sp>
      <p:pic>
        <p:nvPicPr>
          <p:cNvPr id="1226" name="Google Shape;1226;p51"/>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228" name="Google Shape;1228;p51"/>
          <p:cNvPicPr preferRelativeResize="0"/>
          <p:nvPr/>
        </p:nvPicPr>
        <p:blipFill rotWithShape="1">
          <a:blip r:embed="rId4">
            <a:alphaModFix/>
          </a:blip>
          <a:srcRect/>
          <a:stretch/>
        </p:blipFill>
        <p:spPr>
          <a:xfrm>
            <a:off x="616585" y="1325166"/>
            <a:ext cx="10955657" cy="4586444"/>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pic>
        <p:nvPicPr>
          <p:cNvPr id="1233" name="Google Shape;1233;p52" descr="File:Solid white.svg - Wikimedia Commons"/>
          <p:cNvPicPr preferRelativeResize="0"/>
          <p:nvPr/>
        </p:nvPicPr>
        <p:blipFill rotWithShape="1">
          <a:blip r:embed="rId3">
            <a:alphaModFix/>
          </a:blip>
          <a:srcRect/>
          <a:stretch/>
        </p:blipFill>
        <p:spPr>
          <a:xfrm rot="5400000">
            <a:off x="2652617" y="-2677513"/>
            <a:ext cx="6883591" cy="12185650"/>
          </a:xfrm>
          <a:prstGeom prst="rect">
            <a:avLst/>
          </a:prstGeom>
          <a:noFill/>
          <a:ln>
            <a:noFill/>
          </a:ln>
        </p:spPr>
      </p:pic>
      <p:sp>
        <p:nvSpPr>
          <p:cNvPr id="1234" name="Google Shape;1234;p52"/>
          <p:cNvSpPr txBox="1">
            <a:spLocks noGrp="1"/>
          </p:cNvSpPr>
          <p:nvPr>
            <p:ph type="title"/>
          </p:nvPr>
        </p:nvSpPr>
        <p:spPr>
          <a:xfrm>
            <a:off x="610870" y="202880"/>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Explanation of Flight Data Model</a:t>
            </a:r>
            <a:endParaRPr dirty="0">
              <a:solidFill>
                <a:srgbClr val="FFC000"/>
              </a:solidFill>
              <a:latin typeface="Cooper Black" panose="0208090404030B020404" pitchFamily="18" charset="0"/>
            </a:endParaRPr>
          </a:p>
        </p:txBody>
      </p:sp>
      <p:pic>
        <p:nvPicPr>
          <p:cNvPr id="1235" name="Google Shape;1235;p52"/>
          <p:cNvPicPr preferRelativeResize="0"/>
          <p:nvPr/>
        </p:nvPicPr>
        <p:blipFill rotWithShape="1">
          <a:blip r:embed="rId4">
            <a:alphaModFix/>
          </a:blip>
          <a:srcRect/>
          <a:stretch/>
        </p:blipFill>
        <p:spPr>
          <a:xfrm>
            <a:off x="11379302" y="57696"/>
            <a:ext cx="716512" cy="707702"/>
          </a:xfrm>
          <a:prstGeom prst="rect">
            <a:avLst/>
          </a:prstGeom>
          <a:noFill/>
          <a:ln>
            <a:noFill/>
          </a:ln>
        </p:spPr>
      </p:pic>
      <p:pic>
        <p:nvPicPr>
          <p:cNvPr id="1237" name="Google Shape;1237;p52"/>
          <p:cNvPicPr preferRelativeResize="0"/>
          <p:nvPr/>
        </p:nvPicPr>
        <p:blipFill rotWithShape="1">
          <a:blip r:embed="rId5">
            <a:alphaModFix/>
          </a:blip>
          <a:srcRect/>
          <a:stretch/>
        </p:blipFill>
        <p:spPr>
          <a:xfrm>
            <a:off x="619151" y="1053355"/>
            <a:ext cx="11162414" cy="4384558"/>
          </a:xfrm>
          <a:prstGeom prst="rect">
            <a:avLst/>
          </a:prstGeom>
          <a:noFill/>
          <a:ln>
            <a:noFill/>
          </a:ln>
        </p:spPr>
      </p:pic>
      <p:sp>
        <p:nvSpPr>
          <p:cNvPr id="1238" name="Google Shape;1238;p52"/>
          <p:cNvSpPr/>
          <p:nvPr/>
        </p:nvSpPr>
        <p:spPr>
          <a:xfrm>
            <a:off x="610870" y="5466179"/>
            <a:ext cx="10768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If Data is not found in these Table’s please execute Data Generator Class “/dmo/cl_flight_data_generator”</a:t>
            </a:r>
            <a:endParaRPr/>
          </a:p>
        </p:txBody>
      </p:sp>
      <p:sp>
        <p:nvSpPr>
          <p:cNvPr id="1239" name="Google Shape;1239;p52"/>
          <p:cNvSpPr txBox="1"/>
          <p:nvPr/>
        </p:nvSpPr>
        <p:spPr>
          <a:xfrm>
            <a:off x="2205980" y="3114829"/>
            <a:ext cx="42401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_M</a:t>
            </a:r>
            <a:endParaRPr/>
          </a:p>
        </p:txBody>
      </p:sp>
      <p:sp>
        <p:nvSpPr>
          <p:cNvPr id="1240" name="Google Shape;1240;p52"/>
          <p:cNvSpPr txBox="1"/>
          <p:nvPr/>
        </p:nvSpPr>
        <p:spPr>
          <a:xfrm>
            <a:off x="5571074" y="1772816"/>
            <a:ext cx="42401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_M</a:t>
            </a:r>
            <a:endParaRPr/>
          </a:p>
        </p:txBody>
      </p:sp>
      <p:sp>
        <p:nvSpPr>
          <p:cNvPr id="1241" name="Google Shape;1241;p52"/>
          <p:cNvSpPr txBox="1"/>
          <p:nvPr/>
        </p:nvSpPr>
        <p:spPr>
          <a:xfrm>
            <a:off x="5518348" y="3114829"/>
            <a:ext cx="42401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_M</a:t>
            </a:r>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7" name="Google Shape;1247;p53"/>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managed RAP implementation addresses use cases where all the essential parts of the applications are to be developed from scratch. However, these new applications can highly benefit from out-of-box support for transactional processing. Standard operations like create, update, delete must only be specified in the behavior definition to obtain a ready-to-run business object. The provisioning of transaction buffer is also done automatically for us by the framework. The interaction phase and save sequence are also implemented generically. The application developer can focus on business part of app like adding custom validation, actions, determinations. The RAP transaction engine manages the life cycle of our Business object and covers all the aspects of our app development.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managed implementation type is aimed for building new applications from scratch without having any prior coding exist.  The standard functionality that given in managed business objects is easily retrieved. The business logic implemented using predefined implementation methods that are integrated during the runtime in the interaction phase and save sequence. </a:t>
            </a:r>
            <a:endParaRPr sz="1800">
              <a:solidFill>
                <a:schemeClr val="dk1"/>
              </a:solidFill>
              <a:latin typeface="Calibri"/>
              <a:ea typeface="Calibri"/>
              <a:cs typeface="Calibri"/>
              <a:sym typeface="Calibri"/>
            </a:endParaRPr>
          </a:p>
        </p:txBody>
      </p:sp>
      <p:sp>
        <p:nvSpPr>
          <p:cNvPr id="1248" name="Google Shape;1248;p5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Managed RAP implementation</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6" name="Google Shape;1256;p54"/>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will implementing 2 different applications on travel data model. These applications will target different user groups. We will manage the travel requests and booking through our applications which are booked by agency for customer.</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Processor – a processor is an employee of our company who will request a new travel plan through the application. He/she will be allowed to create, update, delete, copy travel requests including bookings and supplements. They have full control to manage their travel.</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Approver – an approver is a manager who will only be able to view the travel requests created by employees, and can only change the booking fees and approval status of the request (approve/reject).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257" name="Google Shape;1257;p5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Business use case</a:t>
            </a:r>
            <a:endParaRPr sz="3599" dirty="0">
              <a:solidFill>
                <a:srgbClr val="FFC000"/>
              </a:solidFill>
              <a:latin typeface="Cooper Black" panose="0208090404030B020404" pitchFamily="18" charset="0"/>
              <a:ea typeface="Corben"/>
              <a:cs typeface="Corben"/>
              <a:sym typeface="Corben"/>
            </a:endParaRPr>
          </a:p>
        </p:txBody>
      </p:sp>
      <p:pic>
        <p:nvPicPr>
          <p:cNvPr id="1260" name="Google Shape;1260;p54" descr="Travel Around The World Png Clipart (#265026) is a creative clipart.  Download the transparent clipart and use it for f… | Travel clipart, Clip  art, Clip art library"/>
          <p:cNvPicPr preferRelativeResize="0"/>
          <p:nvPr/>
        </p:nvPicPr>
        <p:blipFill rotWithShape="1">
          <a:blip r:embed="rId3">
            <a:alphaModFix/>
          </a:blip>
          <a:srcRect/>
          <a:stretch/>
        </p:blipFill>
        <p:spPr>
          <a:xfrm>
            <a:off x="549796" y="4189727"/>
            <a:ext cx="2088232" cy="2301317"/>
          </a:xfrm>
          <a:prstGeom prst="rect">
            <a:avLst/>
          </a:prstGeom>
          <a:noFill/>
          <a:ln>
            <a:noFill/>
          </a:ln>
        </p:spPr>
      </p:pic>
      <p:sp>
        <p:nvSpPr>
          <p:cNvPr id="1261" name="Google Shape;1261;p54"/>
          <p:cNvSpPr/>
          <p:nvPr/>
        </p:nvSpPr>
        <p:spPr>
          <a:xfrm>
            <a:off x="2782044" y="4093871"/>
            <a:ext cx="4032448"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MakeMyTrip.com- processor app</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Processor needs to create, update, delete a travel request through agency including all bookings and supplements</a:t>
            </a:r>
            <a:endParaRPr/>
          </a:p>
        </p:txBody>
      </p:sp>
      <p:pic>
        <p:nvPicPr>
          <p:cNvPr id="1262" name="Google Shape;1262;p54" descr="Managing Users In ETapestry And Blackbaud.com - Blackbaud Community"/>
          <p:cNvPicPr preferRelativeResize="0"/>
          <p:nvPr/>
        </p:nvPicPr>
        <p:blipFill rotWithShape="1">
          <a:blip r:embed="rId4">
            <a:alphaModFix/>
          </a:blip>
          <a:srcRect/>
          <a:stretch/>
        </p:blipFill>
        <p:spPr>
          <a:xfrm>
            <a:off x="4433242" y="5877272"/>
            <a:ext cx="1661170" cy="797362"/>
          </a:xfrm>
          <a:prstGeom prst="rect">
            <a:avLst/>
          </a:prstGeom>
          <a:noFill/>
          <a:ln>
            <a:noFill/>
          </a:ln>
        </p:spPr>
      </p:pic>
      <p:sp>
        <p:nvSpPr>
          <p:cNvPr id="1263" name="Google Shape;1263;p54"/>
          <p:cNvSpPr/>
          <p:nvPr/>
        </p:nvSpPr>
        <p:spPr>
          <a:xfrm>
            <a:off x="6958508" y="4077734"/>
            <a:ext cx="3950506"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Approval App</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The manager would review the travel requests created by processor, can only change the booking fees and approve or reject the travel request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64" name="Google Shape;1264;p54" descr="A Guide to Automated Approval Processes | Cflow"/>
          <p:cNvPicPr preferRelativeResize="0"/>
          <p:nvPr/>
        </p:nvPicPr>
        <p:blipFill rotWithShape="1">
          <a:blip r:embed="rId5">
            <a:alphaModFix/>
          </a:blip>
          <a:srcRect/>
          <a:stretch/>
        </p:blipFill>
        <p:spPr>
          <a:xfrm>
            <a:off x="7633415" y="5752109"/>
            <a:ext cx="1661170" cy="934164"/>
          </a:xfrm>
          <a:prstGeom prst="rect">
            <a:avLst/>
          </a:prstGeom>
          <a:noFill/>
          <a:ln>
            <a:noFill/>
          </a:ln>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70" name="Google Shape;1270;p55"/>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If we ever get requirement in our company to develop a use case where we want to reuse the data model (e.g. sales, purchase, accounting, finance) but develop many applications. We will go with RAP and projections. A projection takes part of the base functionality according the needs to user. This will reduce effort, increase reusability in our app.</a:t>
            </a:r>
            <a:endParaRPr sz="1800">
              <a:solidFill>
                <a:schemeClr val="dk1"/>
              </a:solidFill>
              <a:latin typeface="Calibri"/>
              <a:ea typeface="Calibri"/>
              <a:cs typeface="Calibri"/>
              <a:sym typeface="Calibri"/>
            </a:endParaRPr>
          </a:p>
        </p:txBody>
      </p:sp>
      <p:sp>
        <p:nvSpPr>
          <p:cNvPr id="1271" name="Google Shape;1271;p5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Understanding projection</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9" name="Google Shape;1279;p56"/>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From structural point of view, a business object consists of a tree of entities (cds) that are linked in compositions. Every entity in this composition tree is an element that is modeled with CDS view entities. For our demo travel scenario we will implement 3 level composition tree.</a:t>
            </a:r>
            <a:endParaRPr sz="1800">
              <a:solidFill>
                <a:schemeClr val="dk1"/>
              </a:solidFill>
              <a:latin typeface="Calibri"/>
              <a:ea typeface="Calibri"/>
              <a:cs typeface="Calibri"/>
              <a:sym typeface="Calibri"/>
            </a:endParaRPr>
          </a:p>
        </p:txBody>
      </p:sp>
      <p:sp>
        <p:nvSpPr>
          <p:cNvPr id="1280" name="Google Shape;1280;p5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Business Object Definition</a:t>
            </a:r>
            <a:endParaRPr sz="3599" dirty="0">
              <a:solidFill>
                <a:srgbClr val="FFC000"/>
              </a:solidFill>
              <a:latin typeface="Cooper Black" panose="0208090404030B020404" pitchFamily="18" charset="0"/>
              <a:ea typeface="Corben"/>
              <a:cs typeface="Corben"/>
              <a:sym typeface="Corben"/>
            </a:endParaRPr>
          </a:p>
        </p:txBody>
      </p:sp>
      <p:sp>
        <p:nvSpPr>
          <p:cNvPr id="1283" name="Google Shape;1283;p56"/>
          <p:cNvSpPr/>
          <p:nvPr/>
        </p:nvSpPr>
        <p:spPr>
          <a:xfrm>
            <a:off x="3430116" y="2132856"/>
            <a:ext cx="2232248"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dmo</a:t>
            </a: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travel_m</a:t>
            </a:r>
            <a:endParaRPr sz="24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(root entity)</a:t>
            </a:r>
            <a:endParaRPr dirty="0"/>
          </a:p>
        </p:txBody>
      </p:sp>
      <p:sp>
        <p:nvSpPr>
          <p:cNvPr id="1284" name="Google Shape;1284;p56"/>
          <p:cNvSpPr/>
          <p:nvPr/>
        </p:nvSpPr>
        <p:spPr>
          <a:xfrm>
            <a:off x="6118928" y="3429000"/>
            <a:ext cx="292781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/dmo/booking_m</a:t>
            </a:r>
            <a:endParaRPr sz="240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(child entity)</a:t>
            </a:r>
            <a:endParaRPr/>
          </a:p>
        </p:txBody>
      </p:sp>
      <p:sp>
        <p:nvSpPr>
          <p:cNvPr id="1285" name="Google Shape;1285;p56"/>
          <p:cNvSpPr/>
          <p:nvPr/>
        </p:nvSpPr>
        <p:spPr>
          <a:xfrm>
            <a:off x="8542684" y="4794633"/>
            <a:ext cx="328785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/dmo/bookingsuppl_m</a:t>
            </a:r>
            <a:endParaRPr sz="2400">
              <a:solidFill>
                <a:schemeClr val="lt1"/>
              </a:solidFill>
              <a:latin typeface="Calibri"/>
              <a:ea typeface="Calibri"/>
              <a:cs typeface="Calibri"/>
              <a:sym typeface="Calibri"/>
            </a:endParaRPr>
          </a:p>
          <a:p>
            <a:pPr marL="0" marR="0" lvl="0" indent="0" algn="ctr" rtl="0">
              <a:spcBef>
                <a:spcPts val="0"/>
              </a:spcBef>
              <a:spcAft>
                <a:spcPts val="0"/>
              </a:spcAft>
              <a:buNone/>
            </a:pPr>
            <a:r>
              <a:rPr lang="en-US" sz="1600">
                <a:solidFill>
                  <a:schemeClr val="lt1"/>
                </a:solidFill>
                <a:latin typeface="Calibri"/>
                <a:ea typeface="Calibri"/>
                <a:cs typeface="Calibri"/>
                <a:sym typeface="Calibri"/>
              </a:rPr>
              <a:t>(child entity)</a:t>
            </a:r>
            <a:endParaRPr/>
          </a:p>
        </p:txBody>
      </p:sp>
      <p:cxnSp>
        <p:nvCxnSpPr>
          <p:cNvPr id="1286" name="Google Shape;1286;p56"/>
          <p:cNvCxnSpPr>
            <a:stCxn id="1287" idx="3"/>
            <a:endCxn id="1284" idx="0"/>
          </p:cNvCxnSpPr>
          <p:nvPr/>
        </p:nvCxnSpPr>
        <p:spPr>
          <a:xfrm>
            <a:off x="6022404" y="2618837"/>
            <a:ext cx="1560300" cy="810300"/>
          </a:xfrm>
          <a:prstGeom prst="bentConnector2">
            <a:avLst/>
          </a:prstGeom>
          <a:noFill/>
          <a:ln w="9525" cap="flat" cmpd="sng">
            <a:solidFill>
              <a:schemeClr val="accent1"/>
            </a:solidFill>
            <a:prstDash val="solid"/>
            <a:miter lim="800000"/>
            <a:headEnd type="none" w="sm" len="sm"/>
            <a:tailEnd type="none" w="sm" len="sm"/>
          </a:ln>
        </p:spPr>
      </p:cxnSp>
      <p:cxnSp>
        <p:nvCxnSpPr>
          <p:cNvPr id="1288" name="Google Shape;1288;p56"/>
          <p:cNvCxnSpPr>
            <a:stCxn id="1284" idx="3"/>
            <a:endCxn id="1285" idx="0"/>
          </p:cNvCxnSpPr>
          <p:nvPr/>
        </p:nvCxnSpPr>
        <p:spPr>
          <a:xfrm>
            <a:off x="9046739" y="3890665"/>
            <a:ext cx="1140000" cy="903900"/>
          </a:xfrm>
          <a:prstGeom prst="bentConnector2">
            <a:avLst/>
          </a:prstGeom>
          <a:noFill/>
          <a:ln w="9525" cap="flat" cmpd="sng">
            <a:solidFill>
              <a:schemeClr val="accent1"/>
            </a:solidFill>
            <a:prstDash val="solid"/>
            <a:miter lim="800000"/>
            <a:headEnd type="none" w="sm" len="sm"/>
            <a:tailEnd type="none" w="sm" len="sm"/>
          </a:ln>
        </p:spPr>
      </p:cxnSp>
      <p:sp>
        <p:nvSpPr>
          <p:cNvPr id="1287" name="Google Shape;1287;p56"/>
          <p:cNvSpPr/>
          <p:nvPr/>
        </p:nvSpPr>
        <p:spPr>
          <a:xfrm>
            <a:off x="5662364" y="2474821"/>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89" name="Google Shape;1289;p56"/>
          <p:cNvSpPr/>
          <p:nvPr/>
        </p:nvSpPr>
        <p:spPr>
          <a:xfrm>
            <a:off x="8974732" y="3746649"/>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0" name="Google Shape;1290;p56"/>
          <p:cNvSpPr/>
          <p:nvPr/>
        </p:nvSpPr>
        <p:spPr>
          <a:xfrm>
            <a:off x="2926060" y="1852408"/>
            <a:ext cx="9001000" cy="4056636"/>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1" name="Google Shape;1291;p56"/>
          <p:cNvSpPr/>
          <p:nvPr/>
        </p:nvSpPr>
        <p:spPr>
          <a:xfrm>
            <a:off x="2002215" y="3429000"/>
            <a:ext cx="923845" cy="648072"/>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2" name="Google Shape;1292;p56"/>
          <p:cNvSpPr txBox="1"/>
          <p:nvPr/>
        </p:nvSpPr>
        <p:spPr>
          <a:xfrm>
            <a:off x="609540" y="3331150"/>
            <a:ext cx="177723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Business Object</a:t>
            </a:r>
            <a:endParaRPr/>
          </a:p>
        </p:txBody>
      </p:sp>
      <p:sp>
        <p:nvSpPr>
          <p:cNvPr id="1293" name="Google Shape;1293;p56"/>
          <p:cNvSpPr txBox="1"/>
          <p:nvPr/>
        </p:nvSpPr>
        <p:spPr>
          <a:xfrm>
            <a:off x="6382444" y="2132856"/>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294" name="Google Shape;1294;p56"/>
          <p:cNvSpPr txBox="1"/>
          <p:nvPr/>
        </p:nvSpPr>
        <p:spPr>
          <a:xfrm>
            <a:off x="9429750" y="3506858"/>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2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4" name="Google Shape;1304;p58"/>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Both are the relation between cds entities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Association – lose coupling between entities, both objects can function independently (created, updated and deleted), it is always a good to have relation.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Composition – tight coupling between entities, both objects must function together, there is a MUST have relationships because they cannot work independently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5" name="Google Shape;1305;p5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Association v/s Composition</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815FBDA-A022-9B4A-7F16-6E2DB0A31B32}"/>
                  </a:ext>
                </a:extLst>
              </p14:cNvPr>
              <p14:cNvContentPartPr/>
              <p14:nvPr/>
            </p14:nvContentPartPr>
            <p14:xfrm>
              <a:off x="1173600" y="2472120"/>
              <a:ext cx="7855920" cy="3521520"/>
            </p14:xfrm>
          </p:contentPart>
        </mc:Choice>
        <mc:Fallback>
          <p:pic>
            <p:nvPicPr>
              <p:cNvPr id="2" name="Ink 1">
                <a:extLst>
                  <a:ext uri="{FF2B5EF4-FFF2-40B4-BE49-F238E27FC236}">
                    <a16:creationId xmlns:a16="http://schemas.microsoft.com/office/drawing/2014/main" id="{B815FBDA-A022-9B4A-7F16-6E2DB0A31B32}"/>
                  </a:ext>
                </a:extLst>
              </p:cNvPr>
              <p:cNvPicPr/>
              <p:nvPr/>
            </p:nvPicPr>
            <p:blipFill>
              <a:blip r:embed="rId5"/>
              <a:stretch>
                <a:fillRect/>
              </a:stretch>
            </p:blipFill>
            <p:spPr>
              <a:xfrm>
                <a:off x="1164240" y="2462760"/>
                <a:ext cx="7874640" cy="354024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3</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898390"/>
            <a:chOff x="7185683" y="1017588"/>
            <a:chExt cx="2597506" cy="898390"/>
          </a:xfrm>
        </p:grpSpPr>
        <p:sp>
          <p:nvSpPr>
            <p:cNvPr id="40" name="Rectangle 39">
              <a:extLst>
                <a:ext uri="{FF2B5EF4-FFF2-40B4-BE49-F238E27FC236}">
                  <a16:creationId xmlns:a16="http://schemas.microsoft.com/office/drawing/2014/main" id="{1DFA8C6F-CF3A-4578-B613-2250B6DE52AE}"/>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ABAP Managed Data procedures</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AMDP</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5" y="2373010"/>
            <a:ext cx="4254005" cy="898390"/>
            <a:chOff x="7185682" y="1017588"/>
            <a:chExt cx="4254005" cy="898390"/>
          </a:xfrm>
        </p:grpSpPr>
        <p:sp>
          <p:nvSpPr>
            <p:cNvPr id="48" name="Rectangle 47">
              <a:extLst>
                <a:ext uri="{FF2B5EF4-FFF2-40B4-BE49-F238E27FC236}">
                  <a16:creationId xmlns:a16="http://schemas.microsoft.com/office/drawing/2014/main" id="{217B2D8D-BBE3-4C18-AD84-13239D31B398}"/>
                </a:ext>
              </a:extLst>
            </p:cNvPr>
            <p:cNvSpPr/>
            <p:nvPr/>
          </p:nvSpPr>
          <p:spPr>
            <a:xfrm>
              <a:off x="7185682" y="1392758"/>
              <a:ext cx="4076033"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Common needs and challenges in ABAP Development with classic approach</a:t>
              </a: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4254004"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Challenges in ABAP Development</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8" y="3578356"/>
            <a:ext cx="3620229"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Understanding RAP</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RAP Introduction</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790668"/>
            <a:chOff x="7185683" y="1017588"/>
            <a:chExt cx="2597506" cy="790668"/>
          </a:xfrm>
        </p:grpSpPr>
        <p:sp>
          <p:nvSpPr>
            <p:cNvPr id="54" name="Rectangle 53">
              <a:extLst>
                <a:ext uri="{FF2B5EF4-FFF2-40B4-BE49-F238E27FC236}">
                  <a16:creationId xmlns:a16="http://schemas.microsoft.com/office/drawing/2014/main" id="{CCE86282-05F9-4BB3-90C3-C3F2F3C7D1C7}"/>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Scenario </a:t>
              </a:r>
              <a:r>
                <a:rPr lang="en-IN" sz="14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for development</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RAP Use case</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A9D80EB-D623-4DCF-4738-7EA513A91550}"/>
                  </a:ext>
                </a:extLst>
              </p14:cNvPr>
              <p14:cNvContentPartPr/>
              <p14:nvPr/>
            </p14:nvContentPartPr>
            <p14:xfrm>
              <a:off x="1669252" y="1398982"/>
              <a:ext cx="360" cy="360"/>
            </p14:xfrm>
          </p:contentPart>
        </mc:Choice>
        <mc:Fallback>
          <p:pic>
            <p:nvPicPr>
              <p:cNvPr id="3" name="Ink 2">
                <a:extLst>
                  <a:ext uri="{FF2B5EF4-FFF2-40B4-BE49-F238E27FC236}">
                    <a16:creationId xmlns:a16="http://schemas.microsoft.com/office/drawing/2014/main" id="{FA9D80EB-D623-4DCF-4738-7EA513A91550}"/>
                  </a:ext>
                </a:extLst>
              </p:cNvPr>
              <p:cNvPicPr/>
              <p:nvPr/>
            </p:nvPicPr>
            <p:blipFill>
              <a:blip r:embed="rId3"/>
              <a:stretch>
                <a:fillRect/>
              </a:stretch>
            </p:blipFill>
            <p:spPr>
              <a:xfrm>
                <a:off x="1651252" y="1380982"/>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0" name="Ink 89">
                <a:extLst>
                  <a:ext uri="{FF2B5EF4-FFF2-40B4-BE49-F238E27FC236}">
                    <a16:creationId xmlns:a16="http://schemas.microsoft.com/office/drawing/2014/main" id="{DDAB509D-95C4-E93B-DA5C-8BE677DBE80B}"/>
                  </a:ext>
                </a:extLst>
              </p14:cNvPr>
              <p14:cNvContentPartPr/>
              <p14:nvPr/>
            </p14:nvContentPartPr>
            <p14:xfrm>
              <a:off x="2818372" y="4783342"/>
              <a:ext cx="167400" cy="112320"/>
            </p14:xfrm>
          </p:contentPart>
        </mc:Choice>
        <mc:Fallback>
          <p:pic>
            <p:nvPicPr>
              <p:cNvPr id="90" name="Ink 89">
                <a:extLst>
                  <a:ext uri="{FF2B5EF4-FFF2-40B4-BE49-F238E27FC236}">
                    <a16:creationId xmlns:a16="http://schemas.microsoft.com/office/drawing/2014/main" id="{DDAB509D-95C4-E93B-DA5C-8BE677DBE80B}"/>
                  </a:ext>
                </a:extLst>
              </p:cNvPr>
              <p:cNvPicPr/>
              <p:nvPr/>
            </p:nvPicPr>
            <p:blipFill>
              <a:blip r:embed="rId5"/>
              <a:stretch>
                <a:fillRect/>
              </a:stretch>
            </p:blipFill>
            <p:spPr>
              <a:xfrm>
                <a:off x="2800372" y="4765342"/>
                <a:ext cx="2030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2" name="Ink 91">
                <a:extLst>
                  <a:ext uri="{FF2B5EF4-FFF2-40B4-BE49-F238E27FC236}">
                    <a16:creationId xmlns:a16="http://schemas.microsoft.com/office/drawing/2014/main" id="{62B97FCA-D3BA-F663-B422-E218ED97F82F}"/>
                  </a:ext>
                </a:extLst>
              </p14:cNvPr>
              <p14:cNvContentPartPr/>
              <p14:nvPr/>
            </p14:nvContentPartPr>
            <p14:xfrm>
              <a:off x="5074852" y="4686502"/>
              <a:ext cx="315720" cy="129960"/>
            </p14:xfrm>
          </p:contentPart>
        </mc:Choice>
        <mc:Fallback>
          <p:pic>
            <p:nvPicPr>
              <p:cNvPr id="92" name="Ink 91">
                <a:extLst>
                  <a:ext uri="{FF2B5EF4-FFF2-40B4-BE49-F238E27FC236}">
                    <a16:creationId xmlns:a16="http://schemas.microsoft.com/office/drawing/2014/main" id="{62B97FCA-D3BA-F663-B422-E218ED97F82F}"/>
                  </a:ext>
                </a:extLst>
              </p:cNvPr>
              <p:cNvPicPr/>
              <p:nvPr/>
            </p:nvPicPr>
            <p:blipFill>
              <a:blip r:embed="rId7"/>
              <a:stretch>
                <a:fillRect/>
              </a:stretch>
            </p:blipFill>
            <p:spPr>
              <a:xfrm>
                <a:off x="5057212" y="4668862"/>
                <a:ext cx="3513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4" name="Ink 93">
                <a:extLst>
                  <a:ext uri="{FF2B5EF4-FFF2-40B4-BE49-F238E27FC236}">
                    <a16:creationId xmlns:a16="http://schemas.microsoft.com/office/drawing/2014/main" id="{941B6F48-62E6-4B00-EAA9-BE40FC255C27}"/>
                  </a:ext>
                </a:extLst>
              </p14:cNvPr>
              <p14:cNvContentPartPr/>
              <p14:nvPr/>
            </p14:nvContentPartPr>
            <p14:xfrm>
              <a:off x="8436532" y="4461862"/>
              <a:ext cx="393120" cy="214560"/>
            </p14:xfrm>
          </p:contentPart>
        </mc:Choice>
        <mc:Fallback>
          <p:pic>
            <p:nvPicPr>
              <p:cNvPr id="94" name="Ink 93">
                <a:extLst>
                  <a:ext uri="{FF2B5EF4-FFF2-40B4-BE49-F238E27FC236}">
                    <a16:creationId xmlns:a16="http://schemas.microsoft.com/office/drawing/2014/main" id="{941B6F48-62E6-4B00-EAA9-BE40FC255C27}"/>
                  </a:ext>
                </a:extLst>
              </p:cNvPr>
              <p:cNvPicPr/>
              <p:nvPr/>
            </p:nvPicPr>
            <p:blipFill>
              <a:blip r:embed="rId9"/>
              <a:stretch>
                <a:fillRect/>
              </a:stretch>
            </p:blipFill>
            <p:spPr>
              <a:xfrm>
                <a:off x="8418532" y="4444222"/>
                <a:ext cx="428760" cy="250200"/>
              </a:xfrm>
              <a:prstGeom prst="rect">
                <a:avLst/>
              </a:prstGeom>
            </p:spPr>
          </p:pic>
        </mc:Fallback>
      </mc:AlternateContent>
      <p:grpSp>
        <p:nvGrpSpPr>
          <p:cNvPr id="157" name="Group 156">
            <a:extLst>
              <a:ext uri="{FF2B5EF4-FFF2-40B4-BE49-F238E27FC236}">
                <a16:creationId xmlns:a16="http://schemas.microsoft.com/office/drawing/2014/main" id="{0A7DACB1-28FE-9236-58F8-C6FB91A37EB3}"/>
              </a:ext>
            </a:extLst>
          </p:cNvPr>
          <p:cNvGrpSpPr/>
          <p:nvPr/>
        </p:nvGrpSpPr>
        <p:grpSpPr>
          <a:xfrm>
            <a:off x="-30308" y="1062382"/>
            <a:ext cx="10317240" cy="5205600"/>
            <a:chOff x="-30308" y="1062382"/>
            <a:chExt cx="10317240" cy="5205600"/>
          </a:xfrm>
        </p:grpSpPr>
        <mc:AlternateContent xmlns:mc="http://schemas.openxmlformats.org/markup-compatibility/2006">
          <mc:Choice xmlns:p14="http://schemas.microsoft.com/office/powerpoint/2010/main" Requires="p14">
            <p:contentPart p14:bwMode="auto" r:id="rId10">
              <p14:nvContentPartPr>
                <p14:cNvPr id="96" name="Ink 95">
                  <a:extLst>
                    <a:ext uri="{FF2B5EF4-FFF2-40B4-BE49-F238E27FC236}">
                      <a16:creationId xmlns:a16="http://schemas.microsoft.com/office/drawing/2014/main" id="{EA6D249F-F245-FB92-9ECF-28D35BDA4706}"/>
                    </a:ext>
                  </a:extLst>
                </p14:cNvPr>
                <p14:cNvContentPartPr/>
                <p14:nvPr/>
              </p14:nvContentPartPr>
              <p14:xfrm>
                <a:off x="5164492" y="2199622"/>
                <a:ext cx="41760" cy="556920"/>
              </p14:xfrm>
            </p:contentPart>
          </mc:Choice>
          <mc:Fallback>
            <p:pic>
              <p:nvPicPr>
                <p:cNvPr id="96" name="Ink 95">
                  <a:extLst>
                    <a:ext uri="{FF2B5EF4-FFF2-40B4-BE49-F238E27FC236}">
                      <a16:creationId xmlns:a16="http://schemas.microsoft.com/office/drawing/2014/main" id="{EA6D249F-F245-FB92-9ECF-28D35BDA4706}"/>
                    </a:ext>
                  </a:extLst>
                </p:cNvPr>
                <p:cNvPicPr/>
                <p:nvPr/>
              </p:nvPicPr>
              <p:blipFill>
                <a:blip r:embed="rId11"/>
                <a:stretch>
                  <a:fillRect/>
                </a:stretch>
              </p:blipFill>
              <p:spPr>
                <a:xfrm>
                  <a:off x="5146852" y="2181622"/>
                  <a:ext cx="77400" cy="592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7" name="Ink 96">
                  <a:extLst>
                    <a:ext uri="{FF2B5EF4-FFF2-40B4-BE49-F238E27FC236}">
                      <a16:creationId xmlns:a16="http://schemas.microsoft.com/office/drawing/2014/main" id="{DA66613E-14B0-BAC0-9DA9-54C6487CE74D}"/>
                    </a:ext>
                  </a:extLst>
                </p14:cNvPr>
                <p14:cNvContentPartPr/>
                <p14:nvPr/>
              </p14:nvContentPartPr>
              <p14:xfrm>
                <a:off x="5070532" y="2213302"/>
                <a:ext cx="98640" cy="91080"/>
              </p14:xfrm>
            </p:contentPart>
          </mc:Choice>
          <mc:Fallback>
            <p:pic>
              <p:nvPicPr>
                <p:cNvPr id="97" name="Ink 96">
                  <a:extLst>
                    <a:ext uri="{FF2B5EF4-FFF2-40B4-BE49-F238E27FC236}">
                      <a16:creationId xmlns:a16="http://schemas.microsoft.com/office/drawing/2014/main" id="{DA66613E-14B0-BAC0-9DA9-54C6487CE74D}"/>
                    </a:ext>
                  </a:extLst>
                </p:cNvPr>
                <p:cNvPicPr/>
                <p:nvPr/>
              </p:nvPicPr>
              <p:blipFill>
                <a:blip r:embed="rId13"/>
                <a:stretch>
                  <a:fillRect/>
                </a:stretch>
              </p:blipFill>
              <p:spPr>
                <a:xfrm>
                  <a:off x="5052532" y="2195302"/>
                  <a:ext cx="13428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8" name="Ink 97">
                  <a:extLst>
                    <a:ext uri="{FF2B5EF4-FFF2-40B4-BE49-F238E27FC236}">
                      <a16:creationId xmlns:a16="http://schemas.microsoft.com/office/drawing/2014/main" id="{FAB23231-BEFE-CEF3-5918-8DDC5236F79E}"/>
                    </a:ext>
                  </a:extLst>
                </p14:cNvPr>
                <p14:cNvContentPartPr/>
                <p14:nvPr/>
              </p14:nvContentPartPr>
              <p14:xfrm>
                <a:off x="5160892" y="2208982"/>
                <a:ext cx="201240" cy="127440"/>
              </p14:xfrm>
            </p:contentPart>
          </mc:Choice>
          <mc:Fallback>
            <p:pic>
              <p:nvPicPr>
                <p:cNvPr id="98" name="Ink 97">
                  <a:extLst>
                    <a:ext uri="{FF2B5EF4-FFF2-40B4-BE49-F238E27FC236}">
                      <a16:creationId xmlns:a16="http://schemas.microsoft.com/office/drawing/2014/main" id="{FAB23231-BEFE-CEF3-5918-8DDC5236F79E}"/>
                    </a:ext>
                  </a:extLst>
                </p:cNvPr>
                <p:cNvPicPr/>
                <p:nvPr/>
              </p:nvPicPr>
              <p:blipFill>
                <a:blip r:embed="rId15"/>
                <a:stretch>
                  <a:fillRect/>
                </a:stretch>
              </p:blipFill>
              <p:spPr>
                <a:xfrm>
                  <a:off x="5142892" y="2190982"/>
                  <a:ext cx="2368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9" name="Ink 98">
                  <a:extLst>
                    <a:ext uri="{FF2B5EF4-FFF2-40B4-BE49-F238E27FC236}">
                      <a16:creationId xmlns:a16="http://schemas.microsoft.com/office/drawing/2014/main" id="{70F53776-264B-EF2D-DB5F-2367AB511D48}"/>
                    </a:ext>
                  </a:extLst>
                </p14:cNvPr>
                <p14:cNvContentPartPr/>
                <p14:nvPr/>
              </p14:nvContentPartPr>
              <p14:xfrm>
                <a:off x="3818452" y="1440022"/>
                <a:ext cx="183240" cy="608760"/>
              </p14:xfrm>
            </p:contentPart>
          </mc:Choice>
          <mc:Fallback>
            <p:pic>
              <p:nvPicPr>
                <p:cNvPr id="99" name="Ink 98">
                  <a:extLst>
                    <a:ext uri="{FF2B5EF4-FFF2-40B4-BE49-F238E27FC236}">
                      <a16:creationId xmlns:a16="http://schemas.microsoft.com/office/drawing/2014/main" id="{70F53776-264B-EF2D-DB5F-2367AB511D48}"/>
                    </a:ext>
                  </a:extLst>
                </p:cNvPr>
                <p:cNvPicPr/>
                <p:nvPr/>
              </p:nvPicPr>
              <p:blipFill>
                <a:blip r:embed="rId17"/>
                <a:stretch>
                  <a:fillRect/>
                </a:stretch>
              </p:blipFill>
              <p:spPr>
                <a:xfrm>
                  <a:off x="3800452" y="1422022"/>
                  <a:ext cx="218880" cy="644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0" name="Ink 99">
                  <a:extLst>
                    <a:ext uri="{FF2B5EF4-FFF2-40B4-BE49-F238E27FC236}">
                      <a16:creationId xmlns:a16="http://schemas.microsoft.com/office/drawing/2014/main" id="{4C063DBE-B3D0-48B4-959B-D619E94AB7B6}"/>
                    </a:ext>
                  </a:extLst>
                </p14:cNvPr>
                <p14:cNvContentPartPr/>
                <p14:nvPr/>
              </p14:nvContentPartPr>
              <p14:xfrm>
                <a:off x="3937972" y="2032582"/>
                <a:ext cx="3292200" cy="50760"/>
              </p14:xfrm>
            </p:contentPart>
          </mc:Choice>
          <mc:Fallback>
            <p:pic>
              <p:nvPicPr>
                <p:cNvPr id="100" name="Ink 99">
                  <a:extLst>
                    <a:ext uri="{FF2B5EF4-FFF2-40B4-BE49-F238E27FC236}">
                      <a16:creationId xmlns:a16="http://schemas.microsoft.com/office/drawing/2014/main" id="{4C063DBE-B3D0-48B4-959B-D619E94AB7B6}"/>
                    </a:ext>
                  </a:extLst>
                </p:cNvPr>
                <p:cNvPicPr/>
                <p:nvPr/>
              </p:nvPicPr>
              <p:blipFill>
                <a:blip r:embed="rId19"/>
                <a:stretch>
                  <a:fillRect/>
                </a:stretch>
              </p:blipFill>
              <p:spPr>
                <a:xfrm>
                  <a:off x="3919972" y="2014582"/>
                  <a:ext cx="332784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1" name="Ink 100">
                  <a:extLst>
                    <a:ext uri="{FF2B5EF4-FFF2-40B4-BE49-F238E27FC236}">
                      <a16:creationId xmlns:a16="http://schemas.microsoft.com/office/drawing/2014/main" id="{80AF49C6-277B-2529-5735-89AB37D7CEA7}"/>
                    </a:ext>
                  </a:extLst>
                </p14:cNvPr>
                <p14:cNvContentPartPr/>
                <p14:nvPr/>
              </p14:nvContentPartPr>
              <p14:xfrm>
                <a:off x="3760492" y="1367662"/>
                <a:ext cx="3932640" cy="757440"/>
              </p14:xfrm>
            </p:contentPart>
          </mc:Choice>
          <mc:Fallback>
            <p:pic>
              <p:nvPicPr>
                <p:cNvPr id="101" name="Ink 100">
                  <a:extLst>
                    <a:ext uri="{FF2B5EF4-FFF2-40B4-BE49-F238E27FC236}">
                      <a16:creationId xmlns:a16="http://schemas.microsoft.com/office/drawing/2014/main" id="{80AF49C6-277B-2529-5735-89AB37D7CEA7}"/>
                    </a:ext>
                  </a:extLst>
                </p:cNvPr>
                <p:cNvPicPr/>
                <p:nvPr/>
              </p:nvPicPr>
              <p:blipFill>
                <a:blip r:embed="rId21"/>
                <a:stretch>
                  <a:fillRect/>
                </a:stretch>
              </p:blipFill>
              <p:spPr>
                <a:xfrm>
                  <a:off x="3742852" y="1349662"/>
                  <a:ext cx="3968280" cy="793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2" name="Ink 101">
                  <a:extLst>
                    <a:ext uri="{FF2B5EF4-FFF2-40B4-BE49-F238E27FC236}">
                      <a16:creationId xmlns:a16="http://schemas.microsoft.com/office/drawing/2014/main" id="{C03444B9-4192-9BFE-D059-A8D3AB05ED57}"/>
                    </a:ext>
                  </a:extLst>
                </p14:cNvPr>
                <p14:cNvContentPartPr/>
                <p14:nvPr/>
              </p14:nvContentPartPr>
              <p14:xfrm>
                <a:off x="4363492" y="1584742"/>
                <a:ext cx="943560" cy="284400"/>
              </p14:xfrm>
            </p:contentPart>
          </mc:Choice>
          <mc:Fallback>
            <p:pic>
              <p:nvPicPr>
                <p:cNvPr id="102" name="Ink 101">
                  <a:extLst>
                    <a:ext uri="{FF2B5EF4-FFF2-40B4-BE49-F238E27FC236}">
                      <a16:creationId xmlns:a16="http://schemas.microsoft.com/office/drawing/2014/main" id="{C03444B9-4192-9BFE-D059-A8D3AB05ED57}"/>
                    </a:ext>
                  </a:extLst>
                </p:cNvPr>
                <p:cNvPicPr/>
                <p:nvPr/>
              </p:nvPicPr>
              <p:blipFill>
                <a:blip r:embed="rId23"/>
                <a:stretch>
                  <a:fillRect/>
                </a:stretch>
              </p:blipFill>
              <p:spPr>
                <a:xfrm>
                  <a:off x="4345852" y="1566742"/>
                  <a:ext cx="97920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3" name="Ink 102">
                  <a:extLst>
                    <a:ext uri="{FF2B5EF4-FFF2-40B4-BE49-F238E27FC236}">
                      <a16:creationId xmlns:a16="http://schemas.microsoft.com/office/drawing/2014/main" id="{68CD2D1D-CBBF-B71E-ACF4-ECD9FF9F6D76}"/>
                    </a:ext>
                  </a:extLst>
                </p14:cNvPr>
                <p14:cNvContentPartPr/>
                <p14:nvPr/>
              </p14:nvContentPartPr>
              <p14:xfrm>
                <a:off x="5347372" y="1652782"/>
                <a:ext cx="97200" cy="162360"/>
              </p14:xfrm>
            </p:contentPart>
          </mc:Choice>
          <mc:Fallback>
            <p:pic>
              <p:nvPicPr>
                <p:cNvPr id="103" name="Ink 102">
                  <a:extLst>
                    <a:ext uri="{FF2B5EF4-FFF2-40B4-BE49-F238E27FC236}">
                      <a16:creationId xmlns:a16="http://schemas.microsoft.com/office/drawing/2014/main" id="{68CD2D1D-CBBF-B71E-ACF4-ECD9FF9F6D76}"/>
                    </a:ext>
                  </a:extLst>
                </p:cNvPr>
                <p:cNvPicPr/>
                <p:nvPr/>
              </p:nvPicPr>
              <p:blipFill>
                <a:blip r:embed="rId25"/>
                <a:stretch>
                  <a:fillRect/>
                </a:stretch>
              </p:blipFill>
              <p:spPr>
                <a:xfrm>
                  <a:off x="5329732" y="1635142"/>
                  <a:ext cx="1328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4" name="Ink 103">
                  <a:extLst>
                    <a:ext uri="{FF2B5EF4-FFF2-40B4-BE49-F238E27FC236}">
                      <a16:creationId xmlns:a16="http://schemas.microsoft.com/office/drawing/2014/main" id="{491B7930-AC48-BDCD-3DE1-4EA54995360B}"/>
                    </a:ext>
                  </a:extLst>
                </p14:cNvPr>
                <p14:cNvContentPartPr/>
                <p14:nvPr/>
              </p14:nvContentPartPr>
              <p14:xfrm>
                <a:off x="5503972" y="1683022"/>
                <a:ext cx="219960" cy="132120"/>
              </p14:xfrm>
            </p:contentPart>
          </mc:Choice>
          <mc:Fallback>
            <p:pic>
              <p:nvPicPr>
                <p:cNvPr id="104" name="Ink 103">
                  <a:extLst>
                    <a:ext uri="{FF2B5EF4-FFF2-40B4-BE49-F238E27FC236}">
                      <a16:creationId xmlns:a16="http://schemas.microsoft.com/office/drawing/2014/main" id="{491B7930-AC48-BDCD-3DE1-4EA54995360B}"/>
                    </a:ext>
                  </a:extLst>
                </p:cNvPr>
                <p:cNvPicPr/>
                <p:nvPr/>
              </p:nvPicPr>
              <p:blipFill>
                <a:blip r:embed="rId27"/>
                <a:stretch>
                  <a:fillRect/>
                </a:stretch>
              </p:blipFill>
              <p:spPr>
                <a:xfrm>
                  <a:off x="5486332" y="1665382"/>
                  <a:ext cx="25560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5" name="Ink 104">
                  <a:extLst>
                    <a:ext uri="{FF2B5EF4-FFF2-40B4-BE49-F238E27FC236}">
                      <a16:creationId xmlns:a16="http://schemas.microsoft.com/office/drawing/2014/main" id="{1AFBF9AF-A715-FE93-C5E9-C52D04B6BEC6}"/>
                    </a:ext>
                  </a:extLst>
                </p14:cNvPr>
                <p14:cNvContentPartPr/>
                <p14:nvPr/>
              </p14:nvContentPartPr>
              <p14:xfrm>
                <a:off x="5822212" y="1663222"/>
                <a:ext cx="116280" cy="252360"/>
              </p14:xfrm>
            </p:contentPart>
          </mc:Choice>
          <mc:Fallback>
            <p:pic>
              <p:nvPicPr>
                <p:cNvPr id="105" name="Ink 104">
                  <a:extLst>
                    <a:ext uri="{FF2B5EF4-FFF2-40B4-BE49-F238E27FC236}">
                      <a16:creationId xmlns:a16="http://schemas.microsoft.com/office/drawing/2014/main" id="{1AFBF9AF-A715-FE93-C5E9-C52D04B6BEC6}"/>
                    </a:ext>
                  </a:extLst>
                </p:cNvPr>
                <p:cNvPicPr/>
                <p:nvPr/>
              </p:nvPicPr>
              <p:blipFill>
                <a:blip r:embed="rId29"/>
                <a:stretch>
                  <a:fillRect/>
                </a:stretch>
              </p:blipFill>
              <p:spPr>
                <a:xfrm>
                  <a:off x="5804212" y="1645582"/>
                  <a:ext cx="1519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6" name="Ink 105">
                  <a:extLst>
                    <a:ext uri="{FF2B5EF4-FFF2-40B4-BE49-F238E27FC236}">
                      <a16:creationId xmlns:a16="http://schemas.microsoft.com/office/drawing/2014/main" id="{1917498C-1054-B5FF-752D-63DB49D1A889}"/>
                    </a:ext>
                  </a:extLst>
                </p14:cNvPr>
                <p14:cNvContentPartPr/>
                <p14:nvPr/>
              </p14:nvContentPartPr>
              <p14:xfrm>
                <a:off x="6017692" y="1584022"/>
                <a:ext cx="48960" cy="208080"/>
              </p14:xfrm>
            </p:contentPart>
          </mc:Choice>
          <mc:Fallback>
            <p:pic>
              <p:nvPicPr>
                <p:cNvPr id="106" name="Ink 105">
                  <a:extLst>
                    <a:ext uri="{FF2B5EF4-FFF2-40B4-BE49-F238E27FC236}">
                      <a16:creationId xmlns:a16="http://schemas.microsoft.com/office/drawing/2014/main" id="{1917498C-1054-B5FF-752D-63DB49D1A889}"/>
                    </a:ext>
                  </a:extLst>
                </p:cNvPr>
                <p:cNvPicPr/>
                <p:nvPr/>
              </p:nvPicPr>
              <p:blipFill>
                <a:blip r:embed="rId31"/>
                <a:stretch>
                  <a:fillRect/>
                </a:stretch>
              </p:blipFill>
              <p:spPr>
                <a:xfrm>
                  <a:off x="6000052" y="1566382"/>
                  <a:ext cx="8460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7" name="Ink 106">
                  <a:extLst>
                    <a:ext uri="{FF2B5EF4-FFF2-40B4-BE49-F238E27FC236}">
                      <a16:creationId xmlns:a16="http://schemas.microsoft.com/office/drawing/2014/main" id="{5A073FF0-3EA1-0A1C-0537-FC7F5DD30521}"/>
                    </a:ext>
                  </a:extLst>
                </p14:cNvPr>
                <p14:cNvContentPartPr/>
                <p14:nvPr/>
              </p14:nvContentPartPr>
              <p14:xfrm>
                <a:off x="5987452" y="1506262"/>
                <a:ext cx="188640" cy="299160"/>
              </p14:xfrm>
            </p:contentPart>
          </mc:Choice>
          <mc:Fallback>
            <p:pic>
              <p:nvPicPr>
                <p:cNvPr id="107" name="Ink 106">
                  <a:extLst>
                    <a:ext uri="{FF2B5EF4-FFF2-40B4-BE49-F238E27FC236}">
                      <a16:creationId xmlns:a16="http://schemas.microsoft.com/office/drawing/2014/main" id="{5A073FF0-3EA1-0A1C-0537-FC7F5DD30521}"/>
                    </a:ext>
                  </a:extLst>
                </p:cNvPr>
                <p:cNvPicPr/>
                <p:nvPr/>
              </p:nvPicPr>
              <p:blipFill>
                <a:blip r:embed="rId33"/>
                <a:stretch>
                  <a:fillRect/>
                </a:stretch>
              </p:blipFill>
              <p:spPr>
                <a:xfrm>
                  <a:off x="5969812" y="1488622"/>
                  <a:ext cx="22428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8" name="Ink 107">
                  <a:extLst>
                    <a:ext uri="{FF2B5EF4-FFF2-40B4-BE49-F238E27FC236}">
                      <a16:creationId xmlns:a16="http://schemas.microsoft.com/office/drawing/2014/main" id="{A956B9A3-457C-F71B-56EF-0CDFFE5628AE}"/>
                    </a:ext>
                  </a:extLst>
                </p14:cNvPr>
                <p14:cNvContentPartPr/>
                <p14:nvPr/>
              </p14:nvContentPartPr>
              <p14:xfrm>
                <a:off x="6236212" y="1646302"/>
                <a:ext cx="460080" cy="184680"/>
              </p14:xfrm>
            </p:contentPart>
          </mc:Choice>
          <mc:Fallback>
            <p:pic>
              <p:nvPicPr>
                <p:cNvPr id="108" name="Ink 107">
                  <a:extLst>
                    <a:ext uri="{FF2B5EF4-FFF2-40B4-BE49-F238E27FC236}">
                      <a16:creationId xmlns:a16="http://schemas.microsoft.com/office/drawing/2014/main" id="{A956B9A3-457C-F71B-56EF-0CDFFE5628AE}"/>
                    </a:ext>
                  </a:extLst>
                </p:cNvPr>
                <p:cNvPicPr/>
                <p:nvPr/>
              </p:nvPicPr>
              <p:blipFill>
                <a:blip r:embed="rId35"/>
                <a:stretch>
                  <a:fillRect/>
                </a:stretch>
              </p:blipFill>
              <p:spPr>
                <a:xfrm>
                  <a:off x="6218572" y="1628302"/>
                  <a:ext cx="4957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 name="Ink 3">
                  <a:extLst>
                    <a:ext uri="{FF2B5EF4-FFF2-40B4-BE49-F238E27FC236}">
                      <a16:creationId xmlns:a16="http://schemas.microsoft.com/office/drawing/2014/main" id="{3AF580B9-1B7D-D063-F89E-C6D128CED9E6}"/>
                    </a:ext>
                  </a:extLst>
                </p14:cNvPr>
                <p14:cNvContentPartPr/>
                <p14:nvPr/>
              </p14:nvContentPartPr>
              <p14:xfrm>
                <a:off x="1270372" y="5712862"/>
                <a:ext cx="1535760" cy="458280"/>
              </p14:xfrm>
            </p:contentPart>
          </mc:Choice>
          <mc:Fallback>
            <p:pic>
              <p:nvPicPr>
                <p:cNvPr id="4" name="Ink 3">
                  <a:extLst>
                    <a:ext uri="{FF2B5EF4-FFF2-40B4-BE49-F238E27FC236}">
                      <a16:creationId xmlns:a16="http://schemas.microsoft.com/office/drawing/2014/main" id="{3AF580B9-1B7D-D063-F89E-C6D128CED9E6}"/>
                    </a:ext>
                  </a:extLst>
                </p:cNvPr>
                <p:cNvPicPr/>
                <p:nvPr/>
              </p:nvPicPr>
              <p:blipFill>
                <a:blip r:embed="rId37"/>
                <a:stretch>
                  <a:fillRect/>
                </a:stretch>
              </p:blipFill>
              <p:spPr>
                <a:xfrm>
                  <a:off x="1252732" y="5695222"/>
                  <a:ext cx="157140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 name="Ink 4">
                  <a:extLst>
                    <a:ext uri="{FF2B5EF4-FFF2-40B4-BE49-F238E27FC236}">
                      <a16:creationId xmlns:a16="http://schemas.microsoft.com/office/drawing/2014/main" id="{D5E1E998-84C0-49F2-F9D3-36CF2EFC760E}"/>
                    </a:ext>
                  </a:extLst>
                </p14:cNvPr>
                <p14:cNvContentPartPr/>
                <p14:nvPr/>
              </p14:nvContentPartPr>
              <p14:xfrm>
                <a:off x="1270732" y="5695222"/>
                <a:ext cx="1707840" cy="487800"/>
              </p14:xfrm>
            </p:contentPart>
          </mc:Choice>
          <mc:Fallback>
            <p:pic>
              <p:nvPicPr>
                <p:cNvPr id="5" name="Ink 4">
                  <a:extLst>
                    <a:ext uri="{FF2B5EF4-FFF2-40B4-BE49-F238E27FC236}">
                      <a16:creationId xmlns:a16="http://schemas.microsoft.com/office/drawing/2014/main" id="{D5E1E998-84C0-49F2-F9D3-36CF2EFC760E}"/>
                    </a:ext>
                  </a:extLst>
                </p:cNvPr>
                <p:cNvPicPr/>
                <p:nvPr/>
              </p:nvPicPr>
              <p:blipFill>
                <a:blip r:embed="rId39"/>
                <a:stretch>
                  <a:fillRect/>
                </a:stretch>
              </p:blipFill>
              <p:spPr>
                <a:xfrm>
                  <a:off x="1253092" y="5677222"/>
                  <a:ext cx="1743480" cy="523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 name="Ink 5">
                  <a:extLst>
                    <a:ext uri="{FF2B5EF4-FFF2-40B4-BE49-F238E27FC236}">
                      <a16:creationId xmlns:a16="http://schemas.microsoft.com/office/drawing/2014/main" id="{8DD85CB7-5683-35EA-85F0-B2DD4F585F47}"/>
                    </a:ext>
                  </a:extLst>
                </p14:cNvPr>
                <p14:cNvContentPartPr/>
                <p14:nvPr/>
              </p14:nvContentPartPr>
              <p14:xfrm>
                <a:off x="1783732" y="5804302"/>
                <a:ext cx="162360" cy="250560"/>
              </p14:xfrm>
            </p:contentPart>
          </mc:Choice>
          <mc:Fallback>
            <p:pic>
              <p:nvPicPr>
                <p:cNvPr id="6" name="Ink 5">
                  <a:extLst>
                    <a:ext uri="{FF2B5EF4-FFF2-40B4-BE49-F238E27FC236}">
                      <a16:creationId xmlns:a16="http://schemas.microsoft.com/office/drawing/2014/main" id="{8DD85CB7-5683-35EA-85F0-B2DD4F585F47}"/>
                    </a:ext>
                  </a:extLst>
                </p:cNvPr>
                <p:cNvPicPr/>
                <p:nvPr/>
              </p:nvPicPr>
              <p:blipFill>
                <a:blip r:embed="rId41"/>
                <a:stretch>
                  <a:fillRect/>
                </a:stretch>
              </p:blipFill>
              <p:spPr>
                <a:xfrm>
                  <a:off x="1766092" y="5786302"/>
                  <a:ext cx="19800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 name="Ink 6">
                  <a:extLst>
                    <a:ext uri="{FF2B5EF4-FFF2-40B4-BE49-F238E27FC236}">
                      <a16:creationId xmlns:a16="http://schemas.microsoft.com/office/drawing/2014/main" id="{D4F6590E-F85A-1E3D-E967-35CE2096E045}"/>
                    </a:ext>
                  </a:extLst>
                </p14:cNvPr>
                <p14:cNvContentPartPr/>
                <p14:nvPr/>
              </p14:nvContentPartPr>
              <p14:xfrm>
                <a:off x="2013412" y="5832022"/>
                <a:ext cx="103320" cy="201240"/>
              </p14:xfrm>
            </p:contentPart>
          </mc:Choice>
          <mc:Fallback>
            <p:pic>
              <p:nvPicPr>
                <p:cNvPr id="7" name="Ink 6">
                  <a:extLst>
                    <a:ext uri="{FF2B5EF4-FFF2-40B4-BE49-F238E27FC236}">
                      <a16:creationId xmlns:a16="http://schemas.microsoft.com/office/drawing/2014/main" id="{D4F6590E-F85A-1E3D-E967-35CE2096E045}"/>
                    </a:ext>
                  </a:extLst>
                </p:cNvPr>
                <p:cNvPicPr/>
                <p:nvPr/>
              </p:nvPicPr>
              <p:blipFill>
                <a:blip r:embed="rId43"/>
                <a:stretch>
                  <a:fillRect/>
                </a:stretch>
              </p:blipFill>
              <p:spPr>
                <a:xfrm>
                  <a:off x="1995772" y="5814382"/>
                  <a:ext cx="1389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 name="Ink 7">
                  <a:extLst>
                    <a:ext uri="{FF2B5EF4-FFF2-40B4-BE49-F238E27FC236}">
                      <a16:creationId xmlns:a16="http://schemas.microsoft.com/office/drawing/2014/main" id="{6C075D83-8752-46B4-0F56-675266734976}"/>
                    </a:ext>
                  </a:extLst>
                </p14:cNvPr>
                <p14:cNvContentPartPr/>
                <p14:nvPr/>
              </p14:nvContentPartPr>
              <p14:xfrm>
                <a:off x="2176492" y="5841382"/>
                <a:ext cx="143280" cy="173520"/>
              </p14:xfrm>
            </p:contentPart>
          </mc:Choice>
          <mc:Fallback>
            <p:pic>
              <p:nvPicPr>
                <p:cNvPr id="8" name="Ink 7">
                  <a:extLst>
                    <a:ext uri="{FF2B5EF4-FFF2-40B4-BE49-F238E27FC236}">
                      <a16:creationId xmlns:a16="http://schemas.microsoft.com/office/drawing/2014/main" id="{6C075D83-8752-46B4-0F56-675266734976}"/>
                    </a:ext>
                  </a:extLst>
                </p:cNvPr>
                <p:cNvPicPr/>
                <p:nvPr/>
              </p:nvPicPr>
              <p:blipFill>
                <a:blip r:embed="rId45"/>
                <a:stretch>
                  <a:fillRect/>
                </a:stretch>
              </p:blipFill>
              <p:spPr>
                <a:xfrm>
                  <a:off x="2158852" y="5823742"/>
                  <a:ext cx="17892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 name="Ink 8">
                  <a:extLst>
                    <a:ext uri="{FF2B5EF4-FFF2-40B4-BE49-F238E27FC236}">
                      <a16:creationId xmlns:a16="http://schemas.microsoft.com/office/drawing/2014/main" id="{8FFA8D2D-F63B-ADD2-BB6A-7F01472D6F98}"/>
                    </a:ext>
                  </a:extLst>
                </p14:cNvPr>
                <p14:cNvContentPartPr/>
                <p14:nvPr/>
              </p14:nvContentPartPr>
              <p14:xfrm>
                <a:off x="2225452" y="5920222"/>
                <a:ext cx="124200" cy="38160"/>
              </p14:xfrm>
            </p:contentPart>
          </mc:Choice>
          <mc:Fallback>
            <p:pic>
              <p:nvPicPr>
                <p:cNvPr id="9" name="Ink 8">
                  <a:extLst>
                    <a:ext uri="{FF2B5EF4-FFF2-40B4-BE49-F238E27FC236}">
                      <a16:creationId xmlns:a16="http://schemas.microsoft.com/office/drawing/2014/main" id="{8FFA8D2D-F63B-ADD2-BB6A-7F01472D6F98}"/>
                    </a:ext>
                  </a:extLst>
                </p:cNvPr>
                <p:cNvPicPr/>
                <p:nvPr/>
              </p:nvPicPr>
              <p:blipFill>
                <a:blip r:embed="rId47"/>
                <a:stretch>
                  <a:fillRect/>
                </a:stretch>
              </p:blipFill>
              <p:spPr>
                <a:xfrm>
                  <a:off x="2207452" y="5902582"/>
                  <a:ext cx="1598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 name="Ink 9">
                  <a:extLst>
                    <a:ext uri="{FF2B5EF4-FFF2-40B4-BE49-F238E27FC236}">
                      <a16:creationId xmlns:a16="http://schemas.microsoft.com/office/drawing/2014/main" id="{894C364A-7D49-EE6B-E679-B129B9C431DB}"/>
                    </a:ext>
                  </a:extLst>
                </p14:cNvPr>
                <p14:cNvContentPartPr/>
                <p14:nvPr/>
              </p14:nvContentPartPr>
              <p14:xfrm>
                <a:off x="3354052" y="5713582"/>
                <a:ext cx="32040" cy="448920"/>
              </p14:xfrm>
            </p:contentPart>
          </mc:Choice>
          <mc:Fallback>
            <p:pic>
              <p:nvPicPr>
                <p:cNvPr id="10" name="Ink 9">
                  <a:extLst>
                    <a:ext uri="{FF2B5EF4-FFF2-40B4-BE49-F238E27FC236}">
                      <a16:creationId xmlns:a16="http://schemas.microsoft.com/office/drawing/2014/main" id="{894C364A-7D49-EE6B-E679-B129B9C431DB}"/>
                    </a:ext>
                  </a:extLst>
                </p:cNvPr>
                <p:cNvPicPr/>
                <p:nvPr/>
              </p:nvPicPr>
              <p:blipFill>
                <a:blip r:embed="rId49"/>
                <a:stretch>
                  <a:fillRect/>
                </a:stretch>
              </p:blipFill>
              <p:spPr>
                <a:xfrm>
                  <a:off x="3336412" y="5695942"/>
                  <a:ext cx="67680" cy="48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1" name="Ink 10">
                  <a:extLst>
                    <a:ext uri="{FF2B5EF4-FFF2-40B4-BE49-F238E27FC236}">
                      <a16:creationId xmlns:a16="http://schemas.microsoft.com/office/drawing/2014/main" id="{1ADD78D4-C430-91C6-1581-545C3FB9E4D5}"/>
                    </a:ext>
                  </a:extLst>
                </p14:cNvPr>
                <p14:cNvContentPartPr/>
                <p14:nvPr/>
              </p14:nvContentPartPr>
              <p14:xfrm>
                <a:off x="3346492" y="6152422"/>
                <a:ext cx="1139400" cy="68040"/>
              </p14:xfrm>
            </p:contentPart>
          </mc:Choice>
          <mc:Fallback>
            <p:pic>
              <p:nvPicPr>
                <p:cNvPr id="11" name="Ink 10">
                  <a:extLst>
                    <a:ext uri="{FF2B5EF4-FFF2-40B4-BE49-F238E27FC236}">
                      <a16:creationId xmlns:a16="http://schemas.microsoft.com/office/drawing/2014/main" id="{1ADD78D4-C430-91C6-1581-545C3FB9E4D5}"/>
                    </a:ext>
                  </a:extLst>
                </p:cNvPr>
                <p:cNvPicPr/>
                <p:nvPr/>
              </p:nvPicPr>
              <p:blipFill>
                <a:blip r:embed="rId51"/>
                <a:stretch>
                  <a:fillRect/>
                </a:stretch>
              </p:blipFill>
              <p:spPr>
                <a:xfrm>
                  <a:off x="3328492" y="6134782"/>
                  <a:ext cx="11750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 name="Ink 11">
                  <a:extLst>
                    <a:ext uri="{FF2B5EF4-FFF2-40B4-BE49-F238E27FC236}">
                      <a16:creationId xmlns:a16="http://schemas.microsoft.com/office/drawing/2014/main" id="{73B04807-BFB6-F826-67ED-C86BBA69837F}"/>
                    </a:ext>
                  </a:extLst>
                </p14:cNvPr>
                <p14:cNvContentPartPr/>
                <p14:nvPr/>
              </p14:nvContentPartPr>
              <p14:xfrm>
                <a:off x="3306172" y="5664262"/>
                <a:ext cx="1881000" cy="603720"/>
              </p14:xfrm>
            </p:contentPart>
          </mc:Choice>
          <mc:Fallback>
            <p:pic>
              <p:nvPicPr>
                <p:cNvPr id="12" name="Ink 11">
                  <a:extLst>
                    <a:ext uri="{FF2B5EF4-FFF2-40B4-BE49-F238E27FC236}">
                      <a16:creationId xmlns:a16="http://schemas.microsoft.com/office/drawing/2014/main" id="{73B04807-BFB6-F826-67ED-C86BBA69837F}"/>
                    </a:ext>
                  </a:extLst>
                </p:cNvPr>
                <p:cNvPicPr/>
                <p:nvPr/>
              </p:nvPicPr>
              <p:blipFill>
                <a:blip r:embed="rId53"/>
                <a:stretch>
                  <a:fillRect/>
                </a:stretch>
              </p:blipFill>
              <p:spPr>
                <a:xfrm>
                  <a:off x="3288172" y="5646622"/>
                  <a:ext cx="1916640" cy="639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3" name="Ink 12">
                  <a:extLst>
                    <a:ext uri="{FF2B5EF4-FFF2-40B4-BE49-F238E27FC236}">
                      <a16:creationId xmlns:a16="http://schemas.microsoft.com/office/drawing/2014/main" id="{1E577837-5BB6-C576-F5D9-3C75CF580F16}"/>
                    </a:ext>
                  </a:extLst>
                </p14:cNvPr>
                <p14:cNvContentPartPr/>
                <p14:nvPr/>
              </p14:nvContentPartPr>
              <p14:xfrm>
                <a:off x="3707932" y="5887822"/>
                <a:ext cx="16200" cy="184680"/>
              </p14:xfrm>
            </p:contentPart>
          </mc:Choice>
          <mc:Fallback>
            <p:pic>
              <p:nvPicPr>
                <p:cNvPr id="13" name="Ink 12">
                  <a:extLst>
                    <a:ext uri="{FF2B5EF4-FFF2-40B4-BE49-F238E27FC236}">
                      <a16:creationId xmlns:a16="http://schemas.microsoft.com/office/drawing/2014/main" id="{1E577837-5BB6-C576-F5D9-3C75CF580F16}"/>
                    </a:ext>
                  </a:extLst>
                </p:cNvPr>
                <p:cNvPicPr/>
                <p:nvPr/>
              </p:nvPicPr>
              <p:blipFill>
                <a:blip r:embed="rId55"/>
                <a:stretch>
                  <a:fillRect/>
                </a:stretch>
              </p:blipFill>
              <p:spPr>
                <a:xfrm>
                  <a:off x="3689932" y="5870182"/>
                  <a:ext cx="518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4" name="Ink 13">
                  <a:extLst>
                    <a:ext uri="{FF2B5EF4-FFF2-40B4-BE49-F238E27FC236}">
                      <a16:creationId xmlns:a16="http://schemas.microsoft.com/office/drawing/2014/main" id="{A331B02F-DBE2-2B0B-7E6E-8BCC08E23001}"/>
                    </a:ext>
                  </a:extLst>
                </p14:cNvPr>
                <p14:cNvContentPartPr/>
                <p14:nvPr/>
              </p14:nvContentPartPr>
              <p14:xfrm>
                <a:off x="3667972" y="5770102"/>
                <a:ext cx="131040" cy="161280"/>
              </p14:xfrm>
            </p:contentPart>
          </mc:Choice>
          <mc:Fallback>
            <p:pic>
              <p:nvPicPr>
                <p:cNvPr id="14" name="Ink 13">
                  <a:extLst>
                    <a:ext uri="{FF2B5EF4-FFF2-40B4-BE49-F238E27FC236}">
                      <a16:creationId xmlns:a16="http://schemas.microsoft.com/office/drawing/2014/main" id="{A331B02F-DBE2-2B0B-7E6E-8BCC08E23001}"/>
                    </a:ext>
                  </a:extLst>
                </p:cNvPr>
                <p:cNvPicPr/>
                <p:nvPr/>
              </p:nvPicPr>
              <p:blipFill>
                <a:blip r:embed="rId57"/>
                <a:stretch>
                  <a:fillRect/>
                </a:stretch>
              </p:blipFill>
              <p:spPr>
                <a:xfrm>
                  <a:off x="3649972" y="5752462"/>
                  <a:ext cx="1666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5" name="Ink 14">
                  <a:extLst>
                    <a:ext uri="{FF2B5EF4-FFF2-40B4-BE49-F238E27FC236}">
                      <a16:creationId xmlns:a16="http://schemas.microsoft.com/office/drawing/2014/main" id="{11E3C3C8-0F31-45C0-6CD0-A1B2C55DE726}"/>
                    </a:ext>
                  </a:extLst>
                </p14:cNvPr>
                <p14:cNvContentPartPr/>
                <p14:nvPr/>
              </p14:nvContentPartPr>
              <p14:xfrm>
                <a:off x="3821692" y="5931742"/>
                <a:ext cx="136440" cy="117720"/>
              </p14:xfrm>
            </p:contentPart>
          </mc:Choice>
          <mc:Fallback>
            <p:pic>
              <p:nvPicPr>
                <p:cNvPr id="15" name="Ink 14">
                  <a:extLst>
                    <a:ext uri="{FF2B5EF4-FFF2-40B4-BE49-F238E27FC236}">
                      <a16:creationId xmlns:a16="http://schemas.microsoft.com/office/drawing/2014/main" id="{11E3C3C8-0F31-45C0-6CD0-A1B2C55DE726}"/>
                    </a:ext>
                  </a:extLst>
                </p:cNvPr>
                <p:cNvPicPr/>
                <p:nvPr/>
              </p:nvPicPr>
              <p:blipFill>
                <a:blip r:embed="rId59"/>
                <a:stretch>
                  <a:fillRect/>
                </a:stretch>
              </p:blipFill>
              <p:spPr>
                <a:xfrm>
                  <a:off x="3804052" y="5914102"/>
                  <a:ext cx="1720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6" name="Ink 15">
                  <a:extLst>
                    <a:ext uri="{FF2B5EF4-FFF2-40B4-BE49-F238E27FC236}">
                      <a16:creationId xmlns:a16="http://schemas.microsoft.com/office/drawing/2014/main" id="{B1E7C291-D52F-D67E-41D2-FCB9FCD34154}"/>
                    </a:ext>
                  </a:extLst>
                </p14:cNvPr>
                <p14:cNvContentPartPr/>
                <p14:nvPr/>
              </p14:nvContentPartPr>
              <p14:xfrm>
                <a:off x="4015732" y="5920942"/>
                <a:ext cx="103320" cy="118440"/>
              </p14:xfrm>
            </p:contentPart>
          </mc:Choice>
          <mc:Fallback>
            <p:pic>
              <p:nvPicPr>
                <p:cNvPr id="16" name="Ink 15">
                  <a:extLst>
                    <a:ext uri="{FF2B5EF4-FFF2-40B4-BE49-F238E27FC236}">
                      <a16:creationId xmlns:a16="http://schemas.microsoft.com/office/drawing/2014/main" id="{B1E7C291-D52F-D67E-41D2-FCB9FCD34154}"/>
                    </a:ext>
                  </a:extLst>
                </p:cNvPr>
                <p:cNvPicPr/>
                <p:nvPr/>
              </p:nvPicPr>
              <p:blipFill>
                <a:blip r:embed="rId61"/>
                <a:stretch>
                  <a:fillRect/>
                </a:stretch>
              </p:blipFill>
              <p:spPr>
                <a:xfrm>
                  <a:off x="3997732" y="5902942"/>
                  <a:ext cx="1389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7" name="Ink 16">
                  <a:extLst>
                    <a:ext uri="{FF2B5EF4-FFF2-40B4-BE49-F238E27FC236}">
                      <a16:creationId xmlns:a16="http://schemas.microsoft.com/office/drawing/2014/main" id="{1859909E-D7A9-E8C3-3238-F7BB65233C9C}"/>
                    </a:ext>
                  </a:extLst>
                </p14:cNvPr>
                <p14:cNvContentPartPr/>
                <p14:nvPr/>
              </p14:nvContentPartPr>
              <p14:xfrm>
                <a:off x="4187452" y="5802862"/>
                <a:ext cx="213120" cy="312480"/>
              </p14:xfrm>
            </p:contentPart>
          </mc:Choice>
          <mc:Fallback>
            <p:pic>
              <p:nvPicPr>
                <p:cNvPr id="17" name="Ink 16">
                  <a:extLst>
                    <a:ext uri="{FF2B5EF4-FFF2-40B4-BE49-F238E27FC236}">
                      <a16:creationId xmlns:a16="http://schemas.microsoft.com/office/drawing/2014/main" id="{1859909E-D7A9-E8C3-3238-F7BB65233C9C}"/>
                    </a:ext>
                  </a:extLst>
                </p:cNvPr>
                <p:cNvPicPr/>
                <p:nvPr/>
              </p:nvPicPr>
              <p:blipFill>
                <a:blip r:embed="rId63"/>
                <a:stretch>
                  <a:fillRect/>
                </a:stretch>
              </p:blipFill>
              <p:spPr>
                <a:xfrm>
                  <a:off x="4169452" y="5784862"/>
                  <a:ext cx="24876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02D531A1-5EA4-1F16-F3D4-80D37644AFB4}"/>
                    </a:ext>
                  </a:extLst>
                </p14:cNvPr>
                <p14:cNvContentPartPr/>
                <p14:nvPr/>
              </p14:nvContentPartPr>
              <p14:xfrm>
                <a:off x="2067412" y="5182942"/>
                <a:ext cx="15840" cy="536400"/>
              </p14:xfrm>
            </p:contentPart>
          </mc:Choice>
          <mc:Fallback>
            <p:pic>
              <p:nvPicPr>
                <p:cNvPr id="37" name="Ink 36">
                  <a:extLst>
                    <a:ext uri="{FF2B5EF4-FFF2-40B4-BE49-F238E27FC236}">
                      <a16:creationId xmlns:a16="http://schemas.microsoft.com/office/drawing/2014/main" id="{02D531A1-5EA4-1F16-F3D4-80D37644AFB4}"/>
                    </a:ext>
                  </a:extLst>
                </p:cNvPr>
                <p:cNvPicPr/>
                <p:nvPr/>
              </p:nvPicPr>
              <p:blipFill>
                <a:blip r:embed="rId65"/>
                <a:stretch>
                  <a:fillRect/>
                </a:stretch>
              </p:blipFill>
              <p:spPr>
                <a:xfrm>
                  <a:off x="2049412" y="5164942"/>
                  <a:ext cx="51480" cy="572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B285DE88-E31B-EDB8-7780-F9752413FB12}"/>
                    </a:ext>
                  </a:extLst>
                </p14:cNvPr>
                <p14:cNvContentPartPr/>
                <p14:nvPr/>
              </p14:nvContentPartPr>
              <p14:xfrm>
                <a:off x="1962292" y="5096902"/>
                <a:ext cx="200520" cy="165600"/>
              </p14:xfrm>
            </p:contentPart>
          </mc:Choice>
          <mc:Fallback>
            <p:pic>
              <p:nvPicPr>
                <p:cNvPr id="38" name="Ink 37">
                  <a:extLst>
                    <a:ext uri="{FF2B5EF4-FFF2-40B4-BE49-F238E27FC236}">
                      <a16:creationId xmlns:a16="http://schemas.microsoft.com/office/drawing/2014/main" id="{B285DE88-E31B-EDB8-7780-F9752413FB12}"/>
                    </a:ext>
                  </a:extLst>
                </p:cNvPr>
                <p:cNvPicPr/>
                <p:nvPr/>
              </p:nvPicPr>
              <p:blipFill>
                <a:blip r:embed="rId67"/>
                <a:stretch>
                  <a:fillRect/>
                </a:stretch>
              </p:blipFill>
              <p:spPr>
                <a:xfrm>
                  <a:off x="1944652" y="5079262"/>
                  <a:ext cx="2361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2C6DA52B-362F-46B7-1C7C-D55A62AC4C2A}"/>
                    </a:ext>
                  </a:extLst>
                </p14:cNvPr>
                <p14:cNvContentPartPr/>
                <p14:nvPr/>
              </p14:nvContentPartPr>
              <p14:xfrm>
                <a:off x="1648732" y="4365742"/>
                <a:ext cx="1337760" cy="665640"/>
              </p14:xfrm>
            </p:contentPart>
          </mc:Choice>
          <mc:Fallback>
            <p:pic>
              <p:nvPicPr>
                <p:cNvPr id="39" name="Ink 38">
                  <a:extLst>
                    <a:ext uri="{FF2B5EF4-FFF2-40B4-BE49-F238E27FC236}">
                      <a16:creationId xmlns:a16="http://schemas.microsoft.com/office/drawing/2014/main" id="{2C6DA52B-362F-46B7-1C7C-D55A62AC4C2A}"/>
                    </a:ext>
                  </a:extLst>
                </p:cNvPr>
                <p:cNvPicPr/>
                <p:nvPr/>
              </p:nvPicPr>
              <p:blipFill>
                <a:blip r:embed="rId69"/>
                <a:stretch>
                  <a:fillRect/>
                </a:stretch>
              </p:blipFill>
              <p:spPr>
                <a:xfrm>
                  <a:off x="1631092" y="4347742"/>
                  <a:ext cx="1373400" cy="701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1BD7DDF1-84C1-3CCF-9037-109216E84B4E}"/>
                    </a:ext>
                  </a:extLst>
                </p14:cNvPr>
                <p14:cNvContentPartPr/>
                <p14:nvPr/>
              </p14:nvContentPartPr>
              <p14:xfrm>
                <a:off x="1702372" y="4327582"/>
                <a:ext cx="1387440" cy="707400"/>
              </p14:xfrm>
            </p:contentPart>
          </mc:Choice>
          <mc:Fallback>
            <p:pic>
              <p:nvPicPr>
                <p:cNvPr id="40" name="Ink 39">
                  <a:extLst>
                    <a:ext uri="{FF2B5EF4-FFF2-40B4-BE49-F238E27FC236}">
                      <a16:creationId xmlns:a16="http://schemas.microsoft.com/office/drawing/2014/main" id="{1BD7DDF1-84C1-3CCF-9037-109216E84B4E}"/>
                    </a:ext>
                  </a:extLst>
                </p:cNvPr>
                <p:cNvPicPr/>
                <p:nvPr/>
              </p:nvPicPr>
              <p:blipFill>
                <a:blip r:embed="rId71"/>
                <a:stretch>
                  <a:fillRect/>
                </a:stretch>
              </p:blipFill>
              <p:spPr>
                <a:xfrm>
                  <a:off x="1684372" y="4309942"/>
                  <a:ext cx="1423080" cy="743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3637B076-B288-A518-B6A7-6DE435882628}"/>
                    </a:ext>
                  </a:extLst>
                </p14:cNvPr>
                <p14:cNvContentPartPr/>
                <p14:nvPr/>
              </p14:nvContentPartPr>
              <p14:xfrm>
                <a:off x="2104852" y="4582822"/>
                <a:ext cx="206280" cy="289440"/>
              </p14:xfrm>
            </p:contentPart>
          </mc:Choice>
          <mc:Fallback>
            <p:pic>
              <p:nvPicPr>
                <p:cNvPr id="41" name="Ink 40">
                  <a:extLst>
                    <a:ext uri="{FF2B5EF4-FFF2-40B4-BE49-F238E27FC236}">
                      <a16:creationId xmlns:a16="http://schemas.microsoft.com/office/drawing/2014/main" id="{3637B076-B288-A518-B6A7-6DE435882628}"/>
                    </a:ext>
                  </a:extLst>
                </p:cNvPr>
                <p:cNvPicPr/>
                <p:nvPr/>
              </p:nvPicPr>
              <p:blipFill>
                <a:blip r:embed="rId73"/>
                <a:stretch>
                  <a:fillRect/>
                </a:stretch>
              </p:blipFill>
              <p:spPr>
                <a:xfrm>
                  <a:off x="2086852" y="4564822"/>
                  <a:ext cx="24192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CD5E55B3-8EA7-91E0-4AB9-BB0B6A281212}"/>
                    </a:ext>
                  </a:extLst>
                </p14:cNvPr>
                <p14:cNvContentPartPr/>
                <p14:nvPr/>
              </p14:nvContentPartPr>
              <p14:xfrm>
                <a:off x="2395372" y="4571662"/>
                <a:ext cx="40680" cy="280800"/>
              </p14:xfrm>
            </p:contentPart>
          </mc:Choice>
          <mc:Fallback>
            <p:pic>
              <p:nvPicPr>
                <p:cNvPr id="42" name="Ink 41">
                  <a:extLst>
                    <a:ext uri="{FF2B5EF4-FFF2-40B4-BE49-F238E27FC236}">
                      <a16:creationId xmlns:a16="http://schemas.microsoft.com/office/drawing/2014/main" id="{CD5E55B3-8EA7-91E0-4AB9-BB0B6A281212}"/>
                    </a:ext>
                  </a:extLst>
                </p:cNvPr>
                <p:cNvPicPr/>
                <p:nvPr/>
              </p:nvPicPr>
              <p:blipFill>
                <a:blip r:embed="rId75"/>
                <a:stretch>
                  <a:fillRect/>
                </a:stretch>
              </p:blipFill>
              <p:spPr>
                <a:xfrm>
                  <a:off x="2377732" y="4553662"/>
                  <a:ext cx="7632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967933B2-CE94-19DA-F9F9-9D9FC5404AB9}"/>
                    </a:ext>
                  </a:extLst>
                </p14:cNvPr>
                <p14:cNvContentPartPr/>
                <p14:nvPr/>
              </p14:nvContentPartPr>
              <p14:xfrm>
                <a:off x="4167292" y="5073142"/>
                <a:ext cx="54360" cy="513720"/>
              </p14:xfrm>
            </p:contentPart>
          </mc:Choice>
          <mc:Fallback>
            <p:pic>
              <p:nvPicPr>
                <p:cNvPr id="43" name="Ink 42">
                  <a:extLst>
                    <a:ext uri="{FF2B5EF4-FFF2-40B4-BE49-F238E27FC236}">
                      <a16:creationId xmlns:a16="http://schemas.microsoft.com/office/drawing/2014/main" id="{967933B2-CE94-19DA-F9F9-9D9FC5404AB9}"/>
                    </a:ext>
                  </a:extLst>
                </p:cNvPr>
                <p:cNvPicPr/>
                <p:nvPr/>
              </p:nvPicPr>
              <p:blipFill>
                <a:blip r:embed="rId77"/>
                <a:stretch>
                  <a:fillRect/>
                </a:stretch>
              </p:blipFill>
              <p:spPr>
                <a:xfrm>
                  <a:off x="4149652" y="5055142"/>
                  <a:ext cx="90000" cy="549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17E9C501-5D15-62B7-8EA8-C005155D5C08}"/>
                    </a:ext>
                  </a:extLst>
                </p14:cNvPr>
                <p14:cNvContentPartPr/>
                <p14:nvPr/>
              </p14:nvContentPartPr>
              <p14:xfrm>
                <a:off x="4063252" y="5068822"/>
                <a:ext cx="73440" cy="127800"/>
              </p14:xfrm>
            </p:contentPart>
          </mc:Choice>
          <mc:Fallback>
            <p:pic>
              <p:nvPicPr>
                <p:cNvPr id="44" name="Ink 43">
                  <a:extLst>
                    <a:ext uri="{FF2B5EF4-FFF2-40B4-BE49-F238E27FC236}">
                      <a16:creationId xmlns:a16="http://schemas.microsoft.com/office/drawing/2014/main" id="{17E9C501-5D15-62B7-8EA8-C005155D5C08}"/>
                    </a:ext>
                  </a:extLst>
                </p:cNvPr>
                <p:cNvPicPr/>
                <p:nvPr/>
              </p:nvPicPr>
              <p:blipFill>
                <a:blip r:embed="rId79"/>
                <a:stretch>
                  <a:fillRect/>
                </a:stretch>
              </p:blipFill>
              <p:spPr>
                <a:xfrm>
                  <a:off x="4045612" y="5051182"/>
                  <a:ext cx="1090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CF1D564E-ECC5-454B-1B73-C0A305A9220A}"/>
                    </a:ext>
                  </a:extLst>
                </p14:cNvPr>
                <p14:cNvContentPartPr/>
                <p14:nvPr/>
              </p14:nvContentPartPr>
              <p14:xfrm>
                <a:off x="4147132" y="5077822"/>
                <a:ext cx="120240" cy="76680"/>
              </p14:xfrm>
            </p:contentPart>
          </mc:Choice>
          <mc:Fallback>
            <p:pic>
              <p:nvPicPr>
                <p:cNvPr id="45" name="Ink 44">
                  <a:extLst>
                    <a:ext uri="{FF2B5EF4-FFF2-40B4-BE49-F238E27FC236}">
                      <a16:creationId xmlns:a16="http://schemas.microsoft.com/office/drawing/2014/main" id="{CF1D564E-ECC5-454B-1B73-C0A305A9220A}"/>
                    </a:ext>
                  </a:extLst>
                </p:cNvPr>
                <p:cNvPicPr/>
                <p:nvPr/>
              </p:nvPicPr>
              <p:blipFill>
                <a:blip r:embed="rId81"/>
                <a:stretch>
                  <a:fillRect/>
                </a:stretch>
              </p:blipFill>
              <p:spPr>
                <a:xfrm>
                  <a:off x="4129492" y="5059822"/>
                  <a:ext cx="1558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17AC114B-90B6-9591-61A5-E23244E251BD}"/>
                    </a:ext>
                  </a:extLst>
                </p14:cNvPr>
                <p14:cNvContentPartPr/>
                <p14:nvPr/>
              </p14:nvContentPartPr>
              <p14:xfrm>
                <a:off x="3800092" y="4460422"/>
                <a:ext cx="33480" cy="483120"/>
              </p14:xfrm>
            </p:contentPart>
          </mc:Choice>
          <mc:Fallback>
            <p:pic>
              <p:nvPicPr>
                <p:cNvPr id="46" name="Ink 45">
                  <a:extLst>
                    <a:ext uri="{FF2B5EF4-FFF2-40B4-BE49-F238E27FC236}">
                      <a16:creationId xmlns:a16="http://schemas.microsoft.com/office/drawing/2014/main" id="{17AC114B-90B6-9591-61A5-E23244E251BD}"/>
                    </a:ext>
                  </a:extLst>
                </p:cNvPr>
                <p:cNvPicPr/>
                <p:nvPr/>
              </p:nvPicPr>
              <p:blipFill>
                <a:blip r:embed="rId83"/>
                <a:stretch>
                  <a:fillRect/>
                </a:stretch>
              </p:blipFill>
              <p:spPr>
                <a:xfrm>
                  <a:off x="3782452" y="4442782"/>
                  <a:ext cx="69120" cy="518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F3DDD592-C596-4168-A37C-FE9FD1DEF810}"/>
                    </a:ext>
                  </a:extLst>
                </p14:cNvPr>
                <p14:cNvContentPartPr/>
                <p14:nvPr/>
              </p14:nvContentPartPr>
              <p14:xfrm>
                <a:off x="3775252" y="5036062"/>
                <a:ext cx="1485720" cy="24840"/>
              </p14:xfrm>
            </p:contentPart>
          </mc:Choice>
          <mc:Fallback>
            <p:pic>
              <p:nvPicPr>
                <p:cNvPr id="47" name="Ink 46">
                  <a:extLst>
                    <a:ext uri="{FF2B5EF4-FFF2-40B4-BE49-F238E27FC236}">
                      <a16:creationId xmlns:a16="http://schemas.microsoft.com/office/drawing/2014/main" id="{F3DDD592-C596-4168-A37C-FE9FD1DEF810}"/>
                    </a:ext>
                  </a:extLst>
                </p:cNvPr>
                <p:cNvPicPr/>
                <p:nvPr/>
              </p:nvPicPr>
              <p:blipFill>
                <a:blip r:embed="rId85"/>
                <a:stretch>
                  <a:fillRect/>
                </a:stretch>
              </p:blipFill>
              <p:spPr>
                <a:xfrm>
                  <a:off x="3757612" y="5018062"/>
                  <a:ext cx="15213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8" name="Ink 47">
                  <a:extLst>
                    <a:ext uri="{FF2B5EF4-FFF2-40B4-BE49-F238E27FC236}">
                      <a16:creationId xmlns:a16="http://schemas.microsoft.com/office/drawing/2014/main" id="{F5ACDBA4-2A41-F0BB-D5EC-0CB34BD1FCA5}"/>
                    </a:ext>
                  </a:extLst>
                </p14:cNvPr>
                <p14:cNvContentPartPr/>
                <p14:nvPr/>
              </p14:nvContentPartPr>
              <p14:xfrm>
                <a:off x="3794332" y="4304542"/>
                <a:ext cx="1495800" cy="640080"/>
              </p14:xfrm>
            </p:contentPart>
          </mc:Choice>
          <mc:Fallback>
            <p:pic>
              <p:nvPicPr>
                <p:cNvPr id="48" name="Ink 47">
                  <a:extLst>
                    <a:ext uri="{FF2B5EF4-FFF2-40B4-BE49-F238E27FC236}">
                      <a16:creationId xmlns:a16="http://schemas.microsoft.com/office/drawing/2014/main" id="{F5ACDBA4-2A41-F0BB-D5EC-0CB34BD1FCA5}"/>
                    </a:ext>
                  </a:extLst>
                </p:cNvPr>
                <p:cNvPicPr/>
                <p:nvPr/>
              </p:nvPicPr>
              <p:blipFill>
                <a:blip r:embed="rId87"/>
                <a:stretch>
                  <a:fillRect/>
                </a:stretch>
              </p:blipFill>
              <p:spPr>
                <a:xfrm>
                  <a:off x="3776332" y="4286542"/>
                  <a:ext cx="1531440" cy="675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9" name="Ink 48">
                  <a:extLst>
                    <a:ext uri="{FF2B5EF4-FFF2-40B4-BE49-F238E27FC236}">
                      <a16:creationId xmlns:a16="http://schemas.microsoft.com/office/drawing/2014/main" id="{8ABB0274-7778-6FBA-5BA1-D2C8B75F5A2F}"/>
                    </a:ext>
                  </a:extLst>
                </p14:cNvPr>
                <p14:cNvContentPartPr/>
                <p14:nvPr/>
              </p14:nvContentPartPr>
              <p14:xfrm>
                <a:off x="4212292" y="4513342"/>
                <a:ext cx="288000" cy="290160"/>
              </p14:xfrm>
            </p:contentPart>
          </mc:Choice>
          <mc:Fallback>
            <p:pic>
              <p:nvPicPr>
                <p:cNvPr id="49" name="Ink 48">
                  <a:extLst>
                    <a:ext uri="{FF2B5EF4-FFF2-40B4-BE49-F238E27FC236}">
                      <a16:creationId xmlns:a16="http://schemas.microsoft.com/office/drawing/2014/main" id="{8ABB0274-7778-6FBA-5BA1-D2C8B75F5A2F}"/>
                    </a:ext>
                  </a:extLst>
                </p:cNvPr>
                <p:cNvPicPr/>
                <p:nvPr/>
              </p:nvPicPr>
              <p:blipFill>
                <a:blip r:embed="rId89"/>
                <a:stretch>
                  <a:fillRect/>
                </a:stretch>
              </p:blipFill>
              <p:spPr>
                <a:xfrm>
                  <a:off x="4194292" y="4495702"/>
                  <a:ext cx="32364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0" name="Ink 49">
                  <a:extLst>
                    <a:ext uri="{FF2B5EF4-FFF2-40B4-BE49-F238E27FC236}">
                      <a16:creationId xmlns:a16="http://schemas.microsoft.com/office/drawing/2014/main" id="{35639057-E0CA-47DE-7F95-3CE6C930593F}"/>
                    </a:ext>
                  </a:extLst>
                </p14:cNvPr>
                <p14:cNvContentPartPr/>
                <p14:nvPr/>
              </p14:nvContentPartPr>
              <p14:xfrm>
                <a:off x="4626652" y="4587502"/>
                <a:ext cx="269280" cy="199080"/>
              </p14:xfrm>
            </p:contentPart>
          </mc:Choice>
          <mc:Fallback>
            <p:pic>
              <p:nvPicPr>
                <p:cNvPr id="50" name="Ink 49">
                  <a:extLst>
                    <a:ext uri="{FF2B5EF4-FFF2-40B4-BE49-F238E27FC236}">
                      <a16:creationId xmlns:a16="http://schemas.microsoft.com/office/drawing/2014/main" id="{35639057-E0CA-47DE-7F95-3CE6C930593F}"/>
                    </a:ext>
                  </a:extLst>
                </p:cNvPr>
                <p:cNvPicPr/>
                <p:nvPr/>
              </p:nvPicPr>
              <p:blipFill>
                <a:blip r:embed="rId91"/>
                <a:stretch>
                  <a:fillRect/>
                </a:stretch>
              </p:blipFill>
              <p:spPr>
                <a:xfrm>
                  <a:off x="4608652" y="4569862"/>
                  <a:ext cx="3049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1" name="Ink 60">
                  <a:extLst>
                    <a:ext uri="{FF2B5EF4-FFF2-40B4-BE49-F238E27FC236}">
                      <a16:creationId xmlns:a16="http://schemas.microsoft.com/office/drawing/2014/main" id="{B8BF0E95-899D-10D3-F798-ECF34AAAB926}"/>
                    </a:ext>
                  </a:extLst>
                </p14:cNvPr>
                <p14:cNvContentPartPr/>
                <p14:nvPr/>
              </p14:nvContentPartPr>
              <p14:xfrm>
                <a:off x="2609932" y="3329302"/>
                <a:ext cx="2051640" cy="1018800"/>
              </p14:xfrm>
            </p:contentPart>
          </mc:Choice>
          <mc:Fallback>
            <p:pic>
              <p:nvPicPr>
                <p:cNvPr id="61" name="Ink 60">
                  <a:extLst>
                    <a:ext uri="{FF2B5EF4-FFF2-40B4-BE49-F238E27FC236}">
                      <a16:creationId xmlns:a16="http://schemas.microsoft.com/office/drawing/2014/main" id="{B8BF0E95-899D-10D3-F798-ECF34AAAB926}"/>
                    </a:ext>
                  </a:extLst>
                </p:cNvPr>
                <p:cNvPicPr/>
                <p:nvPr/>
              </p:nvPicPr>
              <p:blipFill>
                <a:blip r:embed="rId93"/>
                <a:stretch>
                  <a:fillRect/>
                </a:stretch>
              </p:blipFill>
              <p:spPr>
                <a:xfrm>
                  <a:off x="2592292" y="3311662"/>
                  <a:ext cx="2087280" cy="1054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Ink 61">
                  <a:extLst>
                    <a:ext uri="{FF2B5EF4-FFF2-40B4-BE49-F238E27FC236}">
                      <a16:creationId xmlns:a16="http://schemas.microsoft.com/office/drawing/2014/main" id="{1D101505-005A-2F1B-85F4-E69ABCF4BD6B}"/>
                    </a:ext>
                  </a:extLst>
                </p14:cNvPr>
                <p14:cNvContentPartPr/>
                <p14:nvPr/>
              </p14:nvContentPartPr>
              <p14:xfrm>
                <a:off x="4954252" y="3294022"/>
                <a:ext cx="68400" cy="1008000"/>
              </p14:xfrm>
            </p:contentPart>
          </mc:Choice>
          <mc:Fallback>
            <p:pic>
              <p:nvPicPr>
                <p:cNvPr id="62" name="Ink 61">
                  <a:extLst>
                    <a:ext uri="{FF2B5EF4-FFF2-40B4-BE49-F238E27FC236}">
                      <a16:creationId xmlns:a16="http://schemas.microsoft.com/office/drawing/2014/main" id="{1D101505-005A-2F1B-85F4-E69ABCF4BD6B}"/>
                    </a:ext>
                  </a:extLst>
                </p:cNvPr>
                <p:cNvPicPr/>
                <p:nvPr/>
              </p:nvPicPr>
              <p:blipFill>
                <a:blip r:embed="rId95"/>
                <a:stretch>
                  <a:fillRect/>
                </a:stretch>
              </p:blipFill>
              <p:spPr>
                <a:xfrm>
                  <a:off x="4936612" y="3276382"/>
                  <a:ext cx="104040" cy="1043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4" name="Ink 63">
                  <a:extLst>
                    <a:ext uri="{FF2B5EF4-FFF2-40B4-BE49-F238E27FC236}">
                      <a16:creationId xmlns:a16="http://schemas.microsoft.com/office/drawing/2014/main" id="{4FFB8321-C0D2-7B86-5E18-C0242534A48E}"/>
                    </a:ext>
                  </a:extLst>
                </p14:cNvPr>
                <p14:cNvContentPartPr/>
                <p14:nvPr/>
              </p14:nvContentPartPr>
              <p14:xfrm>
                <a:off x="5266012" y="3285382"/>
                <a:ext cx="2183040" cy="1006920"/>
              </p14:xfrm>
            </p:contentPart>
          </mc:Choice>
          <mc:Fallback>
            <p:pic>
              <p:nvPicPr>
                <p:cNvPr id="64" name="Ink 63">
                  <a:extLst>
                    <a:ext uri="{FF2B5EF4-FFF2-40B4-BE49-F238E27FC236}">
                      <a16:creationId xmlns:a16="http://schemas.microsoft.com/office/drawing/2014/main" id="{4FFB8321-C0D2-7B86-5E18-C0242534A48E}"/>
                    </a:ext>
                  </a:extLst>
                </p:cNvPr>
                <p:cNvPicPr/>
                <p:nvPr/>
              </p:nvPicPr>
              <p:blipFill>
                <a:blip r:embed="rId97"/>
                <a:stretch>
                  <a:fillRect/>
                </a:stretch>
              </p:blipFill>
              <p:spPr>
                <a:xfrm>
                  <a:off x="5248012" y="3267382"/>
                  <a:ext cx="2218680" cy="10425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5" name="Ink 64">
                  <a:extLst>
                    <a:ext uri="{FF2B5EF4-FFF2-40B4-BE49-F238E27FC236}">
                      <a16:creationId xmlns:a16="http://schemas.microsoft.com/office/drawing/2014/main" id="{238D0EB0-06BB-CAB0-9B0B-B5EB14FD21D0}"/>
                    </a:ext>
                  </a:extLst>
                </p14:cNvPr>
                <p14:cNvContentPartPr/>
                <p14:nvPr/>
              </p14:nvContentPartPr>
              <p14:xfrm>
                <a:off x="4832932" y="3247222"/>
                <a:ext cx="221400" cy="153360"/>
              </p14:xfrm>
            </p:contentPart>
          </mc:Choice>
          <mc:Fallback>
            <p:pic>
              <p:nvPicPr>
                <p:cNvPr id="65" name="Ink 64">
                  <a:extLst>
                    <a:ext uri="{FF2B5EF4-FFF2-40B4-BE49-F238E27FC236}">
                      <a16:creationId xmlns:a16="http://schemas.microsoft.com/office/drawing/2014/main" id="{238D0EB0-06BB-CAB0-9B0B-B5EB14FD21D0}"/>
                    </a:ext>
                  </a:extLst>
                </p:cNvPr>
                <p:cNvPicPr/>
                <p:nvPr/>
              </p:nvPicPr>
              <p:blipFill>
                <a:blip r:embed="rId99"/>
                <a:stretch>
                  <a:fillRect/>
                </a:stretch>
              </p:blipFill>
              <p:spPr>
                <a:xfrm>
                  <a:off x="4815292" y="3229222"/>
                  <a:ext cx="2570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6" name="Ink 65">
                  <a:extLst>
                    <a:ext uri="{FF2B5EF4-FFF2-40B4-BE49-F238E27FC236}">
                      <a16:creationId xmlns:a16="http://schemas.microsoft.com/office/drawing/2014/main" id="{8A81C193-31BB-B642-CBC6-AEFA07924CB3}"/>
                    </a:ext>
                  </a:extLst>
                </p14:cNvPr>
                <p14:cNvContentPartPr/>
                <p14:nvPr/>
              </p14:nvContentPartPr>
              <p14:xfrm>
                <a:off x="4475092" y="3297622"/>
                <a:ext cx="158760" cy="159120"/>
              </p14:xfrm>
            </p:contentPart>
          </mc:Choice>
          <mc:Fallback>
            <p:pic>
              <p:nvPicPr>
                <p:cNvPr id="66" name="Ink 65">
                  <a:extLst>
                    <a:ext uri="{FF2B5EF4-FFF2-40B4-BE49-F238E27FC236}">
                      <a16:creationId xmlns:a16="http://schemas.microsoft.com/office/drawing/2014/main" id="{8A81C193-31BB-B642-CBC6-AEFA07924CB3}"/>
                    </a:ext>
                  </a:extLst>
                </p:cNvPr>
                <p:cNvPicPr/>
                <p:nvPr/>
              </p:nvPicPr>
              <p:blipFill>
                <a:blip r:embed="rId101"/>
                <a:stretch>
                  <a:fillRect/>
                </a:stretch>
              </p:blipFill>
              <p:spPr>
                <a:xfrm>
                  <a:off x="4457092" y="3279622"/>
                  <a:ext cx="1944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7" name="Ink 66">
                  <a:extLst>
                    <a:ext uri="{FF2B5EF4-FFF2-40B4-BE49-F238E27FC236}">
                      <a16:creationId xmlns:a16="http://schemas.microsoft.com/office/drawing/2014/main" id="{20FFD67A-265E-8F6B-8139-1FA9C1898352}"/>
                    </a:ext>
                  </a:extLst>
                </p14:cNvPr>
                <p14:cNvContentPartPr/>
                <p14:nvPr/>
              </p14:nvContentPartPr>
              <p14:xfrm>
                <a:off x="3801172" y="2783542"/>
                <a:ext cx="3165120" cy="630720"/>
              </p14:xfrm>
            </p:contentPart>
          </mc:Choice>
          <mc:Fallback>
            <p:pic>
              <p:nvPicPr>
                <p:cNvPr id="67" name="Ink 66">
                  <a:extLst>
                    <a:ext uri="{FF2B5EF4-FFF2-40B4-BE49-F238E27FC236}">
                      <a16:creationId xmlns:a16="http://schemas.microsoft.com/office/drawing/2014/main" id="{20FFD67A-265E-8F6B-8139-1FA9C1898352}"/>
                    </a:ext>
                  </a:extLst>
                </p:cNvPr>
                <p:cNvPicPr/>
                <p:nvPr/>
              </p:nvPicPr>
              <p:blipFill>
                <a:blip r:embed="rId103"/>
                <a:stretch>
                  <a:fillRect/>
                </a:stretch>
              </p:blipFill>
              <p:spPr>
                <a:xfrm>
                  <a:off x="3783172" y="2765902"/>
                  <a:ext cx="3200760" cy="666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8" name="Ink 67">
                  <a:extLst>
                    <a:ext uri="{FF2B5EF4-FFF2-40B4-BE49-F238E27FC236}">
                      <a16:creationId xmlns:a16="http://schemas.microsoft.com/office/drawing/2014/main" id="{BDCC9F75-4383-52C1-BCB7-730C562B117F}"/>
                    </a:ext>
                  </a:extLst>
                </p14:cNvPr>
                <p14:cNvContentPartPr/>
                <p14:nvPr/>
              </p14:nvContentPartPr>
              <p14:xfrm>
                <a:off x="3819892" y="2712982"/>
                <a:ext cx="3315600" cy="616680"/>
              </p14:xfrm>
            </p:contentPart>
          </mc:Choice>
          <mc:Fallback>
            <p:pic>
              <p:nvPicPr>
                <p:cNvPr id="68" name="Ink 67">
                  <a:extLst>
                    <a:ext uri="{FF2B5EF4-FFF2-40B4-BE49-F238E27FC236}">
                      <a16:creationId xmlns:a16="http://schemas.microsoft.com/office/drawing/2014/main" id="{BDCC9F75-4383-52C1-BCB7-730C562B117F}"/>
                    </a:ext>
                  </a:extLst>
                </p:cNvPr>
                <p:cNvPicPr/>
                <p:nvPr/>
              </p:nvPicPr>
              <p:blipFill>
                <a:blip r:embed="rId105"/>
                <a:stretch>
                  <a:fillRect/>
                </a:stretch>
              </p:blipFill>
              <p:spPr>
                <a:xfrm>
                  <a:off x="3802252" y="2694982"/>
                  <a:ext cx="3351240" cy="6523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9" name="Ink 68">
                  <a:extLst>
                    <a:ext uri="{FF2B5EF4-FFF2-40B4-BE49-F238E27FC236}">
                      <a16:creationId xmlns:a16="http://schemas.microsoft.com/office/drawing/2014/main" id="{F26D4349-FF5B-6325-83F2-98258F42D7B0}"/>
                    </a:ext>
                  </a:extLst>
                </p14:cNvPr>
                <p14:cNvContentPartPr/>
                <p14:nvPr/>
              </p14:nvContentPartPr>
              <p14:xfrm>
                <a:off x="4376812" y="3006022"/>
                <a:ext cx="203040" cy="182880"/>
              </p14:xfrm>
            </p:contentPart>
          </mc:Choice>
          <mc:Fallback>
            <p:pic>
              <p:nvPicPr>
                <p:cNvPr id="69" name="Ink 68">
                  <a:extLst>
                    <a:ext uri="{FF2B5EF4-FFF2-40B4-BE49-F238E27FC236}">
                      <a16:creationId xmlns:a16="http://schemas.microsoft.com/office/drawing/2014/main" id="{F26D4349-FF5B-6325-83F2-98258F42D7B0}"/>
                    </a:ext>
                  </a:extLst>
                </p:cNvPr>
                <p:cNvPicPr/>
                <p:nvPr/>
              </p:nvPicPr>
              <p:blipFill>
                <a:blip r:embed="rId107"/>
                <a:stretch>
                  <a:fillRect/>
                </a:stretch>
              </p:blipFill>
              <p:spPr>
                <a:xfrm>
                  <a:off x="4359172" y="2988022"/>
                  <a:ext cx="2386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0" name="Ink 69">
                  <a:extLst>
                    <a:ext uri="{FF2B5EF4-FFF2-40B4-BE49-F238E27FC236}">
                      <a16:creationId xmlns:a16="http://schemas.microsoft.com/office/drawing/2014/main" id="{B0E6EE89-72B5-BC55-3268-EFF65DDCE048}"/>
                    </a:ext>
                  </a:extLst>
                </p14:cNvPr>
                <p14:cNvContentPartPr/>
                <p14:nvPr/>
              </p14:nvContentPartPr>
              <p14:xfrm>
                <a:off x="4646092" y="2987662"/>
                <a:ext cx="191160" cy="212400"/>
              </p14:xfrm>
            </p:contentPart>
          </mc:Choice>
          <mc:Fallback>
            <p:pic>
              <p:nvPicPr>
                <p:cNvPr id="70" name="Ink 69">
                  <a:extLst>
                    <a:ext uri="{FF2B5EF4-FFF2-40B4-BE49-F238E27FC236}">
                      <a16:creationId xmlns:a16="http://schemas.microsoft.com/office/drawing/2014/main" id="{B0E6EE89-72B5-BC55-3268-EFF65DDCE048}"/>
                    </a:ext>
                  </a:extLst>
                </p:cNvPr>
                <p:cNvPicPr/>
                <p:nvPr/>
              </p:nvPicPr>
              <p:blipFill>
                <a:blip r:embed="rId109"/>
                <a:stretch>
                  <a:fillRect/>
                </a:stretch>
              </p:blipFill>
              <p:spPr>
                <a:xfrm>
                  <a:off x="4628452" y="2970022"/>
                  <a:ext cx="2268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1" name="Ink 70">
                  <a:extLst>
                    <a:ext uri="{FF2B5EF4-FFF2-40B4-BE49-F238E27FC236}">
                      <a16:creationId xmlns:a16="http://schemas.microsoft.com/office/drawing/2014/main" id="{3F4318E6-4F9E-982B-FB87-80B453000373}"/>
                    </a:ext>
                  </a:extLst>
                </p14:cNvPr>
                <p14:cNvContentPartPr/>
                <p14:nvPr/>
              </p14:nvContentPartPr>
              <p14:xfrm>
                <a:off x="4901692" y="2925742"/>
                <a:ext cx="227520" cy="261000"/>
              </p14:xfrm>
            </p:contentPart>
          </mc:Choice>
          <mc:Fallback>
            <p:pic>
              <p:nvPicPr>
                <p:cNvPr id="71" name="Ink 70">
                  <a:extLst>
                    <a:ext uri="{FF2B5EF4-FFF2-40B4-BE49-F238E27FC236}">
                      <a16:creationId xmlns:a16="http://schemas.microsoft.com/office/drawing/2014/main" id="{3F4318E6-4F9E-982B-FB87-80B453000373}"/>
                    </a:ext>
                  </a:extLst>
                </p:cNvPr>
                <p:cNvPicPr/>
                <p:nvPr/>
              </p:nvPicPr>
              <p:blipFill>
                <a:blip r:embed="rId111"/>
                <a:stretch>
                  <a:fillRect/>
                </a:stretch>
              </p:blipFill>
              <p:spPr>
                <a:xfrm>
                  <a:off x="4884052" y="2908102"/>
                  <a:ext cx="26316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2" name="Ink 71">
                  <a:extLst>
                    <a:ext uri="{FF2B5EF4-FFF2-40B4-BE49-F238E27FC236}">
                      <a16:creationId xmlns:a16="http://schemas.microsoft.com/office/drawing/2014/main" id="{4C606D45-3695-F0D6-AEF0-D3F28F09702B}"/>
                    </a:ext>
                  </a:extLst>
                </p14:cNvPr>
                <p14:cNvContentPartPr/>
                <p14:nvPr/>
              </p14:nvContentPartPr>
              <p14:xfrm>
                <a:off x="5222092" y="2944102"/>
                <a:ext cx="140760" cy="209520"/>
              </p14:xfrm>
            </p:contentPart>
          </mc:Choice>
          <mc:Fallback>
            <p:pic>
              <p:nvPicPr>
                <p:cNvPr id="72" name="Ink 71">
                  <a:extLst>
                    <a:ext uri="{FF2B5EF4-FFF2-40B4-BE49-F238E27FC236}">
                      <a16:creationId xmlns:a16="http://schemas.microsoft.com/office/drawing/2014/main" id="{4C606D45-3695-F0D6-AEF0-D3F28F09702B}"/>
                    </a:ext>
                  </a:extLst>
                </p:cNvPr>
                <p:cNvPicPr/>
                <p:nvPr/>
              </p:nvPicPr>
              <p:blipFill>
                <a:blip r:embed="rId113"/>
                <a:stretch>
                  <a:fillRect/>
                </a:stretch>
              </p:blipFill>
              <p:spPr>
                <a:xfrm>
                  <a:off x="5204452" y="2926462"/>
                  <a:ext cx="1764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3" name="Ink 72">
                  <a:extLst>
                    <a:ext uri="{FF2B5EF4-FFF2-40B4-BE49-F238E27FC236}">
                      <a16:creationId xmlns:a16="http://schemas.microsoft.com/office/drawing/2014/main" id="{A2AA84A2-8684-8FFE-0BBA-F9D852135773}"/>
                    </a:ext>
                  </a:extLst>
                </p14:cNvPr>
                <p14:cNvContentPartPr/>
                <p14:nvPr/>
              </p14:nvContentPartPr>
              <p14:xfrm>
                <a:off x="5500372" y="2918182"/>
                <a:ext cx="163440" cy="230400"/>
              </p14:xfrm>
            </p:contentPart>
          </mc:Choice>
          <mc:Fallback>
            <p:pic>
              <p:nvPicPr>
                <p:cNvPr id="73" name="Ink 72">
                  <a:extLst>
                    <a:ext uri="{FF2B5EF4-FFF2-40B4-BE49-F238E27FC236}">
                      <a16:creationId xmlns:a16="http://schemas.microsoft.com/office/drawing/2014/main" id="{A2AA84A2-8684-8FFE-0BBA-F9D852135773}"/>
                    </a:ext>
                  </a:extLst>
                </p:cNvPr>
                <p:cNvPicPr/>
                <p:nvPr/>
              </p:nvPicPr>
              <p:blipFill>
                <a:blip r:embed="rId115"/>
                <a:stretch>
                  <a:fillRect/>
                </a:stretch>
              </p:blipFill>
              <p:spPr>
                <a:xfrm>
                  <a:off x="5482372" y="2900542"/>
                  <a:ext cx="1990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4" name="Ink 73">
                  <a:extLst>
                    <a:ext uri="{FF2B5EF4-FFF2-40B4-BE49-F238E27FC236}">
                      <a16:creationId xmlns:a16="http://schemas.microsoft.com/office/drawing/2014/main" id="{7497AB73-AA5F-81D8-4685-52061B5A95C7}"/>
                    </a:ext>
                  </a:extLst>
                </p14:cNvPr>
                <p14:cNvContentPartPr/>
                <p14:nvPr/>
              </p14:nvContentPartPr>
              <p14:xfrm>
                <a:off x="5800972" y="2909542"/>
                <a:ext cx="61560" cy="239400"/>
              </p14:xfrm>
            </p:contentPart>
          </mc:Choice>
          <mc:Fallback>
            <p:pic>
              <p:nvPicPr>
                <p:cNvPr id="74" name="Ink 73">
                  <a:extLst>
                    <a:ext uri="{FF2B5EF4-FFF2-40B4-BE49-F238E27FC236}">
                      <a16:creationId xmlns:a16="http://schemas.microsoft.com/office/drawing/2014/main" id="{7497AB73-AA5F-81D8-4685-52061B5A95C7}"/>
                    </a:ext>
                  </a:extLst>
                </p:cNvPr>
                <p:cNvPicPr/>
                <p:nvPr/>
              </p:nvPicPr>
              <p:blipFill>
                <a:blip r:embed="rId117"/>
                <a:stretch>
                  <a:fillRect/>
                </a:stretch>
              </p:blipFill>
              <p:spPr>
                <a:xfrm>
                  <a:off x="5782972" y="2891542"/>
                  <a:ext cx="9720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5" name="Ink 74">
                  <a:extLst>
                    <a:ext uri="{FF2B5EF4-FFF2-40B4-BE49-F238E27FC236}">
                      <a16:creationId xmlns:a16="http://schemas.microsoft.com/office/drawing/2014/main" id="{8433A558-2711-5A62-1EA6-FF69344B31A2}"/>
                    </a:ext>
                  </a:extLst>
                </p14:cNvPr>
                <p14:cNvContentPartPr/>
                <p14:nvPr/>
              </p14:nvContentPartPr>
              <p14:xfrm>
                <a:off x="5978812" y="2953102"/>
                <a:ext cx="416160" cy="205560"/>
              </p14:xfrm>
            </p:contentPart>
          </mc:Choice>
          <mc:Fallback>
            <p:pic>
              <p:nvPicPr>
                <p:cNvPr id="75" name="Ink 74">
                  <a:extLst>
                    <a:ext uri="{FF2B5EF4-FFF2-40B4-BE49-F238E27FC236}">
                      <a16:creationId xmlns:a16="http://schemas.microsoft.com/office/drawing/2014/main" id="{8433A558-2711-5A62-1EA6-FF69344B31A2}"/>
                    </a:ext>
                  </a:extLst>
                </p:cNvPr>
                <p:cNvPicPr/>
                <p:nvPr/>
              </p:nvPicPr>
              <p:blipFill>
                <a:blip r:embed="rId119"/>
                <a:stretch>
                  <a:fillRect/>
                </a:stretch>
              </p:blipFill>
              <p:spPr>
                <a:xfrm>
                  <a:off x="5961172" y="2935102"/>
                  <a:ext cx="4518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7" name="Ink 76">
                  <a:extLst>
                    <a:ext uri="{FF2B5EF4-FFF2-40B4-BE49-F238E27FC236}">
                      <a16:creationId xmlns:a16="http://schemas.microsoft.com/office/drawing/2014/main" id="{50C29512-98FA-BC39-F93A-16C0C4F83B60}"/>
                    </a:ext>
                  </a:extLst>
                </p14:cNvPr>
                <p14:cNvContentPartPr/>
                <p14:nvPr/>
              </p14:nvContentPartPr>
              <p14:xfrm>
                <a:off x="6835252" y="3353062"/>
                <a:ext cx="149760" cy="106560"/>
              </p14:xfrm>
            </p:contentPart>
          </mc:Choice>
          <mc:Fallback>
            <p:pic>
              <p:nvPicPr>
                <p:cNvPr id="77" name="Ink 76">
                  <a:extLst>
                    <a:ext uri="{FF2B5EF4-FFF2-40B4-BE49-F238E27FC236}">
                      <a16:creationId xmlns:a16="http://schemas.microsoft.com/office/drawing/2014/main" id="{50C29512-98FA-BC39-F93A-16C0C4F83B60}"/>
                    </a:ext>
                  </a:extLst>
                </p:cNvPr>
                <p:cNvPicPr/>
                <p:nvPr/>
              </p:nvPicPr>
              <p:blipFill>
                <a:blip r:embed="rId121"/>
                <a:stretch>
                  <a:fillRect/>
                </a:stretch>
              </p:blipFill>
              <p:spPr>
                <a:xfrm>
                  <a:off x="6817612" y="3335062"/>
                  <a:ext cx="1854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8" name="Ink 77">
                  <a:extLst>
                    <a:ext uri="{FF2B5EF4-FFF2-40B4-BE49-F238E27FC236}">
                      <a16:creationId xmlns:a16="http://schemas.microsoft.com/office/drawing/2014/main" id="{6827DBEF-B141-0D21-B423-72D9B4FD0EDA}"/>
                    </a:ext>
                  </a:extLst>
                </p14:cNvPr>
                <p14:cNvContentPartPr/>
                <p14:nvPr/>
              </p14:nvContentPartPr>
              <p14:xfrm>
                <a:off x="7304332" y="3058582"/>
                <a:ext cx="154080" cy="32400"/>
              </p14:xfrm>
            </p:contentPart>
          </mc:Choice>
          <mc:Fallback>
            <p:pic>
              <p:nvPicPr>
                <p:cNvPr id="78" name="Ink 77">
                  <a:extLst>
                    <a:ext uri="{FF2B5EF4-FFF2-40B4-BE49-F238E27FC236}">
                      <a16:creationId xmlns:a16="http://schemas.microsoft.com/office/drawing/2014/main" id="{6827DBEF-B141-0D21-B423-72D9B4FD0EDA}"/>
                    </a:ext>
                  </a:extLst>
                </p:cNvPr>
                <p:cNvPicPr/>
                <p:nvPr/>
              </p:nvPicPr>
              <p:blipFill>
                <a:blip r:embed="rId123"/>
                <a:stretch>
                  <a:fillRect/>
                </a:stretch>
              </p:blipFill>
              <p:spPr>
                <a:xfrm>
                  <a:off x="7286332" y="3040942"/>
                  <a:ext cx="18972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9" name="Ink 78">
                  <a:extLst>
                    <a:ext uri="{FF2B5EF4-FFF2-40B4-BE49-F238E27FC236}">
                      <a16:creationId xmlns:a16="http://schemas.microsoft.com/office/drawing/2014/main" id="{281E19F8-4184-5B24-DA07-C58015B3C947}"/>
                    </a:ext>
                  </a:extLst>
                </p14:cNvPr>
                <p14:cNvContentPartPr/>
                <p14:nvPr/>
              </p14:nvContentPartPr>
              <p14:xfrm>
                <a:off x="7314412" y="3090622"/>
                <a:ext cx="41400" cy="179280"/>
              </p14:xfrm>
            </p:contentPart>
          </mc:Choice>
          <mc:Fallback>
            <p:pic>
              <p:nvPicPr>
                <p:cNvPr id="79" name="Ink 78">
                  <a:extLst>
                    <a:ext uri="{FF2B5EF4-FFF2-40B4-BE49-F238E27FC236}">
                      <a16:creationId xmlns:a16="http://schemas.microsoft.com/office/drawing/2014/main" id="{281E19F8-4184-5B24-DA07-C58015B3C947}"/>
                    </a:ext>
                  </a:extLst>
                </p:cNvPr>
                <p:cNvPicPr/>
                <p:nvPr/>
              </p:nvPicPr>
              <p:blipFill>
                <a:blip r:embed="rId125"/>
                <a:stretch>
                  <a:fillRect/>
                </a:stretch>
              </p:blipFill>
              <p:spPr>
                <a:xfrm>
                  <a:off x="7296772" y="3072982"/>
                  <a:ext cx="7704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0" name="Ink 79">
                  <a:extLst>
                    <a:ext uri="{FF2B5EF4-FFF2-40B4-BE49-F238E27FC236}">
                      <a16:creationId xmlns:a16="http://schemas.microsoft.com/office/drawing/2014/main" id="{A8E53D5D-AAB2-684F-7BEF-E29A0E57AD56}"/>
                    </a:ext>
                  </a:extLst>
                </p14:cNvPr>
                <p14:cNvContentPartPr/>
                <p14:nvPr/>
              </p14:nvContentPartPr>
              <p14:xfrm>
                <a:off x="7421332" y="3160462"/>
                <a:ext cx="104760" cy="132840"/>
              </p14:xfrm>
            </p:contentPart>
          </mc:Choice>
          <mc:Fallback>
            <p:pic>
              <p:nvPicPr>
                <p:cNvPr id="80" name="Ink 79">
                  <a:extLst>
                    <a:ext uri="{FF2B5EF4-FFF2-40B4-BE49-F238E27FC236}">
                      <a16:creationId xmlns:a16="http://schemas.microsoft.com/office/drawing/2014/main" id="{A8E53D5D-AAB2-684F-7BEF-E29A0E57AD56}"/>
                    </a:ext>
                  </a:extLst>
                </p:cNvPr>
                <p:cNvPicPr/>
                <p:nvPr/>
              </p:nvPicPr>
              <p:blipFill>
                <a:blip r:embed="rId127"/>
                <a:stretch>
                  <a:fillRect/>
                </a:stretch>
              </p:blipFill>
              <p:spPr>
                <a:xfrm>
                  <a:off x="7403692" y="3142462"/>
                  <a:ext cx="1404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Ink 80">
                  <a:extLst>
                    <a:ext uri="{FF2B5EF4-FFF2-40B4-BE49-F238E27FC236}">
                      <a16:creationId xmlns:a16="http://schemas.microsoft.com/office/drawing/2014/main" id="{BC45527C-E090-5D04-C56D-B0CC48D103B5}"/>
                    </a:ext>
                  </a:extLst>
                </p14:cNvPr>
                <p14:cNvContentPartPr/>
                <p14:nvPr/>
              </p14:nvContentPartPr>
              <p14:xfrm>
                <a:off x="7607092" y="3177022"/>
                <a:ext cx="137880" cy="10440"/>
              </p14:xfrm>
            </p:contentPart>
          </mc:Choice>
          <mc:Fallback>
            <p:pic>
              <p:nvPicPr>
                <p:cNvPr id="81" name="Ink 80">
                  <a:extLst>
                    <a:ext uri="{FF2B5EF4-FFF2-40B4-BE49-F238E27FC236}">
                      <a16:creationId xmlns:a16="http://schemas.microsoft.com/office/drawing/2014/main" id="{BC45527C-E090-5D04-C56D-B0CC48D103B5}"/>
                    </a:ext>
                  </a:extLst>
                </p:cNvPr>
                <p:cNvPicPr/>
                <p:nvPr/>
              </p:nvPicPr>
              <p:blipFill>
                <a:blip r:embed="rId129"/>
                <a:stretch>
                  <a:fillRect/>
                </a:stretch>
              </p:blipFill>
              <p:spPr>
                <a:xfrm>
                  <a:off x="7589092" y="3159382"/>
                  <a:ext cx="1735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2" name="Ink 81">
                  <a:extLst>
                    <a:ext uri="{FF2B5EF4-FFF2-40B4-BE49-F238E27FC236}">
                      <a16:creationId xmlns:a16="http://schemas.microsoft.com/office/drawing/2014/main" id="{97F18AF2-6B93-7FBD-8DDC-7D6500F25356}"/>
                    </a:ext>
                  </a:extLst>
                </p14:cNvPr>
                <p14:cNvContentPartPr/>
                <p14:nvPr/>
              </p14:nvContentPartPr>
              <p14:xfrm>
                <a:off x="7640572" y="3125902"/>
                <a:ext cx="40320" cy="158040"/>
              </p14:xfrm>
            </p:contentPart>
          </mc:Choice>
          <mc:Fallback>
            <p:pic>
              <p:nvPicPr>
                <p:cNvPr id="82" name="Ink 81">
                  <a:extLst>
                    <a:ext uri="{FF2B5EF4-FFF2-40B4-BE49-F238E27FC236}">
                      <a16:creationId xmlns:a16="http://schemas.microsoft.com/office/drawing/2014/main" id="{97F18AF2-6B93-7FBD-8DDC-7D6500F25356}"/>
                    </a:ext>
                  </a:extLst>
                </p:cNvPr>
                <p:cNvPicPr/>
                <p:nvPr/>
              </p:nvPicPr>
              <p:blipFill>
                <a:blip r:embed="rId131"/>
                <a:stretch>
                  <a:fillRect/>
                </a:stretch>
              </p:blipFill>
              <p:spPr>
                <a:xfrm>
                  <a:off x="7622932" y="3107902"/>
                  <a:ext cx="759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3" name="Ink 82">
                  <a:extLst>
                    <a:ext uri="{FF2B5EF4-FFF2-40B4-BE49-F238E27FC236}">
                      <a16:creationId xmlns:a16="http://schemas.microsoft.com/office/drawing/2014/main" id="{4954D2A8-DB8A-E80A-D4E1-AEED3D01C578}"/>
                    </a:ext>
                  </a:extLst>
                </p14:cNvPr>
                <p14:cNvContentPartPr/>
                <p14:nvPr/>
              </p14:nvContentPartPr>
              <p14:xfrm>
                <a:off x="7913812" y="3093502"/>
                <a:ext cx="253800" cy="151200"/>
              </p14:xfrm>
            </p:contentPart>
          </mc:Choice>
          <mc:Fallback>
            <p:pic>
              <p:nvPicPr>
                <p:cNvPr id="83" name="Ink 82">
                  <a:extLst>
                    <a:ext uri="{FF2B5EF4-FFF2-40B4-BE49-F238E27FC236}">
                      <a16:creationId xmlns:a16="http://schemas.microsoft.com/office/drawing/2014/main" id="{4954D2A8-DB8A-E80A-D4E1-AEED3D01C578}"/>
                    </a:ext>
                  </a:extLst>
                </p:cNvPr>
                <p:cNvPicPr/>
                <p:nvPr/>
              </p:nvPicPr>
              <p:blipFill>
                <a:blip r:embed="rId133"/>
                <a:stretch>
                  <a:fillRect/>
                </a:stretch>
              </p:blipFill>
              <p:spPr>
                <a:xfrm>
                  <a:off x="7896172" y="3075862"/>
                  <a:ext cx="28944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4" name="Ink 83">
                  <a:extLst>
                    <a:ext uri="{FF2B5EF4-FFF2-40B4-BE49-F238E27FC236}">
                      <a16:creationId xmlns:a16="http://schemas.microsoft.com/office/drawing/2014/main" id="{1CC85C6A-6927-09F5-A9A7-B0175AEC180F}"/>
                    </a:ext>
                  </a:extLst>
                </p14:cNvPr>
                <p14:cNvContentPartPr/>
                <p14:nvPr/>
              </p14:nvContentPartPr>
              <p14:xfrm>
                <a:off x="8198932" y="3089902"/>
                <a:ext cx="93600" cy="108360"/>
              </p14:xfrm>
            </p:contentPart>
          </mc:Choice>
          <mc:Fallback>
            <p:pic>
              <p:nvPicPr>
                <p:cNvPr id="84" name="Ink 83">
                  <a:extLst>
                    <a:ext uri="{FF2B5EF4-FFF2-40B4-BE49-F238E27FC236}">
                      <a16:creationId xmlns:a16="http://schemas.microsoft.com/office/drawing/2014/main" id="{1CC85C6A-6927-09F5-A9A7-B0175AEC180F}"/>
                    </a:ext>
                  </a:extLst>
                </p:cNvPr>
                <p:cNvPicPr/>
                <p:nvPr/>
              </p:nvPicPr>
              <p:blipFill>
                <a:blip r:embed="rId135"/>
                <a:stretch>
                  <a:fillRect/>
                </a:stretch>
              </p:blipFill>
              <p:spPr>
                <a:xfrm>
                  <a:off x="8180932" y="3072262"/>
                  <a:ext cx="1292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5" name="Ink 84">
                  <a:extLst>
                    <a:ext uri="{FF2B5EF4-FFF2-40B4-BE49-F238E27FC236}">
                      <a16:creationId xmlns:a16="http://schemas.microsoft.com/office/drawing/2014/main" id="{B2568516-6319-6618-D1A3-6B3B02B710C2}"/>
                    </a:ext>
                  </a:extLst>
                </p14:cNvPr>
                <p14:cNvContentPartPr/>
                <p14:nvPr/>
              </p14:nvContentPartPr>
              <p14:xfrm>
                <a:off x="8337532" y="3075502"/>
                <a:ext cx="53640" cy="108360"/>
              </p14:xfrm>
            </p:contentPart>
          </mc:Choice>
          <mc:Fallback>
            <p:pic>
              <p:nvPicPr>
                <p:cNvPr id="85" name="Ink 84">
                  <a:extLst>
                    <a:ext uri="{FF2B5EF4-FFF2-40B4-BE49-F238E27FC236}">
                      <a16:creationId xmlns:a16="http://schemas.microsoft.com/office/drawing/2014/main" id="{B2568516-6319-6618-D1A3-6B3B02B710C2}"/>
                    </a:ext>
                  </a:extLst>
                </p:cNvPr>
                <p:cNvPicPr/>
                <p:nvPr/>
              </p:nvPicPr>
              <p:blipFill>
                <a:blip r:embed="rId137"/>
                <a:stretch>
                  <a:fillRect/>
                </a:stretch>
              </p:blipFill>
              <p:spPr>
                <a:xfrm>
                  <a:off x="8319892" y="3057502"/>
                  <a:ext cx="892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6" name="Ink 85">
                  <a:extLst>
                    <a:ext uri="{FF2B5EF4-FFF2-40B4-BE49-F238E27FC236}">
                      <a16:creationId xmlns:a16="http://schemas.microsoft.com/office/drawing/2014/main" id="{62B3770F-1DBA-1038-5928-A8D246D492CE}"/>
                    </a:ext>
                  </a:extLst>
                </p14:cNvPr>
                <p14:cNvContentPartPr/>
                <p14:nvPr/>
              </p14:nvContentPartPr>
              <p14:xfrm>
                <a:off x="8400892" y="3020422"/>
                <a:ext cx="34200" cy="195840"/>
              </p14:xfrm>
            </p:contentPart>
          </mc:Choice>
          <mc:Fallback>
            <p:pic>
              <p:nvPicPr>
                <p:cNvPr id="86" name="Ink 85">
                  <a:extLst>
                    <a:ext uri="{FF2B5EF4-FFF2-40B4-BE49-F238E27FC236}">
                      <a16:creationId xmlns:a16="http://schemas.microsoft.com/office/drawing/2014/main" id="{62B3770F-1DBA-1038-5928-A8D246D492CE}"/>
                    </a:ext>
                  </a:extLst>
                </p:cNvPr>
                <p:cNvPicPr/>
                <p:nvPr/>
              </p:nvPicPr>
              <p:blipFill>
                <a:blip r:embed="rId139"/>
                <a:stretch>
                  <a:fillRect/>
                </a:stretch>
              </p:blipFill>
              <p:spPr>
                <a:xfrm>
                  <a:off x="8383252" y="3002422"/>
                  <a:ext cx="6984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Ink 86">
                  <a:extLst>
                    <a:ext uri="{FF2B5EF4-FFF2-40B4-BE49-F238E27FC236}">
                      <a16:creationId xmlns:a16="http://schemas.microsoft.com/office/drawing/2014/main" id="{F4A6928B-95F8-17A6-7310-59999AFC2A4F}"/>
                    </a:ext>
                  </a:extLst>
                </p14:cNvPr>
                <p14:cNvContentPartPr/>
                <p14:nvPr/>
              </p14:nvContentPartPr>
              <p14:xfrm>
                <a:off x="8426452" y="3061102"/>
                <a:ext cx="106200" cy="124200"/>
              </p14:xfrm>
            </p:contentPart>
          </mc:Choice>
          <mc:Fallback>
            <p:pic>
              <p:nvPicPr>
                <p:cNvPr id="87" name="Ink 86">
                  <a:extLst>
                    <a:ext uri="{FF2B5EF4-FFF2-40B4-BE49-F238E27FC236}">
                      <a16:creationId xmlns:a16="http://schemas.microsoft.com/office/drawing/2014/main" id="{F4A6928B-95F8-17A6-7310-59999AFC2A4F}"/>
                    </a:ext>
                  </a:extLst>
                </p:cNvPr>
                <p:cNvPicPr/>
                <p:nvPr/>
              </p:nvPicPr>
              <p:blipFill>
                <a:blip r:embed="rId141"/>
                <a:stretch>
                  <a:fillRect/>
                </a:stretch>
              </p:blipFill>
              <p:spPr>
                <a:xfrm>
                  <a:off x="8408812" y="3043102"/>
                  <a:ext cx="1418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8" name="Ink 87">
                  <a:extLst>
                    <a:ext uri="{FF2B5EF4-FFF2-40B4-BE49-F238E27FC236}">
                      <a16:creationId xmlns:a16="http://schemas.microsoft.com/office/drawing/2014/main" id="{1407A8A8-E43D-977D-9C49-E08B9C71BD8B}"/>
                    </a:ext>
                  </a:extLst>
                </p14:cNvPr>
                <p14:cNvContentPartPr/>
                <p14:nvPr/>
              </p14:nvContentPartPr>
              <p14:xfrm>
                <a:off x="8605732" y="3006742"/>
                <a:ext cx="116280" cy="151200"/>
              </p14:xfrm>
            </p:contentPart>
          </mc:Choice>
          <mc:Fallback>
            <p:pic>
              <p:nvPicPr>
                <p:cNvPr id="88" name="Ink 87">
                  <a:extLst>
                    <a:ext uri="{FF2B5EF4-FFF2-40B4-BE49-F238E27FC236}">
                      <a16:creationId xmlns:a16="http://schemas.microsoft.com/office/drawing/2014/main" id="{1407A8A8-E43D-977D-9C49-E08B9C71BD8B}"/>
                    </a:ext>
                  </a:extLst>
                </p:cNvPr>
                <p:cNvPicPr/>
                <p:nvPr/>
              </p:nvPicPr>
              <p:blipFill>
                <a:blip r:embed="rId143"/>
                <a:stretch>
                  <a:fillRect/>
                </a:stretch>
              </p:blipFill>
              <p:spPr>
                <a:xfrm>
                  <a:off x="8588092" y="2988742"/>
                  <a:ext cx="15192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8" name="Ink 17">
                  <a:extLst>
                    <a:ext uri="{FF2B5EF4-FFF2-40B4-BE49-F238E27FC236}">
                      <a16:creationId xmlns:a16="http://schemas.microsoft.com/office/drawing/2014/main" id="{5FA09E9C-5056-C687-7A81-6E15CBCE4337}"/>
                    </a:ext>
                  </a:extLst>
                </p14:cNvPr>
                <p14:cNvContentPartPr/>
                <p14:nvPr/>
              </p14:nvContentPartPr>
              <p14:xfrm>
                <a:off x="6149092" y="5830222"/>
                <a:ext cx="23400" cy="401400"/>
              </p14:xfrm>
            </p:contentPart>
          </mc:Choice>
          <mc:Fallback>
            <p:pic>
              <p:nvPicPr>
                <p:cNvPr id="18" name="Ink 17">
                  <a:extLst>
                    <a:ext uri="{FF2B5EF4-FFF2-40B4-BE49-F238E27FC236}">
                      <a16:creationId xmlns:a16="http://schemas.microsoft.com/office/drawing/2014/main" id="{5FA09E9C-5056-C687-7A81-6E15CBCE4337}"/>
                    </a:ext>
                  </a:extLst>
                </p:cNvPr>
                <p:cNvPicPr/>
                <p:nvPr/>
              </p:nvPicPr>
              <p:blipFill>
                <a:blip r:embed="rId145"/>
                <a:stretch>
                  <a:fillRect/>
                </a:stretch>
              </p:blipFill>
              <p:spPr>
                <a:xfrm>
                  <a:off x="6131092" y="5812582"/>
                  <a:ext cx="5904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9" name="Ink 18">
                  <a:extLst>
                    <a:ext uri="{FF2B5EF4-FFF2-40B4-BE49-F238E27FC236}">
                      <a16:creationId xmlns:a16="http://schemas.microsoft.com/office/drawing/2014/main" id="{36CC38DC-B899-862F-422B-52CDC2B91DE1}"/>
                    </a:ext>
                  </a:extLst>
                </p14:cNvPr>
                <p14:cNvContentPartPr/>
                <p14:nvPr/>
              </p14:nvContentPartPr>
              <p14:xfrm>
                <a:off x="6139732" y="5680822"/>
                <a:ext cx="1258200" cy="576000"/>
              </p14:xfrm>
            </p:contentPart>
          </mc:Choice>
          <mc:Fallback>
            <p:pic>
              <p:nvPicPr>
                <p:cNvPr id="19" name="Ink 18">
                  <a:extLst>
                    <a:ext uri="{FF2B5EF4-FFF2-40B4-BE49-F238E27FC236}">
                      <a16:creationId xmlns:a16="http://schemas.microsoft.com/office/drawing/2014/main" id="{36CC38DC-B899-862F-422B-52CDC2B91DE1}"/>
                    </a:ext>
                  </a:extLst>
                </p:cNvPr>
                <p:cNvPicPr/>
                <p:nvPr/>
              </p:nvPicPr>
              <p:blipFill>
                <a:blip r:embed="rId147"/>
                <a:stretch>
                  <a:fillRect/>
                </a:stretch>
              </p:blipFill>
              <p:spPr>
                <a:xfrm>
                  <a:off x="6121732" y="5662822"/>
                  <a:ext cx="1293840" cy="611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0" name="Ink 19">
                  <a:extLst>
                    <a:ext uri="{FF2B5EF4-FFF2-40B4-BE49-F238E27FC236}">
                      <a16:creationId xmlns:a16="http://schemas.microsoft.com/office/drawing/2014/main" id="{FB618AE5-240D-2B06-B1BB-0A9E4ED13D8F}"/>
                    </a:ext>
                  </a:extLst>
                </p14:cNvPr>
                <p14:cNvContentPartPr/>
                <p14:nvPr/>
              </p14:nvContentPartPr>
              <p14:xfrm>
                <a:off x="6451852" y="5900782"/>
                <a:ext cx="132840" cy="208800"/>
              </p14:xfrm>
            </p:contentPart>
          </mc:Choice>
          <mc:Fallback>
            <p:pic>
              <p:nvPicPr>
                <p:cNvPr id="20" name="Ink 19">
                  <a:extLst>
                    <a:ext uri="{FF2B5EF4-FFF2-40B4-BE49-F238E27FC236}">
                      <a16:creationId xmlns:a16="http://schemas.microsoft.com/office/drawing/2014/main" id="{FB618AE5-240D-2B06-B1BB-0A9E4ED13D8F}"/>
                    </a:ext>
                  </a:extLst>
                </p:cNvPr>
                <p:cNvPicPr/>
                <p:nvPr/>
              </p:nvPicPr>
              <p:blipFill>
                <a:blip r:embed="rId149"/>
                <a:stretch>
                  <a:fillRect/>
                </a:stretch>
              </p:blipFill>
              <p:spPr>
                <a:xfrm>
                  <a:off x="6434212" y="5883142"/>
                  <a:ext cx="1684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1" name="Ink 20">
                  <a:extLst>
                    <a:ext uri="{FF2B5EF4-FFF2-40B4-BE49-F238E27FC236}">
                      <a16:creationId xmlns:a16="http://schemas.microsoft.com/office/drawing/2014/main" id="{AAF01A1A-3E5E-05E4-C644-A9A9D31B2D2A}"/>
                    </a:ext>
                  </a:extLst>
                </p14:cNvPr>
                <p14:cNvContentPartPr/>
                <p14:nvPr/>
              </p14:nvContentPartPr>
              <p14:xfrm>
                <a:off x="6609172" y="5994742"/>
                <a:ext cx="133920" cy="132480"/>
              </p14:xfrm>
            </p:contentPart>
          </mc:Choice>
          <mc:Fallback>
            <p:pic>
              <p:nvPicPr>
                <p:cNvPr id="21" name="Ink 20">
                  <a:extLst>
                    <a:ext uri="{FF2B5EF4-FFF2-40B4-BE49-F238E27FC236}">
                      <a16:creationId xmlns:a16="http://schemas.microsoft.com/office/drawing/2014/main" id="{AAF01A1A-3E5E-05E4-C644-A9A9D31B2D2A}"/>
                    </a:ext>
                  </a:extLst>
                </p:cNvPr>
                <p:cNvPicPr/>
                <p:nvPr/>
              </p:nvPicPr>
              <p:blipFill>
                <a:blip r:embed="rId151"/>
                <a:stretch>
                  <a:fillRect/>
                </a:stretch>
              </p:blipFill>
              <p:spPr>
                <a:xfrm>
                  <a:off x="6591532" y="5976742"/>
                  <a:ext cx="1695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2" name="Ink 21">
                  <a:extLst>
                    <a:ext uri="{FF2B5EF4-FFF2-40B4-BE49-F238E27FC236}">
                      <a16:creationId xmlns:a16="http://schemas.microsoft.com/office/drawing/2014/main" id="{EE9D6586-5391-6176-BBAA-15CA813A69B4}"/>
                    </a:ext>
                  </a:extLst>
                </p14:cNvPr>
                <p14:cNvContentPartPr/>
                <p14:nvPr/>
              </p14:nvContentPartPr>
              <p14:xfrm>
                <a:off x="6821212" y="6050182"/>
                <a:ext cx="21240" cy="3960"/>
              </p14:xfrm>
            </p:contentPart>
          </mc:Choice>
          <mc:Fallback>
            <p:pic>
              <p:nvPicPr>
                <p:cNvPr id="22" name="Ink 21">
                  <a:extLst>
                    <a:ext uri="{FF2B5EF4-FFF2-40B4-BE49-F238E27FC236}">
                      <a16:creationId xmlns:a16="http://schemas.microsoft.com/office/drawing/2014/main" id="{EE9D6586-5391-6176-BBAA-15CA813A69B4}"/>
                    </a:ext>
                  </a:extLst>
                </p:cNvPr>
                <p:cNvPicPr/>
                <p:nvPr/>
              </p:nvPicPr>
              <p:blipFill>
                <a:blip r:embed="rId153"/>
                <a:stretch>
                  <a:fillRect/>
                </a:stretch>
              </p:blipFill>
              <p:spPr>
                <a:xfrm>
                  <a:off x="6803572" y="6032542"/>
                  <a:ext cx="568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3" name="Ink 22">
                  <a:extLst>
                    <a:ext uri="{FF2B5EF4-FFF2-40B4-BE49-F238E27FC236}">
                      <a16:creationId xmlns:a16="http://schemas.microsoft.com/office/drawing/2014/main" id="{32DDDC7B-CDA7-EA74-F6C4-0B0C1D97491E}"/>
                    </a:ext>
                  </a:extLst>
                </p14:cNvPr>
                <p14:cNvContentPartPr/>
                <p14:nvPr/>
              </p14:nvContentPartPr>
              <p14:xfrm>
                <a:off x="6925972" y="5930302"/>
                <a:ext cx="28800" cy="183960"/>
              </p14:xfrm>
            </p:contentPart>
          </mc:Choice>
          <mc:Fallback>
            <p:pic>
              <p:nvPicPr>
                <p:cNvPr id="23" name="Ink 22">
                  <a:extLst>
                    <a:ext uri="{FF2B5EF4-FFF2-40B4-BE49-F238E27FC236}">
                      <a16:creationId xmlns:a16="http://schemas.microsoft.com/office/drawing/2014/main" id="{32DDDC7B-CDA7-EA74-F6C4-0B0C1D97491E}"/>
                    </a:ext>
                  </a:extLst>
                </p:cNvPr>
                <p:cNvPicPr/>
                <p:nvPr/>
              </p:nvPicPr>
              <p:blipFill>
                <a:blip r:embed="rId155"/>
                <a:stretch>
                  <a:fillRect/>
                </a:stretch>
              </p:blipFill>
              <p:spPr>
                <a:xfrm>
                  <a:off x="6907972" y="5912662"/>
                  <a:ext cx="644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4" name="Ink 23">
                  <a:extLst>
                    <a:ext uri="{FF2B5EF4-FFF2-40B4-BE49-F238E27FC236}">
                      <a16:creationId xmlns:a16="http://schemas.microsoft.com/office/drawing/2014/main" id="{5129F155-C342-3725-C3B4-A9E40DEF4E09}"/>
                    </a:ext>
                  </a:extLst>
                </p14:cNvPr>
                <p14:cNvContentPartPr/>
                <p14:nvPr/>
              </p14:nvContentPartPr>
              <p14:xfrm>
                <a:off x="6943252" y="5947942"/>
                <a:ext cx="131400" cy="169560"/>
              </p14:xfrm>
            </p:contentPart>
          </mc:Choice>
          <mc:Fallback>
            <p:pic>
              <p:nvPicPr>
                <p:cNvPr id="24" name="Ink 23">
                  <a:extLst>
                    <a:ext uri="{FF2B5EF4-FFF2-40B4-BE49-F238E27FC236}">
                      <a16:creationId xmlns:a16="http://schemas.microsoft.com/office/drawing/2014/main" id="{5129F155-C342-3725-C3B4-A9E40DEF4E09}"/>
                    </a:ext>
                  </a:extLst>
                </p:cNvPr>
                <p:cNvPicPr/>
                <p:nvPr/>
              </p:nvPicPr>
              <p:blipFill>
                <a:blip r:embed="rId157"/>
                <a:stretch>
                  <a:fillRect/>
                </a:stretch>
              </p:blipFill>
              <p:spPr>
                <a:xfrm>
                  <a:off x="6925252" y="5929942"/>
                  <a:ext cx="1670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5" name="Ink 24">
                  <a:extLst>
                    <a:ext uri="{FF2B5EF4-FFF2-40B4-BE49-F238E27FC236}">
                      <a16:creationId xmlns:a16="http://schemas.microsoft.com/office/drawing/2014/main" id="{7B856E0F-BECC-7433-8D94-6553B201D5D6}"/>
                    </a:ext>
                  </a:extLst>
                </p14:cNvPr>
                <p14:cNvContentPartPr/>
                <p14:nvPr/>
              </p14:nvContentPartPr>
              <p14:xfrm>
                <a:off x="7075732" y="5963422"/>
                <a:ext cx="92520" cy="159480"/>
              </p14:xfrm>
            </p:contentPart>
          </mc:Choice>
          <mc:Fallback>
            <p:pic>
              <p:nvPicPr>
                <p:cNvPr id="25" name="Ink 24">
                  <a:extLst>
                    <a:ext uri="{FF2B5EF4-FFF2-40B4-BE49-F238E27FC236}">
                      <a16:creationId xmlns:a16="http://schemas.microsoft.com/office/drawing/2014/main" id="{7B856E0F-BECC-7433-8D94-6553B201D5D6}"/>
                    </a:ext>
                  </a:extLst>
                </p:cNvPr>
                <p:cNvPicPr/>
                <p:nvPr/>
              </p:nvPicPr>
              <p:blipFill>
                <a:blip r:embed="rId159"/>
                <a:stretch>
                  <a:fillRect/>
                </a:stretch>
              </p:blipFill>
              <p:spPr>
                <a:xfrm>
                  <a:off x="7058092" y="5945422"/>
                  <a:ext cx="1281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8" name="Ink 27">
                  <a:extLst>
                    <a:ext uri="{FF2B5EF4-FFF2-40B4-BE49-F238E27FC236}">
                      <a16:creationId xmlns:a16="http://schemas.microsoft.com/office/drawing/2014/main" id="{B3E6F29F-E606-37CA-2C99-1B2EF19D5FB2}"/>
                    </a:ext>
                  </a:extLst>
                </p14:cNvPr>
                <p14:cNvContentPartPr/>
                <p14:nvPr/>
              </p14:nvContentPartPr>
              <p14:xfrm>
                <a:off x="7814092" y="5741302"/>
                <a:ext cx="1374480" cy="477000"/>
              </p14:xfrm>
            </p:contentPart>
          </mc:Choice>
          <mc:Fallback>
            <p:pic>
              <p:nvPicPr>
                <p:cNvPr id="28" name="Ink 27">
                  <a:extLst>
                    <a:ext uri="{FF2B5EF4-FFF2-40B4-BE49-F238E27FC236}">
                      <a16:creationId xmlns:a16="http://schemas.microsoft.com/office/drawing/2014/main" id="{B3E6F29F-E606-37CA-2C99-1B2EF19D5FB2}"/>
                    </a:ext>
                  </a:extLst>
                </p:cNvPr>
                <p:cNvPicPr/>
                <p:nvPr/>
              </p:nvPicPr>
              <p:blipFill>
                <a:blip r:embed="rId161"/>
                <a:stretch>
                  <a:fillRect/>
                </a:stretch>
              </p:blipFill>
              <p:spPr>
                <a:xfrm>
                  <a:off x="7796092" y="5723302"/>
                  <a:ext cx="141012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9" name="Ink 28">
                  <a:extLst>
                    <a:ext uri="{FF2B5EF4-FFF2-40B4-BE49-F238E27FC236}">
                      <a16:creationId xmlns:a16="http://schemas.microsoft.com/office/drawing/2014/main" id="{D40E7D0C-E0FF-6979-5071-92C586833590}"/>
                    </a:ext>
                  </a:extLst>
                </p14:cNvPr>
                <p14:cNvContentPartPr/>
                <p14:nvPr/>
              </p14:nvContentPartPr>
              <p14:xfrm>
                <a:off x="7890052" y="5678662"/>
                <a:ext cx="1441800" cy="552960"/>
              </p14:xfrm>
            </p:contentPart>
          </mc:Choice>
          <mc:Fallback>
            <p:pic>
              <p:nvPicPr>
                <p:cNvPr id="29" name="Ink 28">
                  <a:extLst>
                    <a:ext uri="{FF2B5EF4-FFF2-40B4-BE49-F238E27FC236}">
                      <a16:creationId xmlns:a16="http://schemas.microsoft.com/office/drawing/2014/main" id="{D40E7D0C-E0FF-6979-5071-92C586833590}"/>
                    </a:ext>
                  </a:extLst>
                </p:cNvPr>
                <p:cNvPicPr/>
                <p:nvPr/>
              </p:nvPicPr>
              <p:blipFill>
                <a:blip r:embed="rId163"/>
                <a:stretch>
                  <a:fillRect/>
                </a:stretch>
              </p:blipFill>
              <p:spPr>
                <a:xfrm>
                  <a:off x="7872052" y="5661022"/>
                  <a:ext cx="1477440" cy="588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30" name="Ink 29">
                  <a:extLst>
                    <a:ext uri="{FF2B5EF4-FFF2-40B4-BE49-F238E27FC236}">
                      <a16:creationId xmlns:a16="http://schemas.microsoft.com/office/drawing/2014/main" id="{E06C3AD4-648B-6A51-70A7-464090C266CB}"/>
                    </a:ext>
                  </a:extLst>
                </p14:cNvPr>
                <p14:cNvContentPartPr/>
                <p14:nvPr/>
              </p14:nvContentPartPr>
              <p14:xfrm>
                <a:off x="8135932" y="5835262"/>
                <a:ext cx="149040" cy="238680"/>
              </p14:xfrm>
            </p:contentPart>
          </mc:Choice>
          <mc:Fallback>
            <p:pic>
              <p:nvPicPr>
                <p:cNvPr id="30" name="Ink 29">
                  <a:extLst>
                    <a:ext uri="{FF2B5EF4-FFF2-40B4-BE49-F238E27FC236}">
                      <a16:creationId xmlns:a16="http://schemas.microsoft.com/office/drawing/2014/main" id="{E06C3AD4-648B-6A51-70A7-464090C266CB}"/>
                    </a:ext>
                  </a:extLst>
                </p:cNvPr>
                <p:cNvPicPr/>
                <p:nvPr/>
              </p:nvPicPr>
              <p:blipFill>
                <a:blip r:embed="rId165"/>
                <a:stretch>
                  <a:fillRect/>
                </a:stretch>
              </p:blipFill>
              <p:spPr>
                <a:xfrm>
                  <a:off x="8117932" y="5817622"/>
                  <a:ext cx="1846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31" name="Ink 30">
                  <a:extLst>
                    <a:ext uri="{FF2B5EF4-FFF2-40B4-BE49-F238E27FC236}">
                      <a16:creationId xmlns:a16="http://schemas.microsoft.com/office/drawing/2014/main" id="{1986F41C-DF52-2EE3-90EA-411948A6EAC8}"/>
                    </a:ext>
                  </a:extLst>
                </p14:cNvPr>
                <p14:cNvContentPartPr/>
                <p14:nvPr/>
              </p14:nvContentPartPr>
              <p14:xfrm>
                <a:off x="8270212" y="5900422"/>
                <a:ext cx="169200" cy="188280"/>
              </p14:xfrm>
            </p:contentPart>
          </mc:Choice>
          <mc:Fallback>
            <p:pic>
              <p:nvPicPr>
                <p:cNvPr id="31" name="Ink 30">
                  <a:extLst>
                    <a:ext uri="{FF2B5EF4-FFF2-40B4-BE49-F238E27FC236}">
                      <a16:creationId xmlns:a16="http://schemas.microsoft.com/office/drawing/2014/main" id="{1986F41C-DF52-2EE3-90EA-411948A6EAC8}"/>
                    </a:ext>
                  </a:extLst>
                </p:cNvPr>
                <p:cNvPicPr/>
                <p:nvPr/>
              </p:nvPicPr>
              <p:blipFill>
                <a:blip r:embed="rId167"/>
                <a:stretch>
                  <a:fillRect/>
                </a:stretch>
              </p:blipFill>
              <p:spPr>
                <a:xfrm>
                  <a:off x="8252212" y="5882422"/>
                  <a:ext cx="2048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32" name="Ink 31">
                  <a:extLst>
                    <a:ext uri="{FF2B5EF4-FFF2-40B4-BE49-F238E27FC236}">
                      <a16:creationId xmlns:a16="http://schemas.microsoft.com/office/drawing/2014/main" id="{3E0661EF-3666-81E2-F040-4BF9C36DB2F6}"/>
                    </a:ext>
                  </a:extLst>
                </p14:cNvPr>
                <p14:cNvContentPartPr/>
                <p14:nvPr/>
              </p14:nvContentPartPr>
              <p14:xfrm>
                <a:off x="8480452" y="6082942"/>
                <a:ext cx="157320" cy="26640"/>
              </p14:xfrm>
            </p:contentPart>
          </mc:Choice>
          <mc:Fallback>
            <p:pic>
              <p:nvPicPr>
                <p:cNvPr id="32" name="Ink 31">
                  <a:extLst>
                    <a:ext uri="{FF2B5EF4-FFF2-40B4-BE49-F238E27FC236}">
                      <a16:creationId xmlns:a16="http://schemas.microsoft.com/office/drawing/2014/main" id="{3E0661EF-3666-81E2-F040-4BF9C36DB2F6}"/>
                    </a:ext>
                  </a:extLst>
                </p:cNvPr>
                <p:cNvPicPr/>
                <p:nvPr/>
              </p:nvPicPr>
              <p:blipFill>
                <a:blip r:embed="rId169"/>
                <a:stretch>
                  <a:fillRect/>
                </a:stretch>
              </p:blipFill>
              <p:spPr>
                <a:xfrm>
                  <a:off x="8462812" y="6064942"/>
                  <a:ext cx="19296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33" name="Ink 32">
                  <a:extLst>
                    <a:ext uri="{FF2B5EF4-FFF2-40B4-BE49-F238E27FC236}">
                      <a16:creationId xmlns:a16="http://schemas.microsoft.com/office/drawing/2014/main" id="{65E7CD89-A792-EE06-245E-7F50A92662B3}"/>
                    </a:ext>
                  </a:extLst>
                </p14:cNvPr>
                <p14:cNvContentPartPr/>
                <p14:nvPr/>
              </p14:nvContentPartPr>
              <p14:xfrm>
                <a:off x="8652172" y="5785942"/>
                <a:ext cx="55080" cy="276120"/>
              </p14:xfrm>
            </p:contentPart>
          </mc:Choice>
          <mc:Fallback>
            <p:pic>
              <p:nvPicPr>
                <p:cNvPr id="33" name="Ink 32">
                  <a:extLst>
                    <a:ext uri="{FF2B5EF4-FFF2-40B4-BE49-F238E27FC236}">
                      <a16:creationId xmlns:a16="http://schemas.microsoft.com/office/drawing/2014/main" id="{65E7CD89-A792-EE06-245E-7F50A92662B3}"/>
                    </a:ext>
                  </a:extLst>
                </p:cNvPr>
                <p:cNvPicPr/>
                <p:nvPr/>
              </p:nvPicPr>
              <p:blipFill>
                <a:blip r:embed="rId171"/>
                <a:stretch>
                  <a:fillRect/>
                </a:stretch>
              </p:blipFill>
              <p:spPr>
                <a:xfrm>
                  <a:off x="8634532" y="5767942"/>
                  <a:ext cx="9072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34" name="Ink 33">
                  <a:extLst>
                    <a:ext uri="{FF2B5EF4-FFF2-40B4-BE49-F238E27FC236}">
                      <a16:creationId xmlns:a16="http://schemas.microsoft.com/office/drawing/2014/main" id="{DE8937E1-FABE-411F-CFDA-CC5A02D3D356}"/>
                    </a:ext>
                  </a:extLst>
                </p14:cNvPr>
                <p14:cNvContentPartPr/>
                <p14:nvPr/>
              </p14:nvContentPartPr>
              <p14:xfrm>
                <a:off x="8732452" y="5874502"/>
                <a:ext cx="42840" cy="207000"/>
              </p14:xfrm>
            </p:contentPart>
          </mc:Choice>
          <mc:Fallback>
            <p:pic>
              <p:nvPicPr>
                <p:cNvPr id="34" name="Ink 33">
                  <a:extLst>
                    <a:ext uri="{FF2B5EF4-FFF2-40B4-BE49-F238E27FC236}">
                      <a16:creationId xmlns:a16="http://schemas.microsoft.com/office/drawing/2014/main" id="{DE8937E1-FABE-411F-CFDA-CC5A02D3D356}"/>
                    </a:ext>
                  </a:extLst>
                </p:cNvPr>
                <p:cNvPicPr/>
                <p:nvPr/>
              </p:nvPicPr>
              <p:blipFill>
                <a:blip r:embed="rId173"/>
                <a:stretch>
                  <a:fillRect/>
                </a:stretch>
              </p:blipFill>
              <p:spPr>
                <a:xfrm>
                  <a:off x="8714812" y="5856502"/>
                  <a:ext cx="784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35" name="Ink 34">
                  <a:extLst>
                    <a:ext uri="{FF2B5EF4-FFF2-40B4-BE49-F238E27FC236}">
                      <a16:creationId xmlns:a16="http://schemas.microsoft.com/office/drawing/2014/main" id="{519522A6-5312-DF3A-00F0-014A96331A3D}"/>
                    </a:ext>
                  </a:extLst>
                </p14:cNvPr>
                <p14:cNvContentPartPr/>
                <p14:nvPr/>
              </p14:nvContentPartPr>
              <p14:xfrm>
                <a:off x="8750452" y="5928142"/>
                <a:ext cx="315720" cy="124560"/>
              </p14:xfrm>
            </p:contentPart>
          </mc:Choice>
          <mc:Fallback>
            <p:pic>
              <p:nvPicPr>
                <p:cNvPr id="35" name="Ink 34">
                  <a:extLst>
                    <a:ext uri="{FF2B5EF4-FFF2-40B4-BE49-F238E27FC236}">
                      <a16:creationId xmlns:a16="http://schemas.microsoft.com/office/drawing/2014/main" id="{519522A6-5312-DF3A-00F0-014A96331A3D}"/>
                    </a:ext>
                  </a:extLst>
                </p:cNvPr>
                <p:cNvPicPr/>
                <p:nvPr/>
              </p:nvPicPr>
              <p:blipFill>
                <a:blip r:embed="rId175"/>
                <a:stretch>
                  <a:fillRect/>
                </a:stretch>
              </p:blipFill>
              <p:spPr>
                <a:xfrm>
                  <a:off x="8732452" y="5910502"/>
                  <a:ext cx="3513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51" name="Ink 50">
                  <a:extLst>
                    <a:ext uri="{FF2B5EF4-FFF2-40B4-BE49-F238E27FC236}">
                      <a16:creationId xmlns:a16="http://schemas.microsoft.com/office/drawing/2014/main" id="{C7134882-DAE5-3DCC-07AC-17135E61A2BF}"/>
                    </a:ext>
                  </a:extLst>
                </p14:cNvPr>
                <p14:cNvContentPartPr/>
                <p14:nvPr/>
              </p14:nvContentPartPr>
              <p14:xfrm>
                <a:off x="6893572" y="5315782"/>
                <a:ext cx="37800" cy="397080"/>
              </p14:xfrm>
            </p:contentPart>
          </mc:Choice>
          <mc:Fallback>
            <p:pic>
              <p:nvPicPr>
                <p:cNvPr id="51" name="Ink 50">
                  <a:extLst>
                    <a:ext uri="{FF2B5EF4-FFF2-40B4-BE49-F238E27FC236}">
                      <a16:creationId xmlns:a16="http://schemas.microsoft.com/office/drawing/2014/main" id="{C7134882-DAE5-3DCC-07AC-17135E61A2BF}"/>
                    </a:ext>
                  </a:extLst>
                </p:cNvPr>
                <p:cNvPicPr/>
                <p:nvPr/>
              </p:nvPicPr>
              <p:blipFill>
                <a:blip r:embed="rId177"/>
                <a:stretch>
                  <a:fillRect/>
                </a:stretch>
              </p:blipFill>
              <p:spPr>
                <a:xfrm>
                  <a:off x="6875932" y="5297782"/>
                  <a:ext cx="7344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52" name="Ink 51">
                  <a:extLst>
                    <a:ext uri="{FF2B5EF4-FFF2-40B4-BE49-F238E27FC236}">
                      <a16:creationId xmlns:a16="http://schemas.microsoft.com/office/drawing/2014/main" id="{57076F62-C2E0-5B54-BEAC-DA256D9A581F}"/>
                    </a:ext>
                  </a:extLst>
                </p14:cNvPr>
                <p14:cNvContentPartPr/>
                <p14:nvPr/>
              </p14:nvContentPartPr>
              <p14:xfrm>
                <a:off x="6901852" y="5213542"/>
                <a:ext cx="1650600" cy="470880"/>
              </p14:xfrm>
            </p:contentPart>
          </mc:Choice>
          <mc:Fallback>
            <p:pic>
              <p:nvPicPr>
                <p:cNvPr id="52" name="Ink 51">
                  <a:extLst>
                    <a:ext uri="{FF2B5EF4-FFF2-40B4-BE49-F238E27FC236}">
                      <a16:creationId xmlns:a16="http://schemas.microsoft.com/office/drawing/2014/main" id="{57076F62-C2E0-5B54-BEAC-DA256D9A581F}"/>
                    </a:ext>
                  </a:extLst>
                </p:cNvPr>
                <p:cNvPicPr/>
                <p:nvPr/>
              </p:nvPicPr>
              <p:blipFill>
                <a:blip r:embed="rId179"/>
                <a:stretch>
                  <a:fillRect/>
                </a:stretch>
              </p:blipFill>
              <p:spPr>
                <a:xfrm>
                  <a:off x="6884212" y="5195542"/>
                  <a:ext cx="1686240" cy="5065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53" name="Ink 52">
                  <a:extLst>
                    <a:ext uri="{FF2B5EF4-FFF2-40B4-BE49-F238E27FC236}">
                      <a16:creationId xmlns:a16="http://schemas.microsoft.com/office/drawing/2014/main" id="{68366967-8CDE-9429-44EF-4F1ECA0718A6}"/>
                    </a:ext>
                  </a:extLst>
                </p14:cNvPr>
                <p14:cNvContentPartPr/>
                <p14:nvPr/>
              </p14:nvContentPartPr>
              <p14:xfrm>
                <a:off x="7595932" y="4831222"/>
                <a:ext cx="48240" cy="455040"/>
              </p14:xfrm>
            </p:contentPart>
          </mc:Choice>
          <mc:Fallback>
            <p:pic>
              <p:nvPicPr>
                <p:cNvPr id="53" name="Ink 52">
                  <a:extLst>
                    <a:ext uri="{FF2B5EF4-FFF2-40B4-BE49-F238E27FC236}">
                      <a16:creationId xmlns:a16="http://schemas.microsoft.com/office/drawing/2014/main" id="{68366967-8CDE-9429-44EF-4F1ECA0718A6}"/>
                    </a:ext>
                  </a:extLst>
                </p:cNvPr>
                <p:cNvPicPr/>
                <p:nvPr/>
              </p:nvPicPr>
              <p:blipFill>
                <a:blip r:embed="rId181"/>
                <a:stretch>
                  <a:fillRect/>
                </a:stretch>
              </p:blipFill>
              <p:spPr>
                <a:xfrm>
                  <a:off x="7578292" y="4813222"/>
                  <a:ext cx="8388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54" name="Ink 53">
                  <a:extLst>
                    <a:ext uri="{FF2B5EF4-FFF2-40B4-BE49-F238E27FC236}">
                      <a16:creationId xmlns:a16="http://schemas.microsoft.com/office/drawing/2014/main" id="{7A5D9868-BA15-C3BA-34FB-F962ECDF9ABB}"/>
                    </a:ext>
                  </a:extLst>
                </p14:cNvPr>
                <p14:cNvContentPartPr/>
                <p14:nvPr/>
              </p14:nvContentPartPr>
              <p14:xfrm>
                <a:off x="7471732" y="4816462"/>
                <a:ext cx="225360" cy="101520"/>
              </p14:xfrm>
            </p:contentPart>
          </mc:Choice>
          <mc:Fallback>
            <p:pic>
              <p:nvPicPr>
                <p:cNvPr id="54" name="Ink 53">
                  <a:extLst>
                    <a:ext uri="{FF2B5EF4-FFF2-40B4-BE49-F238E27FC236}">
                      <a16:creationId xmlns:a16="http://schemas.microsoft.com/office/drawing/2014/main" id="{7A5D9868-BA15-C3BA-34FB-F962ECDF9ABB}"/>
                    </a:ext>
                  </a:extLst>
                </p:cNvPr>
                <p:cNvPicPr/>
                <p:nvPr/>
              </p:nvPicPr>
              <p:blipFill>
                <a:blip r:embed="rId183"/>
                <a:stretch>
                  <a:fillRect/>
                </a:stretch>
              </p:blipFill>
              <p:spPr>
                <a:xfrm>
                  <a:off x="7454092" y="4798822"/>
                  <a:ext cx="2610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55" name="Ink 54">
                  <a:extLst>
                    <a:ext uri="{FF2B5EF4-FFF2-40B4-BE49-F238E27FC236}">
                      <a16:creationId xmlns:a16="http://schemas.microsoft.com/office/drawing/2014/main" id="{28F6B6C4-8EA5-308D-0FB9-E6489228D4DA}"/>
                    </a:ext>
                  </a:extLst>
                </p14:cNvPr>
                <p14:cNvContentPartPr/>
                <p14:nvPr/>
              </p14:nvContentPartPr>
              <p14:xfrm>
                <a:off x="7181572" y="4328662"/>
                <a:ext cx="1032120" cy="516600"/>
              </p14:xfrm>
            </p:contentPart>
          </mc:Choice>
          <mc:Fallback>
            <p:pic>
              <p:nvPicPr>
                <p:cNvPr id="55" name="Ink 54">
                  <a:extLst>
                    <a:ext uri="{FF2B5EF4-FFF2-40B4-BE49-F238E27FC236}">
                      <a16:creationId xmlns:a16="http://schemas.microsoft.com/office/drawing/2014/main" id="{28F6B6C4-8EA5-308D-0FB9-E6489228D4DA}"/>
                    </a:ext>
                  </a:extLst>
                </p:cNvPr>
                <p:cNvPicPr/>
                <p:nvPr/>
              </p:nvPicPr>
              <p:blipFill>
                <a:blip r:embed="rId185"/>
                <a:stretch>
                  <a:fillRect/>
                </a:stretch>
              </p:blipFill>
              <p:spPr>
                <a:xfrm>
                  <a:off x="7163572" y="4310662"/>
                  <a:ext cx="1067760" cy="5522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56" name="Ink 55">
                  <a:extLst>
                    <a:ext uri="{FF2B5EF4-FFF2-40B4-BE49-F238E27FC236}">
                      <a16:creationId xmlns:a16="http://schemas.microsoft.com/office/drawing/2014/main" id="{4970F7C3-B597-A52F-18AE-BB2BB6CB5296}"/>
                    </a:ext>
                  </a:extLst>
                </p14:cNvPr>
                <p14:cNvContentPartPr/>
                <p14:nvPr/>
              </p14:nvContentPartPr>
              <p14:xfrm>
                <a:off x="7130452" y="4215982"/>
                <a:ext cx="1524600" cy="621360"/>
              </p14:xfrm>
            </p:contentPart>
          </mc:Choice>
          <mc:Fallback>
            <p:pic>
              <p:nvPicPr>
                <p:cNvPr id="56" name="Ink 55">
                  <a:extLst>
                    <a:ext uri="{FF2B5EF4-FFF2-40B4-BE49-F238E27FC236}">
                      <a16:creationId xmlns:a16="http://schemas.microsoft.com/office/drawing/2014/main" id="{4970F7C3-B597-A52F-18AE-BB2BB6CB5296}"/>
                    </a:ext>
                  </a:extLst>
                </p:cNvPr>
                <p:cNvPicPr/>
                <p:nvPr/>
              </p:nvPicPr>
              <p:blipFill>
                <a:blip r:embed="rId187"/>
                <a:stretch>
                  <a:fillRect/>
                </a:stretch>
              </p:blipFill>
              <p:spPr>
                <a:xfrm>
                  <a:off x="7112812" y="4197982"/>
                  <a:ext cx="1560240" cy="657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57" name="Ink 56">
                  <a:extLst>
                    <a:ext uri="{FF2B5EF4-FFF2-40B4-BE49-F238E27FC236}">
                      <a16:creationId xmlns:a16="http://schemas.microsoft.com/office/drawing/2014/main" id="{3E1D4C55-23BD-5714-52BC-A90326FDF97E}"/>
                    </a:ext>
                  </a:extLst>
                </p14:cNvPr>
                <p14:cNvContentPartPr/>
                <p14:nvPr/>
              </p14:nvContentPartPr>
              <p14:xfrm>
                <a:off x="7669372" y="4391662"/>
                <a:ext cx="246960" cy="260640"/>
              </p14:xfrm>
            </p:contentPart>
          </mc:Choice>
          <mc:Fallback>
            <p:pic>
              <p:nvPicPr>
                <p:cNvPr id="57" name="Ink 56">
                  <a:extLst>
                    <a:ext uri="{FF2B5EF4-FFF2-40B4-BE49-F238E27FC236}">
                      <a16:creationId xmlns:a16="http://schemas.microsoft.com/office/drawing/2014/main" id="{3E1D4C55-23BD-5714-52BC-A90326FDF97E}"/>
                    </a:ext>
                  </a:extLst>
                </p:cNvPr>
                <p:cNvPicPr/>
                <p:nvPr/>
              </p:nvPicPr>
              <p:blipFill>
                <a:blip r:embed="rId189"/>
                <a:stretch>
                  <a:fillRect/>
                </a:stretch>
              </p:blipFill>
              <p:spPr>
                <a:xfrm>
                  <a:off x="7651732" y="4373662"/>
                  <a:ext cx="28260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58" name="Ink 57">
                  <a:extLst>
                    <a:ext uri="{FF2B5EF4-FFF2-40B4-BE49-F238E27FC236}">
                      <a16:creationId xmlns:a16="http://schemas.microsoft.com/office/drawing/2014/main" id="{31B9FABC-23BE-ABCD-4445-809EF1440A5A}"/>
                    </a:ext>
                  </a:extLst>
                </p14:cNvPr>
                <p14:cNvContentPartPr/>
                <p14:nvPr/>
              </p14:nvContentPartPr>
              <p14:xfrm>
                <a:off x="8077972" y="4416862"/>
                <a:ext cx="155880" cy="208080"/>
              </p14:xfrm>
            </p:contentPart>
          </mc:Choice>
          <mc:Fallback>
            <p:pic>
              <p:nvPicPr>
                <p:cNvPr id="58" name="Ink 57">
                  <a:extLst>
                    <a:ext uri="{FF2B5EF4-FFF2-40B4-BE49-F238E27FC236}">
                      <a16:creationId xmlns:a16="http://schemas.microsoft.com/office/drawing/2014/main" id="{31B9FABC-23BE-ABCD-4445-809EF1440A5A}"/>
                    </a:ext>
                  </a:extLst>
                </p:cNvPr>
                <p:cNvPicPr/>
                <p:nvPr/>
              </p:nvPicPr>
              <p:blipFill>
                <a:blip r:embed="rId191"/>
                <a:stretch>
                  <a:fillRect/>
                </a:stretch>
              </p:blipFill>
              <p:spPr>
                <a:xfrm>
                  <a:off x="8059972" y="4398862"/>
                  <a:ext cx="19152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0" name="Ink 109">
                  <a:extLst>
                    <a:ext uri="{FF2B5EF4-FFF2-40B4-BE49-F238E27FC236}">
                      <a16:creationId xmlns:a16="http://schemas.microsoft.com/office/drawing/2014/main" id="{974E1FDA-9D22-F0E7-B027-6AF0BC873747}"/>
                    </a:ext>
                  </a:extLst>
                </p14:cNvPr>
                <p14:cNvContentPartPr/>
                <p14:nvPr/>
              </p14:nvContentPartPr>
              <p14:xfrm>
                <a:off x="2427052" y="2994862"/>
                <a:ext cx="59040" cy="331200"/>
              </p14:xfrm>
            </p:contentPart>
          </mc:Choice>
          <mc:Fallback>
            <p:pic>
              <p:nvPicPr>
                <p:cNvPr id="110" name="Ink 109">
                  <a:extLst>
                    <a:ext uri="{FF2B5EF4-FFF2-40B4-BE49-F238E27FC236}">
                      <a16:creationId xmlns:a16="http://schemas.microsoft.com/office/drawing/2014/main" id="{974E1FDA-9D22-F0E7-B027-6AF0BC873747}"/>
                    </a:ext>
                  </a:extLst>
                </p:cNvPr>
                <p:cNvPicPr/>
                <p:nvPr/>
              </p:nvPicPr>
              <p:blipFill>
                <a:blip r:embed="rId193"/>
                <a:stretch>
                  <a:fillRect/>
                </a:stretch>
              </p:blipFill>
              <p:spPr>
                <a:xfrm>
                  <a:off x="2409412" y="2977222"/>
                  <a:ext cx="9468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1" name="Ink 110">
                  <a:extLst>
                    <a:ext uri="{FF2B5EF4-FFF2-40B4-BE49-F238E27FC236}">
                      <a16:creationId xmlns:a16="http://schemas.microsoft.com/office/drawing/2014/main" id="{E33278E0-DBB7-B6C7-4002-6CCBF376E024}"/>
                    </a:ext>
                  </a:extLst>
                </p14:cNvPr>
                <p14:cNvContentPartPr/>
                <p14:nvPr/>
              </p14:nvContentPartPr>
              <p14:xfrm>
                <a:off x="2528212" y="3003142"/>
                <a:ext cx="96840" cy="194040"/>
              </p14:xfrm>
            </p:contentPart>
          </mc:Choice>
          <mc:Fallback>
            <p:pic>
              <p:nvPicPr>
                <p:cNvPr id="111" name="Ink 110">
                  <a:extLst>
                    <a:ext uri="{FF2B5EF4-FFF2-40B4-BE49-F238E27FC236}">
                      <a16:creationId xmlns:a16="http://schemas.microsoft.com/office/drawing/2014/main" id="{E33278E0-DBB7-B6C7-4002-6CCBF376E024}"/>
                    </a:ext>
                  </a:extLst>
                </p:cNvPr>
                <p:cNvPicPr/>
                <p:nvPr/>
              </p:nvPicPr>
              <p:blipFill>
                <a:blip r:embed="rId195"/>
                <a:stretch>
                  <a:fillRect/>
                </a:stretch>
              </p:blipFill>
              <p:spPr>
                <a:xfrm>
                  <a:off x="2510572" y="2985502"/>
                  <a:ext cx="13248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2" name="Ink 111">
                  <a:extLst>
                    <a:ext uri="{FF2B5EF4-FFF2-40B4-BE49-F238E27FC236}">
                      <a16:creationId xmlns:a16="http://schemas.microsoft.com/office/drawing/2014/main" id="{6ECA03F5-CF8A-6FFC-32CC-9D597D5F4E69}"/>
                    </a:ext>
                  </a:extLst>
                </p14:cNvPr>
                <p14:cNvContentPartPr/>
                <p14:nvPr/>
              </p14:nvContentPartPr>
              <p14:xfrm>
                <a:off x="2389252" y="3090622"/>
                <a:ext cx="338040" cy="165600"/>
              </p14:xfrm>
            </p:contentPart>
          </mc:Choice>
          <mc:Fallback>
            <p:pic>
              <p:nvPicPr>
                <p:cNvPr id="112" name="Ink 111">
                  <a:extLst>
                    <a:ext uri="{FF2B5EF4-FFF2-40B4-BE49-F238E27FC236}">
                      <a16:creationId xmlns:a16="http://schemas.microsoft.com/office/drawing/2014/main" id="{6ECA03F5-CF8A-6FFC-32CC-9D597D5F4E69}"/>
                    </a:ext>
                  </a:extLst>
                </p:cNvPr>
                <p:cNvPicPr/>
                <p:nvPr/>
              </p:nvPicPr>
              <p:blipFill>
                <a:blip r:embed="rId197"/>
                <a:stretch>
                  <a:fillRect/>
                </a:stretch>
              </p:blipFill>
              <p:spPr>
                <a:xfrm>
                  <a:off x="2371252" y="3072982"/>
                  <a:ext cx="3736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3" name="Ink 112">
                  <a:extLst>
                    <a:ext uri="{FF2B5EF4-FFF2-40B4-BE49-F238E27FC236}">
                      <a16:creationId xmlns:a16="http://schemas.microsoft.com/office/drawing/2014/main" id="{074B60BC-544B-D0E6-3DD7-E2B5B827CDDB}"/>
                    </a:ext>
                  </a:extLst>
                </p14:cNvPr>
                <p14:cNvContentPartPr/>
                <p14:nvPr/>
              </p14:nvContentPartPr>
              <p14:xfrm>
                <a:off x="2789212" y="3051742"/>
                <a:ext cx="126720" cy="189360"/>
              </p14:xfrm>
            </p:contentPart>
          </mc:Choice>
          <mc:Fallback>
            <p:pic>
              <p:nvPicPr>
                <p:cNvPr id="113" name="Ink 112">
                  <a:extLst>
                    <a:ext uri="{FF2B5EF4-FFF2-40B4-BE49-F238E27FC236}">
                      <a16:creationId xmlns:a16="http://schemas.microsoft.com/office/drawing/2014/main" id="{074B60BC-544B-D0E6-3DD7-E2B5B827CDDB}"/>
                    </a:ext>
                  </a:extLst>
                </p:cNvPr>
                <p:cNvPicPr/>
                <p:nvPr/>
              </p:nvPicPr>
              <p:blipFill>
                <a:blip r:embed="rId199"/>
                <a:stretch>
                  <a:fillRect/>
                </a:stretch>
              </p:blipFill>
              <p:spPr>
                <a:xfrm>
                  <a:off x="2771572" y="3033742"/>
                  <a:ext cx="16236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4" name="Ink 113">
                  <a:extLst>
                    <a:ext uri="{FF2B5EF4-FFF2-40B4-BE49-F238E27FC236}">
                      <a16:creationId xmlns:a16="http://schemas.microsoft.com/office/drawing/2014/main" id="{C5BE2A11-C16E-F284-DAC7-3D4BBE021A88}"/>
                    </a:ext>
                  </a:extLst>
                </p14:cNvPr>
                <p14:cNvContentPartPr/>
                <p14:nvPr/>
              </p14:nvContentPartPr>
              <p14:xfrm>
                <a:off x="2941492" y="3015022"/>
                <a:ext cx="192600" cy="189000"/>
              </p14:xfrm>
            </p:contentPart>
          </mc:Choice>
          <mc:Fallback>
            <p:pic>
              <p:nvPicPr>
                <p:cNvPr id="114" name="Ink 113">
                  <a:extLst>
                    <a:ext uri="{FF2B5EF4-FFF2-40B4-BE49-F238E27FC236}">
                      <a16:creationId xmlns:a16="http://schemas.microsoft.com/office/drawing/2014/main" id="{C5BE2A11-C16E-F284-DAC7-3D4BBE021A88}"/>
                    </a:ext>
                  </a:extLst>
                </p:cNvPr>
                <p:cNvPicPr/>
                <p:nvPr/>
              </p:nvPicPr>
              <p:blipFill>
                <a:blip r:embed="rId201"/>
                <a:stretch>
                  <a:fillRect/>
                </a:stretch>
              </p:blipFill>
              <p:spPr>
                <a:xfrm>
                  <a:off x="2923492" y="2997382"/>
                  <a:ext cx="22824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5" name="Ink 114">
                  <a:extLst>
                    <a:ext uri="{FF2B5EF4-FFF2-40B4-BE49-F238E27FC236}">
                      <a16:creationId xmlns:a16="http://schemas.microsoft.com/office/drawing/2014/main" id="{6CAE4BA5-5063-5BFE-BE36-996BE02D70DC}"/>
                    </a:ext>
                  </a:extLst>
                </p14:cNvPr>
                <p14:cNvContentPartPr/>
                <p14:nvPr/>
              </p14:nvContentPartPr>
              <p14:xfrm>
                <a:off x="3214732" y="2976142"/>
                <a:ext cx="182880" cy="226080"/>
              </p14:xfrm>
            </p:contentPart>
          </mc:Choice>
          <mc:Fallback>
            <p:pic>
              <p:nvPicPr>
                <p:cNvPr id="115" name="Ink 114">
                  <a:extLst>
                    <a:ext uri="{FF2B5EF4-FFF2-40B4-BE49-F238E27FC236}">
                      <a16:creationId xmlns:a16="http://schemas.microsoft.com/office/drawing/2014/main" id="{6CAE4BA5-5063-5BFE-BE36-996BE02D70DC}"/>
                    </a:ext>
                  </a:extLst>
                </p:cNvPr>
                <p:cNvPicPr/>
                <p:nvPr/>
              </p:nvPicPr>
              <p:blipFill>
                <a:blip r:embed="rId203"/>
                <a:stretch>
                  <a:fillRect/>
                </a:stretch>
              </p:blipFill>
              <p:spPr>
                <a:xfrm>
                  <a:off x="3197092" y="2958502"/>
                  <a:ext cx="2185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6" name="Ink 115">
                  <a:extLst>
                    <a:ext uri="{FF2B5EF4-FFF2-40B4-BE49-F238E27FC236}">
                      <a16:creationId xmlns:a16="http://schemas.microsoft.com/office/drawing/2014/main" id="{63D91138-B25D-8821-9307-1C39CA2BCA41}"/>
                    </a:ext>
                  </a:extLst>
                </p14:cNvPr>
                <p14:cNvContentPartPr/>
                <p14:nvPr/>
              </p14:nvContentPartPr>
              <p14:xfrm>
                <a:off x="3411292" y="2943742"/>
                <a:ext cx="152640" cy="201600"/>
              </p14:xfrm>
            </p:contentPart>
          </mc:Choice>
          <mc:Fallback>
            <p:pic>
              <p:nvPicPr>
                <p:cNvPr id="116" name="Ink 115">
                  <a:extLst>
                    <a:ext uri="{FF2B5EF4-FFF2-40B4-BE49-F238E27FC236}">
                      <a16:creationId xmlns:a16="http://schemas.microsoft.com/office/drawing/2014/main" id="{63D91138-B25D-8821-9307-1C39CA2BCA41}"/>
                    </a:ext>
                  </a:extLst>
                </p:cNvPr>
                <p:cNvPicPr/>
                <p:nvPr/>
              </p:nvPicPr>
              <p:blipFill>
                <a:blip r:embed="rId205"/>
                <a:stretch>
                  <a:fillRect/>
                </a:stretch>
              </p:blipFill>
              <p:spPr>
                <a:xfrm>
                  <a:off x="3393292" y="2925742"/>
                  <a:ext cx="18828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7" name="Ink 116">
                  <a:extLst>
                    <a:ext uri="{FF2B5EF4-FFF2-40B4-BE49-F238E27FC236}">
                      <a16:creationId xmlns:a16="http://schemas.microsoft.com/office/drawing/2014/main" id="{6070B795-73B4-02BD-C33E-E43314A1243E}"/>
                    </a:ext>
                  </a:extLst>
                </p14:cNvPr>
                <p14:cNvContentPartPr/>
                <p14:nvPr/>
              </p14:nvContentPartPr>
              <p14:xfrm>
                <a:off x="3419932" y="3008542"/>
                <a:ext cx="148680" cy="38520"/>
              </p14:xfrm>
            </p:contentPart>
          </mc:Choice>
          <mc:Fallback>
            <p:pic>
              <p:nvPicPr>
                <p:cNvPr id="117" name="Ink 116">
                  <a:extLst>
                    <a:ext uri="{FF2B5EF4-FFF2-40B4-BE49-F238E27FC236}">
                      <a16:creationId xmlns:a16="http://schemas.microsoft.com/office/drawing/2014/main" id="{6070B795-73B4-02BD-C33E-E43314A1243E}"/>
                    </a:ext>
                  </a:extLst>
                </p:cNvPr>
                <p:cNvPicPr/>
                <p:nvPr/>
              </p:nvPicPr>
              <p:blipFill>
                <a:blip r:embed="rId207"/>
                <a:stretch>
                  <a:fillRect/>
                </a:stretch>
              </p:blipFill>
              <p:spPr>
                <a:xfrm>
                  <a:off x="3401932" y="2990542"/>
                  <a:ext cx="18432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9" name="Ink 118">
                  <a:extLst>
                    <a:ext uri="{FF2B5EF4-FFF2-40B4-BE49-F238E27FC236}">
                      <a16:creationId xmlns:a16="http://schemas.microsoft.com/office/drawing/2014/main" id="{7550F344-86B2-A5B8-08A1-CD8D89A7E366}"/>
                    </a:ext>
                  </a:extLst>
                </p14:cNvPr>
                <p14:cNvContentPartPr/>
                <p14:nvPr/>
              </p14:nvContentPartPr>
              <p14:xfrm>
                <a:off x="1334812" y="3128782"/>
                <a:ext cx="754920" cy="46080"/>
              </p14:xfrm>
            </p:contentPart>
          </mc:Choice>
          <mc:Fallback>
            <p:pic>
              <p:nvPicPr>
                <p:cNvPr id="119" name="Ink 118">
                  <a:extLst>
                    <a:ext uri="{FF2B5EF4-FFF2-40B4-BE49-F238E27FC236}">
                      <a16:creationId xmlns:a16="http://schemas.microsoft.com/office/drawing/2014/main" id="{7550F344-86B2-A5B8-08A1-CD8D89A7E366}"/>
                    </a:ext>
                  </a:extLst>
                </p:cNvPr>
                <p:cNvPicPr/>
                <p:nvPr/>
              </p:nvPicPr>
              <p:blipFill>
                <a:blip r:embed="rId209"/>
                <a:stretch>
                  <a:fillRect/>
                </a:stretch>
              </p:blipFill>
              <p:spPr>
                <a:xfrm>
                  <a:off x="1316812" y="3111142"/>
                  <a:ext cx="7905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0" name="Ink 119">
                  <a:extLst>
                    <a:ext uri="{FF2B5EF4-FFF2-40B4-BE49-F238E27FC236}">
                      <a16:creationId xmlns:a16="http://schemas.microsoft.com/office/drawing/2014/main" id="{ED2982FF-66E8-162A-5A9D-3CF9133BFAA3}"/>
                    </a:ext>
                  </a:extLst>
                </p14:cNvPr>
                <p14:cNvContentPartPr/>
                <p14:nvPr/>
              </p14:nvContentPartPr>
              <p14:xfrm>
                <a:off x="1234732" y="3070462"/>
                <a:ext cx="178200" cy="198720"/>
              </p14:xfrm>
            </p:contentPart>
          </mc:Choice>
          <mc:Fallback>
            <p:pic>
              <p:nvPicPr>
                <p:cNvPr id="120" name="Ink 119">
                  <a:extLst>
                    <a:ext uri="{FF2B5EF4-FFF2-40B4-BE49-F238E27FC236}">
                      <a16:creationId xmlns:a16="http://schemas.microsoft.com/office/drawing/2014/main" id="{ED2982FF-66E8-162A-5A9D-3CF9133BFAA3}"/>
                    </a:ext>
                  </a:extLst>
                </p:cNvPr>
                <p:cNvPicPr/>
                <p:nvPr/>
              </p:nvPicPr>
              <p:blipFill>
                <a:blip r:embed="rId211"/>
                <a:stretch>
                  <a:fillRect/>
                </a:stretch>
              </p:blipFill>
              <p:spPr>
                <a:xfrm>
                  <a:off x="1217092" y="3052822"/>
                  <a:ext cx="2138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2" name="Ink 121">
                  <a:extLst>
                    <a:ext uri="{FF2B5EF4-FFF2-40B4-BE49-F238E27FC236}">
                      <a16:creationId xmlns:a16="http://schemas.microsoft.com/office/drawing/2014/main" id="{CE338508-D1B0-0E4A-15B1-C5629EF372C4}"/>
                    </a:ext>
                  </a:extLst>
                </p14:cNvPr>
                <p14:cNvContentPartPr/>
                <p14:nvPr/>
              </p14:nvContentPartPr>
              <p14:xfrm>
                <a:off x="310252" y="3020782"/>
                <a:ext cx="144360" cy="284760"/>
              </p14:xfrm>
            </p:contentPart>
          </mc:Choice>
          <mc:Fallback>
            <p:pic>
              <p:nvPicPr>
                <p:cNvPr id="122" name="Ink 121">
                  <a:extLst>
                    <a:ext uri="{FF2B5EF4-FFF2-40B4-BE49-F238E27FC236}">
                      <a16:creationId xmlns:a16="http://schemas.microsoft.com/office/drawing/2014/main" id="{CE338508-D1B0-0E4A-15B1-C5629EF372C4}"/>
                    </a:ext>
                  </a:extLst>
                </p:cNvPr>
                <p:cNvPicPr/>
                <p:nvPr/>
              </p:nvPicPr>
              <p:blipFill>
                <a:blip r:embed="rId213"/>
                <a:stretch>
                  <a:fillRect/>
                </a:stretch>
              </p:blipFill>
              <p:spPr>
                <a:xfrm>
                  <a:off x="292612" y="3002782"/>
                  <a:ext cx="18000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3" name="Ink 122">
                  <a:extLst>
                    <a:ext uri="{FF2B5EF4-FFF2-40B4-BE49-F238E27FC236}">
                      <a16:creationId xmlns:a16="http://schemas.microsoft.com/office/drawing/2014/main" id="{908C1CD1-28E1-098D-C5D8-B8BF8D39A4A2}"/>
                    </a:ext>
                  </a:extLst>
                </p14:cNvPr>
                <p14:cNvContentPartPr/>
                <p14:nvPr/>
              </p14:nvContentPartPr>
              <p14:xfrm>
                <a:off x="458572" y="3103582"/>
                <a:ext cx="122400" cy="135720"/>
              </p14:xfrm>
            </p:contentPart>
          </mc:Choice>
          <mc:Fallback>
            <p:pic>
              <p:nvPicPr>
                <p:cNvPr id="123" name="Ink 122">
                  <a:extLst>
                    <a:ext uri="{FF2B5EF4-FFF2-40B4-BE49-F238E27FC236}">
                      <a16:creationId xmlns:a16="http://schemas.microsoft.com/office/drawing/2014/main" id="{908C1CD1-28E1-098D-C5D8-B8BF8D39A4A2}"/>
                    </a:ext>
                  </a:extLst>
                </p:cNvPr>
                <p:cNvPicPr/>
                <p:nvPr/>
              </p:nvPicPr>
              <p:blipFill>
                <a:blip r:embed="rId215"/>
                <a:stretch>
                  <a:fillRect/>
                </a:stretch>
              </p:blipFill>
              <p:spPr>
                <a:xfrm>
                  <a:off x="440572" y="3085942"/>
                  <a:ext cx="1580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5" name="Ink 124">
                  <a:extLst>
                    <a:ext uri="{FF2B5EF4-FFF2-40B4-BE49-F238E27FC236}">
                      <a16:creationId xmlns:a16="http://schemas.microsoft.com/office/drawing/2014/main" id="{369BB42D-B58D-CCCD-AAD9-F1D3E3CF0479}"/>
                    </a:ext>
                  </a:extLst>
                </p14:cNvPr>
                <p14:cNvContentPartPr/>
                <p14:nvPr/>
              </p14:nvContentPartPr>
              <p14:xfrm>
                <a:off x="610132" y="2981542"/>
                <a:ext cx="175320" cy="206640"/>
              </p14:xfrm>
            </p:contentPart>
          </mc:Choice>
          <mc:Fallback>
            <p:pic>
              <p:nvPicPr>
                <p:cNvPr id="125" name="Ink 124">
                  <a:extLst>
                    <a:ext uri="{FF2B5EF4-FFF2-40B4-BE49-F238E27FC236}">
                      <a16:creationId xmlns:a16="http://schemas.microsoft.com/office/drawing/2014/main" id="{369BB42D-B58D-CCCD-AAD9-F1D3E3CF0479}"/>
                    </a:ext>
                  </a:extLst>
                </p:cNvPr>
                <p:cNvPicPr/>
                <p:nvPr/>
              </p:nvPicPr>
              <p:blipFill>
                <a:blip r:embed="rId217"/>
                <a:stretch>
                  <a:fillRect/>
                </a:stretch>
              </p:blipFill>
              <p:spPr>
                <a:xfrm>
                  <a:off x="592492" y="2963902"/>
                  <a:ext cx="21096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6" name="Ink 125">
                  <a:extLst>
                    <a:ext uri="{FF2B5EF4-FFF2-40B4-BE49-F238E27FC236}">
                      <a16:creationId xmlns:a16="http://schemas.microsoft.com/office/drawing/2014/main" id="{FFCCA5CA-CCBE-E5D6-FFCB-7FF46478184B}"/>
                    </a:ext>
                  </a:extLst>
                </p14:cNvPr>
                <p14:cNvContentPartPr/>
                <p14:nvPr/>
              </p14:nvContentPartPr>
              <p14:xfrm>
                <a:off x="743332" y="2966422"/>
                <a:ext cx="184320" cy="236160"/>
              </p14:xfrm>
            </p:contentPart>
          </mc:Choice>
          <mc:Fallback>
            <p:pic>
              <p:nvPicPr>
                <p:cNvPr id="126" name="Ink 125">
                  <a:extLst>
                    <a:ext uri="{FF2B5EF4-FFF2-40B4-BE49-F238E27FC236}">
                      <a16:creationId xmlns:a16="http://schemas.microsoft.com/office/drawing/2014/main" id="{FFCCA5CA-CCBE-E5D6-FFCB-7FF46478184B}"/>
                    </a:ext>
                  </a:extLst>
                </p:cNvPr>
                <p:cNvPicPr/>
                <p:nvPr/>
              </p:nvPicPr>
              <p:blipFill>
                <a:blip r:embed="rId219"/>
                <a:stretch>
                  <a:fillRect/>
                </a:stretch>
              </p:blipFill>
              <p:spPr>
                <a:xfrm>
                  <a:off x="725332" y="2948782"/>
                  <a:ext cx="2199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7" name="Ink 126">
                  <a:extLst>
                    <a:ext uri="{FF2B5EF4-FFF2-40B4-BE49-F238E27FC236}">
                      <a16:creationId xmlns:a16="http://schemas.microsoft.com/office/drawing/2014/main" id="{A10AE7D8-7353-5040-4CE2-EF4D39E70B37}"/>
                    </a:ext>
                  </a:extLst>
                </p14:cNvPr>
                <p14:cNvContentPartPr/>
                <p14:nvPr/>
              </p14:nvContentPartPr>
              <p14:xfrm>
                <a:off x="-30308" y="2689222"/>
                <a:ext cx="1292040" cy="1004760"/>
              </p14:xfrm>
            </p:contentPart>
          </mc:Choice>
          <mc:Fallback>
            <p:pic>
              <p:nvPicPr>
                <p:cNvPr id="127" name="Ink 126">
                  <a:extLst>
                    <a:ext uri="{FF2B5EF4-FFF2-40B4-BE49-F238E27FC236}">
                      <a16:creationId xmlns:a16="http://schemas.microsoft.com/office/drawing/2014/main" id="{A10AE7D8-7353-5040-4CE2-EF4D39E70B37}"/>
                    </a:ext>
                  </a:extLst>
                </p:cNvPr>
                <p:cNvPicPr/>
                <p:nvPr/>
              </p:nvPicPr>
              <p:blipFill>
                <a:blip r:embed="rId221"/>
                <a:stretch>
                  <a:fillRect/>
                </a:stretch>
              </p:blipFill>
              <p:spPr>
                <a:xfrm>
                  <a:off x="-47948" y="2671222"/>
                  <a:ext cx="1327680" cy="10404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9" name="Ink 128">
                  <a:extLst>
                    <a:ext uri="{FF2B5EF4-FFF2-40B4-BE49-F238E27FC236}">
                      <a16:creationId xmlns:a16="http://schemas.microsoft.com/office/drawing/2014/main" id="{B6AE72B2-D28B-B2F9-0567-75432EE09F5C}"/>
                    </a:ext>
                  </a:extLst>
                </p14:cNvPr>
                <p14:cNvContentPartPr/>
                <p14:nvPr/>
              </p14:nvContentPartPr>
              <p14:xfrm>
                <a:off x="2737732" y="3400222"/>
                <a:ext cx="78480" cy="211680"/>
              </p14:xfrm>
            </p:contentPart>
          </mc:Choice>
          <mc:Fallback>
            <p:pic>
              <p:nvPicPr>
                <p:cNvPr id="129" name="Ink 128">
                  <a:extLst>
                    <a:ext uri="{FF2B5EF4-FFF2-40B4-BE49-F238E27FC236}">
                      <a16:creationId xmlns:a16="http://schemas.microsoft.com/office/drawing/2014/main" id="{B6AE72B2-D28B-B2F9-0567-75432EE09F5C}"/>
                    </a:ext>
                  </a:extLst>
                </p:cNvPr>
                <p:cNvPicPr/>
                <p:nvPr/>
              </p:nvPicPr>
              <p:blipFill>
                <a:blip r:embed="rId223"/>
                <a:stretch>
                  <a:fillRect/>
                </a:stretch>
              </p:blipFill>
              <p:spPr>
                <a:xfrm>
                  <a:off x="2720092" y="3382222"/>
                  <a:ext cx="11412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0" name="Ink 129">
                  <a:extLst>
                    <a:ext uri="{FF2B5EF4-FFF2-40B4-BE49-F238E27FC236}">
                      <a16:creationId xmlns:a16="http://schemas.microsoft.com/office/drawing/2014/main" id="{E56DB917-1C64-EEAA-854F-3EDF5DBECDA0}"/>
                    </a:ext>
                  </a:extLst>
                </p14:cNvPr>
                <p14:cNvContentPartPr/>
                <p14:nvPr/>
              </p14:nvContentPartPr>
              <p14:xfrm>
                <a:off x="2597332" y="3442342"/>
                <a:ext cx="238680" cy="200160"/>
              </p14:xfrm>
            </p:contentPart>
          </mc:Choice>
          <mc:Fallback>
            <p:pic>
              <p:nvPicPr>
                <p:cNvPr id="130" name="Ink 129">
                  <a:extLst>
                    <a:ext uri="{FF2B5EF4-FFF2-40B4-BE49-F238E27FC236}">
                      <a16:creationId xmlns:a16="http://schemas.microsoft.com/office/drawing/2014/main" id="{E56DB917-1C64-EEAA-854F-3EDF5DBECDA0}"/>
                    </a:ext>
                  </a:extLst>
                </p:cNvPr>
                <p:cNvPicPr/>
                <p:nvPr/>
              </p:nvPicPr>
              <p:blipFill>
                <a:blip r:embed="rId225"/>
                <a:stretch>
                  <a:fillRect/>
                </a:stretch>
              </p:blipFill>
              <p:spPr>
                <a:xfrm>
                  <a:off x="2579332" y="3424342"/>
                  <a:ext cx="2743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1" name="Ink 130">
                  <a:extLst>
                    <a:ext uri="{FF2B5EF4-FFF2-40B4-BE49-F238E27FC236}">
                      <a16:creationId xmlns:a16="http://schemas.microsoft.com/office/drawing/2014/main" id="{8E5A2205-0F53-D414-5155-E14969A50FA6}"/>
                    </a:ext>
                  </a:extLst>
                </p14:cNvPr>
                <p14:cNvContentPartPr/>
                <p14:nvPr/>
              </p14:nvContentPartPr>
              <p14:xfrm>
                <a:off x="2872372" y="3409222"/>
                <a:ext cx="116280" cy="182880"/>
              </p14:xfrm>
            </p:contentPart>
          </mc:Choice>
          <mc:Fallback>
            <p:pic>
              <p:nvPicPr>
                <p:cNvPr id="131" name="Ink 130">
                  <a:extLst>
                    <a:ext uri="{FF2B5EF4-FFF2-40B4-BE49-F238E27FC236}">
                      <a16:creationId xmlns:a16="http://schemas.microsoft.com/office/drawing/2014/main" id="{8E5A2205-0F53-D414-5155-E14969A50FA6}"/>
                    </a:ext>
                  </a:extLst>
                </p:cNvPr>
                <p:cNvPicPr/>
                <p:nvPr/>
              </p:nvPicPr>
              <p:blipFill>
                <a:blip r:embed="rId227"/>
                <a:stretch>
                  <a:fillRect/>
                </a:stretch>
              </p:blipFill>
              <p:spPr>
                <a:xfrm>
                  <a:off x="2854732" y="3391222"/>
                  <a:ext cx="1519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2" name="Ink 131">
                  <a:extLst>
                    <a:ext uri="{FF2B5EF4-FFF2-40B4-BE49-F238E27FC236}">
                      <a16:creationId xmlns:a16="http://schemas.microsoft.com/office/drawing/2014/main" id="{1989067C-C25F-1C6B-4738-8E677D061029}"/>
                    </a:ext>
                  </a:extLst>
                </p14:cNvPr>
                <p14:cNvContentPartPr/>
                <p14:nvPr/>
              </p14:nvContentPartPr>
              <p14:xfrm>
                <a:off x="3073252" y="3424702"/>
                <a:ext cx="183240" cy="136440"/>
              </p14:xfrm>
            </p:contentPart>
          </mc:Choice>
          <mc:Fallback>
            <p:pic>
              <p:nvPicPr>
                <p:cNvPr id="132" name="Ink 131">
                  <a:extLst>
                    <a:ext uri="{FF2B5EF4-FFF2-40B4-BE49-F238E27FC236}">
                      <a16:creationId xmlns:a16="http://schemas.microsoft.com/office/drawing/2014/main" id="{1989067C-C25F-1C6B-4738-8E677D061029}"/>
                    </a:ext>
                  </a:extLst>
                </p:cNvPr>
                <p:cNvPicPr/>
                <p:nvPr/>
              </p:nvPicPr>
              <p:blipFill>
                <a:blip r:embed="rId229"/>
                <a:stretch>
                  <a:fillRect/>
                </a:stretch>
              </p:blipFill>
              <p:spPr>
                <a:xfrm>
                  <a:off x="3055612" y="3406702"/>
                  <a:ext cx="2188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4" name="Ink 133">
                  <a:extLst>
                    <a:ext uri="{FF2B5EF4-FFF2-40B4-BE49-F238E27FC236}">
                      <a16:creationId xmlns:a16="http://schemas.microsoft.com/office/drawing/2014/main" id="{370E72E6-A605-CB09-D1CD-9D2EC13B4AC7}"/>
                    </a:ext>
                  </a:extLst>
                </p14:cNvPr>
                <p14:cNvContentPartPr/>
                <p14:nvPr/>
              </p14:nvContentPartPr>
              <p14:xfrm>
                <a:off x="7851892" y="1512742"/>
                <a:ext cx="333720" cy="318960"/>
              </p14:xfrm>
            </p:contentPart>
          </mc:Choice>
          <mc:Fallback>
            <p:pic>
              <p:nvPicPr>
                <p:cNvPr id="134" name="Ink 133">
                  <a:extLst>
                    <a:ext uri="{FF2B5EF4-FFF2-40B4-BE49-F238E27FC236}">
                      <a16:creationId xmlns:a16="http://schemas.microsoft.com/office/drawing/2014/main" id="{370E72E6-A605-CB09-D1CD-9D2EC13B4AC7}"/>
                    </a:ext>
                  </a:extLst>
                </p:cNvPr>
                <p:cNvPicPr/>
                <p:nvPr/>
              </p:nvPicPr>
              <p:blipFill>
                <a:blip r:embed="rId231"/>
                <a:stretch>
                  <a:fillRect/>
                </a:stretch>
              </p:blipFill>
              <p:spPr>
                <a:xfrm>
                  <a:off x="7833892" y="1494742"/>
                  <a:ext cx="36936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5" name="Ink 134">
                  <a:extLst>
                    <a:ext uri="{FF2B5EF4-FFF2-40B4-BE49-F238E27FC236}">
                      <a16:creationId xmlns:a16="http://schemas.microsoft.com/office/drawing/2014/main" id="{1E163CC2-022D-5A62-2DBD-FEE3F44ADBF8}"/>
                    </a:ext>
                  </a:extLst>
                </p14:cNvPr>
                <p14:cNvContentPartPr/>
                <p14:nvPr/>
              </p14:nvContentPartPr>
              <p14:xfrm>
                <a:off x="8283172" y="1500142"/>
                <a:ext cx="104040" cy="276120"/>
              </p14:xfrm>
            </p:contentPart>
          </mc:Choice>
          <mc:Fallback>
            <p:pic>
              <p:nvPicPr>
                <p:cNvPr id="135" name="Ink 134">
                  <a:extLst>
                    <a:ext uri="{FF2B5EF4-FFF2-40B4-BE49-F238E27FC236}">
                      <a16:creationId xmlns:a16="http://schemas.microsoft.com/office/drawing/2014/main" id="{1E163CC2-022D-5A62-2DBD-FEE3F44ADBF8}"/>
                    </a:ext>
                  </a:extLst>
                </p:cNvPr>
                <p:cNvPicPr/>
                <p:nvPr/>
              </p:nvPicPr>
              <p:blipFill>
                <a:blip r:embed="rId233"/>
                <a:stretch>
                  <a:fillRect/>
                </a:stretch>
              </p:blipFill>
              <p:spPr>
                <a:xfrm>
                  <a:off x="8265532" y="1482142"/>
                  <a:ext cx="13968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6" name="Ink 135">
                  <a:extLst>
                    <a:ext uri="{FF2B5EF4-FFF2-40B4-BE49-F238E27FC236}">
                      <a16:creationId xmlns:a16="http://schemas.microsoft.com/office/drawing/2014/main" id="{146FE431-E3D0-7D62-8A55-81450BEDA997}"/>
                    </a:ext>
                  </a:extLst>
                </p14:cNvPr>
                <p14:cNvContentPartPr/>
                <p14:nvPr/>
              </p14:nvContentPartPr>
              <p14:xfrm>
                <a:off x="8274532" y="1627942"/>
                <a:ext cx="272880" cy="146160"/>
              </p14:xfrm>
            </p:contentPart>
          </mc:Choice>
          <mc:Fallback>
            <p:pic>
              <p:nvPicPr>
                <p:cNvPr id="136" name="Ink 135">
                  <a:extLst>
                    <a:ext uri="{FF2B5EF4-FFF2-40B4-BE49-F238E27FC236}">
                      <a16:creationId xmlns:a16="http://schemas.microsoft.com/office/drawing/2014/main" id="{146FE431-E3D0-7D62-8A55-81450BEDA997}"/>
                    </a:ext>
                  </a:extLst>
                </p:cNvPr>
                <p:cNvPicPr/>
                <p:nvPr/>
              </p:nvPicPr>
              <p:blipFill>
                <a:blip r:embed="rId235"/>
                <a:stretch>
                  <a:fillRect/>
                </a:stretch>
              </p:blipFill>
              <p:spPr>
                <a:xfrm>
                  <a:off x="8256532" y="1609942"/>
                  <a:ext cx="3085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7" name="Ink 136">
                  <a:extLst>
                    <a:ext uri="{FF2B5EF4-FFF2-40B4-BE49-F238E27FC236}">
                      <a16:creationId xmlns:a16="http://schemas.microsoft.com/office/drawing/2014/main" id="{DDDE3244-EC91-7696-8B9A-0E4B1B7754B1}"/>
                    </a:ext>
                  </a:extLst>
                </p14:cNvPr>
                <p14:cNvContentPartPr/>
                <p14:nvPr/>
              </p14:nvContentPartPr>
              <p14:xfrm>
                <a:off x="8579812" y="1499782"/>
                <a:ext cx="290160" cy="413640"/>
              </p14:xfrm>
            </p:contentPart>
          </mc:Choice>
          <mc:Fallback>
            <p:pic>
              <p:nvPicPr>
                <p:cNvPr id="137" name="Ink 136">
                  <a:extLst>
                    <a:ext uri="{FF2B5EF4-FFF2-40B4-BE49-F238E27FC236}">
                      <a16:creationId xmlns:a16="http://schemas.microsoft.com/office/drawing/2014/main" id="{DDDE3244-EC91-7696-8B9A-0E4B1B7754B1}"/>
                    </a:ext>
                  </a:extLst>
                </p:cNvPr>
                <p:cNvPicPr/>
                <p:nvPr/>
              </p:nvPicPr>
              <p:blipFill>
                <a:blip r:embed="rId237"/>
                <a:stretch>
                  <a:fillRect/>
                </a:stretch>
              </p:blipFill>
              <p:spPr>
                <a:xfrm>
                  <a:off x="8562172" y="1481782"/>
                  <a:ext cx="32580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8" name="Ink 137">
                  <a:extLst>
                    <a:ext uri="{FF2B5EF4-FFF2-40B4-BE49-F238E27FC236}">
                      <a16:creationId xmlns:a16="http://schemas.microsoft.com/office/drawing/2014/main" id="{32B5B8B7-155E-12BB-1977-B95E866D9F64}"/>
                    </a:ext>
                  </a:extLst>
                </p14:cNvPr>
                <p14:cNvContentPartPr/>
                <p14:nvPr/>
              </p14:nvContentPartPr>
              <p14:xfrm>
                <a:off x="8932972" y="1559902"/>
                <a:ext cx="48960" cy="215640"/>
              </p14:xfrm>
            </p:contentPart>
          </mc:Choice>
          <mc:Fallback>
            <p:pic>
              <p:nvPicPr>
                <p:cNvPr id="138" name="Ink 137">
                  <a:extLst>
                    <a:ext uri="{FF2B5EF4-FFF2-40B4-BE49-F238E27FC236}">
                      <a16:creationId xmlns:a16="http://schemas.microsoft.com/office/drawing/2014/main" id="{32B5B8B7-155E-12BB-1977-B95E866D9F64}"/>
                    </a:ext>
                  </a:extLst>
                </p:cNvPr>
                <p:cNvPicPr/>
                <p:nvPr/>
              </p:nvPicPr>
              <p:blipFill>
                <a:blip r:embed="rId239"/>
                <a:stretch>
                  <a:fillRect/>
                </a:stretch>
              </p:blipFill>
              <p:spPr>
                <a:xfrm>
                  <a:off x="8914972" y="1541902"/>
                  <a:ext cx="846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9" name="Ink 138">
                  <a:extLst>
                    <a:ext uri="{FF2B5EF4-FFF2-40B4-BE49-F238E27FC236}">
                      <a16:creationId xmlns:a16="http://schemas.microsoft.com/office/drawing/2014/main" id="{B00CCC26-CF81-C0D0-18EC-D6A60B5407A5}"/>
                    </a:ext>
                  </a:extLst>
                </p14:cNvPr>
                <p14:cNvContentPartPr/>
                <p14:nvPr/>
              </p14:nvContentPartPr>
              <p14:xfrm>
                <a:off x="8941972" y="1672222"/>
                <a:ext cx="123120" cy="83880"/>
              </p14:xfrm>
            </p:contentPart>
          </mc:Choice>
          <mc:Fallback>
            <p:pic>
              <p:nvPicPr>
                <p:cNvPr id="139" name="Ink 138">
                  <a:extLst>
                    <a:ext uri="{FF2B5EF4-FFF2-40B4-BE49-F238E27FC236}">
                      <a16:creationId xmlns:a16="http://schemas.microsoft.com/office/drawing/2014/main" id="{B00CCC26-CF81-C0D0-18EC-D6A60B5407A5}"/>
                    </a:ext>
                  </a:extLst>
                </p:cNvPr>
                <p:cNvPicPr/>
                <p:nvPr/>
              </p:nvPicPr>
              <p:blipFill>
                <a:blip r:embed="rId241"/>
                <a:stretch>
                  <a:fillRect/>
                </a:stretch>
              </p:blipFill>
              <p:spPr>
                <a:xfrm>
                  <a:off x="8923972" y="1654222"/>
                  <a:ext cx="1587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0" name="Ink 139">
                  <a:extLst>
                    <a:ext uri="{FF2B5EF4-FFF2-40B4-BE49-F238E27FC236}">
                      <a16:creationId xmlns:a16="http://schemas.microsoft.com/office/drawing/2014/main" id="{12D75315-1F74-7DFF-52B6-25ED460AD9C9}"/>
                    </a:ext>
                  </a:extLst>
                </p14:cNvPr>
                <p14:cNvContentPartPr/>
                <p14:nvPr/>
              </p14:nvContentPartPr>
              <p14:xfrm>
                <a:off x="9055732" y="1534342"/>
                <a:ext cx="151200" cy="218880"/>
              </p14:xfrm>
            </p:contentPart>
          </mc:Choice>
          <mc:Fallback>
            <p:pic>
              <p:nvPicPr>
                <p:cNvPr id="140" name="Ink 139">
                  <a:extLst>
                    <a:ext uri="{FF2B5EF4-FFF2-40B4-BE49-F238E27FC236}">
                      <a16:creationId xmlns:a16="http://schemas.microsoft.com/office/drawing/2014/main" id="{12D75315-1F74-7DFF-52B6-25ED460AD9C9}"/>
                    </a:ext>
                  </a:extLst>
                </p:cNvPr>
                <p:cNvPicPr/>
                <p:nvPr/>
              </p:nvPicPr>
              <p:blipFill>
                <a:blip r:embed="rId243"/>
                <a:stretch>
                  <a:fillRect/>
                </a:stretch>
              </p:blipFill>
              <p:spPr>
                <a:xfrm>
                  <a:off x="9038092" y="1516342"/>
                  <a:ext cx="1868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1" name="Ink 140">
                  <a:extLst>
                    <a:ext uri="{FF2B5EF4-FFF2-40B4-BE49-F238E27FC236}">
                      <a16:creationId xmlns:a16="http://schemas.microsoft.com/office/drawing/2014/main" id="{97F08AD7-3EC4-A330-A23B-257BBCDB6813}"/>
                    </a:ext>
                  </a:extLst>
                </p14:cNvPr>
                <p14:cNvContentPartPr/>
                <p14:nvPr/>
              </p14:nvContentPartPr>
              <p14:xfrm>
                <a:off x="9348412" y="1697062"/>
                <a:ext cx="16920" cy="10080"/>
              </p14:xfrm>
            </p:contentPart>
          </mc:Choice>
          <mc:Fallback>
            <p:pic>
              <p:nvPicPr>
                <p:cNvPr id="141" name="Ink 140">
                  <a:extLst>
                    <a:ext uri="{FF2B5EF4-FFF2-40B4-BE49-F238E27FC236}">
                      <a16:creationId xmlns:a16="http://schemas.microsoft.com/office/drawing/2014/main" id="{97F08AD7-3EC4-A330-A23B-257BBCDB6813}"/>
                    </a:ext>
                  </a:extLst>
                </p:cNvPr>
                <p:cNvPicPr/>
                <p:nvPr/>
              </p:nvPicPr>
              <p:blipFill>
                <a:blip r:embed="rId245"/>
                <a:stretch>
                  <a:fillRect/>
                </a:stretch>
              </p:blipFill>
              <p:spPr>
                <a:xfrm>
                  <a:off x="9330772" y="1679422"/>
                  <a:ext cx="525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2" name="Ink 141">
                  <a:extLst>
                    <a:ext uri="{FF2B5EF4-FFF2-40B4-BE49-F238E27FC236}">
                      <a16:creationId xmlns:a16="http://schemas.microsoft.com/office/drawing/2014/main" id="{B8CE542B-F7AF-252F-C59A-9B6D13BF9A76}"/>
                    </a:ext>
                  </a:extLst>
                </p14:cNvPr>
                <p14:cNvContentPartPr/>
                <p14:nvPr/>
              </p14:nvContentPartPr>
              <p14:xfrm>
                <a:off x="9442372" y="1607782"/>
                <a:ext cx="109440" cy="288360"/>
              </p14:xfrm>
            </p:contentPart>
          </mc:Choice>
          <mc:Fallback>
            <p:pic>
              <p:nvPicPr>
                <p:cNvPr id="142" name="Ink 141">
                  <a:extLst>
                    <a:ext uri="{FF2B5EF4-FFF2-40B4-BE49-F238E27FC236}">
                      <a16:creationId xmlns:a16="http://schemas.microsoft.com/office/drawing/2014/main" id="{B8CE542B-F7AF-252F-C59A-9B6D13BF9A76}"/>
                    </a:ext>
                  </a:extLst>
                </p:cNvPr>
                <p:cNvPicPr/>
                <p:nvPr/>
              </p:nvPicPr>
              <p:blipFill>
                <a:blip r:embed="rId247"/>
                <a:stretch>
                  <a:fillRect/>
                </a:stretch>
              </p:blipFill>
              <p:spPr>
                <a:xfrm>
                  <a:off x="9424372" y="1590142"/>
                  <a:ext cx="14508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3" name="Ink 142">
                  <a:extLst>
                    <a:ext uri="{FF2B5EF4-FFF2-40B4-BE49-F238E27FC236}">
                      <a16:creationId xmlns:a16="http://schemas.microsoft.com/office/drawing/2014/main" id="{AA9A0F20-D0BD-EAC8-B4CE-27E216C3DA33}"/>
                    </a:ext>
                  </a:extLst>
                </p14:cNvPr>
                <p14:cNvContentPartPr/>
                <p14:nvPr/>
              </p14:nvContentPartPr>
              <p14:xfrm>
                <a:off x="9593572" y="1621822"/>
                <a:ext cx="166680" cy="141120"/>
              </p14:xfrm>
            </p:contentPart>
          </mc:Choice>
          <mc:Fallback>
            <p:pic>
              <p:nvPicPr>
                <p:cNvPr id="143" name="Ink 142">
                  <a:extLst>
                    <a:ext uri="{FF2B5EF4-FFF2-40B4-BE49-F238E27FC236}">
                      <a16:creationId xmlns:a16="http://schemas.microsoft.com/office/drawing/2014/main" id="{AA9A0F20-D0BD-EAC8-B4CE-27E216C3DA33}"/>
                    </a:ext>
                  </a:extLst>
                </p:cNvPr>
                <p:cNvPicPr/>
                <p:nvPr/>
              </p:nvPicPr>
              <p:blipFill>
                <a:blip r:embed="rId249"/>
                <a:stretch>
                  <a:fillRect/>
                </a:stretch>
              </p:blipFill>
              <p:spPr>
                <a:xfrm>
                  <a:off x="9575932" y="1604182"/>
                  <a:ext cx="20232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4" name="Ink 143">
                  <a:extLst>
                    <a:ext uri="{FF2B5EF4-FFF2-40B4-BE49-F238E27FC236}">
                      <a16:creationId xmlns:a16="http://schemas.microsoft.com/office/drawing/2014/main" id="{6DE81DE8-8468-3607-78E3-06CFF6F01206}"/>
                    </a:ext>
                  </a:extLst>
                </p14:cNvPr>
                <p14:cNvContentPartPr/>
                <p14:nvPr/>
              </p14:nvContentPartPr>
              <p14:xfrm>
                <a:off x="9792652" y="1628302"/>
                <a:ext cx="110880" cy="102960"/>
              </p14:xfrm>
            </p:contentPart>
          </mc:Choice>
          <mc:Fallback>
            <p:pic>
              <p:nvPicPr>
                <p:cNvPr id="144" name="Ink 143">
                  <a:extLst>
                    <a:ext uri="{FF2B5EF4-FFF2-40B4-BE49-F238E27FC236}">
                      <a16:creationId xmlns:a16="http://schemas.microsoft.com/office/drawing/2014/main" id="{6DE81DE8-8468-3607-78E3-06CFF6F01206}"/>
                    </a:ext>
                  </a:extLst>
                </p:cNvPr>
                <p:cNvPicPr/>
                <p:nvPr/>
              </p:nvPicPr>
              <p:blipFill>
                <a:blip r:embed="rId251"/>
                <a:stretch>
                  <a:fillRect/>
                </a:stretch>
              </p:blipFill>
              <p:spPr>
                <a:xfrm>
                  <a:off x="9775012" y="1610302"/>
                  <a:ext cx="1465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5" name="Ink 144">
                  <a:extLst>
                    <a:ext uri="{FF2B5EF4-FFF2-40B4-BE49-F238E27FC236}">
                      <a16:creationId xmlns:a16="http://schemas.microsoft.com/office/drawing/2014/main" id="{F4079072-D162-B73D-A1F4-264CF2DA55ED}"/>
                    </a:ext>
                  </a:extLst>
                </p14:cNvPr>
                <p14:cNvContentPartPr/>
                <p14:nvPr/>
              </p14:nvContentPartPr>
              <p14:xfrm>
                <a:off x="9972652" y="1564582"/>
                <a:ext cx="127800" cy="157680"/>
              </p14:xfrm>
            </p:contentPart>
          </mc:Choice>
          <mc:Fallback>
            <p:pic>
              <p:nvPicPr>
                <p:cNvPr id="145" name="Ink 144">
                  <a:extLst>
                    <a:ext uri="{FF2B5EF4-FFF2-40B4-BE49-F238E27FC236}">
                      <a16:creationId xmlns:a16="http://schemas.microsoft.com/office/drawing/2014/main" id="{F4079072-D162-B73D-A1F4-264CF2DA55ED}"/>
                    </a:ext>
                  </a:extLst>
                </p:cNvPr>
                <p:cNvPicPr/>
                <p:nvPr/>
              </p:nvPicPr>
              <p:blipFill>
                <a:blip r:embed="rId253"/>
                <a:stretch>
                  <a:fillRect/>
                </a:stretch>
              </p:blipFill>
              <p:spPr>
                <a:xfrm>
                  <a:off x="9955012" y="1546942"/>
                  <a:ext cx="1634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6" name="Ink 145">
                  <a:extLst>
                    <a:ext uri="{FF2B5EF4-FFF2-40B4-BE49-F238E27FC236}">
                      <a16:creationId xmlns:a16="http://schemas.microsoft.com/office/drawing/2014/main" id="{1DF7380E-696B-D693-6089-856E0EA69C99}"/>
                    </a:ext>
                  </a:extLst>
                </p14:cNvPr>
                <p14:cNvContentPartPr/>
                <p14:nvPr/>
              </p14:nvContentPartPr>
              <p14:xfrm>
                <a:off x="10163452" y="1557382"/>
                <a:ext cx="123480" cy="349560"/>
              </p14:xfrm>
            </p:contentPart>
          </mc:Choice>
          <mc:Fallback>
            <p:pic>
              <p:nvPicPr>
                <p:cNvPr id="146" name="Ink 145">
                  <a:extLst>
                    <a:ext uri="{FF2B5EF4-FFF2-40B4-BE49-F238E27FC236}">
                      <a16:creationId xmlns:a16="http://schemas.microsoft.com/office/drawing/2014/main" id="{1DF7380E-696B-D693-6089-856E0EA69C99}"/>
                    </a:ext>
                  </a:extLst>
                </p:cNvPr>
                <p:cNvPicPr/>
                <p:nvPr/>
              </p:nvPicPr>
              <p:blipFill>
                <a:blip r:embed="rId255"/>
                <a:stretch>
                  <a:fillRect/>
                </a:stretch>
              </p:blipFill>
              <p:spPr>
                <a:xfrm>
                  <a:off x="10145812" y="1539382"/>
                  <a:ext cx="15912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7" name="Ink 146">
                  <a:extLst>
                    <a:ext uri="{FF2B5EF4-FFF2-40B4-BE49-F238E27FC236}">
                      <a16:creationId xmlns:a16="http://schemas.microsoft.com/office/drawing/2014/main" id="{83B2582A-F5F5-AA56-3D48-6EA55F9B3BC2}"/>
                    </a:ext>
                  </a:extLst>
                </p14:cNvPr>
                <p14:cNvContentPartPr/>
                <p14:nvPr/>
              </p14:nvContentPartPr>
              <p14:xfrm>
                <a:off x="8572612" y="1914142"/>
                <a:ext cx="227520" cy="278640"/>
              </p14:xfrm>
            </p:contentPart>
          </mc:Choice>
          <mc:Fallback>
            <p:pic>
              <p:nvPicPr>
                <p:cNvPr id="147" name="Ink 146">
                  <a:extLst>
                    <a:ext uri="{FF2B5EF4-FFF2-40B4-BE49-F238E27FC236}">
                      <a16:creationId xmlns:a16="http://schemas.microsoft.com/office/drawing/2014/main" id="{83B2582A-F5F5-AA56-3D48-6EA55F9B3BC2}"/>
                    </a:ext>
                  </a:extLst>
                </p:cNvPr>
                <p:cNvPicPr/>
                <p:nvPr/>
              </p:nvPicPr>
              <p:blipFill>
                <a:blip r:embed="rId257"/>
                <a:stretch>
                  <a:fillRect/>
                </a:stretch>
              </p:blipFill>
              <p:spPr>
                <a:xfrm>
                  <a:off x="8554612" y="1896142"/>
                  <a:ext cx="26316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8" name="Ink 147">
                  <a:extLst>
                    <a:ext uri="{FF2B5EF4-FFF2-40B4-BE49-F238E27FC236}">
                      <a16:creationId xmlns:a16="http://schemas.microsoft.com/office/drawing/2014/main" id="{B1B84CB9-1C92-9697-8EA7-B148D45FCA35}"/>
                    </a:ext>
                  </a:extLst>
                </p14:cNvPr>
                <p14:cNvContentPartPr/>
                <p14:nvPr/>
              </p14:nvContentPartPr>
              <p14:xfrm>
                <a:off x="8815252" y="2028262"/>
                <a:ext cx="165960" cy="194400"/>
              </p14:xfrm>
            </p:contentPart>
          </mc:Choice>
          <mc:Fallback>
            <p:pic>
              <p:nvPicPr>
                <p:cNvPr id="148" name="Ink 147">
                  <a:extLst>
                    <a:ext uri="{FF2B5EF4-FFF2-40B4-BE49-F238E27FC236}">
                      <a16:creationId xmlns:a16="http://schemas.microsoft.com/office/drawing/2014/main" id="{B1B84CB9-1C92-9697-8EA7-B148D45FCA35}"/>
                    </a:ext>
                  </a:extLst>
                </p:cNvPr>
                <p:cNvPicPr/>
                <p:nvPr/>
              </p:nvPicPr>
              <p:blipFill>
                <a:blip r:embed="rId259"/>
                <a:stretch>
                  <a:fillRect/>
                </a:stretch>
              </p:blipFill>
              <p:spPr>
                <a:xfrm>
                  <a:off x="8797252" y="2010622"/>
                  <a:ext cx="20160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9" name="Ink 148">
                  <a:extLst>
                    <a:ext uri="{FF2B5EF4-FFF2-40B4-BE49-F238E27FC236}">
                      <a16:creationId xmlns:a16="http://schemas.microsoft.com/office/drawing/2014/main" id="{F33C1FB0-A6DC-7F18-31B3-6229BB0EC423}"/>
                    </a:ext>
                  </a:extLst>
                </p14:cNvPr>
                <p14:cNvContentPartPr/>
                <p14:nvPr/>
              </p14:nvContentPartPr>
              <p14:xfrm>
                <a:off x="8983012" y="2060662"/>
                <a:ext cx="146160" cy="139320"/>
              </p14:xfrm>
            </p:contentPart>
          </mc:Choice>
          <mc:Fallback>
            <p:pic>
              <p:nvPicPr>
                <p:cNvPr id="149" name="Ink 148">
                  <a:extLst>
                    <a:ext uri="{FF2B5EF4-FFF2-40B4-BE49-F238E27FC236}">
                      <a16:creationId xmlns:a16="http://schemas.microsoft.com/office/drawing/2014/main" id="{F33C1FB0-A6DC-7F18-31B3-6229BB0EC423}"/>
                    </a:ext>
                  </a:extLst>
                </p:cNvPr>
                <p:cNvPicPr/>
                <p:nvPr/>
              </p:nvPicPr>
              <p:blipFill>
                <a:blip r:embed="rId261"/>
                <a:stretch>
                  <a:fillRect/>
                </a:stretch>
              </p:blipFill>
              <p:spPr>
                <a:xfrm>
                  <a:off x="8965372" y="2042662"/>
                  <a:ext cx="1818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2" name="Ink 151">
                  <a:extLst>
                    <a:ext uri="{FF2B5EF4-FFF2-40B4-BE49-F238E27FC236}">
                      <a16:creationId xmlns:a16="http://schemas.microsoft.com/office/drawing/2014/main" id="{0E5216F5-2AEF-19AD-04FB-BD642C1BB660}"/>
                    </a:ext>
                  </a:extLst>
                </p14:cNvPr>
                <p14:cNvContentPartPr/>
                <p14:nvPr/>
              </p14:nvContentPartPr>
              <p14:xfrm>
                <a:off x="3284932" y="1788502"/>
                <a:ext cx="606960" cy="41400"/>
              </p14:xfrm>
            </p:contentPart>
          </mc:Choice>
          <mc:Fallback>
            <p:pic>
              <p:nvPicPr>
                <p:cNvPr id="152" name="Ink 151">
                  <a:extLst>
                    <a:ext uri="{FF2B5EF4-FFF2-40B4-BE49-F238E27FC236}">
                      <a16:creationId xmlns:a16="http://schemas.microsoft.com/office/drawing/2014/main" id="{0E5216F5-2AEF-19AD-04FB-BD642C1BB660}"/>
                    </a:ext>
                  </a:extLst>
                </p:cNvPr>
                <p:cNvPicPr/>
                <p:nvPr/>
              </p:nvPicPr>
              <p:blipFill>
                <a:blip r:embed="rId263"/>
                <a:stretch>
                  <a:fillRect/>
                </a:stretch>
              </p:blipFill>
              <p:spPr>
                <a:xfrm>
                  <a:off x="3266932" y="1770862"/>
                  <a:ext cx="64260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3" name="Ink 152">
                  <a:extLst>
                    <a:ext uri="{FF2B5EF4-FFF2-40B4-BE49-F238E27FC236}">
                      <a16:creationId xmlns:a16="http://schemas.microsoft.com/office/drawing/2014/main" id="{52DF469B-9111-B0B7-79AE-B07275949DC6}"/>
                    </a:ext>
                  </a:extLst>
                </p14:cNvPr>
                <p14:cNvContentPartPr/>
                <p14:nvPr/>
              </p14:nvContentPartPr>
              <p14:xfrm>
                <a:off x="3132292" y="1729462"/>
                <a:ext cx="218520" cy="201600"/>
              </p14:xfrm>
            </p:contentPart>
          </mc:Choice>
          <mc:Fallback>
            <p:pic>
              <p:nvPicPr>
                <p:cNvPr id="153" name="Ink 152">
                  <a:extLst>
                    <a:ext uri="{FF2B5EF4-FFF2-40B4-BE49-F238E27FC236}">
                      <a16:creationId xmlns:a16="http://schemas.microsoft.com/office/drawing/2014/main" id="{52DF469B-9111-B0B7-79AE-B07275949DC6}"/>
                    </a:ext>
                  </a:extLst>
                </p:cNvPr>
                <p:cNvPicPr/>
                <p:nvPr/>
              </p:nvPicPr>
              <p:blipFill>
                <a:blip r:embed="rId265"/>
                <a:stretch>
                  <a:fillRect/>
                </a:stretch>
              </p:blipFill>
              <p:spPr>
                <a:xfrm>
                  <a:off x="3114292" y="1711462"/>
                  <a:ext cx="2541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5" name="Ink 154">
                  <a:extLst>
                    <a:ext uri="{FF2B5EF4-FFF2-40B4-BE49-F238E27FC236}">
                      <a16:creationId xmlns:a16="http://schemas.microsoft.com/office/drawing/2014/main" id="{06183D93-DC53-FA91-1D7A-C2FCEAE71110}"/>
                    </a:ext>
                  </a:extLst>
                </p14:cNvPr>
                <p14:cNvContentPartPr/>
                <p14:nvPr/>
              </p14:nvContentPartPr>
              <p14:xfrm>
                <a:off x="3288532" y="1062382"/>
                <a:ext cx="452520" cy="1278720"/>
              </p14:xfrm>
            </p:contentPart>
          </mc:Choice>
          <mc:Fallback>
            <p:pic>
              <p:nvPicPr>
                <p:cNvPr id="155" name="Ink 154">
                  <a:extLst>
                    <a:ext uri="{FF2B5EF4-FFF2-40B4-BE49-F238E27FC236}">
                      <a16:creationId xmlns:a16="http://schemas.microsoft.com/office/drawing/2014/main" id="{06183D93-DC53-FA91-1D7A-C2FCEAE71110}"/>
                    </a:ext>
                  </a:extLst>
                </p:cNvPr>
                <p:cNvPicPr/>
                <p:nvPr/>
              </p:nvPicPr>
              <p:blipFill>
                <a:blip r:embed="rId267"/>
                <a:stretch>
                  <a:fillRect/>
                </a:stretch>
              </p:blipFill>
              <p:spPr>
                <a:xfrm>
                  <a:off x="3270532" y="1044382"/>
                  <a:ext cx="488160" cy="13143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6" name="Ink 155">
                  <a:extLst>
                    <a:ext uri="{FF2B5EF4-FFF2-40B4-BE49-F238E27FC236}">
                      <a16:creationId xmlns:a16="http://schemas.microsoft.com/office/drawing/2014/main" id="{0204860D-1ECE-AD36-FD41-B17E34C5316F}"/>
                    </a:ext>
                  </a:extLst>
                </p14:cNvPr>
                <p14:cNvContentPartPr/>
                <p14:nvPr/>
              </p14:nvContentPartPr>
              <p14:xfrm>
                <a:off x="7737772" y="1177222"/>
                <a:ext cx="253800" cy="1220040"/>
              </p14:xfrm>
            </p:contentPart>
          </mc:Choice>
          <mc:Fallback>
            <p:pic>
              <p:nvPicPr>
                <p:cNvPr id="156" name="Ink 155">
                  <a:extLst>
                    <a:ext uri="{FF2B5EF4-FFF2-40B4-BE49-F238E27FC236}">
                      <a16:creationId xmlns:a16="http://schemas.microsoft.com/office/drawing/2014/main" id="{0204860D-1ECE-AD36-FD41-B17E34C5316F}"/>
                    </a:ext>
                  </a:extLst>
                </p:cNvPr>
                <p:cNvPicPr/>
                <p:nvPr/>
              </p:nvPicPr>
              <p:blipFill>
                <a:blip r:embed="rId269"/>
                <a:stretch>
                  <a:fillRect/>
                </a:stretch>
              </p:blipFill>
              <p:spPr>
                <a:xfrm>
                  <a:off x="7719772" y="1159222"/>
                  <a:ext cx="289440" cy="1255680"/>
                </a:xfrm>
                <a:prstGeom prst="rect">
                  <a:avLst/>
                </a:prstGeom>
              </p:spPr>
            </p:pic>
          </mc:Fallback>
        </mc:AlternateContent>
      </p:grpSp>
    </p:spTree>
    <p:extLst>
      <p:ext uri="{BB962C8B-B14F-4D97-AF65-F5344CB8AC3E}">
        <p14:creationId xmlns:p14="http://schemas.microsoft.com/office/powerpoint/2010/main" val="415702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7" name="Google Shape;1057;p36"/>
          <p:cNvSpPr txBox="1"/>
          <p:nvPr/>
        </p:nvSpPr>
        <p:spPr>
          <a:xfrm>
            <a:off x="224979" y="1262371"/>
            <a:ext cx="11806237" cy="4524315"/>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Sometimes, the CDS performance is not suitable for our use case and we need more complex technique to process our data deep into database to get best performance using code-to-data paradigm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want to use database specific features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have limitations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cannot be debugged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Overcome the disadvantages of CDS where we need to branch output of one Queries to another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write imperative logic using CDS – IF, ELSE, LOOP, WHITE, EXCEPTION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also does a strict type check while writing joins and associations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 AMDP is: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static function in ABAP class marked with marker interface IF_AMDP_MARKER_HDB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function can only have Import and Export parameters and all parameters must be passed by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use complex data types (deep)</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Any DB table which we plan to use with AMDP should be added to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using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clause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run the AMDP, A procedure gets created inside the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All the code will be written in SQL scripting programming language which will be pushed into the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we directly execute AMDP in DB, there is no automatic client handling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58" name="Google Shape;1058;p3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AMDP – ABAP managed Data procedure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6" name="Google Shape;1066;p37"/>
          <p:cNvSpPr txBox="1"/>
          <p:nvPr/>
        </p:nvSpPr>
        <p:spPr>
          <a:xfrm>
            <a:off x="224979" y="788088"/>
            <a:ext cx="11806237" cy="39703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a programming language used inside databases, which is an advance version of plain SQL. It is the last option to improve performance of our applications and achieve code to data paradigm by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code-push-down.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Why SQL Script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 the past we used to Fetch the data in ABAP, Loop over the data, Process the data and then write data back to database. We want to fully leverage the computational powers of SAP HANA, hence using SQL script we can achieve it. All our data intensive logic which we write using ABAP can now be pushed down to HANA DB using SQL Script.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https://help.sap.com/docs/SAP_HANA_PLATFORM?locale=en-US&amp;task=use_task</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not case-sensitive and every line ends with semi-colon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 use the code constructs like IF, ELSE, LOOP, FOR, WHILE, RAISE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create variables, they are assigned with null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 is comparison operator and := is the assignment operator. We can assign the value to variable using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but when we use the variable in the code, we use value of (:) operator to use a variable.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assign the a query to a variable, the variable will allocate memory automatically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67" name="Google Shape;1067;p3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SQL Scripting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38"/>
          <p:cNvSpPr txBox="1"/>
          <p:nvPr/>
        </p:nvSpPr>
        <p:spPr>
          <a:xfrm>
            <a:off x="191294" y="104739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Bridge the gap between CDS and AMDP, A CDS table function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Defines the skeleton of the data which we want from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it executes, it actually calls SQL Script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creates a FUNCTION database unlike AMDP creates a PROCEDURE in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CDS table function, can later be used to build view on view or can be used in OTHER CDS views also as JOIN/</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Plain CDS functions: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https://help.sap.com/doc/abapdocu_752_index_htm/7.52/en-US/abencds_f1_builtin_functions.htm</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76" name="Google Shape;1076;p3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Table function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2067</Words>
  <Application>Microsoft Office PowerPoint</Application>
  <PresentationFormat>Custom</PresentationFormat>
  <Paragraphs>209</Paragraphs>
  <Slides>25</Slides>
  <Notes>22</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25</vt:i4>
      </vt:variant>
    </vt:vector>
  </HeadingPairs>
  <TitlesOfParts>
    <vt:vector size="40" baseType="lpstr">
      <vt:lpstr>Calibri</vt:lpstr>
      <vt:lpstr>Cooper Black</vt:lpstr>
      <vt:lpstr>Corben</vt:lpstr>
      <vt:lpstr>Cambria</vt:lpstr>
      <vt:lpstr>Noto Sans Symbols</vt:lpstr>
      <vt:lpstr>Arial</vt:lpstr>
      <vt:lpstr>Arial Black</vt:lpstr>
      <vt:lpstr>Quattrocento Sans</vt:lpstr>
      <vt:lpstr>Segoe UI Light</vt:lpstr>
      <vt:lpstr>Open Sans</vt:lpstr>
      <vt:lpstr>Segoe UI</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lpstr>RAP – The Big picture</vt:lpstr>
      <vt:lpstr>What is a Business Object</vt:lpstr>
      <vt:lpstr>Types of Implementation (Scenario) </vt:lpstr>
      <vt:lpstr>BO Runtime Implementation Types</vt:lpstr>
      <vt:lpstr>Explanation of Flight Data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34</cp:revision>
  <dcterms:created xsi:type="dcterms:W3CDTF">2023-10-03T21:33:12Z</dcterms:created>
  <dcterms:modified xsi:type="dcterms:W3CDTF">2024-06-19T06:50:53Z</dcterms:modified>
</cp:coreProperties>
</file>