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3"/>
  </p:notesMasterIdLst>
  <p:sldIdLst>
    <p:sldId id="256" r:id="rId5"/>
    <p:sldId id="402" r:id="rId6"/>
    <p:sldId id="276" r:id="rId7"/>
    <p:sldId id="283" r:id="rId8"/>
    <p:sldId id="285" r:id="rId9"/>
    <p:sldId id="284" r:id="rId10"/>
    <p:sldId id="286" r:id="rId11"/>
    <p:sldId id="287" r:id="rId12"/>
    <p:sldId id="288" r:id="rId13"/>
    <p:sldId id="291" r:id="rId14"/>
    <p:sldId id="292" r:id="rId15"/>
    <p:sldId id="293" r:id="rId16"/>
    <p:sldId id="295" r:id="rId17"/>
    <p:sldId id="296" r:id="rId18"/>
    <p:sldId id="297" r:id="rId19"/>
    <p:sldId id="298" r:id="rId20"/>
    <p:sldId id="419" r:id="rId21"/>
    <p:sldId id="409" r:id="rId22"/>
  </p:sldIdLst>
  <p:sldSz cx="12188825" cy="6858000"/>
  <p:notesSz cx="6858000" cy="9144000"/>
  <p:embeddedFontLs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Open Sans" panose="020B0606030504020204" pitchFamily="34" charset="0"/>
      <p:regular r:id="rId32"/>
      <p:bold r:id="rId33"/>
      <p:italic r:id="rId34"/>
      <p:boldItalic r:id="rId35"/>
    </p:embeddedFont>
    <p:embeddedFont>
      <p:font typeface="Quattrocento Sans" panose="020B0502050000020003" pitchFamily="34"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
      <p:font typeface="Segoe UI Light" panose="020B0502040204020203" pitchFamily="3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80"/>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7.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6.fntdata"/><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5.388"/>
    </inkml:context>
    <inkml:brush xml:id="br0">
      <inkml:brushProperty name="width" value="0.05" units="cm"/>
      <inkml:brushProperty name="height" value="0.05" units="cm"/>
    </inkml:brush>
  </inkml:definitions>
  <inkml:trace contextRef="#ctx0" brushRef="#br0">571 178 4224 0 0,'2'-5'27'0'0,"0"0"0"0"0,-1 1 0 0 0,0-1 0 0 0,0 0 0 0 0,0 0 0 0 0,0 0 0 0 0,-1 0 0 0 0,0 0 0 0 0,0 0 0 0 0,-1 0 0 0 0,-1-8 0 0 0,1 4 91 0 0,-1 1-1 0 0,0 0 1 0 0,-1 0 0 0 0,0 0-1 0 0,0 0 1 0 0,-6-9 0 0 0,7 14-75 0 0,0 0-1 0 0,0 1 1 0 0,-1-1 0 0 0,1 1-1 0 0,-1 0 1 0 0,0-1 0 0 0,0 1-1 0 0,0 0 1 0 0,0 0 0 0 0,0 1-1 0 0,0-1 1 0 0,0 1 0 0 0,-1 0-1 0 0,1-1 1 0 0,0 2 0 0 0,-1-1-1 0 0,1 0 1 0 0,-1 1 0 0 0,1-1-1 0 0,-5 1 1 0 0,-5 0 68 0 0,-1 0 1 0 0,0 1-1 0 0,1 0 0 0 0,-16 4 1 0 0,8 0 77 0 0,1 1 0 0 0,0 1 0 0 0,0 1 1 0 0,1 0-1 0 0,0 2 0 0 0,0 0 0 0 0,-22 17 1 0 0,15-8 76 0 0,1 1 1 0 0,1 1-1 0 0,0 2 1 0 0,-24 30 0 0 0,38-40-213 0 0,1 0 0 0 0,0 1 0 0 0,1 0 0 0 0,1 0 0 0 0,0 0 0 0 0,1 1 0 0 0,1 0 0 0 0,-7 27 0 0 0,10-33-34 0 0,1-1 0 0 0,0 1 0 0 0,1 0 0 0 0,-1 0 0 0 0,2 0 0 0 0,-1 0 0 0 0,4 13 0 0 0,-3-16 1 0 0,1-1 0 0 0,0 1 0 0 0,0-1 0 0 0,0 0 0 0 0,1 0 1 0 0,-1 0-1 0 0,1 0 0 0 0,0 0 0 0 0,1 0 0 0 0,-1-1 0 0 0,1 1 0 0 0,7 5 0 0 0,1-1 16 0 0,0 0 0 0 0,1-1 0 0 0,0-1 0 0 0,1 0 0 0 0,0 0 0 0 0,0-1 0 0 0,0-1 0 0 0,1-1 0 0 0,0 0 0 0 0,-1-1 0 0 0,18 2 0 0 0,8-1-19 0 0,0-1 0 0 0,1-3 0 0 0,39-4 0 0 0,-25-1-13 0 0,-1-3-1 0 0,0-1 1 0 0,53-18-1 0 0,-78 18-5 0 0,0-2-1 0 0,-1 0 1 0 0,-1-2 0 0 0,0-1 0 0 0,0-1-1 0 0,48-37 1 0 0,-66 44 1 0 0,0-1-1 0 0,0 1 1 0 0,-1-2-1 0 0,0 1 1 0 0,0-1-1 0 0,-1 0 1 0 0,-1-1-1 0 0,1 1 1 0 0,-2-1-1 0 0,0-1 1 0 0,0 1 0 0 0,-1-1-1 0 0,5-18 1 0 0,-8 20-20 0 0,1 0-1 0 0,-1 0 1 0 0,-1 0 0 0 0,0-1 0 0 0,0 1 0 0 0,-1 0 0 0 0,0 0 0 0 0,-1 0 0 0 0,0 0 0 0 0,-1 0 0 0 0,0 0-1 0 0,0 0 1 0 0,-1 1 0 0 0,-1 0 0 0 0,1 0 0 0 0,-11-14 0 0 0,10 14-38 0 0,-2 1-1 0 0,1 0 1 0 0,-1 1 0 0 0,0 0-1 0 0,0 0 1 0 0,-1 0 0 0 0,0 1-1 0 0,-1 0 1 0 0,1 1 0 0 0,-1-1-1 0 0,0 2 1 0 0,0-1 0 0 0,0 1-1 0 0,-16-4 1 0 0,13 6-47 0 0,0 0-1 0 0,0 0 1 0 0,0 1 0 0 0,0 0 0 0 0,-1 1-1 0 0,1 1 1 0 0,0 0 0 0 0,0 1 0 0 0,0 0-1 0 0,0 0 1 0 0,-22 9 0 0 0,11-2-215 0 0,0 1 0 0 0,0 0 0 0 0,1 2 0 0 0,0 1 0 0 0,1 1 0 0 0,1 0 0 0 0,0 2 0 0 0,1 0 1 0 0,1 1-1 0 0,0 1 0 0 0,-15 21 0 0 0,14-9-388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394"/>
    </inkml:context>
    <inkml:brush xml:id="br0">
      <inkml:brushProperty name="width" value="0.05" units="cm"/>
      <inkml:brushProperty name="height" value="0.05" units="cm"/>
    </inkml:brush>
  </inkml:definitions>
  <inkml:trace contextRef="#ctx0" brushRef="#br0">0 135 4016 0 0,'0'-6'81'0'0,"1"0"-1"0"0,-1 0 0 0 0,1 0 0 0 0,0 0 0 0 0,1 0 1 0 0,-1 0-1 0 0,1 0 0 0 0,0 1 0 0 0,1-1 1 0 0,-1 1-1 0 0,1-1 0 0 0,0 1 0 0 0,6-8 0 0 0,-6 10-29 0 0,-1 1 0 0 0,1-1-1 0 0,-1 1 1 0 0,1 0 0 0 0,-1 0-1 0 0,1 0 1 0 0,0 0 0 0 0,0 0-1 0 0,0 0 1 0 0,0 1 0 0 0,1 0-1 0 0,-1-1 1 0 0,0 1 0 0 0,1 0-1 0 0,-1 1 1 0 0,0-1 0 0 0,1 0-1 0 0,-1 1 1 0 0,1 0 0 0 0,-1 0-1 0 0,1 0 1 0 0,-1 0 0 0 0,1 1-1 0 0,5 1 1 0 0,-1 0-10 0 0,0 1 0 0 0,0 1 0 0 0,-1-1 0 0 0,1 1 1 0 0,-1 1-1 0 0,0-1 0 0 0,0 1 0 0 0,0 1 0 0 0,-1-1 0 0 0,0 1 0 0 0,0 0 1 0 0,0 0-1 0 0,9 14 0 0 0,-5-6-43 0 0,-1 1 1 0 0,-1 1-1 0 0,0 0 0 0 0,0 0 1 0 0,8 29-1 0 0,-13-34 3 0 0,0 1 0 0 0,-1 0 1 0 0,2 24-1 0 0,-4-32 15 0 0,0-1 1 0 0,0 0-1 0 0,0 0 0 0 0,0 1 0 0 0,0-1 1 0 0,-1 0-1 0 0,0 0 0 0 0,0 0 1 0 0,0 1-1 0 0,0-1 0 0 0,0 0 0 0 0,0 0 1 0 0,-1 0-1 0 0,1-1 0 0 0,-1 1 1 0 0,0 0-1 0 0,0-1 0 0 0,0 1 0 0 0,-4 3 1 0 0,5-5-10 0 0,0-1 0 0 0,1 1 0 0 0,-1 0 0 0 0,0-1 0 0 0,0 1 0 0 0,0-1 0 0 0,0 1 1 0 0,0-1-1 0 0,0 0 0 0 0,0 1 0 0 0,0-1 0 0 0,0 0 0 0 0,0 0 0 0 0,0 0 0 0 0,0 0 0 0 0,0 1 1 0 0,0-1-1 0 0,0-1 0 0 0,0 1 0 0 0,0 0 0 0 0,0 0 0 0 0,0 0 0 0 0,0 0 0 0 0,0-1 1 0 0,-2 0-1 0 0,2 0 17 0 0,-1 0 0 0 0,0 0 1 0 0,1-1-1 0 0,-1 1 1 0 0,1-1-1 0 0,0 1 0 0 0,-1-1 1 0 0,1 0-1 0 0,0 1 1 0 0,0-1-1 0 0,0 0 0 0 0,-1-2 1 0 0,-1-3 37 0 0,1 0 0 0 0,-1 1 0 0 0,2-1-1 0 0,-1 0 1 0 0,1 0 0 0 0,-1-12 0 0 0,3 10-110 0 0,0 0-1 0 0,0 0 1 0 0,1-1-1 0 0,0 1 1 0 0,1 1-1 0 0,0-1 1 0 0,0 0-1 0 0,8-13 1 0 0,43-63-579 0 0,-43 69 96 0 0,1 1-1 0 0,1 1 0 0 0,0 0 1 0 0,21-17-1 0 0,-21 23-125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2.225"/>
    </inkml:context>
    <inkml:brush xml:id="br0">
      <inkml:brushProperty name="width" value="0.05" units="cm"/>
      <inkml:brushProperty name="height" value="0.05" units="cm"/>
    </inkml:brush>
  </inkml:definitions>
  <inkml:trace contextRef="#ctx0" brushRef="#br0">105 18 4312 0 0,'0'0'325'0'0,"7"-3"-159"0"0,22-9 49 0 0,-22 10 878 0 0,-5 51-662 0 0,-1-33-313 0 0,0 1 1 0 0,-3 20-1 0 0,2-4 121 0 0,1-1 0 0 0,2 0 0 0 0,1-1-1 0 0,16 57 1 0 0,5 43 451 0 0,32 705 2184 0 0,-57-830-2861 0 0,-6 440 563 0 0,-5-327-411 0 0,-45 200 0 0 0,20-165-66 0 0,-42 163 36 0 0,72-297-137 0 0,-3 16-33 0 0,-1-1-1 0 0,-3 0 1 0 0,-17 35-1 0 0,25-55-956 0 0,7-16 32 0 0,-1 0 767 0 0,0 0 1 0 0,-1 1-1 0 0,1-1 0 0 0,0 0 1 0 0,0 0-1 0 0,-1 0 0 0 0,1 1 1 0 0,-1-1-1 0 0,1 0 0 0 0,-1 0 0 0 0,1 0 1 0 0,-1 0-1 0 0,0 0 0 0 0,1 0 1 0 0,-1 0-1 0 0,0 0 0 0 0,0 0 0 0 0,0-1 1 0 0,0 1-1 0 0,0 0 0 0 0,0 0 1 0 0,0 0-1 0 0,0 0 0 0 0,0-1 1 0 0,-2-2-1167 0 0,8 4 245 0 0,-4-2 788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2.612"/>
    </inkml:context>
    <inkml:brush xml:id="br0">
      <inkml:brushProperty name="width" value="0.05" units="cm"/>
      <inkml:brushProperty name="height" value="0.05" units="cm"/>
    </inkml:brush>
  </inkml:definitions>
  <inkml:trace contextRef="#ctx0" brushRef="#br0">8 16 2840 0 0,'0'5'41'0'0,"0"-4"4"0"0,1 0 0 0 0,-1 0 0 0 0,0 0 0 0 0,0 0 0 0 0,0 0 0 0 0,0 0 0 0 0,0 0 1 0 0,-1 0-1 0 0,1 0 0 0 0,0 1 0 0 0,0-1 0 0 0,-1 0 0 0 0,1-1 0 0 0,-1 1 0 0 0,1 0 1 0 0,-1 2-1 0 0,0-2 106 0 0,0 1 0 0 0,1 0 1 0 0,0-1-1 0 0,-1 1 0 0 0,1-1 1 0 0,0 1-1 0 0,0 0 1 0 0,0 0-1 0 0,0-1 0 0 0,0 1 1 0 0,1 2-1 0 0,-1 10 394 0 0,0-13-513 0 0,-1 1-1 0 0,1 0 1 0 0,-1-1 0 0 0,1 1 0 0 0,0 0 0 0 0,-1 0 0 0 0,1-1 0 0 0,0 1 0 0 0,0 0 0 0 0,1 0 0 0 0,-1-1 0 0 0,0 1 0 0 0,1 0 0 0 0,-1 0 0 0 0,1-1 0 0 0,-1 1 0 0 0,1 0 0 0 0,0-1 0 0 0,-1 1 0 0 0,1-1 0 0 0,0 1-1 0 0,1 1 1 0 0,1-1-7 0 0,0 1 0 0 0,-1-1-1 0 0,1 1 1 0 0,0-1 0 0 0,1 0 0 0 0,-1 0-1 0 0,0 0 1 0 0,0-1 0 0 0,1 1-1 0 0,3 1 1 0 0,7 1-28 0 0,1-1-1 0 0,-1 0 1 0 0,0-1-1 0 0,25 1 1 0 0,449-18 66 0 0,-316 4-72 0 0,2480-41-92 0 0,-1272 37 144 0 0,-1289 10-422 0 0,0-4 0 0 0,121-26 0 0 0,-174 23-214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3.902"/>
    </inkml:context>
    <inkml:brush xml:id="br0">
      <inkml:brushProperty name="width" value="0.05" units="cm"/>
      <inkml:brushProperty name="height" value="0.05" units="cm"/>
    </inkml:brush>
  </inkml:definitions>
  <inkml:trace contextRef="#ctx0" brushRef="#br0">13 120 3928 0 0,'-12'-1'285'0'0,"17"-2"282"0"0,24 0-139 0 0,601-18 113 0 0,-270 4-421 0 0,1330-31-196 0 0,3 45-243 0 0,-1114 20 486 0 0,202 2-171 0 0,-735-18 11 0 0,35 0 270 0 0,1-3-1 0 0,84-13 0 0 0,-157 12 200 0 0,-10-1-153 0 0,-18-6-6 0 0,-35-5-69 0 0,46 14-231 0 0,-15-3 49 0 0,-37-3 0 0 0,54 7-61 0 0,0 0 0 0 0,0 0 1 0 0,0 1-1 0 0,-1-1 0 0 0,1 1 0 0 0,0 1 1 0 0,0-1-1 0 0,0 1 0 0 0,1 0 1 0 0,-1 1-1 0 0,-7 3 0 0 0,12-5-3 0 0,0 0 0 0 0,0-1 0 0 0,1 1-1 0 0,-1 0 1 0 0,0 0 0 0 0,0 0 0 0 0,1 0-1 0 0,-1 1 1 0 0,0-1 0 0 0,1 0 0 0 0,-1 0-1 0 0,1 0 1 0 0,0 0 0 0 0,-1 1 0 0 0,1-1-1 0 0,0 0 1 0 0,0 0 0 0 0,-1 1 0 0 0,1-1-1 0 0,0 0 1 0 0,0 0 0 0 0,1 1 0 0 0,-1-1-1 0 0,0 0 1 0 0,0 0 0 0 0,1 2 0 0 0,12 38 120 0 0,-6-23-42 0 0,-2 4 85 0 0,0 0 0 0 0,-2 1 0 0 0,0-1 1 0 0,-1 1-1 0 0,-3 35 0 0 0,-17 114 405 0 0,-37 159-59 0 0,-17 146 240 0 0,43 0-16 0 0,27 0-173 0 0,2-297-256 0 0,0-24-222 0 0,-21 163 1 0 0,19-305-88 0 0,-1 7 0 0 0,0-2 0 0 0,-1 1 0 0 0,-10 31 0 0 0,-9 5 39 0 0,20-37-66 0 0,3-18-28 0 0,2 16-15 0 0,9 72 29 0 0,-9-85 379 0 0,-2-4-447 0 0,0 0-1 0 0,0 1 1 0 0,0-1 0 0 0,-1 0-1 0 0,1 0 1 0 0,0 1-1 0 0,0-1 1 0 0,0 0 0 0 0,-1 0-1 0 0,1 0 1 0 0,0 1-1 0 0,0-1 1 0 0,0 0 0 0 0,-1 0-1 0 0,1 0 1 0 0,0 0 0 0 0,0 0-1 0 0,-1 1 1 0 0,1-1-1 0 0,0 0 1 0 0,-1 0 0 0 0,1 0-1 0 0,0 0 1 0 0,0 0-1 0 0,-1 0 1 0 0,1 0 0 0 0,0 0-1 0 0,-1 0 1 0 0,1 0 0 0 0,0 0-1 0 0,0 0 1 0 0,-1 0-1 0 0,1 0 1 0 0,0 0 0 0 0,-1 0-1 0 0,1-1 1 0 0,-37-2-815 0 0,27 3-138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4.655"/>
    </inkml:context>
    <inkml:brush xml:id="br0">
      <inkml:brushProperty name="width" value="0.05" units="cm"/>
      <inkml:brushProperty name="height" value="0.05" units="cm"/>
    </inkml:brush>
  </inkml:definitions>
  <inkml:trace contextRef="#ctx0" brushRef="#br0">23 26 3724 0 0,'-8'-5'108'0'0,"-6"-4"1710"0"0,16 6-989 0 0,10 3-663 0 0,87 1 239 0 0,-42-3-344 0 0,374-6-17 0 0,884 35 765 0 0,-1 41-679 0 0,-269-13 0 0 0,-826-44-69 0 0,901 28 40 0 0,-886-44-423 0 0,-204-1-89 0 0,-24 0-30 0 0,-7 6 413 0 0,1-1-1 0 0,0 0 0 0 0,-1 1 0 0 0,1-1 0 0 0,-1 1 0 0 0,1-1 0 0 0,-1 1 0 0 0,1-1 1 0 0,-1 1-1 0 0,1 0 0 0 0,-1-1 0 0 0,0 1 0 0 0,1-1 0 0 0,-1 1 0 0 0,0 0 0 0 0,1 0 0 0 0,-2-1 1 0 0,-16-5-624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127"/>
    </inkml:context>
    <inkml:brush xml:id="br0">
      <inkml:brushProperty name="width" value="0.05" units="cm"/>
      <inkml:brushProperty name="height" value="0.05" units="cm"/>
    </inkml:brush>
  </inkml:definitions>
  <inkml:trace contextRef="#ctx0" brushRef="#br0">6 1 6909 0 0,'-3'0'-16'0'0,"3"0"18"0"0,0 0 0 0 0,0 0-1 0 0,0 0 1 0 0,0 0 0 0 0,0 0-1 0 0,0 0 1 0 0,0 0 0 0 0,0 0-1 0 0,0 0 1 0 0,0 1 0 0 0,0-1-1 0 0,0 0 1 0 0,0 0 0 0 0,0 0-1 0 0,0 0 1 0 0,0 0 0 0 0,0 0-1 0 0,0 0 1 0 0,0 0 0 0 0,0 0-1 0 0,0 0 1 0 0,0 0 0 0 0,0 0-1 0 0,0 0 1 0 0,0 1 0 0 0,0-1-1 0 0,0 0 1 0 0,0 0 0 0 0,0 0-1 0 0,0 0 1 0 0,0 0 0 0 0,0 0-1 0 0,0 0 1 0 0,0 0 0 0 0,0 0 0 0 0,0 0-1 0 0,-1 0 1 0 0,1 0 0 0 0,0 0-1 0 0,0 0 1 0 0,0 0 0 0 0,0 0-1 0 0,0 0 1 0 0,0 0 0 0 0,0 0-1 0 0,0 0 1 0 0,0 0 0 0 0,0 0-1 0 0,0 0 1 0 0,0 0 0 0 0,0 0-1 0 0,-1 0 1 0 0,1 0 0 0 0,0 0-1 0 0,0 0 1 0 0,0 0 0 0 0,0 0-1 0 0,0 0 1 0 0,0 0 0 0 0,0 0-1 0 0,0 0 1 0 0,0 0 0 0 0,3 11 88 0 0,3 32-114 0 0,-2-1 0 0 0,-2 1 0 0 0,-7 85 0 0 0,4-66-1242 0 0,1-55 647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460"/>
    </inkml:context>
    <inkml:brush xml:id="br0">
      <inkml:brushProperty name="width" value="0.05" units="cm"/>
      <inkml:brushProperty name="height" value="0.05" units="cm"/>
    </inkml:brush>
  </inkml:definitions>
  <inkml:trace contextRef="#ctx0" brushRef="#br0">106 207 4816 0 0,'-1'-10'88'0'0,"1"0"0"0"0,1 0-1 0 0,0 0 1 0 0,0 0-1 0 0,1 0 1 0 0,0 1-1 0 0,1-1 1 0 0,0 1-1 0 0,7-15 1 0 0,-9 20 978 0 0,32-11-884 0 0,100-46-77 0 0,-126 58-89 0 0,0 0 1 0 0,0 1-1 0 0,1 0 0 0 0,-1 0 0 0 0,8-1 0 0 0,-13 3-14 0 0,0 0 0 0 0,-1 0 0 0 0,1 0 0 0 0,0 0 0 0 0,-1 1 0 0 0,1-1-1 0 0,-1 0 1 0 0,1 1 0 0 0,0 0 0 0 0,-1-1 0 0 0,3 2 0 0 0,8 3-8 0 0,-3-2 3 0 0,-1 0 0 0 0,1 0-1 0 0,-1 1 1 0 0,0 0 0 0 0,-1 1-1 0 0,1 0 1 0 0,-1 0 0 0 0,1 0 0 0 0,-2 1-1 0 0,1 0 1 0 0,-1 1 0 0 0,0 0-1 0 0,0-1 1 0 0,5 10 0 0 0,-8-12 2 0 0,-1 0 0 0 0,1 0 0 0 0,-1 0 0 0 0,-1 0 0 0 0,1 0 1 0 0,-1 0-1 0 0,1 1 0 0 0,-1-1 0 0 0,0 0 0 0 0,-1 1 0 0 0,1-1 0 0 0,-1 1 1 0 0,0-1-1 0 0,0 1 0 0 0,0-1 0 0 0,-1 1 0 0 0,1-1 0 0 0,-1 1 1 0 0,0-1-1 0 0,0 0 0 0 0,-1 0 0 0 0,1 1 0 0 0,-1-1 0 0 0,0 0 0 0 0,0 0 1 0 0,-1 0-1 0 0,1-1 0 0 0,-1 1 0 0 0,0 0 0 0 0,-4 3 0 0 0,-3 3-1 0 0,-1 0 0 0 0,-1-2-1 0 0,1 1 1 0 0,-1-1 0 0 0,-1-1 0 0 0,0 0-1 0 0,0-1 1 0 0,0 0 0 0 0,0-1 0 0 0,-27 6-1 0 0,8-4 3 0 0,0-1-1 0 0,-1-2 1 0 0,-55 0-1 0 0,84-4 1 0 0,-59-3 9 0 0,58 3-3 0 0,-1-1-1 0 0,1 0 0 0 0,0 0 0 0 0,0-1 0 0 0,0 1 1 0 0,0-1-1 0 0,1 0 0 0 0,-1-1 0 0 0,-8-4 0 0 0,12 6-5 0 0,1 1 0 0 0,-1-1 0 0 0,0 0 0 0 0,0 1-1 0 0,1-1 1 0 0,-1 0 0 0 0,0 0 0 0 0,1 1 0 0 0,-1-1-1 0 0,1 0 1 0 0,-1 0 0 0 0,1 0 0 0 0,-1 0 0 0 0,1 0-1 0 0,0 0 1 0 0,0 0 0 0 0,-1 0 0 0 0,1 0 0 0 0,0 0 0 0 0,0 0-1 0 0,0 0 1 0 0,0 0 0 0 0,0 0 0 0 0,0-1 0 0 0,1 0-14 0 0,-1 0 0 0 0,1 0 0 0 0,0 0 0 0 0,0 0 0 0 0,0 0 0 0 0,0 0 1 0 0,0 0-1 0 0,1 0 0 0 0,-1 1 0 0 0,3-4 0 0 0,0 1-104 0 0,1 0-1 0 0,-1 0 1 0 0,1 1 0 0 0,0-1-1 0 0,0 1 1 0 0,0 0 0 0 0,10-4-1 0 0,6 1-442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5.774"/>
    </inkml:context>
    <inkml:brush xml:id="br0">
      <inkml:brushProperty name="width" value="0.05" units="cm"/>
      <inkml:brushProperty name="height" value="0.05" units="cm"/>
    </inkml:brush>
  </inkml:definitions>
  <inkml:trace contextRef="#ctx0" brushRef="#br0">1 69 6785 0 0,'0'-1'0'0'0,"0"0"1"0"0,0 1-1 0 0,0-1 0 0 0,0 0 1 0 0,1 0-1 0 0,-1 0 1 0 0,0 0-1 0 0,0 1 1 0 0,1-1-1 0 0,-1 0 1 0 0,0 0-1 0 0,1 1 1 0 0,-1-1-1 0 0,1 0 1 0 0,-1 0-1 0 0,1 1 1 0 0,-1-1-1 0 0,1 1 0 0 0,0-1 1 0 0,-1 1-1 0 0,1-1 1 0 0,0 1-1 0 0,-1-1 1 0 0,1 1-1 0 0,1-1 1 0 0,1 0 17 0 0,0 0 0 0 0,0 0 0 0 0,0 0 0 0 0,0 1 0 0 0,0-1 0 0 0,0 1 0 0 0,4-1 0 0 0,4 2 79 0 0,0 0 0 0 0,-1 0-1 0 0,14 3 1 0 0,-6 1 85 0 0,-5-3-5 0 0,0 1-1 0 0,0 1 0 0 0,20 9 1 0 0,-29-11-159 0 0,0 1 0 0 0,0-1 1 0 0,0 1-1 0 0,0-1 0 0 0,-1 1 0 0 0,1 1 1 0 0,-1-1-1 0 0,0 0 0 0 0,0 1 0 0 0,0-1 1 0 0,0 1-1 0 0,-1 0 0 0 0,1 0 0 0 0,2 8 0 0 0,2 10-18 0 0,-5-17-54 0 0,-13 7-91 0 0,-32 39 119 0 0,32-38 93 0 0,6-11 5 0 0,-18 5 8 0 0,17-5 581 0 0,6-9-598 0 0,2-19-42 0 0,-2 20-76 0 0,25-19-22 0 0,72-74-27 0 0,-73 74-55 0 0,-3 15-2731 0 0,81-40 2091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6.122"/>
    </inkml:context>
    <inkml:brush xml:id="br0">
      <inkml:brushProperty name="width" value="0.05" units="cm"/>
      <inkml:brushProperty name="height" value="0.05" units="cm"/>
    </inkml:brush>
  </inkml:definitions>
  <inkml:trace contextRef="#ctx0" brushRef="#br0">3 1 4904 0 0,'0'0'117'0'0,"6"2"-6"0"0,-2 1 20 0 0,-2-2 23 0 0,0 0-1 0 0,-1 0 1 0 0,1-1 0 0 0,0 1 0 0 0,-1 0-1 0 0,1 0 1 0 0,0-1 0 0 0,0 1 0 0 0,0-1-1 0 0,-1 1 1 0 0,4-1 0 0 0,-11 10-126 0 0,-18 30-90 0 0,18-30 353 0 0,6 0-153 0 0,2 35 892 0 0,3-39-941 0 0,13 18-4 0 0,-13-19-5 0 0,2-5-61 0 0,-1 0-1 0 0,1 0 0 0 0,-1-1 0 0 0,14-4 0 0 0,-7 2-21 0 0,-12 3 1 0 0,0 0 0 0 0,0 0 0 0 0,0 0 0 0 0,0 0 0 0 0,0 0 0 0 0,0-1 0 0 0,0 1 0 0 0,0 0 0 0 0,0-1 0 0 0,0 1 0 0 0,0-1 0 0 0,0 1 0 0 0,0-1 0 0 0,-1 1 0 0 0,1-1 0 0 0,0 0-1 0 0,0 1 1 0 0,-1-1 0 0 0,1 0 0 0 0,0 0 0 0 0,-1 1 0 0 0,2-3 0 0 0,34-38-37 0 0,-27 31-25 0 0,-17 5-169 0 0,-24-12 147 0 0,24 12 14 0 0,-1 5-760 0 0,-28-2 490 0 0,27 1-35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36.579"/>
    </inkml:context>
    <inkml:brush xml:id="br0">
      <inkml:brushProperty name="width" value="0.05" units="cm"/>
      <inkml:brushProperty name="height" value="0.05" units="cm"/>
    </inkml:brush>
  </inkml:definitions>
  <inkml:trace contextRef="#ctx0" brushRef="#br0">184 298 5817 0 0,'4'-1'62'0'0,"0"-1"0"0"0,1 1 1 0 0,-1-1-1 0 0,0 0 1 0 0,0-1-1 0 0,0 1 1 0 0,0-1-1 0 0,0 1 1 0 0,6-7-1 0 0,-10 8-18 0 0,1 1 0 0 0,-1-1 0 0 0,1 1 0 0 0,0-1 0 0 0,-1 1 0 0 0,1-1-1 0 0,0 1 1 0 0,-1 0 0 0 0,1-1 0 0 0,0 1 0 0 0,0 0 0 0 0,-1-1 0 0 0,1 1 0 0 0,0 0 0 0 0,0 0-1 0 0,1 0 1 0 0,-18 2 560 0 0,-8-8-121 0 0,21 5-432 0 0,0 0-1 0 0,0 0 1 0 0,0 0 0 0 0,0 1-1 0 0,0-1 1 0 0,0 1 0 0 0,0-1-1 0 0,-7 1 1 0 0,0 2 16 0 0,-1 0 1 0 0,1 1-1 0 0,0 0 0 0 0,0 0 0 0 0,0 1 0 0 0,0 0 1 0 0,0 1-1 0 0,-16 11 0 0 0,21-13-54 0 0,0 0 0 0 0,1 1 0 0 0,-1 0 1 0 0,1-1-1 0 0,0 2 0 0 0,0-1 0 0 0,1 0 0 0 0,-1 1 0 0 0,1 0 0 0 0,0 0 0 0 0,0 0 0 0 0,0 0 0 0 0,1 0 0 0 0,-1 0 1 0 0,2 1-1 0 0,-1-1 0 0 0,-2 11 0 0 0,4-14 2 0 0,0 0 0 0 0,0 1 0 0 0,0-1 0 0 0,0 0 0 0 0,0 0 0 0 0,0 1 1 0 0,0-1-1 0 0,1 0 0 0 0,-1 0 0 0 0,1 1 0 0 0,0-1 0 0 0,0 0 0 0 0,-1 0 0 0 0,1 0 0 0 0,1 0 0 0 0,-1 0 1 0 0,0 0-1 0 0,0 0 0 0 0,1 0 0 0 0,2 2 0 0 0,-1-2 15 0 0,0 1 0 0 0,0-1 0 0 0,1-1 0 0 0,-1 1 0 0 0,0 0 0 0 0,1-1 0 0 0,-1 0 0 0 0,1 0 0 0 0,0 0 0 0 0,-1 0 0 0 0,7 0 0 0 0,3 0 9 0 0,-1-1 1 0 0,0 0-1 0 0,1-1 0 0 0,-1-1 1 0 0,0 0-1 0 0,20-5 1 0 0,-25 4-60 0 0,0 0 1 0 0,0-1 0 0 0,-1 1 0 0 0,1-1 0 0 0,-1-1 0 0 0,0 1 0 0 0,0-1 0 0 0,-1 0-1 0 0,8-9 1 0 0,6-8-193 0 0,16-24 1 0 0,-31 41 176 0 0,6-10-37 0 0,-1 0-1 0 0,0-1 0 0 0,0 0 0 0 0,-2-1 1 0 0,0 1-1 0 0,-1-1 0 0 0,4-22 0 0 0,-7 29 129 0 0,-2 0-1 0 0,1 0 0 0 0,-1 0 0 0 0,-1 0 0 0 0,1 0 1 0 0,-2-1-1 0 0,0 1 0 0 0,0 0 0 0 0,-1 0 0 0 0,0 0 1 0 0,0 0-1 0 0,-1 0 0 0 0,-1 0 0 0 0,-4-9 0 0 0,8 18-35 0 0,0 1 1 0 0,-1-1-1 0 0,1 1 0 0 0,0 0 0 0 0,0-1 1 0 0,-1 1-1 0 0,1-1 0 0 0,0 1 0 0 0,0-1 0 0 0,-1 1 1 0 0,1 0-1 0 0,0-1 0 0 0,-1 1 0 0 0,1 0 1 0 0,-1-1-1 0 0,1 1 0 0 0,-1 0 0 0 0,1 0 0 0 0,0-1 1 0 0,-1 1-1 0 0,1 0 0 0 0,-1 0 0 0 0,1 0 1 0 0,-1-1-1 0 0,1 1 0 0 0,-1 0 0 0 0,1 0 0 0 0,-1 0 1 0 0,0 0-1 0 0,0 1 3 0 0,0-1 1 0 0,0 1 0 0 0,0-1-1 0 0,0 1 1 0 0,0-1-1 0 0,0 1 1 0 0,1 0 0 0 0,-1-1-1 0 0,0 1 1 0 0,1 0-1 0 0,-1 0 1 0 0,0-1-1 0 0,0 3 1 0 0,-14 30 479 0 0,5-2-86 0 0,1 0 1 0 0,2 0 0 0 0,2 1-1 0 0,-3 51 1 0 0,7-62-303 0 0,1-1 0 0 0,2 0 0 0 0,0 0 0 0 0,1 0 0 0 0,1-1 0 0 0,1 1 0 0 0,0-1 0 0 0,14 31 0 0 0,-9-30-383 0 0,1 0 1 0 0,0 0 0 0 0,21 26-1 0 0,-11-14-1575 0 0,-11-20 590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0.452"/>
    </inkml:context>
    <inkml:brush xml:id="br0">
      <inkml:brushProperty name="width" value="0.05" units="cm"/>
      <inkml:brushProperty name="height" value="0.05" units="cm"/>
    </inkml:brush>
  </inkml:definitions>
  <inkml:trace contextRef="#ctx0" brushRef="#br0">84 75 7741 0 0,'1'-1'53'0'0,"0"1"0"0"0,-1-1 1 0 0,1 0-1 0 0,-1 0 0 0 0,0 0 0 0 0,1 0 1 0 0,-1 0-1 0 0,1 1 0 0 0,-1-1 0 0 0,0 0 1 0 0,0 0-1 0 0,0 0 0 0 0,0 0 1 0 0,1 0-1 0 0,-1 0 0 0 0,0 0 0 0 0,-1 0 1 0 0,1 0-1 0 0,0 0 0 0 0,0 0 1 0 0,0 0-1 0 0,-1 0 0 0 0,1 0 0 0 0,-1-1 1 0 0,1 1 206 0 0,0-1 1 0 0,-1 1 0 0 0,1 0-1 0 0,0-1 1 0 0,0 1 0 0 0,0 0 0 0 0,0-1-1 0 0,0 1 1 0 0,0-1 0 0 0,0 1-1 0 0,1-3 1 0 0,1 1-179 0 0,-1 1 0 0 0,1-1 0 0 0,0 0 0 0 0,0 0 0 0 0,1 1 0 0 0,-1-1 0 0 0,1 1 0 0 0,-1 0 0 0 0,5-4 0 0 0,-6 6-84 0 0,0 0-1 0 0,-1-1 1 0 0,1 1-1 0 0,0-1 0 0 0,0 1 1 0 0,0 0-1 0 0,-1 0 1 0 0,1-1-1 0 0,0 1 1 0 0,0 0-1 0 0,0 0 1 0 0,0 0-1 0 0,0 0 1 0 0,0 0-1 0 0,-1 0 0 0 0,1 0 1 0 0,0 0-1 0 0,0 1 1 0 0,0-1-1 0 0,0 0 1 0 0,-1 0-1 0 0,1 1 1 0 0,0-1-1 0 0,0 0 1 0 0,0 1-1 0 0,-1-1 0 0 0,1 1 1 0 0,0-1-1 0 0,-1 1 1 0 0,1 0-1 0 0,0-1 1 0 0,-1 1-1 0 0,1-1 1 0 0,-1 1-1 0 0,1 0 1 0 0,-1 0-1 0 0,1-1 0 0 0,-1 1 1 0 0,1 0-1 0 0,-1 0 1 0 0,0 0-1 0 0,1-1 1 0 0,-1 3-1 0 0,1 0 2 0 0,0 1-1 0 0,0 0 0 0 0,0-1 1 0 0,-1 1-1 0 0,1 0 1 0 0,-1 0-1 0 0,0 0 1 0 0,0-1-1 0 0,0 1 0 0 0,-1 0 1 0 0,1 0-1 0 0,-1-1 1 0 0,0 1-1 0 0,-3 6 1 0 0,-2 6-15 0 0,-17 30 0 0 0,14-28 8 0 0,-41 63 4 0 0,8-14 9 0 0,40-64-3 0 0,1 0 0 0 0,-1 0 0 0 0,1 0 0 0 0,0 0 0 0 0,0 0 1 0 0,0 0-1 0 0,0 0 0 0 0,1 0 0 0 0,-1 0 0 0 0,1 1 0 0 0,0-1 1 0 0,0 0-1 0 0,0 0 0 0 0,1 4 0 0 0,-1-5-18 0 0,1 0 0 0 0,-1-1 0 0 0,1 1 0 0 0,0-1 0 0 0,-1 1 0 0 0,1-1 0 0 0,0 1 0 0 0,0-1 0 0 0,0 1 0 0 0,0-1 0 0 0,0 1 0 0 0,0-1 0 0 0,1 0 0 0 0,-1 0 0 0 0,0 0 0 0 0,1 0 0 0 0,-1 0 0 0 0,1 0 0 0 0,-1 0 0 0 0,1 0 0 0 0,-1 0 0 0 0,1-1 0 0 0,0 1 0 0 0,-1-1 0 0 0,1 1 0 0 0,0-1 0 0 0,1 1 0 0 0,5 0-350 0 0,0-1 1 0 0,0 1-1 0 0,0-1 0 0 0,0 0 1 0 0,0-1-1 0 0,0 0 0 0 0,0 0 1 0 0,-1-1-1 0 0,1 0 0 0 0,9-3 1 0 0,3-4-695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728"/>
    </inkml:context>
    <inkml:brush xml:id="br0">
      <inkml:brushProperty name="width" value="0.05" units="cm"/>
      <inkml:brushProperty name="height" value="0.05" units="cm"/>
    </inkml:brush>
  </inkml:definitions>
  <inkml:trace contextRef="#ctx0" brushRef="#br0">5 102 4996 0 0,'0'5'197'0'0,"-1"-1"-1"0"0,1 1 0 0 0,0 0 1 0 0,1 0-1 0 0,-1-1 0 0 0,1 1 0 0 0,0 0 1 0 0,0-1-1 0 0,3 9 0 0 0,0 5-98 0 0,-3-12-86 0 0,0 0-1 0 0,0-1 1 0 0,1 1-1 0 0,0 0 1 0 0,0-1-1 0 0,0 1 1 0 0,1-1-1 0 0,0 1 1 0 0,0-1-1 0 0,0 0 1 0 0,0-1-1 0 0,1 1 1 0 0,0 0-1 0 0,0-1 1 0 0,0 0-1 0 0,1 0 1 0 0,-1 0-1 0 0,1 0 1 0 0,0-1-1 0 0,0 0 1 0 0,0 0-1 0 0,0 0 1 0 0,1-1-1 0 0,-1 0 1 0 0,1 0-1 0 0,0 0 1 0 0,-1 0-1 0 0,1-1 1 0 0,8 1-1 0 0,-11-2-9 0 0,0 0 0 0 0,0-1 0 0 0,0 1 0 0 0,0 0 0 0 0,0-1 0 0 0,0 0 0 0 0,0 1 0 0 0,0-1 0 0 0,-1 0 0 0 0,1-1 0 0 0,0 1 0 0 0,-1 0 1 0 0,1-1-1 0 0,-1 0 0 0 0,1 1 0 0 0,-1-1 0 0 0,0 0 0 0 0,0 0 0 0 0,1 0 0 0 0,-1-1 0 0 0,-1 1 0 0 0,4-5 0 0 0,3-4 8 0 0,-1-1-1 0 0,-1 0 1 0 0,7-19 0 0 0,-12 29-9 0 0,1-4-2 0 0,0 0 0 0 0,0-1 0 0 0,0 1 0 0 0,-1 0 0 0 0,0-1 0 0 0,-1 0 0 0 0,0 1 0 0 0,0-1 0 0 0,0 1 0 0 0,0-1-1 0 0,-1 1 1 0 0,0-1 0 0 0,-1 1 0 0 0,0-1 0 0 0,0 1 0 0 0,0 0 0 0 0,0 0 0 0 0,-1 0 0 0 0,0 0 0 0 0,-4-6 0 0 0,4 8 26 0 0,0 0 1 0 0,0 0 0 0 0,0 0 0 0 0,0 1 0 0 0,-1-1 0 0 0,1 1 0 0 0,-1 0 0 0 0,0 0-1 0 0,0 0 1 0 0,0 0 0 0 0,0 1 0 0 0,-1 0 0 0 0,1 0 0 0 0,-1 0 0 0 0,1 0-1 0 0,-1 1 1 0 0,0-1 0 0 0,0 1 0 0 0,1 1 0 0 0,-1-1 0 0 0,0 1 0 0 0,0-1-1 0 0,0 1 1 0 0,0 1 0 0 0,0-1 0 0 0,1 1 0 0 0,-8 1 0 0 0,7-1 77 0 0,0 0 1 0 0,0 1-1 0 0,0 0 1 0 0,1 0-1 0 0,-1 0 1 0 0,0 0-1 0 0,1 1 0 0 0,-1-1 1 0 0,1 1-1 0 0,0 0 1 0 0,0 1-1 0 0,0-1 1 0 0,1 1-1 0 0,-1-1 1 0 0,1 1-1 0 0,-1 0 1 0 0,1 1-1 0 0,1-1 1 0 0,-1 0-1 0 0,1 1 1 0 0,-1 0-1 0 0,1-1 1 0 0,1 1-1 0 0,-1 0 0 0 0,1 0 1 0 0,-1 0-1 0 0,1 0 1 0 0,1 0-1 0 0,-1 1 1 0 0,1-1-1 0 0,0 8 1 0 0,1-1 45 0 0,0-1 0 0 0,0 1 0 0 0,1-1 0 0 0,0 0 0 0 0,1 0 0 0 0,0 0 0 0 0,1 0 0 0 0,1-1 0 0 0,-1 1 0 0 0,1-1 0 0 0,1 0 0 0 0,0-1 0 0 0,1 1 0 0 0,-1-1 0 0 0,2 0 0 0 0,-1-1 0 0 0,1 0 0 0 0,1 0 0 0 0,-1 0 0 0 0,1-1 0 0 0,1-1 0 0 0,14 9 0 0 0,-4-7-393 0 0,0 0 0 0 0,1-1 0 0 0,0-1 0 0 0,0-1 1 0 0,0-1-1 0 0,1-1 0 0 0,-1-1 0 0 0,27-1 1 0 0,-27-1-1022 0 0,-1-5-312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0.769"/>
    </inkml:context>
    <inkml:brush xml:id="br0">
      <inkml:brushProperty name="width" value="0.05" units="cm"/>
      <inkml:brushProperty name="height" value="0.05" units="cm"/>
    </inkml:brush>
  </inkml:definitions>
  <inkml:trace contextRef="#ctx0" brushRef="#br0">26 31 5420 0 0,'-6'-6'81'0'0,"0"-2"55"0"0,6 1 28 0 0,-5 3-184 0 0,1 2 176 0 0,2-1-12 0 0,0 3 140 0 0,2 3-232 0 0,2-1-308 0 0,0 1 276 0 0,0 2-220 0 0,-2-2-64 0 0,2 5-73 0 0,3 0-79 0 0,-3 0-52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078"/>
    </inkml:context>
    <inkml:brush xml:id="br0">
      <inkml:brushProperty name="width" value="0.05" units="cm"/>
      <inkml:brushProperty name="height" value="0.05" units="cm"/>
    </inkml:brush>
  </inkml:definitions>
  <inkml:trace contextRef="#ctx0" brushRef="#br0">148 349 4936 0 0,'2'0'42'0'0,"-1"0"-1"0"0,1-1 1 0 0,-1 1-1 0 0,1-1 1 0 0,-1 0-1 0 0,1 1 0 0 0,-1-1 1 0 0,0 0-1 0 0,0 0 1 0 0,1 0-1 0 0,-1 0 0 0 0,0 0 1 0 0,0 0-1 0 0,0 0 1 0 0,0 0-1 0 0,0-1 0 0 0,0 1 1 0 0,0 0-1 0 0,0-1 1 0 0,-1 1-1 0 0,1 0 0 0 0,0-1 1 0 0,-1 1-1 0 0,1-1 1 0 0,-1 1-1 0 0,0-1 1 0 0,1 1-1 0 0,-1-1 0 0 0,0-1 1 0 0,0 2-9 0 0,1-1 0 0 0,-1 0 0 0 0,1 1 0 0 0,-1-1 1 0 0,0 0-1 0 0,0 1 0 0 0,0-1 0 0 0,0 0 0 0 0,0 1 0 0 0,0-1 0 0 0,-1 1 1 0 0,1-1-1 0 0,0 0 0 0 0,-1 1 0 0 0,1-1 0 0 0,-1 1 0 0 0,0-1 0 0 0,0 1 1 0 0,1-1-1 0 0,-1 1 0 0 0,0 0 0 0 0,0-1 0 0 0,0 1 0 0 0,0 0 1 0 0,-2-2-1 0 0,-2 2-4 0 0,1 0 1 0 0,0 0-1 0 0,-1 1 1 0 0,1-1-1 0 0,-1 1 1 0 0,1 0-1 0 0,-1 1 1 0 0,1-1-1 0 0,0 1 1 0 0,-1 0-1 0 0,1 0 1 0 0,0 0-1 0 0,-1 0 1 0 0,1 1-1 0 0,0 0 1 0 0,0-1-1 0 0,-5 5 1 0 0,1-2 30 0 0,1 1-1 0 0,-1 0 1 0 0,1 0-1 0 0,0 1 1 0 0,0 0-1 0 0,1 0 1 0 0,-11 13-1 0 0,15-17-39 0 0,0 1 0 0 0,1-1-1 0 0,-1 1 1 0 0,1 0 0 0 0,-1-1 0 0 0,1 1-1 0 0,0 0 1 0 0,0 0 0 0 0,0 0 0 0 0,1 0-1 0 0,-1 0 1 0 0,1 0 0 0 0,-1 0 0 0 0,1 1-1 0 0,0-1 1 0 0,0 0 0 0 0,0 0 0 0 0,1 0-1 0 0,-1 0 1 0 0,1 0 0 0 0,0 0 0 0 0,0 0 0 0 0,0 0-1 0 0,0 0 1 0 0,0 0 0 0 0,1-1 0 0 0,-1 1-1 0 0,1 0 1 0 0,0-1 0 0 0,0 1 0 0 0,0-1-1 0 0,0 0 1 0 0,0 0 0 0 0,0 1 0 0 0,0-1-1 0 0,1-1 1 0 0,-1 1 0 0 0,1 0 0 0 0,0-1-1 0 0,-1 1 1 0 0,1-1 0 0 0,0 0 0 0 0,0 1-1 0 0,0-2 1 0 0,0 1 0 0 0,0 0 0 0 0,0 0-1 0 0,0-1 1 0 0,0 0 0 0 0,0 0 0 0 0,5 0-1 0 0,1 0 1 0 0,-1-1-1 0 0,0 1 0 0 0,0-2 0 0 0,0 1 0 0 0,0-1 0 0 0,0 0 0 0 0,0-1 0 0 0,-1 0 1 0 0,1 0-1 0 0,-1-1 0 0 0,9-5 0 0 0,-6 2-27 0 0,0-1 0 0 0,-1 1-1 0 0,0-2 1 0 0,-1 1 0 0 0,1-1 0 0 0,-2 0 0 0 0,8-12 0 0 0,-3 2-30 0 0,0-1 1 0 0,-2-1 0 0 0,0 0 0 0 0,-2-1 0 0 0,0 1 0 0 0,-1-2 0 0 0,6-36 0 0 0,-5-11 96 0 0,-8 63-21 0 0,0 0 0 0 0,0 0 0 0 0,0 0 0 0 0,-1 1 0 0 0,0-1 0 0 0,-1 0 0 0 0,1 1 0 0 0,-5-10 0 0 0,6 16-36 0 0,0 0 1 0 0,0 0 0 0 0,0-1 0 0 0,0 1 0 0 0,0 0 0 0 0,0 0 0 0 0,0 0 0 0 0,0-1 0 0 0,-1 1 0 0 0,1 0 0 0 0,0 0 0 0 0,0 0 0 0 0,0 0 0 0 0,0-1 0 0 0,-1 1 0 0 0,1 0 0 0 0,0 0 0 0 0,0 0 0 0 0,0 0-1 0 0,-1 0 1 0 0,1 0 0 0 0,0 0 0 0 0,0 0 0 0 0,0 0 0 0 0,-1-1 0 0 0,1 1 0 0 0,0 0 0 0 0,0 0 0 0 0,-1 0 0 0 0,1 0 0 0 0,0 0 0 0 0,0 0 0 0 0,0 0 0 0 0,-1 1 0 0 0,1-1 0 0 0,0 0 0 0 0,0 0-1 0 0,-1 0 1 0 0,1 0 0 0 0,0 0 0 0 0,-10 9 21 0 0,-6 15-28 0 0,7-6 36 0 0,1 1 0 0 0,0 1 0 0 0,2 0 0 0 0,0 0 0 0 0,1 0 0 0 0,2 1 0 0 0,-3 28 0 0 0,4-24-102 0 0,2 0 0 0 0,0 0 1 0 0,2 0-1 0 0,1-1 0 0 0,10 45 1 0 0,-12-65-68 0 0,0 0 1 0 0,1 0 0 0 0,-1-1-1 0 0,1 1 1 0 0,-1-1 0 0 0,1 0 0 0 0,3 5-1 0 0,4 3-601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388"/>
    </inkml:context>
    <inkml:brush xml:id="br0">
      <inkml:brushProperty name="width" value="0.05" units="cm"/>
      <inkml:brushProperty name="height" value="0.05" units="cm"/>
    </inkml:brush>
  </inkml:definitions>
  <inkml:trace contextRef="#ctx0" brushRef="#br0">77 27 8429 0 0,'-4'-18'647'0'0,"4"18"-601"0"0,0-1-1 0 0,0 1 1 0 0,0 0-1 0 0,0 0 1 0 0,0-1-1 0 0,0 1 1 0 0,0 0 0 0 0,0 0-1 0 0,0-1 1 0 0,0 1-1 0 0,0 0 1 0 0,0 0-1 0 0,0-1 1 0 0,0 1-1 0 0,0 0 1 0 0,0 0 0 0 0,0-1-1 0 0,0 1 1 0 0,-1 0-1 0 0,1 0 1 0 0,0 0-1 0 0,0-1 1 0 0,0 1-1 0 0,0 0 1 0 0,0 0 0 0 0,-1 0-1 0 0,1-1 1 0 0,0 1-1 0 0,0 0 1 0 0,0 0-1 0 0,-1 0 1 0 0,1 0-1 0 0,0 0 1 0 0,0-1 0 0 0,-1 1-1 0 0,1 0 1 0 0,0 0-1 0 0,0 0 1 0 0,-1 0-1 0 0,1 0 1 0 0,0 0-1 0 0,0 0 1 0 0,-1 0 0 0 0,1 0-1 0 0,0 0 1 0 0,-1 9-55 0 0,-1 0 0 0 0,0 0 1 0 0,0-1-1 0 0,0 1 1 0 0,-1 0-1 0 0,0-1 0 0 0,-8 14 1 0 0,-2 7-286 0 0,-15 25-2982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1.746"/>
    </inkml:context>
    <inkml:brush xml:id="br0">
      <inkml:brushProperty name="width" value="0.05" units="cm"/>
      <inkml:brushProperty name="height" value="0.05" units="cm"/>
    </inkml:brush>
  </inkml:definitions>
  <inkml:trace contextRef="#ctx0" brushRef="#br0">1 221 7133 0 0,'0'0'327'0'0,"10"-11"-186"0"0,33-33 8 0 0,-32 33 1117 0 0,-2-5-1084 0 0,25-51-14 0 0,-25 51 50 0 0,8 6-153 0 0,53-28-60 0 0,-69 37-6 0 0,0 0 0 0 0,-1 1 0 0 0,1-1 0 0 0,0 1 0 0 0,0-1-1 0 0,0 1 1 0 0,-1-1 0 0 0,1 1 0 0 0,0-1 0 0 0,0 1 0 0 0,0 0 0 0 0,0-1 0 0 0,0 1 0 0 0,0 0 0 0 0,0 0 0 0 0,0 0 0 0 0,0 0 0 0 0,0 0 0 0 0,0 0 0 0 0,0 0 0 0 0,0 0 0 0 0,0 0 0 0 0,-1 0 0 0 0,1 1 0 0 0,0-1 0 0 0,0 0 0 0 0,0 1 0 0 0,0-1 0 0 0,0 0 0 0 0,0 1 0 0 0,0-1 0 0 0,-1 1 0 0 0,1 0 0 0 0,0-1 0 0 0,0 1 0 0 0,-1-1 0 0 0,1 1 0 0 0,1 1 0 0 0,65 51 6 0 0,-66-52-4 0 0,0 0 0 0 0,0 0 1 0 0,1 0-1 0 0,-1 0 0 0 0,0 0 0 0 0,0 0 1 0 0,0 1-1 0 0,0-1 0 0 0,0 0 0 0 0,0 1 1 0 0,-1-1-1 0 0,1 1 0 0 0,0-1 1 0 0,-1 1-1 0 0,1-1 0 0 0,-1 1 0 0 0,1-1 1 0 0,-1 1-1 0 0,0 0 0 0 0,0-1 0 0 0,0 1 1 0 0,0 0-1 0 0,0-1 0 0 0,0 1 0 0 0,0-1 1 0 0,0 1-1 0 0,-1 0 0 0 0,0 2 0 0 0,-1 3 6 0 0,1 4 0 0 0,-2 0 0 0 0,1-1 0 0 0,-2 1 0 0 0,1-1 1 0 0,-1 0-1 0 0,-1 0 0 0 0,0-1 0 0 0,0 1 0 0 0,-1-1 0 0 0,0 0 0 0 0,-1 0 0 0 0,0-1 0 0 0,0 0 0 0 0,-9 8 0 0 0,14-15 51 0 0,-4-1-16 0 0,-19 0-117 0 0,25 1 72 0 0,-1-1 0 0 0,1 0 0 0 0,0 0 0 0 0,-1 0 0 0 0,1 0 0 0 0,-1-1 0 0 0,1 1 0 0 0,0 0 0 0 0,-1 0 0 0 0,1 0 0 0 0,-1 0 0 0 0,1 0 0 0 0,0 0 0 0 0,-1-1 0 0 0,1 1 0 0 0,0 0 0 0 0,-1 0 0 0 0,1 0 0 0 0,0-1 0 0 0,-1 1 0 0 0,1 0 0 0 0,0-1 0 0 0,0 1 0 0 0,-1 0 0 0 0,1 0 0 0 0,0-1 0 0 0,0 1 0 0 0,-1-1 0 0 0,1 1 0 0 0,0 0 0 0 0,0-1 0 0 0,0 1 0 0 0,0 0 0 0 0,0-1 0 0 0,-18-33-43 0 0,18 31 44 0 0,-1 0 0 0 0,1 1-1 0 0,0-1 1 0 0,1 0 0 0 0,-1 1-1 0 0,0-1 1 0 0,1 1 0 0 0,-1-1 0 0 0,1 0-1 0 0,0 1 1 0 0,0-1 0 0 0,0 1-1 0 0,0 0 1 0 0,1-1 0 0 0,-1 1-1 0 0,0 0 1 0 0,1 0 0 0 0,0 0 0 0 0,2-3-1 0 0,1-2-5 0 0,4-5 0 0 0,0 0-1 0 0,1 0 0 0 0,0 1 1 0 0,1 0-1 0 0,0 1 0 0 0,1 0 0 0 0,17-10 1 0 0,-20 14 2 0 0,0 0 0 0 0,1 1 0 0 0,0 0 1 0 0,0 1-1 0 0,0 0 0 0 0,1 1 0 0 0,-1 0 0 0 0,1 1 0 0 0,0 0 1 0 0,21-2-1 0 0,-28 4 11 0 0,0 0-1 0 0,0 1 1 0 0,0-1 0 0 0,1 1-1 0 0,-1 0 1 0 0,0 0 0 0 0,0 0 0 0 0,-1 0-1 0 0,1 1 1 0 0,0-1 0 0 0,0 1-1 0 0,-1 0 1 0 0,1 0 0 0 0,-1 1-1 0 0,1-1 1 0 0,-1 1 0 0 0,0 0 0 0 0,0-1-1 0 0,0 1 1 0 0,4 6 0 0 0,-5-5 1 0 0,1 1 1 0 0,-1-1 0 0 0,0 0-1 0 0,0 1 1 0 0,-1 0 0 0 0,1-1-1 0 0,-1 1 1 0 0,0 0 0 0 0,0-1-1 0 0,-1 1 1 0 0,0 0 0 0 0,1 0-1 0 0,-2 0 1 0 0,1-1 0 0 0,0 1-1 0 0,-1 0 1 0 0,-2 8 0 0 0,-4 14-48 0 0,4-13-324 0 0,0-1 1 0 0,-1 0-1 0 0,-11 24 1 0 0,12-24-862 0 0,-1-10 426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2.172"/>
    </inkml:context>
    <inkml:brush xml:id="br0">
      <inkml:brushProperty name="width" value="0.05" units="cm"/>
      <inkml:brushProperty name="height" value="0.05" units="cm"/>
    </inkml:brush>
  </inkml:definitions>
  <inkml:trace contextRef="#ctx0" brushRef="#br0">250 102 5236 0 0,'6'-5'68'0'0,"-1"0"-1"0"0,0 0 0 0 0,-1 0 1 0 0,1 0-1 0 0,6-12 0 0 0,-11 16-37 0 0,1 0 0 0 0,0 0 1 0 0,0-1-1 0 0,-1 1 0 0 0,1 0 0 0 0,-1-1 0 0 0,1 1 0 0 0,-1-1 0 0 0,0 1 0 0 0,1-1 0 0 0,-1 1 0 0 0,0-1 0 0 0,0 1 0 0 0,0 0 0 0 0,0-1 0 0 0,0 1 0 0 0,0-1 0 0 0,0 1 0 0 0,-1-1 0 0 0,1 1 0 0 0,-1-1 0 0 0,1 1 0 0 0,-1 0 0 0 0,1-1 0 0 0,-1 1 0 0 0,0 0 0 0 0,0-1 0 0 0,1 1 0 0 0,-1 0 0 0 0,0 0 0 0 0,0 0 0 0 0,0 0 0 0 0,0 0 0 0 0,0 0 0 0 0,-2-1 0 0 0,0 0 6 0 0,-1 0 0 0 0,0 1 0 0 0,1-1 0 0 0,-1 1 0 0 0,0 0 0 0 0,0 0 0 0 0,0 0 0 0 0,0 1 0 0 0,0 0 0 0 0,0-1 0 0 0,-7 2 0 0 0,-48 5 371 0 0,48-5-307 0 0,3 0-66 0 0,1 1 0 0 0,-1 0 1 0 0,1 0-1 0 0,0 0 0 0 0,-1 1 0 0 0,1 0 0 0 0,1 0 1 0 0,-1 0-1 0 0,0 1 0 0 0,1 0 0 0 0,0 1 0 0 0,0-1 1 0 0,0 1-1 0 0,0 1 0 0 0,1-1 0 0 0,0 1 0 0 0,0 0 1 0 0,0 0-1 0 0,1 0 0 0 0,0 0 0 0 0,0 1 0 0 0,1 0 1 0 0,0 0-1 0 0,0 0 0 0 0,0 0 0 0 0,-1 9 0 0 0,3-13-24 0 0,0-1 0 0 0,1 0-1 0 0,-1 1 1 0 0,1-1 0 0 0,-1 1-1 0 0,1-1 1 0 0,0 0 0 0 0,0 1-1 0 0,0-1 1 0 0,1 1 0 0 0,-1-1-1 0 0,1 1 1 0 0,-1-1 0 0 0,1 0-1 0 0,0 1 1 0 0,-1-1 0 0 0,1 0-1 0 0,1 0 1 0 0,-1 1-1 0 0,0-1 1 0 0,0 0 0 0 0,1 0-1 0 0,-1 0 1 0 0,1-1 0 0 0,0 1-1 0 0,-1 0 1 0 0,1-1 0 0 0,0 1-1 0 0,0-1 1 0 0,0 1 0 0 0,0-1-1 0 0,0 0 1 0 0,1 0 0 0 0,-1 0-1 0 0,0 0 1 0 0,0 0 0 0 0,1 0-1 0 0,-1-1 1 0 0,0 1-1 0 0,5 0 1 0 0,1 0-39 0 0,0 0 0 0 0,0-1 0 0 0,0 0 0 0 0,0 0 0 0 0,0 0 0 0 0,0-1 0 0 0,-1-1 0 0 0,1 1 0 0 0,0-1 0 0 0,0 0 0 0 0,12-6 0 0 0,-11 3-17 0 0,-1 0 0 0 0,-1 0 0 0 0,1-1-1 0 0,-1 0 1 0 0,0 0 0 0 0,0 0 0 0 0,0-1 0 0 0,10-15 0 0 0,-7 7 129 0 0,-1 0 0 0 0,0-1 0 0 0,10-28 0 0 0,-33 119 48 0 0,11-65-158 0 0,-6 38 30 0 0,9-46-74 0 0,0 1 1 0 0,-1-1 0 0 0,1 1 0 0 0,0-1 0 0 0,0 1 0 0 0,1 0-1 0 0,-1-1 1 0 0,0 1 0 0 0,1-1 0 0 0,0 1 0 0 0,-1-1 0 0 0,1 0-1 0 0,0 1 1 0 0,2 3 0 0 0,-1-5-66 0 0,-1 1 0 0 0,0-1-1 0 0,1 0 1 0 0,-1 0 0 0 0,1 0 0 0 0,-1 0-1 0 0,1 0 1 0 0,-1 0 0 0 0,1 0 0 0 0,0 0-1 0 0,3 0 1 0 0,3 1-635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2.916"/>
    </inkml:context>
    <inkml:brush xml:id="br0">
      <inkml:brushProperty name="width" value="0.05" units="cm"/>
      <inkml:brushProperty name="height" value="0.05" units="cm"/>
    </inkml:brush>
  </inkml:definitions>
  <inkml:trace contextRef="#ctx0" brushRef="#br0">1 106 5817 0 0,'3'-14'93'0'0,"11"-34"337"0"0,-13 44-342 0 0,0 1 0 0 0,1 0 1 0 0,-1 0-1 0 0,1 0 0 0 0,-1 1 1 0 0,1-1-1 0 0,0 0 1 0 0,0 1-1 0 0,0-1 0 0 0,1 1 1 0 0,4-5-1 0 0,-6 7-63 0 0,-1-1-1 0 0,1 0 1 0 0,0 1-1 0 0,0-1 1 0 0,0 1 0 0 0,0 0-1 0 0,0-1 1 0 0,-1 1-1 0 0,1 0 1 0 0,0-1 0 0 0,0 1-1 0 0,0 0 1 0 0,0 0-1 0 0,0 0 1 0 0,0 0 0 0 0,0 0-1 0 0,0 0 1 0 0,0 0-1 0 0,0 0 1 0 0,0 0 0 0 0,0 1-1 0 0,0-1 1 0 0,0 0-1 0 0,0 0 1 0 0,0 1 0 0 0,1 0-1 0 0,-1 0 2 0 0,0 0 1 0 0,1 1-1 0 0,-1-1 0 0 0,0 0 0 0 0,0 1 1 0 0,0 0-1 0 0,0-1 0 0 0,0 1 0 0 0,0-1 0 0 0,0 1 1 0 0,-1 0-1 0 0,2 3 0 0 0,0 4 23 0 0,0 1 1 0 0,-1-1-1 0 0,0 1 1 0 0,0 10-1 0 0,-3-3-35 0 0,-1-1-1 0 0,-1 1 1 0 0,0 0-1 0 0,-1-1 1 0 0,-1 0-1 0 0,-13 27 1 0 0,16-38-10 0 0,-13 22 42 0 0,3-16-44 0 0,13-11-5 0 0,0 0 1 0 0,-1 0-1 0 0,1 0 0 0 0,-1 0 0 0 0,1 0 1 0 0,0 0-1 0 0,-1 0 0 0 0,1 0 0 0 0,0 0 1 0 0,-1 0-1 0 0,1 0 0 0 0,0 0 0 0 0,-1 0 1 0 0,1 0-1 0 0,0-1 0 0 0,-1 1 0 0 0,1 0 1 0 0,0 0-1 0 0,-1 0 0 0 0,1 0 0 0 0,0-1 1 0 0,-1 1-1 0 0,1 0 0 0 0,0 0 0 0 0,-1-1 1 0 0,1 1-1 0 0,0 0 0 0 0,0 0 0 0 0,0-1 1 0 0,-1 1-1 0 0,1 0 0 0 0,0-1 0 0 0,0 1 1 0 0,0-1-1 0 0,-1-2-34 0 0,1 1 0 0 0,0-1 0 0 0,0 0 0 0 0,0 1 0 0 0,0-1 0 0 0,1 0 0 0 0,-1 0 0 0 0,1 1 0 0 0,0-1 0 0 0,1-3 0 0 0,1-5-44 0 0,-1 0 69 0 0,2-1-1 0 0,0 1 0 0 0,0 0 0 0 0,1 0 1 0 0,0 0-1 0 0,8-11 0 0 0,-1 3 20 0 0,0 1-1 0 0,22-23 0 0 0,-33 40-5 0 0,0-1-1 0 0,1 1 0 0 0,-1-1 1 0 0,0 1-1 0 0,1 0 0 0 0,0 0 0 0 0,-1-1 1 0 0,1 1-1 0 0,0 0 0 0 0,-1 0 0 0 0,1 0 1 0 0,0 1-1 0 0,0-1 0 0 0,0 0 1 0 0,-1 1-1 0 0,1-1 0 0 0,0 1 0 0 0,0 0 1 0 0,0 0-1 0 0,0-1 0 0 0,0 1 1 0 0,0 0-1 0 0,0 1 0 0 0,0-1 0 0 0,0 0 1 0 0,0 1-1 0 0,0-1 0 0 0,0 1 0 0 0,0-1 1 0 0,0 1-1 0 0,-1 0 0 0 0,1 0 1 0 0,0 0-1 0 0,0 0 0 0 0,-1 0 0 0 0,3 2 1 0 0,0 0 3 0 0,-1 0 0 0 0,0 1 0 0 0,0-1 0 0 0,0 1 0 0 0,0-1 0 0 0,-1 1 0 0 0,1 0 0 0 0,-1 0 0 0 0,0 0 0 0 0,0 1-1 0 0,-1-1 1 0 0,1 0 0 0 0,-1 1 0 0 0,1 7 0 0 0,0 45 66 0 0,-2-57-70 0 0,1 1 0 0 0,-1-1 0 0 0,0 0 0 0 0,1 1 0 0 0,-1-1 0 0 0,0 0 0 0 0,1 1 0 0 0,-1-1 0 0 0,0 0 0 0 0,1 0 0 0 0,-1 1 0 0 0,1-1 1 0 0,-1 0-1 0 0,1 0 0 0 0,-1 0 0 0 0,0 1 0 0 0,1-1 0 0 0,-1 0 0 0 0,1 0 0 0 0,-1 0 0 0 0,1 0 0 0 0,-1 0 0 0 0,1 0 0 0 0,-1 0 0 0 0,1 0 0 0 0,-1 0 0 0 0,1 0 0 0 0,-1 0 0 0 0,0-1 0 0 0,1 1 1 0 0,-1 0-1 0 0,1 0 0 0 0,-1 0 0 0 0,1 0 0 0 0,-1-1 0 0 0,0 1 0 0 0,2-1 0 0 0,17-8 4 0 0,16-22 2 0 0,-26 25-11 0 0,-1-1 0 0 0,0 0 0 0 0,0 0 1 0 0,-1-1-1 0 0,0 0 0 0 0,8-12 0 0 0,-10 12-1 0 0,4-7-48 0 0,-7 18 27 0 0,-2 11 16 0 0,-9 90 145 0 0,9-64-131 0 0,0-38-2 0 0,0 0 0 0 0,0 0 0 0 0,1 0 0 0 0,-1 0 0 0 0,1 0-1 0 0,-1-1 1 0 0,1 1 0 0 0,-1 0 0 0 0,1 0 0 0 0,0 0 0 0 0,0-1 0 0 0,0 1-1 0 0,0 0 1 0 0,0-1 0 0 0,0 1 0 0 0,3 2 0 0 0,-3-4 0 0 0,1 0-1 0 0,-1 0 1 0 0,0 0 0 0 0,1 0 0 0 0,-1-1-1 0 0,0 1 1 0 0,0 0 0 0 0,1-1 0 0 0,-1 1 0 0 0,0 0-1 0 0,0-1 1 0 0,2 0 0 0 0,4-2 12 0 0,4 0-17 0 0,-1-1 0 0 0,1 0 0 0 0,-1 0-1 0 0,0-1 1 0 0,-1 0 0 0 0,1-1 0 0 0,-1 0 0 0 0,-1-1-1 0 0,1 1 1 0 0,-1-2 0 0 0,0 1 0 0 0,0-1 0 0 0,-1-1-1 0 0,0 1 1 0 0,-1-1 0 0 0,11-19 0 0 0,-10 14 8 0 0,-3 7-5 0 0,0-1 0 0 0,-1 1 0 0 0,0-1 0 0 0,0 0 0 0 0,-1 0 0 0 0,0 0 0 0 0,1-12 0 0 0,-3 20 0 0 0,0 0 0 0 0,0 0-1 0 0,0 0 1 0 0,0-1-1 0 0,0 1 1 0 0,0 0-1 0 0,0 0 1 0 0,0 0-1 0 0,-1-1 1 0 0,1 1-1 0 0,0 0 1 0 0,0 0 0 0 0,0 0-1 0 0,0 0 1 0 0,0 0-1 0 0,0-1 1 0 0,-1 1-1 0 0,1 0 1 0 0,0 0-1 0 0,0 0 1 0 0,0 0-1 0 0,-1 0 1 0 0,1 0 0 0 0,0 0-1 0 0,0 0 1 0 0,0-1-1 0 0,0 1 1 0 0,-1 0-1 0 0,1 0 1 0 0,0 0-1 0 0,0 0 1 0 0,0 0-1 0 0,-1 0 1 0 0,1 0 0 0 0,0 0-1 0 0,0 0 1 0 0,0 0-1 0 0,-1 0 1 0 0,1 0-1 0 0,0 1 1 0 0,0-1-1 0 0,0 0 1 0 0,-1 0-1 0 0,1 0 1 0 0,0 0-1 0 0,0 0 1 0 0,0 0 0 0 0,0 0-1 0 0,-1 0 1 0 0,1 1-1 0 0,0-1 1 0 0,0 0-1 0 0,0 0 1 0 0,0 0-1 0 0,0 0 1 0 0,-1 1-1 0 0,1-1 1 0 0,0 0 0 0 0,-12 10-27 0 0,12-10 25 0 0,0 0 3 0 0,-20 18 35 0 0,1 0 1 0 0,-25 32 0 0 0,39-44-20 0 0,1-1 1 0 0,0 1 0 0 0,0 1-1 0 0,1-1 1 0 0,0 0 0 0 0,0 1-1 0 0,0 0 1 0 0,1 0 0 0 0,0 0 0 0 0,1 0-1 0 0,-1 0 1 0 0,1 0 0 0 0,0 0-1 0 0,1 11 1 0 0,0-15-18 0 0,1 0 1 0 0,0 0-1 0 0,-1 0 0 0 0,1-1 1 0 0,0 1-1 0 0,0 0 0 0 0,1-1 0 0 0,-1 1 1 0 0,0 0-1 0 0,1-1 0 0 0,0 0 1 0 0,-1 1-1 0 0,1-1 0 0 0,0 0 0 0 0,0 0 1 0 0,1 0-1 0 0,-1 0 0 0 0,0 0 1 0 0,1-1-1 0 0,-1 1 0 0 0,1-1 0 0 0,-1 1 1 0 0,1-1-1 0 0,0 0 0 0 0,3 1 1 0 0,0 0-111 0 0,1 0 0 0 0,0 0 1 0 0,0-1-1 0 0,0 0 0 0 0,0 0 1 0 0,0 0-1 0 0,0-1 1 0 0,0 0-1 0 0,8-2 0 0 0,8-2-473 0 0,2 0-184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3.236"/>
    </inkml:context>
    <inkml:brush xml:id="br0">
      <inkml:brushProperty name="width" value="0.05" units="cm"/>
      <inkml:brushProperty name="height" value="0.05" units="cm"/>
    </inkml:brush>
  </inkml:definitions>
  <inkml:trace contextRef="#ctx0" brushRef="#br0">69 8 7229 0 0,'0'0'28'0'0,"0"0"0"0"0,1 0 1 0 0,-1 0-1 0 0,0 0 0 0 0,0 0 0 0 0,0 0 1 0 0,0 0-1 0 0,0 0 0 0 0,0 0 1 0 0,0-1-1 0 0,0 1 0 0 0,0 0 1 0 0,0 0-1 0 0,0 0 0 0 0,0 0 0 0 0,0 0 1 0 0,0 0-1 0 0,0 0 0 0 0,0 0 1 0 0,0 0-1 0 0,0-1 0 0 0,0 1 1 0 0,0 0-1 0 0,0 0 0 0 0,0 0 0 0 0,0 0 1 0 0,0 0-1 0 0,0 0 0 0 0,-1 0 1 0 0,1 0-1 0 0,0 0 0 0 0,0-1 1 0 0,0 1-1 0 0,0 0 0 0 0,0 0 0 0 0,0 0 1 0 0,0 0-1 0 0,0 0 0 0 0,0 0 1 0 0,0 0-1 0 0,0 0 0 0 0,0 0 1 0 0,-1 0-1 0 0,1 0 0 0 0,0 0 0 0 0,0 0 1 0 0,0 0-1 0 0,0 0 0 0 0,0 0 1 0 0,0 0-1 0 0,0 0 0 0 0,0 0 1 0 0,-1 0-1 0 0,2-1 34 0 0,-1 1 0 0 0,0 0 0 0 0,0 0 0 0 0,0-1 0 0 0,0 1 1 0 0,1 0-1 0 0,-1 0 0 0 0,0-1 0 0 0,0 1 0 0 0,1 0 0 0 0,-1 0 0 0 0,0 0 0 0 0,0-1 0 0 0,1 1 1 0 0,-1 0-1 0 0,0 0 0 0 0,1 0 0 0 0,-1 0 0 0 0,0 0 0 0 0,1 0 0 0 0,-1 0 0 0 0,0-1 0 0 0,1 1 1 0 0,-1 0-1 0 0,0 0 0 0 0,1 0 0 0 0,-1 0 0 0 0,0 0 0 0 0,1 1 0 0 0,-1-1 0 0 0,0 0 0 0 0,0 0 1 0 0,1 0-1 0 0,-1 0 0 0 0,0 0 0 0 0,1 0 0 0 0,-1 0 0 0 0,0 1 0 0 0,1-1 0 0 0,-1 0 1 0 0,0 0-1 0 0,1 1 0 0 0,-3 6 45 0 0,-5 23-124 0 0,5-23-115 0 0,-9 15-1383 0 0,-35 65 613 0 0,35-65-230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3.696"/>
    </inkml:context>
    <inkml:brush xml:id="br0">
      <inkml:brushProperty name="width" value="0.05" units="cm"/>
      <inkml:brushProperty name="height" value="0.05" units="cm"/>
    </inkml:brush>
  </inkml:definitions>
  <inkml:trace contextRef="#ctx0" brushRef="#br0">355 397 6565 0 0,'-55'-21'55'0'0,"44"17"436"0"0,8-2-290 0 0,-7-15 12 0 0,8 15 1504 0 0,2-1-1467 0 0,0-22-14 0 0,0 21 342 0 0,-7 3-510 0 0,3 2-63 0 0,0 1-1 0 0,0-1 0 0 0,0 1 1 0 0,0 0-1 0 0,0 0 1 0 0,-1 1-1 0 0,1-1 0 0 0,-1 1 1 0 0,-7-2-1 0 0,-11 1 16 0 0,0 0-1 0 0,-32 2 1 0 0,50 0-11 0 0,1 0 1 0 0,-1 1 0 0 0,1-1-1 0 0,0 1 1 0 0,-1 0-1 0 0,1 0 1 0 0,-5 3-1 0 0,-7 10 68 0 0,8-6-33 0 0,3-3-9 0 0,0 0 0 0 0,1 0 0 0 0,-1 1 0 0 0,1 0 0 0 0,0 0-1 0 0,1 0 1 0 0,-1 0 0 0 0,1 0 0 0 0,0 1 0 0 0,1-1 0 0 0,0 1-1 0 0,0 0 1 0 0,0-1 0 0 0,-1 13 0 0 0,3-16-26 0 0,0 1 0 0 0,0-1 0 0 0,0 0 0 0 0,1 1 0 0 0,-1-1 0 0 0,1 0 0 0 0,0 0 0 0 0,-1 1 0 0 0,2-1 0 0 0,-1 0 0 0 0,0 0 0 0 0,1 0 0 0 0,-1 0 0 0 0,1 0 0 0 0,0-1-1 0 0,0 1 1 0 0,0 0 0 0 0,0-1 0 0 0,0 0 0 0 0,1 1 0 0 0,-1-1 0 0 0,1 0 0 0 0,0 0 0 0 0,-1 0 0 0 0,1 0 0 0 0,0-1 0 0 0,0 1 0 0 0,0-1 0 0 0,0 0 0 0 0,0 0 0 0 0,1 0 0 0 0,3 1 0 0 0,-2-1-15 0 0,1 0 1 0 0,-1 0-1 0 0,0-1 0 0 0,1 1 1 0 0,-1-1-1 0 0,1 0 1 0 0,-1 0-1 0 0,0-1 0 0 0,1 0 1 0 0,-1 0-1 0 0,0 0 0 0 0,0-1 1 0 0,6-2-1 0 0,-3 1-89 0 0,-1-1 0 0 0,1 0-1 0 0,-1-1 1 0 0,-1 0 0 0 0,1 0-1 0 0,-1 0 1 0 0,11-12 0 0 0,-5 3-113 0 0,-1 0-1 0 0,-1-1 1 0 0,0-1 0 0 0,-1 1 0 0 0,-1-1 0 0 0,0-1-1 0 0,6-21 1 0 0,-4 2 88 0 0,-2-1 1 0 0,-1 1-1 0 0,-1-2 0 0 0,-3 1 0 0 0,-1-50 0 0 0,-1 86 120 0 0,-1 1 0 0 0,0 0 0 0 0,0-1 0 0 0,0 1 0 0 0,0 0 0 0 0,0-1 0 0 0,0 1 0 0 0,0 0 0 0 0,0-1 0 0 0,0 1 0 0 0,0 0 0 0 0,0-1 0 0 0,0 1 0 0 0,0 0 0 0 0,-1-1 0 0 0,1 1 0 0 0,0 0 0 0 0,0-1 0 0 0,0 1 0 0 0,0 0 0 0 0,0 0 0 0 0,-1-1 0 0 0,1 1 0 0 0,0 0 0 0 0,0-1 0 0 0,-1 1 0 0 0,1 0 0 0 0,-1-1 0 0 0,-6 7 17 0 0,-4 17 54 0 0,-5 19 300 0 0,3 1 0 0 0,-13 70-1 0 0,23-97-305 0 0,1 1-1 0 0,1-1 1 0 0,0 0-1 0 0,2 0 1 0 0,0 0-1 0 0,0 1 1 0 0,2-1-1 0 0,0 0 1 0 0,0-1-1 0 0,11 27 1 0 0,-13-37-206 0 0,1-1 0 0 0,0 1 1 0 0,0-1-1 0 0,1 0 0 0 0,-1 0 0 0 0,1 0 1 0 0,0 0-1 0 0,0-1 0 0 0,0 1 0 0 0,0-1 0 0 0,1 1 1 0 0,-1-1-1 0 0,1 0 0 0 0,7 4 0 0 0,2-1-739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051"/>
    </inkml:context>
    <inkml:brush xml:id="br0">
      <inkml:brushProperty name="width" value="0.05" units="cm"/>
      <inkml:brushProperty name="height" value="0.05" units="cm"/>
    </inkml:brush>
  </inkml:definitions>
  <inkml:trace contextRef="#ctx0" brushRef="#br0">77 107 6565 0 0,'-11'-2'501'0'0,"9"1"-294"0"0,-1 1 1 0 0,1-1-1 0 0,0 0 0 0 0,-1 1 0 0 0,1 0 0 0 0,0 0 1 0 0,-1-1-1 0 0,1 1 0 0 0,0 1 0 0 0,-3-1 1 0 0,6-1-126 0 0,-1 0 0 0 0,1 0 0 0 0,0 0 0 0 0,0 1 0 0 0,0-1 0 0 0,-1 0 0 0 0,1 0 0 0 0,0 1 1 0 0,0-1-1 0 0,0 1 0 0 0,0-1 0 0 0,0 1 0 0 0,0-1 0 0 0,1 1 0 0 0,-1-1 0 0 0,1 1 1 0 0,32-11 222 0 0,-14 5-288 0 0,12-2-59 0 0,-26 8 23 0 0,-1-2-1 0 0,1 1 1 0 0,0 0-1 0 0,-1-1 1 0 0,1 0-1 0 0,7-4 1 0 0,-12 6 12 0 0,-1-1 0 0 0,0 1 1 0 0,1 0-1 0 0,-1 0 0 0 0,1-1 1 0 0,-1 1-1 0 0,0 0 1 0 0,1-1-1 0 0,-1 1 0 0 0,0 0 1 0 0,0-1-1 0 0,1 1 0 0 0,-1 0 1 0 0,0-1-1 0 0,0 1 0 0 0,1 0 1 0 0,-1-1-1 0 0,0 1 0 0 0,0-1 1 0 0,0 1-1 0 0,0-1 0 0 0,0 1 1 0 0,0-1-1 0 0,1 1 1 0 0,-1 0-1 0 0,0-1 0 0 0,0 1 1 0 0,0-1-1 0 0,-1 1 0 0 0,1-1 1 0 0,0 0-1 0 0,-11-12-126 0 0,7 10 116 0 0,-1 0 0 0 0,1 0 0 0 0,-1 0-1 0 0,-9-3 1 0 0,10 4 17 0 0,-1 1 0 0 0,1 0 0 0 0,-1 0 0 0 0,0 0 0 0 0,1 0 0 0 0,-1 1 0 0 0,0-1 0 0 0,1 1 0 0 0,-1 1 0 0 0,0-1 0 0 0,0 0 0 0 0,1 1 0 0 0,-1 0 0 0 0,1 0 0 0 0,-1 1-1 0 0,1-1 1 0 0,-1 1 0 0 0,1 0 0 0 0,0 0 0 0 0,0 1 0 0 0,0-1 0 0 0,0 1 0 0 0,0 0 0 0 0,0 0 0 0 0,1 0 0 0 0,-1 0 0 0 0,1 0 0 0 0,0 1 0 0 0,0 0 0 0 0,1 0 0 0 0,-1 0 0 0 0,1 0 0 0 0,-1 0 0 0 0,1 0 0 0 0,0 0 0 0 0,1 1-1 0 0,-1-1 1 0 0,1 1 0 0 0,-1 8 0 0 0,1-7 10 0 0,0 0-1 0 0,0 1 0 0 0,1-1 0 0 0,0 0 1 0 0,0 0-1 0 0,1 0 0 0 0,0 0 1 0 0,0 0-1 0 0,0 0 0 0 0,4 10 1 0 0,-4-14-68 0 0,0 1 1 0 0,0-1-1 0 0,1 0 1 0 0,-1 0-1 0 0,1 0 1 0 0,-1 0-1 0 0,1 0 1 0 0,0 0-1 0 0,0 0 1 0 0,0 0-1 0 0,0 0 1 0 0,0-1-1 0 0,0 1 1 0 0,0-1-1 0 0,0 0 1 0 0,1 0-1 0 0,-1 1 1 0 0,0-1-1 0 0,1-1 1 0 0,-1 1-1 0 0,1 0 1 0 0,-1-1-1 0 0,1 1 1 0 0,0-1-1 0 0,-1 0 1 0 0,1 0-1 0 0,4 0 1 0 0,4-1-440 0 0,0 0-1 0 0,0 0 1 0 0,-1-1 0 0 0,1 0-1 0 0,10-5 1 0 0,1-2-384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354"/>
    </inkml:context>
    <inkml:brush xml:id="br0">
      <inkml:brushProperty name="width" value="0.05" units="cm"/>
      <inkml:brushProperty name="height" value="0.05" units="cm"/>
    </inkml:brush>
  </inkml:definitions>
  <inkml:trace contextRef="#ctx0" brushRef="#br0">168 74 3036 0 0,'15'-26'304'0'0,"-13"21"-43"0"0,0 1 0 0 0,1-1 0 0 0,-1 1-1 0 0,1 0 1 0 0,0 0 0 0 0,0 0 0 0 0,0 0-1 0 0,0 1 1 0 0,8-7 0 0 0,-13 13 1844 0 0,-9 4-1469 0 0,-2-1-343 0 0,0 0 0 0 0,1 1 0 0 0,0 1 0 0 0,0 0 0 0 0,-19 17 1 0 0,23-18-225 0 0,1-2-53 0 0,1 0-1 0 0,1 1 1 0 0,-1-1 0 0 0,1 1 0 0 0,0 0-1 0 0,-5 8 1 0 0,9-13-1 0 0,1 0 0 0 0,-1 0 0 0 0,0 1 0 0 0,1-1 0 0 0,-1 0 0 0 0,0 1 0 0 0,1-1 0 0 0,0 0 0 0 0,-1 1 0 0 0,1-1 0 0 0,0 1 0 0 0,0-1 0 0 0,0 1 0 0 0,0-1 0 0 0,0 1 0 0 0,0-1 0 0 0,0 1 0 0 0,0-1 0 0 0,1 0 0 0 0,-1 1-1 0 0,1-1 1 0 0,-1 1 0 0 0,1-1 0 0 0,-1 0 0 0 0,1 1 0 0 0,0-1 0 0 0,-1 0 0 0 0,1 0 0 0 0,0 0 0 0 0,0 1 0 0 0,0-1 0 0 0,0 0 0 0 0,0 0 0 0 0,0 0 0 0 0,1-1 0 0 0,-1 1 0 0 0,0 0 0 0 0,2 1 0 0 0,15 8 72 0 0,1-1 1 0 0,24 9-1 0 0,-29-13-83 0 0,0 1-1 0 0,-1 0 1 0 0,1 1-1 0 0,-1 0 1 0 0,21 17-1 0 0,-33-24-2 0 0,0 1-1 0 0,0-1 0 0 0,0 1 0 0 0,0 0 0 0 0,-1-1 1 0 0,1 1-1 0 0,0 0 0 0 0,-1 0 0 0 0,1 0 0 0 0,0-1 1 0 0,-1 1-1 0 0,1 0 0 0 0,-1 0 0 0 0,1 0 1 0 0,-1 0-1 0 0,0 0 0 0 0,1 0 0 0 0,-1 0 0 0 0,0 0 1 0 0,0 0-1 0 0,0 0 0 0 0,0 0 0 0 0,0 0 0 0 0,0 0 1 0 0,0 2-1 0 0,-1-2 2 0 0,1 0-1 0 0,-1 1 1 0 0,0-1 0 0 0,0 0 0 0 0,0 0 0 0 0,0 0-1 0 0,0 1 1 0 0,0-1 0 0 0,0 0 0 0 0,0 0 0 0 0,0 0-1 0 0,0-1 1 0 0,-1 1 0 0 0,1 0 0 0 0,-2 0-1 0 0,-8 4-84 0 0,1-1-1 0 0,-1 0 1 0 0,-17 3-1 0 0,25-7 19 0 0,-140 24-2307 0 0,101-17 1440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2.181"/>
    </inkml:context>
    <inkml:brush xml:id="br0">
      <inkml:brushProperty name="width" value="0.05" units="cm"/>
      <inkml:brushProperty name="height" value="0.05" units="cm"/>
    </inkml:brush>
  </inkml:definitions>
  <inkml:trace contextRef="#ctx0" brushRef="#br0">185 101 5601 0 0,'0'-11'171'0'0,"-1"-22"796"0"0,0 30-847 0 0,-1 1 0 0 0,0-1 0 0 0,0 0 0 0 0,0 1 0 0 0,0-1 0 0 0,0 1 0 0 0,0 0 0 0 0,0-1 0 0 0,-1 1 0 0 0,-4-3 0 0 0,1 1 121 0 0,0 0 0 0 0,-1 0 0 0 0,-11-6 0 0 0,15 10-195 0 0,1-1-1 0 0,-1 0 1 0 0,1 0-1 0 0,-1 1 0 0 0,0-1 1 0 0,1 1-1 0 0,-1 0 0 0 0,1 0 1 0 0,-1 0-1 0 0,0 0 0 0 0,1 1 1 0 0,-1-1-1 0 0,0 0 1 0 0,1 1-1 0 0,-1 0 0 0 0,1 0 1 0 0,-1 0-1 0 0,-2 1 0 0 0,1 1-5 0 0,1-1-1 0 0,-1 1 0 0 0,0 0 1 0 0,1 0-1 0 0,0 0 1 0 0,0 0-1 0 0,0 1 0 0 0,0-1 1 0 0,0 1-1 0 0,-2 4 0 0 0,1 0-8 0 0,-1 0 0 0 0,2 0-1 0 0,-1 0 1 0 0,1 1 0 0 0,1-1-1 0 0,-1 1 1 0 0,1 0 0 0 0,1 0-1 0 0,0 0 1 0 0,0 14 0 0 0,1-11-15 0 0,1-1 0 0 0,1 0-1 0 0,0 0 1 0 0,1 0 0 0 0,0 0 0 0 0,1 0 0 0 0,0-1 0 0 0,0 0 0 0 0,9 15 0 0 0,-11-21-11 0 0,1 0-1 0 0,0 0 1 0 0,0 0-1 0 0,0-1 1 0 0,1 1-1 0 0,-1-1 1 0 0,1 0 0 0 0,0 0-1 0 0,-1 0 1 0 0,1 0-1 0 0,1 0 1 0 0,-1-1-1 0 0,0 0 1 0 0,1 0-1 0 0,-1 0 1 0 0,1-1 0 0 0,-1 1-1 0 0,1-1 1 0 0,0 0-1 0 0,0 0 1 0 0,0-1-1 0 0,-1 0 1 0 0,1 1-1 0 0,9-2 1 0 0,-5-1 0 0 0,1 0 0 0 0,-1 0 0 0 0,0-1 0 0 0,0-1 0 0 0,0 1 0 0 0,-1-1 0 0 0,1-1 0 0 0,-1 1 0 0 0,0-2 0 0 0,0 1 0 0 0,-1-1 0 0 0,0 0 0 0 0,0 0 0 0 0,12-15 0 0 0,-12 13-42 0 0,-1 0-1 0 0,0 0 1 0 0,0-1 0 0 0,-1 0-1 0 0,0 0 1 0 0,0 0-1 0 0,-1 0 1 0 0,-1-1 0 0 0,1 1-1 0 0,-2-1 1 0 0,1 0 0 0 0,-1 0-1 0 0,1-19 1 0 0,-3 27-11 0 0,0 0 0 0 0,0 0-1 0 0,-1 0 1 0 0,1 0 0 0 0,0 0 0 0 0,-1 0 0 0 0,0 0 0 0 0,1 0-1 0 0,-1 0 1 0 0,0 0 0 0 0,0 1 0 0 0,0-1 0 0 0,0 0 0 0 0,0 1-1 0 0,0-1 1 0 0,0 0 0 0 0,-1 1 0 0 0,1-1 0 0 0,-1 1 0 0 0,1 0-1 0 0,-1 0 1 0 0,1-1 0 0 0,-1 1 0 0 0,0 0 0 0 0,1 0 0 0 0,-1 1-1 0 0,0-1 1 0 0,0 0 0 0 0,0 0 0 0 0,0 1 0 0 0,0-1 0 0 0,0 1-1 0 0,-3 0 1 0 0,-1-1-201 0 0,0 0 0 0 0,0 1 0 0 0,0 0-1 0 0,0 1 1 0 0,-1-1 0 0 0,1 1 0 0 0,0 0 0 0 0,0 1-1 0 0,-11 4 1 0 0,-26 9-1450 0 0,30-13 1051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4.958"/>
    </inkml:context>
    <inkml:brush xml:id="br0">
      <inkml:brushProperty name="width" value="0.05" units="cm"/>
      <inkml:brushProperty name="height" value="0.05" units="cm"/>
    </inkml:brush>
  </inkml:definitions>
  <inkml:trace contextRef="#ctx0" brushRef="#br0">27 14 9741 0 0,'-1'0'8'0'0,"1"0"0"0"0,-1 0 1 0 0,1 0-1 0 0,0 0 0 0 0,-1 0 0 0 0,1 1 1 0 0,0-1-1 0 0,-1 0 0 0 0,1 0 1 0 0,-1 0-1 0 0,1 0 0 0 0,0 0 0 0 0,-1 0 1 0 0,1 0-1 0 0,-1 0 0 0 0,1 0 0 0 0,0 0 1 0 0,-1-1-1 0 0,1 1 0 0 0,-1 0 1 0 0,1 0-1 0 0,0 0 0 0 0,-1 0 0 0 0,1-1 1 0 0,0 1-1 0 0,-1 0 0 0 0,1 0 0 0 0,0-1 1 0 0,-1 1-1 0 0,1 0 0 0 0,0 0 0 0 0,0-1 1 0 0,-1 1-1 0 0,1 0 0 0 0,0-1 1 0 0,0 1-1 0 0,-1 0 0 0 0,1-1 0 0 0,0 1 1 0 0,0-1-1 0 0,0 1 0 0 0,0 0 0 0 0,0-1 1 0 0,0 1-1 0 0,0 0 0 0 0,0-1 0 0 0,0 1 1 0 0,0-1-1 0 0,0 1 0 0 0,0-1 1 0 0,0 1-1 0 0,0 0 0 0 0,0-1 0 0 0,0 1 1 0 0,0 0-1 0 0,0-1 0 0 0,0 1 0 0 0,1-1 1 0 0,-1 1-1 0 0,4 15 417 0 0,-2 11-465 0 0,-1 27 65 0 0,-5 101-1665 0 0,0-116 530 0 0,-4 29-1016 0 0,4-49 1331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5.578"/>
    </inkml:context>
    <inkml:brush xml:id="br0">
      <inkml:brushProperty name="width" value="0.05" units="cm"/>
      <inkml:brushProperty name="height" value="0.05" units="cm"/>
    </inkml:brush>
  </inkml:definitions>
  <inkml:trace contextRef="#ctx0" brushRef="#br0">22 280 4844 0 0,'-7'-26'266'0'0,"2"1"0"0"0,-4-43-1 0 0,9 62 1701 0 0,25-81-1604 0 0,-20 69 69 0 0,10 9-272 0 0,51-25-11 0 0,-62 33-132 0 0,1-1-1 0 0,-1 1 1 0 0,1 0-1 0 0,-1 0 0 0 0,0 1 1 0 0,1-1-1 0 0,0 1 1 0 0,-1 0-1 0 0,1 0 0 0 0,-1 1 1 0 0,1-1-1 0 0,-1 1 0 0 0,0 0 1 0 0,1 0-1 0 0,-1 1 1 0 0,0-1-1 0 0,6 4 0 0 0,4 0 34 0 0,0 0-34 0 0,1 0 0 0 0,-1 1 1 0 0,0 1-1 0 0,-1 1 0 0 0,0 0 1 0 0,0 0-1 0 0,13 12 0 0 0,-21-16-16 0 0,-1-1-1 0 0,0 1 1 0 0,0 0-1 0 0,0 1 1 0 0,-1-1-1 0 0,1 1 1 0 0,-1-1-1 0 0,0 1 1 0 0,-1 0-1 0 0,1 0 1 0 0,-1 0 0 0 0,0 0-1 0 0,0 1 1 0 0,0-1-1 0 0,-1 1 1 0 0,0-1-1 0 0,0 1 1 0 0,0-1-1 0 0,-1 1 1 0 0,0-1-1 0 0,0 1 1 0 0,-1 7 0 0 0,-1 3-456 0 0,-32 1 365 0 0,-105 52 17 0 0,95-51 28 0 0,31-18 13 0 0,5-1 18 0 0,8 1 15 0 0,-1 0 0 0 0,0 0 0 0 0,0 0 0 0 0,1 1 0 0 0,-1-1 0 0 0,0-1 0 0 0,0 1 0 0 0,1 0 0 0 0,-1 0 0 0 0,0 0 0 0 0,0 0 0 0 0,1 0 0 0 0,-1-1 0 0 0,0 1 0 0 0,1 0 0 0 0,-1-1 1 0 0,0 1-1 0 0,1 0 0 0 0,-1-1 0 0 0,1 1 0 0 0,-1-1 0 0 0,0 1 0 0 0,1-1 0 0 0,-1 1 0 0 0,1-1 0 0 0,-1-1 0 0 0,1 2 0 0 0,0-1 0 0 0,0 0-1 0 0,0 0 1 0 0,0 0 0 0 0,0 0 0 0 0,0 0 0 0 0,0 0 0 0 0,0 0-1 0 0,1 0 1 0 0,-1 0 0 0 0,0 0 0 0 0,1 0 0 0 0,-1 0 0 0 0,1 0-1 0 0,-1 1 1 0 0,1-1 0 0 0,0-1 0 0 0,4-4-8 0 0,0 1 0 0 0,0-1 0 0 0,0 1 0 0 0,12-9 0 0 0,2 3 43 0 0,1 0 0 0 0,0 1 0 0 0,0 1 0 0 0,1 0 0 0 0,0 2 0 0 0,0 1 0 0 0,1 0 0 0 0,0 2 0 0 0,0 0 0 0 0,0 2 0 0 0,43 0 0 0 0,-62 2-8 0 0,0 0 0 0 0,0 0-1 0 0,0 0 1 0 0,0 1 0 0 0,0 0 0 0 0,0 0 0 0 0,-1-1 0 0 0,1 2 0 0 0,0-1 0 0 0,0 0 0 0 0,-1 0-1 0 0,1 1 1 0 0,-1 0 0 0 0,1-1 0 0 0,-1 1 0 0 0,0 0 0 0 0,1 0 0 0 0,-1 0 0 0 0,0 1 0 0 0,2 2 0 0 0,-2-2-15 0 0,0 1 0 0 0,-1-1 0 0 0,1 1 0 0 0,-1 0 1 0 0,0-1-1 0 0,0 1 0 0 0,0 0 0 0 0,0 0 1 0 0,-1 0-1 0 0,0 0 0 0 0,1 0 0 0 0,-1 0 1 0 0,-1 0-1 0 0,1-1 0 0 0,-1 6 0 0 0,-1 12 21 0 0,2-17-32 0 0,0 0 0 0 0,0 0 1 0 0,-1 0-1 0 0,1 0 0 0 0,-1-1 1 0 0,0 1-1 0 0,0 0 1 0 0,-3 6-1 0 0,1-4 78 0 0,0-2-630 0 0,2-7-384 0 0,-6-14 31 0 0,6 15 893 0 0,2 0 1 0 0,-1-1-1 0 0,0 1 0 0 0,0 0 0 0 0,1-1 1 0 0,-1 1-1 0 0,1 0 0 0 0,0 0 0 0 0,0-1 1 0 0,-1 1-1 0 0,2 0 0 0 0,0-3 1 0 0,4-9 15 0 0,-3 6-5 0 0,2-12-8 0 0,1 1-1 0 0,1-1 1 0 0,15-28 0 0 0,-19 43 16 0 0,1-1 0 0 0,-1 1-1 0 0,1 0 1 0 0,0 0 0 0 0,1 0 0 0 0,-1 0 0 0 0,1 1-1 0 0,0 0 1 0 0,0 0 0 0 0,0 0 0 0 0,1 1-1 0 0,-1 0 1 0 0,1 0 0 0 0,0 0 0 0 0,0 0 0 0 0,6-1-1 0 0,-10 3 1 0 0,1 0 0 0 0,0 1 0 0 0,-1-1 0 0 0,1 0 1 0 0,0 1-1 0 0,-1 0 0 0 0,1 0 0 0 0,0 0 0 0 0,-1 0 0 0 0,1 0 0 0 0,0 0 0 0 0,0 1 0 0 0,-1-1 0 0 0,1 1 0 0 0,-1 0 0 0 0,1 0 0 0 0,0 0 0 0 0,-1 0 0 0 0,0 0 0 0 0,1 0 0 0 0,-1 1 0 0 0,0-1 0 0 0,1 1 0 0 0,-1 0 0 0 0,0 0 0 0 0,0 0 0 0 0,-1 0 1 0 0,1 0-1 0 0,0 0 0 0 0,-1 0 0 0 0,1 0 0 0 0,-1 1 0 0 0,1-1 0 0 0,-1 0 0 0 0,0 1 0 0 0,0 0 0 0 0,0-1 0 0 0,0 4 0 0 0,1 5 36 0 0,-1 0 1 0 0,0 1-1 0 0,-1-1 1 0 0,0 1-1 0 0,-1-1 0 0 0,0 0 1 0 0,-1 0-1 0 0,0 1 0 0 0,-1-1 1 0 0,0 0-1 0 0,-1-1 1 0 0,0 1-1 0 0,-7 12 0 0 0,7-17-85 0 0,2-1-227 0 0,-1 0 1 0 0,0 0 0 0 0,0 0 0 0 0,-1-1-1 0 0,-3 6 1 0 0,6-14-362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5.887"/>
    </inkml:context>
    <inkml:brush xml:id="br0">
      <inkml:brushProperty name="width" value="0.05" units="cm"/>
      <inkml:brushProperty name="height" value="0.05" units="cm"/>
    </inkml:brush>
  </inkml:definitions>
  <inkml:trace contextRef="#ctx0" brushRef="#br0">28 1 3816 0 0,'-6'7'0'0'0,"2"-5"20"0"0,4 9-16 0 0,-11-2 8 0 0,7 0-60 0 0,1 1-68 0 0,3-3-64 0 0,5 4-60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6.194"/>
    </inkml:context>
    <inkml:brush xml:id="br0">
      <inkml:brushProperty name="width" value="0.05" units="cm"/>
      <inkml:brushProperty name="height" value="0.05" units="cm"/>
    </inkml:brush>
  </inkml:definitions>
  <inkml:trace contextRef="#ctx0" brushRef="#br0">151 117 5909 0 0,'1'-3'40'0'0,"1"1"0"0"0,0-1 1 0 0,0 1-1 0 0,0 0 1 0 0,0 0-1 0 0,1 0 0 0 0,-1 0 1 0 0,1 0-1 0 0,-1 1 1 0 0,5-3-1 0 0,-5 3 31 0 0,0 0-1 0 0,0 0 1 0 0,0-1 0 0 0,0 1 0 0 0,0-1 0 0 0,0 1-1 0 0,0-1 1 0 0,0 0 0 0 0,0 1 0 0 0,-1-1-1 0 0,1 0 1 0 0,-1 0 0 0 0,1 0 0 0 0,-1-1-1 0 0,0 1 1 0 0,0 0 0 0 0,1-3 0 0 0,-2 2 15 0 0,1 1-1 0 0,-1 0 1 0 0,0-1 0 0 0,0 1 0 0 0,0-1 0 0 0,-1 1-1 0 0,1 0 1 0 0,0-1 0 0 0,-1 1 0 0 0,0 0 0 0 0,1-1-1 0 0,-1 1 1 0 0,0 0 0 0 0,0 0 0 0 0,-3-4 0 0 0,3 5-60 0 0,1-1 0 0 0,-1 1 0 0 0,0 0 0 0 0,0 0 1 0 0,0 0-1 0 0,0 0 0 0 0,0 0 0 0 0,0 0 0 0 0,0 1 0 0 0,0-1 1 0 0,0 0-1 0 0,0 0 0 0 0,0 1 0 0 0,0-1 0 0 0,-1 1 0 0 0,1-1 1 0 0,0 1-1 0 0,-1-1 0 0 0,1 1 0 0 0,0 0 0 0 0,-1 0 1 0 0,1-1-1 0 0,0 1 0 0 0,-1 0 0 0 0,1 0 0 0 0,0 1 0 0 0,-1-1 1 0 0,1 0-1 0 0,-2 1 0 0 0,-12 4 8 0 0,1 0 0 0 0,0 1 1 0 0,0 1-1 0 0,1 0 0 0 0,0 1 0 0 0,-18 14 0 0 0,27-19 2 0 0,0 1 0 0 0,-1 0 0 0 0,2 0 0 0 0,-1 0 1 0 0,0 1-1 0 0,1 0 0 0 0,0-1 0 0 0,0 1 0 0 0,0 0 0 0 0,1 0 0 0 0,-1 1 0 0 0,1-1 0 0 0,0 0 0 0 0,1 1 0 0 0,-1-1 0 0 0,1 1 0 0 0,0-1 0 0 0,1 1 0 0 0,0 0 0 0 0,0 8 0 0 0,0-11-7 0 0,1 0-1 0 0,0 0 1 0 0,-1-1 0 0 0,1 1 0 0 0,0 0-1 0 0,1-1 1 0 0,-1 1 0 0 0,0-1 0 0 0,1 1-1 0 0,-1-1 1 0 0,1 0 0 0 0,0 0 0 0 0,0 1-1 0 0,0-1 1 0 0,0 0 0 0 0,0-1 0 0 0,0 1-1 0 0,1 0 1 0 0,-1-1 0 0 0,0 1-1 0 0,1-1 1 0 0,-1 0 0 0 0,1 0 0 0 0,0 0-1 0 0,-1 0 1 0 0,6 1 0 0 0,6 1-79 0 0,0 0 0 0 0,0-1 0 0 0,28 1 0 0 0,-18-4-742 0 0,-1 0 1 0 0,40-9-1 0 0,-33 5-117 0 0,-1 1-159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6.511"/>
    </inkml:context>
    <inkml:brush xml:id="br0">
      <inkml:brushProperty name="width" value="0.05" units="cm"/>
      <inkml:brushProperty name="height" value="0.05" units="cm"/>
    </inkml:brush>
  </inkml:definitions>
  <inkml:trace contextRef="#ctx0" brushRef="#br0">77 216 6597 0 0,'-39'12'319'0'0,"2"1"683"0"0,36-13-772 0 0,19-13 882 0 0,-8 9-1020 0 0,1 0 0 0 0,0 1 0 0 0,0 0 1 0 0,0 0-1 0 0,0 1 0 0 0,13 0 0 0 0,36-9-13 0 0,-33 4-84 0 0,0-2 1 0 0,-1-1 0 0 0,-1 0-1 0 0,1-2 1 0 0,32-21 0 0 0,-55 31 2 0 0,-1-1 0 0 0,1 1 1 0 0,0-1-1 0 0,0 1 1 0 0,-1-1-1 0 0,0 0 1 0 0,1 0-1 0 0,-1 0 1 0 0,0-1-1 0 0,-1 1 1 0 0,1 0-1 0 0,-1-1 0 0 0,1 1 1 0 0,-1-1-1 0 0,0 1 1 0 0,0-1-1 0 0,0 0 1 0 0,0-4-1 0 0,-1 6 2 0 0,0 0-1 0 0,0 0 1 0 0,-1 0 0 0 0,1 0-1 0 0,0 0 1 0 0,-1 0-1 0 0,1 0 1 0 0,-1 0 0 0 0,0 0-1 0 0,0 0 1 0 0,0 0 0 0 0,0 1-1 0 0,0-1 1 0 0,0 0-1 0 0,0 1 1 0 0,0-1 0 0 0,-1 0-1 0 0,1 1 1 0 0,-1-1-1 0 0,1 1 1 0 0,-1 0 0 0 0,1 0-1 0 0,-1-1 1 0 0,0 1-1 0 0,0 0 1 0 0,1 0 0 0 0,-1 1-1 0 0,0-1 1 0 0,0 0-1 0 0,0 1 1 0 0,0-1 0 0 0,0 1-1 0 0,-4-1 1 0 0,-2 0 8 0 0,-1 1 0 0 0,0 0 0 0 0,1 0 0 0 0,-1 1 0 0 0,1 0 1 0 0,-1 0-1 0 0,1 1 0 0 0,-1 0 0 0 0,-15 6 0 0 0,13-3 68 0 0,-1 0 1 0 0,1 1-1 0 0,0 0 0 0 0,1 1 0 0 0,-1 0 0 0 0,-11 10 1 0 0,16-11 25 0 0,1 1 1 0 0,-1-1-1 0 0,1 1 1 0 0,1-1-1 0 0,-1 1 0 0 0,1 1 1 0 0,0-1-1 0 0,1 1 1 0 0,0-1-1 0 0,0 1 1 0 0,0 0-1 0 0,1 0 1 0 0,1 0-1 0 0,-2 12 1 0 0,2-16-32 0 0,1 0-1 0 0,0 1 1 0 0,0-1 0 0 0,0 0 0 0 0,0 0 0 0 0,1 0 0 0 0,0 0 0 0 0,0 0-1 0 0,0 0 1 0 0,0 0 0 0 0,0 0 0 0 0,1 0 0 0 0,0-1 0 0 0,0 1 0 0 0,0 0 0 0 0,0-1-1 0 0,0 1 1 0 0,1-1 0 0 0,-1 0 0 0 0,1 0 0 0 0,0 0 0 0 0,0 0 0 0 0,0-1-1 0 0,1 1 1 0 0,-1-1 0 0 0,0 1 0 0 0,1-1 0 0 0,0-1 0 0 0,7 4 0 0 0,12 2 22 0 0,0-1 0 0 0,0-1 0 0 0,1-1 0 0 0,0-1 1 0 0,0-1-1 0 0,24-2 0 0 0,142-16-3017 0 0,-149 9 1464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9.078"/>
    </inkml:context>
    <inkml:brush xml:id="br0">
      <inkml:brushProperty name="width" value="0.05" units="cm"/>
      <inkml:brushProperty name="height" value="0.05" units="cm"/>
    </inkml:brush>
  </inkml:definitions>
  <inkml:trace contextRef="#ctx0" brushRef="#br0">394 80 4044 0 0,'3'-7'62'0'0,"1"0"1"0"0,0 1-1 0 0,0-1 0 0 0,0 1 0 0 0,1 0 0 0 0,0 0 0 0 0,0 0 0 0 0,1 1 0 0 0,-1-1 0 0 0,10-5 0 0 0,-14 10-44 0 0,0 1 0 0 0,-1-1-1 0 0,1 0 1 0 0,0 1 0 0 0,0-1 0 0 0,0 1 0 0 0,0-1-1 0 0,0 1 1 0 0,0 0 0 0 0,0-1 0 0 0,0 1-1 0 0,0 0 1 0 0,0 0 0 0 0,0 0 0 0 0,0 0 0 0 0,0 0-1 0 0,0 0 1 0 0,0 0 0 0 0,0 0 0 0 0,1 0 0 0 0,-1 0-1 0 0,0 1 1 0 0,0-1 0 0 0,0 0 0 0 0,0 1-1 0 0,0-1 1 0 0,0 1 0 0 0,-1-1 0 0 0,1 1 0 0 0,0-1-1 0 0,0 1 1 0 0,0-1 0 0 0,0 1 0 0 0,-1 0-1 0 0,1 0 1 0 0,0-1 0 0 0,-1 1 0 0 0,1 0 0 0 0,0 0-1 0 0,-1 0 1 0 0,1 0 0 0 0,-1 0 0 0 0,1 1-1 0 0,1 3 53 0 0,1 0-1 0 0,-2 0 0 0 0,1 0 0 0 0,0 0 1 0 0,-1 0-1 0 0,0 1 0 0 0,0 5 0 0 0,1 33 226 0 0,-3 0 0 0 0,-2 0 0 0 0,-1 0-1 0 0,-12 49 1 0 0,-53 169 450 0 0,53-209-628 0 0,-61 203 438 0 0,-55 198 434 0 0,77-227-658 0 0,9 3-1 0 0,11 2 1 0 0,-10 451 0 0 0,37-277-3396 0 0,8-363 2049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9.412"/>
    </inkml:context>
    <inkml:brush xml:id="br0">
      <inkml:brushProperty name="width" value="0.05" units="cm"/>
      <inkml:brushProperty name="height" value="0.05" units="cm"/>
    </inkml:brush>
  </inkml:definitions>
  <inkml:trace contextRef="#ctx0" brushRef="#br0">61 232 2980 0 0,'4'-31'109'0'0,"-3"29"-83"0"0,-1 0 1 0 0,1 0 0 0 0,0 0-1 0 0,-1-1 1 0 0,0 1 0 0 0,1 0-1 0 0,-1 0 1 0 0,0-1 0 0 0,0 1-1 0 0,0 0 1 0 0,-1 0 0 0 0,1 0-1 0 0,0-1 1 0 0,-1 1 0 0 0,0 0-1 0 0,1 0 1 0 0,-1 0-1 0 0,0 0 1 0 0,0 0 0 0 0,0 0-1 0 0,0 0 1 0 0,-1 0 0 0 0,1 0-1 0 0,0 0 1 0 0,-3-2 0 0 0,2 3 60 0 0,0-1 0 0 0,0 1 1 0 0,0 0-1 0 0,0 0 0 0 0,0 0 1 0 0,0 0-1 0 0,0 0 1 0 0,0 0-1 0 0,0 0 0 0 0,0 1 1 0 0,0-1-1 0 0,-3 0 0 0 0,4 1-51 0 0,0 0-1 0 0,0 0 0 0 0,0 0 0 0 0,0 0 0 0 0,1 0 1 0 0,-1 0-1 0 0,0 0 0 0 0,0 0 0 0 0,0 0 0 0 0,0 0 1 0 0,1 1-1 0 0,-1-1 0 0 0,0 0 0 0 0,0 0 1 0 0,0 1-1 0 0,1-1 0 0 0,-1 1 0 0 0,0-1 0 0 0,1 1 1 0 0,-1-1-1 0 0,0 1 0 0 0,1-1 0 0 0,-1 1 0 0 0,0-1 1 0 0,1 1-1 0 0,-1 0 0 0 0,1-1 0 0 0,0 1 1 0 0,-1 0-1 0 0,1-1 0 0 0,-1 1 0 0 0,1 0 0 0 0,-1 1 1 0 0,1-1-22 0 0,0 0 1 0 0,0-1-1 0 0,0 1 1 0 0,1 0-1 0 0,-1 0 1 0 0,0 0 0 0 0,0-1-1 0 0,0 1 1 0 0,1 0-1 0 0,-1 0 1 0 0,0-1-1 0 0,1 1 1 0 0,-1 0 0 0 0,0-1-1 0 0,1 1 1 0 0,-1 0-1 0 0,1-1 1 0 0,-1 1-1 0 0,1-1 1 0 0,-1 1 0 0 0,1-1-1 0 0,0 1 1 0 0,-1-1-1 0 0,1 1 1 0 0,0-1 0 0 0,-1 1-1 0 0,1-1 1 0 0,0 0-1 0 0,0 1 1 0 0,1-1-1 0 0,26 8 137 0 0,13-3-99 0 0,-1-2 1 0 0,1-1-1 0 0,79-8 1 0 0,-65 2-2 0 0,819-58-45 0 0,630-30-7 0 0,2 75 470 0 0,1 33 112 0 0,-1013-9-920 0 0,-398-7-522 0 0,100-14-1 0 0,-154 8 87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0.239"/>
    </inkml:context>
    <inkml:brush xml:id="br0">
      <inkml:brushProperty name="width" value="0.05" units="cm"/>
      <inkml:brushProperty name="height" value="0.05" units="cm"/>
    </inkml:brush>
  </inkml:definitions>
  <inkml:trace contextRef="#ctx0" brushRef="#br0">0 335 3960 0 0,'71'-7'97'0'0,"1402"-108"1079"0"0,3 55-1202 0 0,-482 48-10 0 0,974-22-169 0 0,-1934 33 211 0 0,470-27 9 0 0,-493 27-11 0 0,-2 0-5 0 0,1 0 0 0 0,0 0 0 0 0,0-1 0 0 0,-1-1 0 0 0,1 1 0 0 0,12-6 0 0 0,-22 7 1 0 0,0 1 0 0 0,1 0 1 0 0,-1 0-1 0 0,1 0 0 0 0,-1 0 1 0 0,0-1-1 0 0,1 1 0 0 0,-1 0 1 0 0,1 0-1 0 0,-1 0 0 0 0,0-1 0 0 0,1 1 1 0 0,-1 0-1 0 0,0-1 0 0 0,0 1 1 0 0,1 0-1 0 0,-1-1 0 0 0,0 1 1 0 0,0 0-1 0 0,1-1 0 0 0,-1 1 1 0 0,0-1-1 0 0,0 1 0 0 0,0 0 0 0 0,0-1 1 0 0,0 1-1 0 0,0-1 0 0 0,1 1 1 0 0,-1-1-1 0 0,0 1 0 0 0,0 0 1 0 0,-1-1-1 0 0,-10-10 50 0 0,-21-1 65 0 0,31 12-111 0 0,-37-9 203 0 0,0 3 0 0 0,0 1 0 0 0,0 2 0 0 0,-1 1 0 0 0,-52 5 0 0 0,81-3-216 0 0,1 1 0 0 0,0 0-1 0 0,0 1 1 0 0,0 0 0 0 0,0 0-1 0 0,0 1 1 0 0,-11 4 0 0 0,16-5 6 0 0,0 1 1 0 0,0-1-1 0 0,0 1 1 0 0,1-1-1 0 0,-1 1 0 0 0,1 0 1 0 0,-1 1-1 0 0,1-1 1 0 0,0 0-1 0 0,0 1 1 0 0,0 0-1 0 0,1 0 0 0 0,-1 0 1 0 0,1 0-1 0 0,0 0 1 0 0,-2 5-1 0 0,-3 13 127 0 0,1 0-1 0 0,1 0 1 0 0,-4 42 0 0 0,4 72 401 0 0,4-65-246 0 0,-51 441 511 0 0,-41-5-510 0 0,52-295-108 0 0,-73 589 432 0 0,101-700-589 0 0,13-96-17 0 0,-27 179-182 0 0,20-147-498 0 0,-2 1 0 0 0,-25 63 0 0 0,21-73-252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0.850"/>
    </inkml:context>
    <inkml:brush xml:id="br0">
      <inkml:brushProperty name="width" value="0.05" units="cm"/>
      <inkml:brushProperty name="height" value="0.05" units="cm"/>
    </inkml:brush>
  </inkml:definitions>
  <inkml:trace contextRef="#ctx0" brushRef="#br0">55 255 3668 0 0,'-2'0'5'0'0,"0"0"1"0"0,0 0-1 0 0,0 0 0 0 0,-1-1 0 0 0,1 1 0 0 0,0-1 0 0 0,0 1 0 0 0,0-1 0 0 0,-2-1 0 0 0,-6-2 61 0 0,-10 0 39 0 0,18 4-67 0 0,6 0-17 0 0,10-2-40 0 0,226-37 403 0 0,59-9 400 0 0,515-22 331 0 0,6 44-990 0 0,1584 30 571 0 0,-1514 7-95 0 0,299-32-76 0 0,-1156 19-526 0 0,26 0-224 0 0,-1-4 0 0 0,76-15 1 0 0,-108 11-252 0 0,-16 0-176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1.544"/>
    </inkml:context>
    <inkml:brush xml:id="br0">
      <inkml:brushProperty name="width" value="0.05" units="cm"/>
      <inkml:brushProperty name="height" value="0.05" units="cm"/>
    </inkml:brush>
  </inkml:definitions>
  <inkml:trace contextRef="#ctx0" brushRef="#br0">310 188 5176 0 0,'32'-20'272'0'0,"7"-4"822"0"0,46-36 1 0 0,-83 59-1055 0 0,-1 0 1 0 0,0 0 0 0 0,1 0 0 0 0,-1-1 0 0 0,0 1-1 0 0,1 0 1 0 0,-1 0 0 0 0,0-1 0 0 0,0 1-1 0 0,0-1 1 0 0,0 1 0 0 0,-1-1 0 0 0,1 1 0 0 0,0-1-1 0 0,0 0 1 0 0,-1 1 0 0 0,1-1 0 0 0,-1 0 0 0 0,0 0-1 0 0,0 1 1 0 0,1-1 0 0 0,-1 0 0 0 0,0 0-1 0 0,0 1 1 0 0,0-1 0 0 0,-1 0 0 0 0,1 0 0 0 0,0 1-1 0 0,-1-1 1 0 0,1 0 0 0 0,-1 1 0 0 0,-1-4-1 0 0,1 3-26 0 0,-1 0-1 0 0,0 0 0 0 0,0 0 1 0 0,0 0-1 0 0,0 0 0 0 0,0 0 1 0 0,-1 0-1 0 0,1 0 0 0 0,0 1 1 0 0,-1-1-1 0 0,1 1 0 0 0,-1 0 1 0 0,0 0-1 0 0,1 0 0 0 0,-1 0 1 0 0,0 0-1 0 0,0 1 0 0 0,1-1 1 0 0,-6 0-1 0 0,-10 1-14 0 0,0 0 0 0 0,0 1 0 0 0,0 1 1 0 0,1 0-1 0 0,-1 2 0 0 0,-26 7 0 0 0,-100 45 51 0 0,136-52-47 0 0,0-1 4 0 0,-44 23 22 0 0,49-25-23 0 0,1 1-1 0 0,0-1 1 0 0,-1 1-1 0 0,1-1 0 0 0,0 1 1 0 0,0 0-1 0 0,0 0 1 0 0,0 0-1 0 0,1 0 1 0 0,-1 0-1 0 0,1 0 1 0 0,-1 0-1 0 0,1 1 0 0 0,0-1 1 0 0,-1 1-1 0 0,1-1 1 0 0,-1 5-1 0 0,2-5 6 0 0,0 0-1 0 0,0 0 1 0 0,1 0-1 0 0,-1-1 1 0 0,1 1-1 0 0,-1 0 1 0 0,1 0-1 0 0,-1-1 0 0 0,1 1 1 0 0,0 0-1 0 0,0-1 1 0 0,0 1-1 0 0,0-1 1 0 0,0 1-1 0 0,0-1 1 0 0,0 0-1 0 0,1 1 1 0 0,-1-1-1 0 0,0 0 1 0 0,1 0-1 0 0,-1 0 1 0 0,1 0-1 0 0,0 0 1 0 0,1 1-1 0 0,7 3 60 0 0,0 0-1 0 0,19 6 1 0 0,-19-7-25 0 0,77 27 153 0 0,-38-14-165 0 0,0 2 1 0 0,69 37-1 0 0,-114-54-34 0 0,1 1 1 0 0,0 0-1 0 0,-1 1 0 0 0,1-1 0 0 0,-1 1 0 0 0,0 0 0 0 0,5 6 1 0 0,-8-9 0 0 0,-1 0 1 0 0,1 0-1 0 0,-1 0 1 0 0,1 0-1 0 0,-1 0 1 0 0,1 1-1 0 0,-1-1 1 0 0,0 0-1 0 0,1 0 1 0 0,-1 0-1 0 0,0 0 1 0 0,0 1-1 0 0,0-1 1 0 0,0 0-1 0 0,0 0 1 0 0,0 1-1 0 0,0-1 1 0 0,-1 0-1 0 0,1 0 1 0 0,0 0-1 0 0,-1 0 1 0 0,1 1-1 0 0,0-1 1 0 0,-1 0-1 0 0,0 0 1 0 0,1 0-1 0 0,-1 0 1 0 0,0 0-1 0 0,1 0 1 0 0,-1 0-1 0 0,0 0 1 0 0,0-1 0 0 0,0 1-1 0 0,0 0 1 0 0,0 0-1 0 0,0-1 1 0 0,0 1-1 0 0,-1 0 1 0 0,-9 6 1 0 0,0-1 0 0 0,0 0 0 0 0,-1 0-1 0 0,1-2 1 0 0,-1 1 0 0 0,0-2 0 0 0,-23 5 0 0 0,-92 7-78 0 0,109-14 46 0 0,-7 2-191 0 0,-1-2 1 0 0,0-1-1 0 0,0-1 0 0 0,-33-6 0 0 0,57 7 171 0 0,1 0 0 0 0,0 0-1 0 0,-1 0 1 0 0,1-1 0 0 0,0 1-1 0 0,-1-1 1 0 0,1 1 0 0 0,0-1-1 0 0,0 1 1 0 0,0-1 0 0 0,-1 0-1 0 0,1 1 1 0 0,0-1-1 0 0,0 0 1 0 0,0 0 0 0 0,0 0-1 0 0,0 0 1 0 0,0 0 0 0 0,1 0-1 0 0,-1 0 1 0 0,0 0 0 0 0,0-2-1 0 0,0 1-37 0 0,1 1 0 0 0,0-1 0 0 0,0 1 0 0 0,0-1 0 0 0,0 1 0 0 0,1-1 0 0 0,-1 1 0 0 0,0-1 0 0 0,1 1 0 0 0,-1-1 0 0 0,1 1 0 0 0,-1 0 0 0 0,1-1 0 0 0,0 1 0 0 0,0 0 0 0 0,-1-1 0 0 0,1 1 0 0 0,0 0 0 0 0,0 0 0 0 0,0 0 0 0 0,2-2 0 0 0,10-10-749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2.680"/>
    </inkml:context>
    <inkml:brush xml:id="br0">
      <inkml:brushProperty name="width" value="0.05" units="cm"/>
      <inkml:brushProperty name="height" value="0.05" units="cm"/>
    </inkml:brush>
  </inkml:definitions>
  <inkml:trace contextRef="#ctx0" brushRef="#br0">135 0 3784 0 0,'4'2'550'0'0,"0"2"1105"0"0,-6 12-1030 0 0,-3 2-493 0 0,-1-1 0 0 0,-14 29 0 0 0,11-27-122 0 0,-12 38-1 0 0,11-21-4 0 0,-2 0 0 0 0,-32 66 0 0 0,42-98 0 0 0,0 0 0 0 0,0 1 0 0 0,0-1 0 0 0,0 1 0 0 0,1 0 0 0 0,0-1 0 0 0,-1 8 0 0 0,23-20 339 0 0,-8 2-284 0 0,0 1 0 0 0,0 0 1 0 0,1 1-1 0 0,-1 1 0 0 0,1 0 0 0 0,18-1 0 0 0,-22 3-21 0 0,0 2-1 0 0,0-1 1 0 0,0 1 0 0 0,1 0-1 0 0,-1 1 1 0 0,-1 1 0 0 0,1-1-1 0 0,0 1 1 0 0,12 7-1 0 0,-4-2-37 0 0,46 18 47 0 0,-63-25-24 0 0,0-1 1 0 0,-1 0-1 0 0,1 0 1 0 0,0 0-1 0 0,0 0 0 0 0,-1 0 1 0 0,1 0-1 0 0,0 0 1 0 0,0 0-1 0 0,-1 0 0 0 0,1 0 1 0 0,0 0-1 0 0,-1 0 0 0 0,1 0 1 0 0,0-1-1 0 0,0 1 1 0 0,-1 0-1 0 0,1-1 0 0 0,0 1 1 0 0,-1 0-1 0 0,1-1 0 0 0,-1 1 1 0 0,1-1-1 0 0,0 0 1 0 0,10-19 385 0 0,-8 11-373 0 0,-1 0 0 0 0,0 0 1 0 0,0-10-1 0 0,-1-3-37 0 0,-1 0 1 0 0,-1 0-1 0 0,0 1 0 0 0,-2-1 1 0 0,0 0-1 0 0,-2 1 0 0 0,0 0 1 0 0,-2 0-1 0 0,-12-29 0 0 0,16 43 24 0 0,-1 0-1 0 0,0 1 0 0 0,0-1 1 0 0,0 1-1 0 0,-7-8 0 0 0,10 13-18 0 0,0 0-1 0 0,0 0 0 0 0,0 0 0 0 0,0 0 1 0 0,0 0-1 0 0,0 0 0 0 0,0 0 0 0 0,-1 0 1 0 0,1 1-1 0 0,0-1 0 0 0,0 0 0 0 0,-1 1 1 0 0,1-1-1 0 0,0 1 0 0 0,-1-1 0 0 0,1 1 1 0 0,0 0-1 0 0,-1 0 0 0 0,1 0 0 0 0,-1-1 1 0 0,1 1-1 0 0,0 0 0 0 0,-1 1 0 0 0,1-1 1 0 0,-1 0-1 0 0,1 0 0 0 0,0 1 1 0 0,-1-1-1 0 0,1 0 0 0 0,0 1 0 0 0,-1-1 1 0 0,1 1-1 0 0,0 0 0 0 0,0 0 0 0 0,-2 0 1 0 0,-5 5-85 0 0,-7 5-3305 0 0,16-11 2460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1.868"/>
    </inkml:context>
    <inkml:brush xml:id="br0">
      <inkml:brushProperty name="width" value="0.05" units="cm"/>
      <inkml:brushProperty name="height" value="0.05" units="cm"/>
    </inkml:brush>
  </inkml:definitions>
  <inkml:trace contextRef="#ctx0" brushRef="#br0">81 21 6785 0 0,'4'-1'16'0'0,"0"0"0"0"0,0-1 0 0 0,0 0 0 0 0,0 1 0 0 0,0-2-1 0 0,5-2 1 0 0,-2 1 7 0 0,-8 3 23 0 0,1 1-42 0 0,-1 0 1 0 0,1 0-1 0 0,0 0 1 0 0,-1 0-1 0 0,1 0 1 0 0,0 0-1 0 0,-1 0 1 0 0,1 0-1 0 0,0 0 0 0 0,-1 0 1 0 0,1 0-1 0 0,0 0 1 0 0,-1 0-1 0 0,1 0 1 0 0,0 0-1 0 0,-1 0 0 0 0,1 0 1 0 0,0 1-1 0 0,-1-1 1 0 0,1 0-1 0 0,0 0 1 0 0,-1 0-1 0 0,1 0 1 0 0,0 1-1 0 0,0-1 0 0 0,-1 0 1 0 0,1 0-1 0 0,0 1 1 0 0,0-1-1 0 0,-1 1 1 0 0,-31 29-57 0 0,23-23 170 0 0,1 1-1 0 0,0-1 1 0 0,1 2-1 0 0,-12 14 1 0 0,15-16-46 0 0,1-1-1 0 0,-1 1 1 0 0,1 1 0 0 0,1-1 0 0 0,-1 0 0 0 0,1 1 0 0 0,1-1 0 0 0,-1 1-1 0 0,0 13 1 0 0,2-19-51 0 0,0 0-1 0 0,0 1 0 0 0,0-1 1 0 0,0 0-1 0 0,0 0 0 0 0,0 1 1 0 0,1-1-1 0 0,-1 0 1 0 0,1 0-1 0 0,0 0 0 0 0,0 0 1 0 0,-1 0-1 0 0,1 0 0 0 0,0 0 1 0 0,1 0-1 0 0,-1 0 0 0 0,0 0 1 0 0,1 0-1 0 0,-1-1 0 0 0,1 1 1 0 0,-1 0-1 0 0,1-1 0 0 0,0 1 1 0 0,-1-1-1 0 0,1 0 1 0 0,0 0-1 0 0,0 0 0 0 0,0 0 1 0 0,0 0-1 0 0,0 0 0 0 0,0 0 1 0 0,0-1-1 0 0,1 1 0 0 0,-1-1 1 0 0,0 1-1 0 0,0-1 0 0 0,5 0 1 0 0,4 0 27 0 0,0 0 0 0 0,0-1-1 0 0,1-1 1 0 0,-1 0 0 0 0,0 0 0 0 0,0-1 0 0 0,-1-1 0 0 0,14-5 0 0 0,-17 6-40 0 0,0-1 1 0 0,-1 1-1 0 0,1-1 0 0 0,-1 0 1 0 0,0 0-1 0 0,0-1 1 0 0,0 1-1 0 0,-1-2 0 0 0,0 1 1 0 0,0 0-1 0 0,0-1 1 0 0,-1 0-1 0 0,7-10 1 0 0,-9 13 8 0 0,-1 0 0 0 0,1 0 0 0 0,-1 0 0 0 0,0-1 0 0 0,0 1 0 0 0,0 0 0 0 0,0 0 0 0 0,-1-1 0 0 0,1 1 0 0 0,-1 0 0 0 0,0-1 0 0 0,0 1 0 0 0,0 0 0 0 0,0-1 1 0 0,-1 1-1 0 0,1 0 0 0 0,-1-1 0 0 0,0 1 0 0 0,0 0 0 0 0,0 0 0 0 0,0-1 0 0 0,-1 1 0 0 0,1 0 0 0 0,-1 0 0 0 0,0 1 0 0 0,0-1 0 0 0,0 0 0 0 0,0 1 0 0 0,0-1 0 0 0,-4-2 1 0 0,2 2-30 0 0,-1-1 0 0 0,1 1 0 0 0,-1 1 0 0 0,0-1 0 0 0,0 1 0 0 0,-1 0 0 0 0,1 0 0 0 0,0 0 0 0 0,-1 1 0 0 0,1 0 0 0 0,-1 0 0 0 0,1 0 0 0 0,-1 1 0 0 0,0 0 0 0 0,1 0 0 0 0,-1 0 0 0 0,-7 2 0 0 0,-58 14-1040 0 0,31 0 232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6.299"/>
    </inkml:context>
    <inkml:brush xml:id="br0">
      <inkml:brushProperty name="width" value="0.05" units="cm"/>
      <inkml:brushProperty name="height" value="0.05" units="cm"/>
    </inkml:brush>
  </inkml:definitions>
  <inkml:trace contextRef="#ctx0" brushRef="#br0">100 237 4224 0 0,'0'0'153'0'0,"-9"-4"-23"0"0,-43-21 1518 0 0,22 9-1520 0 0,22 12 458 0 0,8 2-578 0 0,0-1 0 0 0,0 1 0 0 0,0 0 0 0 0,0 0 0 0 0,0-1 0 0 0,1 1-1 0 0,-1 0 1 0 0,1 0 0 0 0,-1 0 0 0 0,1 0 0 0 0,0 0 0 0 0,0-1 0 0 0,0 1 0 0 0,0 1 0 0 0,0-1 0 0 0,0 0 0 0 0,0 0 0 0 0,1 0 0 0 0,-1 1 0 0 0,1-1 0 0 0,0 0 0 0 0,-1 1 0 0 0,1 0 0 0 0,0-1 0 0 0,0 1 0 0 0,0 0 0 0 0,0 0 0 0 0,0 0 0 0 0,0 0 0 0 0,0 0 0 0 0,0 0 0 0 0,3 0 0 0 0,32-12-21 0 0,0 2-1 0 0,67-12 1 0 0,80 0-81 0 0,-117 15 83 0 0,945-44 41 0 0,-724 56 84 0 0,-1 24-116 0 0,-282-27-24 0 0,6 2 91 0 0,-22 1-70 0 0,-22 2-154 0 0,-44 11 98 0 0,77-16 64 0 0,-1 0-1 0 0,0 0 0 0 0,0 0 1 0 0,1-1-1 0 0,-1 1 0 0 0,1 0 1 0 0,-1 0-1 0 0,1 0 1 0 0,-1 0-1 0 0,1 0 0 0 0,0 0 1 0 0,-1 0-1 0 0,1 0 0 0 0,0 1 1 0 0,0-1-1 0 0,0 0 1 0 0,0 1-1 0 0,-3 27 7 0 0,3-22 19 0 0,-33 245 853 0 0,5-67-592 0 0,17-82-81 0 0,-39 381 521 0 0,39-351-692 0 0,-18 322 362 0 0,57 345-60 0 0,-20-616-345 0 0,6 55 14 0 0,-8-67-15 0 0,-14-71 21 0 0,-1-4-23 0 0,9-95 9 0 0,0 0-1 0 0,0 0 1 0 0,0 0 0 0 0,0 0-1 0 0,0 0 1 0 0,-1 0 0 0 0,1 0-1 0 0,-1 0 1 0 0,0 0 0 0 0,1 0 0 0 0,-1 0-1 0 0,0 0 1 0 0,0-1 0 0 0,0 1-1 0 0,-1 0 1 0 0,1 0 0 0 0,0-1-1 0 0,0 1 1 0 0,-1-1 0 0 0,1 1 0 0 0,-3 1-1 0 0,2-1-43 0 0,0-1 0 0 0,1 1 0 0 0,-1 1 0 0 0,0-1 0 0 0,1 0 0 0 0,0 0 0 0 0,-1 0 0 0 0,1 1 0 0 0,0-1 0 0 0,0 1 0 0 0,1-1 0 0 0,-1 1 0 0 0,0-1 0 0 0,1 1 0 0 0,0-1 0 0 0,-1 1 0 0 0,1-1 0 0 0,0 1 0 0 0,0 0 0 0 0,0-1 0 0 0,1 1 0 0 0,-1-1 0 0 0,1 1 0 0 0,-1-1 0 0 0,1 1-1 0 0,2 3 1 0 0,-2-6-5 0 0,0 0 0 0 0,0-1 0 0 0,0 1 0 0 0,0 0 0 0 0,0 0 0 0 0,0 0 0 0 0,0 0 0 0 0,0 0 0 0 0,0 0 0 0 0,0 0-1 0 0,0 0 1 0 0,0 0 0 0 0,0 0 0 0 0,0 1 0 0 0,1-1 0 0 0,9 4 29 0 0,0-1 1 0 0,0 0-1 0 0,1-1 1 0 0,-1 0-1 0 0,1-1 1 0 0,-1 0-1 0 0,1-1 0 0 0,19-2 1 0 0,5 1-21 0 0,404-15-150 0 0,-188 4 177 0 0,111-3 26 0 0,476-8 104 0 0,-609 26-119 0 0,-226-4 66 0 0,0 1 0 0 0,-1 0 0 0 0,1-1 1 0 0,0 0-1 0 0,-1 0 0 0 0,5-1 0 0 0,-7 2-37 0 0,-1 0 0 0 0,0 0 1 0 0,0-1-1 0 0,1 1 0 0 0,-1 0 0 0 0,0 0 0 0 0,0 0 1 0 0,1 0-1 0 0,-1 0 0 0 0,0 0 0 0 0,0-1 0 0 0,0 1 0 0 0,1 0 1 0 0,-1 0-1 0 0,0 0 0 0 0,0-1 0 0 0,0 1 0 0 0,0 0 0 0 0,1 0 1 0 0,-1 0-1 0 0,0-1 0 0 0,0 1 0 0 0,0 0 0 0 0,0 0 0 0 0,0-1 1 0 0,0 1-1 0 0,0 0 0 0 0,0-1 0 0 0,0 1 0 0 0,1-1 1 0 0,-15-6 1037 0 0,9 6-1199 0 0,-1 0 0 0 0,0 0 0 0 0,0 1-1 0 0,0 0 1 0 0,-1 0 0 0 0,1 0 0 0 0,0 1-1 0 0,0 0 1 0 0,1 0 0 0 0,-1 0 0 0 0,-7 3-1 0 0,10-3-603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8.443"/>
    </inkml:context>
    <inkml:brush xml:id="br0">
      <inkml:brushProperty name="width" value="0.05" units="cm"/>
      <inkml:brushProperty name="height" value="0.05" units="cm"/>
    </inkml:brush>
  </inkml:definitions>
  <inkml:trace contextRef="#ctx0" brushRef="#br0">251 191 6001 0 0,'21'-51'1174'0'0,"31"-56"0"0"0,-51 106-1111 0 0,-1 0 0 0 0,1 0 0 0 0,0 0 0 0 0,-1-1 0 0 0,1 1 0 0 0,-1 0 0 0 0,0-1 0 0 0,1 1 0 0 0,-1 0 0 0 0,0-1 0 0 0,0 1 0 0 0,0 0 0 0 0,0-1 0 0 0,0 1 0 0 0,0 0 0 0 0,0-1 0 0 0,0 1 0 0 0,-1 0 0 0 0,0-3 0 0 0,1 4-40 0 0,0-1 0 0 0,0 1 0 0 0,-1 0-1 0 0,1-1 1 0 0,0 1 0 0 0,-1 0 0 0 0,1 0 0 0 0,0-1 0 0 0,-1 1 0 0 0,1 0 0 0 0,0 0 0 0 0,-1 0 0 0 0,1-1 0 0 0,0 1 0 0 0,-1 0 0 0 0,1 0-1 0 0,0 0 1 0 0,-1 0 0 0 0,1 0 0 0 0,-1 0 0 0 0,1 0 0 0 0,0 0 0 0 0,-1 0 0 0 0,0 0 0 0 0,-15 8 47 0 0,-9 12-60 0 0,1 2 0 0 0,1 0 1 0 0,1 2-1 0 0,-23 33 0 0 0,8-5 121 0 0,-35 68-1 0 0,64-106-107 0 0,-2 4 43 0 0,-16 40-1 0 0,24-54-59 0 0,0 0-1 0 0,1 1 1 0 0,0-1-1 0 0,0 1 1 0 0,0-1-1 0 0,0 1 1 0 0,1 0-1 0 0,0-1 1 0 0,0 1-1 0 0,0 0 1 0 0,1-1-1 0 0,-1 1 1 0 0,1 0-1 0 0,0-1 1 0 0,2 5-1 0 0,-2-6-4 0 0,1-1-1 0 0,0 0 0 0 0,-1 1 0 0 0,1-1 1 0 0,0 0-1 0 0,0-1 0 0 0,0 1 0 0 0,0 0 1 0 0,1 0-1 0 0,-1-1 0 0 0,0 1 0 0 0,1-1 1 0 0,-1 0-1 0 0,1 0 0 0 0,0 0 0 0 0,-1 0 1 0 0,1 0-1 0 0,0 0 0 0 0,-1-1 0 0 0,1 0 1 0 0,0 1-1 0 0,5-1 0 0 0,4 0-86 0 0,0 0 0 0 0,0-1-1 0 0,23-4 1 0 0,-10 0-325 0 0,0-1 1 0 0,0-2-1 0 0,0 0 0 0 0,-1-2 1 0 0,-1 0-1 0 0,36-22 0 0 0,-47 24 326 0 0,-1 1-1 0 0,0-1 0 0 0,-1-1 1 0 0,0 0-1 0 0,0 0 0 0 0,-1-1 1 0 0,0 0-1 0 0,-1-1 0 0 0,0 0 1 0 0,-1 0-1 0 0,0-1 0 0 0,-1 0 1 0 0,0 0-1 0 0,6-19 0 0 0,-10 21 127 0 0,0 1-1 0 0,-1 0 1 0 0,0-1 0 0 0,-1 1-1 0 0,0 0 1 0 0,0-1 0 0 0,-1 1-1 0 0,0 0 1 0 0,0-1-1 0 0,-1 1 1 0 0,-1 0 0 0 0,0 0-1 0 0,-6-14 1 0 0,9 23-37 0 0,0 0 0 0 0,0 0 0 0 0,0 0 1 0 0,0-1-1 0 0,0 1 0 0 0,0 0 0 0 0,0 0 0 0 0,0 0 0 0 0,0-1 1 0 0,0 1-1 0 0,-1 0 0 0 0,1 0 0 0 0,0 0 0 0 0,0-1 0 0 0,0 1 0 0 0,0 0 1 0 0,0 0-1 0 0,-1 0 0 0 0,1 0 0 0 0,0 0 0 0 0,0 0 0 0 0,0-1 1 0 0,0 1-1 0 0,-1 0 0 0 0,1 0 0 0 0,0 0 0 0 0,0 0 0 0 0,0 0 0 0 0,-1 0 1 0 0,1 0-1 0 0,0 0 0 0 0,0 0 0 0 0,0 0 0 0 0,-1 0 0 0 0,1 0 1 0 0,0 0-1 0 0,0 0 0 0 0,-1 0 0 0 0,1 0 0 0 0,0 0 0 0 0,0 0 0 0 0,0 0 1 0 0,-1 0-1 0 0,1 0 0 0 0,0 0 0 0 0,0 1 0 0 0,0-1 0 0 0,0 0 1 0 0,-1 0-1 0 0,1 0 0 0 0,0 0 0 0 0,0 0 0 0 0,0 1 0 0 0,-8 16-22 0 0,-3 27-8 0 0,10-41 73 0 0,-7 45-47 0 0,1 0 1 0 0,0 75 0 0 0,7-122-1 0 0,0 0 0 0 0,0 0 1 0 0,0 0-1 0 0,0 0 0 0 0,1 0 1 0 0,-1 0-1 0 0,0 1 0 0 0,0-1 1 0 0,1-1-1 0 0,-1 1 0 0 0,0 0 1 0 0,1 0-1 0 0,-1 0 0 0 0,1 0 1 0 0,-1 0-1 0 0,1 0 0 0 0,0 0 1 0 0,-1-1-1 0 0,1 1 0 0 0,0 0 1 0 0,-1 0-1 0 0,1-1 0 0 0,0 1 1 0 0,0 0-1 0 0,1 0 0 0 0,0 0 2 0 0,0-1 0 0 0,0 1 0 0 0,0-1 0 0 0,0 1-1 0 0,1-1 1 0 0,-1 0 0 0 0,0 0 0 0 0,0 0 0 0 0,1 0-1 0 0,-1 0 1 0 0,3-1 0 0 0,5-1 6 0 0,1-1 0 0 0,-1 0 0 0 0,16-7 0 0 0,-11 4-4 0 0,0-2 0 0 0,0 1 1 0 0,-1-2-1 0 0,20-14 0 0 0,-30 20-3 0 0,0 0 0 0 0,-1-1 0 0 0,1 1 0 0 0,-1-1 1 0 0,1 0-1 0 0,-1 0 0 0 0,0 0 0 0 0,-1 0 0 0 0,1 0 0 0 0,-1-1 1 0 0,0 1-1 0 0,0-1 0 0 0,0 0 0 0 0,-1 0 0 0 0,1 0 0 0 0,-1 1 1 0 0,0-1-1 0 0,0-9 0 0 0,-1 13 2 0 0,0 27-45 0 0,0-17 83 0 0,0 1 0 0 0,1-1-1 0 0,0 0 1 0 0,0 1 0 0 0,1-1-1 0 0,3 11 1 0 0,-4-19-35 0 0,-1 1 0 0 0,1-1 0 0 0,0 1 0 0 0,0 0 1 0 0,-1-1-1 0 0,1 1 0 0 0,0-1 0 0 0,0 0 0 0 0,0 1 0 0 0,1-1 0 0 0,-1 0 1 0 0,0 0-1 0 0,0 1 0 0 0,1-1 0 0 0,-1 0 0 0 0,1 0 0 0 0,-1-1 0 0 0,1 1 0 0 0,-1 0 1 0 0,1 0-1 0 0,0-1 0 0 0,-1 1 0 0 0,1-1 0 0 0,0 1 0 0 0,-1-1 0 0 0,1 0 0 0 0,0 0 1 0 0,-1 0-1 0 0,1 0 0 0 0,0 0 0 0 0,0 0 0 0 0,-1 0 0 0 0,1 0 0 0 0,0-1 0 0 0,-1 1 1 0 0,1-1-1 0 0,0 1 0 0 0,-1-1 0 0 0,1 0 0 0 0,-1 1 0 0 0,3-2 0 0 0,8-6-3 0 0,0 0 0 0 0,0 0 0 0 0,0-1 0 0 0,-1 0 0 0 0,-1-1 0 0 0,1-1 0 0 0,16-22 0 0 0,16-14-22 0 0,-9 16 5 0 0,-10 8-10 0 0,26-29 1 0 0,-44 46 16 0 0,-1-1 0 0 0,0 0 1 0 0,0 0-1 0 0,-1-1 0 0 0,0 1 1 0 0,0-1-1 0 0,0 0 0 0 0,-1 0 1 0 0,3-13-1 0 0,-6 20 5 0 0,1 0 1 0 0,-1 0-1 0 0,0 0 0 0 0,0 0 0 0 0,0 0 1 0 0,0 0-1 0 0,1 0 0 0 0,-1 0 0 0 0,-1 0 1 0 0,1 0-1 0 0,0 0 0 0 0,0 0 0 0 0,0 0 1 0 0,0 1-1 0 0,-1-1 0 0 0,1 0 1 0 0,0 0-1 0 0,-1 0 0 0 0,1 0 0 0 0,-1 0 1 0 0,1 0-1 0 0,-1 0 0 0 0,0 0-1 0 0,0 1-1 0 0,0 0 1 0 0,1-1 0 0 0,-1 1-1 0 0,0 0 1 0 0,0 0-1 0 0,0 0 1 0 0,0-1 0 0 0,1 1-1 0 0,-1 0 1 0 0,0 0 0 0 0,0 0-1 0 0,0 1 1 0 0,0-1-1 0 0,1 0 1 0 0,-1 0 0 0 0,0 0-1 0 0,0 1 1 0 0,-1-1-1 0 0,-6 4-13 0 0,0 0 0 0 0,0 1 0 0 0,-12 8 0 0 0,15-10 32 0 0,-3 2-8 0 0,-6 5 0 0 0,-1 0 0 0 0,-16 17 1 0 0,27-24-10 0 0,1 0 0 0 0,0 1 0 0 0,0-1 1 0 0,0 1-1 0 0,1 0 0 0 0,-1 0 0 0 0,1 0 1 0 0,0 0-1 0 0,0 0 0 0 0,0 0 0 0 0,0 1 1 0 0,1-1-1 0 0,0 1 0 0 0,-1 5 0 0 0,2-7 5 0 0,1 0-1 0 0,-1-1 1 0 0,1 1-1 0 0,-1 0 1 0 0,1 0 0 0 0,0-1-1 0 0,0 1 1 0 0,0 0-1 0 0,0-1 1 0 0,1 1-1 0 0,-1-1 1 0 0,1 0-1 0 0,-1 1 1 0 0,1-1-1 0 0,0 0 1 0 0,0 0-1 0 0,0 0 1 0 0,0 0-1 0 0,0 0 1 0 0,1-1-1 0 0,-1 1 1 0 0,0-1-1 0 0,1 1 1 0 0,3 1 0 0 0,8 4 25 0 0,0-1 0 0 0,0 0 1 0 0,17 4-1 0 0,32 6 32 0 0,-42-12-65 0 0,1 2 1 0 0,-1 0-1 0 0,0 2 1 0 0,0 0-1 0 0,23 13 1 0 0,-43-20 5 0 0,1-1 0 0 0,-1 1 0 0 0,0 0 1 0 0,0-1-1 0 0,0 1 0 0 0,0 0 0 0 0,0 0 0 0 0,0 0 1 0 0,0 0-1 0 0,0 0 0 0 0,0 0 0 0 0,0 0 1 0 0,-1 0-1 0 0,1 0 0 0 0,0 0 0 0 0,-1 1 0 0 0,1-1 1 0 0,-1 0-1 0 0,1 0 0 0 0,-1 1 0 0 0,1-1 1 0 0,-1 0-1 0 0,0 1 0 0 0,0-1 0 0 0,0 0 0 0 0,0 1 1 0 0,0-1-1 0 0,0 0 0 0 0,0 1 0 0 0,0-1 1 0 0,0 0-1 0 0,-1 1 0 0 0,1-1 0 0 0,0 0 0 0 0,-1 0 1 0 0,1 1-1 0 0,-1-1 0 0 0,0 0 0 0 0,1 0 1 0 0,-1 0-1 0 0,0 0 0 0 0,0 0 0 0 0,0 0 0 0 0,1 0 1 0 0,-1 0-1 0 0,0 0 0 0 0,-2 1 0 0 0,-3 3 11 0 0,1 0-1 0 0,-1 0 0 0 0,0-1 1 0 0,-1 0-1 0 0,1-1 0 0 0,-1 1 1 0 0,-9 3-1 0 0,-5 0-38 0 0,0 0 1 0 0,-1-2-1 0 0,-44 6 0 0 0,60-10-53 0 0,0-1-1 0 0,0 1 1 0 0,-1-1 0 0 0,1-1-1 0 0,0 0 1 0 0,0 1-1 0 0,0-2 1 0 0,0 1-1 0 0,0-1 1 0 0,0 0-1 0 0,0 0 1 0 0,1 0 0 0 0,-1-1-1 0 0,1 0 1 0 0,0 0-1 0 0,-1-1 1 0 0,1 1-1 0 0,1-1 1 0 0,-8-7 0 0 0,11 10 29 0 0,0 0 0 0 0,0-1 0 0 0,0 1 1 0 0,0 0-1 0 0,0-1 0 0 0,1 1 0 0 0,-1-1 1 0 0,0 1-1 0 0,1-1 0 0 0,-1 0 0 0 0,1 1 1 0 0,-1-1-1 0 0,1 1 0 0 0,0-1 0 0 0,0 0 1 0 0,0 0-1 0 0,0-1 0 0 0,0-16-486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8.764"/>
    </inkml:context>
    <inkml:brush xml:id="br0">
      <inkml:brushProperty name="width" value="0.05" units="cm"/>
      <inkml:brushProperty name="height" value="0.05" units="cm"/>
    </inkml:brush>
  </inkml:definitions>
  <inkml:trace contextRef="#ctx0" brushRef="#br0">0 30 4904 0 0,'34'-21'195'0'0,"-32"19"-154"0"0,0 1 0 0 0,1 0-1 0 0,-1 0 1 0 0,0 0 0 0 0,1 1 0 0 0,-1-1 0 0 0,0 0 0 0 0,1 1-1 0 0,-1 0 1 0 0,1-1 0 0 0,-1 1 0 0 0,1 0 0 0 0,2 0 0 0 0,-4 1-15 0 0,0 0 0 0 0,0-1 0 0 0,0 1 0 0 0,-1 0 0 0 0,1-1 0 0 0,0 1 0 0 0,-1 0 0 0 0,1 0 0 0 0,0 0 0 0 0,-1-1 0 0 0,1 1 0 0 0,-1 0 0 0 0,1 0 0 0 0,-1 0 0 0 0,0 0 0 0 0,1 0 0 0 0,-1 0 0 0 0,0 0 0 0 0,0 0 0 0 0,0 0 0 0 0,0 0 0 0 0,1 0 0 0 0,-2 0 0 0 0,1 0 0 0 0,0 2 0 0 0,-4 33 313 0 0,3-27-240 0 0,-25 388-912 0 0,26-388 282 0 0,2 0-98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49.077"/>
    </inkml:context>
    <inkml:brush xml:id="br0">
      <inkml:brushProperty name="width" value="0.05" units="cm"/>
      <inkml:brushProperty name="height" value="0.05" units="cm"/>
    </inkml:brush>
  </inkml:definitions>
  <inkml:trace contextRef="#ctx0" brushRef="#br0">24 109 3928 0 0,'-9'-13'64'0'0,"7"-3"72"0"0,0 1 32 0 0,-2 4 12 0 0,-1 2 0 0 0,3 0-4 0 0,2 1 4 0 0,0 4 28 0 0,2-5-92 0 0,3 5-76 0 0,3 2-36 0 0,-4-2-4 0 0,7 1-40 0 0,-2 2-64 0 0,6 1-72 0 0,-2 1-176 0 0,4-1-68 0 0,0 0-72 0 0</inkml:trace>
  <inkml:trace contextRef="#ctx0" brushRef="#br0" timeOffset="1">423 105 5481 0 0,'6'8'332'0'0,"-6"-8"-305"0"0,1 0 0 0 0,-1 0 0 0 0,0 1 0 0 0,1-1 0 0 0,-1 0 0 0 0,0 1 0 0 0,1-1 0 0 0,-1 1 0 0 0,0-1 0 0 0,0 0 0 0 0,0 1 0 0 0,1-1 0 0 0,-1 1 0 0 0,0-1 0 0 0,0 0-1 0 0,0 1 1 0 0,0-1 0 0 0,0 1 0 0 0,0-1 0 0 0,0 1 0 0 0,0-1 0 0 0,0 0 0 0 0,0 1 0 0 0,0-1 0 0 0,0 1 0 0 0,0-1 0 0 0,0 1 0 0 0,0-1 0 0 0,0 1 0 0 0,0-1 0 0 0,-1 0 0 0 0,1 1-1 0 0,0-1 1 0 0,0 0 0 0 0,-1 1 0 0 0,1-1 0 0 0,0 1 0 0 0,0-1 0 0 0,-1 0 0 0 0,1 1 0 0 0,-19 31 909 0 0,-112 200-1217 0 0,120-210-675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0.510"/>
    </inkml:context>
    <inkml:brush xml:id="br0">
      <inkml:brushProperty name="width" value="0.05" units="cm"/>
      <inkml:brushProperty name="height" value="0.05" units="cm"/>
    </inkml:brush>
  </inkml:definitions>
  <inkml:trace contextRef="#ctx0" brushRef="#br0">150 369 1860 0 0,'13'-6'-80'0'0,"-17"1"2004"0"0,9-14-292 0 0,-2 13-1565 0 0,-2 4-11 0 0,0 1 1 0 0,-1-1 0 0 0,1 0 0 0 0,0 0 0 0 0,-1 0-1 0 0,0 0 1 0 0,1 0 0 0 0,-1 0 0 0 0,0 0 0 0 0,0 0-1 0 0,0 0 1 0 0,0 0 0 0 0,-1-3 0 0 0,0-22-69 0 0,0 21 113 0 0,-1 2-189 0 0,-10-11 160 0 0,9 11 96 0 0,4 2-164 0 0,0-7-42 0 0,-3 8 155 0 0,-4 7 362 0 0,-29 41-414 0 0,14-12-6 0 0,-32 66-23 0 0,48-92-36 0 0,0 1-1 0 0,0 0 1 0 0,1 1-1 0 0,0-1 1 0 0,1 1-1 0 0,0 0 1 0 0,-2 14-1 0 0,3-10-2 0 0,1-1 3 0 0,1-14 1 0 0,0 1 0 0 0,0-1 0 0 0,0 0 0 0 0,0 0 0 0 0,0 0 0 0 0,1 0 0 0 0,-1 1 0 0 0,0-1 0 0 0,0 0 0 0 0,0 0 0 0 0,0 0 0 0 0,0 0 0 0 0,0 0 0 0 0,0 1 0 0 0,1-1 0 0 0,-1 0 0 0 0,0 0 0 0 0,0 0 0 0 0,0 0 0 0 0,0 0 0 0 0,0 0 0 0 0,1 0 0 0 0,-1 0 0 0 0,0 0 0 0 0,0 1 0 0 0,0-1 0 0 0,0 0 0 0 0,1 0 0 0 0,-1 0 0 0 0,0 0 0 0 0,0 0 0 0 0,0 0 0 0 0,1 0 0 0 0,-1 0 0 0 0,0 0 0 0 0,0 0 0 0 0,1-1 0 0 0,2 0 3 0 0,-1-1 0 0 0,1 0 1 0 0,0 0-1 0 0,0 0 0 0 0,-1 0 0 0 0,1 0 0 0 0,-1 0 0 0 0,2-3 0 0 0,43-51-8 0 0,-40 47 2 0 0,0-1-1 0 0,-1 0 0 0 0,0 0 0 0 0,0-1 0 0 0,4-12 0 0 0,3-6-7 0 0,33-69-22 0 0,14-29 22 0 0,-48 106 7 0 0,1 0 0 0 0,1 0 0 0 0,28-30 0 0 0,-38 47 4 0 0,0 0 0 0 0,0 1 0 0 0,0-1 0 0 0,0 1 0 0 0,1 0 0 0 0,0 0 0 0 0,-1 1 0 0 0,11-5 0 0 0,-14 7 0 0 0,1-1 0 0 0,-1 1-1 0 0,0 0 1 0 0,0-1-1 0 0,0 1 1 0 0,1 0-1 0 0,-1 0 1 0 0,0 0-1 0 0,0 0 1 0 0,1 0-1 0 0,-1 0 1 0 0,0 0-1 0 0,0 0 1 0 0,1 0-1 0 0,-1 1 1 0 0,0-1-1 0 0,0 1 1 0 0,0-1-1 0 0,0 1 1 0 0,1-1-1 0 0,-1 1 1 0 0,0-1-1 0 0,0 1 1 0 0,0 0-1 0 0,0 0 1 0 0,0-1-1 0 0,-1 1 1 0 0,1 0-1 0 0,0 0 1 0 0,0 0-1 0 0,0 0 1 0 0,-1 0-1 0 0,1 0 1 0 0,0 0-1 0 0,-1 0 1 0 0,1 1-1 0 0,-1-1 1 0 0,0 0-1 0 0,1 0 1 0 0,-1 0-1 0 0,0 0 1 0 0,0 1-1 0 0,1 1 1 0 0,0 9-3 0 0,-1 1 0 0 0,0 0 1 0 0,0-1-1 0 0,-2 1 0 0 0,1 0 0 0 0,-6 18 1 0 0,1 1-6 0 0,-66 249-22 0 0,51-209-82 0 0,19-67 97 0 0,-3 13-389 0 0,0 1 0 0 0,-3 29 0 0 0,7-34-227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352"/>
    </inkml:context>
    <inkml:brush xml:id="br0">
      <inkml:brushProperty name="width" value="0.05" units="cm"/>
      <inkml:brushProperty name="height" value="0.05" units="cm"/>
    </inkml:brush>
  </inkml:definitions>
  <inkml:trace contextRef="#ctx0" brushRef="#br0">1 333 4608 0 0,'0'-1'-13'0'0,"14"-1"258"0"0,9 1 10 0 0,-1-2 0 0 0,1 0 0 0 0,35-11 0 0 0,14-2 28 0 0,-60 14-251 0 0,0-1 1 0 0,0 0 0 0 0,12-5 0 0 0,-10 5-20 0 0,-10 9 137 0 0,-11 19 286 0 0,1-2-265 0 0,-3 77 1 0 0,7-79-165 0 0,3-37 80 0 0,0 11-92 0 0,0 0-1 0 0,1 0 1 0 0,0 1 0 0 0,0-1 0 0 0,0 0-1 0 0,0 1 1 0 0,1-1 0 0 0,0 1 0 0 0,5-7-1 0 0,36-33-13 0 0,-24 26 8 0 0,20-18-49 0 0,-36 33 53 0 0,0 0 0 0 0,0 0 1 0 0,0 0-1 0 0,0 1 0 0 0,1 0 0 0 0,-1 0 0 0 0,1 0 1 0 0,6-2-1 0 0,-10 4 8 0 0,0 0 0 0 0,-1 0 0 0 0,1 0 0 0 0,0 0 0 0 0,-1 0 0 0 0,1 0 0 0 0,0 0 0 0 0,0 1 0 0 0,-1-1 0 0 0,1 0 0 0 0,0 0-1 0 0,-1 1 1 0 0,1-1 0 0 0,0 0 0 0 0,-1 1 0 0 0,1-1 0 0 0,-1 0 0 0 0,1 1 0 0 0,0-1 0 0 0,-1 1 0 0 0,1-1 0 0 0,-1 1 0 0 0,1-1 0 0 0,-1 1 0 0 0,0 0 0 0 0,1-1 0 0 0,-1 1 0 0 0,0-1 0 0 0,1 1 0 0 0,-1 0 0 0 0,0 0 0 0 0,0-1 0 0 0,1 1 0 0 0,-1 0 0 0 0,0-1 0 0 0,0 1-1 0 0,0 0 1 0 0,0 0 0 0 0,0-1 0 0 0,0 1 0 0 0,0 0 0 0 0,0 0 0 0 0,-3 38 49 0 0,1-31-50 0 0,1 4-74 0 0,-9 61 84 0 0,10-35-2 0 0,0-38-7 0 0,0 0 0 0 0,0 0-1 0 0,0 1 1 0 0,0-1 0 0 0,0 0-1 0 0,0 0 1 0 0,0 0-1 0 0,0 0 1 0 0,0 0 0 0 0,0 1-1 0 0,0-1 1 0 0,0 0 0 0 0,0 0-1 0 0,0 0 1 0 0,0 0 0 0 0,0 0-1 0 0,0 0 1 0 0,0 0-1 0 0,0 1 1 0 0,0-1 0 0 0,1 0-1 0 0,-1 0 1 0 0,0 0 0 0 0,0 0-1 0 0,0 0 1 0 0,0 0 0 0 0,0 0-1 0 0,0 0 1 0 0,1 0-1 0 0,-1 0 1 0 0,0 0 0 0 0,0 1-1 0 0,0-1 1 0 0,0 0 0 0 0,0 0-1 0 0,0 0 1 0 0,1 0 0 0 0,-1 0-1 0 0,0 0 1 0 0,0 0-1 0 0,0 0 1 0 0,0 0 0 0 0,0 0-1 0 0,1 0 1 0 0,-1-1 0 0 0,0 1-1 0 0,0 0 1 0 0,0 0 0 0 0,11-5-6 0 0,10-12-19 0 0,-1-4 28 0 0,-11 10-11 0 0,1 0 1 0 0,21-16 0 0 0,-27 24 6 0 0,0 0 0 0 0,0 1 0 0 0,0 0 0 0 0,0-1 0 0 0,1 2 0 0 0,-1-1 0 0 0,1 0 0 0 0,-1 1 0 0 0,1 0 0 0 0,-1 0 0 0 0,1 0 0 0 0,9 0 0 0 0,-13 1 3 0 0,0 1 1 0 0,0-1-1 0 0,1 0 1 0 0,-1 1-1 0 0,0-1 1 0 0,0 1 0 0 0,0-1-1 0 0,1 1 1 0 0,-1 0-1 0 0,0-1 1 0 0,0 1-1 0 0,0 0 1 0 0,0 0-1 0 0,0 0 1 0 0,-1 0 0 0 0,1 0-1 0 0,0 0 1 0 0,0 0-1 0 0,0 0 1 0 0,-1 0-1 0 0,1 0 1 0 0,-1 0-1 0 0,1 0 1 0 0,-1 0 0 0 0,1 1-1 0 0,-1 0 1 0 0,9 36 298 0 0,-8-35-274 0 0,1 13 99 0 0,-2-11-105 0 0,1 1 0 0 0,0 0 1 0 0,0 0-1 0 0,0 0 0 0 0,1 0 0 0 0,0-1 1 0 0,0 1-1 0 0,1-1 0 0 0,-1 1 0 0 0,6 7 1 0 0,-7-12-31 0 0,-1 0 0 0 0,1 0 0 0 0,-1-1 0 0 0,1 1 0 0 0,-1 0 1 0 0,1 0-1 0 0,0-1 0 0 0,-1 1 0 0 0,1 0 0 0 0,0-1 0 0 0,0 1 1 0 0,-1 0-1 0 0,1-1 0 0 0,0 1 0 0 0,0-1 0 0 0,0 0 0 0 0,0 1 0 0 0,0-1 1 0 0,0 0-1 0 0,0 1 0 0 0,0-1 0 0 0,-1 0 0 0 0,1 0 0 0 0,0 0 1 0 0,0 0-1 0 0,0 0 0 0 0,0 0 0 0 0,0 0 0 0 0,0 0 0 0 0,0 0 0 0 0,0-1 1 0 0,0 1-1 0 0,0 0 0 0 0,0-1 0 0 0,0 1 0 0 0,0 0 0 0 0,0-1 1 0 0,0 1-1 0 0,-1-1 0 0 0,1 1 0 0 0,0-1 0 0 0,0 0 0 0 0,-1 1 0 0 0,1-1 1 0 0,0 0-1 0 0,-1 0 0 0 0,2 0 0 0 0,4-7-324 0 0,0 1-1 0 0,0-1 1 0 0,-1-1-1 0 0,0 1 1 0 0,0-1-1 0 0,-1 0 1 0 0,0 0-1 0 0,-1 0 1 0 0,5-18-1 0 0,9-22-890 0 0,39-116 28 0 0,-10 24 1404 0 0,-33 113 633 0 0,-12 25-220 0 0,-4 9-68 0 0,-2 4-319 0 0,-24 43-47 0 0,2 1 0 0 0,3 2 1 0 0,3 0-1 0 0,-28 111 0 0 0,49-165-250 0 0,0 0 1 0 0,-1 0-1 0 0,1 1 1 0 0,0-1-1 0 0,0 0 0 0 0,0 0 1 0 0,0 0-1 0 0,1 4 1 0 0,1 4-351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663"/>
    </inkml:context>
    <inkml:brush xml:id="br0">
      <inkml:brushProperty name="width" value="0.05" units="cm"/>
      <inkml:brushProperty name="height" value="0.05" units="cm"/>
    </inkml:brush>
  </inkml:definitions>
  <inkml:trace contextRef="#ctx0" brushRef="#br0">3 152 5056 0 0,'-1'-9'116'0'0,"0"1"-1"0"0,1-1 0 0 0,0 0 0 0 0,0 1 0 0 0,3-15 0 0 0,-3 20-55 0 0,1 0-1 0 0,0 0 1 0 0,0 0-1 0 0,0 0 0 0 0,0 0 1 0 0,1 0-1 0 0,-1 0 1 0 0,1 0-1 0 0,-1 1 1 0 0,1-1-1 0 0,0 1 1 0 0,0-1-1 0 0,0 1 0 0 0,0 0 1 0 0,1 0-1 0 0,-1 0 1 0 0,1 0-1 0 0,3-2 1 0 0,4-2-85 0 0,1 1 0 0 0,0 0-1 0 0,0 1 1 0 0,1 1 0 0 0,-1 0 0 0 0,1 0 0 0 0,-1 1 0 0 0,1 0 0 0 0,0 1 0 0 0,0 1 0 0 0,-1 0 0 0 0,1 0 0 0 0,0 1 0 0 0,0 1 0 0 0,13 3 0 0 0,-11 1-646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1.990"/>
    </inkml:context>
    <inkml:brush xml:id="br0">
      <inkml:brushProperty name="width" value="0.05" units="cm"/>
      <inkml:brushProperty name="height" value="0.05" units="cm"/>
    </inkml:brush>
  </inkml:definitions>
  <inkml:trace contextRef="#ctx0" brushRef="#br0">134 16 6597 0 0,'-11'-4'120'0'0,"2"3"-84"0"0,1-4 20 0 0,6 1 36 0 0,-5 2-24 0 0,3 2 8 0 0,0 3 12 0 0,-1 1-8 0 0,3 1-128 0 0,-6 3 100 0 0,-48 133-452 0 0,45-119 0 0 0,5-6-288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2.398"/>
    </inkml:context>
    <inkml:brush xml:id="br0">
      <inkml:brushProperty name="width" value="0.05" units="cm"/>
      <inkml:brushProperty name="height" value="0.05" units="cm"/>
    </inkml:brush>
  </inkml:definitions>
  <inkml:trace contextRef="#ctx0" brushRef="#br0">141 289 4428 0 0,'26'-22'88'0'0,"-20"18"1522"0"0,13-17-1219 0 0,61-65-124 0 0,-73 79-200 0 0,-1-1 0 0 0,1 0-1 0 0,7-13 1 0 0,-13 19-33 0 0,0-1-1 0 0,0 1 0 0 0,0 0 1 0 0,0-1-1 0 0,0 1 1 0 0,-1-1-1 0 0,0 1 0 0 0,1-5 1 0 0,0-3 74 0 0,-1 7-82 0 0,1 1 1 0 0,-1-1-1 0 0,0 0 0 0 0,1 1 1 0 0,-2-1-1 0 0,1 0 1 0 0,0 1-1 0 0,0-1 0 0 0,-1 0 1 0 0,1 1-1 0 0,-1-1 0 0 0,0 1 1 0 0,0-1-1 0 0,0 1 0 0 0,0-1 1 0 0,0 1-1 0 0,-1 0 1 0 0,1-1-1 0 0,-1 1 0 0 0,1 0 1 0 0,-1 0-1 0 0,0 0 0 0 0,0 0 1 0 0,0 0-1 0 0,0 1 1 0 0,0-1-1 0 0,0 1 0 0 0,-3-2 1 0 0,2 1-9 0 0,-1 1 1 0 0,0 0 0 0 0,0 0 0 0 0,1 0 0 0 0,-1 0-1 0 0,0 1 1 0 0,0-1 0 0 0,0 1 0 0 0,0 0-1 0 0,0 0 1 0 0,0 1 0 0 0,1-1 0 0 0,-1 1 0 0 0,0 0-1 0 0,0 0 1 0 0,0 0 0 0 0,-6 3 0 0 0,-3 3 51 0 0,1 0 0 0 0,0 0 0 0 0,0 2 0 0 0,1-1 0 0 0,0 1 0 0 0,1 1 0 0 0,0 0 0 0 0,-17 21 1 0 0,15-14 79 0 0,0 0 0 0 0,1 0 0 0 0,1 1 0 0 0,1 1 0 0 0,-10 27 0 0 0,15-35-115 0 0,1 0 0 0 0,0 0 0 0 0,0 1 0 0 0,2-1 0 0 0,-1 1 0 0 0,1-1 0 0 0,1 16 0 0 0,1-22-42 0 0,-1-1 0 0 0,1 1 0 0 0,0-1 0 0 0,0 1 0 0 0,0-1 1 0 0,0 1-1 0 0,1-1 0 0 0,0 0 0 0 0,0 0 0 0 0,0 0 0 0 0,0 0 0 0 0,1 0 0 0 0,-1 0 0 0 0,1-1 1 0 0,0 1-1 0 0,0-1 0 0 0,1 0 0 0 0,-1 0 0 0 0,1 0 0 0 0,-1 0 0 0 0,5 2 0 0 0,-3-2-167 0 0,0 0 0 0 0,-1-1-1 0 0,1 1 1 0 0,0-1 0 0 0,0 0 0 0 0,1-1-1 0 0,-1 1 1 0 0,0-1 0 0 0,1 0 0 0 0,8 0-1 0 0,5-1-709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285"/>
    </inkml:context>
    <inkml:brush xml:id="br0">
      <inkml:brushProperty name="width" value="0.05" units="cm"/>
      <inkml:brushProperty name="height" value="0.05" units="cm"/>
    </inkml:brush>
  </inkml:definitions>
  <inkml:trace contextRef="#ctx0" brushRef="#br0">180 79 4844 0 0,'-3'-9'50'0'0,"2"5"21"0"0,-1-1 0 0 0,1 1 1 0 0,0-1-1 0 0,0 1 1 0 0,1-1-1 0 0,-1 1 1 0 0,1-7-1 0 0,-4-10 447 0 0,0 14-120 0 0,-1 8 115 0 0,0 11-439 0 0,-1 0-1 0 0,2 1 1 0 0,-7 23 0 0 0,-1 4 96 0 0,-4 11 350 0 0,-19 104 0 0 0,6 56 62 0 0,25-171-536 0 0,-22 387 56 0 0,19-230-79 0 0,7-195-31 0 0,-1 3-89 0 0,1 0 1 0 0,0 0-1 0 0,0 1 1 0 0,0-1-1 0 0,0 0 1 0 0,1 0-1 0 0,0 0 1 0 0,0 0-1 0 0,0 0 0 0 0,1 0 1 0 0,0 0-1 0 0,2 5 1 0 0,2 4-1832 0 0,-4-13 1027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2.859"/>
    </inkml:context>
    <inkml:brush xml:id="br0">
      <inkml:brushProperty name="width" value="0.05" units="cm"/>
      <inkml:brushProperty name="height" value="0.05" units="cm"/>
    </inkml:brush>
  </inkml:definitions>
  <inkml:trace contextRef="#ctx0" brushRef="#br0">60 34 6157 0 0,'-5'-13'90'0'0,"-3"-6"556"0"0,7 19-623 0 0,1 0 0 0 0,0-1-1 0 0,-1 1 1 0 0,1 0-1 0 0,-1 0 1 0 0,1 0 0 0 0,-1 0-1 0 0,1-1 1 0 0,-1 1 0 0 0,1 0-1 0 0,-1 0 1 0 0,1 0-1 0 0,-1 0 1 0 0,1 0 0 0 0,-1 0-1 0 0,1 0 1 0 0,-1 0-1 0 0,1 0 1 0 0,-1 0 0 0 0,1 1-1 0 0,0-1 1 0 0,-1 0 0 0 0,1 0-1 0 0,-1 0 1 0 0,1 1-1 0 0,-1-1 1 0 0,1 0 0 0 0,0 0-1 0 0,-1 1 1 0 0,1-1-1 0 0,-1 0 1 0 0,1 1 0 0 0,0-1-1 0 0,-1 0 1 0 0,1 1 0 0 0,0-1-1 0 0,0 1 1 0 0,-1 0-1 0 0,-3 6 25 0 0,0 0-1 0 0,0 0 1 0 0,1 1 0 0 0,0 0-1 0 0,1-1 1 0 0,0 1-1 0 0,0 0 1 0 0,0 0-1 0 0,0 13 1 0 0,1-11-23 0 0,1-1 0 0 0,0 0 0 0 0,0 1 0 0 0,1-1-1 0 0,0 0 1 0 0,1 1 0 0 0,4 13 0 0 0,-5-20-19 0 0,0-1 0 0 0,0 1-1 0 0,1 0 1 0 0,-1-1 0 0 0,1 1-1 0 0,-1-1 1 0 0,1 1 0 0 0,0-1-1 0 0,0 0 1 0 0,0 0 0 0 0,0 0-1 0 0,0 0 1 0 0,0 0 0 0 0,1 0-1 0 0,-1 0 1 0 0,1-1 0 0 0,-1 1-1 0 0,1-1 1 0 0,0 0 0 0 0,0 0-1 0 0,-1 0 1 0 0,1 0-1 0 0,0 0 1 0 0,0-1 0 0 0,0 1-1 0 0,0-1 1 0 0,0 0 0 0 0,3 0-1 0 0,0 0 2 0 0,0-1-1 0 0,0 0 0 0 0,-1 0 1 0 0,1-1-1 0 0,0 1 0 0 0,-1-1 1 0 0,1-1-1 0 0,-1 1 0 0 0,1-1 1 0 0,-1 0-1 0 0,0 0 0 0 0,0 0 1 0 0,-1-1-1 0 0,1 1 0 0 0,-1-1 1 0 0,0 0-1 0 0,1-1 0 0 0,-2 1 0 0 0,1-1 1 0 0,-1 0-1 0 0,5-7 0 0 0,-4 6-8 0 0,-1-1 0 0 0,1 1 0 0 0,-1-1 0 0 0,-1 0-1 0 0,1 0 1 0 0,-1 0 0 0 0,0 0 0 0 0,-1 0 0 0 0,0-1-1 0 0,0 1 1 0 0,0 0 0 0 0,-1-1 0 0 0,0 1 0 0 0,-1 0 0 0 0,1-1-1 0 0,-4-13 1 0 0,3 20 0 0 0,1 0-1 0 0,0-1 1 0 0,-1 1 0 0 0,1 0-1 0 0,-1 0 1 0 0,0 0 0 0 0,1-1-1 0 0,-1 1 1 0 0,0 0 0 0 0,0 0-1 0 0,1 0 1 0 0,-3-1-1 0 0,3 1 3 0 0,-1 1 1 0 0,1 0-1 0 0,-1 0 0 0 0,1 0 0 0 0,0 0 0 0 0,-1 0 0 0 0,1 0 0 0 0,0-1 0 0 0,-1 1 0 0 0,1 0 0 0 0,-1 0 0 0 0,1 0 0 0 0,0 0 0 0 0,-1 0 0 0 0,1 0 0 0 0,0 0 0 0 0,-1 1 1 0 0,1-1-1 0 0,-1 0 0 0 0,1 0 0 0 0,0 0 0 0 0,-1 0 0 0 0,1 0 0 0 0,0 0 0 0 0,-1 1 0 0 0,1-1 0 0 0,-1 1 0 0 0,-1 0-35 0 0,1 1-1 0 0,-1 0 0 0 0,1 0 1 0 0,-1 0-1 0 0,1 0 1 0 0,0 0-1 0 0,-1 1 1 0 0,1-1-1 0 0,0 0 1 0 0,0 1-1 0 0,0 3 0 0 0,0-5-52 0 0,1 1-1 0 0,0-1 1 0 0,0 0-1 0 0,-1 1 1 0 0,1-1 0 0 0,0 0-1 0 0,0 1 1 0 0,0-1-1 0 0,1 1 1 0 0,-1-1-1 0 0,0 0 1 0 0,0 1-1 0 0,1 1 1 0 0,3 4-631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3.302"/>
    </inkml:context>
    <inkml:brush xml:id="br0">
      <inkml:brushProperty name="width" value="0.05" units="cm"/>
      <inkml:brushProperty name="height" value="0.05" units="cm"/>
    </inkml:brush>
  </inkml:definitions>
  <inkml:trace contextRef="#ctx0" brushRef="#br0">11 259 6065 0 0,'-2'-2'40'0'0,"1"0"1"0"0,0 0-1 0 0,0 0 1 0 0,0 0-1 0 0,0-1 1 0 0,0 1-1 0 0,0 0 1 0 0,1 0-1 0 0,-1-1 1 0 0,1 1 0 0 0,0-1-1 0 0,-1 1 1 0 0,1 0-1 0 0,0-1 1 0 0,1 1-1 0 0,-1-1 1 0 0,0 1-1 0 0,1 0 1 0 0,-1-1-1 0 0,2-2 1 0 0,-1 4-34 0 0,-1 0-1 0 0,1 1 1 0 0,-1-1 0 0 0,1 0-1 0 0,-1 1 1 0 0,1-1 0 0 0,0 1-1 0 0,-1-1 1 0 0,1 1-1 0 0,0-1 1 0 0,0 1 0 0 0,-1-1-1 0 0,1 1 1 0 0,0 0 0 0 0,0 0-1 0 0,0-1 1 0 0,-1 1 0 0 0,1 0-1 0 0,0 0 1 0 0,0 0 0 0 0,0 0-1 0 0,0 0 1 0 0,-1 0 0 0 0,1 0-1 0 0,0 0 1 0 0,0 0 0 0 0,0 0-1 0 0,0 0 1 0 0,0 1-1 0 0,-1-1 1 0 0,1 0 0 0 0,0 0-1 0 0,0 1 1 0 0,-1-1 0 0 0,2 1-1 0 0,26 16 209 0 0,-24-14-180 0 0,-1 1 1 0 0,0-1-1 0 0,0 0 0 0 0,0 1 0 0 0,0 0 1 0 0,0 0-1 0 0,-1 0 0 0 0,0 0 1 0 0,0 0-1 0 0,0 0 0 0 0,0 1 0 0 0,-1-1 1 0 0,0 0-1 0 0,1 1 0 0 0,-1 6 1 0 0,0-9-34 0 0,-1 1 1 0 0,0-1-1 0 0,0 1 1 0 0,0-1-1 0 0,0 1 1 0 0,-1 0-1 0 0,1-1 1 0 0,-1 1 0 0 0,1-1-1 0 0,-1 1 1 0 0,0-1-1 0 0,0 0 1 0 0,0 1-1 0 0,0-1 1 0 0,0 0 0 0 0,-1 0-1 0 0,1 0 1 0 0,-1 0-1 0 0,1 0 1 0 0,-1 0-1 0 0,0 0 1 0 0,0 0-1 0 0,0 0 1 0 0,0-1 0 0 0,0 1-1 0 0,0-1 1 0 0,0 0-1 0 0,0 1 1 0 0,-3 0-1 0 0,3-2 0 0 0,1 1-1 0 0,-1 0 1 0 0,1-1-1 0 0,-1 0 1 0 0,1 1-1 0 0,-1-1 1 0 0,1 0-1 0 0,-1 0 1 0 0,0 0 0 0 0,1 0-1 0 0,-1 0 1 0 0,1 0-1 0 0,-1 0 1 0 0,0 0-1 0 0,1-1 1 0 0,-1 1-1 0 0,1-1 1 0 0,-1 1-1 0 0,1-1 1 0 0,0 1-1 0 0,-1-1 1 0 0,1 0-1 0 0,-1 0 1 0 0,1 0-1 0 0,0 0 1 0 0,0 0-1 0 0,0 0 1 0 0,-1 0-1 0 0,1 0 1 0 0,0 0-1 0 0,0-1 1 0 0,1 1-1 0 0,-1 0 1 0 0,0-1-1 0 0,0 1 1 0 0,0 0-1 0 0,1-1 1 0 0,-1 1-1 0 0,1-1 1 0 0,0 1-1 0 0,-1-1 1 0 0,1 1-1 0 0,0-1 1 0 0,0 0-1 0 0,0 1 1 0 0,0-1-1 0 0,0 1 1 0 0,0-1-1 0 0,0 0 1 0 0,0 1 0 0 0,1-1-1 0 0,-1 1 1 0 0,0-1-1 0 0,1 1 1 0 0,1-3-1 0 0,8-14 4 0 0,2 0 0 0 0,0 0 0 0 0,28-30 0 0 0,-1 1-190 0 0,-32 39 130 0 0,37-46-374 0 0,-38 48 322 0 0,-1 1 1 0 0,1-1-1 0 0,0 1 1 0 0,0 1-1 0 0,0-1 1 0 0,11-5-1 0 0,-7 6-196 0 0,-20 11 181 0 0,-4 4 234 0 0,13-10-89 0 0,0 0 0 0 0,0 1-1 0 0,0-1 1 0 0,0 1 0 0 0,0-1 0 0 0,0 1 0 0 0,0 0 0 0 0,1-1 0 0 0,-1 1-1 0 0,1 0 1 0 0,-1-1 0 0 0,1 1 0 0 0,0 0 0 0 0,0 0 0 0 0,-1 0 0 0 0,1-1-1 0 0,1 1 1 0 0,-1 0 0 0 0,0 0 0 0 0,0-1 0 0 0,1 1 0 0 0,-1 0 0 0 0,0 0-1 0 0,1-1 1 0 0,0 1 0 0 0,1 2 0 0 0,2 6 92 0 0,1 0 1 0 0,11 17-1 0 0,-16-26-129 0 0,20 28 98 0 0,-9-13 18 0 0,17 31 0 0 0,-25-41-88 0 0,-1-1-1 0 0,0 1 1 0 0,0 0 0 0 0,0 0 0 0 0,-1 0 0 0 0,0 0 0 0 0,0 0 0 0 0,0 0 0 0 0,-1 0 0 0 0,0 7 0 0 0,-1-10-4 0 0,1 0 0 0 0,-1 0 0 0 0,1 0 0 0 0,-1 0 0 0 0,0-1 1 0 0,0 1-1 0 0,0 0 0 0 0,-1 0 0 0 0,1-1 0 0 0,0 1 0 0 0,-1-1 0 0 0,0 1 0 0 0,0-1 0 0 0,0 0 0 0 0,0 1 0 0 0,0-1 0 0 0,0 0 0 0 0,0 0 1 0 0,-1-1-1 0 0,1 1 0 0 0,-1 0 0 0 0,1-1 0 0 0,-1 0 0 0 0,0 1 0 0 0,1-1 0 0 0,-1 0 0 0 0,0 0 0 0 0,0-1 0 0 0,0 1 0 0 0,0-1 0 0 0,-5 1 1 0 0,5-1-2 0 0,0 0 1 0 0,-1 0 0 0 0,1 0 0 0 0,0 0-1 0 0,0 0 1 0 0,0-1 0 0 0,0 1-1 0 0,0-1 1 0 0,0 0 0 0 0,1 0 0 0 0,-1 0-1 0 0,0-1 1 0 0,0 1 0 0 0,0-1 0 0 0,1 1-1 0 0,-1-1 1 0 0,1 0 0 0 0,0 0 0 0 0,-1 0-1 0 0,1 0 1 0 0,0 0 0 0 0,0-1-1 0 0,0 1 1 0 0,0-1 0 0 0,1 1 0 0 0,-1-1-1 0 0,1 0 1 0 0,-1 1 0 0 0,1-1 0 0 0,0 0-1 0 0,-1-3 1 0 0,1-3 7 0 0,0 0 0 0 0,1 1-1 0 0,0-1 1 0 0,0 0 0 0 0,1 0 0 0 0,0 1-1 0 0,0-1 1 0 0,1 0 0 0 0,1 1 0 0 0,-1-1 0 0 0,1 1-1 0 0,0 0 1 0 0,6-10 0 0 0,2-4-35 0 0,2 1 1 0 0,0 0-1 0 0,24-29 1 0 0,-29 41 9 0 0,0 0 0 0 0,1 1 0 0 0,0 0 1 0 0,0 0-1 0 0,0 1 0 0 0,1 0 0 0 0,0 1 1 0 0,1 0-1 0 0,0 0 0 0 0,0 1 0 0 0,12-4 0 0 0,-21 9-26 0 0,0-1 0 0 0,0 1 0 0 0,0 0 0 0 0,0-1 0 0 0,0 1 0 0 0,0 0 0 0 0,0 0 0 0 0,0 1 0 0 0,0-1 0 0 0,0 0 0 0 0,0 1 0 0 0,0-1 0 0 0,0 1-1 0 0,0-1 1 0 0,0 1 0 0 0,0 0 0 0 0,0 0 0 0 0,0 0 0 0 0,-1 0 0 0 0,1 0 0 0 0,0 1 0 0 0,-1-1 0 0 0,1 0 0 0 0,-1 1 0 0 0,1-1 0 0 0,-1 1 0 0 0,0-1-1 0 0,1 1 1 0 0,0 2 0 0 0,-1 12-542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4.367"/>
    </inkml:context>
    <inkml:brush xml:id="br0">
      <inkml:brushProperty name="width" value="0.05" units="cm"/>
      <inkml:brushProperty name="height" value="0.05" units="cm"/>
    </inkml:brush>
  </inkml:definitions>
  <inkml:trace contextRef="#ctx0" brushRef="#br0">452 253 4636 0 0,'6'-11'400'0'0,"1"0"1"0"0,0 0-1 0 0,1 1 0 0 0,0 0 0 0 0,1 1 0 0 0,18-17 0 0 0,-18 19-127 0 0,-1-1 1 0 0,0 0 0 0 0,0-1 0 0 0,0 0-1 0 0,-1 0 1 0 0,-1-1 0 0 0,0 1 0 0 0,6-12-1 0 0,-12 19-248 0 0,1 1-1 0 0,0-1 1 0 0,0 0-1 0 0,-1 0 1 0 0,1 0-1 0 0,-1 0 1 0 0,0 0-1 0 0,0 0 1 0 0,1 0-1 0 0,-1 0 1 0 0,0 0-1 0 0,-1 0 1 0 0,1 0-1 0 0,0 0 1 0 0,0 0-1 0 0,-1 0 1 0 0,0 0-1 0 0,1 1 1 0 0,-1-1-1 0 0,-1-2 1 0 0,0 1-15 0 0,1 1 0 0 0,-1 0 0 0 0,0 1 0 0 0,0-1 1 0 0,0 0-1 0 0,0 0 0 0 0,0 1 0 0 0,0 0 0 0 0,0-1 1 0 0,-1 1-1 0 0,1 0 0 0 0,-1 0 0 0 0,-3-1 0 0 0,-4-1-14 0 0,-1 1 0 0 0,0 0-1 0 0,0 1 1 0 0,0 0 0 0 0,0 0-1 0 0,-13 2 1 0 0,-6 2-1 0 0,0 1 0 0 0,0 1-1 0 0,1 2 1 0 0,0 0 0 0 0,0 2 0 0 0,1 2 0 0 0,0 0-1 0 0,1 2 1 0 0,-32 20 0 0 0,55-31 5 0 0,1 1-1 0 0,-1-1 1 0 0,1 1-1 0 0,-1 0 1 0 0,1 0 0 0 0,0 1-1 0 0,0-1 1 0 0,0 1 0 0 0,1 0-1 0 0,-1-1 1 0 0,1 1-1 0 0,-4 8 1 0 0,6-10 1 0 0,-1 1-1 0 0,1-1 1 0 0,-1 0 0 0 0,1 0-1 0 0,0 1 1 0 0,0-1 0 0 0,0 0-1 0 0,0 1 1 0 0,0-1 0 0 0,1 0-1 0 0,-1 1 1 0 0,1-1 0 0 0,-1 0-1 0 0,1 0 1 0 0,0 1 0 0 0,0-1 0 0 0,0 0-1 0 0,0 0 1 0 0,0 0 0 0 0,0 0-1 0 0,1 0 1 0 0,-1 0 0 0 0,1-1-1 0 0,-1 1 1 0 0,1 0 0 0 0,3 2-1 0 0,11 7 10 0 0,1 1 0 0 0,0-2 0 0 0,0 0 0 0 0,1-2 0 0 0,1 0 0 0 0,32 10 0 0 0,-24-8-8 0 0,0 0 0 0 0,31 17 0 0 0,-57-26-3 0 0,0-1 0 0 0,0 1 0 0 0,0 0 0 0 0,0-1 0 0 0,0 1 0 0 0,0 0 1 0 0,0-1-1 0 0,0 1 0 0 0,0 0 0 0 0,0 0 0 0 0,-1 0 0 0 0,1 0 0 0 0,0 0 1 0 0,0 0-1 0 0,-1 0 0 0 0,1 0 0 0 0,-1 0 0 0 0,1 0 0 0 0,-1 0 0 0 0,1 1 1 0 0,-1 1-1 0 0,0-2 0 0 0,0 0 1 0 0,0 0 0 0 0,0 0 0 0 0,-1 0-1 0 0,1 0 1 0 0,-1 0 0 0 0,1 0-1 0 0,-1 0 1 0 0,1 0 0 0 0,-1 0 0 0 0,0 0-1 0 0,1 0 1 0 0,-1 0 0 0 0,0 0-1 0 0,0 0 1 0 0,1-1 0 0 0,-1 1 0 0 0,-2 1-1 0 0,-4 2-1 0 0,0 0-1 0 0,0 0 0 0 0,-1-1 0 0 0,1 1 1 0 0,-10 1-1 0 0,-42 11-229 0 0,0-3 0 0 0,-102 9 1 0 0,100-19-746 0 0,61-2 955 0 0,0-1-1 0 0,0 0 0 0 0,-1 0 0 0 0,1 0 0 0 0,0 0 0 0 0,-1 0 0 0 0,1 0 0 0 0,0 0 0 0 0,0 0 0 0 0,-1 0 0 0 0,1 0 0 0 0,0 0 0 0 0,-1 0 0 0 0,1 0 0 0 0,0 0 0 0 0,0 0 0 0 0,-1 0 0 0 0,1 0 0 0 0,0 0 0 0 0,0-1 0 0 0,-1 1 1 0 0,1 0-1 0 0,0 0 0 0 0,0 0 0 0 0,-1 0 0 0 0,1 0 0 0 0,0-1 0 0 0,0 1 0 0 0,0 0 0 0 0,-1 0 0 0 0,1 0 0 0 0,0-1 0 0 0,0 1 0 0 0,0 0 0 0 0,0 0 0 0 0,-1-1 0 0 0,1 1 0 0 0,0 0 0 0 0,0-1 0 0 0,0 1 0 0 0,7-13-711 0 0,18-9-287 0 0,0 9 320 0 0,6-4-49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4.856"/>
    </inkml:context>
    <inkml:brush xml:id="br0">
      <inkml:brushProperty name="width" value="0.05" units="cm"/>
      <inkml:brushProperty name="height" value="0.05" units="cm"/>
    </inkml:brush>
  </inkml:definitions>
  <inkml:trace contextRef="#ctx0" brushRef="#br0">131 68 4340 0 0,'36'-5'202'0'0,"-17"1"281"0"0,-15 4 55 0 0,-8 2 279 0 0,-45 11-236 0 0,35-11-454 0 0,0 2 0 0 0,0 0 0 0 0,0 0 0 0 0,0 1-1 0 0,1 1 1 0 0,-1 1 0 0 0,-11 7 0 0 0,24-13-120 0 0,0 0-1 0 0,0 0 1 0 0,0-1-1 0 0,0 1 1 0 0,0 0-1 0 0,0 0 1 0 0,0 1-1 0 0,0-1 1 0 0,0 0-1 0 0,1 0 1 0 0,-1 0-1 0 0,0 0 0 0 0,1 1 1 0 0,-1-1-1 0 0,1 0 1 0 0,-1 1-1 0 0,1-1 1 0 0,0 0-1 0 0,0 1 1 0 0,0-1-1 0 0,-1 0 1 0 0,1 1-1 0 0,0-1 1 0 0,1 1-1 0 0,-1-1 1 0 0,0 0-1 0 0,0 1 1 0 0,1-1-1 0 0,-1 0 1 0 0,0 1-1 0 0,1-1 1 0 0,-1 0-1 0 0,1 0 1 0 0,0 1-1 0 0,-1-1 1 0 0,1 0-1 0 0,0 0 1 0 0,2 2-1 0 0,-1 0-6 0 0,1 0-1 0 0,0 0 1 0 0,0 0 0 0 0,1 0-1 0 0,-1-1 1 0 0,0 1-1 0 0,1-1 1 0 0,0 0-1 0 0,-1 0 1 0 0,1 0 0 0 0,8 2-1 0 0,5 0 9 0 0,1-1 1 0 0,-1 0-1 0 0,1-2 0 0 0,0 0 0 0 0,28-3 1 0 0,-36 2-5 0 0,0-2 1 0 0,0 1-1 0 0,0-1 1 0 0,0-1 0 0 0,0 0-1 0 0,-1 0 1 0 0,1-1-1 0 0,-1-1 1 0 0,0 1 0 0 0,0-1-1 0 0,10-8 1 0 0,-17 12-5 0 0,0-1 0 0 0,0 1 0 0 0,-1-1 1 0 0,1 0-1 0 0,0 0 0 0 0,-1 1 0 0 0,1-1 1 0 0,-1 0-1 0 0,0-1 0 0 0,1 1 0 0 0,-1 0 1 0 0,0 0-1 0 0,0 0 0 0 0,0-1 0 0 0,-1 1 1 0 0,1 0-1 0 0,-1-1 0 0 0,1 1 0 0 0,-1-1 1 0 0,0 1-1 0 0,1-1 0 0 0,-2-3 0 0 0,1 4-1 0 0,-1 0 0 0 0,0 0-1 0 0,0 0 1 0 0,0-1 0 0 0,0 1-1 0 0,0 0 1 0 0,0 0 0 0 0,-1 0 0 0 0,1 1-1 0 0,-1-1 1 0 0,1 0 0 0 0,-1 0-1 0 0,0 1 1 0 0,0-1 0 0 0,0 1-1 0 0,1-1 1 0 0,-1 1 0 0 0,-1 0-1 0 0,1 0 1 0 0,0 0 0 0 0,0 0-1 0 0,0 0 1 0 0,-4 0 0 0 0,-3-2 4 0 0,1 1 0 0 0,-1 0 1 0 0,1 0-1 0 0,-1 1 0 0 0,-9 0 1 0 0,16 1-25 0 0,0 0 1 0 0,0 0-1 0 0,0 0 1 0 0,0 0-1 0 0,0 0 1 0 0,0 1-1 0 0,0-1 0 0 0,0 1 1 0 0,1-1-1 0 0,-1 1 1 0 0,0 0-1 0 0,0 0 1 0 0,0 0-1 0 0,0 0 1 0 0,1 0-1 0 0,-1 0 1 0 0,0 0-1 0 0,1 1 1 0 0,-1-1-1 0 0,1 0 1 0 0,0 1-1 0 0,-1-1 1 0 0,1 1-1 0 0,0 0 0 0 0,0-1 1 0 0,0 1-1 0 0,0 0 1 0 0,-1 3-1 0 0,2-5 8 0 0,0 0-1 0 0,0 0 1 0 0,0 1-1 0 0,0-1 1 0 0,0 0-1 0 0,0 1 1 0 0,0-1-1 0 0,0 0 0 0 0,0 0 1 0 0,0 1-1 0 0,0-1 1 0 0,1 0-1 0 0,-1 0 1 0 0,0 1-1 0 0,0-1 1 0 0,0 0-1 0 0,0 0 1 0 0,0 1-1 0 0,1-1 0 0 0,-1 0 1 0 0,0 0-1 0 0,0 0 1 0 0,0 1-1 0 0,1-1 1 0 0,-1 0-1 0 0,0 0 1 0 0,0 0-1 0 0,1 0 1 0 0,-1 1-1 0 0,0-1 0 0 0,0 0 1 0 0,1 0-1 0 0,-1 0 1 0 0,0 0-1 0 0,1 0 1 0 0,-1 0-1 0 0,0 0 1 0 0,0 0-1 0 0,1 0 0 0 0,-1 0 1 0 0,0 0-1 0 0,1 0 1 0 0,-1 0-1 0 0,0 0 1 0 0,0 0-1 0 0,1 0 1 0 0,-1 0-1 0 0,0 0 1 0 0,0-1-1 0 0,1 1 0 0 0,-1 0 1 0 0,0 0-1 0 0,0 0 1 0 0,1-1-1 0 0,16-4-359 0 0,164-57-3114 0 0,-157 47 3687 0 0,-21 13 62 0 0,0 0-1 0 0,-1 0 1 0 0,1 0-1 0 0,0 1 1 0 0,0-1-1 0 0,0 1 1 0 0,0-1-1 0 0,0 1 1 0 0,7-1-1 0 0,-10 2-234 0 0,0 0 0 0 0,0 0 0 0 0,0 1-1 0 0,0-1 1 0 0,0 0 0 0 0,0 0 0 0 0,1 0 0 0 0,-1 1-1 0 0,0-1 1 0 0,0 0 0 0 0,0 0 0 0 0,0 1 0 0 0,0-1-1 0 0,0 0 1 0 0,0 0 0 0 0,0 0 0 0 0,0 1 0 0 0,0-1-1 0 0,0 0 1 0 0,0 0 0 0 0,0 1 0 0 0,0-1 0 0 0,0 0-1 0 0,0 0 1 0 0,0 1 0 0 0,0-1 0 0 0,0 0 0 0 0,-1 0-1 0 0,1 0 1 0 0,0 1 0 0 0,0-1 0 0 0,0 0 0 0 0,0 0-1 0 0,0 0 1 0 0,-1 1 0 0 0,1-1 0 0 0,0 0 0 0 0,0 0-1 0 0,0 0 1 0 0,0 0 0 0 0,-1 0 0 0 0,1 0 0 0 0,0 1-1 0 0,0-1 1 0 0,-1 0 0 0 0,1 0 0 0 0,-15 18-66 0 0,5-6 93 0 0,6-6-54 0 0,1 1 1 0 0,1-1-1 0 0,-1 1 0 0 0,1 0 1 0 0,0 0-1 0 0,1 0 0 0 0,0 0 1 0 0,0 0-1 0 0,0 1 0 0 0,1-1 1 0 0,1 10-1 0 0,-4 11-1433 0 0,3-24 762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169"/>
    </inkml:context>
    <inkml:brush xml:id="br0">
      <inkml:brushProperty name="width" value="0.05" units="cm"/>
      <inkml:brushProperty name="height" value="0.05" units="cm"/>
    </inkml:brush>
  </inkml:definitions>
  <inkml:trace contextRef="#ctx0" brushRef="#br0">3 96 5817 0 0,'0'-16'108'0'0,"2"-5"-164"0"0,2 7 180 0 0,-4 2-132 0 0,-2 0 152 0 0,8 4-180 0 0,-6 0 156 0 0,3 7-148 0 0,-6-1 40 0 0,3 1 8 0 0,-4 2-20 0 0,4 5-88 0 0,0-1-124 0 0,-4 0 92 0 0,4 6-245 0 0,-4-2 41 0 0,8 5-284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480"/>
    </inkml:context>
    <inkml:brush xml:id="br0">
      <inkml:brushProperty name="width" value="0.05" units="cm"/>
      <inkml:brushProperty name="height" value="0.05" units="cm"/>
    </inkml:brush>
  </inkml:definitions>
  <inkml:trace contextRef="#ctx0" brushRef="#br0">191 258 4312 0 0,'2'-2'12'0'0,"0"0"93"0"0,0 1 0 0 0,0-1 1 0 0,0 0-1 0 0,0 0 0 0 0,0 1 1 0 0,0-1-1 0 0,-1 0 0 0 0,1-1 0 0 0,-1 1 1 0 0,0 0-1 0 0,0 0 0 0 0,1-1 0 0 0,-2 1 1 0 0,1 0-1 0 0,0-1 0 0 0,0 1 0 0 0,-1-1 1 0 0,1 1-1 0 0,-1-6 0 0 0,0 8-90 0 0,0-1 0 0 0,0 0 0 0 0,0 1-1 0 0,-1-1 1 0 0,1 1 0 0 0,0-1 0 0 0,-1 1-1 0 0,1-1 1 0 0,0 1 0 0 0,-1 0 0 0 0,1-1-1 0 0,-1 1 1 0 0,1-1 0 0 0,-1 1 0 0 0,1 0 0 0 0,-1-1-1 0 0,1 1 1 0 0,-1 0 0 0 0,1 0 0 0 0,-1-1-1 0 0,1 1 1 0 0,-1 0 0 0 0,1 0 0 0 0,-1 0-1 0 0,1 0 1 0 0,-1-1 0 0 0,0 1 0 0 0,1 0 0 0 0,-1 0-1 0 0,1 0 1 0 0,-2 1 0 0 0,-23-1 117 0 0,20 1-77 0 0,-6-1-53 0 0,0 2 1 0 0,0 0-1 0 0,1 0 1 0 0,-1 1-1 0 0,1 0 1 0 0,0 0 0 0 0,-1 1-1 0 0,-11 8 1 0 0,17-10 5 0 0,0 1-1 0 0,1 0 1 0 0,-1 0 0 0 0,1 0 0 0 0,0 1 0 0 0,0-1-1 0 0,0 1 1 0 0,1 0 0 0 0,-1 0 0 0 0,1 1 0 0 0,0-1-1 0 0,0 1 1 0 0,0-1 0 0 0,1 1 0 0 0,-1 0 0 0 0,1 0-1 0 0,1 0 1 0 0,-3 10 0 0 0,4-15 6 0 0,0 1 0 0 0,0 0 0 0 0,0 0 0 0 0,0 0 0 0 0,0-1 0 0 0,0 1 0 0 0,0 0 0 0 0,0 0 0 0 0,1 0 0 0 0,-1-1 0 0 0,0 1 0 0 0,1 0 1 0 0,-1 0-1 0 0,0-1 0 0 0,1 1 0 0 0,-1 0 0 0 0,1-1 0 0 0,-1 1 0 0 0,1 0 0 0 0,0-1 0 0 0,-1 1 0 0 0,1-1 0 0 0,0 1 0 0 0,-1-1 0 0 0,1 1 0 0 0,0-1 0 0 0,-1 0 0 0 0,1 1 0 0 0,0-1 0 0 0,0 0 0 0 0,-1 1 0 0 0,1-1 0 0 0,0 0 0 0 0,0 0 0 0 0,0 0 0 0 0,0 0 1 0 0,-1 0-1 0 0,1 0 0 0 0,0 0 0 0 0,0 0 0 0 0,0 0 0 0 0,-1 0 0 0 0,2-1 0 0 0,4 1 57 0 0,0 0 0 0 0,0-1 1 0 0,-1 0-1 0 0,12-4 0 0 0,-6 1-68 0 0,0-1 0 0 0,0 0-1 0 0,0-1 1 0 0,-1 0 0 0 0,0-1-1 0 0,0 0 1 0 0,0-1 0 0 0,-1 0 0 0 0,-1 0-1 0 0,1-1 1 0 0,13-19 0 0 0,-10 11-8 0 0,-1-2 0 0 0,-1 1 0 0 0,-1-1 0 0 0,-1-1 0 0 0,12-40 0 0 0,-6 10 20 0 0,-8 29-6 0 0,-5 17-4 0 0,-3 7 1 0 0,-8 25-18 0 0,0 2 0 0 0,2-1 0 0 0,1 1 0 0 0,1 0-1 0 0,2 1 1 0 0,1-1 0 0 0,1 1 0 0 0,2 0 0 0 0,5 45 0 0 0,7-26-613 0 0,-5-28 72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5.906"/>
    </inkml:context>
    <inkml:brush xml:id="br0">
      <inkml:brushProperty name="width" value="0.05" units="cm"/>
      <inkml:brushProperty name="height" value="0.05" units="cm"/>
    </inkml:brush>
  </inkml:definitions>
  <inkml:trace contextRef="#ctx0" brushRef="#br0">37 57 6533 0 0,'-13'-2'160'0'0,"4"4"-68"0"0,0-7 104 0 0,12 5 32 0 0,-10-3 16 0 0,5 2-16 0 0,2-2 4 0 0,4 3-4 0 0,1-4-152 0 0,5-1 68 0 0,1 2-120 0 0,4-2-16 0 0,2 1-80 0 0,3 0-120 0 0,5-2-232 0 0,-1 1-148 0 0,0-3-280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56.214"/>
    </inkml:context>
    <inkml:brush xml:id="br0">
      <inkml:brushProperty name="width" value="0.05" units="cm"/>
      <inkml:brushProperty name="height" value="0.05" units="cm"/>
    </inkml:brush>
  </inkml:definitions>
  <inkml:trace contextRef="#ctx0" brushRef="#br0">31 69 6469 0 0,'-11'0'140'0'0,"0"-3"-148"0"0,3-4 204 0 0,12-1-200 0 0,-8 2 188 0 0,4 2-192 0 0,4 0 60 0 0,5-2-260 0 0,1 2-260 0 0,3-5-80 0 0</inkml:trace>
  <inkml:trace contextRef="#ctx0" brushRef="#br0" timeOffset="1">480 42 7517 0 0,'-5'7'-56'0'0,"5"-6"128"0"0,0-5 48 0 0,7 0 64 0 0,-7 3-32 0 0,2-1 12 0 0,-2 0 8 0 0,2-4 8 0 0,2 2 44 0 0,-4 0-136 0 0,5-2-148 0 0,-1 3-248 0 0,7-7-104 0 0,-3 6-336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1.904"/>
    </inkml:context>
    <inkml:brush xml:id="br0">
      <inkml:brushProperty name="width" value="0.05" units="cm"/>
      <inkml:brushProperty name="height" value="0.05" units="cm"/>
    </inkml:brush>
  </inkml:definitions>
  <inkml:trace contextRef="#ctx0" brushRef="#br0">16 59 3724 0 0,'-11'1'261'0'0,"6"0"319"0"0,17 2-245 0 0,9 0-86 0 0,-1-2-1 0 0,1 0 1 0 0,0-1 0 0 0,31-5 0 0 0,-9 2 5 0 0,182-13 300 0 0,212-10-144 0 0,1352 29 377 0 0,-1761-2-782 0 0,8 1-15 0 0,1-2 0 0 0,66-7-1 0 0,-102 7 11 0 0,-1 0 0 0 0,0 0 0 0 0,0 0 0 0 0,1 0 0 0 0,-1 0 1 0 0,0 0-1 0 0,0 0 0 0 0,1 0 0 0 0,-1 0 0 0 0,0 0 0 0 0,0 0 0 0 0,1 0 0 0 0,-1 0 0 0 0,0 0 0 0 0,0 0 0 0 0,1-1 0 0 0,-1 1 0 0 0,0 0 0 0 0,0 0 0 0 0,1 0 0 0 0,-1 0 0 0 0,0 0 0 0 0,0 0 0 0 0,0-1 0 0 0,1 1 0 0 0,-1 0 0 0 0,0 0 0 0 0,0 0 0 0 0,0-1 0 0 0,0 1 0 0 0,1 0 0 0 0,-1 0 0 0 0,0 0 0 0 0,0-1 0 0 0,0 1 0 0 0,0 0 0 0 0,0 0 0 0 0,0-1 0 0 0,-10-4 11 0 0,-16-1-35 0 0,-48 5-656 0 0,19 1-770 0 0,38-1 625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2.363"/>
    </inkml:context>
    <inkml:brush xml:id="br0">
      <inkml:brushProperty name="width" value="0.05" units="cm"/>
      <inkml:brushProperty name="height" value="0.05" units="cm"/>
    </inkml:brush>
  </inkml:definitions>
  <inkml:trace contextRef="#ctx0" brushRef="#br0">385 0 4224 0 0,'0'0'1898'0'0,"1"40"-1740"0"0,1 126 101 0 0,-2-123-144 0 0,-7 50 0 0 0,4-64-79 0 0,-71 511 987 0 0,57-428-843 0 0,-127 574 739 0 0,109-555-893 0 0,-22 78-192 0 0,40-146-226 0 0,-10 28-1264 0 0,20-75 806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599"/>
    </inkml:context>
    <inkml:brush xml:id="br0">
      <inkml:brushProperty name="width" value="0.05" units="cm"/>
      <inkml:brushProperty name="height" value="0.05" units="cm"/>
    </inkml:brush>
  </inkml:definitions>
  <inkml:trace contextRef="#ctx0" brushRef="#br0">1 96 4136 0 0,'0'0'10'0'0,"0"0"-1"0"0,0 1 0 0 0,1-1 0 0 0,-1 1 1 0 0,0-1-1 0 0,0 0 0 0 0,1 0 0 0 0,-1 1 1 0 0,0-1-1 0 0,1 0 0 0 0,-1 0 0 0 0,0 1 1 0 0,1-1-1 0 0,-1 0 0 0 0,0 0 0 0 0,1 0 0 0 0,-1 1 1 0 0,1-1-1 0 0,-1 0 0 0 0,0 0 0 0 0,1 0 1 0 0,-1 0-1 0 0,1 0 0 0 0,-1 0 0 0 0,0 0 1 0 0,1 0-1 0 0,-1 0 0 0 0,1 0 0 0 0,-1 0 1 0 0,0 0-1 0 0,1 0 0 0 0,-1 0 0 0 0,1-1 1 0 0,-1 1-1 0 0,0 0 0 0 0,1 0 0 0 0,17-5 248 0 0,19-6-8 0 0,1 1 1 0 0,0 2-1 0 0,57-4 0 0 0,-35 5-77 0 0,274-19 474 0 0,1 26-67 0 0,-288 1-555 0 0,-19 1-133 0 0,1-2 0 0 0,-1-1 0 0 0,39-6 0 0 0,-67 7 72 0 0,1 1 1 0 0,-1-1 0 0 0,0 0-1 0 0,1 0 1 0 0,-1 0 0 0 0,0 0-1 0 0,1 0 1 0 0,-1 0 0 0 0,0 0 0 0 0,1 0-1 0 0,-1 0 1 0 0,0 0 0 0 0,0 0-1 0 0,1 0 1 0 0,-1-1 0 0 0,0 1-1 0 0,1 0 1 0 0,-1 0 0 0 0,0 0 0 0 0,1 0-1 0 0,-1 0 1 0 0,0-1 0 0 0,0 1-1 0 0,1 0 1 0 0,-1 0 0 0 0,0 0-1 0 0,0-1 1 0 0,0 1 0 0 0,1 0-1 0 0,-1-1 1 0 0,0 1 0 0 0,0 0 0 0 0,0 0-1 0 0,0-1 1 0 0,1 1 0 0 0,-1 0-1 0 0,0-1 1 0 0,0 1 0 0 0,0 0-1 0 0,0-1 1 0 0,0 1 0 0 0,0 0-1 0 0,0-1 1 0 0,0 1 0 0 0,0 0 0 0 0,0 0-1 0 0,0-1 1 0 0,0 1 0 0 0,0 0-1 0 0,0-1 1 0 0,0 1 0 0 0,-1-1-1 0 0,-3-5-743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2.679"/>
    </inkml:context>
    <inkml:brush xml:id="br0">
      <inkml:brushProperty name="width" value="0.05" units="cm"/>
      <inkml:brushProperty name="height" value="0.05" units="cm"/>
    </inkml:brush>
  </inkml:definitions>
  <inkml:trace contextRef="#ctx0" brushRef="#br0">1 10 2220 0 0,'0'0'1'0'0,"0"-1"-1"0"0,0 1 1 0 0,0 0 0 0 0,0-1-1 0 0,0 1 1 0 0,0-1-1 0 0,0 1 1 0 0,0 0 0 0 0,0-1-1 0 0,0 1 1 0 0,0 0 0 0 0,0-1-1 0 0,1 1 1 0 0,-1 0-1 0 0,0-1 1 0 0,0 1 0 0 0,0 0-1 0 0,1 0 1 0 0,-1-1-1 0 0,0 1 1 0 0,0 0 0 0 0,1 0-1 0 0,-1-1 1 0 0,0 1 0 0 0,1 0-1 0 0,-1 0 1 0 0,0 0-1 0 0,1-1 1 0 0,-1 1 0 0 0,0 0-1 0 0,1 0 1 0 0,-1 0-1 0 0,0 0 1 0 0,1 0 0 0 0,-1 0-1 0 0,1 0 1 0 0,-1 0 0 0 0,0 0-1 0 0,1 0 1 0 0,-1 0-1 0 0,0 0 1 0 0,1 0 0 0 0,-1 0-1 0 0,0 0 1 0 0,1 0-1 0 0,-1 0 1 0 0,0 0 0 0 0,1 1-1 0 0,0-1 1 0 0,5 4 45 0 0,2-1-1 0 0,-1 0 1 0 0,0 0 0 0 0,0-1-1 0 0,1 0 1 0 0,0 0 0 0 0,-1 0-1 0 0,10 0 1 0 0,67 0 302 0 0,-48-2-226 0 0,865 4 924 0 0,-520-5-1032 0 0,-359 1-19 0 0,962 5 130 0 0,0 28 955 0 0,698 34 640 0 0,-1383-60-1756 0 0,208-1-99 0 0,-490-6 64 0 0,-11 1-2 0 0,0-1 0 0 0,0 0-1 0 0,0 0 1 0 0,0-1 0 0 0,0 1-1 0 0,0-1 1 0 0,0-1 0 0 0,0 1-1 0 0,0-1 1 0 0,0 0 0 0 0,6-3 0 0 0,-4-3-530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3.561"/>
    </inkml:context>
    <inkml:brush xml:id="br0">
      <inkml:brushProperty name="width" value="0.05" units="cm"/>
      <inkml:brushProperty name="height" value="0.05" units="cm"/>
    </inkml:brush>
  </inkml:definitions>
  <inkml:trace contextRef="#ctx0" brushRef="#br0">30 146 2108 0 0,'1'-28'67'0'0,"0"22"-14"0"0,-1-1 1 0 0,1 1 0 0 0,-2-1-1 0 0,1 1 1 0 0,-1 0 0 0 0,0-1-1 0 0,0 1 1 0 0,0-1 0 0 0,-1 1-1 0 0,-5-12 1 0 0,-11-8 630 0 0,18 26-676 0 0,0-1 1 0 0,0 1-1 0 0,0 0 0 0 0,0-1 0 0 0,1 1 1 0 0,-1 0-1 0 0,0 0 0 0 0,0-1 1 0 0,0 1-1 0 0,0 0 0 0 0,1 0 1 0 0,-1-1-1 0 0,0 1 0 0 0,0 0 0 0 0,1 0 1 0 0,-1-1-1 0 0,0 1 0 0 0,1 0 1 0 0,-1 0-1 0 0,0 0 0 0 0,0 0 1 0 0,1 0-1 0 0,-1 0 0 0 0,0 0 1 0 0,1-1-1 0 0,-1 1 0 0 0,0 0 0 0 0,1 0 1 0 0,-1 0-1 0 0,0 0 0 0 0,1 0 1 0 0,-1 0-1 0 0,0 0 0 0 0,1 1 1 0 0,14-3 28 0 0,368 0 95 0 0,-254 6-93 0 0,1010 39 79 0 0,3 24-102 0 0,52 3-382 0 0,-722-45 115 0 0,462 22-182 0 0,-1-26 455 0 0,-885-21-15 0 0,20 1-11 0 0,90-11 1 0 0,-156 10 2 0 0,-1 0 0 0 0,1 0 0 0 0,-1 0 0 0 0,0 0 1 0 0,1-1-1 0 0,-1 1 0 0 0,1 0 0 0 0,-1-1 1 0 0,0 1-1 0 0,1-1 0 0 0,-1 1 0 0 0,0-1 0 0 0,1 0 1 0 0,-1 1-1 0 0,0-1 0 0 0,0 0 0 0 0,0 0 0 0 0,2-1 1 0 0,-4 1 8 0 0,1 0 0 0 0,0 1 0 0 0,0-1 1 0 0,-1 0-1 0 0,1 1 0 0 0,-1-1 1 0 0,1 0-1 0 0,-1 1 0 0 0,1-1 0 0 0,-1 1 1 0 0,1-1-1 0 0,-1 1 0 0 0,1-1 1 0 0,-1 1-1 0 0,0-1 0 0 0,1 1 0 0 0,-1 0 1 0 0,0-1-1 0 0,1 1 0 0 0,-1 0 0 0 0,0-1 1 0 0,0 1-1 0 0,0 0 0 0 0,-60-20 556 0 0,59 20-541 0 0,-42-12 392 0 0,3 0-174 0 0,0 2 0 0 0,-1 2 0 0 0,-83-7-1 0 0,120 15-244 0 0,0 1 0 0 0,1-1 0 0 0,-1 1 0 0 0,0-1 0 0 0,-7 3 0 0 0,12-3 4 0 0,-1 1 0 0 0,1-1-1 0 0,-1 0 1 0 0,1 0 0 0 0,0 0 0 0 0,-1 1-1 0 0,1-1 1 0 0,-1 0 0 0 0,1 1 0 0 0,-1-1-1 0 0,1 0 1 0 0,0 1 0 0 0,-1-1 0 0 0,1 0-1 0 0,0 1 1 0 0,-1-1 0 0 0,1 1 0 0 0,0-1 0 0 0,0 1-1 0 0,-1-1 1 0 0,1 0 0 0 0,0 1 0 0 0,0 0-1 0 0,0 0 1 0 0,0 0 0 0 0,0 0 0 0 0,0-1 0 0 0,1 1 0 0 0,-1 0 0 0 0,0 0 0 0 0,1 0 0 0 0,-1-1 0 0 0,1 1 0 0 0,-1 0 0 0 0,1 0 0 0 0,-1-1 0 0 0,1 1 0 0 0,-1 0 0 0 0,1-1 0 0 0,0 1 0 0 0,-1-1 0 0 0,2 2 0 0 0,38 28 47 0 0,-31-24-47 0 0,1 0-1 0 0,-1 1 0 0 0,-1 1 0 0 0,10 10 0 0 0,-15-14 22 0 0,0 0-1 0 0,0-1 0 0 0,-1 1 1 0 0,0 0-1 0 0,0 0 0 0 0,0 1 0 0 0,-1-1 1 0 0,1 0-1 0 0,-1 1 0 0 0,0-1 1 0 0,0 1-1 0 0,0-1 0 0 0,-1 1 1 0 0,0 6-1 0 0,-3 41 306 0 0,-3 0 0 0 0,-2-1-1 0 0,-24 83 1 0 0,1-3-91 0 0,-45 284 430 0 0,-40 186 547 0 0,74-411-1127 0 0,-20 82 1 0 0,57-251-41 0 0,-15 35 0 0 0,19-52-116 0 0,-1 1 1 0 0,0-1-1 0 0,-1 1 0 0 0,1-1 1 0 0,-1 0-1 0 0,0 0 0 0 0,0 0 0 0 0,0 0 1 0 0,-1 0-1 0 0,1-1 0 0 0,-1 1 1 0 0,0-1-1 0 0,-6 4 0 0 0,5-5-580 0 0,-1-2-203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4.174"/>
    </inkml:context>
    <inkml:brush xml:id="br0">
      <inkml:brushProperty name="width" value="0.05" units="cm"/>
      <inkml:brushProperty name="height" value="0.05" units="cm"/>
    </inkml:brush>
  </inkml:definitions>
  <inkml:trace contextRef="#ctx0" brushRef="#br0">1 0 1724 0 0,'43'5'319'0'0,"47"-1"1"0"0,-30-2-97 0 0,1170 30 1488 0 0,-570-21-1511 0 0,1445 50 784 0 0,2 34 530 0 0,-1889-82-1461 0 0,579 28-206 0 0,-689-39-185 0 0,-89-3-115 0 0,-17-1-162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4.759"/>
    </inkml:context>
    <inkml:brush xml:id="br0">
      <inkml:brushProperty name="width" value="0.05" units="cm"/>
      <inkml:brushProperty name="height" value="0.05" units="cm"/>
    </inkml:brush>
  </inkml:definitions>
  <inkml:trace contextRef="#ctx0" brushRef="#br0">496 182 4488 0 0,'0'0'1101'0'0,"2"-10"-803"0"0,7-31-69 0 0,-7 30 553 0 0,-1-8-628 0 0,0-57-118 0 0,-1 75-32 0 0,0-1-1 0 0,0 1 1 0 0,0 0 0 0 0,0 0-1 0 0,0-1 1 0 0,0 1 0 0 0,0 0-1 0 0,-1 0 1 0 0,1-1 0 0 0,-1 1-1 0 0,1 0 1 0 0,-1 0 0 0 0,1 0 0 0 0,-1 0-1 0 0,-1-2 1 0 0,-8 1-23 0 0,6 2 4 0 0,-14-1 62 0 0,1 0 0 0 0,-1 1 0 0 0,0 1 0 0 0,0 0 0 0 0,1 2 0 0 0,-1 0 0 0 0,1 1 0 0 0,-1 0 0 0 0,1 2 0 0 0,1 0 0 0 0,-1 1 0 0 0,1 0 0 0 0,-24 16 0 0 0,39-23-45 0 0,1 0 1 0 0,0 1-1 0 0,0-1 0 0 0,0 0 0 0 0,-1 0 0 0 0,1 1 0 0 0,0-1 0 0 0,0 0 0 0 0,0 0 0 0 0,0 1 0 0 0,0-1 1 0 0,0 0-1 0 0,0 1 0 0 0,-1-1 0 0 0,1 0 0 0 0,0 0 0 0 0,0 1 0 0 0,0-1 0 0 0,0 0 0 0 0,0 1 0 0 0,0-1 1 0 0,0 0-1 0 0,1 0 0 0 0,-1 1 0 0 0,0-1 0 0 0,0 0 0 0 0,0 1 0 0 0,0-1 0 0 0,0 0 0 0 0,0 0 0 0 0,0 1 1 0 0,1-1-1 0 0,-1 0 0 0 0,6 32 62 0 0,-5-24 11 0 0,14 7 28 0 0,49 47-36 0 0,-50-50-34 0 0,1 0 0 0 0,21 12 0 0 0,-29-20-29 0 0,-1 0-1 0 0,0 0 0 0 0,0 0 1 0 0,0 1-1 0 0,-1 0 0 0 0,0 0 1 0 0,0 0-1 0 0,9 12 0 0 0,-13-15 0 0 0,0 1-1 0 0,1-1 0 0 0,-1 1 0 0 0,0 0 0 0 0,-1-1 0 0 0,1 1 0 0 0,0 0 0 0 0,-1-1 1 0 0,1 1-1 0 0,-1 0 0 0 0,0 0 0 0 0,0-1 0 0 0,0 1 0 0 0,0 0 0 0 0,-2 5 0 0 0,2-6 0 0 0,-1-1-1 0 0,1 1 1 0 0,-1-1-1 0 0,1 1 0 0 0,-1-1 1 0 0,0 0-1 0 0,0 1 0 0 0,1-1 1 0 0,-1 0-1 0 0,0 1 0 0 0,0-1 1 0 0,-1 0-1 0 0,1 0 1 0 0,0 0-1 0 0,0 0 0 0 0,0 0 1 0 0,-1 0-1 0 0,1 0 0 0 0,-3 1 1 0 0,-28 8 44 0 0,28-9-41 0 0,-61 11-126 0 0,0-3 1 0 0,-122 0-1 0 0,179-9 72 0 0,-53-2-1777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094"/>
    </inkml:context>
    <inkml:brush xml:id="br0">
      <inkml:brushProperty name="width" value="0.05" units="cm"/>
      <inkml:brushProperty name="height" value="0.05" units="cm"/>
    </inkml:brush>
  </inkml:definitions>
  <inkml:trace contextRef="#ctx0" brushRef="#br0">100 7 5481 0 0,'7'0'80'0'0,"0"0"0"0"0,-1-1 0 0 0,1 1 0 0 0,0-2 0 0 0,7-1 0 0 0,-32 14 222 0 0,0 2 0 0 0,1 0 1 0 0,-24 24-1 0 0,35-32-298 0 0,1 0 0 0 0,1 1 0 0 0,-1-1 0 0 0,1 1 0 0 0,0 0 0 0 0,0 1 0 0 0,0-1 0 0 0,1 1 0 0 0,0-1 0 0 0,1 1 0 0 0,-1 0 0 0 0,1 0 0 0 0,1 0 0 0 0,-1 0 0 0 0,0 10 0 0 0,2-15 5 0 0,0 0-1 0 0,0 0 1 0 0,1 0 0 0 0,-1 0-1 0 0,1-1 1 0 0,-1 1 0 0 0,1 0-1 0 0,-1 0 1 0 0,1-1 0 0 0,0 1-1 0 0,0 0 1 0 0,0-1 0 0 0,0 1-1 0 0,0-1 1 0 0,0 1-1 0 0,0-1 1 0 0,1 0 0 0 0,-1 1-1 0 0,0-1 1 0 0,1 0 0 0 0,-1 0-1 0 0,1 0 1 0 0,-1 0 0 0 0,1 0-1 0 0,0 0 1 0 0,-1 0 0 0 0,1-1-1 0 0,0 1 1 0 0,0 0 0 0 0,-1-1-1 0 0,4 1 1 0 0,6 1 35 0 0,0-1 0 0 0,0 0 1 0 0,0-1-1 0 0,14-1 0 0 0,-16 1-21 0 0,11-1 17 0 0,-1 0 0 0 0,0-1 0 0 0,1-1 0 0 0,36-10 0 0 0,-52 12-38 0 0,0-1 1 0 0,0 1-1 0 0,0-1 0 0 0,0 0 1 0 0,0 0-1 0 0,0 0 0 0 0,0-1 0 0 0,-1 1 1 0 0,1-1-1 0 0,-1 0 0 0 0,0 0 1 0 0,0 0-1 0 0,0 0 0 0 0,0-1 0 0 0,0 1 1 0 0,-1-1-1 0 0,1 0 0 0 0,-1 0 1 0 0,0 0-1 0 0,0 0 0 0 0,-1 0 0 0 0,1 0 1 0 0,-1 0-1 0 0,0 0 0 0 0,0-1 1 0 0,0 1-1 0 0,-1 0 0 0 0,1-7 0 0 0,-1 8-5 0 0,0 0 0 0 0,0 0-1 0 0,-1-1 1 0 0,1 1-1 0 0,-1 0 1 0 0,1 0 0 0 0,-1 0-1 0 0,0 0 1 0 0,0 0-1 0 0,0 0 1 0 0,-1 1-1 0 0,1-1 1 0 0,-1 0 0 0 0,1 1-1 0 0,-1-1 1 0 0,0 1-1 0 0,0-1 1 0 0,0 1 0 0 0,-1 0-1 0 0,1 0 1 0 0,0 0-1 0 0,-6-3 1 0 0,5 3-4 0 0,-1 0-1 0 0,0 1 1 0 0,0-1 0 0 0,1 1 0 0 0,-1 0-1 0 0,0 1 1 0 0,0-1 0 0 0,0 1 0 0 0,0-1 0 0 0,0 1-1 0 0,0 0 1 0 0,0 1 0 0 0,0-1 0 0 0,0 1-1 0 0,0 0 1 0 0,0 0 0 0 0,-7 2 0 0 0,-1 2-143 0 0,1 1 1 0 0,0 0 0 0 0,0 0 0 0 0,1 1-1 0 0,0 0 1 0 0,-14 13 0 0 0,24-19 90 0 0,-1 0 0 0 0,1 0 0 0 0,-1 0 0 0 0,1 0 1 0 0,0 0-1 0 0,-1 0 0 0 0,1 0 0 0 0,0 0 0 0 0,0 1 0 0 0,0-1 0 0 0,0 0 0 0 0,0 0 1 0 0,0 0-1 0 0,0 0 0 0 0,0 1 0 0 0,2 10-635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412"/>
    </inkml:context>
    <inkml:brush xml:id="br0">
      <inkml:brushProperty name="width" value="0.05" units="cm"/>
      <inkml:brushProperty name="height" value="0.05" units="cm"/>
    </inkml:brush>
  </inkml:definitions>
  <inkml:trace contextRef="#ctx0" brushRef="#br0">38 4 6189 0 0,'-4'0'94'0'0,"0"0"41"0"0,0 0 1 0 0,1 0-1 0 0,-1 1 0 0 0,0-1 0 0 0,1 1 0 0 0,-7 1 0 0 0,9 0 312 0 0,8 0-364 0 0,8-1-65 0 0,189-13-871 0 0,-174 11 206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05.739"/>
    </inkml:context>
    <inkml:brush xml:id="br0">
      <inkml:brushProperty name="width" value="0.05" units="cm"/>
      <inkml:brushProperty name="height" value="0.05" units="cm"/>
    </inkml:brush>
  </inkml:definitions>
  <inkml:trace contextRef="#ctx0" brushRef="#br0">25 174 5909 0 0,'-1'0'9'0'0,"-1"-1"1"0"0,1 1-1 0 0,-1 0 0 0 0,1-1 1 0 0,-1 1-1 0 0,1 0 1 0 0,0-1-1 0 0,-1 0 1 0 0,1 1-1 0 0,0-1 1 0 0,-1 0-1 0 0,1 0 1 0 0,0 0-1 0 0,0 1 1 0 0,-2-3-1 0 0,3 3-7 0 0,0 0 0 0 0,0 0-1 0 0,0 0 1 0 0,0 0 0 0 0,0 0 0 0 0,0 0-1 0 0,0 0 1 0 0,-1 0 0 0 0,1 0 0 0 0,0 0-1 0 0,0 0 1 0 0,0 0 0 0 0,0-1-1 0 0,0 1 1 0 0,0 0 0 0 0,0 0 0 0 0,0 0-1 0 0,0 0 1 0 0,0 0 0 0 0,0 0 0 0 0,0 0-1 0 0,0 0 1 0 0,0 0 0 0 0,0-1-1 0 0,0 1 1 0 0,0 0 0 0 0,0 0 0 0 0,0 0-1 0 0,0 0 1 0 0,0 0 0 0 0,0 0 0 0 0,0 0-1 0 0,0 0 1 0 0,0 0 0 0 0,0-1-1 0 0,0 1 1 0 0,0 0 0 0 0,0 0 0 0 0,0 0-1 0 0,0 0 1 0 0,0 0 0 0 0,0 0 0 0 0,0 0-1 0 0,0 0 1 0 0,0 0 0 0 0,0 0-1 0 0,0-1 1 0 0,0 1 0 0 0,1 0 0 0 0,-1 0-1 0 0,0 0 1 0 0,0 0 0 0 0,0 0 0 0 0,0 0-1 0 0,0 0 1 0 0,0 0 0 0 0,0 0-1 0 0,15 4 112 0 0,-9 0-37 0 0,0-1 0 0 0,0 1 0 0 0,-1 0 0 0 0,1 1 0 0 0,-1-1 0 0 0,0 1 0 0 0,0 0 0 0 0,5 8 0 0 0,4 5-59 0 0,14 25-1 0 0,-26-39-5 0 0,0 0 0 0 0,0 1-1 0 0,0-1 1 0 0,-1 1 0 0 0,1-1 0 0 0,-1 1 0 0 0,0-1-1 0 0,0 1 1 0 0,-1 0 0 0 0,0 0 0 0 0,1-1 0 0 0,-2 1 0 0 0,1 0-1 0 0,0 0 1 0 0,-3 7 0 0 0,1-2 103 0 0,-2 0-1 0 0,1 1 1 0 0,-2-2 0 0 0,1 1 0 0 0,-11 16-1 0 0,9-18 57 0 0,-1 4 74 0 0,7-12-241 0 0,0 1 0 0 0,0-1 0 0 0,1 0 0 0 0,-1 1 0 0 0,0-1 1 0 0,1 1-1 0 0,-1-1 0 0 0,1 0 0 0 0,-1 1 0 0 0,1-1 0 0 0,-1 0 0 0 0,0 1 0 0 0,1-1 1 0 0,-1 0-1 0 0,1 0 0 0 0,-1 1 0 0 0,1-1 0 0 0,-1 0 0 0 0,1 0 0 0 0,0 0 1 0 0,-1 0-1 0 0,1 0 0 0 0,-1 0 0 0 0,1 0 0 0 0,-1 0 0 0 0,1 0 0 0 0,-1 0 0 0 0,1 0 1 0 0,0 0-1 0 0,14 0-142 0 0,1 0 0 0 0,-1-1 0 0 0,25-6 0 0 0,-20 4-345 0 0,2-1-144 0 0</inkml:trace>
  <inkml:trace contextRef="#ctx0" brushRef="#br0" timeOffset="1">81 25 6437 0 0,'-22'-4'48'0'0,"5"1"-132"0"0,6-6 168 0 0,1 9-164 0 0,5-8 168 0 0,8 10-160 0 0,-3-4 112 0 0,6 6-132 0 0,-2 0 104 0 0,5 4-8 0 0,0-2-48 0 0,-1 1-160 0 0,1 8-168 0 0,-3-6-1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3.391"/>
    </inkml:context>
    <inkml:brush xml:id="br0">
      <inkml:brushProperty name="width" value="0.05" units="cm"/>
      <inkml:brushProperty name="height" value="0.05" units="cm"/>
    </inkml:brush>
  </inkml:definitions>
  <inkml:trace contextRef="#ctx0" brushRef="#br0">118 18 3752 0 0,'0'0'1082'0'0,"4"-3"-1012"0"0,10-8-2 0 0,-10 8 961 0 0,-5 3-1017 0 0,1 0 1 0 0,-1 0-1 0 0,1 0 1 0 0,-1 0-1 0 0,1 0 1 0 0,-1 0 0 0 0,1 0-1 0 0,0 0 1 0 0,-1 1-1 0 0,1-1 1 0 0,-1 0-1 0 0,1 0 1 0 0,-1 1 0 0 0,1-1-1 0 0,0 0 1 0 0,-1 0-1 0 0,1 1 1 0 0,0-1-1 0 0,-1 0 1 0 0,1 1 0 0 0,0-1-1 0 0,-1 1 1 0 0,1 0 15 0 0,0-1-1 0 0,-1 0 1 0 0,1 1 0 0 0,0-1 0 0 0,-1 0 0 0 0,1 1-1 0 0,0-1 1 0 0,-1 0 0 0 0,1 1 0 0 0,0-1 0 0 0,-1 0-1 0 0,1 0 1 0 0,-1 1 0 0 0,1-1 0 0 0,-1 0 0 0 0,1 0-1 0 0,0 0 1 0 0,-1 0 0 0 0,1 0 0 0 0,-1 0 0 0 0,1 1-1 0 0,-2-1 1 0 0,-11 12 133 0 0,-42 36-88 0 0,42-36 152 0 0,6 2-155 0 0,-18 40 7 0 0,18-40 559 0 0,11-8-516 0 0,12 16 11 0 0,-12-17 93 0 0,11 0-148 0 0,50 11-2 0 0,-61-15-66 0 0,0-1 0 0 0,0 1 0 0 0,0-1 0 0 0,0 0-1 0 0,1 0 1 0 0,-1 0 0 0 0,0-1 0 0 0,0 0 0 0 0,0 1 0 0 0,0-1-1 0 0,0-1 1 0 0,0 1 0 0 0,0 0 0 0 0,-1-1 0 0 0,1 0 0 0 0,6-4-1 0 0,3-1 1 0 0,-3 2-9 0 0,0-1 1 0 0,-1 0 0 0 0,16-13-1 0 0,-21 16 1 0 0,0-1 0 0 0,0 1 0 0 0,0-1 0 0 0,-1 0-1 0 0,0 0 1 0 0,0 0 0 0 0,0-1 0 0 0,0 1 0 0 0,-1-1 0 0 0,3-6-1 0 0,-4 8 0 0 0,0 0 0 0 0,-1 1 0 0 0,0-1 0 0 0,1 0 0 0 0,-1 0 0 0 0,0 0 0 0 0,0 0 0 0 0,-1 0 0 0 0,1 1 0 0 0,-1-1 0 0 0,1 0 0 0 0,-1 0 0 0 0,0 1 0 0 0,0-1 0 0 0,0 0 0 0 0,0 1 0 0 0,0-1 0 0 0,-1 1 0 0 0,1-1 0 0 0,-1 1 0 0 0,0 0 0 0 0,0 0 0 0 0,0-1 0 0 0,0 1 0 0 0,0 1 0 0 0,0-1 0 0 0,0 0 0 0 0,-1 0 0 0 0,-3-1 0 0 0,-1-1-17 0 0,1 0-1 0 0,-1 1 1 0 0,0 0 0 0 0,0 0-1 0 0,0 1 1 0 0,0 0 0 0 0,-1 0-1 0 0,1 1 1 0 0,-1 0 0 0 0,-8 0-1 0 0,8 1-65 0 0,-1 0 0 0 0,1 0 0 0 0,-1 1 0 0 0,1 1-1 0 0,0-1 1 0 0,0 1 0 0 0,-1 1 0 0 0,1-1 0 0 0,1 1-1 0 0,-1 1 1 0 0,0 0 0 0 0,-7 4 0 0 0,15-7 47 0 0,-1-1 0 0 0,1 0 0 0 0,0 0 0 0 0,-1 1 0 0 0,1-1 0 0 0,-1 0 1 0 0,1 1-1 0 0,0-1 0 0 0,-1 0 0 0 0,1 1 0 0 0,0-1 0 0 0,0 0 0 0 0,-1 1 1 0 0,1-1-1 0 0,0 1 0 0 0,0-1 0 0 0,0 1 0 0 0,-1-1 0 0 0,1 1 0 0 0,0-1 0 0 0,0 1 1 0 0,0-1-1 0 0,0 0 0 0 0,0 1 0 0 0,0-1 0 0 0,0 1 0 0 0,0-1 0 0 0,0 1 1 0 0,0-1-1 0 0,0 1 0 0 0,0-1 0 0 0,0 1 0 0 0,1-1 0 0 0,-1 1 0 0 0,0-1 0 0 0,1 1 1 0 0,3 5-614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3.730"/>
    </inkml:context>
    <inkml:brush xml:id="br0">
      <inkml:brushProperty name="width" value="0.05" units="cm"/>
      <inkml:brushProperty name="height" value="0.05" units="cm"/>
    </inkml:brush>
  </inkml:definitions>
  <inkml:trace contextRef="#ctx0" brushRef="#br0">32 72 5148 0 0,'-23'-40'729'0'0,"15"30"-438"0"0,13 14-164 0 0,16 17 193 0 0,-12-9-288 0 0,1 1 0 0 0,-2 0 0 0 0,0 0 0 0 0,0 1 0 0 0,-1 0 0 0 0,-1 1 0 0 0,5 15 0 0 0,-11-29-30 0 0,1 1-1 0 0,-1-1 1 0 0,1 1 0 0 0,-1 0 0 0 0,0-1 0 0 0,0 1 0 0 0,0-1 0 0 0,0 1 0 0 0,0 0 0 0 0,0-1 0 0 0,-1 1 0 0 0,1-1 0 0 0,0 1 0 0 0,-1-1 0 0 0,1 1 0 0 0,-1-1-1 0 0,1 1 1 0 0,-1-1 0 0 0,0 1 0 0 0,0-1 0 0 0,0 0 0 0 0,0 1 0 0 0,0-1 0 0 0,0 0 0 0 0,0 0 0 0 0,0 0 0 0 0,0 0 0 0 0,0 0 0 0 0,-1 0 0 0 0,1 0 0 0 0,0 0-1 0 0,-1 0 1 0 0,1 0 0 0 0,-1-1 0 0 0,1 1 0 0 0,-1-1 0 0 0,1 1 0 0 0,-1-1 0 0 0,0 0 0 0 0,1 1 0 0 0,-1-1 0 0 0,1 0 0 0 0,-1 0 0 0 0,1 0 0 0 0,-1 0-1 0 0,0 0 1 0 0,1-1 0 0 0,-1 1 0 0 0,1 0 0 0 0,-1-1 0 0 0,1 1 0 0 0,-1-1 0 0 0,1 0 0 0 0,-1 1 0 0 0,1-1 0 0 0,-1 0 0 0 0,1 0 0 0 0,0 0 0 0 0,-1 0 0 0 0,1 0-1 0 0,0 0 1 0 0,0 0 0 0 0,0 0 0 0 0,0-1 0 0 0,0 1 0 0 0,0 0 0 0 0,-1-3 0 0 0,1 1-1 0 0,0 0 1 0 0,0 0-1 0 0,0 0 0 0 0,1 0 0 0 0,-1 0 1 0 0,1 0-1 0 0,0 0 0 0 0,0 0 1 0 0,0 0-1 0 0,0 0 0 0 0,0 0 0 0 0,1 0 1 0 0,0 0-1 0 0,-1 0 0 0 0,1 0 1 0 0,0 1-1 0 0,0-1 0 0 0,0 0 0 0 0,4-4 1 0 0,2-7-6 0 0,0 1 1 0 0,14-19-1 0 0,-15 25 2 0 0,0 0-1 0 0,1 0 1 0 0,-1 0-1 0 0,1 1 1 0 0,1-1-1 0 0,15-9 1 0 0,-18 13-80 0 0,-1 1 0 0 0,1-1 0 0 0,0 1 1 0 0,0 0-1 0 0,0 0 0 0 0,0 1 0 0 0,1-1 0 0 0,-1 1 1 0 0,0 0-1 0 0,0 1 0 0 0,1-1 0 0 0,-1 1 0 0 0,10 1 1 0 0,-4 5-720 0 0,-4 0 50 0 0,5-2 200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108"/>
    </inkml:context>
    <inkml:brush xml:id="br0">
      <inkml:brushProperty name="width" value="0.05" units="cm"/>
      <inkml:brushProperty name="height" value="0.05" units="cm"/>
    </inkml:brush>
  </inkml:definitions>
  <inkml:trace contextRef="#ctx0" brushRef="#br0">110 241 3236 0 0,'12'-2'3639'0'0,"-12"2"-3591"0"0,-18 7 344 0 0,11-5-297 0 0,0 0 0 0 0,0 1 0 0 0,1 0 0 0 0,-11 6 0 0 0,5-2-47 0 0,3-3 37 0 0,2 1-10 0 0,-19 14-8 0 0,20-14 415 0 0,13-7-420 0 0,1 1-46 0 0,18-3 163 0 0,-11-11-91 0 0,43-44 16 0 0,-43 44 260 0 0,-4-6-253 0 0,32-66 6 0 0,-39 80-80 0 0,-1 0 0 0 0,0 0 0 0 0,0-1 0 0 0,-1 1 0 0 0,1-1 0 0 0,-2 1 0 0 0,1-1 0 0 0,-1 0 0 0 0,0 1 0 0 0,-1-13 0 0 0,0 13-2 0 0,0 7-34 0 0,0 0 0 0 0,0 0 0 0 0,0 1 0 0 0,0-1 0 0 0,0 0 0 0 0,0 0 0 0 0,0 0 0 0 0,0 0 0 0 0,0 0 0 0 0,0 0 0 0 0,0 0 0 0 0,0 0-1 0 0,0 0 1 0 0,0 0 0 0 0,0 0 0 0 0,0 0 0 0 0,0 0 0 0 0,0 0 0 0 0,-1 0 0 0 0,1 0 0 0 0,0 0 0 0 0,0 0 0 0 0,0 0 0 0 0,0 0 0 0 0,0 0 0 0 0,0 0 0 0 0,0 0 0 0 0,0 0 0 0 0,0 0-1 0 0,0 0 1 0 0,0 0 0 0 0,0 0 0 0 0,0 0 0 0 0,0 0 0 0 0,0 0 0 0 0,0 0 0 0 0,0 0 0 0 0,0 0 0 0 0,-1 0 0 0 0,1 0 0 0 0,0 0 0 0 0,0 0 0 0 0,0 0 0 0 0,-4 10-15 0 0,-5 16-7 0 0,-12 52-371 0 0,-15 101-1 0 0,36-171 38 0 0,-1 0-1 0 0,2 0 1 0 0,0 12-1 0 0,1 0-645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5.976"/>
    </inkml:context>
    <inkml:brush xml:id="br0">
      <inkml:brushProperty name="width" value="0.05" units="cm"/>
      <inkml:brushProperty name="height" value="0.05" units="cm"/>
    </inkml:brush>
  </inkml:definitions>
  <inkml:trace contextRef="#ctx0" brushRef="#br0">50 135 5573 0 0,'-5'-3'39'0'0,"1"1"0"0"0,0-1 0 0 0,1 0 0 0 0,-1 0 0 0 0,0 0 0 0 0,1-1 1 0 0,-1 1-1 0 0,1-1 0 0 0,0 0 0 0 0,1 0 0 0 0,-1 0 0 0 0,1 0 0 0 0,-3-5 1 0 0,5 9-33 0 0,0-1 1 0 0,0 1-1 0 0,0-1 1 0 0,0 0-1 0 0,0 1 1 0 0,0-1-1 0 0,0 1 1 0 0,0-1 0 0 0,0 1-1 0 0,0-1 1 0 0,1 1-1 0 0,-1-1 1 0 0,0 1-1 0 0,0-1 1 0 0,0 1 0 0 0,1-1-1 0 0,-1 1 1 0 0,0-1-1 0 0,1 1 1 0 0,-1-1-1 0 0,0 1 1 0 0,1 0-1 0 0,-1-1 1 0 0,1 1 0 0 0,-1 0-1 0 0,1-1 1 0 0,-1 1-1 0 0,1 0 1 0 0,-1 0-1 0 0,1-1 1 0 0,-1 1-1 0 0,1 0 1 0 0,-1 0 0 0 0,1 0-1 0 0,-1 0 1 0 0,1-1-1 0 0,-1 1 1 0 0,1 0-1 0 0,0 0 1 0 0,29-4-73 0 0,-24 4 68 0 0,299-28-73 0 0,-73 9 214 0 0,-130 9-104 0 0,0 4 0 0 0,117 9 0 0 0,-217-3-43 0 0,43 6-13 0 0,-43-5 16 0 0,-1-1-1 0 0,0 0 0 0 0,1 0 0 0 0,-1 0 0 0 0,0 1 1 0 0,1-1-1 0 0,-1 1 0 0 0,0-1 0 0 0,1 1 0 0 0,-1 0 1 0 0,0-1-1 0 0,0 1 0 0 0,0 0 0 0 0,0 0 0 0 0,0 0 1 0 0,1 0-1 0 0,-2 0 0 0 0,1 0 0 0 0,0 0 0 0 0,0 0 1 0 0,0 0-1 0 0,0 0 0 0 0,-1 1 0 0 0,1-1 0 0 0,-1 0 1 0 0,1 1-1 0 0,0 0 0 0 0,-2 6 33 0 0,0 0-1 0 0,-1-1 1 0 0,-3 13-1 0 0,-1 1 54 0 0,2 3-45 0 0,1 0 0 0 0,1 1-1 0 0,2 42 1 0 0,14 75 63 0 0,-8-96 134 0 0,5 51 131 0 0,28 308 882 0 0,-37-369-1132 0 0,-2 0-1 0 0,-2 0 1 0 0,-9 57-1 0 0,6-72-94 0 0,0-1 1 0 0,-1 1-1 0 0,-1-1 1 0 0,-1-1-1 0 0,-1 1 1 0 0,0-1-1 0 0,-18 24 1 0 0,21-32-130 0 0,4-8-87 0 0,0 0 0 0 0,0 0 0 0 0,0 0 0 0 0,0 0 0 0 0,0 0 0 0 0,-1 0 0 0 0,1-1 0 0 0,-1 1 0 0 0,0-1-1 0 0,0 1 1 0 0,-3 1 0 0 0,3-4-787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684"/>
    </inkml:context>
    <inkml:brush xml:id="br0">
      <inkml:brushProperty name="width" value="0.05" units="cm"/>
      <inkml:brushProperty name="height" value="0.05" units="cm"/>
    </inkml:brush>
  </inkml:definitions>
  <inkml:trace contextRef="#ctx0" brushRef="#br0">1 111 6813 0 0,'0'0'704'0'0,"10"-15"-343"0"0,30-48 66 0 0,-30 48 2241 0 0,-8 10-2434 0 0,2-1-168 0 0,0 0 71 0 0,-2 6 0 0 0,-6 36-90 0 0,-10 54-1 0 0,8-37-17 0 0,13-21-45 0 0,-6-28 11 0 0,9 16-115 0 0,-10-20 41 0 0,0 1 0 0 0,0-1 1 0 0,0 0-1 0 0,0 1 0 0 0,0-1 1 0 0,1 1-1 0 0,-1-1 0 0 0,0 0 0 0 0,0 1 1 0 0,1-1-1 0 0,-1 0 0 0 0,0 1 1 0 0,1-1-1 0 0,-1 0 0 0 0,0 1 0 0 0,1-1 1 0 0,-1 0-1 0 0,0 0 0 0 0,1 1 1 0 0,-1-1-1 0 0,1 0 0 0 0,-1 0 0 0 0,0 0 1 0 0,1 1-1 0 0,-1-1 0 0 0,1 0 1 0 0,-1 0-1 0 0,1 0 0 0 0,-1 0 0 0 0,0 0 1 0 0,1 0-1 0 0,-1 0 0 0 0,1 0 1 0 0,-1 0-1 0 0,1 0 0 0 0,-1 0 1 0 0,0 0-1 0 0,1-1 0 0 0,3-2-1066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4.994"/>
    </inkml:context>
    <inkml:brush xml:id="br0">
      <inkml:brushProperty name="width" value="0.05" units="cm"/>
      <inkml:brushProperty name="height" value="0.05" units="cm"/>
    </inkml:brush>
  </inkml:definitions>
  <inkml:trace contextRef="#ctx0" brushRef="#br0">48 43 3784 0 0,'-7'-13'56'0'0,"-3"2"24"0"0,7 0 0 0 0,-3 6-36 0 0,-1 2-4 0 0,3 3 12 0 0,0 3-20 0 0,0 3 0 0 0,1 2-88 0 0,6 3-76 0 0,-3 3-68 0 0,4-2-36 0 0,2 2-40 0 0,5-1-20 0 0,0 0-52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368"/>
    </inkml:context>
    <inkml:brush xml:id="br0">
      <inkml:brushProperty name="width" value="0.05" units="cm"/>
      <inkml:brushProperty name="height" value="0.05" units="cm"/>
    </inkml:brush>
  </inkml:definitions>
  <inkml:trace contextRef="#ctx0" brushRef="#br0">143 0 4164 0 0,'-3'3'287'0'0,"-1"0"1"0"0,1 0-1 0 0,0 0 0 0 0,0 0 0 0 0,0 1 0 0 0,0-1 0 0 0,1 1 0 0 0,-3 4 0 0 0,-8 13 21 0 0,1 1 0 0 0,1 0 1 0 0,-15 42-1 0 0,-13 73-58 0 0,34-116-256 0 0,3-14-216 0 0,0-1 0 0 0,1 2 0 0 0,0-1 0 0 0,0 0 0 0 0,0 0-1 0 0,1 0 1 0 0,0 0 0 0 0,2 13 0 0 0,0-18-568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678"/>
    </inkml:context>
    <inkml:brush xml:id="br0">
      <inkml:brushProperty name="width" value="0.05" units="cm"/>
      <inkml:brushProperty name="height" value="0.05" units="cm"/>
    </inkml:brush>
  </inkml:definitions>
  <inkml:trace contextRef="#ctx0" brushRef="#br0">54 95 4252 0 0,'-53'-33'1311'0'0,"151"39"252"0"0,-63-2-1646 0 0,0-2 1 0 0,0-1-1 0 0,66-8 0 0 0,-100 7 85 0 0,1 0-1 0 0,-1 0 0 0 0,0 0 1 0 0,0 0-1 0 0,1 0 0 0 0,-1-1 1 0 0,0 1-1 0 0,0-1 0 0 0,0 1 1 0 0,1-1-1 0 0,-1 1 0 0 0,0-1 0 0 0,0 1 1 0 0,0-1-1 0 0,0 0 0 0 0,0 0 1 0 0,0 0-1 0 0,0 1 0 0 0,0-1 1 0 0,-1 0-1 0 0,1 0 0 0 0,0 0 1 0 0,0 0-1 0 0,-1 0 0 0 0,1-1 1 0 0,-1 1-1 0 0,1 0 0 0 0,-1 0 1 0 0,1 0-1 0 0,-1-1 0 0 0,0 1 1 0 0,1-2-1 0 0,-2 1 4 0 0,1 0 0 0 0,-1 0 1 0 0,1 0-1 0 0,-1 0 0 0 0,0 1 0 0 0,0-1 1 0 0,0 0-1 0 0,0 0 0 0 0,0 0 0 0 0,0 1 1 0 0,0-1-1 0 0,-1 0 0 0 0,1 1 0 0 0,-1-1 1 0 0,1 1-1 0 0,-1 0 0 0 0,1-1 0 0 0,-1 1 1 0 0,-3-2-1 0 0,4 3-5 0 0,-1-1-1 0 0,1 0 1 0 0,-1 0 0 0 0,0 1 0 0 0,1-1-1 0 0,-1 0 1 0 0,0 1 0 0 0,1 0 0 0 0,-1-1-1 0 0,0 1 1 0 0,1 0 0 0 0,-1 0 0 0 0,0 0-1 0 0,0 0 1 0 0,1 0 0 0 0,-1 0 0 0 0,0 1 0 0 0,1-1-1 0 0,-1 1 1 0 0,-2 0 0 0 0,1 1 5 0 0,0-1 0 0 0,0 1-1 0 0,0 0 1 0 0,0 0 0 0 0,0 0 0 0 0,1 0 0 0 0,-1 1 0 0 0,1-1 0 0 0,0 1 0 0 0,-3 3 0 0 0,2-2-1 0 0,0 0 1 0 0,1 0-1 0 0,-1 0 1 0 0,1 0-1 0 0,0 0 1 0 0,0 1 0 0 0,1-1-1 0 0,-1 1 1 0 0,1-1-1 0 0,0 1 1 0 0,1 0-1 0 0,-1-1 1 0 0,1 1-1 0 0,-1 0 1 0 0,1-1-1 0 0,1 8 1 0 0,0-9-7 0 0,0 1 0 0 0,0 0 0 0 0,1-1 0 0 0,-1 1 0 0 0,1-1 0 0 0,-1 0 0 0 0,1 0 1 0 0,0 1-1 0 0,0-1 0 0 0,1 0 0 0 0,-1-1 0 0 0,0 1 0 0 0,1 0 0 0 0,0-1 0 0 0,0 1 0 0 0,0-1 0 0 0,0 0 0 0 0,0 0 0 0 0,4 2 0 0 0,0-2-118 0 0,1 1-1 0 0,0-1 0 0 0,0 0 1 0 0,0-1-1 0 0,0 0 0 0 0,0 0 1 0 0,15-1-1 0 0,15-3-1001 0 0,-18 0 446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5.985"/>
    </inkml:context>
    <inkml:brush xml:id="br0">
      <inkml:brushProperty name="width" value="0.05" units="cm"/>
      <inkml:brushProperty name="height" value="0.05" units="cm"/>
    </inkml:brush>
  </inkml:definitions>
  <inkml:trace contextRef="#ctx0" brushRef="#br0">57 65 3608 0 0,'-28'-65'1612'0'0,"29"72"-1436"0"0,-1-1 1 0 0,0 1-1 0 0,0 0 0 0 0,-1-1 1 0 0,-1 10-1 0 0,0 5-60 0 0,2-18-107 0 0,-2 24 135 0 0,-1 0 1 0 0,-11 50 0 0 0,12-70-146 0 0,-1 7 78 0 0,12-29-165 0 0,1-2 33 0 0,1 1-1 0 0,1 0 0 0 0,18-19 1 0 0,18-24 86 0 0,-29 36-22 0 0,-18 22-12 0 0,0 0 0 0 0,0 0 0 0 0,0 0 1 0 0,0 0-1 0 0,0 0 0 0 0,0 0 1 0 0,0 0-1 0 0,0 0 0 0 0,0 1 0 0 0,0-1 1 0 0,0 1-1 0 0,0-1 0 0 0,1 1 0 0 0,-1-1 1 0 0,0 1-1 0 0,1-1 0 0 0,-1 1 0 0 0,2 0 1 0 0,-12 32 168 0 0,6-23-123 0 0,0 0 0 0 0,1-1 0 0 0,1 1 0 0 0,-1 0 0 0 0,2 0 0 0 0,-1 0 0 0 0,1 11 0 0 0,0-19-59 0 0,23 42-84 0 0,-21-36 100 0 0,-1 1 1 0 0,1 0 1 0 0,1 0-1 0 0,-1-1 0 0 0,1 0 1 0 0,1 1-1 0 0,-1-1 1 0 0,6 8-1 0 0,-8-15 0 0 0,0 0 0 0 0,-1 0 0 0 0,1 0-1 0 0,0 1 1 0 0,0-1 0 0 0,-1 0 0 0 0,1 0 0 0 0,0 0 0 0 0,0 0 0 0 0,0-1 0 0 0,-1 1-1 0 0,1 0 1 0 0,0 0 0 0 0,0 0 0 0 0,-1 0 0 0 0,1-1 0 0 0,0 1 0 0 0,-1 0 0 0 0,1-1-1 0 0,0 1 1 0 0,-1-1 0 0 0,2 0 0 0 0,17-11 24 0 0,27-32 7 0 0,-42 40-79 0 0,4-3 103 0 0,-8 7-74 0 0,0-1 1 0 0,0 1-1 0 0,0 0 0 0 0,0 0 1 0 0,0 0-1 0 0,0 0 0 0 0,0 0 1 0 0,0 0-1 0 0,0 0 0 0 0,0-1 1 0 0,0 1-1 0 0,0 0 0 0 0,0 0 1 0 0,0 0-1 0 0,0 0 0 0 0,0 0 1 0 0,0 0-1 0 0,0-1 0 0 0,0 1 1 0 0,0 0-1 0 0,0 0 0 0 0,0 0 1 0 0,0 0-1 0 0,0 0 1 0 0,0 0-1 0 0,0 0 0 0 0,-1 0 1 0 0,1-1-1 0 0,0 1 0 0 0,0 0 1 0 0,0 0-1 0 0,0 0 0 0 0,0 0 1 0 0,0 0-1 0 0,0 0 0 0 0,0 0 1 0 0,0 0-1 0 0,0 0 0 0 0,-1 0 1 0 0,1 0-1 0 0,0 0 0 0 0,0-1 1 0 0,0 1-1 0 0,0 0 0 0 0,0 0 1 0 0,0 0-1 0 0,0 0 0 0 0,-1 0 1 0 0,1 0-1 0 0,0 0 0 0 0,0 0 1 0 0,0 0-1 0 0,0 0 0 0 0,0 0 1 0 0,0 0-1 0 0,-1 0 0 0 0,1 1 1 0 0,0-1-1 0 0,0 0 1 0 0,0 0-1 0 0,0 0 0 0 0,0 0 1 0 0,0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6.296"/>
    </inkml:context>
    <inkml:brush xml:id="br0">
      <inkml:brushProperty name="width" value="0.05" units="cm"/>
      <inkml:brushProperty name="height" value="0.05" units="cm"/>
    </inkml:brush>
  </inkml:definitions>
  <inkml:trace contextRef="#ctx0" brushRef="#br0">18 118 5665 0 0,'0'0'174'0'0,"-1"-5"-28"0"0,-2-15 128 0 0,3 15 348 0 0,-2 15-508 0 0,-7 86-137 0 0,7-71-1135 0 0</inkml:trace>
  <inkml:trace contextRef="#ctx0" brushRef="#br0" timeOffset="1">24 63 4192 0 0,'0'0'164'0'0,"0"-63"-116"0"0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6.680"/>
    </inkml:context>
    <inkml:brush xml:id="br0">
      <inkml:brushProperty name="width" value="0.05" units="cm"/>
      <inkml:brushProperty name="height" value="0.05" units="cm"/>
    </inkml:brush>
  </inkml:definitions>
  <inkml:trace contextRef="#ctx0" brushRef="#br0">304 240 5601 0 0,'0'-20'240'0'0,"1"14"-170"0"0,-1-1 1 0 0,0 1-1 0 0,0 0 1 0 0,-1-1-1 0 0,0 1 1 0 0,-1-7-1 0 0,1 11-52 0 0,0-1-1 0 0,0 1 1 0 0,-1 0-1 0 0,1 0 1 0 0,0 0-1 0 0,-1-1 1 0 0,1 1-1 0 0,-1 1 1 0 0,0-1-1 0 0,1 0 1 0 0,-1 0-1 0 0,0 1 1 0 0,0-1-1 0 0,0 1 1 0 0,0-1-1 0 0,-1 1 0 0 0,1 0 1 0 0,0 0-1 0 0,-5-2 1 0 0,2 2-7 0 0,-1 0 1 0 0,0 0-1 0 0,0 0 0 0 0,1 0 0 0 0,-1 1 1 0 0,0 0-1 0 0,0 0 0 0 0,0 1 1 0 0,1 0-1 0 0,-1 0 0 0 0,0 0 1 0 0,0 0-1 0 0,1 1 0 0 0,-1 0 0 0 0,-8 5 1 0 0,3-2 25 0 0,0 1 0 0 0,1 0 0 0 0,0 1 0 0 0,0 0-1 0 0,0 1 1 0 0,-14 14 0 0 0,11-6 72 0 0,1 1 0 0 0,0 0 0 0 0,-18 37 0 0 0,30-54-105 0 0,-1 2 13 0 0,0-1 0 0 0,0 1 1 0 0,0 0-1 0 0,0-1 0 0 0,1 1 1 0 0,-1 0-1 0 0,0 0 0 0 0,1 0 0 0 0,-1-1 1 0 0,1 1-1 0 0,0 0 0 0 0,0 0 1 0 0,0 0-1 0 0,0 0 0 0 0,0 0 1 0 0,0 0-1 0 0,0 0 0 0 0,0-1 1 0 0,1 1-1 0 0,-1 0 0 0 0,1 0 0 0 0,-1 0 1 0 0,1 0-1 0 0,0-1 0 0 0,0 1 1 0 0,0 0-1 0 0,0-1 0 0 0,0 1 1 0 0,0-1-1 0 0,0 1 0 0 0,1-1 1 0 0,-1 1-1 0 0,0-1 0 0 0,1 0 1 0 0,-1 0-1 0 0,1 0 0 0 0,-1 0 0 0 0,1 0 1 0 0,0 0-1 0 0,0 0 0 0 0,-1 0 1 0 0,4 0-1 0 0,2 2 21 0 0,0-1 0 0 0,0 0 1 0 0,1-1-1 0 0,-1 1 0 0 0,0-1 0 0 0,1-1 1 0 0,-1 1-1 0 0,1-1 0 0 0,14-3 0 0 0,-9 1-35 0 0,0-2 0 0 0,0 1 0 0 0,0-2 0 0 0,-1 0 0 0 0,0 0-1 0 0,0-1 1 0 0,0-1 0 0 0,-1 0 0 0 0,1-1 0 0 0,-2 0-1 0 0,1 0 1 0 0,15-17 0 0 0,-14 11-5 0 0,-1 0 1 0 0,0 0-1 0 0,-1-1 1 0 0,0-1-1 0 0,-1 1 0 0 0,-1-1 1 0 0,-1-1-1 0 0,11-32 0 0 0,-13 30 51 0 0,1 4 78 0 0,-2-1 0 0 0,0 0 0 0 0,-1-1 0 0 0,1-22 0 0 0,-9 50 26 0 0,-3 12-172 0 0,-1 12-230 0 0,2 1 0 0 0,1-1 0 0 0,1 1 1 0 0,1 57-1 0 0,1-60-531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7.391"/>
    </inkml:context>
    <inkml:brush xml:id="br0">
      <inkml:brushProperty name="width" value="0.05" units="cm"/>
      <inkml:brushProperty name="height" value="0.05" units="cm"/>
    </inkml:brush>
  </inkml:definitions>
  <inkml:trace contextRef="#ctx0" brushRef="#br0">32 192 6845 0 0,'-2'-1'30'0'0,"1"1"1"0"0,0-1-1 0 0,0 0 1 0 0,0 0-1 0 0,0 1 1 0 0,-1-1-1 0 0,1 0 1 0 0,0 0-1 0 0,0 0 1 0 0,1 0-1 0 0,-1 0 1 0 0,0-1-1 0 0,0 1 1 0 0,0 0-1 0 0,1 0 1 0 0,-1 0-1 0 0,0-3 1 0 0,-7-5 501 0 0,8 9-521 0 0,0 0 1 0 0,0 0-1 0 0,-1 0 0 0 0,1-1 0 0 0,0 1 0 0 0,0 0 0 0 0,0 0 0 0 0,0 0 0 0 0,-1 0 0 0 0,1 0 0 0 0,0 0 0 0 0,0 0 0 0 0,0 0 0 0 0,0 0 0 0 0,0 0 0 0 0,-1 0 0 0 0,1 0 0 0 0,0 0 0 0 0,0 0 0 0 0,0 0 0 0 0,0 1 0 0 0,0-1 0 0 0,-1 0 0 0 0,1 0 0 0 0,0 0 0 0 0,0 0 0 0 0,0 0 0 0 0,0 0 0 0 0,0 0 0 0 0,0 0 0 0 0,-1 0 0 0 0,1 0 0 0 0,0 1 0 0 0,0-1 0 0 0,0 0 0 0 0,0 0 0 0 0,0 0 0 0 0,0 0 0 0 0,0 0 0 0 0,0 1 0 0 0,0-1 0 0 0,0 0 0 0 0,0 0 0 0 0,0 0 0 0 0,-1 0 0 0 0,1 0 0 0 0,0 1 0 0 0,0-1 0 0 0,0 0 0 0 0,0 0 0 0 0,0 0 0 0 0,1 0 0 0 0,-1 1 0 0 0,0-1 0 0 0,0 0 0 0 0,0 0 0 0 0,0 0 0 0 0,0 0 0 0 0,0 0 0 0 0,0 1 0 0 0,0-1 0 0 0,0 0 0 0 0,0 0 0 0 0,12 118 68 0 0,2 16-46 0 0,-8-94-73 0 0,-4-24-203 0 0,1 1-1 0 0,0-1 1 0 0,9 25 0 0 0,-5-24-445 0 0,-7-17 677 0 0,0 0 0 0 0,0-1 0 0 0,0 1 0 0 0,0 0 0 0 0,0 0 0 0 0,0 0 0 0 0,0 0 0 0 0,0 0 0 0 0,0 0 0 0 0,0 0 0 0 0,0 0 1 0 0,0 0-1 0 0,0 0 0 0 0,0 0 0 0 0,0 0 0 0 0,0-1 0 0 0,0 1 0 0 0,0 0 0 0 0,0 0 0 0 0,0 0 0 0 0,0 0 0 0 0,0 0 0 0 0,0 0 1 0 0,0 0-1 0 0,0 0 0 0 0,0 0 0 0 0,0 0 0 0 0,0 0 0 0 0,0 0 0 0 0,0-1 0 0 0,0 1 0 0 0,1 0 0 0 0,-1 0 0 0 0,0 0 0 0 0,0 0 1 0 0,0 0-1 0 0,0 0 0 0 0,0 0 0 0 0,0 0 0 0 0,0 0 0 0 0,0 0 0 0 0,0 0 0 0 0,0 0 0 0 0,0 0 0 0 0,0 0 0 0 0,0 0 0 0 0,0 0 1 0 0,1 0-1 0 0,-1 0 0 0 0,0 0 0 0 0,0 0 0 0 0,0 0 0 0 0,0 0 0 0 0,0 0 0 0 0,0 0 0 0 0,0 0 0 0 0,0 0 0 0 0,-5-36-936 0 0,0 10 662 0 0,5 1 273 0 0,1 0-1 0 0,1 0 0 0 0,1 0 0 0 0,8-26 0 0 0,-1-3 204 0 0,-6 27-25 0 0,1 1-1 0 0,2 0 1 0 0,1 0-1 0 0,0 1 1 0 0,2 0-1 0 0,1 1 1 0 0,1 0-1 0 0,18-26 1 0 0,-27 47-159 0 0,0-1 0 0 0,0 0 1 0 0,1 1-1 0 0,-1 0 0 0 0,1 0 1 0 0,0 0-1 0 0,0 0 0 0 0,0 1 1 0 0,0-1-1 0 0,0 1 0 0 0,1 0 1 0 0,-1 0-1 0 0,1 1 0 0 0,-1-1 1 0 0,1 1-1 0 0,0 0 0 0 0,-1 0 1 0 0,1 1-1 0 0,0-1 0 0 0,0 1 1 0 0,-1 0-1 0 0,1 0 0 0 0,0 1 1 0 0,0 0-1 0 0,0-1 0 0 0,-1 2 1 0 0,1-1-1 0 0,-1 0 0 0 0,1 1 1 0 0,-1 0-1 0 0,1 0 0 0 0,-1 0 1 0 0,0 1-1 0 0,6 3 0 0 0,-7-3-15 0 0,1 0-1 0 0,-1 0 0 0 0,0 0 0 0 0,0 0 1 0 0,0 1-1 0 0,0 0 0 0 0,0-1 0 0 0,-1 1 1 0 0,1 0-1 0 0,-1 0 0 0 0,0 0 1 0 0,0 1-1 0 0,-1-1 0 0 0,1 0 0 0 0,-1 1 1 0 0,0-1-1 0 0,0 1 0 0 0,-1-1 0 0 0,1 1 1 0 0,-1-1-1 0 0,0 1 0 0 0,0-1 1 0 0,-1 1-1 0 0,1-1 0 0 0,-1 1 0 0 0,0-1 1 0 0,-2 7-1 0 0,0-1 18 0 0,0-1 0 0 0,-1 0 1 0 0,0 0-1 0 0,0-1 0 0 0,-1 1 0 0 0,0-1 0 0 0,-1 0 1 0 0,0 0-1 0 0,0-1 0 0 0,-1 0 0 0 0,-13 13 0 0 0,7-11-3 0 0,-1 0 1 0 0,1-1-1 0 0,-1-1 0 0 0,-1 0 0 0 0,1-1 0 0 0,-1 0 0 0 0,0-1 0 0 0,-1-1 0 0 0,1 0 0 0 0,-1-1 1 0 0,-28 1-1 0 0,42-4-40 0 0,-1 0 1 0 0,0-1 0 0 0,0 1 0 0 0,1-1-1 0 0,-1 0 1 0 0,0 1 0 0 0,1-1 0 0 0,-1-1-1 0 0,0 1 1 0 0,-2-2 0 0 0,4 3 2 0 0,1-1 1 0 0,-1 1-1 0 0,0 0 0 0 0,1-1 1 0 0,-1 1-1 0 0,1-1 0 0 0,-1 1 1 0 0,1-1-1 0 0,-1 1 0 0 0,1-1 1 0 0,-1 1-1 0 0,1-1 0 0 0,-1 1 1 0 0,1-1-1 0 0,0 0 0 0 0,-1 1 1 0 0,1-1-1 0 0,0 0 0 0 0,-1 1 1 0 0,1-1-1 0 0,0 0 0 0 0,0 0 1 0 0,0 1-1 0 0,0-1 0 0 0,0 0 1 0 0,0 1-1 0 0,0-1 0 0 0,0 0 1 0 0,0 0-1 0 0,0 1 0 0 0,0-1 1 0 0,0 0-1 0 0,0 1 0 0 0,1-1 1 0 0,-1 0-1 0 0,0 1 0 0 0,1-1 1 0 0,-1 0-1 0 0,0 1 0 0 0,1-1 1 0 0,0 0-1 0 0,9-11-508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8.355"/>
    </inkml:context>
    <inkml:brush xml:id="br0">
      <inkml:brushProperty name="width" value="0.05" units="cm"/>
      <inkml:brushProperty name="height" value="0.05" units="cm"/>
    </inkml:brush>
  </inkml:definitions>
  <inkml:trace contextRef="#ctx0" brushRef="#br0">0 88 4576 0 0,'4'3'416'0'0,"-4"-3"-388"0"0,0 0 1 0 0,0 0-1 0 0,0 1 1 0 0,0-1 0 0 0,0 0-1 0 0,0 0 1 0 0,0 0 0 0 0,0 0-1 0 0,0 1 1 0 0,0-1-1 0 0,0 0 1 0 0,0 0 0 0 0,0 0-1 0 0,0 1 1 0 0,0-1 0 0 0,0 0-1 0 0,0 0 1 0 0,0 0-1 0 0,0 0 1 0 0,0 1 0 0 0,0-1-1 0 0,1 0 1 0 0,-1 0-1 0 0,0 0 1 0 0,0 0 0 0 0,0 1-1 0 0,0-1 1 0 0,0 0 0 0 0,0 0-1 0 0,1 0 1 0 0,-1 0-1 0 0,0 0 1 0 0,0 0 0 0 0,0 0-1 0 0,0 1 1 0 0,1-1-1 0 0,-1 0 1 0 0,0 0 0 0 0,0 0-1 0 0,0 0 1 0 0,1 0 0 0 0,-1 0-1 0 0,0 0 1 0 0,0 0-1 0 0,0 0 1 0 0,1 0 0 0 0,-1 0-1 0 0,14 9 174 0 0,-1 1 0 0 0,-1 0 0 0 0,0 1 0 0 0,0 0 0 0 0,-1 1-1 0 0,0 0 1 0 0,-1 1 0 0 0,15 24 0 0 0,-22-32-200 0 0,-1 1-1 0 0,1-1 1 0 0,-1 1-1 0 0,0 0 1 0 0,-1 0-1 0 0,1 0 1 0 0,-1-1-1 0 0,0 1 1 0 0,-1 0-1 0 0,1 0 1 0 0,-2 10-1 0 0,1-15 0 0 0,0 1 0 0 0,-1 0 0 0 0,1 0-1 0 0,0 0 1 0 0,-1 0 0 0 0,0 0-1 0 0,1 0 1 0 0,-1 0 0 0 0,0-1 0 0 0,0 1-1 0 0,0 0 1 0 0,0 0 0 0 0,0-1-1 0 0,-1 1 1 0 0,1-1 0 0 0,0 1 0 0 0,-1-1-1 0 0,1 0 1 0 0,-1 0 0 0 0,0 1-1 0 0,1-1 1 0 0,-1 0 0 0 0,0 0 0 0 0,1-1-1 0 0,-1 1 1 0 0,0 0 0 0 0,0 0-1 0 0,0-1 1 0 0,0 0 0 0 0,0 1-1 0 0,0-1 1 0 0,0 0 0 0 0,0 0 0 0 0,0 0-1 0 0,0 0 1 0 0,0 0 0 0 0,-3-1-1 0 0,3 1 1 0 0,0 0-1 0 0,1 0 0 0 0,-1 0 1 0 0,0 0-1 0 0,0-1 0 0 0,1 1 0 0 0,-1-1 1 0 0,0 1-1 0 0,1-1 0 0 0,-1 1 1 0 0,1-1-1 0 0,-1 0 0 0 0,0 0 1 0 0,1 0-1 0 0,0 0 0 0 0,-1 0 0 0 0,1 0 1 0 0,0-1-1 0 0,-1 1 0 0 0,1 0 1 0 0,0-1-1 0 0,0 1 0 0 0,0 0 0 0 0,0-1 1 0 0,0 0-1 0 0,1 1 0 0 0,-1-1 1 0 0,0 1-1 0 0,0-4 0 0 0,1 3 1 0 0,0 0-1 0 0,-1-1 0 0 0,1 1 1 0 0,1 0-1 0 0,-1-1 0 0 0,0 1 1 0 0,1-1-1 0 0,-1 1 0 0 0,1 0 1 0 0,0 0-1 0 0,0-1 0 0 0,-1 1 0 0 0,2 0 1 0 0,-1 0-1 0 0,0 0 0 0 0,0 0 1 0 0,1 0-1 0 0,-1 0 0 0 0,1 0 1 0 0,-1 1-1 0 0,3-3 0 0 0,11-8-159 0 0,1 0 0 0 0,-1 1-1 0 0,2 0 1 0 0,0 1-1 0 0,0 1 1 0 0,32-11 0 0 0,-21 10-32 0 0,1 2 0 0 0,0 1 0 0 0,49-6 1 0 0,-70 13 152 0 0,0 0 1 0 0,-1 0-1 0 0,1 1 1 0 0,12 2 0 0 0,18 2 178 0 0,-42-1 885 0 0,-14 6-336 0 0,-4 2-449 0 0,16-8-208 0 0,0 0-1 0 0,1 1 0 0 0,0 0 1 0 0,0 0-1 0 0,1 0 1 0 0,-1 1-1 0 0,1 0 1 0 0,1-1-1 0 0,-1 1 1 0 0,1 1-1 0 0,0-1 1 0 0,-5 14-1 0 0,6-16-11 0 0,1 1 0 0 0,-1 0 0 0 0,1 0 0 0 0,0-1 0 0 0,1 1-1 0 0,-1 0 1 0 0,1 0 0 0 0,0 0 0 0 0,0 0 0 0 0,0 0 0 0 0,1 0 0 0 0,-1 0 0 0 0,1 0-1 0 0,1-1 1 0 0,-1 1 0 0 0,1 0 0 0 0,-1 0 0 0 0,6 7 0 0 0,-5-8-7 0 0,1-1 1 0 0,-1 0-1 0 0,1-1 0 0 0,0 1 1 0 0,0 0-1 0 0,0-1 0 0 0,0 1 1 0 0,0-1-1 0 0,0 0 1 0 0,1 0-1 0 0,-1 0 0 0 0,1-1 1 0 0,-1 1-1 0 0,1-1 0 0 0,6 2 1 0 0,-4-2-8 0 0,1-1 1 0 0,-1 1 0 0 0,1-1-1 0 0,-1 0 1 0 0,1 0-1 0 0,-1-1 1 0 0,1 0-1 0 0,11-3 1 0 0,-8 1-9 0 0,1-1 0 0 0,-1 0 0 0 0,-1 0 0 0 0,1-1 0 0 0,-1 0 0 0 0,1-1-1 0 0,-1 0 1 0 0,-1-1 0 0 0,0 1 0 0 0,1-2 0 0 0,8-9 0 0 0,-15 13-3 0 0,1 0-1 0 0,-1 0 1 0 0,0 0 0 0 0,0-1-1 0 0,0 1 1 0 0,-1-1 0 0 0,1 1-1 0 0,-1-1 1 0 0,0 1-1 0 0,0-1 1 0 0,-1 0 0 0 0,1 1-1 0 0,-1-1 1 0 0,0 0 0 0 0,-1 0-1 0 0,1 1 1 0 0,-1-1-1 0 0,0 1 1 0 0,-2-7 0 0 0,3 8-6 0 0,-1-1 0 0 0,0 1 0 0 0,-1 0 1 0 0,1 0-1 0 0,-1 0 0 0 0,1 0 0 0 0,-1 0 0 0 0,0 0 1 0 0,0 0-1 0 0,0 1 0 0 0,0-1 0 0 0,-1 1 0 0 0,1-1 1 0 0,-1 1-1 0 0,1 0 0 0 0,-1 0 0 0 0,0 0 0 0 0,0 0 1 0 0,0 0-1 0 0,0 1 0 0 0,0 0 0 0 0,0-1 0 0 0,-1 1 1 0 0,1 0-1 0 0,0 0 0 0 0,-7 0 0 0 0,6 1-3 0 0,-21 0-45 0 0,24 0 56 0 0,0 0 0 0 0,0 0 0 0 0,0 1 1 0 0,0-1-1 0 0,0 0 0 0 0,0 1 0 0 0,1-1 0 0 0,-1 0 0 0 0,0 1 0 0 0,0-1 0 0 0,0 1 0 0 0,0-1 0 0 0,1 1 1 0 0,-1 0-1 0 0,0-1 0 0 0,1 1 0 0 0,-1 0 0 0 0,0-1 0 0 0,1 1 0 0 0,-1 0 0 0 0,1 0 0 0 0,-1 1 0 0 0,1-2 3 0 0,0 1-1 0 0,0-1 0 0 0,0 1 0 0 0,0 0 0 0 0,0-1 0 0 0,1 1 0 0 0,-1-1 1 0 0,0 1-1 0 0,0-1 0 0 0,1 1 0 0 0,-1-1 0 0 0,0 1 0 0 0,1-1 0 0 0,-1 1 1 0 0,0-1-1 0 0,1 1 0 0 0,-1-1 0 0 0,1 0 0 0 0,-1 1 0 0 0,1-1 0 0 0,-1 0 1 0 0,1 1-1 0 0,-1-1 0 0 0,1 0 0 0 0,-1 0 0 0 0,1 1 0 0 0,-1-1 0 0 0,1 0 1 0 0,0 0-1 0 0,18 7 10 0 0,18-1 5 0 0,0-2 0 0 0,0-1 0 0 0,62-3 0 0 0,-5 0-9 0 0,-87 0 5 0 0,1 1 2 0 0,0-1 1 0 0,1 0-1 0 0,11-2 0 0 0,-22 0-6 0 0,1 1-1 0 0,0 0 0 0 0,0 0 1 0 0,-1-1-1 0 0,1 1 0 0 0,-1 0 1 0 0,1 0-1 0 0,-1 0 0 0 0,0 0 1 0 0,1 1-1 0 0,-1-1 0 0 0,-2 0 1 0 0,-6-2-14 0 0,1 0-1 0 0,-1 2 1 0 0,0-1 0 0 0,0 1 0 0 0,0 0 0 0 0,0 1-1 0 0,-15 1 1 0 0,19 0 5 0 0,0 1-1 0 0,0-1 0 0 0,0 1 1 0 0,0 0-1 0 0,0 0 1 0 0,1 1-1 0 0,-1 0 0 0 0,1 0 1 0 0,-1 0-1 0 0,1 1 1 0 0,0-1-1 0 0,1 1 0 0 0,-6 6 1 0 0,4-4 11 0 0,0 1 1 0 0,1 0-1 0 0,0 0 1 0 0,0 0-1 0 0,0 1 0 0 0,1-1 1 0 0,-6 17-1 0 0,9-21-4 0 0,0-1-1 0 0,0 0 0 0 0,1 1 1 0 0,-1-1-1 0 0,0 1 1 0 0,1-1-1 0 0,0 1 0 0 0,0-1 1 0 0,-1 1-1 0 0,1-1 0 0 0,1 1 1 0 0,-1-1-1 0 0,0 1 1 0 0,1-1-1 0 0,-1 1 0 0 0,1-1 1 0 0,0 0-1 0 0,-1 1 0 0 0,1-1 1 0 0,1 0-1 0 0,-1 1 1 0 0,0-1-1 0 0,0 0 0 0 0,1 0 1 0 0,-1 0-1 0 0,1 0 1 0 0,0 0-1 0 0,-1-1 0 0 0,1 1 1 0 0,0 0-1 0 0,0-1 0 0 0,3 2 1 0 0,1 0 4 0 0,-1-1 0 0 0,1 0 0 0 0,0-1-1 0 0,0 1 1 0 0,0-1 0 0 0,0 0 0 0 0,0-1 0 0 0,0 1 0 0 0,0-1 0 0 0,0 0 0 0 0,0-1 0 0 0,9-1 0 0 0,-3 0-6 0 0,0-1 0 0 0,0 0 0 0 0,0-1 0 0 0,-1 0 0 0 0,13-6 1 0 0,-16 5-56 0 0,0 0 1 0 0,0 0-1 0 0,0-1 1 0 0,0 0-1 0 0,-1 0 1 0 0,0-1-1 0 0,-1 0 1 0 0,1 0-1 0 0,-1-1 1 0 0,-1 0-1 0 0,1 0 1 0 0,-1 0-1 0 0,-1 0 1 0 0,0-1-1 0 0,0 0 1 0 0,0 0-1 0 0,3-17 1 0 0,-4 13 12 0 0,-1 1 0 0 0,0-1 0 0 0,-1 0 0 0 0,0 1 0 0 0,-1-1 0 0 0,-1 0 0 0 0,0 0-1 0 0,0 1 1 0 0,-2-1 0 0 0,1 1 0 0 0,-2-1 0 0 0,-8-22 0 0 0,11 33 39 0 0,1 1-1 0 0,0 0 1 0 0,-1 0-1 0 0,1 0 1 0 0,-1 0-1 0 0,1 0 1 0 0,-1 0-1 0 0,0 0 1 0 0,1 0-1 0 0,-1 0 1 0 0,0 1 0 0 0,0-1-1 0 0,0 0 1 0 0,1 0-1 0 0,-1 1 1 0 0,0-1-1 0 0,0 0 1 0 0,0 1-1 0 0,0-1 1 0 0,0 1-1 0 0,0-1 1 0 0,0 1-1 0 0,-2-1 1 0 0,1 1 3 0 0,1 0 0 0 0,0 1 1 0 0,-1-1-1 0 0,1 0 0 0 0,0 1 1 0 0,0-1-1 0 0,-1 1 0 0 0,1-1 0 0 0,0 1 1 0 0,0 0-1 0 0,0-1 0 0 0,0 1 1 0 0,0 0-1 0 0,0 0 0 0 0,0 0 1 0 0,0 0-1 0 0,-1 1 0 0 0,-3 4 24 0 0,0 1 0 0 0,1 0 0 0 0,0-1 0 0 0,0 1 0 0 0,-5 13 0 0 0,5-5 37 0 0,0 0 0 0 0,0 0 0 0 0,1 1 0 0 0,1-1 0 0 0,1 1 0 0 0,0-1 0 0 0,1 1 0 0 0,3 19 0 0 0,1 0-371 0 0,2 0 0 0 0,18 54-1 0 0,-18-71-442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8.678"/>
    </inkml:context>
    <inkml:brush xml:id="br0">
      <inkml:brushProperty name="width" value="0.05" units="cm"/>
      <inkml:brushProperty name="height" value="0.05" units="cm"/>
    </inkml:brush>
  </inkml:definitions>
  <inkml:trace contextRef="#ctx0" brushRef="#br0">95 1 8561 0 0,'-2'-1'1990'0'0,"-3"9"-875"0"0,-12 23-689 0 0,-15 25-1209 0 0,7-25-670 0 0,12-17 430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300"/>
    </inkml:context>
    <inkml:brush xml:id="br0">
      <inkml:brushProperty name="width" value="0.05" units="cm"/>
      <inkml:brushProperty name="height" value="0.05" units="cm"/>
    </inkml:brush>
  </inkml:definitions>
  <inkml:trace contextRef="#ctx0" brushRef="#br0">0 87 4312 0 0,'15'-35'825'0'0,"-13"32"-732"0"0,-1 0-1 0 0,1 1 1 0 0,0 0-1 0 0,0-1 1 0 0,0 1-1 0 0,1 0 1 0 0,-1 0 0 0 0,0 0-1 0 0,1 0 1 0 0,-1 0-1 0 0,1 1 1 0 0,0-1-1 0 0,0 1 1 0 0,-1 0-1 0 0,1 0 1 0 0,0 0-1 0 0,0 0 1 0 0,5-1 0 0 0,5 0-73 0 0,1 0 1 0 0,28 1 0 0 0,-7 1 192 0 0,128-10-1375 0 0,-152 9 477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9.223"/>
    </inkml:context>
    <inkml:brush xml:id="br0">
      <inkml:brushProperty name="width" value="0.05" units="cm"/>
      <inkml:brushProperty name="height" value="0.05" units="cm"/>
    </inkml:brush>
  </inkml:definitions>
  <inkml:trace contextRef="#ctx0" brushRef="#br0">134 21 6721 0 0,'-31'-10'67'0'0,"25"8"66"0"0,1 0-1 0 0,-1 0 0 0 0,0 1 0 0 0,0-1 0 0 0,-11 0 0 0 0,15 2-94 0 0,1 1-1 0 0,0-1 0 0 0,-1 0 0 0 0,1 0 0 0 0,0 1 0 0 0,-1-1 1 0 0,1 1-1 0 0,0-1 0 0 0,0 1 0 0 0,-1 0 0 0 0,1-1 0 0 0,0 1 1 0 0,0 0-1 0 0,0 0 0 0 0,0 0 0 0 0,0-1 0 0 0,0 1 1 0 0,0 0-1 0 0,-1 2 0 0 0,-1 1 16 0 0,1 0 1 0 0,-1 0-1 0 0,1 1 1 0 0,0-1-1 0 0,-2 9 1 0 0,0 3 30 0 0,0 1 0 0 0,-1 23 0 0 0,3-5-576 0 0,1 1 0 0 0,3-1 1 0 0,9 60-1 0 0,-11-82-244 0 0,0-1-111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19.831"/>
    </inkml:context>
    <inkml:brush xml:id="br0">
      <inkml:brushProperty name="width" value="0.05" units="cm"/>
      <inkml:brushProperty name="height" value="0.05" units="cm"/>
    </inkml:brush>
  </inkml:definitions>
  <inkml:trace contextRef="#ctx0" brushRef="#br0">63 130 5448 0 0,'-6'-5'50'0'0,"0"-2"0"0"0,0 1 0 0 0,1-1-1 0 0,0 1 1 0 0,0-1 0 0 0,-5-9 0 0 0,2 1 120 0 0,7 13-107 0 0,-1-1 0 0 0,0 1 0 0 0,1-1 1 0 0,0 0-1 0 0,0 1 0 0 0,0-1 0 0 0,-1-4 0 0 0,2 6-50 0 0,0 0 0 0 0,0 1 0 0 0,0-1 0 0 0,0 0-1 0 0,0 0 1 0 0,0 0 0 0 0,1 1 0 0 0,-1-1 0 0 0,0 0 0 0 0,0 0 0 0 0,1 1 0 0 0,-1-1-1 0 0,1 0 1 0 0,-1 0 0 0 0,1 1 0 0 0,-1-1 0 0 0,1 0 0 0 0,-1 1 0 0 0,1-1 0 0 0,-1 1-1 0 0,1-1 1 0 0,0 1 0 0 0,-1-1 0 0 0,1 1 0 0 0,0-1 0 0 0,0 1 0 0 0,-1 0-1 0 0,1-1 1 0 0,0 1 0 0 0,0 0 0 0 0,0-1 0 0 0,11-2-5 0 0,-1 0-1 0 0,1 0 1 0 0,-1 1 0 0 0,1 0 0 0 0,0 1-1 0 0,14 0 1 0 0,74 6 38 0 0,-92-4-19 0 0,24 2 52 0 0,-1 2 1 0 0,55 15-1 0 0,-72-16-60 0 0,0 1-1 0 0,1 1 1 0 0,-2 1-1 0 0,1 0 1 0 0,-1 0 0 0 0,0 1-1 0 0,21 17 1 0 0,-32-23-17 0 0,0 0 0 0 0,0 0 0 0 0,0 0 0 0 0,0 1 0 0 0,0-1 0 0 0,0 0 0 0 0,0 1 0 0 0,-1 0 0 0 0,1-1 0 0 0,-1 1 0 0 0,0 0 0 0 0,0 0 0 0 0,0-1 0 0 0,0 1 0 0 0,0 0 0 0 0,-1 0 0 0 0,1 6 0 0 0,-1-7 2 0 0,-1 1-1 0 0,1 0 1 0 0,-1-1-1 0 0,1 1 1 0 0,-1-1-1 0 0,0 0 1 0 0,0 1 0 0 0,0-1-1 0 0,0 0 1 0 0,-1 1-1 0 0,1-1 1 0 0,-1 0-1 0 0,1 0 1 0 0,-1 0-1 0 0,0 0 1 0 0,1 0-1 0 0,-1-1 1 0 0,0 1 0 0 0,0-1-1 0 0,-4 3 1 0 0,-6 3 8 0 0,0 0 0 0 0,-1-1 0 0 0,0-1-1 0 0,0 0 1 0 0,0 0 0 0 0,-1-1 0 0 0,-22 3 0 0 0,7-4-50 0 0,0 0-1 0 0,-49-3 0 0 0,77 0 34 0 0,-1 0 1 0 0,1 0-1 0 0,0 0 1 0 0,-1 0-1 0 0,1 0 0 0 0,-1 0 1 0 0,1-1-1 0 0,-1 1 0 0 0,1-1 1 0 0,0 1-1 0 0,-1-1 1 0 0,1 1-1 0 0,0-1 0 0 0,0 0 1 0 0,-2-1-1 0 0,2 2 0 0 0,1 0 0 0 0,0-1 0 0 0,0 1 0 0 0,0-1 0 0 0,0 1 0 0 0,0-1 0 0 0,0 1 0 0 0,0-1 0 0 0,0 1 0 0 0,0 0 0 0 0,0-1 0 0 0,0 1 0 0 0,0-1 0 0 0,0 1 0 0 0,1-1 0 0 0,-1 1 1 0 0,0 0-1 0 0,0-1 0 0 0,0 1 0 0 0,1-1 0 0 0,-1 1 0 0 0,0 0 0 0 0,0-1 0 0 0,1 1 0 0 0,-1 0 0 0 0,0-1 0 0 0,1 1 0 0 0,-1 0 0 0 0,0 0 0 0 0,1-1 0 0 0,6-4-35 0 0,-1 0 1 0 0,1 1-1 0 0,14-7 0 0 0,29-12 113 0 0,2 3-1 0 0,0 1 0 0 0,1 4 1 0 0,1 1-1 0 0,88-10 0 0 0,-133 23-19 0 0,-1-1 0 0 0,1 2 0 0 0,0-1-1 0 0,0 1 1 0 0,0 1 0 0 0,0 0 0 0 0,0 0-1 0 0,-1 0 1 0 0,11 4 0 0 0,-18-4-48 0 0,0-1 0 0 0,0 1 0 0 0,0 0 0 0 0,0 0 0 0 0,0-1 0 0 0,0 1 0 0 0,0 0 0 0 0,0 0 0 0 0,-1 0 0 0 0,1 0 0 0 0,0 0 0 0 0,-1 0 0 0 0,1 0 0 0 0,0 0 0 0 0,-1 1 0 0 0,0-1-1 0 0,1 0 1 0 0,-1 0 0 0 0,0 0 0 0 0,1 0 0 0 0,-1 1 0 0 0,0-1 0 0 0,0 0 0 0 0,0 0 0 0 0,0 1 0 0 0,0-1 0 0 0,0 0 0 0 0,-1 0 0 0 0,1 0 0 0 0,0 1 0 0 0,-1-1 0 0 0,1 0 0 0 0,-1 1 0 0 0,-2 7-3 0 0,0 0-1 0 0,-1 0 1 0 0,-6 9 0 0 0,6-10-2 0 0,-13 23-19 0 0,12-23 17 0 0,0 1 0 0 0,0-1 0 0 0,1 0 1 0 0,0 1-1 0 0,1 0 0 0 0,0 0 0 0 0,0 0 1 0 0,1 0-1 0 0,-3 20 0 0 0,5-29-59 0 0,2-2-45 0 0,-1 0-1 0 0,0-1 0 0 0,0 1 0 0 0,0-1 0 0 0,0 1 0 0 0,0 0 0 0 0,-1-1 0 0 0,1 0 1 0 0,0-4-1 0 0,7-25-13 0 0,-2 21 116 0 0,1 1 0 0 0,0 0 0 0 0,1 0 0 0 0,0 1 0 0 0,0 0 1 0 0,1 0-1 0 0,1 1 0 0 0,-1 0 0 0 0,1 1 0 0 0,0 0 0 0 0,15-8 0 0 0,-10 8 15 0 0,0 0-1 0 0,0 0 0 0 0,1 2 1 0 0,0 0-1 0 0,0 1 1 0 0,0 0-1 0 0,33-2 0 0 0,-42 6-4 0 0,-1 0-1 0 0,0 0 1 0 0,0 0-1 0 0,0 1 0 0 0,1 0 1 0 0,-1 0-1 0 0,0 1 1 0 0,0 0-1 0 0,0 0 0 0 0,-1 0 1 0 0,1 0-1 0 0,0 1 1 0 0,9 7-1 0 0,-13-8 5 0 0,1 0 0 0 0,-1 0 0 0 0,0 0 0 0 0,1 1 0 0 0,-1-1 0 0 0,-1 1 0 0 0,1-1 0 0 0,0 1 0 0 0,0 0 0 0 0,-1 0 0 0 0,0 0 0 0 0,0 0 0 0 0,0 0 0 0 0,0 0 0 0 0,0 0 0 0 0,0 0 0 0 0,-1 0 0 0 0,1 0 0 0 0,-1 1 0 0 0,0-1 0 0 0,0 0 0 0 0,0 0 0 0 0,-1 0 0 0 0,1 1 0 0 0,-1-1 0 0 0,0 0 0 0 0,-2 6 0 0 0,2-3-101 0 0,-1-1 1 0 0,-1 0-1 0 0,1 0 0 0 0,-1 1 0 0 0,0-1 0 0 0,0-1 0 0 0,0 1 0 0 0,-1 0 0 0 0,0-1 1 0 0,0 0-1 0 0,0 0 0 0 0,0 0 0 0 0,0 0 0 0 0,-1-1 0 0 0,-8 5 0 0 0,7-4-604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154"/>
    </inkml:context>
    <inkml:brush xml:id="br0">
      <inkml:brushProperty name="width" value="0.05" units="cm"/>
      <inkml:brushProperty name="height" value="0.05" units="cm"/>
    </inkml:brush>
  </inkml:definitions>
  <inkml:trace contextRef="#ctx0" brushRef="#br0">16 1 4340 0 0,'-7'5'12'0'0,"3"-10"8"0"0,4 10 0 0 0,-4-2-8 0 0,4 1 8 0 0,0 3-28 0 0,0 1-32 0 0,4 0-32 0 0,7 3-136 0 0,0-2-72 0 0,1-1-52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487"/>
    </inkml:context>
    <inkml:brush xml:id="br0">
      <inkml:brushProperty name="width" value="0.05" units="cm"/>
      <inkml:brushProperty name="height" value="0.05" units="cm"/>
    </inkml:brush>
  </inkml:definitions>
  <inkml:trace contextRef="#ctx0" brushRef="#br0">279 27 3988 0 0,'18'8'161'0'0,"-17"-8"-105"0"0,0 0 0 0 0,0 0 0 0 0,-1 1 0 0 0,1-1 0 0 0,0 0 1 0 0,0 0-1 0 0,0 0 0 0 0,-1 0 0 0 0,1 0 0 0 0,0 0 0 0 0,0 0 1 0 0,-1 0-1 0 0,1 0 0 0 0,0 0 0 0 0,0-1 0 0 0,-1 1 0 0 0,1 0 1 0 0,0 0-1 0 0,0-1 0 0 0,-1 1 0 0 0,1-1 0 0 0,1 0 0 0 0,-3 1-5 0 0,1-1-1 0 0,0 0 0 0 0,0 1 0 0 0,0-1 1 0 0,0 0-1 0 0,0 1 0 0 0,-1-1 0 0 0,1 1 1 0 0,0-1-1 0 0,-1 1 0 0 0,1-1 0 0 0,0 0 0 0 0,-1 1 1 0 0,1-1-1 0 0,-1 1 0 0 0,1-1 0 0 0,-1 1 1 0 0,1 0-1 0 0,-1-1 0 0 0,1 1 0 0 0,-1 0 0 0 0,1-1 1 0 0,-1 1-1 0 0,1 0 0 0 0,-1-1 0 0 0,0 1 1 0 0,1 0-1 0 0,-1 0 0 0 0,0 0 0 0 0,1 0 1 0 0,-1-1-1 0 0,-21-7 230 0 0,13 6-196 0 0,-1-1 1 0 0,1 2-1 0 0,-1-1 1 0 0,1 1-1 0 0,-1 1 0 0 0,0-1 1 0 0,1 2-1 0 0,-1-1 1 0 0,1 1-1 0 0,-1 1 0 0 0,-14 4 1 0 0,10-2 97 0 0,0 1 1 0 0,0 1 0 0 0,1 0-1 0 0,0 1 1 0 0,1 0-1 0 0,-24 18 1 0 0,33-23-94 0 0,0 1 0 0 0,-1 1 0 0 0,1-1 0 0 0,1 0 0 0 0,-1 1-1 0 0,0 0 1 0 0,1-1 0 0 0,0 1 0 0 0,0 0 0 0 0,0 0 0 0 0,-2 7 0 0 0,3-8-18 0 0,1 1 1 0 0,-1-1-1 0 0,1 1 1 0 0,0-1-1 0 0,0 0 1 0 0,0 1-1 0 0,1-1 1 0 0,-1 1-1 0 0,1-1 1 0 0,0 0-1 0 0,-1 1 1 0 0,2-1-1 0 0,-1 0 1 0 0,0 0-1 0 0,1 0 1 0 0,3 6-1 0 0,-2-5-29 0 0,0 0 0 0 0,0-1 0 0 0,0 1 0 0 0,1-1 0 0 0,-1 1 0 0 0,1-1-1 0 0,0 0 1 0 0,0-1 0 0 0,0 1 0 0 0,0-1 0 0 0,1 0 0 0 0,-1 0 0 0 0,1 0 0 0 0,-1 0 0 0 0,1-1 0 0 0,0 0 0 0 0,-1 0 0 0 0,1 0-1 0 0,0 0 1 0 0,0-1 0 0 0,6 0 0 0 0,4 0-110 0 0,0-1 1 0 0,-1-1-1 0 0,1 0 0 0 0,-1-1 1 0 0,26-8-1 0 0,-33 9 4 0 0,10-3-391 0 0,-1 0 0 0 0,0-2 1 0 0,0 0-1 0 0,-1 0 0 0 0,1-1 1 0 0,15-13-1 0 0,-15 11-409 0 0,-14 8 610 0 0,1 0-1 0 0,0 0 1 0 0,-1 0 0 0 0,1 0 0 0 0,-1 0 0 0 0,1 0 0 0 0,1-4 0 0 0,0 0-723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0.817"/>
    </inkml:context>
    <inkml:brush xml:id="br0">
      <inkml:brushProperty name="width" value="0.05" units="cm"/>
      <inkml:brushProperty name="height" value="0.05" units="cm"/>
    </inkml:brush>
  </inkml:definitions>
  <inkml:trace contextRef="#ctx0" brushRef="#br0">73 195 6597 0 0,'0'-1'15'0'0,"0"0"1"0"0,0 0 0 0 0,0 0 0 0 0,0 0 0 0 0,0 0-1 0 0,0 0 1 0 0,0 1 0 0 0,1-1 0 0 0,-1 0 0 0 0,0 0 0 0 0,1 0-1 0 0,-1 0 1 0 0,0 0 0 0 0,1 0 0 0 0,0 0 0 0 0,1 1 517 0 0,-4 6 233 0 0,2-6-529 0 0,0-1-201 0 0,0 1 0 0 0,0 0 0 0 0,0-1-1 0 0,0 1 1 0 0,1-1 0 0 0,-1 1 0 0 0,0 0 0 0 0,0-1 0 0 0,0 1-1 0 0,0 0 1 0 0,1-1 0 0 0,-1 1 0 0 0,0 0 0 0 0,0-1 0 0 0,1 1-1 0 0,-1 0 1 0 0,0 0 0 0 0,0-1 0 0 0,1 1 0 0 0,-1 0 0 0 0,0 0-1 0 0,1-1 1 0 0,-1 1 0 0 0,1 0 0 0 0,-1 0 0 0 0,1 0 0 0 0,2-1-36 0 0,1 0 1 0 0,-1 1-1 0 0,0-1 1 0 0,1 0-1 0 0,-1-1 1 0 0,0 1-1 0 0,0-1 1 0 0,0 1-1 0 0,0-1 1 0 0,0 0-1 0 0,0 0 1 0 0,2-3-1 0 0,-1 2 1 0 0,1-1-1 0 0,-1 0 0 0 0,0 0 1 0 0,-1 0-1 0 0,1 0 0 0 0,-1-1 1 0 0,4-6-1 0 0,-5 7-8 0 0,-1-1 1 0 0,1 1-1 0 0,-1-1 1 0 0,0 1-1 0 0,0-1 1 0 0,0 0 0 0 0,-1 0-1 0 0,0 1 1 0 0,0-1-1 0 0,0 0 1 0 0,0 0-1 0 0,-1 1 1 0 0,0-1-1 0 0,0 0 1 0 0,0 0-1 0 0,-2-4 1 0 0,2 7 3 0 0,1 0 1 0 0,-1 0-1 0 0,0 0 0 0 0,0 0 1 0 0,0 1-1 0 0,-1-1 1 0 0,1 0-1 0 0,0 1 1 0 0,-1-1-1 0 0,1 0 0 0 0,0 1 1 0 0,-1 0-1 0 0,0-1 1 0 0,1 1-1 0 0,-1 0 1 0 0,0 0-1 0 0,0 0 0 0 0,0 0 1 0 0,0 0-1 0 0,0 0 1 0 0,0 1-1 0 0,0-1 0 0 0,0 1 1 0 0,0-1-1 0 0,0 1 1 0 0,0 0-1 0 0,0 0 1 0 0,0 0-1 0 0,0 0 0 0 0,0 0 1 0 0,0 0-1 0 0,0 1 1 0 0,0-1-1 0 0,0 0 0 0 0,0 1 1 0 0,0 0-1 0 0,0 0 1 0 0,-2 0-1 0 0,-3 3 53 0 0,1-1 0 0 0,0 1 0 0 0,0 0 1 0 0,0 0-1 0 0,1 0 0 0 0,-1 1 0 0 0,1 0 0 0 0,0 0 0 0 0,1 0 0 0 0,-1 1 0 0 0,1-1 0 0 0,0 1 1 0 0,0 0-1 0 0,1 1 0 0 0,0-1 0 0 0,0 0 0 0 0,0 1 0 0 0,1 0 0 0 0,0 0 0 0 0,1-1 0 0 0,-1 1 1 0 0,1 0-1 0 0,0 0 0 0 0,1 0 0 0 0,0 1 0 0 0,0-1 0 0 0,0 0 0 0 0,3 10 0 0 0,0-6-117 0 0,1 0 1 0 0,0 0-1 0 0,1-1 0 0 0,0 0 0 0 0,1 0 0 0 0,0 0 0 0 0,0-1 0 0 0,1 1 0 0 0,0-2 1 0 0,1 1-1 0 0,0-1 0 0 0,1 0 0 0 0,-1-1 0 0 0,1 0 0 0 0,1 0 0 0 0,-1-1 0 0 0,1 0 0 0 0,0 0 1 0 0,1-1-1 0 0,12 4 0 0 0,7 3-962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1.606"/>
    </inkml:context>
    <inkml:brush xml:id="br0">
      <inkml:brushProperty name="width" value="0.05" units="cm"/>
      <inkml:brushProperty name="height" value="0.05" units="cm"/>
    </inkml:brush>
  </inkml:definitions>
  <inkml:trace contextRef="#ctx0" brushRef="#br0">167 166 5116 0 0,'0'0'144'0'0,"13"-10"30"0"0,42-29-19 0 0,-42 29 1076 0 0,-16-38-1008 0 0,2 38-274 0 0,-24 1 124 0 0,-76-27 30 0 0,98 35-94 0 0,1 0 0 0 0,0 1 0 0 0,0-1-1 0 0,-1 1 1 0 0,1-1 0 0 0,0 1 0 0 0,-1 0 0 0 0,1 0 0 0 0,0 0-1 0 0,-1 1 1 0 0,1-1 0 0 0,-5 2 0 0 0,6-2 1 0 0,0 1 0 0 0,0 0 1 0 0,0-1-1 0 0,0 1 0 0 0,0 0 0 0 0,0 0 0 0 0,0 0 1 0 0,0 0-1 0 0,0 0 0 0 0,1 0 0 0 0,-1 0 0 0 0,0 0 1 0 0,0 1-1 0 0,-4 6 73 0 0,-3 2 59 0 0,1 1-1 0 0,0 0 1 0 0,0 0-1 0 0,1 0 1 0 0,1 1-1 0 0,0 0 1 0 0,1 0-1 0 0,0 0 1 0 0,1 0-1 0 0,0 1 1 0 0,1-1-1 0 0,0 1 1 0 0,1 0-1 0 0,0 0 1 0 0,1 0 0 0 0,3 17-1 0 0,-3-22-92 0 0,1 1 0 0 0,1-1 0 0 0,0 0 0 0 0,0 0 0 0 0,1 1 0 0 0,-1-2 0 0 0,2 1 0 0 0,-1 0 0 0 0,1 0 0 0 0,1-1 0 0 0,-1 0 0 0 0,1 0 0 0 0,0 0 0 0 0,1-1 0 0 0,0 0 0 0 0,0 0 0 0 0,0 0 0 0 0,0 0 1 0 0,1-1-1 0 0,0 0 0 0 0,0-1 0 0 0,1 0 0 0 0,-1 0 0 0 0,1 0 0 0 0,12 3 0 0 0,-10-4-50 0 0,-1-1 0 0 0,1-1 1 0 0,0 0-1 0 0,0-1 1 0 0,0 0-1 0 0,0 0 0 0 0,-1-1 1 0 0,1 0-1 0 0,0 0 0 0 0,0-1 1 0 0,-1-1-1 0 0,1 0 0 0 0,-1 0 1 0 0,0-1-1 0 0,0 0 0 0 0,0 0 1 0 0,13-10-1 0 0,-5 3-170 0 0,-1-1 0 0 0,0-1 0 0 0,0-1 1 0 0,-1 0-1 0 0,-1-1 0 0 0,-1-1 0 0 0,18-25 0 0 0,-27 34 34 0 0,1 0 0 0 0,-2 0 1 0 0,1-1-1 0 0,-1 1 0 0 0,0-1 1 0 0,-1 0-1 0 0,1 0 0 0 0,-2 0 1 0 0,1 0-1 0 0,-1 0 0 0 0,0 0 0 0 0,-1-1 1 0 0,0 1-1 0 0,0 0 0 0 0,-3-12 1 0 0,2 14 98 0 0,0 1 1 0 0,-1-1 0 0 0,1 1 0 0 0,-1 0 0 0 0,0 0 0 0 0,-1 0 0 0 0,1 0 0 0 0,-1 0 0 0 0,0 0 0 0 0,-1 1 0 0 0,1-1 0 0 0,-1 1 0 0 0,0 0 0 0 0,0 0 0 0 0,0 0 0 0 0,0 1 0 0 0,-1-1 0 0 0,1 1 0 0 0,-1 0 0 0 0,0 1 0 0 0,0-1 0 0 0,0 1 0 0 0,-9-3 0 0 0,9 3 37 0 0,0 1 0 0 0,1 0 0 0 0,-1 0-1 0 0,0 0 1 0 0,0 1 0 0 0,0 0 0 0 0,0 0 0 0 0,1 0 0 0 0,-1 1 0 0 0,0-1 0 0 0,0 1 0 0 0,0 0 0 0 0,1 0 0 0 0,-9 4 0 0 0,10-4 12 0 0,1 1 0 0 0,0-1 0 0 0,0 1 0 0 0,0-1-1 0 0,0 1 1 0 0,0 0 0 0 0,0-1 0 0 0,0 1 0 0 0,1 0 0 0 0,-1 0-1 0 0,0 0 1 0 0,1 1 0 0 0,0-1 0 0 0,0 0 0 0 0,-1 1 0 0 0,1-1-1 0 0,1 0 1 0 0,-1 1 0 0 0,0-1 0 0 0,1 1 0 0 0,-1 0 0 0 0,1-1-1 0 0,-1 1 1 0 0,1-1 0 0 0,0 1 0 0 0,0-1 0 0 0,1 1 0 0 0,-1 0-1 0 0,2 3 1 0 0,5 23 276 0 0,1 0 0 0 0,1-1 0 0 0,2 0 0 0 0,19 34 0 0 0,-18-38-50 0 0,-1-1-1 0 0,-1 2 0 0 0,-1-1 0 0 0,-1 1 0 0 0,-1 1 0 0 0,5 31 1 0 0,-12-43-382 0 0,1 0 1 0 0,-2-1-1 0 0,0 1 1 0 0,-1 0 0 0 0,0-1-1 0 0,-1 0 1 0 0,0 1-1 0 0,-1-1 1 0 0,-1 0 0 0 0,0-1-1 0 0,0 1 1 0 0,-2-1-1 0 0,-7 12 1 0 0,12-21-672 0 0,2-2-219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1.929"/>
    </inkml:context>
    <inkml:brush xml:id="br0">
      <inkml:brushProperty name="width" value="0.05" units="cm"/>
      <inkml:brushProperty name="height" value="0.05" units="cm"/>
    </inkml:brush>
  </inkml:definitions>
  <inkml:trace contextRef="#ctx0" brushRef="#br0">57 22 6721 0 0,'-1'-2'-19'0'0,"-11"-13"228"0"0,12 15-200 0 0,0 0-1 0 0,-1-1 1 0 0,1 1-1 0 0,0 0 1 0 0,0-1 0 0 0,-1 1-1 0 0,1 0 1 0 0,0-1-1 0 0,0 1 1 0 0,-1 0 0 0 0,1 0-1 0 0,0 0 1 0 0,-1-1-1 0 0,1 1 1 0 0,0 0 0 0 0,-1 0-1 0 0,1 0 1 0 0,-1 0-1 0 0,1 0 1 0 0,0 0 0 0 0,-1-1-1 0 0,1 1 1 0 0,-1 0-1 0 0,1 0 1 0 0,0 0 0 0 0,-1 0-1 0 0,1 0 1 0 0,0 1-1 0 0,-1-1 1 0 0,1 0 0 0 0,-1 0-1 0 0,1 0 1 0 0,0 0-1 0 0,-1 1 1 0 0,0 2 27 0 0,0 0 0 0 0,0 0 0 0 0,0 0 0 0 0,1 0 0 0 0,0 1 0 0 0,-1-1 0 0 0,1 5 0 0 0,0-2 30 0 0,-21 243 417 0 0,18-202-2039 0 0,1-37 696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2.430"/>
    </inkml:context>
    <inkml:brush xml:id="br0">
      <inkml:brushProperty name="width" value="0.05" units="cm"/>
      <inkml:brushProperty name="height" value="0.05" units="cm"/>
    </inkml:brush>
  </inkml:definitions>
  <inkml:trace contextRef="#ctx0" brushRef="#br0">3 125 5481 0 0,'-1'-2'37'0'0,"1"-1"1"0"0,-1 1 0 0 0,1-1 0 0 0,0 1 0 0 0,-1-1 0 0 0,1 1 0 0 0,0-1 0 0 0,1 0 0 0 0,-1 1 0 0 0,0-1 0 0 0,1 1 0 0 0,-1-1 0 0 0,1 1 0 0 0,0-1 0 0 0,0 1 0 0 0,0-1 0 0 0,0 1 0 0 0,0 0 0 0 0,1 0 0 0 0,-1 0 0 0 0,1-1 0 0 0,-1 1 0 0 0,1 0 0 0 0,0 1 0 0 0,0-1 0 0 0,0 0 0 0 0,0 1 0 0 0,0-1 0 0 0,0 1 0 0 0,0-1 0 0 0,0 1 0 0 0,1 0 0 0 0,-1 0 0 0 0,0 0 0 0 0,1 0 0 0 0,-1 0 0 0 0,1 1 0 0 0,-1-1 0 0 0,5 0 0 0 0,3 2 14 0 0,-1 0-1 0 0,0 0 1 0 0,0 1-1 0 0,17 5 1 0 0,19 3 655 0 0,-44-10-666 0 0,0 0 0 0 0,0 0 1 0 0,0 0-1 0 0,0-1 0 0 0,1 1 0 0 0,-1 0 1 0 0,0-1-1 0 0,0 1 0 0 0,0-1 0 0 0,0 1 1 0 0,0-1-1 0 0,0 0 0 0 0,0 1 1 0 0,0-1-1 0 0,-1 0 0 0 0,1 1 0 0 0,0-1 1 0 0,0 0-1 0 0,0-1 0 0 0,16-21 239 0 0,-11 15-359 0 0,14-15 36 0 0,-16 19-16 0 0,-1 9 29 0 0,12 19 67 0 0,-15-24-34 0 0,0 1-1 0 0,0-1 1 0 0,1 1 0 0 0,-1-1-1 0 0,0 1 1 0 0,1-1 0 0 0,-1 0-1 0 0,0 1 1 0 0,1-1 0 0 0,-1 1-1 0 0,1-1 1 0 0,-1 0 0 0 0,0 1-1 0 0,1-1 1 0 0,-1 0 0 0 0,1 1-1 0 0,-1-1 1 0 0,1 0 0 0 0,-1 0-1 0 0,2 1 1 0 0,4 0-1 0 0,-1 1 0 0 0,1-1 1 0 0,0 0-1 0 0,0-1 0 0 0,0 1 0 0 0,0-1 0 0 0,0 0 0 0 0,9-2 0 0 0,6 1 135 0 0,-17 2-96 0 0,0-1 1193 0 0,-12 30-1027 0 0,-25 88-7 0 0,17-61-19 0 0,-18 64 15 0 0,22-72-3 0 0,2 0 0 0 0,-5 78-1 0 0,12-95-117 0 0,-2 47 78 0 0,2-29-54 0 0,-10 52 0 0 0,12-98 242 0 0,-9-26-257 0 0,-6-13-83 0 0,-12-40 0 0 0,19 42-15 0 0,-8-59-1 0 0,14 70 8 0 0,1 0-1 0 0,1 0 1 0 0,1-1-1 0 0,1 1 1 0 0,1 0-1 0 0,5-24 1 0 0,-7 46 6 0 0,6-30-18 0 0,0 0-1 0 0,2 1 0 0 0,1 0 1 0 0,1 1-1 0 0,27-53 0 0 0,-34 75 10 0 0,0 1-1 0 0,1 0 1 0 0,-1 0-1 0 0,1 0 0 0 0,0 0 1 0 0,0 0-1 0 0,1 1 1 0 0,0-1-1 0 0,-1 1 0 0 0,1 1 1 0 0,0-1-1 0 0,8-4 0 0 0,-12 8 8 0 0,0 0 0 0 0,1 0 0 0 0,-1 0 0 0 0,0 0 0 0 0,0 0-1 0 0,0 0 1 0 0,0 0 0 0 0,0 1 0 0 0,0-1 0 0 0,0 0-1 0 0,0 0 1 0 0,0 1 0 0 0,0-1 0 0 0,0 1 0 0 0,0-1-1 0 0,0 1 1 0 0,0 0 0 0 0,0-1 0 0 0,0 1 0 0 0,0 0 0 0 0,0-1-1 0 0,-1 1 1 0 0,1 0 0 0 0,0 0 0 0 0,0 0 0 0 0,-1 0-1 0 0,1 0 1 0 0,-1 0 0 0 0,1 0 0 0 0,-1 0 0 0 0,1 0-1 0 0,-1 0 1 0 0,0 0 0 0 0,1 1 0 0 0,10 40-299 0 0,-9-24-325 0 0,-1 0 0 0 0,-1 0 0 0 0,-1 0 0 0 0,-5 31 0 0 0,6-44 400 0 0,-4 21-957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5.236"/>
    </inkml:context>
    <inkml:brush xml:id="br0">
      <inkml:brushProperty name="width" value="0.05" units="cm"/>
      <inkml:brushProperty name="height" value="0.05" units="cm"/>
    </inkml:brush>
  </inkml:definitions>
  <inkml:trace contextRef="#ctx0" brushRef="#br0">1 1 2864 0 0,'19'2'750'0'0,"-18"-3"-716"0"0,1 1 0 0 0,-1 0 0 0 0,0 0 0 0 0,0 0 0 0 0,0 0 0 0 0,0 0 0 0 0,0 0 0 0 0,0 0 0 0 0,1 0 0 0 0,-1 0 0 0 0,0 0 0 0 0,0 1 0 0 0,0-1 0 0 0,0 0 1 0 0,0 1-1 0 0,0-1 0 0 0,0 1 0 0 0,0-1 0 0 0,0 1 0 0 0,0 0 0 0 0,0-1 0 0 0,0 1 0 0 0,0 0 0 0 0,0-1 0 0 0,-1 1 0 0 0,1 0 0 0 0,0 0 0 0 0,-1 0 0 0 0,1 0 1 0 0,0 0-1 0 0,-1 0 0 0 0,1 2 0 0 0,3 11 158 0 0,-2 0 1 0 0,0 1-1 0 0,0-1 0 0 0,-1 1 1 0 0,-2 23-1 0 0,-14 76 54 0 0,7-64-199 0 0,-15 192 109 0 0,12-106-931 0 0,9-101 205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5.864"/>
    </inkml:context>
    <inkml:brush xml:id="br0">
      <inkml:brushProperty name="width" value="0.05" units="cm"/>
      <inkml:brushProperty name="height" value="0.05" units="cm"/>
    </inkml:brush>
  </inkml:definitions>
  <inkml:trace contextRef="#ctx0" brushRef="#br0">60 40 1888 0 0,'-4'-1'71'0'0,"0"0"1"0"0,0 0-1 0 0,0 1 0 0 0,0-1 1 0 0,0 1-1 0 0,0 0 0 0 0,0 0 1 0 0,0 0-1 0 0,-7 2 0 0 0,-1-1 324 0 0,407-20 315 0 0,-55 1-646 0 0,1007 17-87 0 0,785 80-856 0 0,-1226-18 355 0 0,-2 23 369 0 0,-886-82 162 0 0,957 44 589 0 0,-1102-65 632 0 0,83 10-1228 0 0,21 3-60 0 0,-34-3 1 0 0,44 7-365 0 0,19-2-309 0 0,-4 3 676 0 0,2-4-190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629"/>
    </inkml:context>
    <inkml:brush xml:id="br0">
      <inkml:brushProperty name="width" value="0.05" units="cm"/>
      <inkml:brushProperty name="height" value="0.05" units="cm"/>
    </inkml:brush>
  </inkml:definitions>
  <inkml:trace contextRef="#ctx0" brushRef="#br0">0 106 6189 0 0,'5'-4'141'0'0,"1"0"1"0"0,-1 0 0 0 0,1 0-1 0 0,0 1 1 0 0,10-5 0 0 0,19-8-419 0 0,2 1 0 0 0,0 2 0 0 0,1 2 0 0 0,57-10 0 0 0,-76 18-357 0 0</inkml:trace>
  <inkml:trace contextRef="#ctx0" brushRef="#br0" timeOffset="1">52 304 4312 0 0,'-2'0'36'0'0,"6"-4"-24"0"0,5-2 36 0 0,1 2-12 0 0,-1-1 4 0 0,8 0 16 0 0,0-1-20 0 0,5-2-4 0 0,1 1-36 0 0,1 2 40 0 0,4-3-56 0 0,2 3-64 0 0,-2-1-56 0 0,0 1-128 0 0,2 1-20 0 0,-4-1-96 0 0,-1 2-72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26.371"/>
    </inkml:context>
    <inkml:brush xml:id="br0">
      <inkml:brushProperty name="width" value="0.05" units="cm"/>
      <inkml:brushProperty name="height" value="0.05" units="cm"/>
    </inkml:brush>
  </inkml:definitions>
  <inkml:trace contextRef="#ctx0" brushRef="#br0">0 0 1424 0 0,'14'22'1564'0'0,"-12"-19"-1298"0"0,1-1 1 0 0,1 1-1 0 0,-1-1 1 0 0,0 1-1 0 0,1-1 1 0 0,6 4-1 0 0,-8-4-219 0 0,-1 0-1 0 0,0 1 0 0 0,0-1 1 0 0,0 1-1 0 0,0-1 1 0 0,0 1-1 0 0,0 0 1 0 0,-1-1-1 0 0,1 1 1 0 0,-1 0-1 0 0,0 0 1 0 0,0-1-1 0 0,0 4 1 0 0,0 0 36 0 0,3 50 204 0 0,-9 93-1 0 0,0-56-65 0 0,2 54 152 0 0,29 279 1 0 0,-15-366-346 0 0,-5-33 32 0 0,-1 0-1 0 0,0 30 1 0 0,-1-49 60 0 0,-2-7-15 0 0,0-6 127 0 0,-3 3 96 0 0,3-2-69 0 0,0 1-202 0 0,-1 1 0 0 0,1-1 0 0 0,-1 0 0 0 0,0 1 0 0 0,1-1 0 0 0,-1 0 0 0 0,0 1-1 0 0,-1-1 1 0 0,0-4 0 0 0,1-1-46 0 0,-5-7-1509 0 0,5 9 670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219"/>
    </inkml:context>
    <inkml:brush xml:id="br0">
      <inkml:brushProperty name="width" value="0.05" units="cm"/>
      <inkml:brushProperty name="height" value="0.05" units="cm"/>
    </inkml:brush>
  </inkml:definitions>
  <inkml:trace contextRef="#ctx0" brushRef="#br0">1 371 3608 0 0,'0'-2'24'0'0,"0"0"0"0"0,0 0 0 0 0,0 0 0 0 0,0 0 0 0 0,0 0 0 0 0,1 0 0 0 0,-1 0 0 0 0,1 0 0 0 0,-1 1 0 0 0,1-1 0 0 0,0 0 0 0 0,0 0 0 0 0,0 0-1 0 0,1-2 1 0 0,17-25 760 0 0,-16 25-595 0 0,0 0 0 0 0,0 1 0 0 0,0-2 0 0 0,-1 1 0 0 0,1 0-1 0 0,-1 0 1 0 0,0-1 0 0 0,0 1 0 0 0,-1-1 0 0 0,1 1 0 0 0,-1-1 0 0 0,1-7 0 0 0,-2 5 107 0 0,-1 3-64 0 0,1 0 1 0 0,0 0-1 0 0,0 0 0 0 0,0 0 0 0 0,1 0 1 0 0,-1 0-1 0 0,1 0 0 0 0,2-7 1 0 0,-1 6 161 0 0,1-1 0 0 0,-1 1 0 0 0,-1-1 0 0 0,1 0 0 0 0,-1 0 1 0 0,0 0-1 0 0,1-10 0 0 0,-1 2 39 0 0,0 9-402 0 0,0 0 1 0 0,0 0 0 0 0,0 0-1 0 0,0 0 1 0 0,1 0-1 0 0,0 1 1 0 0,0-1 0 0 0,1 0-1 0 0,-1 1 1 0 0,1 0-1 0 0,0-1 1 0 0,0 1 0 0 0,0 0-1 0 0,1 1 1 0 0,0-1-1 0 0,-1 0 1 0 0,1 1 0 0 0,0 0-1 0 0,1 0 1 0 0,-1 0-1 0 0,0 1 1 0 0,1-1 0 0 0,0 1-1 0 0,-1 0 1 0 0,1 0-1 0 0,0 1 1 0 0,0-1-1 0 0,0 1 1 0 0,8-1 0 0 0,-7 1-36 0 0,0 1 0 0 0,0 0 1 0 0,-1 0-1 0 0,1 0 1 0 0,0 1-1 0 0,0-1 0 0 0,0 1 1 0 0,-1 1-1 0 0,1-1 1 0 0,0 1-1 0 0,-1 0 1 0 0,0 0-1 0 0,1 1 0 0 0,-1-1 1 0 0,0 1-1 0 0,0 0 1 0 0,0 1-1 0 0,-1-1 0 0 0,1 1 1 0 0,-1 0-1 0 0,0 0 1 0 0,0 1-1 0 0,0-1 0 0 0,-1 1 1 0 0,1 0-1 0 0,2 5 1 0 0,-1 2 6 0 0,0 0 0 0 0,-1 0 0 0 0,-1 0 0 0 0,0 1 0 0 0,0 0 0 0 0,-1-1 0 0 0,-1 1 0 0 0,0 0 0 0 0,-1 0 0 0 0,-2 18 0 0 0,0-6-7 0 0,-2-1 0 0 0,0 0 1 0 0,-2 0-1 0 0,-13 36 0 0 0,10-40 22 0 0,0 0 0 0 0,-1 0 1 0 0,-1-1-1 0 0,-1 0 0 0 0,0-1 0 0 0,-2 0 0 0 0,-19 20 0 0 0,33-39-18 0 0,0 1 1 0 0,0 0-1 0 0,0 0 1 0 0,0 0-1 0 0,0 0 0 0 0,0 0 1 0 0,0 0-1 0 0,0 0 0 0 0,0 0 1 0 0,0 0-1 0 0,0 0 1 0 0,0 0-1 0 0,0 0 0 0 0,0-1 1 0 0,0 1-1 0 0,0 0 1 0 0,0 0-1 0 0,0 0 0 0 0,0 0 1 0 0,0 0-1 0 0,0 0 0 0 0,0 0 1 0 0,0 0-1 0 0,-1 0 1 0 0,1 0-1 0 0,0 0 0 0 0,0 0 1 0 0,0 0-1 0 0,0-1 1 0 0,0 1-1 0 0,0 0 0 0 0,0 0 1 0 0,0 0-1 0 0,0 0 1 0 0,0 0-1 0 0,0 0 0 0 0,0 0 1 0 0,0 0-1 0 0,0 0 0 0 0,0 0 1 0 0,-1 0-1 0 0,1 0 1 0 0,0 0-1 0 0,0 0 0 0 0,0 0 1 0 0,0 0-1 0 0,0 0 1 0 0,0 0-1 0 0,0 0 0 0 0,0 0 1 0 0,0 0-1 0 0,0 0 0 0 0,0 0 1 0 0,-1 0-1 0 0,1 0 1 0 0,0 0-1 0 0,0 0 0 0 0,0 0 1 0 0,0 0-1 0 0,0 0 1 0 0,0 0-1 0 0,2-13-27 0 0,6-16-31 0 0,13-17-10 0 0,2 0 0 0 0,45-66 0 0 0,-26 46-2 0 0,-9 11-121 0 0,73-92-1 0 0,-102 141 168 0 0,0 1 1 0 0,1 0-1 0 0,0 0 1 0 0,0 1-1 0 0,0 0 0 0 0,1-1 1 0 0,-1 2-1 0 0,1-1 1 0 0,0 1-1 0 0,0-1 1 0 0,1 2-1 0 0,-1-1 0 0 0,12-3 1 0 0,-17 6 13 0 0,0 0 0 0 0,0 0 1 0 0,0 0-1 0 0,0 0 0 0 0,0 0 1 0 0,1 0-1 0 0,-1 0 0 0 0,0 0 1 0 0,0 0-1 0 0,0 1 0 0 0,0-1 1 0 0,0 0-1 0 0,0 1 0 0 0,0-1 1 0 0,0 1-1 0 0,0-1 0 0 0,0 1 1 0 0,0-1-1 0 0,0 1 0 0 0,-1 0 0 0 0,1-1 1 0 0,0 1-1 0 0,0 0 0 0 0,0 1 1 0 0,1 0-3 0 0,-1 0 0 0 0,0 1 0 0 0,1-1 0 0 0,-1 1 0 0 0,0-1 1 0 0,-1 1-1 0 0,1-1 0 0 0,0 1 0 0 0,0 4 0 0 0,0 5 5 0 0,-1 0 0 0 0,0-1-1 0 0,-2 17 1 0 0,-1-2 16 0 0,-2 0-1 0 0,0-1 1 0 0,-1 1 0 0 0,-2-1 0 0 0,-14 31 0 0 0,21-53-12 0 0,-2 2 5 0 0,0 1 0 0 0,1 0 0 0 0,0-1 0 0 0,0 1 0 0 0,1 0 0 0 0,-3 12 0 0 0,5-17-4 0 0,-1-1 1 0 0,1 1-1 0 0,-1-1 1 0 0,1 1-1 0 0,-1-1 1 0 0,1 1-1 0 0,-1-1 1 0 0,1 1-1 0 0,-1-1 1 0 0,1 1-1 0 0,0-1 0 0 0,-1 0 1 0 0,1 1-1 0 0,0-1 1 0 0,-1 0-1 0 0,1 0 1 0 0,0 0-1 0 0,-1 1 1 0 0,1-1-1 0 0,0 0 1 0 0,-1 0-1 0 0,1 0 1 0 0,0 0-1 0 0,0 0 0 0 0,-1 0 1 0 0,1 0-1 0 0,0 0 1 0 0,0-1-1 0 0,-1 1 1 0 0,1 0-1 0 0,0 0 1 0 0,0-1-1 0 0,28-5-15 0 0,-28 6 16 0 0,35-10-6 0 0,69-20-76 0 0,-89 24 61 0 0,0-1 1 0 0,0 0-1 0 0,0-1 0 0 0,14-10 0 0 0,-24 14 23 0 0,-1-1-1 0 0,0 1 0 0 0,-1-1 1 0 0,1 0-1 0 0,-1 0 0 0 0,0-1 1 0 0,0 1-1 0 0,-1-1 0 0 0,0 0 1 0 0,0 0-1 0 0,0 0 0 0 0,2-8 1 0 0,1-4 1 0 0,-2 1 0 0 0,0-1 0 0 0,2-22 0 0 0,-6 40-3 0 0,0-1 1 0 0,1 1-1 0 0,-1-1 0 0 0,0 1 0 0 0,0-1 0 0 0,0 1 1 0 0,0-1-1 0 0,0 1 0 0 0,0-1 0 0 0,0 1 0 0 0,0-1 1 0 0,0 1-1 0 0,0-1 0 0 0,0 0 0 0 0,0 1 0 0 0,0-1 1 0 0,0 1-1 0 0,0-1 0 0 0,0 1 0 0 0,-1-1 0 0 0,1 1 1 0 0,0-1-1 0 0,0 1 0 0 0,-1-1 0 0 0,1 1 1 0 0,0 0-1 0 0,-1-1 0 0 0,1 1 0 0 0,0-1 0 0 0,-1 1 1 0 0,0-1-1 0 0,0 2-2 0 0,1-1 1 0 0,-1 1 0 0 0,0-1 0 0 0,1 1-1 0 0,-1-1 1 0 0,0 1 0 0 0,1 0 0 0 0,-1-1-1 0 0,1 1 1 0 0,-1 0 0 0 0,1 0 0 0 0,0-1-1 0 0,-1 1 1 0 0,1 0 0 0 0,0 0 0 0 0,-1 0-1 0 0,1 0 1 0 0,0-1 0 0 0,0 1 0 0 0,0 1-1 0 0,-3 10-2 0 0,-5 21-7 0 0,-5 54 1 0 0,12-76 16 0 0,1-1 0 0 0,0 1 1 0 0,0 0-1 0 0,1-1 0 0 0,1 1 0 0 0,-1-1 1 0 0,2 1-1 0 0,0-1 0 0 0,6 16 0 0 0,-5-18-1 0 0,-1 1 5 0 0,2 0-1 0 0,0 0 0 0 0,10 15 1 0 0,-13-22-6 0 0,0 1 0 0 0,0-1 0 0 0,0 0 0 0 0,1 0 0 0 0,-1 0 1 0 0,1 0-1 0 0,0 0 0 0 0,-1 0 0 0 0,1-1 0 0 0,0 1 0 0 0,0-1 0 0 0,0 0 1 0 0,0 0-1 0 0,0 0 0 0 0,1 0 0 0 0,3 0 0 0 0,-3 0-22 0 0,0-1 0 0 0,0 0 0 0 0,0 0-1 0 0,0 0 1 0 0,0 0 0 0 0,0-1 0 0 0,0 0 0 0 0,0 0 0 0 0,-1 0-1 0 0,1 0 1 0 0,0 0 0 0 0,0-1 0 0 0,-1 0 0 0 0,1 0-1 0 0,-1 0 1 0 0,0 0 0 0 0,1 0 0 0 0,-1-1 0 0 0,0 1 0 0 0,0-1-1 0 0,-1 0 1 0 0,1 0 0 0 0,-1 0 0 0 0,1 0 0 0 0,-1 0 0 0 0,3-6-1 0 0,3-6-162 0 0,-1 0-1 0 0,-1-1 1 0 0,0-1-1 0 0,6-27 0 0 0,-7 28 138 0 0,6-29 9 0 0,-11 43 37 0 0,1 0 0 0 0,-1-1 1 0 0,0 1-1 0 0,0 0 0 0 0,0 0 0 0 0,0 0 0 0 0,0-1 0 0 0,0 1 0 0 0,-1 0 0 0 0,1 0 0 0 0,-1 0 0 0 0,1 0 0 0 0,-1 0 0 0 0,0 0 0 0 0,-2-4 0 0 0,3 6-1 0 0,0-1-1 0 0,0 1 1 0 0,-1 0-1 0 0,1 0 1 0 0,0 0-1 0 0,0-1 1 0 0,-1 1-1 0 0,1 0 1 0 0,0 0-1 0 0,-1 0 1 0 0,1 0-1 0 0,0 0 0 0 0,-1 0 1 0 0,1-1-1 0 0,0 1 1 0 0,-1 0-1 0 0,1 0 1 0 0,0 0-1 0 0,-1 0 1 0 0,1 0-1 0 0,0 0 1 0 0,-1 0-1 0 0,1 0 1 0 0,0 0-1 0 0,-1 1 1 0 0,1-1-1 0 0,0 0 1 0 0,-1 0-1 0 0,1 0 0 0 0,0 0 1 0 0,-1 0-1 0 0,1 1 1 0 0,-1-1-1 0 0,-12 13-31 0 0,11-10 30 0 0,0-1 0 0 0,0 1-1 0 0,0 0 1 0 0,1 0-1 0 0,-1 0 1 0 0,1 0 0 0 0,0 0-1 0 0,-1 0 1 0 0,1 4-1 0 0,2 25 104 0 0,2-1 1 0 0,13 62-1 0 0,-2-16-351 0 0,-16-68-959 0 0,4-15-2249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529"/>
    </inkml:context>
    <inkml:brush xml:id="br0">
      <inkml:brushProperty name="width" value="0.05" units="cm"/>
      <inkml:brushProperty name="height" value="0.05" units="cm"/>
    </inkml:brush>
  </inkml:definitions>
  <inkml:trace contextRef="#ctx0" brushRef="#br0">27 60 4400 0 0,'-9'-5'52'0'0,"3"-2"88"0"0,6-5 60 0 0,0 10 24 0 0,-5-8 16 0 0,1 9 13 0 0,4-9 7 0 0,0 8-16 0 0,-2-2-48 0 0,4 1-60 0 0,-2 0-36 0 0,2 2-80 0 0,2 2-12 0 0,-1 2-44 0 0,-1 0-120 0 0,2 3-152 0 0,0-2-184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3.839"/>
    </inkml:context>
    <inkml:brush xml:id="br0">
      <inkml:brushProperty name="width" value="0.05" units="cm"/>
      <inkml:brushProperty name="height" value="0.05" units="cm"/>
    </inkml:brush>
  </inkml:definitions>
  <inkml:trace contextRef="#ctx0" brushRef="#br0">11 141 6249 0 0,'-1'-2'32'0'0,"0"0"0"0"0,0 1 0 0 0,0-1 0 0 0,0 0 0 0 0,0 0 0 0 0,0 1 0 0 0,1-1 0 0 0,-1 0 0 0 0,0 0 0 0 0,1 0 0 0 0,0 0 0 0 0,0 0 0 0 0,-1 0 0 0 0,1 0 0 0 0,0-2 0 0 0,0 2 39 0 0,0 1 0 0 0,0-1 1 0 0,0 0-1 0 0,0 0 0 0 0,0 0 1 0 0,0 1-1 0 0,1-1 0 0 0,-1 0 1 0 0,1 0-1 0 0,-1 1 0 0 0,1-1 1 0 0,-1 0-1 0 0,1 1 0 0 0,0-1 1 0 0,0 1-1 0 0,0-1 0 0 0,2-2 1 0 0,-3 4-30 0 0,1 1 0 0 0,0-1 1 0 0,-1 0-1 0 0,1 0 1 0 0,-1 1-1 0 0,1-1 0 0 0,0 0 1 0 0,-1 1-1 0 0,1-1 0 0 0,-1 0 1 0 0,1 1-1 0 0,-1-1 0 0 0,1 1 1 0 0,-1-1-1 0 0,1 1 1 0 0,-1-1-1 0 0,1 1 0 0 0,-1 0 1 0 0,0-1-1 0 0,1 1 0 0 0,-1-1 1 0 0,0 1-1 0 0,1 1 0 0 0,8 16 64 0 0,-9-17-74 0 0,4 7 0 0 0,0 1 1 0 0,-1-1 0 0 0,-1 1-1 0 0,1-1 1 0 0,-2 1-1 0 0,1 0 1 0 0,0 14-1 0 0,-2-17-27 0 0,0 0 0 0 0,-1 0-1 0 0,0-1 1 0 0,0 1 0 0 0,0 0-1 0 0,-1 0 1 0 0,1 0 0 0 0,-1-1-1 0 0,-1 1 1 0 0,1-1 0 0 0,-1 0 0 0 0,-5 7-1 0 0,8-11-3 0 0,0-1 0 0 0,0 1-1 0 0,0-1 1 0 0,0 1 0 0 0,0-1-1 0 0,-1 0 1 0 0,1 1 0 0 0,0-1-1 0 0,0 0 1 0 0,-1 1 0 0 0,1-1-1 0 0,0 0 1 0 0,0 1 0 0 0,-1-1-1 0 0,1 0 1 0 0,0 0 0 0 0,-1 1-1 0 0,1-1 1 0 0,-1 0 0 0 0,1 0-1 0 0,0 0 1 0 0,-1 1 0 0 0,1-1-1 0 0,-1 0 1 0 0,1 0 0 0 0,0 0-1 0 0,-1 0 1 0 0,1 0 0 0 0,-1 0-1 0 0,1 0 1 0 0,0 0 0 0 0,-1 0-1 0 0,1 0 1 0 0,-1 0 0 0 0,1 0-1 0 0,-1 0 1 0 0,1 0 0 0 0,0 0-1 0 0,-1-1 1 0 0,1 1 0 0 0,-1 0-1 0 0,1 0 1 0 0,0 0 0 0 0,-1-1-1 0 0,1 1 1 0 0,0 0 0 0 0,-1 0-1 0 0,1-1 1 0 0,0 1 0 0 0,-1 0-1 0 0,1-1 1 0 0,0 1 0 0 0,-1-1-1 0 0,1 0 1 0 0,-1-1-1 0 0,0 1 0 0 0,1 0 1 0 0,-1-1-1 0 0,1 1 0 0 0,0 0 1 0 0,-1-1-1 0 0,1 1 1 0 0,0-1-1 0 0,0 1 0 0 0,0 0 1 0 0,0-1-1 0 0,0 1 0 0 0,0-1 1 0 0,0 1-1 0 0,1-2 0 0 0,36-94-41 0 0,-17 47 24 0 0,-16 39 15 0 0,1 0 1 0 0,0 0 0 0 0,13-18-1 0 0,-16 25 2 0 0,0 1 0 0 0,1 0-1 0 0,-1 0 1 0 0,1 1 0 0 0,0-1-1 0 0,0 1 1 0 0,0-1 0 0 0,0 1-1 0 0,0 0 1 0 0,0 0 0 0 0,1 0-1 0 0,-1 0 1 0 0,1 1 0 0 0,-1-1 0 0 0,1 1-1 0 0,5-1 1 0 0,-8 2 0 0 0,0 0 0 0 0,0 0 0 0 0,0 0 0 0 0,0 0 0 0 0,0 1 0 0 0,0-1 0 0 0,0 0 0 0 0,0 1 0 0 0,0-1 0 0 0,0 0 0 0 0,0 1 0 0 0,0-1 0 0 0,0 1-1 0 0,0-1 1 0 0,0 1 0 0 0,0 0 0 0 0,0 0 0 0 0,-1-1 0 0 0,1 1 0 0 0,0 0 0 0 0,0 0 0 0 0,-1 0 0 0 0,1 0 0 0 0,-1-1 0 0 0,1 1 0 0 0,-1 0 0 0 0,1 0 0 0 0,-1 0 0 0 0,1 0 0 0 0,-1 0 0 0 0,0 1 0 0 0,0-1 0 0 0,0 0 0 0 0,1 0 0 0 0,-1 1 0 0 0,1 7-1 0 0,0 0 1 0 0,0 1-1 0 0,-1 9 1 0 0,0-15 0 0 0,-5 69 2 0 0,2-55-12 0 0,1 0 1 0 0,2 0-1 0 0,0 1 0 0 0,2 20 1 0 0,-1-32-162 0 0,-1-5 32 0 0,0 1 1 0 0,0-1 0 0 0,0 0 0 0 0,0 0 0 0 0,1 0 0 0 0,-1 0 0 0 0,1 0 0 0 0,-1 0 0 0 0,1 0 0 0 0,0 0 0 0 0,0 0 0 0 0,0 0 0 0 0,0 0 0 0 0,0 0 0 0 0,0 0 0 0 0,0-1-1 0 0,1 1 1 0 0,-1-1 0 0 0,3 3 0 0 0,4-2-792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4.148"/>
    </inkml:context>
    <inkml:brush xml:id="br0">
      <inkml:brushProperty name="width" value="0.05" units="cm"/>
      <inkml:brushProperty name="height" value="0.05" units="cm"/>
    </inkml:brush>
  </inkml:definitions>
  <inkml:trace contextRef="#ctx0" brushRef="#br0">0 316 5725 0 0,'0'-4'35'0'0,"1"0"1"0"0,-1-1 0 0 0,1 1 0 0 0,0 0 0 0 0,3-8 0 0 0,-2 8 118 0 0,-1-1 0 0 0,1 1 1 0 0,-1-1-1 0 0,0 0 1 0 0,0-8-1 0 0,-1 20 607 0 0,3 82 491 0 0,-1-62-1964 0 0,-1 0-1 0 0,-5 46 0 0 0,2-62-139 0 0</inkml:trace>
  <inkml:trace contextRef="#ctx0" brushRef="#br0" timeOffset="1">116 20 4136 0 0,'4'-10'32'0'0,"-2"1"-12"0"0,1 12 16 0 0,-8-3-16 0 0,1 5 8 0 0,0 0-12 0 0,-1 3 16 0 0,1 8-64 0 0,-4-3-88 0 0,3 3-84 0 0,3-4-148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4.654"/>
    </inkml:context>
    <inkml:brush xml:id="br0">
      <inkml:brushProperty name="width" value="0.05" units="cm"/>
      <inkml:brushProperty name="height" value="0.05" units="cm"/>
    </inkml:brush>
  </inkml:definitions>
  <inkml:trace contextRef="#ctx0" brushRef="#br0">246 166 4016 0 0,'10'-7'161'0'0,"0"0"1"0"0,0 0-1 0 0,12-5 0 0 0,20-13 630 0 0,-12 5 14 0 0,13-9-122 0 0,-41 27-617 0 0,1 0 1 0 0,-1 0-1 0 0,0 0 1 0 0,0 0-1 0 0,0-1 0 0 0,0 1 1 0 0,0-1-1 0 0,0 0 1 0 0,0 1-1 0 0,-1-1 0 0 0,3-6 1 0 0,-4 9-49 0 0,0-1 1 0 0,0 0-1 0 0,1 1 1 0 0,-1-1-1 0 0,0 0 1 0 0,0 0-1 0 0,0 1 1 0 0,0-1-1 0 0,0 0 1 0 0,0 1-1 0 0,0-1 1 0 0,0 0-1 0 0,0 0 1 0 0,0 1-1 0 0,-1-1 1 0 0,1 0-1 0 0,0 1 1 0 0,0-1-1 0 0,-1 0 1 0 0,1 1-1 0 0,0-1 1 0 0,-1 1-1 0 0,1-1 1 0 0,-1 0-1 0 0,1 1 1 0 0,-2-2-1 0 0,1 2 0 0 0,0-1 1 0 0,0 0-1 0 0,-1 1 0 0 0,1-1 1 0 0,-1 1-1 0 0,1-1 0 0 0,0 1 0 0 0,-1 0 1 0 0,1-1-1 0 0,-1 1 0 0 0,1 0 0 0 0,-3 0 1 0 0,-3 1 7 0 0,-1 0 0 0 0,1 0 0 0 0,0 0 1 0 0,-8 3-1 0 0,-13 7 38 0 0,1 1 1 0 0,1 1-1 0 0,-36 24 0 0 0,16-10 97 0 0,39-23-130 0 0,1-1-1 0 0,0 1 1 0 0,0 1-1 0 0,0-1 0 0 0,1 1 1 0 0,-1 0-1 0 0,1 0 1 0 0,0 1-1 0 0,-5 6 0 0 0,9-9-18 0 0,0-1 0 0 0,0 1 0 0 0,-1-1 0 0 0,1 1 0 0 0,1 0 0 0 0,-1-1 0 0 0,0 1 0 0 0,1 0 0 0 0,-1 0 0 0 0,1-1 0 0 0,0 1 0 0 0,0 0 0 0 0,0 0 0 0 0,0-1 0 0 0,0 1 0 0 0,1 0 0 0 0,-1 0 0 0 0,1-1 0 0 0,0 1 0 0 0,0 0 0 0 0,0-1 0 0 0,0 1 0 0 0,0-1 0 0 0,1 1 0 0 0,-1-1 0 0 0,3 4 0 0 0,0-2 7 0 0,0 1 1 0 0,0-1-1 0 0,0 0 0 0 0,1 0 1 0 0,-1-1-1 0 0,1 1 0 0 0,0-1 1 0 0,0 0-1 0 0,0-1 0 0 0,1 1 1 0 0,-1-1-1 0 0,1 0 0 0 0,-1 0 1 0 0,1 0-1 0 0,0-1 0 0 0,-1 0 1 0 0,11 1-1 0 0,7-1-8 0 0,0 0-1 0 0,0-2 1 0 0,24-3 0 0 0,0-6 3 0 0,-56 13-26 0 0,1-1 0 0 0,-1 1-1 0 0,1 0 1 0 0,-12 6 0 0 0,-3 1 23 0 0,-13 5 118 0 0,1 1 1 0 0,-61 38-1 0 0,82-44-25 0 0,0 0 1 0 0,1 1-1 0 0,0 0 0 0 0,0 1 0 0 0,2 1 0 0 0,-1 0 0 0 0,2 0 1 0 0,-18 28-1 0 0,26-37-86 0 0,0 0 1 0 0,0 1 0 0 0,0-1-1 0 0,0 1 1 0 0,1-1 0 0 0,0 1-1 0 0,0-1 1 0 0,0 1-1 0 0,1 0 1 0 0,-1 0 0 0 0,1-1-1 0 0,0 1 1 0 0,0 0 0 0 0,1 0-1 0 0,0 0 1 0 0,2 8-1 0 0,-2-9-7 0 0,0-1-1 0 0,1 0 0 0 0,0 0 0 0 0,0 0 0 0 0,-1 0 1 0 0,2 0-1 0 0,-1 0 0 0 0,0 0 0 0 0,1-1 0 0 0,-1 1 1 0 0,1-1-1 0 0,0 1 0 0 0,-1-1 0 0 0,1 0 0 0 0,0 0 1 0 0,0-1-1 0 0,1 1 0 0 0,-1-1 0 0 0,0 1 0 0 0,1-1 1 0 0,-1 0-1 0 0,0 0 0 0 0,5 0 0 0 0,6 1-168 0 0,0-1 0 0 0,0 0 0 0 0,1-1-1 0 0,-1-1 1 0 0,0 0 0 0 0,0-1 0 0 0,1 0 0 0 0,-2-1 0 0 0,1-1 0 0 0,0 0-1 0 0,14-7 1 0 0,-7 2-543 0 0,0-2 0 0 0,0 0 0 0 0,-1-1-1 0 0,-1-1 1 0 0,0-1 0 0 0,17-17-1 0 0,-12 7-124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5.156"/>
    </inkml:context>
    <inkml:brush xml:id="br0">
      <inkml:brushProperty name="width" value="0.05" units="cm"/>
      <inkml:brushProperty name="height" value="0.05" units="cm"/>
    </inkml:brush>
  </inkml:definitions>
  <inkml:trace contextRef="#ctx0" brushRef="#br0">0 171 4340 0 0,'3'-10'697'0'0,"-1"0"-1"0"0,0 0 1 0 0,-1 0-1 0 0,0-16 1 0 0,10 60-215 0 0,-2 1 0 0 0,-2 0 0 0 0,4 47 0 0 0,-9-58-447 0 0,-2 0 1 0 0,0 0-1 0 0,-2-1 0 0 0,-1 1 1 0 0,0-1-1 0 0,-8 25 0 0 0,3-14-48 0 0,8-33 30 0 0,-1-4-8 0 0,0 0-1 0 0,1-1 1 0 0,0 1-1 0 0,-1 0 0 0 0,1 0 1 0 0,0 0-1 0 0,1-5 1 0 0,37-297-68 0 0,-34 284 63 0 0,2 1 0 0 0,13-39 0 0 0,-16 53-7 0 0,-1 1 1 0 0,1-1 0 0 0,0 0 0 0 0,1 1 0 0 0,-1 0 0 0 0,1-1-1 0 0,0 2 1 0 0,0-1 0 0 0,1 0 0 0 0,-1 1 0 0 0,1 0 0 0 0,0 0 0 0 0,1 0-1 0 0,5-3 1 0 0,-9 6-1 0 0,0 0-1 0 0,0 0 0 0 0,0 1 1 0 0,0-1-1 0 0,0 1 0 0 0,0 0 1 0 0,0-1-1 0 0,0 1 0 0 0,0 0 1 0 0,0 0-1 0 0,0 0 0 0 0,0 0 1 0 0,0 1-1 0 0,0-1 0 0 0,0 0 1 0 0,0 1-1 0 0,0 0 0 0 0,0-1 1 0 0,0 1-1 0 0,0 0 0 0 0,-1 0 0 0 0,1 0 1 0 0,0 0-1 0 0,0 0 0 0 0,-1 0 1 0 0,1 1-1 0 0,-1-1 0 0 0,1 1 1 0 0,-1-1-1 0 0,0 1 0 0 0,2 2 1 0 0,0-1 4 0 0,-1 1 0 0 0,0-1 0 0 0,1 1 0 0 0,-2 0 0 0 0,1 0 0 0 0,0 0 0 0 0,-1 0 0 0 0,1 0 0 0 0,-1 0 0 0 0,-1 1 0 0 0,1-1 0 0 0,0 0 0 0 0,-1 1 0 0 0,0 4 0 0 0,-1 2 1 0 0,-1 1-1 0 0,0-1 1 0 0,-1 1 0 0 0,-1-1-1 0 0,1 0 1 0 0,-2 0-1 0 0,0 0 1 0 0,0-1-1 0 0,-1 0 1 0 0,0 0 0 0 0,-13 17-1 0 0,14-21 2 0 0,-1 0 0 0 0,1 0 0 0 0,-1-1 0 0 0,0 1-1 0 0,0-1 1 0 0,-1-1 0 0 0,0 0 0 0 0,0 1 0 0 0,0-2 0 0 0,0 1 0 0 0,0-1 0 0 0,-1 0-1 0 0,1-1 1 0 0,-1 0 0 0 0,0 0 0 0 0,1-1 0 0 0,-1 1 0 0 0,-10-1 0 0 0,13-2 59 0 0,16 2-20 0 0,3 7 29 0 0,-2 1 0 0 0,1 0 1 0 0,-1 0-1 0 0,0 1 1 0 0,-1 1-1 0 0,18 21 1 0 0,-22-25-51 0 0,16 21-17 0 0,-13-16-176 0 0,-1-1 0 0 0,1 0 0 0 0,1-1 0 0 0,0 0-1 0 0,24 16 1 0 0,-33-25-11 0 0,0 0 0 0 0,0 0 0 0 0,0-1 0 0 0,1 1 0 0 0,-1-1 0 0 0,0 1 0 0 0,1-1 1 0 0,-1 0-1 0 0,0 0 0 0 0,1 0 0 0 0,2 0 0 0 0,6-1-919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5.566"/>
    </inkml:context>
    <inkml:brush xml:id="br0">
      <inkml:brushProperty name="width" value="0.05" units="cm"/>
      <inkml:brushProperty name="height" value="0.05" units="cm"/>
    </inkml:brush>
  </inkml:definitions>
  <inkml:trace contextRef="#ctx0" brushRef="#br0">56 330 6657 0 0,'-1'-3'26'0'0,"1"-1"1"0"0,-1 0-1 0 0,1 1 1 0 0,0-1-1 0 0,0 0 1 0 0,0 1-1 0 0,0-1 1 0 0,1 0-1 0 0,0 1 1 0 0,-1-1-1 0 0,3-5 1 0 0,2-11 213 0 0,-7 7 97 0 0,2 12-305 0 0,0 0-1 0 0,-1 1 1 0 0,1-1 0 0 0,0 1-1 0 0,0-1 1 0 0,-1 0-1 0 0,1 1 1 0 0,0-1-1 0 0,0 0 1 0 0,0 1-1 0 0,0-1 1 0 0,0 0 0 0 0,0 1-1 0 0,0-1 1 0 0,0 0-1 0 0,0 1 1 0 0,0-1-1 0 0,0 1 1 0 0,1-1-1 0 0,-1 0 1 0 0,0 1 0 0 0,0-1-1 0 0,1 0 1 0 0,-1 1-1 0 0,0-1 1 0 0,1 1-1 0 0,-1-1 1 0 0,1 0-1 0 0,-5 28 682 0 0,4 28-553 0 0,-10 76 0 0 0,7-103-130 0 0,1 45 1 0 0,2-52-14 0 0,-6-129-97 0 0,5 29 55 0 0,-1 27 26 0 0,2 1-1 0 0,3 0 1 0 0,15-89 0 0 0,-17 135-1 0 0,1-1 1 0 0,0 1 0 0 0,0-1 0 0 0,0 1 0 0 0,0 0 0 0 0,1 0 0 0 0,0 0 0 0 0,0 1 0 0 0,1-1-1 0 0,-1 1 1 0 0,6-6 0 0 0,-7 8-1 0 0,0 1 0 0 0,0-1-1 0 0,0 1 1 0 0,0-1 0 0 0,0 1-1 0 0,1-1 1 0 0,-1 1 0 0 0,1 0-1 0 0,-1 0 1 0 0,1 0 0 0 0,-1 1-1 0 0,1-1 1 0 0,-1 1 0 0 0,1-1-1 0 0,0 1 1 0 0,-1 0 0 0 0,1 0-1 0 0,0 0 1 0 0,-1 0 0 0 0,1 0-1 0 0,0 1 1 0 0,-1-1 0 0 0,1 1 0 0 0,4 2-1 0 0,3 1 21 0 0,-1 0 0 0 0,0 1 0 0 0,-1 1-1 0 0,1 0 1 0 0,-1 0 0 0 0,0 0 0 0 0,0 1 0 0 0,-1 0 0 0 0,13 15-1 0 0,-12-11 24 0 0,0 1 0 0 0,-1-1 0 0 0,0 1 0 0 0,-1 0 0 0 0,0 1 0 0 0,8 24 0 0 0,-13-32-30 0 0,0-1 0 0 0,-1 1 1 0 0,1 0-1 0 0,-1 0 0 0 0,0-1 0 0 0,0 1 1 0 0,-1 0-1 0 0,1-1 0 0 0,-1 1 1 0 0,0 0-1 0 0,0-1 0 0 0,0 1 0 0 0,-1-1 1 0 0,0 0-1 0 0,0 1 0 0 0,0-1 0 0 0,0 0 1 0 0,-1 0-1 0 0,1 0 0 0 0,-1 0 0 0 0,0-1 1 0 0,0 1-1 0 0,-1-1 0 0 0,1 0 0 0 0,-1 0 1 0 0,1 0-1 0 0,-1 0 0 0 0,0 0 1 0 0,0-1-1 0 0,0 0 0 0 0,0 0 0 0 0,-1 0 1 0 0,1 0-1 0 0,-1-1 0 0 0,1 1 0 0 0,-9 0 1 0 0,-6 1-315 0 0,1-2 0 0 0,-1 0 0 0 0,0-1 0 0 0,0-1 0 0 0,1 0 1 0 0,-1-2-1 0 0,1 0 0 0 0,-1-1 0 0 0,-24-9 0 0 0,34 12-697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3:36.020"/>
    </inkml:context>
    <inkml:brush xml:id="br0">
      <inkml:brushProperty name="width" value="0.05" units="cm"/>
      <inkml:brushProperty name="height" value="0.05" units="cm"/>
    </inkml:brush>
  </inkml:definitions>
  <inkml:trace contextRef="#ctx0" brushRef="#br0">89 263 3724 0 0,'-13'2'118'0'0,"-1"1"-1"0"0,1-2 0 0 0,-1 0 0 0 0,-16 0 1 0 0,25-1 52 0 0,281-23 828 0 0,-170 11-666 0 0,1837-124 3604 0 0,-1556 122-3326 0 0,345-20 1135 0 0,-565 12-641 0 0,-213 9-727 0 0,-28-1-3742 0 0,61 12 2032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6.942"/>
    </inkml:context>
    <inkml:brush xml:id="br0">
      <inkml:brushProperty name="width" value="0.05" units="cm"/>
      <inkml:brushProperty name="height" value="0.05" units="cm"/>
    </inkml:brush>
  </inkml:definitions>
  <inkml:trace contextRef="#ctx0" brushRef="#br0">1 55 5148 0 0,'0'0'7'0'0,"0"0"-1"0"0,0 0 0 0 0,0 0 0 0 0,0 0 0 0 0,0 0 0 0 0,0 0 0 0 0,0 0 0 0 0,0 0 0 0 0,0-1 0 0 0,1 1 0 0 0,-1 0 0 0 0,0 0 0 0 0,0 0 0 0 0,0 0 0 0 0,0 0 0 0 0,0 0 0 0 0,0 0 0 0 0,0 0 0 0 0,0 0 0 0 0,0 0 0 0 0,0 0 0 0 0,1 0 0 0 0,-1 0 0 0 0,0 0 0 0 0,0 0 0 0 0,0 0 0 0 0,0 0 1 0 0,0 0-1 0 0,0 0 0 0 0,0 0 0 0 0,0 0 0 0 0,0 0 0 0 0,0 0 0 0 0,1 0 0 0 0,-1 0 0 0 0,0 1 0 0 0,0-1 0 0 0,0 0 0 0 0,0 0 0 0 0,0 0 0 0 0,0 0 0 0 0,0 0 0 0 0,0 0 0 0 0,0 0 0 0 0,0 0 0 0 0,0 0 0 0 0,0 0 0 0 0,0 0 0 0 0,0 0 0 0 0,0 0 0 0 0,0 1 0 0 0,0-1 0 0 0,1 0 0 0 0,-1 0 1 0 0,0 0-1 0 0,0 0 0 0 0,0 0 0 0 0,0 0 0 0 0,0 0 0 0 0,0 0 0 0 0,0 0 0 0 0,0 0 0 0 0,0 1 0 0 0,0-1 0 0 0,-1 0 0 0 0,1 0 0 0 0,0 0 0 0 0,0 0 0 0 0,15-2 367 0 0,19-5 66 0 0,33-10-792 0 0,97-12 0 0 0,-140 27-326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5.912"/>
    </inkml:context>
    <inkml:brush xml:id="br0">
      <inkml:brushProperty name="width" value="0.05" units="cm"/>
      <inkml:brushProperty name="height" value="0.05" units="cm"/>
    </inkml:brush>
  </inkml:definitions>
  <inkml:trace contextRef="#ctx0" brushRef="#br0">390 9 5541 0 0,'-2'0'26'0'0,"1"0"0"0"0,-1 0 1 0 0,1 0-1 0 0,-1 0 0 0 0,0 0 1 0 0,1-1-1 0 0,-1 1 0 0 0,1 0 1 0 0,-1-1-1 0 0,1 0 0 0 0,-1 1 1 0 0,-1-2-1 0 0,2 2-11 0 0,1-1 0 0 0,-1 1-1 0 0,0-1 1 0 0,1 1 0 0 0,-1 0 0 0 0,0-1-1 0 0,1 1 1 0 0,-1 0 0 0 0,0 0 0 0 0,1-1-1 0 0,-1 1 1 0 0,0 0 0 0 0,1 0-1 0 0,-1 0 1 0 0,0 0 0 0 0,0 0 0 0 0,1 0-1 0 0,-1 0 1 0 0,0 0 0 0 0,1 0 0 0 0,-1 1-1 0 0,0-1 1 0 0,1 0 0 0 0,-1 0 0 0 0,0 0-1 0 0,1 1 1 0 0,-1-1 0 0 0,0 0-1 0 0,1 1 1 0 0,-1-1 0 0 0,1 1 0 0 0,-1-1-1 0 0,1 1 1 0 0,-1-1 0 0 0,1 1 0 0 0,-1-1-1 0 0,1 1 1 0 0,-1-1 0 0 0,1 1 0 0 0,-1 0-1 0 0,-10 18 115 0 0,1 0 0 0 0,-14 36 0 0 0,10-21-64 0 0,-184 357 367 0 0,189-376-407 0 0,0-1 1 0 0,-1 0-1 0 0,-1-1 1 0 0,-18 19 0 0 0,27-31-24 0 0,1 1 0 0 0,-1-1 1 0 0,1 1-1 0 0,-1-1 0 0 0,1 1 1 0 0,0-1-1 0 0,0 1 0 0 0,0 0 1 0 0,-1 0-1 0 0,2-1 0 0 0,-3 5 1 0 0,3-6-3 0 0,0 0 0 0 0,0 0 0 0 0,0 1 0 0 0,0-1 0 0 0,0 0 0 0 0,0 0 1 0 0,0 0-1 0 0,0 0 0 0 0,0 1 0 0 0,0-1 0 0 0,1 0 0 0 0,-1 0 0 0 0,0 0 0 0 0,0 0 0 0 0,0 0 1 0 0,0 0-1 0 0,0 1 0 0 0,0-1 0 0 0,0 0 0 0 0,0 0 0 0 0,0 0 0 0 0,1 0 0 0 0,-1 0 0 0 0,0 0 1 0 0,0 0-1 0 0,0 1 0 0 0,0-1 0 0 0,0 0 0 0 0,0 0 0 0 0,1 0 0 0 0,-1 0 0 0 0,0 0 0 0 0,0 0 1 0 0,0 0-1 0 0,0 0 0 0 0,1 0 0 0 0,-1 0 0 0 0,0 0 0 0 0,0 0 0 0 0,0 0 0 0 0,0 0 0 0 0,0 0 1 0 0,1 0-1 0 0,-1 0 0 0 0,16-6 3 0 0,-10 3-8 0 0,-1 1-1 0 0,1 0 1 0 0,-1 0-1 0 0,1 1 1 0 0,0 0-1 0 0,0 0 1 0 0,0 0-1 0 0,8 0 0 0 0,52 4-47 0 0,-35 0 18 0 0,16 2 28 0 0,1 2 0 0 0,58 17-1 0 0,25 4 4 0 0,-115-24 9 0 0,0-2-1 0 0,0 0 1 0 0,0-1-1 0 0,0-1 1 0 0,0 0 0 0 0,0-1-1 0 0,0-1 1 0 0,0 0-1 0 0,21-6 1 0 0,-24 3 9 0 0,0 0 1 0 0,0-1 0 0 0,-1 0 0 0 0,0-1-1 0 0,0 0 1 0 0,13-12 0 0 0,-21 16-14 0 0,0-1 0 0 0,0 0 0 0 0,0 0 0 0 0,0 0 0 0 0,0-1-1 0 0,-1 1 1 0 0,0-1 0 0 0,0 0 0 0 0,-1 0 0 0 0,1 0 0 0 0,-1 0 0 0 0,0-1 0 0 0,0 1 0 0 0,-1 0 0 0 0,1-1 0 0 0,-1 0 0 0 0,-1 1-1 0 0,1-9 1 0 0,-2-10-12 0 0,-1 0 0 0 0,-1 0 0 0 0,-1 0 0 0 0,-2 0 0 0 0,0 1 0 0 0,-14-34 0 0 0,4 20 3 0 0,-1 2 0 0 0,-2 0 0 0 0,-28-40 1 0 0,32 53-5 0 0,-30-31 1 0 0,39 47 2 0 0,0 0 1 0 0,-1 0-1 0 0,1 0 1 0 0,-1 1-1 0 0,0 0 0 0 0,-1 1 1 0 0,1-1-1 0 0,-17-5 1 0 0,24 9 5 0 0,-1 1 0 0 0,1 0 0 0 0,-1 0 0 0 0,1 0 0 0 0,-1 0 0 0 0,1-1 0 0 0,-1 1 0 0 0,1 0 0 0 0,-1 0 0 0 0,1 0 0 0 0,-1 0 0 0 0,1 0 0 0 0,-1 0 0 0 0,1 0 0 0 0,-1 1 0 0 0,1-1 0 0 0,0 0 0 0 0,-1 0 0 0 0,1 0-1 0 0,-1 0 1 0 0,1 1 0 0 0,-1-1 0 0 0,1 0 0 0 0,-1 0 0 0 0,1 1 0 0 0,0-1 0 0 0,-1 0 0 0 0,1 1 0 0 0,0-1 0 0 0,-1 0 0 0 0,1 1 0 0 0,-1 0 0 0 0,1 1-1 0 0,-1-1-1 0 0,0 1 0 0 0,1-1 1 0 0,0 1-1 0 0,-1 0 1 0 0,1-1-1 0 0,0 1 0 0 0,0-1 1 0 0,0 1-1 0 0,0 2 0 0 0,1 2-15 0 0,0 0 0 0 0,0 0-1 0 0,1 0 1 0 0,0 0 0 0 0,3 8 0 0 0,1-5-180 0 0,0-1-1 0 0,1 0 1 0 0,0-1 0 0 0,0 1 0 0 0,0-1 0 0 0,12 8 0 0 0,-2-6-504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8.097"/>
    </inkml:context>
    <inkml:brush xml:id="br0">
      <inkml:brushProperty name="width" value="0.05" units="cm"/>
      <inkml:brushProperty name="height" value="0.05" units="cm"/>
    </inkml:brush>
  </inkml:definitions>
  <inkml:trace contextRef="#ctx0" brushRef="#br0">2 556 4488 0 0,'0'-19'430'0'0,"-1"11"-299"0"0,1-1 0 0 0,0 0 0 0 0,0 0 0 0 0,1 1 0 0 0,0-1 0 0 0,0 1-1 0 0,1-1 1 0 0,1 1 0 0 0,-1 0 0 0 0,1-1 0 0 0,7-11 0 0 0,3-3-78 0 0,2 0 1 0 0,1 2 0 0 0,0 0 0 0 0,1 1 0 0 0,2 0 0 0 0,0 2 0 0 0,1 0 0 0 0,0 1 0 0 0,2 1-1 0 0,42-24 1 0 0,-4 12-132 0 0,1 4-1 0 0,103-28 1 0 0,133-9 239 0 0,-232 51-105 0 0,-1 3 0 0 0,126 4 1 0 0,-143 6-52 0 0,0 2 1 0 0,0 2-1 0 0,-1 3 1 0 0,79 26-1 0 0,-101-28-21 0 0,-1 2-1 0 0,0 1 0 0 0,-1 0 1 0 0,0 1-1 0 0,-1 2 0 0 0,-1 0 1 0 0,0 1-1 0 0,-1 1 0 0 0,0 1 1 0 0,-2 1-1 0 0,0 0 0 0 0,17 24 1 0 0,-16-17-54 0 0,-1 0 54 0 0,0 0 0 0 0,2-2 1 0 0,1 0-1 0 0,1-1 0 0 0,38 30 1 0 0,-44-35 117 0 0,-11-13-349 0 0,-8-10-1064 0 0,0-1 616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8.435"/>
    </inkml:context>
    <inkml:brush xml:id="br0">
      <inkml:brushProperty name="width" value="0.05" units="cm"/>
      <inkml:brushProperty name="height" value="0.05" units="cm"/>
    </inkml:brush>
  </inkml:definitions>
  <inkml:trace contextRef="#ctx0" brushRef="#br0">129 25 4576 0 0,'38'-19'365'0'0,"-35"18"-320"0"0,-1 0 1 0 0,1 0-1 0 0,-1 0 0 0 0,1 1 0 0 0,0-1 0 0 0,-1 1 0 0 0,1-1 0 0 0,0 1 1 0 0,-1 0-1 0 0,1 0 0 0 0,0 1 0 0 0,-1-1 0 0 0,5 1 0 0 0,-5 0-29 0 0,-1 0 0 0 0,1 0-1 0 0,-1 0 1 0 0,0 1 0 0 0,0-1 0 0 0,1 0 0 0 0,-1 1-1 0 0,0-1 1 0 0,0 0 0 0 0,0 1 0 0 0,0 0-1 0 0,-1-1 1 0 0,1 1 0 0 0,0-1 0 0 0,0 4-1 0 0,9 31 59 0 0,-7-23-38 0 0,3 19-9 0 0,-1 0 0 0 0,-2 0 1 0 0,0 59-1 0 0,-4-88 0 0 0,1 0 1 0 0,0 0 0 0 0,-1-1-1 0 0,0 1 1 0 0,0 0-1 0 0,0 0 1 0 0,0-1 0 0 0,0 1-1 0 0,-1-1 1 0 0,1 1-1 0 0,-1-1 1 0 0,1 0-1 0 0,-1 0 1 0 0,0 1 0 0 0,0-1-1 0 0,0 0 1 0 0,0-1-1 0 0,0 1 1 0 0,-1 0 0 0 0,-2 1-1 0 0,-8 6 79 0 0,-1-2-1 0 0,-22 11 1 0 0,20-11-60 0 0,5-3-72 0 0,0-1-1 0 0,-1 0 1 0 0,1 0-1 0 0,-1-1 1 0 0,0-1 0 0 0,0 0-1 0 0,-13-1 1 0 0,0 1-614 0 0,12 0 14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8.960"/>
    </inkml:context>
    <inkml:brush xml:id="br0">
      <inkml:brushProperty name="width" value="0.05" units="cm"/>
      <inkml:brushProperty name="height" value="0.05" units="cm"/>
    </inkml:brush>
  </inkml:definitions>
  <inkml:trace contextRef="#ctx0" brushRef="#br0">362 0 3092 0 0,'0'5'55'0'0,"0"-1"0"0"0,-1 1 1 0 0,1 0-1 0 0,-1-1 0 0 0,-1 1 0 0 0,-1 6 0 0 0,1-5 43 0 0,-39 157 994 0 0,8 1 0 0 0,-12 178 0 0 0,37-258-984 0 0,-31 306 228 0 0,-26-3-279 0 0,45-298-95 0 0,-44 213-60 0 0,47-201-453 0 0,-3 102 0 0 0,21-160 81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9.270"/>
    </inkml:context>
    <inkml:brush xml:id="br0">
      <inkml:brushProperty name="width" value="0.05" units="cm"/>
      <inkml:brushProperty name="height" value="0.05" units="cm"/>
    </inkml:brush>
  </inkml:definitions>
  <inkml:trace contextRef="#ctx0" brushRef="#br0">1 92 2000 0 0,'1'-3'10'0'0,"0"-1"-1"0"0,1 1 0 0 0,0 0 1 0 0,0 0-1 0 0,-1 0 1 0 0,2 0-1 0 0,-1 0 1 0 0,0 0-1 0 0,1 1 0 0 0,-1-1 1 0 0,1 1-1 0 0,0-1 1 0 0,-1 1-1 0 0,8-4 1 0 0,3-1 113 0 0,1-1 0 0 0,17-5 0 0 0,-21 9-48 0 0,9-3-98 0 0,-10 1-48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49.788"/>
    </inkml:context>
    <inkml:brush xml:id="br0">
      <inkml:brushProperty name="width" value="0.05" units="cm"/>
      <inkml:brushProperty name="height" value="0.05" units="cm"/>
    </inkml:brush>
  </inkml:definitions>
  <inkml:trace contextRef="#ctx0" brushRef="#br0">381 40 2416 0 0,'-11'-19'102'0'0,"11"18"-73"0"0,0-1 1 0 0,-1 1 0 0 0,1-1-1 0 0,-1 1 1 0 0,0 0-1 0 0,0-1 1 0 0,1 1-1 0 0,-1 0 1 0 0,0 0 0 0 0,0 0-1 0 0,0 0 1 0 0,0 0-1 0 0,0 0 1 0 0,0 0-1 0 0,-3-2 1 0 0,4 3 2 0 0,-1 0 0 0 0,1 0-1 0 0,0 0 1 0 0,-1 0 0 0 0,1 0 0 0 0,0 0 0 0 0,-1 0 0 0 0,1 0-1 0 0,0 1 1 0 0,0-1 0 0 0,-1 0 0 0 0,1 0 0 0 0,0 0 0 0 0,-1 0 0 0 0,1 0-1 0 0,0 1 1 0 0,0-1 0 0 0,-1 0 0 0 0,1 0 0 0 0,0 1 0 0 0,0-1-1 0 0,0 0 1 0 0,-1 0 0 0 0,1 1 0 0 0,0-1 0 0 0,0 0 0 0 0,0 0-1 0 0,0 1 1 0 0,0-1 0 0 0,-1 0 0 0 0,1 1 0 0 0,0-1 0 0 0,0 0-1 0 0,0 1 1 0 0,0-1 0 0 0,0 0 0 0 0,0 1 0 0 0,0-1 0 0 0,0 0 0 0 0,0 1-1 0 0,0-1 1 0 0,0 0 0 0 0,1 1 0 0 0,-3 24 730 0 0,2-12-447 0 0,-82 653 1043 0 0,71-599-1341 0 0,-3-2 0 0 0,-43 122 0 0 0,43-153-24 0 0,-1-1-1 0 0,-1 0 1 0 0,-2-1-1 0 0,-1-1 1 0 0,-2-1-1 0 0,-48 55 1 0 0,60-74 35 0 0,9-10 16 0 0,29-1 167 0 0,132-19-233 0 0,-67 6 16 0 0,1124-97-115 0 0,-189 79 868 0 0,1 43-54 0 0,-683-6-696 0 0,-310-5 10 0 0,171-6-33 0 0,-207 5 17 0 0,0 0 1 0 0,0 0-1 0 0,0 0 0 0 0,0 0 0 0 0,0-1 1 0 0,0 1-1 0 0,0 0 0 0 0,0-1 0 0 0,0 1 0 0 0,0 0 1 0 0,0-1-1 0 0,0 1 0 0 0,-1-1 0 0 0,1 0 1 0 0,1 0-1 0 0,-2 1-10 0 0,0-1 1 0 0,1 1 0 0 0,-1 0-1 0 0,0-1 1 0 0,0 1-1 0 0,0-1 1 0 0,1 1-1 0 0,-1 0 1 0 0,0-1-1 0 0,0 1 1 0 0,0-1-1 0 0,0 1 1 0 0,0-1-1 0 0,0 1 1 0 0,0-1-1 0 0,0 1 1 0 0,0 0-1 0 0,0-1 1 0 0,0 1-1 0 0,0-1 1 0 0,0 1-1 0 0,-1-1 1 0 0,1 0 0 0 0,-1 0-50 0 0,0-1 1 0 0,0 0 0 0 0,0 1 0 0 0,0-1 0 0 0,0 1 0 0 0,0-1 0 0 0,-1 1 0 0 0,1 0-1 0 0,-1-1 1 0 0,1 1 0 0 0,-1 0 0 0 0,-2-2 0 0 0,-11-4-570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0.693"/>
    </inkml:context>
    <inkml:brush xml:id="br0">
      <inkml:brushProperty name="width" value="0.05" units="cm"/>
      <inkml:brushProperty name="height" value="0.05" units="cm"/>
    </inkml:brush>
  </inkml:definitions>
  <inkml:trace contextRef="#ctx0" brushRef="#br0">50 80 3900 0 0,'-2'-5'21'0'0,"-1"1"-1"0"0,0-1 0 0 0,0 1 0 0 0,0 0 1 0 0,-8-7-1 0 0,7 8 147 0 0,0-1-1 0 0,1-1 1 0 0,-1 1-1 0 0,-5-9 1 0 0,9 13-151 0 0,0-1 0 0 0,0 1 0 0 0,0 0 0 0 0,-1 0 0 0 0,1-1 0 0 0,0 1 0 0 0,0 0-1 0 0,0 0 1 0 0,0-1 0 0 0,0 1 0 0 0,0 0 0 0 0,0-1 0 0 0,0 1 0 0 0,0 0 0 0 0,0 0 0 0 0,0-1 0 0 0,0 1 0 0 0,0 0 0 0 0,1 0-1 0 0,-1-1 1 0 0,0 1 0 0 0,0 0 0 0 0,0 0 0 0 0,0-1 0 0 0,0 1 0 0 0,0 0 0 0 0,1 0 0 0 0,-1 0 0 0 0,0-1 0 0 0,0 1 0 0 0,0 0 0 0 0,1 0-1 0 0,-1 0 1 0 0,0 0 0 0 0,0-1 0 0 0,1 1 0 0 0,14-5 256 0 0,18 1-123 0 0,-33 4-148 0 0,583 2 457 0 0,-381 3-478 0 0,2542 22 299 0 0,-1441-5 257 0 0,-1203-17-496 0 0,55 1 226 0 0,-144-7 387 0 0,-25-2 107 0 0,-3-1-492 0 0,13 3-266 0 0,1 1 0 0 0,-1-1 1 0 0,1 0-1 0 0,-1 1 1 0 0,1 0-1 0 0,-1-1 1 0 0,1 1-1 0 0,-1 1 0 0 0,1-1 1 0 0,-1 1-1 0 0,1-1 1 0 0,-1 1-1 0 0,1 0 1 0 0,-1 0-1 0 0,1 0 1 0 0,0 1-1 0 0,0-1 0 0 0,-1 1 1 0 0,1 0-1 0 0,0 0 1 0 0,1 0-1 0 0,-1 0 1 0 0,0 0-1 0 0,-2 3 1 0 0,-5 7 3 0 0,0-1 1 0 0,1 1 0 0 0,1 0 0 0 0,-11 20-1 0 0,11-18 16 0 0,-21 42 167 0 0,-42 114 0 0 0,58-135-107 0 0,-285 804 1506 0 0,69 19 367 0 0,155-357-463 0 0,32-185-916 0 0,41-308-562 0 0,-18 91 139 0 0,16-85-94 0 0,-1 0 1 0 0,-1-1 0 0 0,0 0-1 0 0,-14 26 1 0 0,9-29 84 0 0,10-10-139 0 0,0 0 0 0 0,0 0 0 0 0,-1 0-1 0 0,1 0 1 0 0,0 0 0 0 0,0 0 0 0 0,-1 0 0 0 0,1 0 0 0 0,0 0-1 0 0,0 0 1 0 0,-1 0 0 0 0,1-1 0 0 0,0 1 0 0 0,0 0 0 0 0,-1 0 0 0 0,1 0-1 0 0,0 0 1 0 0,0 0 0 0 0,-1 0 0 0 0,1-1 0 0 0,0 1 0 0 0,0 0-1 0 0,0 0 1 0 0,-1 0 0 0 0,1-1 0 0 0,0 1 0 0 0,0 0 0 0 0,0 0 0 0 0,-1-1-1 0 0,-8-26 18 0 0,6 12-318 0 0,0 8-237 0 0,0-1-1 0 0,0 1 0 0 0,0 1 0 0 0,-1-1 0 0 0,0 0 0 0 0,-1 1 0 0 0,1 0 0 0 0,-1 0 0 0 0,-10-9 0 0 0,-1 1-1087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1.329"/>
    </inkml:context>
    <inkml:brush xml:id="br0">
      <inkml:brushProperty name="width" value="0.05" units="cm"/>
      <inkml:brushProperty name="height" value="0.05" units="cm"/>
    </inkml:brush>
  </inkml:definitions>
  <inkml:trace contextRef="#ctx0" brushRef="#br0">67 3 4280 0 0,'-14'4'129'0'0,"-1"0"0"0"0,-15 1-1 0 0,23-4 770 0 0,126-1 16 0 0,-40-2-665 0 0,334-6 196 0 0,-204 2-414 0 0,1282 10 27 0 0,80 27 2142 0 0,-967 2-1594 0 0,-171-7-532 0 0,-352-24-81 0 0,-73-5-21 0 0,-14-1-43 0 0,-17-3-137 0 0,22 7 195 0 0,-99-20-1388 0 0,49 14 585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1.959"/>
    </inkml:context>
    <inkml:brush xml:id="br0">
      <inkml:brushProperty name="width" value="0.05" units="cm"/>
      <inkml:brushProperty name="height" value="0.05" units="cm"/>
    </inkml:brush>
  </inkml:definitions>
  <inkml:trace contextRef="#ctx0" brushRef="#br0">97 192 6909 0 0,'-63'-39'586'0'0,"60"38"-452"0"0,1 0 0 0 0,-1-1 0 0 0,1 1-1 0 0,0 0 1 0 0,0-1 0 0 0,0 0 0 0 0,-1 1 0 0 0,2-1-1 0 0,-1 0 1 0 0,0 0 0 0 0,0 0 0 0 0,1-1 0 0 0,-1 1-1 0 0,-2-5 1 0 0,4 6-79 0 0,0 1-1 0 0,0-1 0 0 0,0 0 1 0 0,-1 0-1 0 0,1 0 1 0 0,0 1-1 0 0,0-1 0 0 0,0 0 1 0 0,0 0-1 0 0,1 0 1 0 0,-1 1-1 0 0,0-1 1 0 0,0 0-1 0 0,0 0 0 0 0,1 0 1 0 0,-1 1-1 0 0,0-1 1 0 0,1 0-1 0 0,0 0 0 0 0,0-1-33 0 0,0 1-1 0 0,1-1 0 0 0,-1 1 0 0 0,1 0 0 0 0,-1 0 0 0 0,1-1 1 0 0,-1 1-1 0 0,1 0 0 0 0,0 0 0 0 0,0 1 0 0 0,1-2 0 0 0,31-11 28 0 0,1 2 0 0 0,0 1 0 0 0,63-9 0 0 0,110 0-1055 0 0,-31 4-1757 0 0,-162 13 2089 0 0,-17 0-49 0 0,-25 4 136 0 0,-98 19 135 0 0,-15 3 1261 0 0,129-21-655 0 0,1-1 0 0 0,-1 2 1 0 0,1-1-1 0 0,0 1 0 0 0,0 1 1 0 0,0 0-1 0 0,1 0 1 0 0,0 1-1 0 0,-15 11 0 0 0,18-11-70 0 0,1-1 0 0 0,0 1 0 0 0,1-1-1 0 0,-1 1 1 0 0,1 0 0 0 0,0 1-1 0 0,1-1 1 0 0,-1 1 0 0 0,2 0 0 0 0,-1 0-1 0 0,0 0 1 0 0,1 0 0 0 0,1 0 0 0 0,-1 0-1 0 0,0 8 1 0 0,-4 103 675 0 0,3-29-629 0 0,0-48-804 0 0,3 0 0 0 0,6 57 1 0 0,-4-91 10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365"/>
    </inkml:context>
    <inkml:brush xml:id="br0">
      <inkml:brushProperty name="width" value="0.05" units="cm"/>
      <inkml:brushProperty name="height" value="0.05" units="cm"/>
    </inkml:brush>
  </inkml:definitions>
  <inkml:trace contextRef="#ctx0" brushRef="#br0">10 105 6941 0 0,'9'-10'226'0'0,"-12"13"213"0"0,-13 11 256 0 0,16-15-480 0 0,1-2-115 0 0,11-1 656 0 0,44-7-760 0 0,93-30-1 0 0,-141 38 4 0 0,8-3-24 0 0,-18 2 2 0 0,-3 0 28 0 0,0 0 0 0 0,-1 0 0 0 0,0 1 0 0 0,1 0 0 0 0,-1 0 0 0 0,0 0 0 0 0,0 1-1 0 0,-1 0 1 0 0,1 0 0 0 0,-1 0 0 0 0,-11-1 0 0 0,10 2 9 0 0,-6-2 786 0 0,1 7-645 0 0,-37 10-17 0 0,38-10 352 0 0,12-1-478 0 0,0 0 1 0 0,0 0 0 0 0,0 0-1 0 0,-1 0 1 0 0,1 0-1 0 0,-1 0 1 0 0,0 0 0 0 0,0 0-1 0 0,-2 4 1 0 0,2-4-4 0 0,0 0 0 0 0,0 0 0 0 0,0 0 0 0 0,0 0 0 0 0,1 0 0 0 0,-1 0 0 0 0,1 0 0 0 0,0 0 0 0 0,0 4 0 0 0,19 10-632 0 0,-2-2 509 0 0,-4-1-15 0 0,1-1 1 0 0,0-1-1 0 0,1-1 0 0 0,0 0 1 0 0,1-1-1 0 0,29 14 0 0 0,-40-23-89 0 0,1 1-1 0 0,0-1 1 0 0,0 0 0 0 0,-1-1-1 0 0,1 1 1 0 0,0-1-1 0 0,0 0 1 0 0,0-1 0 0 0,-1 1-1 0 0,1-1 1 0 0,0-1-1 0 0,0 1 1 0 0,8-4 0 0 0,-11 4-618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669"/>
    </inkml:context>
    <inkml:brush xml:id="br0">
      <inkml:brushProperty name="width" value="0.05" units="cm"/>
      <inkml:brushProperty name="height" value="0.05" units="cm"/>
    </inkml:brush>
  </inkml:definitions>
  <inkml:trace contextRef="#ctx0" brushRef="#br0">0 140 4136 0 0,'0'0'891'0'0,"8"-18"-590"0"0,23-55 130 0 0,-23 55 1595 0 0,-8-13 27 0 0,16 45-2001 0 0,47 42-206 0 0,-47-42-108 0 0,-8-10-3116 0 0,33 17 2558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6.317"/>
    </inkml:context>
    <inkml:brush xml:id="br0">
      <inkml:brushProperty name="width" value="0.05" units="cm"/>
      <inkml:brushProperty name="height" value="0.05" units="cm"/>
    </inkml:brush>
  </inkml:definitions>
  <inkml:trace contextRef="#ctx0" brushRef="#br0">0 276 4576 0 0,'5'-3'114'0'0,"0"1"-1"0"0,0-1 0 0 0,0 1 0 0 0,0 1 0 0 0,1-1 0 0 0,-1 1 0 0 0,1-1 0 0 0,-1 2 0 0 0,7-2 0 0 0,77-5-363 0 0,-48 4 304 0 0,2226-176 819 0 0,-1516 125-780 0 0,-735 53-122 0 0,-7 0 223 0 0,-22-1-9 0 0,-75-5-1195 0 0,63 4 309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2.966"/>
    </inkml:context>
    <inkml:brush xml:id="br0">
      <inkml:brushProperty name="width" value="0.05" units="cm"/>
      <inkml:brushProperty name="height" value="0.05" units="cm"/>
    </inkml:brush>
  </inkml:definitions>
  <inkml:trace contextRef="#ctx0" brushRef="#br0">188 351 4104 0 0,'0'0'1116'0'0,"-9"-15"-823"0"0,-25-42 13 0 0,25 43 191 0 0,1 16-536 0 0,-22 9 27 0 0,23-8 1 0 0,-8 11-282 0 0,-45 40 82 0 0,45-40-75 0 0</inkml:trace>
  <inkml:trace contextRef="#ctx0" brushRef="#br0" timeOffset="1">364 92 5817 0 0,'2'-9'97'0'0,"1"1"0"0"0,0-1 0 0 0,1 1 0 0 0,0 0 1 0 0,0 0-1 0 0,1 1 0 0 0,0-1 0 0 0,0 1 0 0 0,11-11 1 0 0,-16 18-91 0 0,0 0 0 0 0,0 0 1 0 0,0 0-1 0 0,0-1 1 0 0,1 1-1 0 0,-1 0 1 0 0,0 0-1 0 0,0 0 1 0 0,0 0-1 0 0,0 0 0 0 0,0 0 1 0 0,1 0-1 0 0,-1 0 1 0 0,0 0-1 0 0,0-1 1 0 0,0 1-1 0 0,0 0 1 0 0,1 0-1 0 0,-1 0 0 0 0,0 0 1 0 0,0 0-1 0 0,0 0 1 0 0,0 0-1 0 0,1 0 1 0 0,-1 0-1 0 0,0 0 0 0 0,0 0 1 0 0,0 0-1 0 0,1 0 1 0 0,-1 1-1 0 0,0-1 1 0 0,0 0-1 0 0,0 0 1 0 0,0 0-1 0 0,1 0 0 0 0,-1 0 1 0 0,0 0-1 0 0,0 0 1 0 0,0 0-1 0 0,0 1 1 0 0,0-1-1 0 0,0 0 1 0 0,1 0-1 0 0,-1 0 0 0 0,0 0 1 0 0,0 0-1 0 0,0 1 1 0 0,0-1-1 0 0,0 0 1 0 0,0 0-1 0 0,0 0 0 0 0,0 0 1 0 0,0 1-1 0 0,0-1 1 0 0,0 0-1 0 0,0 0 1 0 0,0 0-1 0 0,0 0 1 0 0,0 1-1 0 0,0-1 0 0 0,0 0 1 0 0,0 0-1 0 0,0 0 1 0 0,0 1-1 0 0,-1 19 236 0 0,0 1-12 0 0,3 6-48 0 0,-1-1-1 0 0,-1 0 1 0 0,-6 43 0 0 0,3-44-20 0 0,1 0 1 0 0,1 0-1 0 0,1-1 1 0 0,5 35-1 0 0,-4-55-151 0 0,0-1 0 0 0,0 1 0 0 0,0 0 0 0 0,1-1 0 0 0,-1 1 0 0 0,1-1 0 0 0,0 0 0 0 0,0 0 0 0 0,0 1 0 0 0,0-1 0 0 0,1 0-1 0 0,3 3 1 0 0,-4-4-46 0 0,-1-1-1 0 0,0 0 1 0 0,1 0-1 0 0,-1 0 1 0 0,1 0-1 0 0,-1 0 1 0 0,1-1 0 0 0,-1 1-1 0 0,1 0 1 0 0,0-1-1 0 0,-1 1 1 0 0,1-1-1 0 0,0 1 1 0 0,-1-1-1 0 0,1 0 1 0 0,0 0-1 0 0,0 0 1 0 0,-1 0-1 0 0,1 0 1 0 0,0 0-1 0 0,0 0 1 0 0,-1 0-1 0 0,1-1 1 0 0,0 1-1 0 0,-1-1 1 0 0,1 0-1 0 0,0 1 1 0 0,-1-1-1 0 0,3-1 1 0 0,38-28-1806 0 0,-29 17 926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3.266"/>
    </inkml:context>
    <inkml:brush xml:id="br0">
      <inkml:brushProperty name="width" value="0.05" units="cm"/>
      <inkml:brushProperty name="height" value="0.05" units="cm"/>
    </inkml:brush>
  </inkml:definitions>
  <inkml:trace contextRef="#ctx0" brushRef="#br0">57 39 6689 0 0,'-8'-2'-29'0'0,"4"1"94"0"0,1 0 0 0 0,-1 0 0 0 0,1 1-1 0 0,-1-1 1 0 0,1 1 0 0 0,-1 0 0 0 0,0-1 0 0 0,1 2 0 0 0,-7 0 0 0 0,4 0 244 0 0,6-2 224 0 0,15-4 354 0 0,54-7-582 0 0,1 4 0 0 0,97 0 0 0 0,-107 8-1436 0 0,-37 0 246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6.254"/>
    </inkml:context>
    <inkml:brush xml:id="br0">
      <inkml:brushProperty name="width" value="0.05" units="cm"/>
      <inkml:brushProperty name="height" value="0.05" units="cm"/>
    </inkml:brush>
  </inkml:definitions>
  <inkml:trace contextRef="#ctx0" brushRef="#br0">0 0 3436 0 0,'0'0'3755'0'0,"7"5"-3678"0"0,-2-2-59 0 0,0 0 0 0 0,0 0 1 0 0,0-1-1 0 0,0 1 0 0 0,0-1 0 0 0,0 0 1 0 0,1 0-1 0 0,-1-1 0 0 0,0 0 0 0 0,1 0 0 0 0,9 1 1 0 0,686-4 458 0 0,-251-2-463 0 0,1787 56-275 0 0,-2142-48 210 0 0,377 5-116 0 0,-461-10 218 0 0,0 1 0 0 0,0-1 0 0 0,14-3 0 0 0,-24 3 517 0 0,-4-1-491 0 0,-1-2-49 0 0,0 0-42 0 0,-20-3 393 0 0,-30-8-302 0 0,40 11 4 0 0,12 4-64 0 0,1 0-1 0 0,-1 0 0 0 0,0 0 1 0 0,0 0-1 0 0,0-1 0 0 0,0 1 0 0 0,0 0 1 0 0,0-1-1 0 0,1 0 0 0 0,-1 1 0 0 0,-2-2 1 0 0,2 1-138 0 0,0 0 0 0 0,0 0-1 0 0,0 0 1 0 0,1 1 0 0 0,-1-1 0 0 0,0 1 0 0 0,0 0 0 0 0,0-1 0 0 0,0 1 0 0 0,0 0-1 0 0,-2 0 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190"/>
    </inkml:context>
    <inkml:brush xml:id="br0">
      <inkml:brushProperty name="width" value="0.05" units="cm"/>
      <inkml:brushProperty name="height" value="0.05" units="cm"/>
    </inkml:brush>
  </inkml:definitions>
  <inkml:trace contextRef="#ctx0" brushRef="#br0">1 12 4576 0 0,'0'0'8213'0'0,"0"-3"-8138"0"0,1-4-49 0 0,1 5-37 0 0,3 13-73 0 0,19 64 78 0 0,-20-63 8 0 0,-1-1-1 0 0,-1 1 0 0 0,0 0 1 0 0,-1 0-1 0 0,0 16 1 0 0,-2-18 4 0 0,2-1-1 0 0,0 1 1 0 0,2 12 0 0 0,-1-14 4 0 0,0 1 0 0 0,0-1 0 0 0,1 0-1 0 0,0 0 1 0 0,0 0 0 0 0,6 9 0 0 0,-8-15-31 0 0,0-1 0 0 0,0 1 1 0 0,1 0-1 0 0,-1-1 0 0 0,0 1 0 0 0,1-1 0 0 0,-1 0 0 0 0,1 0 1 0 0,-1 1-1 0 0,1-1 0 0 0,-1 0 0 0 0,1 0 0 0 0,0 0 1 0 0,0-1-1 0 0,-1 1 0 0 0,1 0 0 0 0,0-1 0 0 0,0 1 1 0 0,0-1-1 0 0,0 1 0 0 0,0-1 0 0 0,0 0 0 0 0,0 0 0 0 0,0 0 1 0 0,0 0-1 0 0,0 0 0 0 0,0 0 0 0 0,0-1 0 0 0,0 1 1 0 0,-1-1-1 0 0,1 1 0 0 0,4-3 0 0 0,0 0-356 0 0,1 0 0 0 0,-1-1 0 0 0,0 1 0 0 0,0-2 0 0 0,-1 1 0 0 0,1-1 1 0 0,-1 1-1 0 0,0-1 0 0 0,0-1 0 0 0,7-9 0 0 0,3-5-851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498"/>
    </inkml:context>
    <inkml:brush xml:id="br0">
      <inkml:brushProperty name="width" value="0.05" units="cm"/>
      <inkml:brushProperty name="height" value="0.05" units="cm"/>
    </inkml:brush>
  </inkml:definitions>
  <inkml:trace contextRef="#ctx0" brushRef="#br0">75 22 5817 0 0,'-23'-9'166'0'0,"20"7"-95"0"0,0 0 0 0 0,0 1-1 0 0,0 0 1 0 0,0-1-1 0 0,0 1 1 0 0,0 0 0 0 0,0 1-1 0 0,-1-1 1 0 0,1 1 0 0 0,0-1-1 0 0,-1 1 1 0 0,1 0-1 0 0,0 0 1 0 0,-5 1 0 0 0,8-1-67 0 0,0 1 1 0 0,1 0 0 0 0,-1-1-1 0 0,0 1 1 0 0,0-1-1 0 0,0 1 1 0 0,1-1 0 0 0,-1 1-1 0 0,0-1 1 0 0,1 1 0 0 0,-1-1-1 0 0,0 1 1 0 0,1-1 0 0 0,-1 0-1 0 0,1 1 1 0 0,-1-1-1 0 0,1 0 1 0 0,-1 1 0 0 0,1-1-1 0 0,-1 0 1 0 0,1 1 0 0 0,-1-1-1 0 0,1 0 1 0 0,-1 0 0 0 0,1 0-1 0 0,0 1 1 0 0,19 10 67 0 0,24 3-651 0 0,-33-10 47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8.873"/>
    </inkml:context>
    <inkml:brush xml:id="br0">
      <inkml:brushProperty name="width" value="0.05" units="cm"/>
      <inkml:brushProperty name="height" value="0.05" units="cm"/>
    </inkml:brush>
  </inkml:definitions>
  <inkml:trace contextRef="#ctx0" brushRef="#br0">139 360 5693 0 0,'1'0'18'0'0,"-1"0"0"0"0,1 0 0 0 0,0 0 0 0 0,-1 0 0 0 0,1 0 0 0 0,-1 0 1 0 0,1-1-1 0 0,0 1 0 0 0,-1 0 0 0 0,1 0 0 0 0,-1-1 0 0 0,1 1 1 0 0,-1 0-1 0 0,1-1 0 0 0,-1 1 0 0 0,1 0 0 0 0,0-2 0 0 0,9-2 412 0 0,-10 4-250 0 0,5 0 804 0 0,-6-2-532 0 0,-7 1-18 0 0,4 2-399 0 0,0-1 0 0 0,0 1 0 0 0,0 0 1 0 0,0 0-1 0 0,0 0 0 0 0,0 0 0 0 0,0 1 0 0 0,0 0 0 0 0,1 0 0 0 0,-7 4 0 0 0,-34 28-100 0 0,33-24 95 0 0,6-6-11 0 0,0 1 0 0 0,0 0 0 0 0,1 0-1 0 0,0 0 1 0 0,0 1 0 0 0,0 0 0 0 0,1-1 0 0 0,0 1 0 0 0,0 0-1 0 0,0 1 1 0 0,1-1 0 0 0,-2 7 0 0 0,3-10 6 0 0,1-1 0 0 0,-1 0 0 0 0,1 1 1 0 0,0-1-1 0 0,-1 0 0 0 0,1 1 0 0 0,0-1 0 0 0,1 0 1 0 0,-1 1-1 0 0,0-1 0 0 0,1 0 0 0 0,-1 1 1 0 0,1-1-1 0 0,-1 0 0 0 0,1 0 0 0 0,0 0 0 0 0,0 0 1 0 0,0 1-1 0 0,1-1 0 0 0,-1 0 0 0 0,0-1 0 0 0,1 1 1 0 0,-1 0-1 0 0,1 0 0 0 0,0-1 0 0 0,-1 1 0 0 0,1-1 1 0 0,0 1-1 0 0,0-1 0 0 0,0 0 0 0 0,0 0 1 0 0,0 1-1 0 0,0-2 0 0 0,1 1 0 0 0,-1 0 0 0 0,4 1 1 0 0,2-1-25 0 0,-1 0 0 0 0,1 0 1 0 0,-1 0-1 0 0,1-1 0 0 0,-1-1 0 0 0,1 1 1 0 0,-1-1-1 0 0,1 0 0 0 0,-1-1 1 0 0,0 1-1 0 0,1-1 0 0 0,-1-1 1 0 0,0 0-1 0 0,0 0 0 0 0,-1 0 1 0 0,1-1-1 0 0,11-7 0 0 0,-9 4-99 0 0,0 0 0 0 0,0 0 1 0 0,-1-1-1 0 0,0 1 0 0 0,0-2 0 0 0,-1 1 0 0 0,0-1 0 0 0,-1-1 0 0 0,0 1 1 0 0,0-1-1 0 0,6-13 0 0 0,-4-3 84 0 0,0-1 0 0 0,-2 0 1 0 0,-1 0-1 0 0,-1 0 0 0 0,-1 0 0 0 0,-2-1 1 0 0,0 1-1 0 0,-2-1 0 0 0,-1 1 0 0 0,-2 0 1 0 0,0 0-1 0 0,-15-50 0 0 0,12 66 141 0 0,2 19-86 0 0,-1 30-6 0 0,5-29 38 0 0,-8 47 412 0 0,-2 92 1 0 0,13 57 143 0 0,-1-183-1093 0 0,1 0 0 0 0,1 0 1 0 0,0 0-1 0 0,10 30 0 0 0,-6-32-570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245"/>
    </inkml:context>
    <inkml:brush xml:id="br0">
      <inkml:brushProperty name="width" value="0.05" units="cm"/>
      <inkml:brushProperty name="height" value="0.05" units="cm"/>
    </inkml:brush>
  </inkml:definitions>
  <inkml:trace contextRef="#ctx0" brushRef="#br0">47 17 8201 0 0,'0'-17'390'0'0,"-1"19"156"0"0,0 30 460 0 0,-1-3-974 0 0,2-18-222 0 0,-1 0 1 0 0,-1 0 0 0 0,0 0-1 0 0,0-1 1 0 0,-1 1-1 0 0,0 0 1 0 0,-1-1-1 0 0,0 0 1 0 0,-1 0-1 0 0,-7 12 1 0 0,7-14-701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554"/>
    </inkml:context>
    <inkml:brush xml:id="br0">
      <inkml:brushProperty name="width" value="0.05" units="cm"/>
      <inkml:brushProperty name="height" value="0.05" units="cm"/>
    </inkml:brush>
  </inkml:definitions>
  <inkml:trace contextRef="#ctx0" brushRef="#br0">56 13 9061 0 0,'-5'0'27'0'0,"4"0"-17"0"0,1 0 1 0 0,-1 0-1 0 0,1 0 0 0 0,-1 0 0 0 0,1 0 1 0 0,-1 0-1 0 0,1 0 0 0 0,-1 0 0 0 0,1 0 1 0 0,-1 0-1 0 0,1 0 0 0 0,-1-1 0 0 0,1 1 1 0 0,-1 0-1 0 0,1 0 0 0 0,-1 0 0 0 0,1-1 0 0 0,-1 1 1 0 0,1 0-1 0 0,-1 0 0 0 0,1-1 0 0 0,0 1 1 0 0,-1 0-1 0 0,1-1 0 0 0,0 1 0 0 0,-1-1 1 0 0,1 1-1 0 0,0 0 0 0 0,-1-1 0 0 0,1 1 0 0 0,0-1 1 0 0,0 1-1 0 0,-1-1 0 0 0,0-3 457 0 0,4 11-346 0 0,-1 0-130 0 0,0-1-1 0 0,0 1 0 0 0,-1 0 0 0 0,0-1 1 0 0,-1 1-1 0 0,1 0 0 0 0,-2 12 1 0 0,1-10 6 0 0,-2 34-475 0 0,-2-1 1 0 0,-17 78-1 0 0,18-103-111 0 0,3-12 280 0 0,0-1-1 0 0,-1 0 1 0 0,0 0 0 0 0,0 0-1 0 0,0 0 1 0 0,-3 6 0 0 0,0-7-171 0 0,0-3 19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59.865"/>
    </inkml:context>
    <inkml:brush xml:id="br0">
      <inkml:brushProperty name="width" value="0.05" units="cm"/>
      <inkml:brushProperty name="height" value="0.05" units="cm"/>
    </inkml:brush>
  </inkml:definitions>
  <inkml:trace contextRef="#ctx0" brushRef="#br0">1 303 4076 0 0,'1'-25'292'0'0,"2"1"1"0"0,1-1-1 0 0,1 1 0 0 0,1 0 0 0 0,1 0 0 0 0,1 1 0 0 0,1 0 0 0 0,1 0 0 0 0,25-40 0 0 0,-34 61-257 0 0,0 0-1 0 0,1 0 0 0 0,-1 1 1 0 0,0-1-1 0 0,1 0 0 0 0,0 1 0 0 0,-1 0 1 0 0,1-1-1 0 0,0 1 0 0 0,0 0 1 0 0,0 0-1 0 0,-1 0 0 0 0,1 0 1 0 0,0 0-1 0 0,1 0 0 0 0,-1 0 0 0 0,0 1 1 0 0,0-1-1 0 0,0 1 0 0 0,0 0 1 0 0,0-1-1 0 0,5 1 0 0 0,-4 1-17 0 0,1-1-1 0 0,-1 1 0 0 0,0 0 1 0 0,0 0-1 0 0,1 0 0 0 0,-1 1 1 0 0,0-1-1 0 0,0 1 1 0 0,0-1-1 0 0,0 1 0 0 0,-1 0 1 0 0,1 0-1 0 0,0 0 0 0 0,-1 1 1 0 0,3 2-1 0 0,2 2-1 0 0,-1 0-1 0 0,0 1 1 0 0,-1-1 0 0 0,0 1-1 0 0,0 0 1 0 0,0 1 0 0 0,-1-1-1 0 0,0 1 1 0 0,3 13 0 0 0,-5-15-11 0 0,-1-1 1 0 0,0 0 0 0 0,-1 0-1 0 0,0 0 1 0 0,0 1-1 0 0,0-1 1 0 0,0 0 0 0 0,-1 0-1 0 0,0 0 1 0 0,0 1 0 0 0,-1-1-1 0 0,0 0 1 0 0,0-1-1 0 0,0 1 1 0 0,-6 9 0 0 0,2-5-94 0 0,-1-1-1 0 0,0 0 1 0 0,0-1 0 0 0,-1 1 0 0 0,-1-1 0 0 0,1-1 0 0 0,-1 0 0 0 0,0 0 0 0 0,-1 0-1 0 0,1-1 1 0 0,-1-1 0 0 0,-17 8 0 0 0,21-12-166 0 0,1 1-1 0 0,0-1 1 0 0,-1 0 0 0 0,1 0-1 0 0,-1 0 1 0 0,1-1-1 0 0,-10 0 1 0 0,12 0-396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168"/>
    </inkml:context>
    <inkml:brush xml:id="br0">
      <inkml:brushProperty name="width" value="0.05" units="cm"/>
      <inkml:brushProperty name="height" value="0.05" units="cm"/>
    </inkml:brush>
  </inkml:definitions>
  <inkml:trace contextRef="#ctx0" brushRef="#br0">0 40 5817 0 0,'1'-1'244'0'0,"2"-1"526"0"0,6 8-538 0 0,7 10-226 0 0,-1 0 0 0 0,-1 2-1 0 0,0 0 1 0 0,12 22-1 0 0,-23-36-4 0 0,0 1-1 0 0,-1 0 0 0 0,0-1 0 0 0,0 1 1 0 0,0 0-1 0 0,-1 0 0 0 0,1 0 0 0 0,-1 1 0 0 0,0-1 1 0 0,-1 0-1 0 0,1 0 0 0 0,-1 1 0 0 0,0-1 1 0 0,0 0-1 0 0,-1 1 0 0 0,1-1 0 0 0,-1 0 1 0 0,-1 0-1 0 0,1 0 0 0 0,-1 0 0 0 0,0 0 1 0 0,0 0-1 0 0,0 0 0 0 0,-3 4 0 0 0,3-6 2 0 0,1-1 0 0 0,-1 0-1 0 0,0 0 1 0 0,0 0 0 0 0,0 0 0 0 0,0 0-1 0 0,-1 0 1 0 0,1-1 0 0 0,0 1 0 0 0,-1-1-1 0 0,1 1 1 0 0,-1-1 0 0 0,0 0-1 0 0,1 0 1 0 0,-6 1 0 0 0,7-2 1 0 0,-1 1 0 0 0,1-1 0 0 0,0 0-1 0 0,-1 0 1 0 0,1 0 0 0 0,0 0 0 0 0,-1-1 0 0 0,1 1 0 0 0,0 0 0 0 0,0-1 0 0 0,-1 1 0 0 0,1 0-1 0 0,0-1 1 0 0,0 0 0 0 0,0 1 0 0 0,0-1 0 0 0,-1 0 0 0 0,1 1 0 0 0,0-1 0 0 0,0 0 0 0 0,0 0 0 0 0,1 0-1 0 0,-1 0 1 0 0,0 0 0 0 0,0 0 0 0 0,0 0 0 0 0,1 0 0 0 0,-1 0 0 0 0,0 0 0 0 0,1-1 0 0 0,-1 1 0 0 0,1 0-1 0 0,0 0 1 0 0,-1-1 0 0 0,1 1 0 0 0,0-2 0 0 0,-2-8-5 0 0,0 0 1 0 0,2 0-1 0 0,-1 0 0 0 0,1 0 1 0 0,1 0-1 0 0,0 0 1 0 0,0 0-1 0 0,1 0 0 0 0,1 0 1 0 0,7-20-1 0 0,-6 19 2 0 0,1 1 0 0 0,0-1 0 0 0,1 1 1 0 0,1 1-1 0 0,0-1 0 0 0,0 1 0 0 0,1 0 0 0 0,0 1 0 0 0,14-13 0 0 0,-20 20-54 0 0,1-1 0 0 0,0 1-1 0 0,0 0 1 0 0,0 0 0 0 0,0 1 0 0 0,0-1-1 0 0,0 1 1 0 0,0-1 0 0 0,1 1 0 0 0,-1 0-1 0 0,0 0 1 0 0,1 0 0 0 0,-1 1-1 0 0,1-1 1 0 0,-1 1 0 0 0,1 0 0 0 0,-1 0-1 0 0,1 0 1 0 0,-1 0 0 0 0,1 1-1 0 0,4 1 1 0 0,2-1-466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6.607"/>
    </inkml:context>
    <inkml:brush xml:id="br0">
      <inkml:brushProperty name="width" value="0.05" units="cm"/>
      <inkml:brushProperty name="height" value="0.05" units="cm"/>
    </inkml:brush>
  </inkml:definitions>
  <inkml:trace contextRef="#ctx0" brushRef="#br0">11 7 5481 0 0,'-8'0'48'0'0,"6"-1"76"0"0,4-5 10 0 0,0 6-126 0 0,0 1 0 0 0,1-1 0 0 0,-1 0 1 0 0,1 1-1 0 0,-1-1 0 0 0,0 1 0 0 0,1 0 1 0 0,-1 0-1 0 0,3 1 0 0 0,7 4 43 0 0,1 0-1 0 0,-1 1 0 0 0,0 0 1 0 0,-1 1-1 0 0,1 1 0 0 0,-2 0 1 0 0,1 0-1 0 0,-1 1 0 0 0,-1 0 1 0 0,0 1-1 0 0,0 0 0 0 0,-1 0 1 0 0,-1 1-1 0 0,1 0 0 0 0,-2 1 1 0 0,0-1-1 0 0,-1 1 0 0 0,0 0 1 0 0,5 23-1 0 0,-8-27-46 0 0,-1 0 0 0 0,-1 0 0 0 0,0 0 0 0 0,0 1 0 0 0,0-1 0 0 0,-2 0-1 0 0,1 0 1 0 0,-1 0 0 0 0,0 0 0 0 0,-1 0 0 0 0,0-1 0 0 0,0 1 0 0 0,-1-1 0 0 0,-5 9 0 0 0,-3 2-258 0 0,-1 0 1 0 0,-1 0-1 0 0,0-2 0 0 0,-24 22 1 0 0,17-20-294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480"/>
    </inkml:context>
    <inkml:brush xml:id="br0">
      <inkml:brushProperty name="width" value="0.05" units="cm"/>
      <inkml:brushProperty name="height" value="0.05" units="cm"/>
    </inkml:brush>
  </inkml:definitions>
  <inkml:trace contextRef="#ctx0" brushRef="#br0">141 61 6785 0 0,'2'-2'141'0'0,"0"-1"246"0"0,-8 1 269 0 0,-5 1-446 0 0,10 1-204 0 0,0 0 0 0 0,-1-1 0 0 0,1 1 1 0 0,0 0-1 0 0,0 0 0 0 0,-1 0 1 0 0,1 0-1 0 0,0 0 0 0 0,0 1 0 0 0,-1-1 1 0 0,1 0-1 0 0,0 0 0 0 0,0 1 1 0 0,-1-1-1 0 0,1 1 0 0 0,0-1 0 0 0,0 1 1 0 0,0 0-1 0 0,0-1 0 0 0,0 1 0 0 0,-1 1 1 0 0,-8 6 38 0 0,1 1 1 0 0,0 1-1 0 0,1-1 0 0 0,0 1 1 0 0,0 1-1 0 0,1-1 1 0 0,0 1-1 0 0,1 1 1 0 0,1-1-1 0 0,0 1 1 0 0,0 0-1 0 0,1 0 0 0 0,-3 17 1 0 0,6-27-33 0 0,1 0 1 0 0,-1-1 0 0 0,1 1-1 0 0,0 0 1 0 0,0 0 0 0 0,0-1-1 0 0,0 1 1 0 0,0 0 0 0 0,0 0-1 0 0,0-1 1 0 0,0 1-1 0 0,1 0 1 0 0,-1-1 0 0 0,1 1-1 0 0,0 0 1 0 0,-1-1 0 0 0,1 1-1 0 0,0-1 1 0 0,0 1-1 0 0,0-1 1 0 0,0 1 0 0 0,0-1-1 0 0,0 0 1 0 0,0 1 0 0 0,0-1-1 0 0,1 0 1 0 0,-1 0 0 0 0,0 0-1 0 0,1 0 1 0 0,-1 0-1 0 0,1 0 1 0 0,-1 0 0 0 0,1-1-1 0 0,0 1 1 0 0,3 0 0 0 0,-1 0 1 0 0,0 0 0 0 0,0-1 0 0 0,0 1 0 0 0,0-1-1 0 0,0 0 1 0 0,0 0 0 0 0,1-1 0 0 0,-1 1 0 0 0,0-1 0 0 0,0 0 0 0 0,0 0 0 0 0,0-1 0 0 0,0 1 0 0 0,3-3 0 0 0,5-2-12 0 0,0-2 0 0 0,-1 1-1 0 0,0-2 1 0 0,0 1 0 0 0,-1-1-1 0 0,0-1 1 0 0,15-18 0 0 0,-22 23-13 0 0,1 1-1 0 0,0-2 1 0 0,-1 1 0 0 0,0 0 0 0 0,0-1 0 0 0,0 1 0 0 0,-1-1-1 0 0,0 0 1 0 0,0 0 0 0 0,-1 1 0 0 0,1-1 0 0 0,-1-1-1 0 0,0 1 1 0 0,-1 0 0 0 0,0 0 0 0 0,0 0 0 0 0,0 0 0 0 0,0 0-1 0 0,-3-8 1 0 0,2 11-8 0 0,0-1 0 0 0,0 1 0 0 0,0 0-1 0 0,-1 0 1 0 0,0-1 0 0 0,1 1 0 0 0,-1 0 0 0 0,0 1-1 0 0,-1-1 1 0 0,1 0 0 0 0,0 1 0 0 0,-1-1 0 0 0,1 1-1 0 0,-1 0 1 0 0,0 0 0 0 0,0 0 0 0 0,0 0-1 0 0,0 0 1 0 0,0 0 0 0 0,0 1 0 0 0,-1 0 0 0 0,-4-2-1 0 0,3 2-115 0 0,0 0-1 0 0,0 0 1 0 0,-1 1-1 0 0,1 0 1 0 0,0-1-1 0 0,0 2 1 0 0,0-1-1 0 0,0 1 0 0 0,0 0 1 0 0,0 0-1 0 0,0 0 1 0 0,0 1-1 0 0,0-1 1 0 0,0 1-1 0 0,-4 3 1 0 0,-2 4-1062 0 0,7-4 485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0.864"/>
    </inkml:context>
    <inkml:brush xml:id="br0">
      <inkml:brushProperty name="width" value="0.05" units="cm"/>
      <inkml:brushProperty name="height" value="0.05" units="cm"/>
    </inkml:brush>
  </inkml:definitions>
  <inkml:trace contextRef="#ctx0" brushRef="#br0">216 351 6189 0 0,'-8'-43'276'0'0,"1"25"-25"0"0,7 15-187 0 0,-1 0-1 0 0,0 1 0 0 0,0-1 1 0 0,0 0-1 0 0,0 1 0 0 0,0-1 1 0 0,-1 1-1 0 0,-2-4 0 0 0,3 5-45 0 0,0 0-1 0 0,0 0 0 0 0,0 1 0 0 0,0-1 1 0 0,0 1-1 0 0,-1-1 0 0 0,1 1 1 0 0,0-1-1 0 0,0 1 0 0 0,-1 0 0 0 0,1-1 1 0 0,0 1-1 0 0,0 0 0 0 0,-1 0 0 0 0,1 0 1 0 0,0 0-1 0 0,0 0 0 0 0,-1 0 0 0 0,1 0 1 0 0,0 1-1 0 0,0-1 0 0 0,-1 0 1 0 0,1 1-1 0 0,-2 0 0 0 0,-7 3 11 0 0,0 0 0 0 0,-1 1-1 0 0,2 0 1 0 0,-1 1 0 0 0,1 0 0 0 0,0 1 0 0 0,0 0 0 0 0,-9 9-1 0 0,12-10-2 0 0,0 0 0 0 0,0 0-1 0 0,0 1 1 0 0,1 0 0 0 0,0 0-1 0 0,1 1 1 0 0,0-1 0 0 0,0 1-1 0 0,0 0 1 0 0,1 0-1 0 0,-3 9 1 0 0,6-15-4 0 0,-1-1 0 0 0,1 1 0 0 0,-1 0 0 0 0,1-1 0 0 0,0 1 0 0 0,0 0 0 0 0,0 0 0 0 0,0-1 0 0 0,0 1-1 0 0,0 0 1 0 0,1-1 0 0 0,-1 1 0 0 0,0 0 0 0 0,1-1 0 0 0,-1 1 0 0 0,1 0 0 0 0,0-1 0 0 0,-1 1 0 0 0,1-1 0 0 0,0 1 0 0 0,0-1 0 0 0,0 1 0 0 0,2 1 0 0 0,-1-2 3 0 0,0 1 0 0 0,0-1 0 0 0,1 0 0 0 0,-1 0 0 0 0,0 0 0 0 0,1 0 0 0 0,-1 0 0 0 0,1-1 0 0 0,-1 1 0 0 0,1-1 0 0 0,-1 1 0 0 0,1-1 0 0 0,-1 0 0 0 0,3 0 0 0 0,9-1 14 0 0,-1-1 0 0 0,0 0 1 0 0,0 0-1 0 0,23-9 0 0 0,-24 7-62 0 0,0-1 1 0 0,1 0-1 0 0,-2 0 0 0 0,1-1 0 0 0,-1-1 0 0 0,1 0 0 0 0,-2-1 1 0 0,1 0-1 0 0,-1 0 0 0 0,-1-1 0 0 0,1 0 0 0 0,-1-1 0 0 0,-1 0 0 0 0,0-1 1 0 0,-1 1-1 0 0,1-2 0 0 0,-2 1 0 0 0,0-1 0 0 0,0 0 0 0 0,-1 0 1 0 0,-1 0-1 0 0,0-1 0 0 0,4-23 0 0 0,-4 11 7 0 0,2-49 1 0 0,-6 64 2 0 0,0 0 0 0 0,-1 0 0 0 0,-1 0 0 0 0,1 0 0 0 0,-2 0 0 0 0,1 0 0 0 0,-7-16 0 0 0,8 25 11 0 0,1 1 0 0 0,0-1 0 0 0,0 1 1 0 0,0-1-1 0 0,0 1 0 0 0,0-1 0 0 0,-1 1 0 0 0,1-1 1 0 0,0 1-1 0 0,-1-1 0 0 0,1 1 0 0 0,0 0 0 0 0,0-1 1 0 0,-1 1-1 0 0,1 0 0 0 0,-1-1 0 0 0,1 1 1 0 0,0 0-1 0 0,-1-1 0 0 0,1 1 0 0 0,-1 0 0 0 0,1 0 1 0 0,-1-1-1 0 0,1 1 0 0 0,-1 0 0 0 0,1 0 0 0 0,-1 0 1 0 0,1 0-1 0 0,-1 0 0 0 0,1 0 0 0 0,-1 0 0 0 0,0 0 1 0 0,0 0-3 0 0,0 1 0 0 0,0-1 0 0 0,0 1 1 0 0,0 0-1 0 0,0 0 0 0 0,0-1 1 0 0,0 1-1 0 0,1 0 0 0 0,-1 0 0 0 0,0 0 1 0 0,1 0-1 0 0,-1 0 0 0 0,0 1 0 0 0,-17 39-51 0 0,18-39 55 0 0,-7 16-65 0 0,1 1-1 0 0,1 0 0 0 0,1 0 0 0 0,1 0 1 0 0,0 0-1 0 0,2 0 0 0 0,0 0 1 0 0,1 1-1 0 0,4 30 0 0 0,1-8-835 0 0,1-23 247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1.172"/>
    </inkml:context>
    <inkml:brush xml:id="br0">
      <inkml:brushProperty name="width" value="0.05" units="cm"/>
      <inkml:brushProperty name="height" value="0.05" units="cm"/>
    </inkml:brush>
  </inkml:definitions>
  <inkml:trace contextRef="#ctx0" brushRef="#br0">0 19 5448 0 0,'3'-8'146'0'0,"-3"7"-135"0"0,0 1 1 0 0,1 0 0 0 0,-1-1-1 0 0,0 1 1 0 0,0 0-1 0 0,0-1 1 0 0,0 1-1 0 0,0 0 1 0 0,0-1-1 0 0,1 1 1 0 0,-1-1-1 0 0,0 1 1 0 0,0 0-1 0 0,0-1 1 0 0,0 1 0 0 0,0 0-1 0 0,0-1 1 0 0,0 1-1 0 0,-1 0 1 0 0,1-1-1 0 0,0 1 1 0 0,0 0-1 0 0,0-1 1 0 0,0 1-1 0 0,0 0 1 0 0,0-1-1 0 0,-1 1 1 0 0,1-1 0 0 0,8 7 1068 0 0,-7-6-1067 0 0,1 1 1 0 0,-1 0 0 0 0,0 0 0 0 0,1-1-1 0 0,-1 1 1 0 0,0 0 0 0 0,1 0 0 0 0,-1 0 0 0 0,0 1-1 0 0,0-1 1 0 0,0 0 0 0 0,0 0 0 0 0,0 1 0 0 0,1 1-1 0 0,1 13 19 0 0,0 0 0 0 0,-2 0-1 0 0,1 0 1 0 0,-2 0 0 0 0,-2 29-1 0 0,0 7 117 0 0,2-46-127 0 0,2-12-279 0 0,0-13-442 0 0,-2 9 211 0 0,0-1-137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1.502"/>
    </inkml:context>
    <inkml:brush xml:id="br0">
      <inkml:brushProperty name="width" value="0.05" units="cm"/>
      <inkml:brushProperty name="height" value="0.05" units="cm"/>
    </inkml:brush>
  </inkml:definitions>
  <inkml:trace contextRef="#ctx0" brushRef="#br0">10 41 6249 0 0,'-1'-1'76'0'0,"0"0"1"0"0,0-1 0 0 0,1 1 0 0 0,-1 0 0 0 0,0 0 0 0 0,1 0 0 0 0,-1 0-1 0 0,0-1 1 0 0,1 1 0 0 0,-1 0 0 0 0,1-1 0 0 0,0 1 0 0 0,-1 0-1 0 0,1-1 1 0 0,0 1 0 0 0,0-1 0 0 0,0 1 0 0 0,0 0 0 0 0,0-3 0 0 0,1-4 889 0 0,-2 4 1019 0 0,10 8-1290 0 0,-7-4-764 0 0,-1 0 0 0 0,0 1 0 0 0,1-1 0 0 0,-1 1 0 0 0,0 0 0 0 0,0-1 0 0 0,0 1 0 0 0,1 0 0 0 0,-1 0 0 0 0,0 0 0 0 0,0 0 0 0 0,0 0 0 0 0,1 1 0 0 0,1 1-776 0 0,-2-1-83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2.835"/>
    </inkml:context>
    <inkml:brush xml:id="br0">
      <inkml:brushProperty name="width" value="0.05" units="cm"/>
      <inkml:brushProperty name="height" value="0.05" units="cm"/>
    </inkml:brush>
  </inkml:definitions>
  <inkml:trace contextRef="#ctx0" brushRef="#br0">2 775 5420 0 0,'-1'0'61'0'0,"1"-1"0"0"0,0 1 0 0 0,0 0 0 0 0,0 0 0 0 0,0-1 0 0 0,0 1 0 0 0,0 0 0 0 0,0-1 0 0 0,-1 1 0 0 0,1 0 0 0 0,0 0 0 0 0,0-1 0 0 0,0 1 0 0 0,0 0 0 0 0,0-1 0 0 0,0 1 0 0 0,1 0 0 0 0,-1 0 0 0 0,0-1 0 0 0,0 1 0 0 0,0 0 0 0 0,0 0 0 0 0,0-1 0 0 0,0 1 0 0 0,0 0 0 0 0,0 0-1 0 0,1-1 1 0 0,-1 1 0 0 0,0 0 0 0 0,0 0 0 0 0,0-1 0 0 0,1 1 0 0 0,-1 0 0 0 0,0 0 0 0 0,0 0 0 0 0,0 0 0 0 0,1-1 0 0 0,1 0 1943 0 0,8 4-855 0 0,-4-1 189 0 0,2-12-648 0 0,0-6-515 0 0,18-27 1 0 0,-5 10-162 0 0,-19 29-13 0 0,95-177-50 0 0,-84 152 19 0 0,-1-1 0 0 0,-1 0 1 0 0,-2 0-1 0 0,8-47 0 0 0,-13 51 16 0 0,2-13-16 0 0,1-42 1 0 0,-7 70 20 0 0,0 1 1 0 0,0-1-1 0 0,-1 0 1 0 0,-1 0-1 0 0,0 0 1 0 0,0 1-1 0 0,-1-1 0 0 0,-8-17 1 0 0,11 26 4 0 0,-1 0 0 0 0,0 1 0 0 0,1-1 1 0 0,-1 1-1 0 0,0 0 0 0 0,0-1 0 0 0,0 1 0 0 0,0 0 1 0 0,0-1-1 0 0,-1 1 0 0 0,1 0 0 0 0,0 0 0 0 0,0 0 0 0 0,-1 0 1 0 0,1 0-1 0 0,-1 0 0 0 0,1 0 0 0 0,-1 1 0 0 0,1-1 1 0 0,-1 0-1 0 0,-3 0 0 0 0,3 1 1 0 0,0 0 0 0 0,0 0 0 0 0,0 1 1 0 0,-1-1-1 0 0,1 0 0 0 0,0 1 0 0 0,0 0 0 0 0,0-1 1 0 0,0 1-1 0 0,0 0 0 0 0,0 0 0 0 0,0 0 0 0 0,0 0 0 0 0,-2 3 1 0 0,-5 3 0 0 0,1 0 0 0 0,1 1 0 0 0,0 0 0 0 0,0 0 0 0 0,-9 15 0 0 0,6-5 5 0 0,0 0 1 0 0,2 0 0 0 0,0 1-1 0 0,1 0 1 0 0,1 1-1 0 0,1-1 1 0 0,1 1-1 0 0,-3 30 1 0 0,3-8 52 0 0,3 1 1 0 0,7 85-1 0 0,-4-109-29 0 0,2 1-1 0 0,0-1 1 0 0,11 33 0 0 0,-12-44-69 0 0,1 1 0 0 0,-1-1 0 0 0,1 0 0 0 0,1-1 0 0 0,0 1 0 0 0,0-1 0 0 0,0 0 0 0 0,1 0 0 0 0,0-1 0 0 0,11 10 0 0 0,-14-13-175 0 0,1 0-1 0 0,0-1 0 0 0,1 1 0 0 0,-1-1 0 0 0,0 0 0 0 0,1 0 1 0 0,-1-1-1 0 0,1 1 0 0 0,-1-1 0 0 0,1 0 0 0 0,-1 0 0 0 0,1 0 0 0 0,0-1 1 0 0,0 0-1 0 0,0 0 0 0 0,-1 0 0 0 0,1 0 0 0 0,0-1 0 0 0,-1 0 0 0 0,1 0 1 0 0,0 0-1 0 0,-1-1 0 0 0,9-3 0 0 0,2-3-591 0 0,-1 0 1 0 0,1-1-1 0 0,-1-1 0 0 0,-1 0 1 0 0,16-16-1 0 0,-15 14 245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3.195"/>
    </inkml:context>
    <inkml:brush xml:id="br0">
      <inkml:brushProperty name="width" value="0.05" units="cm"/>
      <inkml:brushProperty name="height" value="0.05" units="cm"/>
    </inkml:brush>
  </inkml:definitions>
  <inkml:trace contextRef="#ctx0" brushRef="#br0">65 175 3036 0 0,'4'-4'61'0'0,"-1"0"264"0"0,1 0-1 0 0,-1 0 1 0 0,1 1 0 0 0,0 0 0 0 0,0-1-1 0 0,0 2 1 0 0,1-1 0 0 0,-1 0 0 0 0,6-2 0 0 0,-8 4-178 0 0,1-1 0 0 0,-1 1 0 0 0,0-1 1 0 0,0 0-1 0 0,0 0 0 0 0,0 0 0 0 0,-1 0 0 0 0,1 0 1 0 0,-1 0-1 0 0,1-1 0 0 0,-1 1 0 0 0,1 0 1 0 0,-1-1-1 0 0,0 1 0 0 0,0-1 0 0 0,-1 1 1 0 0,1-1-1 0 0,0 0 0 0 0,-1 1 0 0 0,0-1 0 0 0,1 0 1 0 0,-1-2-1 0 0,1-4 38 0 0,-1 1-1 0 0,0 0 1 0 0,0-1 0 0 0,-1 1-1 0 0,0 0 1 0 0,-2-10 0 0 0,2 17-172 0 0,1 1 1 0 0,-1-1 0 0 0,1 0-1 0 0,-1 0 1 0 0,1 0 0 0 0,-1 1-1 0 0,1-1 1 0 0,-1 0 0 0 0,1 0-1 0 0,-1 1 1 0 0,0-1 0 0 0,1 1-1 0 0,-1-1 1 0 0,0 0 0 0 0,0 1 0 0 0,0 0-1 0 0,1-1 1 0 0,-1 1 0 0 0,0-1-1 0 0,0 1 1 0 0,0 0 0 0 0,0 0-1 0 0,0-1 1 0 0,0 1 0 0 0,0 0-1 0 0,0 0 1 0 0,1 0 0 0 0,-1 0-1 0 0,0 0 1 0 0,0 0 0 0 0,0 0-1 0 0,0 1 1 0 0,0-1 0 0 0,0 0-1 0 0,0 0 1 0 0,0 1 0 0 0,1-1-1 0 0,-1 0 1 0 0,0 1 0 0 0,0-1-1 0 0,0 1 1 0 0,-4 2-12 0 0,0-1 1 0 0,0 1-1 0 0,0 0 1 0 0,1 0-1 0 0,-7 5 0 0 0,2 2 1 0 0,1-1-1 0 0,0 1 0 0 0,1 1 1 0 0,0 0-1 0 0,1-1 0 0 0,0 2 0 0 0,1-1 1 0 0,-6 17-1 0 0,10-24-2 0 0,0-1 0 0 0,1 1 0 0 0,-1-1 0 0 0,0 1 1 0 0,1-1-1 0 0,0 1 0 0 0,0-1 0 0 0,0 1 0 0 0,0-1 0 0 0,1 1 0 0 0,1 4 0 0 0,-2-6 1 0 0,0-1 0 0 0,1 0 0 0 0,-1 0 0 0 0,1 1-1 0 0,-1-1 1 0 0,1 0 0 0 0,-1 0 0 0 0,1 0-1 0 0,0 0 1 0 0,0 0 0 0 0,0 0 0 0 0,-1 0 0 0 0,1 0-1 0 0,0 0 1 0 0,0 0 0 0 0,0-1 0 0 0,0 1 0 0 0,1 0-1 0 0,-1-1 1 0 0,0 1 0 0 0,0-1 0 0 0,0 1 0 0 0,0-1-1 0 0,1 1 1 0 0,-1-1 0 0 0,0 0 0 0 0,0 1-1 0 0,1-1 1 0 0,-1 0 0 0 0,0 0 0 0 0,1 0 0 0 0,1-1-1 0 0,2 0-2 0 0,-1 0 0 0 0,1 0 0 0 0,0-1 0 0 0,-1 1 0 0 0,0-1 0 0 0,1-1 0 0 0,-1 1 0 0 0,0 0 0 0 0,0-1 0 0 0,0 0-1 0 0,0 0 1 0 0,-1 0 0 0 0,1-1 0 0 0,-1 1 0 0 0,0-1 0 0 0,0 1 0 0 0,4-8 0 0 0,-4 7-8 0 0,3 60 96 0 0,-6-51-144 0 0,0 0 0 0 0,1 0 0 0 0,-1 0 0 0 0,1-1 0 0 0,0 1 1 0 0,1 0-1 0 0,-1 0 0 0 0,1-1 0 0 0,0 1 0 0 0,0-1 0 0 0,0 0 0 0 0,1 0 0 0 0,-1 1 0 0 0,7 6 0 0 0,-8-11-67 0 0,0 1 1 0 0,0-1-1 0 0,0 0 0 0 0,0 0 0 0 0,0 0 0 0 0,0 0 0 0 0,0 0 0 0 0,-1 0 1 0 0,1 0-1 0 0,0 0 0 0 0,0 0 0 0 0,0 0 0 0 0,0 0 0 0 0,0 0 1 0 0,0-1-1 0 0,0 1 0 0 0,0 0 0 0 0,-1-1 0 0 0,1 1 0 0 0,0-1 0 0 0,0 1 1 0 0,0-1-1 0 0,-1 1 0 0 0,1-1 0 0 0,0 0 0 0 0,0 0 0 0 0,3-2-637 0 0,6-3-326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003"/>
    </inkml:context>
    <inkml:brush xml:id="br0">
      <inkml:brushProperty name="width" value="0.05" units="cm"/>
      <inkml:brushProperty name="height" value="0.05" units="cm"/>
    </inkml:brush>
  </inkml:definitions>
  <inkml:trace contextRef="#ctx0" brushRef="#br0">12 119 4372 0 0,'6'-61'972'0'0,"-2"14"567"0"0,-4 47-1496 0 0,0-1 1 0 0,0 1-1 0 0,0-1 1 0 0,0 1-1 0 0,0-1 1 0 0,0 1-1 0 0,0-1 1 0 0,1 1-1 0 0,-1 0 1 0 0,0-1 0 0 0,0 1-1 0 0,0-1 1 0 0,0 1-1 0 0,1-1 1 0 0,-1 1-1 0 0,0 0 1 0 0,0-1-1 0 0,1 1 1 0 0,-1 0-1 0 0,0-1 1 0 0,1 1-1 0 0,-1 0 1 0 0,0-1-1 0 0,1 1 1 0 0,0-1 0 0 0,7 7 535 0 0,4 19-346 0 0,-9-15-210 0 0,-1-1 1 0 0,0 0-1 0 0,0 0 0 0 0,-1 1 0 0 0,-1-1 0 0 0,0 1 0 0 0,0-1 0 0 0,-2 13 0 0 0,-3 8-3 0 0,-11 35 0 0 0,10-41-11 0 0,5-17-4 0 0,-1-1 1 0 0,0 1-1 0 0,-1-1 1 0 0,1 0-1 0 0,-1 0 1 0 0,0 0-1 0 0,-6 8 1 0 0,6-14-171 0 0,4-7 29 0 0,2-8-52 0 0,1 1 121 0 0,1 0 0 0 0,0 1 0 0 0,1 0 0 0 0,1 0 0 0 0,0 0 0 0 0,16-21 0 0 0,-20 29 68 0 0,1 1 0 0 0,0-1-1 0 0,1 1 1 0 0,-1 0 0 0 0,1 0 0 0 0,0 1-1 0 0,0-1 1 0 0,0 1 0 0 0,0 0 0 0 0,0 0-1 0 0,1 1 1 0 0,-1 0 0 0 0,1 0 0 0 0,0 0 0 0 0,0 1-1 0 0,-1-1 1 0 0,1 1 0 0 0,0 1 0 0 0,7-1-1 0 0,-13 1 3 0 0,1 0 0 0 0,0 0 0 0 0,0 0 0 0 0,0 0 0 0 0,0 0 0 0 0,0 1 0 0 0,0-1 0 0 0,-1 0 0 0 0,1 0 0 0 0,0 1 0 0 0,0-1 0 0 0,0 1 0 0 0,-1-1 0 0 0,1 1 0 0 0,0-1 0 0 0,0 1 0 0 0,-1-1-1 0 0,1 1 1 0 0,-1 0 0 0 0,1-1 0 0 0,0 1 0 0 0,-1 0 0 0 0,1-1 0 0 0,-1 1 0 0 0,1 0 0 0 0,-1 0 0 0 0,0 0 0 0 0,1-1 0 0 0,-1 1 0 0 0,0 1 0 0 0,3 33 0 0 0,-1-11 12 0 0,-2-21-13 0 0,1 0 0 0 0,0-1 0 0 0,-1 1 0 0 0,1-1 1 0 0,0 1-1 0 0,0-1 0 0 0,0 0 0 0 0,1 1 0 0 0,-1-1 0 0 0,1 0 0 0 0,-1 0 1 0 0,3 3-1 0 0,-3-4 1 0 0,0-1 1 0 0,1 1 0 0 0,-1 0-1 0 0,0 0 1 0 0,1-1 0 0 0,-1 1-1 0 0,1-1 1 0 0,-1 1-1 0 0,0-1 1 0 0,1 0 0 0 0,-1 1-1 0 0,1-1 1 0 0,-1 0 0 0 0,1 0-1 0 0,-1 0 1 0 0,1 0-1 0 0,-1 0 1 0 0,1-1 0 0 0,-1 1-1 0 0,1 0 1 0 0,-1-1 0 0 0,1 1-1 0 0,-1-1 1 0 0,2 0-1 0 0,17-6 20 0 0,0-1 0 0 0,-1 0-1 0 0,0-2 1 0 0,0 0 0 0 0,-1-1-1 0 0,24-20 1 0 0,-37 26-22 0 0,0 0 0 0 0,-1-1-1 0 0,1 1 1 0 0,-2-1 0 0 0,1 0 0 0 0,4-8-1 0 0,-7 11 3 0 0,0 1 0 0 0,1-1 0 0 0,-1 0 0 0 0,0 0 0 0 0,-1 0 0 0 0,1 0 0 0 0,0 0 0 0 0,-1 1 0 0 0,0-1 0 0 0,0 0 0 0 0,1 0 0 0 0,-2 0 0 0 0,1 0 0 0 0,0 0 0 0 0,-1 0 0 0 0,-1-5 0 0 0,2 7-3 0 0,0 0 1 0 0,-1 1-1 0 0,1-1 0 0 0,0 0 0 0 0,-1 1 0 0 0,1-1 1 0 0,-1 1-1 0 0,1-1 0 0 0,-1 1 0 0 0,1-1 0 0 0,-1 0 1 0 0,1 1-1 0 0,-1 0 0 0 0,0-1 0 0 0,1 1 0 0 0,-1-1 1 0 0,0 1-1 0 0,1 0 0 0 0,-1-1 0 0 0,0 1 0 0 0,1 0 1 0 0,-1 0-1 0 0,0 0 0 0 0,0 0 0 0 0,0-1 0 0 0,-1 1-1 0 0,0 1-1 0 0,0-1 0 0 0,0 0 1 0 0,0 1-1 0 0,0-1 0 0 0,0 1 0 0 0,0-1 1 0 0,0 1-1 0 0,-3 1 0 0 0,-2 2-8 0 0,0 1 0 0 0,0 0 0 0 0,-11 9 0 0 0,-10 8-11 0 0,19-15 23 0 0,-1 0 1 0 0,1 1-1 0 0,-12 14 0 0 0,21-22 1 0 0,-1 1-1 0 0,1-1 1 0 0,-1 1 0 0 0,1-1-1 0 0,0 1 1 0 0,-1-1 0 0 0,1 1-1 0 0,0-1 1 0 0,0 1 0 0 0,-1-1-1 0 0,1 1 1 0 0,0-1 0 0 0,0 1-1 0 0,0 0 1 0 0,0-1 0 0 0,0 1-1 0 0,0 0 1 0 0,0-1 0 0 0,0 1-1 0 0,0-1 1 0 0,0 1 0 0 0,0 0-1 0 0,0-1 1 0 0,0 1 0 0 0,0-1-1 0 0,1 1 1 0 0,-1-1 0 0 0,0 1-1 0 0,0 0 1 0 0,1 0 0 0 0,0 0 3 0 0,0 0 1 0 0,1 1 0 0 0,-1-1-1 0 0,0 0 1 0 0,1 0 0 0 0,-1 0-1 0 0,1 0 1 0 0,-1-1-1 0 0,1 1 1 0 0,3 1 0 0 0,0 0 10 0 0,1 0 1 0 0,0-1-1 0 0,0 0 0 0 0,0 0 1 0 0,11 0-1 0 0,-13-1-20 0 0,-1-1-1 0 0,1 1 1 0 0,0-1-1 0 0,0 0 1 0 0,-1-1-1 0 0,1 1 1 0 0,-1-1-1 0 0,1 1 1 0 0,-1-1-1 0 0,1 0 1 0 0,-1 0-1 0 0,0-1 1 0 0,0 1-1 0 0,0-1 1 0 0,0 1-1 0 0,-1-1 0 0 0,1 0 1 0 0,2-5-1 0 0,-3 6-2 0 0,0 0-1 0 0,-1 0 0 0 0,1 0 1 0 0,-1-1-1 0 0,0 1 0 0 0,1-1 1 0 0,-1 1-1 0 0,0-1 0 0 0,-1 1 1 0 0,1-1-1 0 0,0 0 0 0 0,0-3 1 0 0,-12 51-60 0 0,3 143 330 0 0,4-36 1 0 0,1-122-219 0 0,-1-1 0 0 0,-1 1 0 0 0,-9 29 0 0 0,9-44-46 0 0,-1 0 0 0 0,-11 21 0 0 0,15-31 2 0 0,0-1 0 0 0,-1 1 1 0 0,0-1-1 0 0,0 0 1 0 0,0 0-1 0 0,-1 0 1 0 0,1 0-1 0 0,-1 0 1 0 0,0-1-1 0 0,0 0 0 0 0,-7 5 1 0 0,10-8-1 0 0,1 1 0 0 0,-1-1 0 0 0,0 0 1 0 0,0 1-1 0 0,0-1 0 0 0,0 0 0 0 0,0 1 0 0 0,0-1 0 0 0,0 0 1 0 0,0 0-1 0 0,0 0 0 0 0,0 0 0 0 0,0 0 0 0 0,0 0 1 0 0,0 0-1 0 0,0 0 0 0 0,0-1 0 0 0,0 1 0 0 0,0 0 0 0 0,0-1 1 0 0,0 1-1 0 0,1 0 0 0 0,-2-1 0 0 0,0-1 0 0 0,1 1 0 0 0,-1 0 0 0 0,1-1 0 0 0,0 1 1 0 0,0-1-1 0 0,-1 1 0 0 0,1-1 0 0 0,0 1 0 0 0,0-1 0 0 0,0 0 0 0 0,0-2 0 0 0,-2-5-3 0 0,0 0 0 0 0,1 0 1 0 0,-3-17-1 0 0,3 2 3 0 0,1-1 1 0 0,0 1 0 0 0,2 0-1 0 0,1 0 1 0 0,6-28-1 0 0,1 9 7 0 0,29-80 0 0 0,-32 107-6 0 0,0 1 1 0 0,2 1-1 0 0,-1 0 0 0 0,2 0 0 0 0,0 0 0 0 0,0 1 0 0 0,2 0 1 0 0,11-12-1 0 0,-21 25-15 0 0,-1 0 1 0 0,1 0-1 0 0,-1 0 1 0 0,0-1-1 0 0,1 1 1 0 0,-1 0-1 0 0,1 0 1 0 0,-1 0-1 0 0,1 0 1 0 0,-1 0-1 0 0,0 0 1 0 0,1 0-1 0 0,-1 0 1 0 0,1 0-1 0 0,-1 0 1 0 0,0 1-1 0 0,1-1 0 0 0,-1 0 1 0 0,1 0-1 0 0,-1 0 1 0 0,0 0-1 0 0,1 1 1 0 0,-1-1-1 0 0,0 0 1 0 0,1 0-1 0 0,-1 0 1 0 0,0 1-1 0 0,1-1 1 0 0,-1 0-1 0 0,0 1 1 0 0,1-1-1 0 0,-1 0 1 0 0,0 1-1 0 0,0-1 1 0 0,0 0-1 0 0,1 1 1 0 0,-1-1-1 0 0,0 1 0 0 0,0-1 1 0 0,0 0-1 0 0,0 1 1 0 0,0-1-1 0 0,1 1 1 0 0,8 23-1490 0 0,-8-22 1289 0 0,3 7-698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315"/>
    </inkml:context>
    <inkml:brush xml:id="br0">
      <inkml:brushProperty name="width" value="0.05" units="cm"/>
      <inkml:brushProperty name="height" value="0.05" units="cm"/>
    </inkml:brush>
  </inkml:definitions>
  <inkml:trace contextRef="#ctx0" brushRef="#br0">146 15 9165 0 0,'0'0'-10'0'0,"0"-1"0"0"0,1 1 1 0 0,-1-1-1 0 0,0 1 0 0 0,0 0 1 0 0,0-1-1 0 0,0 1 0 0 0,0-1 1 0 0,0 1-1 0 0,0-1 0 0 0,0 1 1 0 0,0-1-1 0 0,0 1 0 0 0,0 0 1 0 0,0-1-1 0 0,0 1 0 0 0,-1-1 1 0 0,1 1-1 0 0,0-1 0 0 0,0 1 0 0 0,0 0 1 0 0,-1-1-1 0 0,1 1 0 0 0,0 0 1 0 0,0-1-1 0 0,-1 1 0 0 0,1 0 1 0 0,0-1-1 0 0,-1 1 0 0 0,1 0 1 0 0,0-1-1 0 0,-1 1 0 0 0,1 0 1 0 0,0 0-1 0 0,-1 0 0 0 0,1-1 0 0 0,-1 1 1 0 0,1 0-1 0 0,-1 0 0 0 0,1 0 1 0 0,0 0-1 0 0,-1 0 0 0 0,1 0 1 0 0,-1 0-1 0 0,1 0 0 0 0,-1 0 1 0 0,1 0-1 0 0,-1 0 0 0 0,0 0 1 0 0,0 1-8 0 0,0-1-1 0 0,-1 1 1 0 0,1 0 0 0 0,-1 0 0 0 0,1 0 0 0 0,0 0 0 0 0,0 0 0 0 0,0 0 0 0 0,-1 0 0 0 0,1 1 0 0 0,0-1 0 0 0,1 0 0 0 0,-1 1 0 0 0,-1 1 0 0 0,-10 17-19 0 0,-24 32 1 0 0,34-48 29 0 0,-36 50-822 0 0,19-29-335 0 0,10-15 267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4.802"/>
    </inkml:context>
    <inkml:brush xml:id="br0">
      <inkml:brushProperty name="width" value="0.05" units="cm"/>
      <inkml:brushProperty name="height" value="0.05" units="cm"/>
    </inkml:brush>
  </inkml:definitions>
  <inkml:trace contextRef="#ctx0" brushRef="#br0">146 376 4904 0 0,'30'-7'462'0'0,"-14"4"177"0"0,0-1 0 0 0,17-7 0 0 0,-26 8-416 0 0,1-1 0 0 0,-1 0 0 0 0,1-1 0 0 0,-1 1 1 0 0,-1-2-1 0 0,1 1 0 0 0,-1-1 0 0 0,9-9 0 0 0,-11 10-127 0 0,0 1 0 0 0,-1 0 0 0 0,0-1 0 0 0,0 0-1 0 0,0 0 1 0 0,0 0 0 0 0,-1 0 0 0 0,0 0-1 0 0,0 0 1 0 0,-1-1 0 0 0,1 1 0 0 0,-1-1 0 0 0,1-10-1 0 0,-2 13-70 0 0,0 0 0 0 0,-1 0 0 0 0,1 1 0 0 0,-1-1 0 0 0,0 0 0 0 0,1 1 0 0 0,-1-1 0 0 0,0 1-1 0 0,-1-1 1 0 0,1 1 0 0 0,0-1 0 0 0,-1 1 0 0 0,1 0 0 0 0,-1 0 0 0 0,0 0 0 0 0,0-1 0 0 0,0 2 0 0 0,0-1 0 0 0,0 0-1 0 0,0 0 1 0 0,0 1 0 0 0,-1-1 0 0 0,1 1 0 0 0,-1 0 0 0 0,1 0 0 0 0,-1 0 0 0 0,1 0 0 0 0,-1 0 0 0 0,-4-1 0 0 0,-2 0-23 0 0,1 0 1 0 0,-1 1 0 0 0,0 0 0 0 0,0 1 0 0 0,0-1 0 0 0,0 2 0 0 0,-17 2-1 0 0,16-1 10 0 0,0 1 0 0 0,1 0-1 0 0,-1 0 1 0 0,1 1 0 0 0,-1 1-1 0 0,1-1 1 0 0,1 2 0 0 0,-1-1-1 0 0,1 1 1 0 0,0 0 0 0 0,-11 12-1 0 0,7-6 57 0 0,1 1-1 0 0,0 0 0 0 0,2 0 1 0 0,-1 1-1 0 0,2 0 0 0 0,-9 19 1 0 0,15-30-51 0 0,1 0 1 0 0,0 0-1 0 0,0 1 1 0 0,0-1-1 0 0,0 0 1 0 0,1 1-1 0 0,-1-1 1 0 0,1 1-1 0 0,0-1 1 0 0,0 1-1 0 0,0-1 1 0 0,0 1-1 0 0,0-1 1 0 0,1 0-1 0 0,0 1 1 0 0,0-1-1 0 0,0 1 1 0 0,0-1-1 0 0,0 0 1 0 0,1 0-1 0 0,-1 0 1 0 0,1 0-1 0 0,0 0 1 0 0,0 0-1 0 0,0 0 1 0 0,0-1-1 0 0,1 1 1 0 0,-1-1-1 0 0,1 1 1 0 0,-1-1-1 0 0,1 0 1 0 0,0 0-1 0 0,0 0 1 0 0,0 0-1 0 0,0-1 1 0 0,0 1-1 0 0,0-1 1 0 0,0 0-1 0 0,1 0 1 0 0,-1 0-1 0 0,0 0 1 0 0,1 0-1 0 0,-1-1 1 0 0,1 0-1 0 0,3 1 1 0 0,3-2-57 0 0,1 1 0 0 0,-1-1 0 0 0,0-1 0 0 0,0 0 0 0 0,0 0 0 0 0,0-1 0 0 0,0-1 0 0 0,0 1 0 0 0,-1-1 0 0 0,15-9 0 0 0,-12 5-92 0 0,0 1 0 0 0,0-2 1 0 0,-1 0-1 0 0,0 0 1 0 0,-1-1-1 0 0,0 0 1 0 0,11-14-1 0 0,-10 4 74 0 0,0 1 0 0 0,-1-2 0 0 0,-2 1 0 0 0,0-1 0 0 0,-1-1 0 0 0,7-36 0 0 0,-11 47 49 0 0,3-14-3 0 0,-1 1 1 0 0,-1 0 0 0 0,1-31-1 0 0,-6 50 1 0 0,-1 7-12 0 0,-5 15-40 0 0,-7 24-24 0 0,-10 54-209 0 0,-15 132 0 0 0,39-216-371 0 0,1 0-1 0 0,0 1 1 0 0,1-1-1 0 0,5 17 0 0 0,-6-23 325 0 0,1 8-693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5.197"/>
    </inkml:context>
    <inkml:brush xml:id="br0">
      <inkml:brushProperty name="width" value="0.05" units="cm"/>
      <inkml:brushProperty name="height" value="0.05" units="cm"/>
    </inkml:brush>
  </inkml:definitions>
  <inkml:trace contextRef="#ctx0" brushRef="#br0">60 230 6909 0 0,'0'0'33'0'0,"1"0"0"0"0,-1 0 0 0 0,1 0 1 0 0,-1 0-1 0 0,1 0 0 0 0,-1 0 0 0 0,1 0 0 0 0,-1 0 1 0 0,1 0-1 0 0,-1-1 0 0 0,1 1 0 0 0,-1 0 1 0 0,0 0-1 0 0,1 0 0 0 0,-1 0 0 0 0,1-1 1 0 0,-1 1-1 0 0,1 0 0 0 0,-1-1 0 0 0,0 1 0 0 0,1 0 1 0 0,-1 0-1 0 0,0-1 0 0 0,1 1 0 0 0,-1-1 1 0 0,0 1-1 0 0,1 0 0 0 0,-1-1 0 0 0,0 1 1 0 0,0-1-1 0 0,1 1 0 0 0,-1-1 0 0 0,0 1 1 0 0,0-1-1 0 0,0 1 0 0 0,0 0 0 0 0,0-1 0 0 0,0 1 1 0 0,0-1-1 0 0,0 1 0 0 0,0-1 0 0 0,0 1 1 0 0,0-1-1 0 0,0 1 0 0 0,0-1 0 0 0,0 1 1 0 0,0-1-1 0 0,0 1 0 0 0,0-1 0 0 0,-1 1 0 0 0,1-1 1 0 0,0 1-1 0 0,0 0 0 0 0,-1-1 0 0 0,1 1 1 0 0,0-1-1 0 0,0 1 0 0 0,-1 0 0 0 0,1-1 1 0 0,-1 1-1 0 0,0-1 0 0 0,-22-18 1788 0 0,31 20-1743 0 0,-1 0 0 0 0,1-1-1 0 0,-1 0 1 0 0,1-1 0 0 0,0 0-1 0 0,10-2 1 0 0,-5 1-32 0 0,1 1-48 0 0,-1-1-1 0 0,1-1 1 0 0,-1 0-1 0 0,23-9 1 0 0,-32 10 0 0 0,0 0 0 0 0,0 0 0 0 0,0-1 1 0 0,0 1-1 0 0,0-1 0 0 0,0 0 0 0 0,-1 0 0 0 0,1 0 0 0 0,-1-1 1 0 0,0 0-1 0 0,0 1 0 0 0,0-1 0 0 0,-1 0 0 0 0,1 0 1 0 0,-1 0-1 0 0,0-1 0 0 0,2-5 0 0 0,1-4 0 0 0,-2 11 3 0 0,-2-1 0 0 0,1 0 0 0 0,0 0-1 0 0,-1 0 1 0 0,0-1 0 0 0,0 1-1 0 0,0 0 1 0 0,0 0 0 0 0,-1-1 0 0 0,0 1-1 0 0,1 0 1 0 0,-2-1 0 0 0,1 1 0 0 0,0 0-1 0 0,-1-1 1 0 0,-1-4 0 0 0,2 9-4 0 0,-1-1 1 0 0,1 1-1 0 0,0-1 0 0 0,-1 1 1 0 0,1-1-1 0 0,-1 1 0 0 0,1-1 1 0 0,-1 1-1 0 0,1-1 1 0 0,-1 1-1 0 0,0-1 0 0 0,1 1 1 0 0,-1 0-1 0 0,1-1 1 0 0,-1 1-1 0 0,0 0 0 0 0,1 0 1 0 0,-1-1-1 0 0,0 1 1 0 0,1 0-1 0 0,-1 0 0 0 0,0 0 1 0 0,1 0-1 0 0,-2 0 1 0 0,-21 4-49 0 0,-16 16-17 0 0,16-4 71 0 0,2 0 0 0 0,0 1 1 0 0,1 2-1 0 0,0 0 0 0 0,2 0 0 0 0,-28 40 0 0 0,40-51 10 0 0,0 0 0 0 0,1 0 0 0 0,0 1 0 0 0,1-1 0 0 0,0 1 1 0 0,-4 13-1 0 0,7-20-29 0 0,1 0 1 0 0,-1 0-1 0 0,1 1 1 0 0,0-1-1 0 0,0 0 1 0 0,-1 1-1 0 0,2-1 1 0 0,-1 1-1 0 0,0-1 1 0 0,0 0 0 0 0,1 1-1 0 0,-1-1 1 0 0,1 0-1 0 0,0 0 1 0 0,0 0-1 0 0,0 1 1 0 0,0-1-1 0 0,0 0 1 0 0,0 0-1 0 0,1 0 1 0 0,-1 0-1 0 0,1-1 1 0 0,-1 1-1 0 0,1 0 1 0 0,-1-1-1 0 0,1 1 1 0 0,0-1-1 0 0,0 1 1 0 0,0-1-1 0 0,0 0 1 0 0,0 0-1 0 0,3 1 1 0 0,1 1-253 0 0,0 0-1 0 0,1-1 1 0 0,-1 0-1 0 0,1-1 1 0 0,0 0-1 0 0,-1 0 1 0 0,1 0 0 0 0,0-1-1 0 0,0 0 1 0 0,-1 0-1 0 0,1 0 1 0 0,0-1-1 0 0,0 0 1 0 0,-1-1 0 0 0,1 1-1 0 0,-1-1 1 0 0,8-3-1 0 0,9-3-648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7.774"/>
    </inkml:context>
    <inkml:brush xml:id="br0">
      <inkml:brushProperty name="width" value="0.05" units="cm"/>
      <inkml:brushProperty name="height" value="0.05" units="cm"/>
    </inkml:brush>
  </inkml:definitions>
  <inkml:trace contextRef="#ctx0" brushRef="#br0">32 56 2724 0 0,'27'-49'664'0'0,"-27"48"-640"0"0,0 1 0 0 0,0 0 0 0 0,0-1 0 0 0,0 1 1 0 0,0 0-1 0 0,0 0 0 0 0,0-1 0 0 0,0 1 0 0 0,0 0 0 0 0,0-1 1 0 0,1 1-1 0 0,-1 0 0 0 0,0 0 0 0 0,0-1 0 0 0,0 1 1 0 0,1 0-1 0 0,-1 0 0 0 0,0 0 0 0 0,0-1 0 0 0,0 1 0 0 0,1 0 1 0 0,-1 0-1 0 0,0 0 0 0 0,0 0 0 0 0,1 0 0 0 0,-1-1 1 0 0,0 1-1 0 0,1 0 0 0 0,-1 0 0 0 0,0 0 0 0 0,0 0 0 0 0,1 0 1 0 0,0 0-1 0 0,1 10 574 0 0,-3 19-14 0 0,-65 979 3129 0 0,75-637-2955 0 0,26-1-496 0 0,-5-74-226 0 0,-24-217-33 0 0,-3-1-1 0 0,-4 1 1 0 0,-11 82 0 0 0,0-71-1550 0 0,13-95-786 0 0,-1 5 2293 0 0,0 0 0 0 0,0-1 0 0 0,0 1 0 0 0,0 0 0 0 0,1 0 1 0 0,-1-1-1 0 0,0 1 0 0 0,0 0 0 0 0,0-1 0 0 0,1 1 0 0 0,-1 0 0 0 0,0 0 0 0 0,0 0 0 0 0,1-1 0 0 0,-1 1 0 0 0,0 0 0 0 0,1 0 0 0 0,-1 0 0 0 0,0 0 0 0 0,1-1 0 0 0,-1 1 0 0 0,0 0 0 0 0,0 0 0 0 0,1 0 0 0 0,-1 0 0 0 0,0 0 0 0 0,1 0 0 0 0,-1 0 0 0 0,0 0 0 0 0,1 0 0 0 0,-1 0 0 0 0,0 0 0 0 0,1 0 0 0 0,-1 0 0 0 0,0 0 0 0 0,1 1 0 0 0,-1-1 0 0 0,0 0 0 0 0,1 0 0 0 0,9 1-1038 0 0,-7-1 571 0 0,-7 0 379 0 0,4 0 277 0 0,-5-3 875 0 0,5 3-1001 0 0,0-1-1 0 0,0 1 0 0 0,0 0 0 0 0,0 0 0 0 0,1-1 1 0 0,-1 1-1 0 0,0 0 0 0 0,0 0 0 0 0,0-1 1 0 0,0 1-1 0 0,0 0 0 0 0,0 0 0 0 0,1 0 0 0 0,-1-1 1 0 0,0 1-1 0 0,0 0 0 0 0,0 0 0 0 0,0 0 1 0 0,1 0-1 0 0,-1-1 0 0 0,0 1 0 0 0,0 0 1 0 0,1 0-1 0 0,-1 0 0 0 0,0 0 0 0 0,0 0 0 0 0,1 0 1 0 0,-1 0-1 0 0,0 0 0 0 0,0 0 0 0 0,1 0 1 0 0,-1 0-1 0 0,0 0 0 0 0,0 0 0 0 0,1 0 1 0 0,-1 0-1 0 0,0 0 0 0 0,0 0 0 0 0,1 0 0 0 0,69-11 11 0 0,142-13-42 0 0,-47 12-81 0 0,-139 11 73 0 0,1642-42 369 0 0,-981 28 829 0 0,-657 15-1132 0 0,550-28 403 0 0,-555 25-457 0 0,-9 3-49 0 0,0-2 1 0 0,-1 0-1 0 0,1-1 1 0 0,28-9-1 0 0,-32 4-312 0 0,-12 7 344 0 0,0 1 1 0 0,0 0-1 0 0,0-1 1 0 0,0 1-1 0 0,1 0 1 0 0,-1-1 0 0 0,0 1-1 0 0,0-1 1 0 0,-1 1-1 0 0,1 0 1 0 0,0-1-1 0 0,0 1 1 0 0,0 0 0 0 0,0-1-1 0 0,0 1 1 0 0,0 0-1 0 0,0-1 1 0 0,0 1-1 0 0,-1 0 1 0 0,1-1 0 0 0,0 1-1 0 0,0 0 1 0 0,-1 0-1 0 0,1-1 1 0 0,0 1-1 0 0,0 0 1 0 0,-1 0 0 0 0,1-1-1 0 0,0 1 1 0 0,0 0-1 0 0,-1 0 1 0 0,0-1 0 0 0,-12-7-682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05.516"/>
    </inkml:context>
    <inkml:brush xml:id="br0">
      <inkml:brushProperty name="width" value="0.05" units="cm"/>
      <inkml:brushProperty name="height" value="0.05" units="cm"/>
    </inkml:brush>
  </inkml:definitions>
  <inkml:trace contextRef="#ctx0" brushRef="#br0">162 138 5849 0 0,'14'-12'266'0'0,"0"-1"1"0"0,13-16 0 0 0,-22 23-55 0 0,-2 2 80 0 0,0 0 1 0 0,-1-1-1 0 0,1 1 0 0 0,-1-1 0 0 0,0 0 0 0 0,-1 0 0 0 0,1 0 0 0 0,-1 0 0 0 0,0 0 1 0 0,0 0-1 0 0,-1 0 0 0 0,1-7 0 0 0,-2 12-258 0 0,1-1-1 0 0,-1 0 1 0 0,1 1-1 0 0,0-1 1 0 0,-1 1-1 0 0,1-1 1 0 0,-1 1 0 0 0,0-1-1 0 0,1 1 1 0 0,-1-1-1 0 0,1 1 1 0 0,-1 0 0 0 0,0-1-1 0 0,1 1 1 0 0,-1 0-1 0 0,0-1 1 0 0,1 1 0 0 0,-1 0-1 0 0,0 0 1 0 0,1 0-1 0 0,-1 0 1 0 0,0-1-1 0 0,1 1 1 0 0,-1 0 0 0 0,0 0-1 0 0,0 0 1 0 0,1 1-1 0 0,-1-1 1 0 0,0 0 0 0 0,0 0-1 0 0,-28 6-159 0 0,24-5 196 0 0,-3 1-72 0 0,1 0 0 0 0,0 0 0 0 0,0 1 0 0 0,0 0-1 0 0,0 0 1 0 0,0 0 0 0 0,1 1 0 0 0,-1 0 0 0 0,-10 9-1 0 0,14-10 5 0 0,1-1-1 0 0,0 0 1 0 0,0 1-1 0 0,0 0 1 0 0,0-1 0 0 0,0 1-1 0 0,0 0 1 0 0,1 0-1 0 0,0 0 1 0 0,-1 0-1 0 0,1 0 1 0 0,0 0-1 0 0,0 0 1 0 0,1 0-1 0 0,-1 1 1 0 0,1-1-1 0 0,0 0 1 0 0,-1 0-1 0 0,1 1 1 0 0,1-1-1 0 0,-1 0 1 0 0,0 0-1 0 0,1 1 1 0 0,0-1-1 0 0,1 3 1 0 0,3 9 14 0 0,2-1-1 0 0,0 0 1 0 0,0-1 0 0 0,2 0 0 0 0,-1 0 0 0 0,12 12 0 0 0,19 30 69 0 0,-38-52-77 0 0,1-1 0 0 0,-1 1 0 0 0,0-1 0 0 0,1 1 0 0 0,-1 0 0 0 0,-1 0 0 0 0,1 0 1 0 0,0-1-1 0 0,-1 1 0 0 0,1 0 0 0 0,-1 0 0 0 0,0 0 0 0 0,0 0 0 0 0,0 0 0 0 0,-1 0 0 0 0,1 0 0 0 0,-1 0 1 0 0,1 0-1 0 0,-2 2 0 0 0,0-1 11 0 0,0 0 0 0 0,0 0 0 0 0,0 0 0 0 0,-1 0 1 0 0,1 0-1 0 0,-1-1 0 0 0,0 1 0 0 0,0-1 0 0 0,0 0 1 0 0,-1 0-1 0 0,-5 5 0 0 0,3-5-54 0 0,1 1 0 0 0,0-1 0 0 0,-1 0 0 0 0,1 0 0 0 0,-1-1 1 0 0,0 0-1 0 0,0 0 0 0 0,0 0 0 0 0,0-1 0 0 0,-1 0 0 0 0,1 0 0 0 0,0 0 0 0 0,0-1 0 0 0,-1 0 1 0 0,1 0-1 0 0,0 0 0 0 0,0-1 0 0 0,-10-2 0 0 0,14 2-42 0 0,0 1-1 0 0,0-1 0 0 0,0 0 1 0 0,0 0-1 0 0,0 0 1 0 0,1 0-1 0 0,-1 0 1 0 0,0 0-1 0 0,0 0 1 0 0,1-1-1 0 0,-1 1 1 0 0,1-1-1 0 0,-1 1 0 0 0,1-1 1 0 0,0 1-1 0 0,0-1 1 0 0,0 0-1 0 0,0 0 1 0 0,0 1-1 0 0,0-1 1 0 0,0 0-1 0 0,0 0 1 0 0,1 0-1 0 0,-1 0 0 0 0,1 0 1 0 0,-1 0-1 0 0,1 0 1 0 0,0 0-1 0 0,0-1 1 0 0,0 1-1 0 0,0 0 1 0 0,0 0-1 0 0,0 0 1 0 0,1 0-1 0 0,0-3 0 0 0,1-1-180 0 0,0 1-1 0 0,0-1 0 0 0,0 1 0 0 0,1 0 0 0 0,0 0 1 0 0,0 0-1 0 0,1 0 0 0 0,-1 0 0 0 0,1 1 0 0 0,0-1 1 0 0,7-5-1 0 0,10-7-543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5.340"/>
    </inkml:context>
    <inkml:brush xml:id="br0">
      <inkml:brushProperty name="width" value="0.05" units="cm"/>
      <inkml:brushProperty name="height" value="0.05" units="cm"/>
    </inkml:brush>
  </inkml:definitions>
  <inkml:trace contextRef="#ctx0" brushRef="#br0">263 95 5789 0 0,'1'-4'30'0'0,"0"0"1"0"0,0 0 0 0 0,0 0 0 0 0,0 0 0 0 0,-1 0 0 0 0,1 0-1 0 0,-1 0 1 0 0,0-1 0 0 0,-1 1 0 0 0,1 0 0 0 0,-1 0 0 0 0,0 0-1 0 0,0 0 1 0 0,0 0 0 0 0,0 0 0 0 0,0 0 0 0 0,-1 0 0 0 0,0 0-1 0 0,-2-3 1 0 0,3 6-19 0 0,1 0-1 0 0,0 1 0 0 0,0-1 1 0 0,-1 1-1 0 0,1-1 0 0 0,0 1 1 0 0,-1-1-1 0 0,1 1 0 0 0,-1-1 1 0 0,1 1-1 0 0,-1-1 1 0 0,1 1-1 0 0,-1-1 0 0 0,1 1 1 0 0,-1 0-1 0 0,1-1 0 0 0,-1 1 1 0 0,1 0-1 0 0,-1-1 0 0 0,0 1 1 0 0,1 0-1 0 0,-1 0 0 0 0,1 0 1 0 0,-1-1-1 0 0,0 1 0 0 0,1 0 1 0 0,-1 0-1 0 0,0 0 1 0 0,1 0-1 0 0,-1 0 0 0 0,1 0 1 0 0,-1 0-1 0 0,0 1 0 0 0,1-1 1 0 0,-1 0-1 0 0,0 0 0 0 0,0 1 1 0 0,0-1 9 0 0,1 1-1 0 0,-1 0 1 0 0,0 0 0 0 0,1-1 0 0 0,-1 1 0 0 0,1 0-1 0 0,0 0 1 0 0,-1 0 0 0 0,1 0 0 0 0,0-1 0 0 0,-1 1-1 0 0,1 0 1 0 0,0 0 0 0 0,0 0 0 0 0,0 0 0 0 0,0 0-1 0 0,0 0 1 0 0,0 0 0 0 0,0 0 0 0 0,0 0 0 0 0,0 0-1 0 0,0 0 1 0 0,0-1 0 0 0,1 1 0 0 0,-1 0-1 0 0,0 0 1 0 0,1 0 0 0 0,-1 0 0 0 0,1 1 0 0 0,3 8 190 0 0,-1 1 1 0 0,0-1 0 0 0,0 1 0 0 0,-1 0-1 0 0,1 20 1 0 0,-3 60 684 0 0,0-84-833 0 0,-19 274 1094 0 0,6-125-910 0 0,5-36-204 0 0,-29 332 92 0 0,19-311-340 0 0,-42 165 0 0 0,14-160-931 0 0,9-40-987 0 0,28-75 1149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6.170"/>
    </inkml:context>
    <inkml:brush xml:id="br0">
      <inkml:brushProperty name="width" value="0.05" units="cm"/>
      <inkml:brushProperty name="height" value="0.05" units="cm"/>
    </inkml:brush>
  </inkml:definitions>
  <inkml:trace contextRef="#ctx0" brushRef="#br0">81 147 3608 0 0,'-9'-27'1266'0'0,"10"27"-1230"0"0,-1 1 1 0 0,0-1-1 0 0,0 1 1 0 0,1-1-1 0 0,-1 1 1 0 0,1-1-1 0 0,-1 1 0 0 0,0-1 1 0 0,1 0-1 0 0,-1 1 1 0 0,1-1-1 0 0,-1 0 1 0 0,1 1-1 0 0,-1-1 1 0 0,1 0-1 0 0,-1 1 1 0 0,1-1-1 0 0,-1 0 0 0 0,1 0 1 0 0,-1 0-1 0 0,1 0 1 0 0,-1 1-1 0 0,1-1 1 0 0,0 0-1 0 0,-1 0 1 0 0,1 0-1 0 0,-1 0 1 0 0,1 0-1 0 0,-1 0 1 0 0,1-1-1 0 0,1 1 0 0 0,18-3 152 0 0,-18 2-187 0 0,-1 0-1 0 0,0 0 1 0 0,1 1-1 0 0,-1-1 1 0 0,0 0 0 0 0,1 1-1 0 0,-1-1 1 0 0,1 1-1 0 0,-1 0 1 0 0,1 0 0 0 0,-1-1-1 0 0,1 1 1 0 0,3 0 0 0 0,-5 1 253 0 0,-3 2-156 0 0,2-2-85 0 0,0 1-6 0 0,1-1-1 0 0,-1 0 1 0 0,0 0 0 0 0,0 1 0 0 0,1-1 0 0 0,-1 0 0 0 0,0 0 0 0 0,0 0 0 0 0,0 0 0 0 0,-1 0-1 0 0,1 0 1 0 0,-2 1 200 0 0,7-4-165 0 0,12-8-32 0 0,-12 7-61 0 0,-6-2-11 0 0,-11-32 79 0 0,-6-9 26 0 0,14 35 228 0 0,5 5-310 0 0,0-7-74 0 0,-1 9 300 0 0,-4 18 997 0 0,-21 89-1090 0 0,20-78 13 0 0,-3 30-27 0 0,-27 170-29 0 0,31-195-34 0 0,-2 39 1 0 0,6-49-8 0 0,-1 1 12 0 0,1 0 1 0 0,1 0 0 0 0,1 0-1 0 0,0 1 1 0 0,2-1-1 0 0,8 34 1 0 0,-11-53-20 0 0,1 0 0 0 0,0 0 0 0 0,-1 0 0 0 0,1 0-1 0 0,0 0 1 0 0,0 0 0 0 0,0 0 0 0 0,1 0 0 0 0,-1 0 0 0 0,0 0 0 0 0,1-1 0 0 0,-1 1 0 0 0,1 0 0 0 0,-1-1 0 0 0,1 1 0 0 0,0-1 0 0 0,0 0-1 0 0,0 0 1 0 0,0 1 0 0 0,0-1 0 0 0,0-1 0 0 0,0 1 0 0 0,0 0 0 0 0,0 0 0 0 0,0-1 0 0 0,0 1 0 0 0,4 0 0 0 0,1-2-4 0 0,1 0 1 0 0,-1 0-1 0 0,1 0 1 0 0,-1-1-1 0 0,0 0 1 0 0,12-4-1 0 0,4-2-1 0 0,333-83 20 0 0,-52 49-1 0 0,362-5 0 0 0,310 47-3 0 0,-477 16 47 0 0,33 0-166 0 0,-510-15 21 0 0,8 0-219 0 0,1-1 0 0 0,-1-2 0 0 0,38-6 0 0 0,-64 7 211 0 0,15-4-388 0 0,-18 5 452 0 0,-1-1 0 0 0,1 1-1 0 0,0 0 1 0 0,-1 0 0 0 0,0-1 0 0 0,1 1-1 0 0,-1 0 1 0 0,1-1 0 0 0,-1 1 0 0 0,1 0-1 0 0,-1-1 1 0 0,0 1 0 0 0,1-1-1 0 0,-1 1 1 0 0,0-1 0 0 0,1 1 0 0 0,-1-1-1 0 0,0 1 1 0 0,1-1 0 0 0,-1 1 0 0 0,0-1-1 0 0,0 1 1 0 0,0-1 0 0 0,0 1-1 0 0,0-1 1 0 0,0 1 0 0 0,0-1 0 0 0,1 0-1 0 0,-2 1 1 0 0,1-1 0 0 0,0 0 0 0 0,-6-10-608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7.543"/>
    </inkml:context>
    <inkml:brush xml:id="br0">
      <inkml:brushProperty name="width" value="0.05" units="cm"/>
      <inkml:brushProperty name="height" value="0.05" units="cm"/>
    </inkml:brush>
  </inkml:definitions>
  <inkml:trace contextRef="#ctx0" brushRef="#br0">51 123 4576 0 0,'-4'-3'78'0'0,"0"0"-1"0"0,0 1 0 0 0,0-2 1 0 0,0 1-1 0 0,1 0 0 0 0,-1-1 0 0 0,1 0 1 0 0,0 0-1 0 0,0 0 0 0 0,0 0 1 0 0,1 0-1 0 0,-1-1 0 0 0,1 1 1 0 0,-3-9-1 0 0,5 12-54 0 0,1 1 1 0 0,-1-1-1 0 0,0 0 0 0 0,0 1 1 0 0,0-1-1 0 0,1 0 1 0 0,-1 1-1 0 0,0-1 0 0 0,1 0 1 0 0,-1 1-1 0 0,0-1 0 0 0,1 0 1 0 0,-1 1-1 0 0,1-1 1 0 0,-1 1-1 0 0,1-1 0 0 0,0 1 1 0 0,-1-1-1 0 0,1 1 1 0 0,-1 0-1 0 0,1-1 0 0 0,0 1 1 0 0,-1 0-1 0 0,1-1 0 0 0,0 1 1 0 0,-1 0-1 0 0,1 0 1 0 0,0 0-1 0 0,0-1 0 0 0,-1 1 1 0 0,1 0-1 0 0,1 0 1 0 0,29-4 193 0 0,-28 4-219 0 0,170-1 256 0 0,-88 2-199 0 0,666-17-63 0 0,-98 1-59 0 0,1858 33 43 0 0,-1856-16-84 0 0,-531-7 326 0 0,-152-2-174 0 0,14 3-87 0 0,-1 0-1 0 0,-14-2 1 0 0,19 5 132 0 0,4 0-76 0 0,1 1 1 0 0,-1-1-1 0 0,0 1 1 0 0,0 0-1 0 0,1 1 1 0 0,-1-1-1 0 0,-9 3 1 0 0,7 0-96 0 0,10-2-108 0 0,-1-1 186 0 0,0 0-1 0 0,-1 0 1 0 0,1 0-1 0 0,-1 0 0 0 0,1 0 1 0 0,0 0-1 0 0,-1 0 1 0 0,1 1-1 0 0,-1-1 1 0 0,1 0-1 0 0,-1 0 1 0 0,1 1-1 0 0,-1-1 1 0 0,1 0-1 0 0,-1 1 0 0 0,1-1 1 0 0,-1 1-1 0 0,1-1 1 0 0,-1 0-1 0 0,0 1 1 0 0,1-1-1 0 0,-1 1 1 0 0,1-1-1 0 0,-1 2 1 0 0,2 7 90 0 0,0 1 0 0 0,-1-1 1 0 0,-1 1-1 0 0,1 0 0 0 0,-1 0 1 0 0,-1-1-1 0 0,0 1 0 0 0,-2 9 1 0 0,-24 81 546 0 0,15-60-445 0 0,-33 133 80 0 0,7 3 0 0 0,-15 200-1 0 0,1 319 1305 0 0,33-112-993 0 0,17-500-553 0 0,-19 180 125 0 0,20-246-133 0 0,1-14 25 0 0,1 0 0 0 0,-2-1 0 0 0,1 1 0 0 0,0 0 0 0 0,-1 0 0 0 0,1 0 0 0 0,-1 0-1 0 0,-1 4 1 0 0,-3 4-1 0 0,2 1 0 0 0,-1-1 0 0 0,2 1 0 0 0,-3 13 0 0 0,2-5-42 0 0,-9 29 0 0 0,7-36 6 0 0,1 0 0 0 0,0 0 1 0 0,1 0-1 0 0,-3 26 0 0 0,5-39-11 0 0,1 0-1 0 0,-1 0 0 0 0,0 0 1 0 0,0-1-1 0 0,0 1 1 0 0,0 0-1 0 0,0 0 1 0 0,1 0-1 0 0,-1 0 1 0 0,0 1-1 0 0,0-1 1 0 0,0 0-1 0 0,0 0 1 0 0,1 0-1 0 0,-1 1 0 0 0,0-1 1 0 0,0 0-1 0 0,0 1 1 0 0,1-1-1 0 0,-1 1 1 0 0,0-1-1 0 0,1 1 1 0 0,-1-1-1 0 0,0 1 1 0 0,1-1-1 0 0,-1 1 0 0 0,1 0 1 0 0,-1-1-1 0 0,1 1 1 0 0,-1 0-1 0 0,0 0 1 0 0,-1 3-62 0 0,-1 0 0 0 0,0 0 0 0 0,0 0-1 0 0,-1-1 1 0 0,-3 5 0 0 0,6-8 58 0 0,1 0 0 0 0,0 0 0 0 0,0 0-1 0 0,-1 1 1 0 0,1-1 0 0 0,0 0 0 0 0,-1 0-1 0 0,1 0 1 0 0,0 0 0 0 0,0 0 0 0 0,-1 1-1 0 0,1-1 1 0 0,0 0 0 0 0,-1 0 0 0 0,1 0-1 0 0,0 0 1 0 0,-1 0 0 0 0,1 0 0 0 0,0 0-1 0 0,-1 0 1 0 0,1 0 0 0 0,0 0 0 0 0,-1 0-1 0 0,1 0 1 0 0,0-1 0 0 0,-1 1 0 0 0,1 0 0 0 0,0 0-1 0 0,0 0 1 0 0,-1 0 0 0 0,0-1 3 0 0,1 0 1 0 0,-1 0 0 0 0,1 0-1 0 0,0 0 1 0 0,-1 0 0 0 0,1 0-1 0 0,0 0 1 0 0,-1 0 0 0 0,1 0-1 0 0,0 0 1 0 0,0 0-1 0 0,0 0 1 0 0,0 0 0 0 0,0-2-1 0 0,0-9-11 0 0,1 7 15 0 0,-1 1 0 0 0,0 0 0 0 0,-1-1 0 0 0,1 1 1 0 0,-1-1-1 0 0,-1-4 0 0 0,2 7 4 0 0,-1 1 0 0 0,0 0 0 0 0,1-1-1 0 0,-1 1 1 0 0,0 0 0 0 0,0 0 0 0 0,0-1 0 0 0,0 1 0 0 0,0 0-1 0 0,0 0 1 0 0,0 0 0 0 0,0 0 0 0 0,0 0 0 0 0,0 1 0 0 0,-1-1 0 0 0,1 0-1 0 0,0 1 1 0 0,-1-1 0 0 0,1 0 0 0 0,0 1 0 0 0,-1 0 0 0 0,1-1 0 0 0,-3 1-1 0 0,-18-3 4 0 0,0 2 1 0 0,0 0-1 0 0,0 1 0 0 0,-42 7 0 0 0,21-2 1 0 0,-609 13-2663 0 0,551-23 1605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8.414"/>
    </inkml:context>
    <inkml:brush xml:id="br0">
      <inkml:brushProperty name="width" value="0.05" units="cm"/>
      <inkml:brushProperty name="height" value="0.05" units="cm"/>
    </inkml:brush>
  </inkml:definitions>
  <inkml:trace contextRef="#ctx0" brushRef="#br0">72 148 3324 0 0,'-11'-15'23'0'0,"-12"-11"196"0"0,-7-3 686 0 0,30 28-806 0 0,-1 0 1 0 0,0 0-1 0 0,0 0 0 0 0,0 0 1 0 0,1-1-1 0 0,-1 1 0 0 0,1 0 0 0 0,-1 0 1 0 0,1-1-1 0 0,-1 1 0 0 0,1 0 0 0 0,0-1 1 0 0,0 1-1 0 0,-1 0 0 0 0,1-1 1 0 0,0 1-1 0 0,0 0 0 0 0,1-1 0 0 0,-1 1 1 0 0,0 0-1 0 0,1-2 0 0 0,1 2-83 0 0,1-1 1 0 0,0 1-1 0 0,0 0 0 0 0,0 0 0 0 0,0 0 0 0 0,0 1 0 0 0,0-1 0 0 0,0 1 1 0 0,0-1-1 0 0,0 1 0 0 0,5 0 0 0 0,6-1 6 0 0,220-12-14 0 0,-177 12-14 0 0,2592-22 710 0 0,-2063 33-291 0 0,279 0-104 0 0,-664-13-489 0 0,-179-1-5 0 0,-23 4 172 0 0,1 0 1 0 0,0 0 0 0 0,0 0-1 0 0,0 0 1 0 0,-1 0-1 0 0,1 0 1 0 0,0 0-1 0 0,0 0 1 0 0,0-1-1 0 0,0 1 1 0 0,-1 0 0 0 0,1 0-1 0 0,0 0 1 0 0,0 0-1 0 0,0-1 1 0 0,0 1-1 0 0,0 0 1 0 0,0 0-1 0 0,-1 0 1 0 0,1 0 0 0 0,0-1-1 0 0,0 1 1 0 0,0 0-1 0 0,0 0 1 0 0,0-1-1 0 0,0 1 1 0 0,0 0-1 0 0,0 0 1 0 0,0 0 0 0 0,0-1-1 0 0,0 1 1 0 0,0 0-1 0 0,0 0 1 0 0,0 0-1 0 0,0-1 1 0 0,0 1-1 0 0,0 0 1 0 0,0 0-1 0 0,1 0 1 0 0,-1-1 0 0 0,0 1-1 0 0,0 0 1 0 0,0 0-1 0 0,0 0 1 0 0,0-1-1 0 0,0 1 1 0 0,1 0-1 0 0,-1 0 1 0 0,0 0 0 0 0,0 0-1 0 0,0 0 1 0 0,0-1-1 0 0,1 1 1 0 0,-1 0-1 0 0,0 0 1 0 0,0 0-1 0 0,0 0 1 0 0,1 0 0 0 0,-1 0-1 0 0,0 0 1 0 0,-15-6-586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132"/>
    </inkml:context>
    <inkml:brush xml:id="br0">
      <inkml:brushProperty name="width" value="0.05" units="cm"/>
      <inkml:brushProperty name="height" value="0.05" units="cm"/>
    </inkml:brush>
  </inkml:definitions>
  <inkml:trace contextRef="#ctx0" brushRef="#br0">7 249 6657 0 0,'1'-1'70'0'0,"0"-1"0"0"0,1 0 0 0 0,-1 0 0 0 0,0 0 0 0 0,0 0 1 0 0,0 0-1 0 0,-1 0 0 0 0,1 0 0 0 0,0 0 0 0 0,-1 0 0 0 0,1-3 1 0 0,0 1 91 0 0,0 1 1 0 0,0 0-1 0 0,0 0 1 0 0,0 0 0 0 0,0 0-1 0 0,3-4 1 0 0,7-13 877 0 0,-11 18-990 0 0,0 1 0 0 0,1-1 0 0 0,-1 1 0 0 0,1 0 0 0 0,-1 0 0 0 0,1-1 0 0 0,0 1 0 0 0,-1 0 0 0 0,1 0 0 0 0,0 0 1 0 0,0-1-1 0 0,0 1 0 0 0,0 0 0 0 0,0 0 0 0 0,0 0 0 0 0,0 1 0 0 0,0-1 0 0 0,0 0 0 0 0,0 0 0 0 0,1 1 0 0 0,-1-1 0 0 0,0 0 0 0 0,0 1 1 0 0,1-1-1 0 0,-1 1 0 0 0,0 0 0 0 0,1-1 0 0 0,-1 1 0 0 0,3 0 0 0 0,-4 0-42 0 0,0 0 0 0 0,1 0 0 0 0,-1 0 1 0 0,1 0-1 0 0,-1 1 0 0 0,1-1 0 0 0,-1 0 0 0 0,0 0 0 0 0,1 0 0 0 0,-1 1 0 0 0,0-1 1 0 0,1 0-1 0 0,-1 0 0 0 0,0 1 0 0 0,1-1 0 0 0,-1 0 0 0 0,0 1 0 0 0,1-1 0 0 0,-1 0 0 0 0,0 1 1 0 0,0-1-1 0 0,1 0 0 0 0,-1 1 0 0 0,0-1 0 0 0,0 1 0 0 0,0-1 0 0 0,0 0 0 0 0,0 1 1 0 0,0-1-1 0 0,1 1 0 0 0,-1-1 0 0 0,0 1 0 0 0,0-1 0 0 0,0 0 0 0 0,0 1 0 0 0,0-1 1 0 0,-1 1-1 0 0,-2 21-29 0 0,2-17 36 0 0,-4 25-17 0 0,0-1-1 0 0,-3 0 1 0 0,0 0 0 0 0,-15 33 0 0 0,19-52-11 0 0,0 0 0 0 0,0 1 0 0 0,1-1-1 0 0,1 1 1 0 0,0 0 0 0 0,0 0 0 0 0,0 15 0 0 0,2-62-799 0 0,-1 19 573 0 0,0 1 0 0 0,2-1 1 0 0,0 0-1 0 0,1 0 0 0 0,1 0 1 0 0,7-26-1 0 0,2 7 233 0 0,2 2 1 0 0,2-1 0 0 0,1 2-1 0 0,36-55 1 0 0,-48 82 24 0 0,-1 0 0 0 0,1 1 0 0 0,1-1 0 0 0,-1 1 0 0 0,1 0 0 0 0,0 0 0 0 0,0 1 0 0 0,0 0 0 0 0,11-6 0 0 0,-14 9-4 0 0,-1 0 1 0 0,0 0-1 0 0,1 1 0 0 0,0-1 1 0 0,-1 0-1 0 0,1 1 1 0 0,-1 0-1 0 0,1 0 0 0 0,0-1 1 0 0,-1 1-1 0 0,1 1 0 0 0,-1-1 1 0 0,1 0-1 0 0,0 1 0 0 0,-1-1 1 0 0,1 1-1 0 0,-1 0 0 0 0,1 0 1 0 0,-1 0-1 0 0,0 0 0 0 0,1 0 1 0 0,-1 0-1 0 0,0 1 0 0 0,0-1 1 0 0,0 1-1 0 0,0 0 0 0 0,0 0 1 0 0,0-1-1 0 0,3 5 0 0 0,3 7 43 0 0,0 0-1 0 0,0 0 0 0 0,-2 1 1 0 0,0 0-1 0 0,0 0 0 0 0,6 27 1 0 0,-3-10-42 0 0,8 23-1 0 0,-9-25-404 0 0,2 1 0 0 0,0-1 0 0 0,18 32 0 0 0,-27-59 215 0 0,1 1 0 0 0,-1-1 0 0 0,0 1-1 0 0,0 0 1 0 0,0-1 0 0 0,-1 1-1 0 0,1 0 1 0 0,-1 0 0 0 0,1-1-1 0 0,-1 1 1 0 0,0 3 0 0 0,0 0-718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451"/>
    </inkml:context>
    <inkml:brush xml:id="br0">
      <inkml:brushProperty name="width" value="0.05" units="cm"/>
      <inkml:brushProperty name="height" value="0.05" units="cm"/>
    </inkml:brush>
  </inkml:definitions>
  <inkml:trace contextRef="#ctx0" brushRef="#br0">27 52 7709 0 0,'-1'-1'-33'0'0,"-19"-18"0"0"0,14 8 131 0 0,6 11-94 0 0,1 0 0 0 0,-1 0 1 0 0,0-1-1 0 0,0 1 0 0 0,0 0 0 0 0,0 0 0 0 0,0-1 0 0 0,0 1 0 0 0,0 0 1 0 0,1 0-1 0 0,-1 0 0 0 0,0-1 0 0 0,0 1 0 0 0,0 0 0 0 0,1 0 0 0 0,-1 0 1 0 0,0 0-1 0 0,0-1 0 0 0,0 1 0 0 0,1 0 0 0 0,-1 0 0 0 0,0 0 1 0 0,0 0-1 0 0,1 0 0 0 0,-1 0 0 0 0,0 0 0 0 0,0 0 0 0 0,1 0 0 0 0,-1 0 1 0 0,0 0-1 0 0,0 0 0 0 0,1 0 0 0 0,-1 0 0 0 0,0 0 0 0 0,1 0 0 0 0,-1 0 1 0 0,0 0-1 0 0,71-11 254 0 0,70 5-1246 0 0,-80 7-115 0 0,-27 1 389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9.762"/>
    </inkml:context>
    <inkml:brush xml:id="br0">
      <inkml:brushProperty name="width" value="0.05" units="cm"/>
      <inkml:brushProperty name="height" value="0.05" units="cm"/>
    </inkml:brush>
  </inkml:definitions>
  <inkml:trace contextRef="#ctx0" brushRef="#br0">231 269 6377 0 0,'5'1'157'0'0,"0"-1"131"0"0,-10-7 229 0 0,-8-8 775 0 0,9 11-1099 0 0,0-1 0 0 0,0 0 0 0 0,0 1 0 0 0,-1 0-1 0 0,-8-5 1 0 0,11 7-192 0 0,0 1 0 0 0,0 1-1 0 0,0-1 1 0 0,0 0 0 0 0,-1 0-1 0 0,1 1 1 0 0,0-1 0 0 0,-1 1 0 0 0,1 0-1 0 0,0 0 1 0 0,0 0 0 0 0,-1 0-1 0 0,1 0 1 0 0,0 0 0 0 0,-1 0-1 0 0,1 1 1 0 0,0-1 0 0 0,0 1 0 0 0,-4 1-1 0 0,-1 1 12 0 0,-1 1 0 0 0,1 0 0 0 0,0 0-1 0 0,0 0 1 0 0,0 1 0 0 0,0 0 0 0 0,1 1-1 0 0,0-1 1 0 0,0 1 0 0 0,-8 11 0 0 0,-1 4 32 0 0,1 0 1 0 0,-12 27-1 0 0,25-48-38 0 0,1 1 0 0 0,0-1 1 0 0,-1 1-1 0 0,1-1 0 0 0,0 1 1 0 0,-1-1-1 0 0,1 1 0 0 0,0-1 0 0 0,0 1 1 0 0,0-1-1 0 0,-1 1 0 0 0,1 0 1 0 0,0-1-1 0 0,0 1 0 0 0,0-1 0 0 0,0 1 1 0 0,0 0-1 0 0,0-1 0 0 0,0 1 1 0 0,0-1-1 0 0,0 1 0 0 0,1 0 0 0 0,-1-1 1 0 0,0 1-1 0 0,0-1 0 0 0,0 1 1 0 0,1-1-1 0 0,-1 1 0 0 0,0-1 0 0 0,1 1 1 0 0,-1-1-1 0 0,0 1 0 0 0,1-1 1 0 0,-1 1-1 0 0,1-1 0 0 0,-1 1 0 0 0,1-1 1 0 0,-1 0-1 0 0,0 1 0 0 0,1-1 1 0 0,0 0-1 0 0,-1 1 0 0 0,1-1 0 0 0,-1 0 1 0 0,1 0-1 0 0,-1 0 0 0 0,1 1 1 0 0,0-1-1 0 0,-1 0 0 0 0,1 0 0 0 0,-1 0 1 0 0,1 0-1 0 0,0 0 0 0 0,-1 0 1 0 0,1 0-1 0 0,-1 0 0 0 0,1 0 0 0 0,0-1 1 0 0,4 1 52 0 0,0 0 1 0 0,0-1-1 0 0,-1 1 1 0 0,1-1-1 0 0,9-3 1 0 0,1-2-49 0 0,0 0 0 0 0,0-1 0 0 0,-1-1 0 0 0,0 0 0 0 0,0-1 0 0 0,19-16 0 0 0,-22 14-31 0 0,0-1 1 0 0,0 0 0 0 0,-2 0 0 0 0,1-1-1 0 0,-2-1 1 0 0,1 1 0 0 0,-2-1 0 0 0,8-20 0 0 0,-6 11 13 0 0,-2 0 0 0 0,0-1 0 0 0,-1 0 0 0 0,4-41 1 0 0,-11 46-108 0 0,0 19 107 0 0,1 1 0 0 0,-1-1 0 0 0,1 1 0 0 0,0-1 0 0 0,-1 1 0 0 0,1-1-1 0 0,-1 1 1 0 0,1 0 0 0 0,0-1 0 0 0,-1 1 0 0 0,1 0 0 0 0,0-1 0 0 0,0 1 0 0 0,0 0 0 0 0,-1-1 0 0 0,1 1-1 0 0,0 0 1 0 0,0-1 0 0 0,0 1 0 0 0,0 0 0 0 0,0 1 0 0 0,-25 100-49 0 0,17-64-80 0 0,2 0 0 0 0,2 0 0 0 0,1 0 0 0 0,4 47 0 0 0,0-78-131 0 0,0 0 1 0 0,1 0-1 0 0,1 0 0 0 0,-1-1 0 0 0,1 1 1 0 0,6 10-1 0 0,-5-8-367 0 0,4 3-328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104"/>
    </inkml:context>
    <inkml:brush xml:id="br0">
      <inkml:brushProperty name="width" value="0.05" units="cm"/>
      <inkml:brushProperty name="height" value="0.05" units="cm"/>
    </inkml:brush>
  </inkml:definitions>
  <inkml:trace contextRef="#ctx0" brushRef="#br0">221 314 8593 0 0,'0'0'-8'0'0,"0"1"0"0"0,0-1 1 0 0,0 0-1 0 0,0 0 0 0 0,0 0 1 0 0,0 1-1 0 0,0-1 0 0 0,0 0 1 0 0,0 0-1 0 0,0 0 0 0 0,0 1 1 0 0,0-1-1 0 0,0 0 0 0 0,0 0 1 0 0,0 0-1 0 0,-1 0 0 0 0,1 1 1 0 0,0-1-1 0 0,0 0 0 0 0,0 0 0 0 0,0 0 1 0 0,0 0-1 0 0,0 1 0 0 0,0-1 1 0 0,-1 0-1 0 0,1 0 0 0 0,0 0 1 0 0,0 0-1 0 0,0 0 0 0 0,0 0 1 0 0,-1 0-1 0 0,1 1 0 0 0,0-1 1 0 0,0 0-1 0 0,0 0 0 0 0,-1 0 1 0 0,1 0-1 0 0,0 0 0 0 0,0 0 0 0 0,0 0 1 0 0,-1 0-1 0 0,-10-5-204 0 0,-8-11 104 0 0,-30-54 1119 0 0,48 69-1005 0 0,1 1 0 0 0,-1-1 0 0 0,1 1 0 0 0,-1-1 0 0 0,1 1 0 0 0,-1-1 0 0 0,0 1 0 0 0,1 0 0 0 0,-1-1 0 0 0,0 1 0 0 0,1 0 1 0 0,-1 0-1 0 0,0-1 0 0 0,1 1 0 0 0,-1 0 0 0 0,0 0 0 0 0,1 0 0 0 0,-1 0 0 0 0,0 0 0 0 0,1 0 0 0 0,-1 0 0 0 0,0 0 0 0 0,0 0 0 0 0,1 0 0 0 0,-1 1 0 0 0,0-1 0 0 0,1 0 0 0 0,-1 0 1 0 0,0 1-1 0 0,1-1 0 0 0,-1 0 0 0 0,1 1 0 0 0,-1-1 0 0 0,0 1 0 0 0,1-1 0 0 0,-1 0 0 0 0,1 1 0 0 0,-1 0 0 0 0,1-1 0 0 0,-1 1 0 0 0,0 0 0 0 0,-25 32-53 0 0,19-23 37 0 0,-12 13 46 0 0,1 1-1 0 0,-22 40 1 0 0,41-64-34 0 0,-1 1 1 0 0,0-1-1 0 0,0 0 1 0 0,0 1-1 0 0,1-1 0 0 0,-1 0 1 0 0,0 0-1 0 0,0 1 1 0 0,1-1-1 0 0,-1 0 1 0 0,0 0-1 0 0,1 0 0 0 0,-1 1 1 0 0,0-1-1 0 0,1 0 1 0 0,-1 0-1 0 0,0 0 1 0 0,1 0-1 0 0,-1 1 0 0 0,0-1 1 0 0,1 0-1 0 0,-1 0 1 0 0,0 0-1 0 0,1 0 1 0 0,-1 0-1 0 0,1 0 1 0 0,-1 0-1 0 0,0 0 0 0 0,1 0 1 0 0,-1 0-1 0 0,0-1 1 0 0,1 1-1 0 0,18 0 68 0 0,-17 0-57 0 0,10 1-34 0 0,0-2 1 0 0,1 0 0 0 0,-1 0 0 0 0,0-1 0 0 0,0-1-1 0 0,21-7 1 0 0,-25 7-37 0 0,-1 0 0 0 0,0-1 0 0 0,-1 0 0 0 0,1-1 0 0 0,-1 1 0 0 0,0-1 1 0 0,0 0-1 0 0,0-1 0 0 0,0 1 0 0 0,-1-1 0 0 0,8-11 0 0 0,-4 0 57 0 0,1 0 0 0 0,-2 0 0 0 0,0-1 0 0 0,-1 0 0 0 0,-1-1 1 0 0,-1 1-1 0 0,-1-1 0 0 0,0 0 0 0 0,-1-1 0 0 0,-1 1 0 0 0,-1 0 0 0 0,-1-1 1 0 0,-1 1-1 0 0,-3-25 0 0 0,4 44 8 0 0,0 0-1 0 0,0 0 1 0 0,-1 0 0 0 0,1 0 0 0 0,0 0 0 0 0,0 0 0 0 0,0 0 0 0 0,0 0-1 0 0,0 0 1 0 0,0 0 0 0 0,0 0 0 0 0,0 0 0 0 0,0 0 0 0 0,0 0-1 0 0,-1 0 1 0 0,1 0 0 0 0,0 0 0 0 0,0 0 0 0 0,0 0 0 0 0,0 0 0 0 0,0 0-1 0 0,0 0 1 0 0,0 0 0 0 0,0 0 0 0 0,0 0 0 0 0,0 0 0 0 0,-1-1-1 0 0,1 1 1 0 0,0 0 0 0 0,0 0 0 0 0,0 0 0 0 0,0 0 0 0 0,0 0 0 0 0,0 0-1 0 0,0 0 1 0 0,-4 20 25 0 0,-2 29-56 0 0,-1 44-112 0 0,4 103 0 0 0,4-185-274 0 0,0 0-1 0 0,0 0 0 0 0,5 14 1 0 0,0-12-511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413"/>
    </inkml:context>
    <inkml:brush xml:id="br0">
      <inkml:brushProperty name="width" value="0.05" units="cm"/>
      <inkml:brushProperty name="height" value="0.05" units="cm"/>
    </inkml:brush>
  </inkml:definitions>
  <inkml:trace contextRef="#ctx0" brushRef="#br0">4 129 8661 0 0,'-4'-8'43'0'0,"5"-3"88"0"0,0 4 198 0 0,11 15-269 0 0,-3 1-68 0 0,1 0 0 0 0,-2 0 0 0 0,1 1 0 0 0,-1 0 0 0 0,11 19 0 0 0,-17-27 6 0 0,-1 1 0 0 0,0-1-1 0 0,0 1 1 0 0,0-1 0 0 0,0 1-1 0 0,-1 0 1 0 0,1-1 0 0 0,0 1-1 0 0,-1 0 1 0 0,0-1-1 0 0,0 1 1 0 0,0 0 0 0 0,0-1-1 0 0,0 1 1 0 0,0 0 0 0 0,-1 0-1 0 0,0-1 1 0 0,1 1-1 0 0,-1-1 1 0 0,0 1 0 0 0,0-1-1 0 0,0 1 1 0 0,0-1 0 0 0,-1 1-1 0 0,1-1 1 0 0,-1 0-1 0 0,1 0 1 0 0,-1 0 0 0 0,0 0-1 0 0,0 0 1 0 0,0 0 0 0 0,0 0-1 0 0,0 0 1 0 0,-4 1 0 0 0,5-2 1 0 0,0 0 1 0 0,0 0-1 0 0,0 0 1 0 0,0-1 0 0 0,0 1-1 0 0,-1 0 1 0 0,1-1 0 0 0,0 1-1 0 0,0-1 1 0 0,-1 1-1 0 0,1-1 1 0 0,0 0 0 0 0,-1 1-1 0 0,1-1 1 0 0,0 0 0 0 0,-1 0-1 0 0,1 0 1 0 0,-1 0-1 0 0,1 0 1 0 0,0 0 0 0 0,-1 0-1 0 0,1-1 1 0 0,0 1 0 0 0,-1-1-1 0 0,0 0 1 0 0,1 1 10 0 0,0-1 0 0 0,0 0 0 0 0,0 0 0 0 0,0 0 0 0 0,0 0 0 0 0,0 0 0 0 0,1-1 0 0 0,-1 1 0 0 0,0 0 0 0 0,1 0 0 0 0,-1 0 0 0 0,1-1 0 0 0,0 1 0 0 0,-1 0 0 0 0,1-1 0 0 0,0 1 0 0 0,-1 0 0 0 0,1 0 0 0 0,0-1 0 0 0,0 1 0 0 0,0 0 0 0 0,1-1 0 0 0,-1 1 0 0 0,0 0 0 0 0,1-3 0 0 0,2-11 130 0 0,1 0 0 0 0,1 1 0 0 0,1-1 0 0 0,0 1 0 0 0,0 0 0 0 0,17-25 0 0 0,-10 21-111 0 0,-1 1 1 0 0,2 0-1 0 0,0 1 1 0 0,24-20-1 0 0,-36 34-105 0 0,1 1 0 0 0,-1-1 0 0 0,1 1 1 0 0,-1 0-1 0 0,1 0 0 0 0,0 0 0 0 0,-1 0 0 0 0,1 0 1 0 0,0 1-1 0 0,0-1 0 0 0,5 0 0 0 0,6-1-858 0 0,-13 2 886 0 0,-1 0-1 0 0,1 0 0 0 0,-1 0 1 0 0,0 0-1 0 0,1 0 0 0 0,-1 0 1 0 0,1 0-1 0 0,-1 0 0 0 0,1 0 1 0 0,-1 0-1 0 0,1 1 0 0 0,-1-1 1 0 0,0 0-1 0 0,1 0 0 0 0,-1 0 0 0 0,0 1 1 0 0,1-1-1 0 0,-1 0 0 0 0,1 0 1 0 0,-1 1-1 0 0,0-1 0 0 0,1 0 1 0 0,-1 1-1 0 0,0-1 0 0 0,1 1 1 0 0,2 2-361 0 0,5 1-671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8.588"/>
    </inkml:context>
    <inkml:brush xml:id="br0">
      <inkml:brushProperty name="width" value="0.05" units="cm"/>
      <inkml:brushProperty name="height" value="0.05" units="cm"/>
    </inkml:brush>
  </inkml:definitions>
  <inkml:trace contextRef="#ctx0" brushRef="#br0">0 128 3960 0 0,'0'-1'5'0'0,"0"1"-1"0"0,0-1 1 0 0,0 1-1 0 0,0-1 1 0 0,0 1-1 0 0,0-1 1 0 0,0 1-1 0 0,0-1 0 0 0,1 1 1 0 0,-1-1-1 0 0,0 1 1 0 0,0-1-1 0 0,0 1 1 0 0,0-1-1 0 0,1 1 1 0 0,-1-1-1 0 0,0 1 1 0 0,0 0-1 0 0,1-1 1 0 0,-1 1-1 0 0,0-1 0 0 0,1 1 1 0 0,-1 0-1 0 0,1-1 1 0 0,-1 1-1 0 0,0 0 1 0 0,1-1-1 0 0,-1 1 1 0 0,1 0-1 0 0,-1 0 1 0 0,1-1-1 0 0,18-11 175 0 0,4 6-125 0 0,0 2 0 0 0,0 0 0 0 0,0 2 0 0 0,34 0 0 0 0,-22 1-45 0 0,2188-75-125 0 0,-1579 78-140 0 0,39-1 162 0 0,-660-1 119 0 0,-14 1 45 0 0,0-1 0 0 0,0 0 0 0 0,0-1 0 0 0,0 0 0 0 0,0 0 0 0 0,12-4 0 0 0,-81 2 1667 0 0,48 5-1696 0 0,0 0-1 0 0,1 1 0 0 0,-1 0 1 0 0,1 1-1 0 0,-1 0 1 0 0,1 1-1 0 0,0 0 1 0 0,1 0-1 0 0,-14 11 0 0 0,17-11 15 0 0,0 1-1 0 0,1 0 0 0 0,-1 0 0 0 0,2 1 0 0 0,-1 0 0 0 0,1 0 1 0 0,0 0-1 0 0,0 1 0 0 0,1-1 0 0 0,0 1 0 0 0,0 0 1 0 0,1 0-1 0 0,-3 11 0 0 0,-3 16 229 0 0,2 1 0 0 0,1 0 0 0 0,-2 51 0 0 0,9 110 154 0 0,1-81-297 0 0,-4 98-12 0 0,6 250-19 0 0,40 256 852 0 0,-41-653-944 0 0,2 11 20 0 0,-3 0 0 0 0,-12 123 0 0 0,8-185-35 0 0,1-9-1 0 0,1-1 1 0 0,-1 0 0 0 0,0 0 0 0 0,0 0-1 0 0,-1 0 1 0 0,0 0 0 0 0,0 0 0 0 0,0-1 0 0 0,-6 10-1 0 0,6-15-4 0 0,1 0-1 0 0,-1 0 0 0 0,1-1 1 0 0,-1 1-1 0 0,0 0 0 0 0,1-1 1 0 0,-1 1-1 0 0,1-1 0 0 0,-1 1 1 0 0,1-1-1 0 0,-1 0 0 0 0,-2-1 1 0 0,-22-13-609 0 0,25 15 597 0 0,-13-9-726 0 0,0-1 0 0 0,1-1 0 0 0,-14-13-1 0 0,7 2-458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0.771"/>
    </inkml:context>
    <inkml:brush xml:id="br0">
      <inkml:brushProperty name="width" value="0.05" units="cm"/>
      <inkml:brushProperty name="height" value="0.05" units="cm"/>
    </inkml:brush>
  </inkml:definitions>
  <inkml:trace contextRef="#ctx0" brushRef="#br0">52 141 6313 0 0,'-1'0'23'0'0,"0"0"0"0"0,1-1 0 0 0,-1 1 1 0 0,0-1-1 0 0,1 1 0 0 0,-1-1 0 0 0,1 1 1 0 0,-1-1-1 0 0,0 0 0 0 0,1 1 0 0 0,-1-1 0 0 0,1 1 1 0 0,-1-1-1 0 0,1 0 0 0 0,-1-1 0 0 0,0-1 248 0 0,4 8 222 0 0,-1-1-468 0 0,0-1-1 0 0,0 0 1 0 0,1 0-1 0 0,-1 0 0 0 0,1 0 1 0 0,0 0-1 0 0,0 0 1 0 0,0-1-1 0 0,0 1 1 0 0,0-1-1 0 0,0 0 1 0 0,1 0-1 0 0,-1 0 1 0 0,1-1-1 0 0,-1 1 1 0 0,1-1-1 0 0,0 0 1 0 0,-1 0-1 0 0,8 1 1 0 0,-4-1-4 0 0,0 0-1 0 0,-1 0 1 0 0,1-1-1 0 0,0 0 1 0 0,-1 0 0 0 0,1-1-1 0 0,0 0 1 0 0,-1 0 0 0 0,1-1-1 0 0,0 1 1 0 0,7-4-1 0 0,-12 3 9 0 0,1 1 0 0 0,-1-1 0 0 0,1 1 0 0 0,-1-1-1 0 0,0 0 1 0 0,0 0 0 0 0,0 0 0 0 0,0 0-1 0 0,0 0 1 0 0,0 0 0 0 0,0-1 0 0 0,-1 1-1 0 0,1-1 1 0 0,-1 1 0 0 0,0-1 0 0 0,1 1 0 0 0,-1-1-1 0 0,-1 0 1 0 0,1 0 0 0 0,0 1 0 0 0,-1-1-1 0 0,1 0 1 0 0,-1 0 0 0 0,0 0 0 0 0,0 0 0 0 0,0 0-1 0 0,0 1 1 0 0,0-1 0 0 0,-1 0 0 0 0,1 0-1 0 0,-3-5 1 0 0,2 3 12 0 0,-1 0 0 0 0,1 0 0 0 0,-1 0 0 0 0,0 0-1 0 0,0 1 1 0 0,-1-1 0 0 0,0 1 0 0 0,1 0 0 0 0,-2-1-1 0 0,1 1 1 0 0,0 1 0 0 0,-1-1 0 0 0,1 0 0 0 0,-1 1 0 0 0,0 0-1 0 0,-9-6 1 0 0,9 7-43 0 0,-1 0-1 0 0,1 1 0 0 0,-1-1 0 0 0,1 1 1 0 0,-1 0-1 0 0,1 0 0 0 0,-1 1 0 0 0,1-1 1 0 0,-1 1-1 0 0,0 0 0 0 0,1 0 0 0 0,-1 1 1 0 0,0 0-1 0 0,1-1 0 0 0,-1 1 1 0 0,1 1-1 0 0,-1-1 0 0 0,1 1 0 0 0,-5 2 1 0 0,3-1 17 0 0,1 0 0 0 0,0 0 0 0 0,0 1 0 0 0,1 0 0 0 0,-1 0-1 0 0,1 0 1 0 0,0 1 0 0 0,0 0 0 0 0,0-1 0 0 0,1 1 0 0 0,0 0 0 0 0,0 1 0 0 0,0-1 0 0 0,-3 8 0 0 0,2-3 23 0 0,1-1 0 0 0,0 1 0 0 0,1-1-1 0 0,0 1 1 0 0,0 0 0 0 0,1 0 0 0 0,0 0-1 0 0,1 19 1 0 0,1-26-53 0 0,-1 1 0 0 0,1-1 0 0 0,-1 0 0 0 0,1 0-1 0 0,0 0 1 0 0,0 0 0 0 0,0 0 0 0 0,1 0 0 0 0,-1 0 0 0 0,1 0 0 0 0,0 0 0 0 0,-1 0 0 0 0,1-1-1 0 0,0 1 1 0 0,1-1 0 0 0,-1 1 0 0 0,0-1 0 0 0,1 0 0 0 0,-1 0 0 0 0,1 0 0 0 0,0 0 0 0 0,-1-1-1 0 0,1 1 1 0 0,0-1 0 0 0,0 1 0 0 0,0-1 0 0 0,0 0 0 0 0,1 0 0 0 0,-1-1 0 0 0,5 2 0 0 0,14 1-1104 0 0,37 0 0 0 0,-38-3 184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1.116"/>
    </inkml:context>
    <inkml:brush xml:id="br0">
      <inkml:brushProperty name="width" value="0.05" units="cm"/>
      <inkml:brushProperty name="height" value="0.05" units="cm"/>
    </inkml:brush>
  </inkml:definitions>
  <inkml:trace contextRef="#ctx0" brushRef="#br0">148 57 6753 0 0,'2'-1'46'0'0,"-1"0"1"0"0,1 1-1 0 0,-1-1 1 0 0,1 0-1 0 0,-1 0 1 0 0,1 0-1 0 0,-1 0 1 0 0,1 0-1 0 0,-1-1 1 0 0,0 1-1 0 0,0 0 1 0 0,2-3 0 0 0,9-8 634 0 0,-12 12-638 0 0,1 0 0 0 0,-1-1 1 0 0,1 1-1 0 0,-1-1 0 0 0,0 1 0 0 0,1 0 1 0 0,-1-1-1 0 0,0 1 0 0 0,0-1 0 0 0,1 1 1 0 0,-1-1-1 0 0,0 1 0 0 0,0-1 0 0 0,0 1 1 0 0,0-1-1 0 0,0 0 0 0 0,1 1 0 0 0,-1-1 1 0 0,0 1-1 0 0,0-1 0 0 0,0 1 0 0 0,0-1 1 0 0,-1 1-1 0 0,1-1 0 0 0,0 1 0 0 0,0-1 1 0 0,0 1-1 0 0,0-1 0 0 0,0 1 0 0 0,-1-1 1 0 0,1 1-1 0 0,0-1 0 0 0,-1 1 1 0 0,1-1-1 0 0,0 1 0 0 0,-1-1 0 0 0,0 0 1 0 0,1 0-16 0 0,-1 1-1 0 0,1-1 1 0 0,-1 0 0 0 0,0 0 0 0 0,0 1 0 0 0,1-1 0 0 0,-1 0 0 0 0,0 1 0 0 0,0-1 0 0 0,0 1 0 0 0,0-1 0 0 0,0 1 0 0 0,0 0 0 0 0,1-1 0 0 0,-1 1 0 0 0,0 0 0 0 0,0-1 0 0 0,0 1 0 0 0,0 0 0 0 0,0 0 0 0 0,0 0 0 0 0,0 0 0 0 0,-2 0 0 0 0,1 1-26 0 0,-20 4 6 0 0,-38 14-1 0 0,54-17-10 0 0,1 1-1 0 0,0-1 0 0 0,0 1 1 0 0,0 0-1 0 0,0 0 1 0 0,0 0-1 0 0,1 1 0 0 0,-1 0 1 0 0,1 0-1 0 0,0 0 0 0 0,0 0 1 0 0,-6 9-1 0 0,10-12 3 0 0,-1 1 0 0 0,0-1 0 0 0,0 1 0 0 0,0-1 0 0 0,1 1 0 0 0,-1 0 0 0 0,1-1 0 0 0,0 1 0 0 0,-1 0 0 0 0,1-1 0 0 0,0 1 0 0 0,0 0 0 0 0,0-1 0 0 0,0 1 0 0 0,0 0-1 0 0,0-1 1 0 0,1 1 0 0 0,-1 0 0 0 0,0-1 0 0 0,1 1 0 0 0,-1 0 0 0 0,2 1 0 0 0,0 0 2 0 0,0 0-1 0 0,0 0 1 0 0,0-1-1 0 0,0 1 1 0 0,1-1 0 0 0,-1 0-1 0 0,1 0 1 0 0,-1 0-1 0 0,1 0 1 0 0,5 3-1 0 0,5 1 2 0 0,0 0-1 0 0,1-1 0 0 0,0 0 0 0 0,16 3 0 0 0,-23-7-7 0 0,-1 1-1 0 0,0 0 0 0 0,0 0 0 0 0,0 1 1 0 0,0-1-1 0 0,0 1 0 0 0,5 4 1 0 0,-10-6 4 0 0,0 0 1 0 0,-1-1 0 0 0,1 1 0 0 0,0 0-1 0 0,0-1 1 0 0,-1 1 0 0 0,1 0 0 0 0,-1 0 0 0 0,1-1-1 0 0,-1 1 1 0 0,1 0 0 0 0,-1 0 0 0 0,1 0-1 0 0,-1 0 1 0 0,0 0 0 0 0,1 0 0 0 0,-1 0 0 0 0,0 0-1 0 0,0 0 1 0 0,0 0 0 0 0,0 1 0 0 0,0-1 2 0 0,-1 1 1 0 0,1-1 0 0 0,-1 1-1 0 0,0-1 1 0 0,1 1-1 0 0,-1-1 1 0 0,0 1 0 0 0,0-1-1 0 0,0 0 1 0 0,0 1 0 0 0,0-1-1 0 0,0 0 1 0 0,-1 0-1 0 0,1 0 1 0 0,0 0 0 0 0,-1 0-1 0 0,-1 1 1 0 0,-5 3-60 0 0,0 0 0 0 0,0-1 0 0 0,-1 0 1 0 0,1 0-1 0 0,-1-1 0 0 0,0 0 0 0 0,0-1 0 0 0,-18 3 0 0 0,14-1-190 0 0,12-4 205 0 0,1 1 0 0 0,-1-1 0 0 0,0 0 0 0 0,0 1 0 0 0,1-1 1 0 0,-1 0-1 0 0,0 0 0 0 0,0 0 0 0 0,0 1 0 0 0,1-1 0 0 0,-1 0 0 0 0,0 0 0 0 0,0 0 0 0 0,0 0 0 0 0,0 0 0 0 0,1-1 0 0 0,-1 1 0 0 0,0 0 0 0 0,0 0 0 0 0,0 0 1 0 0,1-1-1 0 0,-1 1 0 0 0,0 0 0 0 0,0-1 0 0 0,1 1 0 0 0,-1-1 0 0 0,0 1 0 0 0,1-1 0 0 0,-1 1 0 0 0,0-1 0 0 0,1 1 0 0 0,-2-2 0 0 0,1 1-59 0 0,0 0-1 0 0,0 0 1 0 0,0 0-1 0 0,0 0 1 0 0,0 0-1 0 0,0 0 0 0 0,0 0 1 0 0,1 0-1 0 0,-1-1 1 0 0,0 1-1 0 0,1 0 1 0 0,-1-1-1 0 0,0 1 1 0 0,1 0-1 0 0,0-1 0 0 0,-1 1 1 0 0,1 0-1 0 0,0-1 1 0 0,0 1-1 0 0,0-1 1 0 0,0 1-1 0 0,0-1 0 0 0,0 1 1 0 0,0 0-1 0 0,0-1 1 0 0,0 1-1 0 0,1-1 1 0 0,-1 1-1 0 0,1 0 0 0 0,-1-1 1 0 0,1 1-1 0 0,-1 0 1 0 0,1-1-1 0 0,0 1 1 0 0,1-1-1 0 0,5-9-536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1.428"/>
    </inkml:context>
    <inkml:brush xml:id="br0">
      <inkml:brushProperty name="width" value="0.05" units="cm"/>
      <inkml:brushProperty name="height" value="0.05" units="cm"/>
    </inkml:brush>
  </inkml:definitions>
  <inkml:trace contextRef="#ctx0" brushRef="#br0">292 73 6377 0 0,'28'-9'229'0'0,"-24"9"-86"0"0,0-1 0 0 0,0 0 0 0 0,-1 0 1 0 0,1 0-1 0 0,0-1 0 0 0,0 1 0 0 0,-1-1 0 0 0,1 0 0 0 0,-1 0 0 0 0,1 0 0 0 0,5-5 0 0 0,-9 6-100 0 0,0 0-1 0 0,1 0 1 0 0,-1 0 0 0 0,0 0 0 0 0,0 0-1 0 0,0 0 1 0 0,0 0 0 0 0,0 0 0 0 0,0 0-1 0 0,0 0 1 0 0,0 0 0 0 0,0 0 0 0 0,0 0-1 0 0,0 0 1 0 0,-1 0 0 0 0,1 0 0 0 0,0 0 0 0 0,-1 0-1 0 0,1 0 1 0 0,-1 0 0 0 0,1 0 0 0 0,-1 0-1 0 0,1 0 1 0 0,-1 0 0 0 0,0 1 0 0 0,-1-2-1 0 0,2 0-30 0 0,-1 1 0 0 0,0 0-1 0 0,0 0 1 0 0,0 0 0 0 0,0 0 0 0 0,0 1-1 0 0,0-1 1 0 0,0 0 0 0 0,0 0-1 0 0,0 1 1 0 0,0-1 0 0 0,-1 0 0 0 0,1 1-1 0 0,0-1 1 0 0,0 1 0 0 0,-1 0-1 0 0,1-1 1 0 0,0 1 0 0 0,-1 0-1 0 0,1 0 1 0 0,-2 0 0 0 0,-43 15-65 0 0,43-14 64 0 0,0 0-1 0 0,0 1 1 0 0,0-1 0 0 0,0 1-1 0 0,1 0 1 0 0,-1 0 0 0 0,0 0-1 0 0,1 0 1 0 0,0 1 0 0 0,-1-1 0 0 0,1 1-1 0 0,-3 4 1 0 0,5-6 22 0 0,-1 0 0 0 0,1 0 0 0 0,0 1 0 0 0,-1-1 0 0 0,1 0 0 0 0,0 0 0 0 0,0 0 0 0 0,0 1 0 0 0,0-1 0 0 0,0 0 0 0 0,1 0 0 0 0,-1 0 0 0 0,0 1 0 0 0,0-1 0 0 0,1 0 0 0 0,-1 0 0 0 0,1 0 0 0 0,-1 0 0 0 0,2 1 0 0 0,14 25 513 0 0,-7-15-221 0 0,-3-1-166 0 0,0 0 0 0 0,0 0-1 0 0,-1 0 1 0 0,-1 1 0 0 0,1 0 0 0 0,1 12-1 0 0,-5-21-137 0 0,-1 0 0 0 0,1 0 0 0 0,-1 0 0 0 0,0 0 0 0 0,0 0 0 0 0,0 0 0 0 0,0 0 0 0 0,0 1-1 0 0,-1-1 1 0 0,0 0 0 0 0,1 0 0 0 0,-1 0 0 0 0,0 0 0 0 0,0-1 0 0 0,-1 1 0 0 0,1 0 0 0 0,-1 0 0 0 0,1-1 0 0 0,-1 1-1 0 0,0-1 1 0 0,0 1 0 0 0,0-1 0 0 0,0 0 0 0 0,0 0 0 0 0,-1 0 0 0 0,1 0 0 0 0,-1 0 0 0 0,1 0 0 0 0,-6 2 0 0 0,-2 0-14 0 0,0 0 0 0 0,0 0 0 0 0,-1-1 0 0 0,1-1 0 0 0,-1 0 0 0 0,-18 2 0 0 0,-70-3-907 0 0,60-2 167 0 0,-13 1-481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3.700"/>
    </inkml:context>
    <inkml:brush xml:id="br0">
      <inkml:brushProperty name="width" value="0.05" units="cm"/>
      <inkml:brushProperty name="height" value="0.05" units="cm"/>
    </inkml:brush>
  </inkml:definitions>
  <inkml:trace contextRef="#ctx0" brushRef="#br0">2132 26 6097 0 0,'-1'0'5'0'0,"1"-1"0"0"0,0 1 0 0 0,0-1 0 0 0,-1 1 0 0 0,1 0 0 0 0,0-1 0 0 0,0 1 0 0 0,-1-1 0 0 0,1 1 0 0 0,0-1 0 0 0,0 1 0 0 0,0-1 0 0 0,0 1 0 0 0,0-1 0 0 0,0 1 0 0 0,0-1 0 0 0,0 1 0 0 0,0-1 0 0 0,0 1 0 0 0,0-1 0 0 0,0 1 0 0 0,0-1 0 0 0,0 1 0 0 0,0-1 0 0 0,1 1 0 0 0,-1-1 0 0 0,0 1 0 0 0,0 0 0 0 0,1-1 0 0 0,-1 1 0 0 0,0-1 0 0 0,0 1 0 0 0,1 0 0 0 0,-1-1 0 0 0,0 1 0 0 0,1 0 0 0 0,-1-1 0 0 0,1 1 0 0 0,0-1 0 0 0,-1 1 12 0 0,1-1 1 0 0,-1 0 0 0 0,1 1 0 0 0,0-1 0 0 0,-1 1-1 0 0,1-1 1 0 0,0 1 0 0 0,-1-1 0 0 0,1 1-1 0 0,0 0 1 0 0,0-1 0 0 0,-1 1 0 0 0,1 0-1 0 0,0 0 1 0 0,0-1 0 0 0,0 1 0 0 0,-1 0-1 0 0,1 0 1 0 0,0 0 0 0 0,0 0 0 0 0,0 0-1 0 0,0 0 1 0 0,-1 0 0 0 0,1 0 0 0 0,0 0-1 0 0,0 1 1 0 0,0-1 0 0 0,0 1 23 0 0,0 1 1 0 0,-1-1-1 0 0,0 0 1 0 0,1 0-1 0 0,-1 1 0 0 0,0-1 1 0 0,1 0-1 0 0,-1 1 1 0 0,0-1-1 0 0,0 0 0 0 0,0 1 1 0 0,0-1-1 0 0,-1 0 1 0 0,1 1-1 0 0,0 1 0 0 0,-5 20 486 0 0,-2 15 271 0 0,1 1 0 0 0,-2 76 0 0 0,3-19-482 0 0,-1-41-220 0 0,-2 22-56 0 0,3 2-1 0 0,6 86 1 0 0,-2-144-18 0 0,0 2-17 0 0,4-21 287 0 0,2-13 359 0 0,-4 6-563 0 0,1 0 1 0 0,-1 0 0 0 0,-1 0 0 0 0,1-1-1 0 0,-1 1 1 0 0,0-10 0 0 0,0 7-87 0 0,0 7 0 0 0,-1 1 0 0 0,1-1 0 0 0,0 0 0 0 0,-1 1-1 0 0,1-1 1 0 0,-1 1 0 0 0,1-1 0 0 0,-1 1 0 0 0,1-1 0 0 0,-1 1-1 0 0,1-1 1 0 0,-1 1 0 0 0,1-1 0 0 0,-1 1 0 0 0,0-1 0 0 0,1 1 0 0 0,-1 0-1 0 0,0 0 1 0 0,1-1 0 0 0,-1 1 0 0 0,0 0 0 0 0,1 0 0 0 0,-1 0-1 0 0,0-1 1 0 0,0 1 0 0 0,1 0 0 0 0,-1 0 0 0 0,0 0 0 0 0,0 0-1 0 0,1 1 1 0 0,-1-1 0 0 0,0 0 0 0 0,-1 0 0 0 0,-34 5-3 0 0,28-3-10 0 0,-573 64-16 0 0,-6-26 22 0 0,279-21-97 0 0,-219 10 64 0 0,499-28 48 0 0,8 0 1 0 0,16-1-98 0 0,10 0-109 0 0,-6 0 186 0 0,0 0 0 0 0,0 0-1 0 0,0 0 1 0 0,0 0 0 0 0,0 1-1 0 0,0-1 1 0 0,0 0 0 0 0,0 0-1 0 0,0 0 1 0 0,0 0 0 0 0,0 0-1 0 0,0 0 1 0 0,0 0 0 0 0,0 0-1 0 0,0 0 1 0 0,0 0-1 0 0,0 1 1 0 0,0-1 0 0 0,0 0-1 0 0,0 0 1 0 0,0 0 0 0 0,0 0-1 0 0,0 0 1 0 0,0 0 0 0 0,0 0-1 0 0,-1 0 1 0 0,1 0 0 0 0,0 0-1 0 0,0 0 1 0 0,0 0 0 0 0,0 0-1 0 0,0 0 1 0 0,0 1-1 0 0,0-1 1 0 0,1 0 8 0 0,0 1 0 0 0,0 0 0 0 0,0-1 0 0 0,0 1-1 0 0,0 0 1 0 0,0 0 0 0 0,0 0 0 0 0,0 0 0 0 0,0 0 0 0 0,0 0 0 0 0,0 0 0 0 0,1 2-1 0 0,0 7 8 0 0,0 0 0 0 0,-1-1 0 0 0,0 1 0 0 0,0 0 0 0 0,-1 0 0 0 0,0 0 0 0 0,-2 11 0 0 0,1 12-5 0 0,2 5 7 0 0,1 1-1 0 0,2-1 0 0 0,2 1 0 0 0,12 43 1 0 0,-5-33 2 0 0,-2 1 0 0 0,-2 0 1 0 0,-2 1-1 0 0,-1 56 0 0 0,-1-24 7 0 0,-5-83-5 0 0,0 1 0 0 0,0-1 0 0 0,0 1 0 0 0,0-1 0 0 0,0 1 0 0 0,0-1 1 0 0,0 1-1 0 0,0-1 0 0 0,0 1 0 0 0,0-1 0 0 0,0 1 0 0 0,0-1 0 0 0,0 1 0 0 0,1-1 0 0 0,-1 1 0 0 0,0-1 1 0 0,0 1-1 0 0,1-1 0 0 0,-1 1 0 0 0,0-1 0 0 0,0 1 0 0 0,1-1 0 0 0,-1 0 0 0 0,1 1 0 0 0,-1-1 1 0 0,0 0-1 0 0,1 1 0 0 0,-1-1 0 0 0,1 0 0 0 0,-1 1 0 0 0,1-1 0 0 0,-1 0 0 0 0,1 0 0 0 0,-1 0 1 0 0,1 1-1 0 0,-1-1 0 0 0,1 0 0 0 0,-1 0 0 0 0,1 0 0 0 0,0 0 0 0 0,-1 0 53 0 0,5 5 423 0 0,-18 27-468 0 0,-27 65-39 0 0,39-96 20 0 0,1 0 0 0 0,0-1 0 0 0,0 1 1 0 0,0 0-1 0 0,0 0 0 0 0,0-1 0 0 0,0 1 0 0 0,0 0 0 0 0,1 0 0 0 0,-1-1 0 0 0,0 1 0 0 0,0 0 0 0 0,0 0 0 0 0,1-1 1 0 0,-1 1-1 0 0,0 0 0 0 0,1 0 0 0 0,0-1 2 0 0,-1 1 0 0 0,0-1 0 0 0,0 0 0 0 0,0 0 0 0 0,0 1 0 0 0,1-1 0 0 0,-1 0 0 0 0,0 0 0 0 0,0 1 0 0 0,0-1 0 0 0,1 0 0 0 0,-1 0 0 0 0,0 0 0 0 0,0 1 0 0 0,1-1 0 0 0,-1 0 0 0 0,0 0 0 0 0,0 0 0 0 0,1 0 0 0 0,-1 0 0 0 0,0 0 0 0 0,1 0 0 0 0,-1 0 0 0 0,0 0 0 0 0,0 0 0 0 0,1 1 0 0 0,-1-1 0 0 0,0-1 0 0 0,1 1 0 0 0,-1 0 0 0 0,0 0 0 0 0,1 0 0 0 0,-1 0 0 0 0,0 0 0 0 0,0 0 0 0 0,1 0 0 0 0,-1 0 0 0 0,0 0 0 0 0,0 0 0 0 0,1-1 0 0 0,-1 1 0 0 0,0 0 0 0 0,0 0 0 0 0,1-1 0 0 0,0-11 176 0 0,-2 8-138 0 0,1 8 65 0 0,-7 5-158 0 0,7-9 54 0 0,0 0 0 0 0,0 0 1 0 0,-1 0-1 0 0,1 0 0 0 0,0 1 1 0 0,0-1-1 0 0,0 0 0 0 0,0 0 1 0 0,0 0-1 0 0,-1 0 1 0 0,1 1-1 0 0,0-1 0 0 0,0 0 1 0 0,0 0-1 0 0,0 0 0 0 0,0 0 1 0 0,0 1-1 0 0,0-1 0 0 0,0 0 1 0 0,0 0-1 0 0,0 0 1 0 0,0 1-1 0 0,0-1 0 0 0,0 0 1 0 0,0 0-1 0 0,0 0 0 0 0,0 1 1 0 0,0-1-1 0 0,0 0 1 0 0,0 0-1 0 0,0 0 0 0 0,0 1 1 0 0,0-1-1 0 0,0 0 0 0 0,0 0 1 0 0,0 0-1 0 0,0 1 0 0 0,1-1 1 0 0,-1 0-1 0 0,0 0 1 0 0,0 0-1 0 0,0 0 0 0 0,0 0 1 0 0,0 1-1 0 0,1-1 0 0 0,-1 0 1 0 0,0 0-1 0 0,0 0 0 0 0,0 0 1 0 0,0 0-1 0 0,1 0 1 0 0,-1 0-1 0 0,0 0 0 0 0,0 1 1 0 0,0-1-1 0 0,1 0 0 0 0,-1 0 1 0 0,0 0-1 0 0,0 0 0 0 0,1 0 1 0 0,-1 2 9 0 0,0 0 1 0 0,-1 1 0 0 0,1-1-1 0 0,0 0 1 0 0,-1 0-1 0 0,0 1 1 0 0,1-1 0 0 0,-1 0-1 0 0,-2 4 1 0 0,-13 18 93 0 0,16-24-139 0 0,0 1-1 0 0,0-1 1 0 0,0 0-1 0 0,-1 1 1 0 0,1-1 0 0 0,0 0-1 0 0,0 1 1 0 0,0-1-1 0 0,-1 0 1 0 0,1 0-1 0 0,0 1 1 0 0,-1-1 0 0 0,1 0-1 0 0,0 0 1 0 0,0 1-1 0 0,-1-1 1 0 0,1 0-1 0 0,0 0 1 0 0,-1 0 0 0 0,1 1-1 0 0,0-1 1 0 0,-1 0-1 0 0,1 0 1 0 0,-1 0 0 0 0,1 0-1 0 0,0 0 1 0 0,-1 0-1 0 0,1 0 1 0 0,0 0-1 0 0,-1 0 1 0 0,1 0 0 0 0,-1 0-1 0 0,1 0 1 0 0,0 0-1 0 0,-1 0 1 0 0,1 0-1 0 0,0-1 1 0 0,-1 1 0 0 0,1 0-1 0 0,0 0 1 0 0,-1 0-1 0 0,1 0 1 0 0,0-1 0 0 0,-1 1-1 0 0,1 0 1 0 0,0 0-1 0 0,0-1 1 0 0,-1 1-1 0 0,1 0 1 0 0,0-1 0 0 0,0 1-1 0 0,0 0 1 0 0,-1-1-1 0 0,1 1 1 0 0,0 0-1 0 0,0-1 1 0 0,0 0-17 0 0,-1 1 0 0 0,1 0 0 0 0,0 0 0 0 0,0-1 0 0 0,0 1 0 0 0,0 0 0 0 0,-1-1 1 0 0,1 1-1 0 0,0 0 0 0 0,0 0 0 0 0,0-1 0 0 0,-1 1 0 0 0,1 0 0 0 0,0 0 0 0 0,0 0 0 0 0,-1-1 0 0 0,1 1 0 0 0,0 0 0 0 0,-1 0 0 0 0,1 0 0 0 0,0 0 0 0 0,0 0 0 0 0,-1 0 0 0 0,1 0 0 0 0,0 0 1 0 0,-1-1-1 0 0,1 1 0 0 0,0 0 0 0 0,-1 0 0 0 0,1 0 0 0 0,0 0 0 0 0,-1 1 0 0 0,1-1 0 0 0,-1 0 2 0 0,1 0 1 0 0,0 0-1 0 0,-1 0 0 0 0,1 0 0 0 0,0 0 1 0 0,-1 0-1 0 0,1 0 0 0 0,0 0 0 0 0,-1 0 1 0 0,1-1-1 0 0,0 1 0 0 0,-1 0 1 0 0,1 0-1 0 0,0 0 0 0 0,0 0 0 0 0,-1 0 1 0 0,1-1-1 0 0,0 1 0 0 0,0 0 0 0 0,-1 0 1 0 0,1 0-1 0 0,0-1 0 0 0,0 1 1 0 0,-1 0-1 0 0,1 0 0 0 0,0-1 0 0 0,0 1 1 0 0,0 0-1 0 0,0-1 0 0 0,-1 1 0 0 0,1 0 1 0 0,0-1-1 0 0,0 1 0 0 0,0 0 1 0 0,0 0-1 0 0,0-1 0 0 0,0 1 0 0 0,0 0 1 0 0,0-1-1 0 0,0 1 0 0 0,0 0 1 0 0,0-1-1 0 0,0 1 0 0 0,0 0 0 0 0,0-1 1 0 0,0 1-1 0 0,0 0 0 0 0,0-1 0 0 0,1 1 1 0 0,-1-1-1 0 0,0-3-656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0.764"/>
    </inkml:context>
    <inkml:brush xml:id="br0">
      <inkml:brushProperty name="width" value="0.05" units="cm"/>
      <inkml:brushProperty name="height" value="0.05" units="cm"/>
    </inkml:brush>
  </inkml:definitions>
  <inkml:trace contextRef="#ctx0" brushRef="#br0">309 17 6845 0 0,'-4'-14'687'0'0,"4"14"-664"0"0,0 0 1 0 0,-1 0-1 0 0,1 0 1 0 0,0-1 0 0 0,0 1-1 0 0,0 0 1 0 0,0 0 0 0 0,0 0-1 0 0,-1 0 1 0 0,1 0-1 0 0,0 0 1 0 0,0-1 0 0 0,0 1-1 0 0,0 0 1 0 0,-1 0 0 0 0,1 0-1 0 0,0 0 1 0 0,0 0-1 0 0,0 0 1 0 0,-1 0 0 0 0,1 0-1 0 0,0 0 1 0 0,0 0 0 0 0,0 0-1 0 0,-1 0 1 0 0,1 0-1 0 0,0 0 1 0 0,0 0 0 0 0,-1 0-1 0 0,1 0 1 0 0,0 0 0 0 0,0 0-1 0 0,0 0 1 0 0,-1 0-1 0 0,1 0 1 0 0,0 0 0 0 0,0 0-1 0 0,0 1 1 0 0,0-1-1 0 0,-1 0 1 0 0,1 0 0 0 0,0 0-1 0 0,0 0 1 0 0,0 0 0 0 0,0 1-1 0 0,0-1 1 0 0,-1 0-1 0 0,0 4 8 0 0,0 0 0 0 0,1 0-1 0 0,-1 0 1 0 0,1-1-1 0 0,-1 1 1 0 0,1 0 0 0 0,0 0-1 0 0,1 0 1 0 0,-1 0-1 0 0,1 0 1 0 0,1 6 0 0 0,0 3 136 0 0,25 156 1291 0 0,3 23-498 0 0,-25-103-489 0 0,-11 145-1 0 0,-29 88 391 0 0,26-245-662 0 0,-16 119 331 0 0,-56 606 1273 0 0,73-642-1555 0 0,-20 300 58 0 0,-31-3-127 0 0,14-247-68 0 0,-2 5 35 0 0,44-197-129 0 0,-2 5 9 0 0,2 0 0 0 0,-1 24 1 0 0,4-47-22 0 0,-1 0 1 0 0,1 1 0 0 0,0-1 0 0 0,0 1 0 0 0,0-1 0 0 0,0 1 0 0 0,0-1-1 0 0,0 1 1 0 0,0-1 0 0 0,0 1 0 0 0,0-1 0 0 0,0 1 0 0 0,0-1 0 0 0,0 1-1 0 0,0-1 1 0 0,0 1 0 0 0,0-1 0 0 0,1 1 0 0 0,-1-1 0 0 0,0 0-1 0 0,0 1 1 0 0,1-1 0 0 0,-1 1 0 0 0,0-1 0 0 0,0 0 0 0 0,1 1 0 0 0,-1-1-1 0 0,0 0 1 0 0,1 1 0 0 0,-1-1 0 0 0,1 0 0 0 0,-1 1 0 0 0,0-1 0 0 0,1 0-1 0 0,-1 0 1 0 0,1 0 0 0 0,0 1 0 0 0,-1-2 6 0 0,0 1 0 0 0,1 0 0 0 0,-1-1 0 0 0,0 1 0 0 0,0 0 1 0 0,0-1-1 0 0,1 1 0 0 0,-1 0 0 0 0,0-1 0 0 0,0 1 0 0 0,0-1 0 0 0,0 1 0 0 0,0-1 0 0 0,0 1 0 0 0,0 0 0 0 0,0-1 1 0 0,0 1-1 0 0,0-1 0 0 0,0 1 0 0 0,0 0 0 0 0,0-1 0 0 0,0 1 0 0 0,0-1 0 0 0,0 1 0 0 0,-1-1 0 0 0,1 1 1 0 0,0 0-1 0 0,0-1 0 0 0,0 1 0 0 0,-1 0 0 0 0,1-1 0 0 0,0 1 0 0 0,-1 0 0 0 0,1-1 0 0 0,0 1 0 0 0,0 0 0 0 0,-1-1 1 0 0,1 1-13 0 0,-1 0 0 0 0,1 0 0 0 0,0-1 0 0 0,0 1 1 0 0,0 0-1 0 0,-1 0 0 0 0,1-1 0 0 0,0 1 0 0 0,0 0 1 0 0,0 0-1 0 0,0-1 0 0 0,0 1 0 0 0,0 0 1 0 0,0-1-1 0 0,0 1 0 0 0,0 0 0 0 0,0 0 0 0 0,0-1 1 0 0,0 1-1 0 0,0 0 0 0 0,0-1 0 0 0,0 1 0 0 0,0 0 1 0 0,0 0-1 0 0,0-1 0 0 0,0 1 0 0 0,0 0 0 0 0,0-1 1 0 0,0 1-1 0 0,0 0 0 0 0,1 0 0 0 0,-1-1 1 0 0,0 1-1 0 0,0 0 0 0 0,0 0 0 0 0,0 0 0 0 0,1-1 1 0 0,-1 1-1 0 0,0 0 0 0 0,0 0 0 0 0,1 0 0 0 0,-1 0 1 0 0,0-1-1 0 0,0 1 0 0 0,1 0 0 0 0,-1 0 0 0 0,1 0 1 0 0,-1 0 15 0 0,18 1-47 0 0,462 9-51 0 0,-165-2 103 0 0,1093 3-113 0 0,-1172-10 116 0 0,-10 0-18 0 0,382-1-164 0 0,-3-27-488 0 0,-600 27 633 0 0,35-3-109 0 0,0-1-1 0 0,0-2 1 0 0,68-19-1 0 0,-107 25 102 0 0,0 0 0 0 0,0-1 0 0 0,1 1 0 0 0,-1 0 0 0 0,0-1 0 0 0,0 1-1 0 0,1-1 1 0 0,-1 1 0 0 0,0-1 0 0 0,0 0 0 0 0,0 1 0 0 0,0-1 0 0 0,0 0-1 0 0,0 0 1 0 0,0 0 0 0 0,0 0 0 0 0,0 0 0 0 0,-1 0 0 0 0,1 0-1 0 0,0 0 1 0 0,0 0 0 0 0,-1 0 0 0 0,1-1 0 0 0,-1 1 0 0 0,1 0 0 0 0,0-2-1 0 0,-2 1-46 0 0,1 0 0 0 0,-1 0 0 0 0,0 0 0 0 0,1 0 0 0 0,-1 1 0 0 0,0-1 0 0 0,0 0 0 0 0,0 0 1 0 0,0 1-1 0 0,-1-1 0 0 0,1 1 0 0 0,0-1 0 0 0,-1 1 0 0 0,1 0 0 0 0,-1-1 0 0 0,1 1 0 0 0,-4-2 0 0 0,-20-12-988 0 0,-1 1 0 0 0,0 1 0 0 0,-30-11 0 0 0,33 15 357 0 0,-18-7-736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2.649"/>
    </inkml:context>
    <inkml:brush xml:id="br0">
      <inkml:brushProperty name="width" value="0.05" units="cm"/>
      <inkml:brushProperty name="height" value="0.05" units="cm"/>
    </inkml:brush>
  </inkml:definitions>
  <inkml:trace contextRef="#ctx0" brushRef="#br0">50 10 5725 0 0,'-49'-4'690'0'0,"49"4"-679"0"0,1 0 0 0 0,-1 0 0 0 0,0 0 0 0 0,0 0 0 0 0,0 0 0 0 0,0 0 0 0 0,0 0 1 0 0,0 0-1 0 0,1 0 0 0 0,-1 0 0 0 0,0 1 0 0 0,0-1 0 0 0,0 0 0 0 0,0 0 0 0 0,0 0 0 0 0,0 0 0 0 0,0 0 0 0 0,1 0 0 0 0,-1 0 0 0 0,0 0 0 0 0,0 1 0 0 0,0-1 0 0 0,0 0 0 0 0,0 0 0 0 0,0 0 0 0 0,0 0 0 0 0,0 0 0 0 0,0 1 0 0 0,0-1 0 0 0,0 0 0 0 0,0 0 0 0 0,0 0 0 0 0,0 0 0 0 0,0 0 0 0 0,0 0 0 0 0,0 1 0 0 0,0-1 1 0 0,0 0-1 0 0,0 0 0 0 0,0 0 0 0 0,0 0 0 0 0,0 0 0 0 0,0 1 0 0 0,0-1 0 0 0,0 0 0 0 0,0 0 0 0 0,0 0 0 0 0,-1 0 0 0 0,1 0 0 0 0,0 0 0 0 0,0 1 0 0 0,0-1 0 0 0,0 0 0 0 0,0 0 0 0 0,0 0 0 0 0,0 0 0 0 0,0 0 0 0 0,-1 0 0 0 0,1 0 0 0 0,0 0 0 0 0,0 0 0 0 0,0 0 0 0 0,0 0 0 0 0,0 0 0 0 0,-1 0 0 0 0,1 0 0 0 0,0 0 1 0 0,0 0-1 0 0,1 1 2 0 0,0 0 0 0 0,0-1 1 0 0,-1 1-1 0 0,1 0 1 0 0,0-1-1 0 0,0 1 1 0 0,1-1-1 0 0,-1 1 0 0 0,0-1 1 0 0,0 0-1 0 0,0 0 1 0 0,0 1-1 0 0,2-1 1 0 0,168-9 573 0 0,-25 0-404 0 0,965 8 371 0 0,0 33-752 0 0,-120-2-196 0 0,1120 10 158 0 0,-2099-40 237 0 0,411 3 23 0 0,-3-29 35 0 0,-403 25-39 0 0,-10 0 14 0 0,0 1 0 0 0,0-1 1 0 0,0 0-1 0 0,0 0 0 0 0,-1-1 0 0 0,1 1 0 0 0,-1-2 0 0 0,1 1 0 0 0,8-5 0 0 0,-15 7-29 0 0,0 0-1 0 0,0 0 1 0 0,0 0-1 0 0,0-1 1 0 0,0 1-1 0 0,0 0 1 0 0,0 0-1 0 0,0 0 1 0 0,0 0-1 0 0,0 0 1 0 0,0 0-1 0 0,0 0 1 0 0,0-1-1 0 0,0 1 1 0 0,1 0-1 0 0,-1 0 1 0 0,0 0 0 0 0,0 0-1 0 0,0 0 1 0 0,0 0-1 0 0,-1 0 1 0 0,1-1-1 0 0,0 1 1 0 0,0 0-1 0 0,0 0 1 0 0,0 0-1 0 0,0 0 1 0 0,0 0-1 0 0,0 0 1 0 0,0 0-1 0 0,0-1 1 0 0,0 1-1 0 0,0 0 1 0 0,0 0-1 0 0,0 0 1 0 0,0 0 0 0 0,0 0-1 0 0,0 0 1 0 0,-1 0-1 0 0,1 0 1 0 0,0 0-1 0 0,0 0 1 0 0,0-1-1 0 0,0 1 1 0 0,0 0-1 0 0,0 0 1 0 0,0 0-1 0 0,-1 0 1 0 0,1 0-1 0 0,0 0 1 0 0,0 0-1 0 0,0 0 1 0 0,-12-4 140 0 0,-12-1-40 0 0,-41 4-37 0 0,58 1-38 0 0,0 0 1 0 0,1 1-1 0 0,-1 0 0 0 0,0 1 0 0 0,1 0 0 0 0,-1 0 0 0 0,-8 4 1 0 0,13-5-30 0 0,0 0 0 0 0,1 1 0 0 0,-1-1 1 0 0,0 1-1 0 0,1 0 0 0 0,0-1 0 0 0,-1 1 1 0 0,1 0-1 0 0,0 0 0 0 0,0 0 0 0 0,0 0 1 0 0,0 0-1 0 0,0 0 0 0 0,0 0 0 0 0,1 1 1 0 0,-1-1-1 0 0,1 0 0 0 0,-1 0 1 0 0,1 5-1 0 0,-1 8 5 0 0,1 31 1 0 0,1-13-2 0 0,-4 429 1438 0 0,4-253-842 0 0,0-17-316 0 0,-5 362 596 0 0,4 44 366 0 0,3-254-939 0 0,-4-184-280 0 0,3 174-43 0 0,14-164 46 0 0,-14-142-36 0 0,-2-26 4 0 0,0-1 1 0 0,0 1 0 0 0,0-1 0 0 0,0 1 0 0 0,0 0 0 0 0,0-1 0 0 0,0 1 0 0 0,-1-1-1 0 0,1 1 1 0 0,-1-1 0 0 0,1 1 0 0 0,-1-1 0 0 0,1 1 0 0 0,-2 0 0 0 0,2-2 0 0 0,0 0 0 0 0,0 0 0 0 0,0 0 0 0 0,0 0 0 0 0,1 0 1 0 0,-1 0-1 0 0,0 0 0 0 0,0 0 0 0 0,0 0 0 0 0,0 0 0 0 0,0 0 1 0 0,0 0-1 0 0,0 0 0 0 0,0 0 0 0 0,1 0 0 0 0,-1 0 0 0 0,0 0 0 0 0,0 0 1 0 0,0 0-1 0 0,0 0 0 0 0,0 0 0 0 0,0 0 0 0 0,0 1 0 0 0,0-1 1 0 0,0 0-1 0 0,1 0 0 0 0,-1 0 0 0 0,0 0 0 0 0,0 0 0 0 0,0 0 1 0 0,0 0-1 0 0,0 0 0 0 0,0 0 0 0 0,0 0 0 0 0,0 0 0 0 0,0 1 1 0 0,0-1-1 0 0,0 0 0 0 0,0 0 0 0 0,0 0 0 0 0,0 0 0 0 0,0 0 0 0 0,0 0 1 0 0,0 0-1 0 0,0 0 0 0 0,0 1 0 0 0,0-1 0 0 0,0 0 0 0 0,0 0 1 0 0,0 0-1 0 0,0 0 0 0 0,0 0 0 0 0,0 0 0 0 0,0 1 0 0 0,-1 10 4 0 0,-2 7 14 0 0,-3 5-21 0 0,5-20 3 0 0,0 0 0 0 0,0 0 0 0 0,0 0 0 0 0,0 0-1 0 0,0 0 1 0 0,1 0 0 0 0,-1 3 0 0 0,2 23 21 0 0,-5 36 0 0 0,-1-57-30 0 0,0 0 0 0 0,-1 0 0 0 0,0-1 0 0 0,0 0 0 0 0,-1 0 0 0 0,0 0 0 0 0,0-1 0 0 0,-10 6 0 0 0,15-2 18 0 0,0-1 0 0 0,-1 1-1 0 0,-5 10 1 0 0,-5-1-18 0 0,10-16 6 0 0,1 0 0 0 0,-1 1-1 0 0,1-1 1 0 0,0 1 0 0 0,0-1 0 0 0,0 1 0 0 0,-1 4 0 0 0,-24 93 15 0 0,26-99-11 0 0,0 1 0 0 0,0-1 0 0 0,0 1 0 0 0,0-1 0 0 0,-1 0-1 0 0,1 0 1 0 0,-4 4 0 0 0,5-5 2 0 0,0-1-1 0 0,-1 1 0 0 0,1-1 0 0 0,0 1 0 0 0,-1-1 0 0 0,1 1 0 0 0,-1-1 1 0 0,1 0-1 0 0,-1 1 0 0 0,1-1 0 0 0,-1 0 0 0 0,1 1 0 0 0,-1-1 0 0 0,1 0 0 0 0,-1 0 1 0 0,0 1-1 0 0,1-1 0 0 0,-1 0 0 0 0,1 0 0 0 0,-1 0 0 0 0,0 0 0 0 0,1 0 1 0 0,-1 0-1 0 0,1 0 0 0 0,-1 0 0 0 0,0 0 0 0 0,1 0 0 0 0,-1 0 0 0 0,1 0 0 0 0,-1 0 1 0 0,0-1-1 0 0,1 1 0 0 0,-1 0 0 0 0,1 0 0 0 0,-2-1 0 0 0,-6-6-4 0 0,0 2 0 0 0,-1-1 0 0 0,0 1-1 0 0,0 0 1 0 0,0 1 0 0 0,-1 0 0 0 0,-17-5 0 0 0,12 6-4 0 0,-1 0 0 0 0,-1 1 0 0 0,1 1 0 0 0,-20 1 0 0 0,-233 12 0 0 0,7 0 45 0 0,-555-5 67 0 0,100-3-141 0 0,2 25-16 0 0,-16 51-1561 0 0,647-65-179 0 0,48-10 662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3.831"/>
    </inkml:context>
    <inkml:brush xml:id="br0">
      <inkml:brushProperty name="width" value="0.05" units="cm"/>
      <inkml:brushProperty name="height" value="0.05" units="cm"/>
    </inkml:brush>
  </inkml:definitions>
  <inkml:trace contextRef="#ctx0" brushRef="#br0">0 114 4996 0 0,'0'0'1877'0'0,"4"-1"-1687"0"0,14-2-17 0 0,-14 2 653 0 0,40 0-625 0 0,145-4-39 0 0,88-5 298 0 0,-211 7-397 0 0,1719-38 764 0 0,-398 59-561 0 0,-462-3-296 0 0,-843-14 22 0 0,451 1-44 0 0,-4-30 191 0 0,-487 21-102 0 0,-30 5 610 0 0,0 0 0 0 0,19-1 0 0 0,-35 0-531 0 0,-11-9-17 0 0,11 8-22 0 0,-10 0 1 0 0,-40-12-17 0 0,52 16-55 0 0,-12-4 5 0 0,22 11 49 0 0,-2-5-57 0 0,9 6 1 0 0,1-1 1 0 0,0 0-1 0 0,0-2 0 0 0,1 1 1 0 0,18 2-1 0 0,72 0 11 0 0,-103-9 53 0 0,-6-1-33 0 0,-16-5-33 0 0,9 4-19 0 0,-1 1 0 0 0,1 0 0 0 0,-11-1-1 0 0,20 3 17 0 0,2 2-6 0 0,1 0 0 0 0,1 0-1 0 0,-1 0 1 0 0,0 0 0 0 0,0-1 0 0 0,0 1-1 0 0,6 1 1 0 0,-1-1 30 0 0,-4 0-104 0 0,-1-1 1 0 0,0 0-1 0 0,0 0 0 0 0,1 0 1 0 0,-1-1-1 0 0,0 1 0 0 0,1-1 1 0 0,-1 0-1 0 0,0 0 0 0 0,1 0 0 0 0,-1 0 1 0 0,7-2-1 0 0,1 1-511 0 0,8-3-1291 0 0,-15 2 948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4.918"/>
    </inkml:context>
    <inkml:brush xml:id="br0">
      <inkml:brushProperty name="width" value="0.05" units="cm"/>
      <inkml:brushProperty name="height" value="0.05" units="cm"/>
    </inkml:brush>
  </inkml:definitions>
  <inkml:trace contextRef="#ctx0" brushRef="#br0">9 64 5973 0 0,'9'155'3002'0'0,"-9"-111"-2824"0"0,-4 108-58 0 0,5-91-109 0 0,1-26 23 0 0,-2-21 0 0 0,0-11 30 0 0,0-9-49 0 0,-10-266-417 0 0,4 168 388 0 0,6 96 27 0 0,0-1 1 0 0,0 1-1 0 0,0-1 0 0 0,1 1 1 0 0,1-1-1 0 0,-1 1 1 0 0,2 0-1 0 0,2-10 0 0 0,-3 15-8 0 0,-1-1 0 0 0,1 1 0 0 0,0 0-1 0 0,0-1 1 0 0,0 1 0 0 0,1 0 0 0 0,-1 0 0 0 0,1 1-1 0 0,0-1 1 0 0,-1 0 0 0 0,1 1 0 0 0,0 0-1 0 0,1-1 1 0 0,-1 1 0 0 0,0 1 0 0 0,1-1-1 0 0,-1 0 1 0 0,1 1 0 0 0,-1 0 0 0 0,7-2 0 0 0,4 0 9 0 0,0 1 0 0 0,0 0 0 0 0,0 1 0 0 0,0 1 0 0 0,0 0 0 0 0,1 1 0 0 0,-1 1 0 0 0,19 4 0 0 0,-26-4-4 0 0,0 0 0 0 0,-1 0 0 0 0,1 1 0 0 0,-1-1 0 0 0,0 2 0 0 0,0-1 0 0 0,0 1 1 0 0,8 6-1 0 0,-10-7-8 0 0,-1 1 0 0 0,0-1 0 0 0,0 0 0 0 0,-1 1 0 0 0,1-1 0 0 0,-1 1 0 0 0,1 0 0 0 0,-1 0 0 0 0,-1 0 0 0 0,1 0 0 0 0,0 0 0 0 0,-1 0 0 0 0,0 1 0 0 0,1 6 0 0 0,-1-6-1 0 0,-1 0 0 0 0,0 0 1 0 0,-1 1-1 0 0,1-1 0 0 0,-1 0 1 0 0,0 0-1 0 0,0 0 0 0 0,-1 0 1 0 0,1 0-1 0 0,-1 0 0 0 0,0 0 1 0 0,0 0-1 0 0,-1-1 0 0 0,0 1 0 0 0,1-1 1 0 0,-2 0-1 0 0,1 0 0 0 0,0 0 1 0 0,-1 0-1 0 0,0 0 0 0 0,1-1 1 0 0,-1 1-1 0 0,-7 3 0 0 0,-7 5-32 0 0,0-1-1 0 0,-1-1 0 0 0,0 0 1 0 0,-26 9-1 0 0,39-17 23 0 0,-3 2-9 0 0,0-1 0 0 0,0 0 0 0 0,-1 0-1 0 0,1 0 1 0 0,-1-2 0 0 0,-9 2 0 0 0,18-3-3 0 0,36 2-125 0 0,37 3 95 0 0,-44-4 70 0 0,1 1-1 0 0,-1 1 0 0 0,0 1 1 0 0,0 2-1 0 0,54 18 0 0 0,-78-22-15 0 0,1 1 0 0 0,-1-1-1 0 0,1 1 1 0 0,-1 0 0 0 0,0 0 0 0 0,0 1 0 0 0,-1-1-1 0 0,1 1 1 0 0,-1 0 0 0 0,0-1 0 0 0,1 2-1 0 0,-2-1 1 0 0,1 0 0 0 0,0 0 0 0 0,3 10-1 0 0,-6-12 0 0 0,1 0 0 0 0,0 1-1 0 0,-1-1 1 0 0,1 0 0 0 0,-1 1-1 0 0,1-1 1 0 0,-1 0 0 0 0,0 1-1 0 0,0-1 1 0 0,0 1-1 0 0,-1-1 1 0 0,1 0 0 0 0,-1 1-1 0 0,1-1 1 0 0,-1 0 0 0 0,0 1-1 0 0,1-1 1 0 0,-1 0 0 0 0,-1 0-1 0 0,1 0 1 0 0,0 1 0 0 0,0-1-1 0 0,-1-1 1 0 0,1 1-1 0 0,-1 0 1 0 0,0 0 0 0 0,1 0-1 0 0,-1-1 1 0 0,0 1 0 0 0,0-1-1 0 0,0 0 1 0 0,0 1 0 0 0,0-1-1 0 0,0 0 1 0 0,-4 1 0 0 0,-5 3 2 0 0,-2-1 0 0 0,1-1 1 0 0,0 0-1 0 0,-1 0 1 0 0,0-1-1 0 0,0-1 1 0 0,1 0-1 0 0,-1 0 1 0 0,-19-3-1 0 0,4-1-2 0 0,-1-1 0 0 0,1-2 0 0 0,-32-10 0 0 0,51 13-20 0 0,0 0-1 0 0,1 0 1 0 0,-1-1-1 0 0,1 0 1 0 0,0 0-1 0 0,0-1 1 0 0,1 0-1 0 0,-8-7 1 0 0,12 10-40 0 0,1-1 0 0 0,-1 1 0 0 0,1-1 1 0 0,0 0-1 0 0,0 0 0 0 0,0 0 0 0 0,0 0 0 0 0,1 0 0 0 0,-1 0 0 0 0,1 0 1 0 0,0-1-1 0 0,-1 1 0 0 0,2 0 0 0 0,-1-1 0 0 0,0 1 0 0 0,1-1 0 0 0,-1 0 1 0 0,1 1-1 0 0,0-1 0 0 0,0 1 0 0 0,1-1 0 0 0,-1 1 0 0 0,2-5 0 0 0,-1 0-152 0 0,7-20-694 0 0,2 15 226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5.371"/>
    </inkml:context>
    <inkml:brush xml:id="br0">
      <inkml:brushProperty name="width" value="0.05" units="cm"/>
      <inkml:brushProperty name="height" value="0.05" units="cm"/>
    </inkml:brush>
  </inkml:definitions>
  <inkml:trace contextRef="#ctx0" brushRef="#br0">36 83 6221 0 0,'-17'106'1413'0'0,"16"-86"-1390"0"0,-1-1 1 0 0,2 1-1 0 0,1-1 1 0 0,0 1-1 0 0,2-1 1 0 0,0 0-1 0 0,1 0 1 0 0,1 0-1 0 0,0 0 0 0 0,2-1 1 0 0,9 21-1 0 0,-10-24 18 0 0,-16-23 26 0 0,6 3-70 0 0,0-1 0 0 0,0 0 0 0 0,0 1-1 0 0,1-1 1 0 0,0-1 0 0 0,0 1-1 0 0,1 0 1 0 0,-4-14 0 0 0,1-4-15 0 0,-2-29 0 0 0,3 19 24 0 0,0 10 85 0 0,2 0 0 0 0,0 0 0 0 0,3-36 0 0 0,-1 54-32 0 0,1 0 0 0 0,0-1 0 0 0,0 1 0 0 0,0 0 0 0 0,1 0 0 0 0,0 0 0 0 0,0 0 0 0 0,0 0 0 0 0,1 0 0 0 0,0 1 0 0 0,0-1-1 0 0,0 1 1 0 0,1 0 0 0 0,0 0 0 0 0,0 0 0 0 0,0 0 0 0 0,0 1 0 0 0,8-7 0 0 0,-5 8-33 0 0,-1-1 0 0 0,1 1 0 0 0,0 0 0 0 0,0 1 1 0 0,1 0-1 0 0,-1 0 0 0 0,0 0 0 0 0,1 1 0 0 0,-1 0 0 0 0,1 0 0 0 0,-1 1 0 0 0,1 0 0 0 0,10 2 0 0 0,-9-1 0 0 0,0 0 0 0 0,-1 1-1 0 0,1 0 1 0 0,-1 0 0 0 0,1 1-1 0 0,-1 0 1 0 0,0 0 0 0 0,0 1-1 0 0,-1 0 1 0 0,1 1 0 0 0,9 6 0 0 0,-15-9 13 0 0,0 0 0 0 0,1 1-1 0 0,-1-1 1 0 0,0 0 0 0 0,-1 1 0 0 0,1-1 0 0 0,0 1 0 0 0,-1-1 0 0 0,1 1 0 0 0,-1 0 0 0 0,0-1 0 0 0,0 1 0 0 0,0 0 0 0 0,0 0 0 0 0,0 0 0 0 0,-1 0 0 0 0,1 0 0 0 0,-1 0 0 0 0,0 0 0 0 0,0 0 0 0 0,0 0 0 0 0,0 0 0 0 0,-1 0 0 0 0,0 4-1 0 0,0-4 21 0 0,0 1 0 0 0,0-1 0 0 0,-1 1 0 0 0,0-1 0 0 0,0 0 0 0 0,1 1 0 0 0,-2-1 0 0 0,1 0 0 0 0,0 0 0 0 0,-1-1 0 0 0,1 1-1 0 0,-1 0 1 0 0,0-1 0 0 0,0 1 0 0 0,0-1 0 0 0,0 0 0 0 0,0 0 0 0 0,-1 0 0 0 0,-5 2 0 0 0,0-1-30 0 0,0 0 1 0 0,-1-1-1 0 0,1 0 0 0 0,-1 0 1 0 0,1-1-1 0 0,-1 0 1 0 0,0-1-1 0 0,1 0 0 0 0,-12-1 1 0 0,-4-3-645 0 0,0-1 0 0 0,-31-10 0 0 0,32 6-319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6.814"/>
    </inkml:context>
    <inkml:brush xml:id="br0">
      <inkml:brushProperty name="width" value="0.05" units="cm"/>
      <inkml:brushProperty name="height" value="0.05" units="cm"/>
    </inkml:brush>
  </inkml:definitions>
  <inkml:trace contextRef="#ctx0" brushRef="#br0">1 60 6565 0 0,'4'-3'39'0'0,"0"1"0"0"0,0-1 0 0 0,-1 0 1 0 0,1 0-1 0 0,3-4 0 0 0,-3 4 24 0 0,-1 0 0 0 0,1 0 1 0 0,0 0-1 0 0,-1 0 0 0 0,1 1 0 0 0,8-5 0 0 0,-4 4 67 0 0,-1 1 1 0 0,0-1-1 0 0,1 2 1 0 0,0-1-1 0 0,10-1 1 0 0,-16 3-92 0 0,-1 0 0 0 0,0 0 0 0 0,1 0 0 0 0,-1 0 0 0 0,0 0 0 0 0,1 0 0 0 0,-1 0 0 0 0,0 1 0 0 0,1-1 0 0 0,-1 0 0 0 0,0 1 1 0 0,0-1-1 0 0,1 1 0 0 0,-1-1 0 0 0,0 1 0 0 0,0 0 0 0 0,0-1 0 0 0,0 1 0 0 0,0 0 0 0 0,0 0 0 0 0,0 0 0 0 0,0 0 0 0 0,0 0 0 0 0,0 0 0 0 0,0 0 0 0 0,-1 0 0 0 0,1 0 0 0 0,0 0 1 0 0,-1 0-1 0 0,1 0 0 0 0,-1 1 0 0 0,1-1 0 0 0,-1 0 0 0 0,0 0 0 0 0,1 1 0 0 0,-1-1 0 0 0,0 0 0 0 0,0 1 0 0 0,0-1 0 0 0,0 3 0 0 0,-1 9 178 0 0,0 1-1 0 0,0 0 1 0 0,-2-1-1 0 0,0 0 0 0 0,-6 18 1 0 0,-30 65 459 0 0,24-62-329 0 0,-12 39 1 0 0,24-64-322 0 0,1 0 1 0 0,0 1 0 0 0,1 0 0 0 0,-1-1-1 0 0,2 1 1 0 0,-1 0 0 0 0,2 0-1 0 0,1 15 1 0 0,-2-23-27 0 0,1 1 0 0 0,0-1 0 0 0,-1 1 0 0 0,1-1 0 0 0,0 0 0 0 0,0 1 0 0 0,0-1 0 0 0,1 0 1 0 0,-1 1-1 0 0,1-1 0 0 0,-1 0 0 0 0,1 0 0 0 0,0 0 0 0 0,-1 0 0 0 0,1-1 0 0 0,0 1 0 0 0,0 0 0 0 0,0-1 0 0 0,1 0 0 0 0,-1 1 0 0 0,0-1 0 0 0,0 0 0 0 0,1 0 1 0 0,-1 0-1 0 0,1 0 0 0 0,-1-1 0 0 0,1 1 0 0 0,-1-1 0 0 0,1 1 0 0 0,-1-1 0 0 0,1 0 0 0 0,-1 0 0 0 0,1 0 0 0 0,0 0 0 0 0,-1 0 0 0 0,1-1 0 0 0,3 0 0 0 0,0 0-102 0 0,1-1 0 0 0,-1 1 0 0 0,1-1 0 0 0,-1 0 0 0 0,1 0 0 0 0,-1-1 0 0 0,0 0 0 0 0,0 0 0 0 0,0-1 0 0 0,7-5 0 0 0,1-3-794 0 0,-1-1 1 0 0,19-22 0 0 0,-9 10-170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9.437"/>
    </inkml:context>
    <inkml:brush xml:id="br0">
      <inkml:brushProperty name="width" value="0.05" units="cm"/>
      <inkml:brushProperty name="height" value="0.05" units="cm"/>
    </inkml:brush>
  </inkml:definitions>
  <inkml:trace contextRef="#ctx0" brushRef="#br0">273 392 4784 0 0,'30'-13'200'0'0,"-26"12"-145"0"0,-1 0 0 0 0,1-1 0 0 0,-1 1 1 0 0,1-1-1 0 0,-1 1 0 0 0,1-1 0 0 0,-1 0 0 0 0,0 0 0 0 0,0-1 1 0 0,0 1-1 0 0,3-4 0 0 0,45-47 1363 0 0,-35 38-1046 0 0,-1 0-1 0 0,-1-1 1 0 0,0 0-1 0 0,11-18 1 0 0,-22 28-325 0 0,0 1 1 0 0,0-1-1 0 0,-1 0 1 0 0,1 0-1 0 0,-1 0 1 0 0,-1 0-1 0 0,1 0 0 0 0,-1 0 1 0 0,0-1-1 0 0,0 1 1 0 0,-1 0-1 0 0,0-1 0 0 0,0 1 1 0 0,0-1-1 0 0,-1 1 1 0 0,0 0-1 0 0,-3-12 1 0 0,3 14-29 0 0,-1 0 0 0 0,1-1 1 0 0,-1 1-1 0 0,0 0 0 0 0,0 0 1 0 0,-1 0-1 0 0,1 0 1 0 0,-1 0-1 0 0,0 0 0 0 0,0 1 1 0 0,0-1-1 0 0,0 1 0 0 0,-1 0 1 0 0,1 0-1 0 0,-1 0 1 0 0,0 1-1 0 0,-7-5 0 0 0,4 4-10 0 0,1 1-1 0 0,-1 0 0 0 0,0 0 0 0 0,0 1 0 0 0,0 0 1 0 0,0 0-1 0 0,0 0 0 0 0,0 1 0 0 0,0 0 1 0 0,0 0-1 0 0,-8 2 0 0 0,-12 2-4 0 0,1 1 0 0 0,0 1 0 0 0,1 2 0 0 0,-38 15 0 0 0,47-16 1 0 0,1 1 0 0 0,0 0-1 0 0,0 1 1 0 0,1 0 0 0 0,0 1-1 0 0,1 1 1 0 0,0 0-1 0 0,-13 16 1 0 0,21-21-4 0 0,0 0 0 0 0,1 0-1 0 0,0 0 1 0 0,1 0 0 0 0,-1 1 0 0 0,1 0-1 0 0,0 0 1 0 0,1 0 0 0 0,0 0 0 0 0,0 0 0 0 0,1 0-1 0 0,-1 0 1 0 0,1 1 0 0 0,1-1 0 0 0,0 1-1 0 0,0-1 1 0 0,0 0 0 0 0,1 1 0 0 0,0-1 0 0 0,0 0-1 0 0,1 1 1 0 0,2 6 0 0 0,1-1 0 0 0,0-1 0 0 0,1 0 0 0 0,0 0 0 0 0,1-1-1 0 0,0 1 1 0 0,1-2 0 0 0,0 1 0 0 0,1-1 0 0 0,0 0 0 0 0,0-1 0 0 0,17 13 0 0 0,27 15 0 0 0,65 34 1 0 0,36 26 3 0 0,-150-95-4 0 0,-1 1-1 0 0,1 0 1 0 0,-1 0 0 0 0,0 0 0 0 0,0 0 0 0 0,0 1 0 0 0,0-1 0 0 0,0 1 0 0 0,-1-1 0 0 0,0 1 0 0 0,3 5 0 0 0,-5-7 0 0 0,0-1-1 0 0,1 0 1 0 0,-1 0 0 0 0,0 0-1 0 0,0 0 1 0 0,0 1 0 0 0,0-1-1 0 0,0 0 1 0 0,0 0 0 0 0,0 0-1 0 0,0 1 1 0 0,0-1 0 0 0,0 0-1 0 0,-1 0 1 0 0,1 0 0 0 0,-1 0-1 0 0,1 0 1 0 0,-1 2 0 0 0,-1-1 0 0 0,1-1 1 0 0,-1 1 0 0 0,1-1 0 0 0,-1 1-1 0 0,1-1 1 0 0,-1 1 0 0 0,0-1 0 0 0,0 0-1 0 0,0 0 1 0 0,1 0 0 0 0,-1 0 0 0 0,0 0 0 0 0,-4 1-1 0 0,-16 4-116 0 0,-1-1 1 0 0,0 0-1 0 0,0-2 0 0 0,-1 0 0 0 0,1-2 0 0 0,-1-1 0 0 0,1 0 0 0 0,-1-2 1 0 0,1-1-1 0 0,-46-11 0 0 0,63 12-11 0 0,-1 0 0 0 0,1 0 0 0 0,-1-1 0 0 0,1 1 0 0 0,0-1 0 0 0,0-1 0 0 0,0 1 0 0 0,1-1 0 0 0,-1 0 0 0 0,1-1 0 0 0,0 1 0 0 0,0-1 0 0 0,0 0 0 0 0,1 0 0 0 0,0-1 0 0 0,0 1 0 0 0,0-1 0 0 0,1 0 0 0 0,0 0 0 0 0,0 0 0 0 0,0 0 0 0 0,1-1 0 0 0,0 1 0 0 0,0-1 0 0 0,0 1 0 0 0,1-1 0 0 0,-1-10 0 0 0,3-13-649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119"/>
    </inkml:context>
    <inkml:brush xml:id="br0">
      <inkml:brushProperty name="width" value="0.05" units="cm"/>
      <inkml:brushProperty name="height" value="0.05" units="cm"/>
    </inkml:brush>
  </inkml:definitions>
  <inkml:trace contextRef="#ctx0" brushRef="#br0">61 7 6065 0 0,'-2'-1'78'0'0,"-1"0"0"0"0,0 0 1 0 0,0 0-1 0 0,0 0 0 0 0,0 1 1 0 0,0-1-1 0 0,0 1 0 0 0,0 0 1 0 0,0 0-1 0 0,0 0 0 0 0,0 0 1 0 0,0 1-1 0 0,0-1 0 0 0,0 1 1 0 0,0 0-1 0 0,0-1 0 0 0,-3 3 1 0 0,6-2-68 0 0,-1 0 0 0 0,0-1 0 0 0,1 1 0 0 0,-1 0 0 0 0,1 0 0 0 0,0 0 0 0 0,-1 0 0 0 0,1 0 0 0 0,0 0 0 0 0,-1 1 0 0 0,1-1 0 0 0,0 0 0 0 0,0 0 0 0 0,0 0 0 0 0,0 0 0 0 0,0 0 0 0 0,0 0 0 0 0,0 0 0 0 0,1 0 0 0 0,-1 1 0 0 0,0 0-24 0 0,1 0 0 0 0,-1 0 0 0 0,0 0 1 0 0,1 0-1 0 0,-1 0 0 0 0,1 0 1 0 0,0 0-1 0 0,0-1 0 0 0,-1 1 1 0 0,1 0-1 0 0,0-1 0 0 0,2 3 1 0 0,16 15-748 0 0,-7-12 256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471"/>
    </inkml:context>
    <inkml:brush xml:id="br0">
      <inkml:brushProperty name="width" value="0.05" units="cm"/>
      <inkml:brushProperty name="height" value="0.05" units="cm"/>
    </inkml:brush>
  </inkml:definitions>
  <inkml:trace contextRef="#ctx0" brushRef="#br0">218 388 6249 0 0,'3'-3'40'0'0,"0"0"1"0"0,0 0-1 0 0,0 0 1 0 0,-1 0 0 0 0,1-1-1 0 0,-1 1 1 0 0,1-1-1 0 0,-1 1 1 0 0,0-1 0 0 0,-1 0-1 0 0,1 0 1 0 0,-1 0-1 0 0,0 0 1 0 0,0 0 0 0 0,1-5-1 0 0,-1 6 28 0 0,-1 0-17 0 0,-1 1 0 0 0,1 0 0 0 0,-1-1 0 0 0,0 1 0 0 0,1 0-1 0 0,-1-1 1 0 0,0 1 0 0 0,0 0 0 0 0,-1 0 0 0 0,1 0 0 0 0,0 0 0 0 0,-1 0 0 0 0,1 0 0 0 0,-1 0 0 0 0,0 1 0 0 0,1-1 0 0 0,-1 1-1 0 0,0-1 1 0 0,0 1 0 0 0,0-1 0 0 0,-4-1 0 0 0,2 3-4 0 0,1 1 0 0 0,-1-1 0 0 0,1 1 0 0 0,0 0 0 0 0,-1 0 0 0 0,1 0-1 0 0,0 0 1 0 0,-5 3 0 0 0,1-1 10 0 0,-5 1 12 0 0,1 1 0 0 0,0 0 0 0 0,0 1-1 0 0,0 0 1 0 0,0 1 0 0 0,1 0-1 0 0,0 1 1 0 0,1 0 0 0 0,0 0 0 0 0,0 1-1 0 0,1 0 1 0 0,0 0 0 0 0,0 1-1 0 0,-10 18 1 0 0,15-22-46 0 0,-1 1 1 0 0,1 0-1 0 0,0 0 0 0 0,1 0 0 0 0,0 1 1 0 0,-3 14-1 0 0,5-20-19 0 0,0-1 0 0 0,0 1-1 0 0,0-1 1 0 0,0 1 0 0 0,0-1 0 0 0,0 1 0 0 0,1 0 0 0 0,-1-1 0 0 0,1 1 0 0 0,-1-1 0 0 0,1 1-1 0 0,-1-1 1 0 0,1 0 0 0 0,0 1 0 0 0,0-1 0 0 0,1 3 0 0 0,0-3 0 0 0,-1 0 0 0 0,1 0 0 0 0,0 1 1 0 0,-1-1-1 0 0,1 0 0 0 0,0-1 0 0 0,0 1 0 0 0,0 0 0 0 0,0-1 0 0 0,0 1 1 0 0,0-1-1 0 0,0 1 0 0 0,0-1 0 0 0,0 0 0 0 0,0 0 0 0 0,4 0 1 0 0,5-1 1 0 0,1 0-1 0 0,-1 0 1 0 0,1-2 0 0 0,-1 1 0 0 0,0-1 0 0 0,0-1 0 0 0,0 0 0 0 0,0-1 0 0 0,-1 0 0 0 0,0-1 0 0 0,0 0 0 0 0,0 0 0 0 0,0-1 0 0 0,-1 0 0 0 0,9-10 0 0 0,-5 5-13 0 0,-1-1 0 0 0,-1 0 0 0 0,0 0 0 0 0,-1-1-1 0 0,-1-1 1 0 0,0 0 0 0 0,-1 0 0 0 0,0-1 0 0 0,8-25 0 0 0,-8 7 19 0 0,-1-1 1 0 0,-1 1-1 0 0,1-68 0 0 0,-7 98-9 0 0,0-3 13 0 0,0 1-1 0 0,0 0 0 0 0,0-1 1 0 0,-1 1-1 0 0,0-1 1 0 0,-1 1-1 0 0,1 0 1 0 0,-4-8-1 0 0,5 14-14 0 0,0 0-1 0 0,0 0 1 0 0,0-1 0 0 0,0 1-1 0 0,0 0 1 0 0,0 0 0 0 0,0 0 0 0 0,0 0-1 0 0,0-1 1 0 0,0 1 0 0 0,-1 0-1 0 0,1 0 1 0 0,0 0 0 0 0,0 0 0 0 0,0 0-1 0 0,0 0 1 0 0,0 0 0 0 0,0-1-1 0 0,0 1 1 0 0,-1 0 0 0 0,1 0 0 0 0,0 0-1 0 0,0 0 1 0 0,0 0 0 0 0,0 0-1 0 0,0 0 1 0 0,-1 0 0 0 0,1 0 0 0 0,0 0-1 0 0,0 0 1 0 0,0 0 0 0 0,0 0-1 0 0,-1 0 1 0 0,1 0 0 0 0,0 0 0 0 0,0 0-1 0 0,0 0 1 0 0,0 0 0 0 0,0 0-1 0 0,-1 0 1 0 0,1 0 0 0 0,0 0 0 0 0,0 0-1 0 0,-6 8 1 0 0,-2 11-29 0 0,-11 46 183 0 0,-15 99 0 0 0,31-137-288 0 0,1-1 0 0 0,1 1-1 0 0,1 0 1 0 0,1 0 0 0 0,2-1 0 0 0,10 50-1 0 0,-10-67-189 0 0,1-1 0 0 0,-1 1 0 0 0,1 0 0 0 0,1-1-1 0 0,6 11 1 0 0,2-5-633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7.788"/>
    </inkml:context>
    <inkml:brush xml:id="br0">
      <inkml:brushProperty name="width" value="0.05" units="cm"/>
      <inkml:brushProperty name="height" value="0.05" units="cm"/>
    </inkml:brush>
  </inkml:definitions>
  <inkml:trace contextRef="#ctx0" brushRef="#br0">54 0 6657 0 0,'-7'7'2461'0'0,"6"-4"-2451"0"0,-1 1 1 0 0,1-1-1 0 0,0 0 1 0 0,0 1-1 0 0,0-1 1 0 0,0 1-1 0 0,1-1 1 0 0,-1 8-1 0 0,-5 20-16 0 0,-23 48-1691 0 0,26-70 985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8.163"/>
    </inkml:context>
    <inkml:brush xml:id="br0">
      <inkml:brushProperty name="width" value="0.05" units="cm"/>
      <inkml:brushProperty name="height" value="0.05" units="cm"/>
    </inkml:brush>
  </inkml:definitions>
  <inkml:trace contextRef="#ctx0" brushRef="#br0">8 162 6501 0 0,'-1'-1'56'0'0,"0"-1"0"0"0,0 0 0 0 0,1 0 0 0 0,-1 1 0 0 0,0-1 0 0 0,0 0 0 0 0,1 0 0 0 0,0 0 0 0 0,-1 0 0 0 0,1 0 0 0 0,0 0 0 0 0,0 0 0 0 0,0 0 0 0 0,0 0 0 0 0,0 0 0 0 0,0 0 0 0 0,0 0 0 0 0,1 0 0 0 0,0-3 0 0 0,1-2 383 0 0,0 0 0 0 0,0 0 0 0 0,0-1 0 0 0,4-6 0 0 0,-2 9-314 0 0,0-1 0 0 0,0 1 0 0 0,0-1 0 0 0,0 1 0 0 0,1 0-1 0 0,0 1 1 0 0,0-1 0 0 0,0 1 0 0 0,0 0 0 0 0,1 0 0 0 0,0 1 0 0 0,0 0 0 0 0,0 0-1 0 0,0 0 1 0 0,0 0 0 0 0,1 1 0 0 0,-1 0 0 0 0,1 1 0 0 0,12-2 0 0 0,-15 2-133 0 0,0 1 0 0 0,0 0 0 0 0,1 0 0 0 0,-1 0 0 0 0,0 0 0 0 0,1 1 1 0 0,-1 0-1 0 0,0 0 0 0 0,0 0 0 0 0,0 0 0 0 0,1 1 0 0 0,-1-1 0 0 0,-1 1 0 0 0,1 0 1 0 0,0 1-1 0 0,0-1 0 0 0,-1 0 0 0 0,1 1 0 0 0,-1 0 0 0 0,0 0 0 0 0,0 0 0 0 0,0 0 1 0 0,0 1-1 0 0,-1-1 0 0 0,1 1 0 0 0,-1-1 0 0 0,0 1 0 0 0,0 0 0 0 0,0 0 1 0 0,-1 0-1 0 0,3 7 0 0 0,-1 0-1 0 0,-1 1-1 0 0,0 0 1 0 0,-1 0 0 0 0,0 0 0 0 0,-1 0-1 0 0,-1 0 1 0 0,1 0 0 0 0,-2 0-1 0 0,0 0 1 0 0,-4 15 0 0 0,2-11 18 0 0,-1-1-1 0 0,-1 0 1 0 0,0-1 0 0 0,-1 1 0 0 0,-1-1-1 0 0,0-1 1 0 0,-13 18 0 0 0,21-30-8 0 0,-1 0 1 0 0,1-1 0 0 0,-1 1-1 0 0,1 0 1 0 0,-1-1 0 0 0,1 1-1 0 0,-1 0 1 0 0,0-1-1 0 0,1 1 1 0 0,-1-1 0 0 0,0 1-1 0 0,1-1 1 0 0,-1 1 0 0 0,0-1-1 0 0,0 1 1 0 0,1-1-1 0 0,-1 0 1 0 0,0 1 0 0 0,0-1-1 0 0,0 0 1 0 0,1 0 0 0 0,-1 0-1 0 0,0 0 1 0 0,0 0-1 0 0,0 0 1 0 0,0 0 0 0 0,-1 0-1 0 0,1-1-11 0 0,0 1-1 0 0,0-1 0 0 0,0 0 1 0 0,0 0-1 0 0,0 0 0 0 0,0 0 1 0 0,1 1-1 0 0,-1-1 0 0 0,0-1 1 0 0,0 1-1 0 0,1 0 0 0 0,-1 0 1 0 0,1 0-1 0 0,-1 0 0 0 0,1 0 1 0 0,-1-2-1 0 0,-1-5-66 0 0,0 0 0 0 0,0 0 0 0 0,1 0 1 0 0,-1-14-1 0 0,3 7 65 0 0,1 0 1 0 0,0 1 0 0 0,1-1 0 0 0,1 0-1 0 0,0 1 1 0 0,1 0 0 0 0,0 0-1 0 0,1 0 1 0 0,1 1 0 0 0,0 0-1 0 0,1 0 1 0 0,0 0 0 0 0,1 1 0 0 0,0 1-1 0 0,1-1 1 0 0,12-10 0 0 0,-19 20 9 0 0,0-1 1 0 0,0 1 0 0 0,0 0 0 0 0,0 0-1 0 0,0 0 1 0 0,0 0 0 0 0,1 1 0 0 0,-1-1 0 0 0,1 1-1 0 0,-1 0 1 0 0,1 0 0 0 0,-1 0 0 0 0,1 0-1 0 0,0 1 1 0 0,0 0 0 0 0,-1-1 0 0 0,1 1-1 0 0,0 1 1 0 0,0-1 0 0 0,-1 0 0 0 0,1 1-1 0 0,0 0 1 0 0,-1 0 0 0 0,1 0 0 0 0,-1 0-1 0 0,1 1 1 0 0,-1-1 0 0 0,0 1 0 0 0,1 0-1 0 0,-1 0 1 0 0,0 0 0 0 0,0 0 0 0 0,0 0-1 0 0,0 1 1 0 0,-1 0 0 0 0,1-1 0 0 0,-1 1-1 0 0,0 0 1 0 0,1 0 0 0 0,-1 0 0 0 0,0 1-1 0 0,-1-1 1 0 0,1 0 0 0 0,1 7 0 0 0,2 1 29 0 0,-1 1 1 0 0,-1 1 0 0 0,0-1 0 0 0,-1 0 0 0 0,0 1-1 0 0,-1-1 1 0 0,-1 1 0 0 0,-1 24 0 0 0,-1-19-594 0 0,-1 1 0 0 0,0-1 0 0 0,-2 1 0 0 0,0-1 0 0 0,-10 22 0 0 0,13-27-569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8.628"/>
    </inkml:context>
    <inkml:brush xml:id="br0">
      <inkml:brushProperty name="width" value="0.05" units="cm"/>
      <inkml:brushProperty name="height" value="0.05" units="cm"/>
    </inkml:brush>
  </inkml:definitions>
  <inkml:trace contextRef="#ctx0" brushRef="#br0">170 184 6097 0 0,'-21'-65'438'0'0,"17"53"-91"0"0,1-1-1 0 0,-2-18 1 0 0,-3-13 745 0 0,8 43-1071 0 0,0 0 0 0 0,-1 0 0 0 0,1 0 0 0 0,0 0 0 0 0,0 0 0 0 0,-1 0 0 0 0,1 1 0 0 0,-1-1 0 0 0,1 0 0 0 0,-1 0 0 0 0,1 0 0 0 0,-1 1 0 0 0,1-1 0 0 0,-1 0-1 0 0,0 1 1 0 0,1-1 0 0 0,-1 0 0 0 0,0 1 0 0 0,0-1 0 0 0,1 1 0 0 0,-1-1 0 0 0,0 1 0 0 0,0-1 0 0 0,0 1 0 0 0,-1-1 0 0 0,0 1-10 0 0,0 0 1 0 0,0 0-1 0 0,1 0 1 0 0,-1 1-1 0 0,0-1 1 0 0,0 0-1 0 0,1 1 1 0 0,-1-1-1 0 0,0 1 1 0 0,1 0-1 0 0,-1-1 1 0 0,1 1-1 0 0,-3 1 1 0 0,-2 2 25 0 0,0 1 0 0 0,-1 0 1 0 0,1 0-1 0 0,1 0 0 0 0,-9 10 0 0 0,9-8-13 0 0,0-1-1 0 0,1 1 1 0 0,-1 1-1 0 0,2-1 1 0 0,-1 1-1 0 0,1-1 1 0 0,0 1-1 0 0,0 0 1 0 0,1 0 0 0 0,1 0-1 0 0,-1 1 1 0 0,0 15-1 0 0,2-20-27 0 0,0 0-1 0 0,0 0 1 0 0,1 0-1 0 0,-1 0 1 0 0,1 0-1 0 0,0 0 1 0 0,0 0-1 0 0,1 0 1 0 0,-1-1-1 0 0,1 1 1 0 0,-1 0-1 0 0,1-1 1 0 0,1 0-1 0 0,-1 1 1 0 0,0-1-1 0 0,1 0 1 0 0,-1 0-1 0 0,1 0 1 0 0,0 0-1 0 0,0-1 1 0 0,0 1-1 0 0,0-1 1 0 0,1 0-1 0 0,-1 0 1 0 0,1 0 0 0 0,-1 0-1 0 0,1-1 1 0 0,0 1-1 0 0,4 0 1 0 0,-4 0-46 0 0,0-1 1 0 0,0 0-1 0 0,0 0 0 0 0,0-1 1 0 0,1 1-1 0 0,-1-1 1 0 0,0 0-1 0 0,1 0 1 0 0,-1 0-1 0 0,0-1 1 0 0,1 0-1 0 0,-1 1 1 0 0,0-1-1 0 0,0-1 1 0 0,0 1-1 0 0,0-1 1 0 0,0 1-1 0 0,0-1 1 0 0,0 0-1 0 0,-1-1 1 0 0,1 1-1 0 0,-1-1 1 0 0,1 1-1 0 0,-1-1 1 0 0,0 0-1 0 0,0 0 1 0 0,0-1-1 0 0,2-3 1 0 0,0 0 30 0 0,0-1 1 0 0,0 0 0 0 0,-1-1 0 0 0,0 1 0 0 0,-1-1 0 0 0,0 0-1 0 0,0 0 1 0 0,-1 0 0 0 0,0 0 0 0 0,-1 0 0 0 0,1 0 0 0 0,-2-13-1 0 0,2 1 112 0 0,-2 16-29 0 0,1-1 0 0 0,-1 1 0 0 0,0-1 0 0 0,-2-9 0 0 0,-2 6 241 0 0,2 21-169 0 0,1-1-187 0 0,-2 5 29 0 0,-4 17-44 0 0,1 0 0 0 0,-2 51 0 0 0,8-79-106 0 0,1-1 0 0 0,-1 1 0 0 0,1 0 0 0 0,0 0 0 0 0,0-1 0 0 0,0 1-1 0 0,0-1 1 0 0,3 6 0 0 0,4-2-516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9.382"/>
    </inkml:context>
    <inkml:brush xml:id="br0">
      <inkml:brushProperty name="width" value="0.05" units="cm"/>
      <inkml:brushProperty name="height" value="0.05" units="cm"/>
    </inkml:brush>
  </inkml:definitions>
  <inkml:trace contextRef="#ctx0" brushRef="#br0">8 29 6689 0 0,'-4'-7'162'0'0,"1"3"310"0"0,3 9 11 0 0,0 7-296 0 0,2-6-119 0 0,-1 0-1 0 0,1 0 0 0 0,0-1 0 0 0,0 1 0 0 0,0 0 0 0 0,1-1 1 0 0,0 1-1 0 0,0-1 0 0 0,1 0 0 0 0,6 8 0 0 0,-3-2 56 0 0,-1-3-79 0 0,-1 0-1 0 0,0 1 1 0 0,0 0-1 0 0,-1 0 1 0 0,4 14-1 0 0,-6-18-37 0 0,-1 0 0 0 0,0-1 0 0 0,-1 1-1 0 0,1 0 1 0 0,-1-1 0 0 0,0 1 0 0 0,0 0-1 0 0,0-1 1 0 0,-1 1 0 0 0,1 0 0 0 0,-1-1-1 0 0,-1 1 1 0 0,-1 7 0 0 0,-1-3 7 0 0,3-6-11 0 0,0 0 0 0 0,0 0 0 0 0,0 0 0 0 0,0 0 0 0 0,-1 0-1 0 0,1 0 1 0 0,-1-1 0 0 0,0 1 0 0 0,0-1 0 0 0,0 1 0 0 0,0-1 0 0 0,0 1 0 0 0,0-1 0 0 0,-1 0 0 0 0,-3 2 0 0 0,5-4-3 0 0,1 0 0 0 0,-1 1 0 0 0,0-1 0 0 0,0 0 0 0 0,0 0 0 0 0,1-1 0 0 0,-1 1 0 0 0,0 0 1 0 0,0 0-1 0 0,1 0 0 0 0,-1 0 0 0 0,0-1 0 0 0,0 1 0 0 0,1 0 0 0 0,-1-1 0 0 0,0 1 0 0 0,1-1 0 0 0,-1 1 0 0 0,0-1 0 0 0,1 1 0 0 0,-1-1 0 0 0,1 1 1 0 0,-1-1-1 0 0,1 1 0 0 0,-1-1 0 0 0,1 0 0 0 0,-1 1 0 0 0,1-1 0 0 0,0 0 0 0 0,-1 1 0 0 0,1-1 0 0 0,0 0 0 0 0,-1 0 0 0 0,1 1 0 0 0,0-1 0 0 0,0-1 1 0 0,-8-33-21 0 0,7 34 22 0 0,1-8-9 0 0,-1 0 0 0 0,2 0 0 0 0,-1 1 0 0 0,1-1 0 0 0,0 0 1 0 0,1 0-1 0 0,0 1 0 0 0,4-14 0 0 0,0 7-8 0 0,0 0 1 0 0,1 0-1 0 0,15-24 0 0 0,-17 32 15 0 0,0 0 0 0 0,1 0 0 0 0,0 1 0 0 0,1-1 0 0 0,-1 1 0 0 0,1 0 0 0 0,14-8 0 0 0,-19 12-2 0 0,1 1 0 0 0,-1-1 0 0 0,1 1 0 0 0,-1 0 0 0 0,1 0 0 0 0,0 0 0 0 0,-1 0 0 0 0,1 0 0 0 0,0 0 0 0 0,0 1 0 0 0,0-1 0 0 0,-1 1 0 0 0,1 0 0 0 0,0 0 0 0 0,0 0 0 0 0,0 0 0 0 0,0 0 0 0 0,0 1 0 0 0,-1-1 0 0 0,1 1 1 0 0,0 0-1 0 0,0 0 0 0 0,-1 0 0 0 0,1 0 0 0 0,-1 0 0 0 0,1 1 0 0 0,-1-1 0 0 0,4 3 0 0 0,-4-1 4 0 0,1 0 1 0 0,-1 0-1 0 0,0 1 1 0 0,0-1-1 0 0,0 0 1 0 0,-1 1 0 0 0,1-1-1 0 0,-1 1 1 0 0,0-1-1 0 0,0 1 1 0 0,0 0-1 0 0,0-1 1 0 0,0 1-1 0 0,-1 0 1 0 0,0 6-1 0 0,0 5 24 0 0,0-1 0 0 0,-5 25-1 0 0,-5-9-1 0 0,8-26-22 0 0,0 1 0 0 0,1-1 1 0 0,-1 1-1 0 0,1-1 1 0 0,0 1-1 0 0,-1 9 1 0 0,30-47 35 0 0,-22 23-40 0 0,47-61 0 0 0,-48 65 3 0 0,1 0-1 0 0,-1 1 0 0 0,1 0 0 0 0,0 0 0 0 0,0 0 0 0 0,1 0 0 0 0,-1 1 0 0 0,15-7 1 0 0,-19 10-2 0 0,0 1 1 0 0,0-1-1 0 0,0 0 1 0 0,0 1 0 0 0,0-1-1 0 0,0 1 1 0 0,0 0 0 0 0,0-1-1 0 0,0 1 1 0 0,0 0 0 0 0,1 0-1 0 0,-1 0 1 0 0,0 1 0 0 0,0-1-1 0 0,0 1 1 0 0,0-1 0 0 0,0 1-1 0 0,0-1 1 0 0,0 1 0 0 0,0 0-1 0 0,0 0 1 0 0,0 0 0 0 0,0 0-1 0 0,0 1 1 0 0,-1-1 0 0 0,1 0-1 0 0,2 3 1 0 0,-1 0 4 0 0,-1-1 1 0 0,0 1-1 0 0,1 0 1 0 0,-1 0-1 0 0,-1 0 1 0 0,1 0-1 0 0,0 0 1 0 0,-1 1-1 0 0,0-1 1 0 0,0 0-1 0 0,-1 1 1 0 0,1 6 0 0 0,0 9 52 0 0,0-1 80 0 0,5 33-1 0 0,-5-48-121 0 0,0 0 0 0 0,0 0 1 0 0,0 0-1 0 0,0-1 0 0 0,1 1 1 0 0,-1 0-1 0 0,1-1 0 0 0,0 1 1 0 0,0-1-1 0 0,0 0 0 0 0,1 0 1 0 0,-1 1-1 0 0,1-1 0 0 0,4 3 1 0 0,-4-4-14 0 0,0-1 1 0 0,0 1-1 0 0,0-1 1 0 0,0 0-1 0 0,0-1 1 0 0,0 1-1 0 0,0 0 1 0 0,0-1 0 0 0,0 0-1 0 0,1 1 1 0 0,-1-1-1 0 0,0-1 1 0 0,0 1-1 0 0,1 0 1 0 0,-1-1 0 0 0,0 0-1 0 0,0 1 1 0 0,0-1-1 0 0,0 0 1 0 0,0-1-1 0 0,0 1 1 0 0,3-2-1 0 0,8-4-116 0 0,0-1 0 0 0,26-20 0 0 0,-29 20 79 0 0,-1 0 0 0 0,0-1 0 0 0,-1-1-1 0 0,1 1 1 0 0,-2-2 0 0 0,1 1 0 0 0,-2-1 0 0 0,1 0-1 0 0,-1-1 1 0 0,-1 0 0 0 0,0 0 0 0 0,-1 0 0 0 0,6-22-1 0 0,-10 32 40 0 0,-1-1 0 0 0,1 1 0 0 0,-1-1 0 0 0,0 1 0 0 0,0 0 0 0 0,0-1 0 0 0,0 1-1 0 0,0-1 1 0 0,0 1 0 0 0,-1-1 0 0 0,1 1 0 0 0,-1 0 0 0 0,-2-5 0 0 0,3 6 2 0 0,-1-1 1 0 0,0 1-1 0 0,0-1 1 0 0,0 1-1 0 0,0 0 1 0 0,-1 0-1 0 0,1 0 1 0 0,0 0-1 0 0,0 0 1 0 0,-1 0-1 0 0,1 0 1 0 0,-1 0 0 0 0,1 0-1 0 0,-1 0 1 0 0,1 1-1 0 0,-3-1 1 0 0,0 0 7 0 0,0 0 1 0 0,-1 0-1 0 0,1 1 1 0 0,-1 0-1 0 0,1 0 1 0 0,-1 0-1 0 0,1 1 1 0 0,-1-1-1 0 0,1 1 1 0 0,0 0-1 0 0,-1 0 1 0 0,1 1-1 0 0,-7 2 1 0 0,5-1 16 0 0,0 0 1 0 0,0 1 0 0 0,1-1-1 0 0,-1 1 1 0 0,1 1-1 0 0,0-1 1 0 0,0 1-1 0 0,0-1 1 0 0,1 1-1 0 0,-1 1 1 0 0,1-1 0 0 0,1 1-1 0 0,-1-1 1 0 0,1 1-1 0 0,0 0 1 0 0,0 1-1 0 0,0-1 1 0 0,1 0-1 0 0,0 1 1 0 0,1-1 0 0 0,-1 1-1 0 0,1 0 1 0 0,0-1-1 0 0,1 1 1 0 0,0 0-1 0 0,0 0 1 0 0,0-1-1 0 0,1 1 1 0 0,1 7 0 0 0,0-9-30 0 0,-1 0 1 0 0,1-1-1 0 0,0 1 0 0 0,0 0 1 0 0,1-1-1 0 0,-1 0 1 0 0,1 1-1 0 0,0-1 1 0 0,0 0-1 0 0,0-1 1 0 0,1 1-1 0 0,-1 0 1 0 0,1-1-1 0 0,0 0 1 0 0,0 0-1 0 0,0 0 0 0 0,1 0 1 0 0,-1-1-1 0 0,1 1 1 0 0,5 1-1 0 0,-1 0-206 0 0,0-1-1 0 0,1 0 1 0 0,0 0-1 0 0,-1-1 1 0 0,1 0-1 0 0,0-1 0 0 0,0 0 1 0 0,0 0-1 0 0,12-2 1 0 0,1-2-697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0:59.710"/>
    </inkml:context>
    <inkml:brush xml:id="br0">
      <inkml:brushProperty name="width" value="0.05" units="cm"/>
      <inkml:brushProperty name="height" value="0.05" units="cm"/>
    </inkml:brush>
  </inkml:definitions>
  <inkml:trace contextRef="#ctx0" brushRef="#br0">16 5 6625 0 0,'-2'0'96'0'0,"-6"0"218"0"0,8 0-308 0 0,-1 0 1 0 0,1 0-1 0 0,0 0 0 0 0,0 0 1 0 0,0 0-1 0 0,0 0 1 0 0,0 0-1 0 0,0 0 1 0 0,0 0-1 0 0,0 0 1 0 0,-1 0-1 0 0,1 0 1 0 0,0 0-1 0 0,0 0 0 0 0,0 0 1 0 0,0 0-1 0 0,0 0 1 0 0,0 0-1 0 0,0-1 1 0 0,0 1-1 0 0,0 0 1 0 0,0 0-1 0 0,-1 0 1 0 0,1 0-1 0 0,0 0 1 0 0,0 0-1 0 0,0 0 0 0 0,0 0 1 0 0,0 0-1 0 0,0 0 1 0 0,0 0-1 0 0,0-1 1 0 0,0 1-1 0 0,0 0 1 0 0,0 0-1 0 0,0 0 1 0 0,0 0-1 0 0,0 0 0 0 0,0 0 1 0 0,0 0-1 0 0,0 0 1 0 0,0-1-1 0 0,0 1 1 0 0,0 0-1 0 0,0 0 1 0 0,0 0-1 0 0,0 0 1 0 0,0 0-1 0 0,0 0 0 0 0,0 0 1 0 0,0 0-1 0 0,0-1 1 0 0,0 1-1 0 0,0 0 1 0 0,0 0-1 0 0,0 0 1 0 0,0 0-1 0 0,0 0 1 0 0,1 0-1 0 0,-2 2 201 0 0,1 1-1 0 0,1-1 1 0 0,-1 1-1 0 0,0-1 1 0 0,0 1-1 0 0,1-1 1 0 0,-1 1-1 0 0,1-1 1 0 0,0 0 0 0 0,0 1-1 0 0,0-1 1 0 0,0 0-1 0 0,0 0 1 0 0,2 3-1 0 0,0 1-253 0 0,-1 0 0 0 0,1 1 0 0 0,-1-1 0 0 0,0 1 0 0 0,-1-1 0 0 0,0 1-1 0 0,0 0 1 0 0,0 0 0 0 0,-1-1 0 0 0,0 1 0 0 0,0 0 0 0 0,-1 0 0 0 0,0 0 0 0 0,0-1 0 0 0,-1 1-1 0 0,1-1 1 0 0,-2 1 0 0 0,1-1 0 0 0,-1 1 0 0 0,-3 6 0 0 0,-3 3-947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311"/>
    </inkml:context>
    <inkml:brush xml:id="br0">
      <inkml:brushProperty name="width" value="0.05" units="cm"/>
      <inkml:brushProperty name="height" value="0.05" units="cm"/>
    </inkml:brush>
  </inkml:definitions>
  <inkml:trace contextRef="#ctx0" brushRef="#br0">172 104 6501 0 0,'2'-1'95'0'0,"0"-1"1"0"0,-1 1-1 0 0,0 0 0 0 0,1 0 1 0 0,-1 0-1 0 0,0-1 1 0 0,1 1-1 0 0,-1-1 1 0 0,0 1-1 0 0,0-1 1 0 0,0 1-1 0 0,-1-1 1 0 0,1 0-1 0 0,0 0 0 0 0,0 1 1 0 0,-1-1-1 0 0,1 0 1 0 0,-1 0-1 0 0,0 1 1 0 0,1-1-1 0 0,-1 0 1 0 0,0 0-1 0 0,0 0 1 0 0,0 0-1 0 0,0 0 0 0 0,-1 1 1 0 0,1-1-1 0 0,0 0 1 0 0,-1 0-1 0 0,0 0 1 0 0,1 1-1 0 0,-1-1 1 0 0,0 0-1 0 0,0 1 1 0 0,1-1-1 0 0,-2 0 1 0 0,0-1-1 0 0,0 0-32 0 0,0 0 1 0 0,0 0-1 0 0,0 0 1 0 0,0 1-1 0 0,-1-1 1 0 0,0 1-1 0 0,1 0 1 0 0,-1-1-1 0 0,0 1 1 0 0,0 0-1 0 0,0 0 1 0 0,0 1-1 0 0,0-1 1 0 0,0 1-1 0 0,-1 0 1 0 0,1-1-1 0 0,0 1 1 0 0,-1 1-1 0 0,-5-2 1 0 0,5 2-10 0 0,-1 1 0 0 0,1-1 0 0 0,0 1 1 0 0,-1-1-1 0 0,1 1 0 0 0,0 1 0 0 0,0-1 1 0 0,0 1-1 0 0,0-1 0 0 0,0 1 0 0 0,0 0 0 0 0,0 0 1 0 0,1 1-1 0 0,-1-1 0 0 0,-5 6 0 0 0,4-3-8 0 0,1 0-1 0 0,0 1 1 0 0,0-1-1 0 0,0 1 0 0 0,0 0 1 0 0,1 0-1 0 0,0 0 1 0 0,0 0-1 0 0,-3 11 0 0 0,4-10-9 0 0,-1 1-1 0 0,2 1 1 0 0,-1-1-1 0 0,1 0 1 0 0,0 0-1 0 0,1 0 0 0 0,0 1 1 0 0,0-1-1 0 0,1 0 1 0 0,0 0-1 0 0,0 1 1 0 0,1-1-1 0 0,0 0 1 0 0,0 0-1 0 0,1-1 0 0 0,0 1 1 0 0,5 8-1 0 0,-3-10-37 0 0,-1 0 0 0 0,1-1 0 0 0,0 0 0 0 0,0 0 0 0 0,1-1 1 0 0,0 1-1 0 0,0-1 0 0 0,0-1 0 0 0,0 1 0 0 0,0-1 0 0 0,1 0 0 0 0,-1 0 0 0 0,1-1 0 0 0,0 1 0 0 0,0-2 0 0 0,0 1 0 0 0,0-1 0 0 0,0 0 0 0 0,0 0 0 0 0,0-1 0 0 0,9-1 0 0 0,0 1-317 0 0,0-2 0 0 0,0 0-1 0 0,0-1 1 0 0,-1 0 0 0 0,1-1 0 0 0,-1-1-1 0 0,0-1 1 0 0,22-10 0 0 0,-31 13 174 0 0,1-1-1 0 0,0 1 1 0 0,-1-1-1 0 0,0-1 1 0 0,0 1-1 0 0,0-1 1 0 0,-1 0-1 0 0,1 0 1 0 0,-1-1 0 0 0,0 1-1 0 0,-1-1 1 0 0,0-1-1 0 0,0 1 1 0 0,0 0-1 0 0,0-1 1 0 0,-1 0 0 0 0,0 0-1 0 0,-1 0 1 0 0,1 0-1 0 0,-1 0 1 0 0,1-12-1 0 0,-2 12 214 0 0,0 0 0 0 0,-1 1 0 0 0,0-1 0 0 0,-1 0 0 0 0,0 0 0 0 0,0 0-1 0 0,0 0 1 0 0,0 0 0 0 0,-1 0 0 0 0,-1 1 0 0 0,1-1 0 0 0,-1 1 0 0 0,0 0 0 0 0,0 0 0 0 0,-7-10-1 0 0,5 50 290 0 0,-4 180-164 0 0,9-211-234 0 0,2 22-92 0 0,-2-24 70 0 0,0 1-1 0 0,0-1 1 0 0,1 0-1 0 0,-1 0 0 0 0,0 0 1 0 0,1 0-1 0 0,-1 0 0 0 0,1 0 1 0 0,-1 0-1 0 0,1 0 0 0 0,0 0 1 0 0,-1 0-1 0 0,1 0 0 0 0,0 0 1 0 0,0 0-1 0 0,0 0 0 0 0,0 0 1 0 0,1 0-1 0 0,6 2-553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624"/>
    </inkml:context>
    <inkml:brush xml:id="br0">
      <inkml:brushProperty name="width" value="0.05" units="cm"/>
      <inkml:brushProperty name="height" value="0.05" units="cm"/>
    </inkml:brush>
  </inkml:definitions>
  <inkml:trace contextRef="#ctx0" brushRef="#br0">22 10 7549 0 0,'-2'-3'-148'0'0,"0"-4"268"0"0,0 10-236 0 0,-3-3 244 0 0,1 1-248 0 0,8 2 232 0 0,-8 2-224 0 0,0-2 220 0 0,4 4-60 0 0,-2-2-272 0 0,4 1 220 0 0,-2 0-56 0 0,4 2-36 0 0,0-2-148 0 0,1 0 72 0 0,-1 3-416 0 0,0-4 52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0.924"/>
    </inkml:context>
    <inkml:brush xml:id="br0">
      <inkml:brushProperty name="width" value="0.05" units="cm"/>
      <inkml:brushProperty name="height" value="0.05" units="cm"/>
    </inkml:brush>
  </inkml:definitions>
  <inkml:trace contextRef="#ctx0" brushRef="#br0">59 11 7133 0 0,'-1'-11'228'0'0,"-9"16"91"0"0,9-5-301 0 0,0 0 0 0 0,0 0 0 0 0,0 1 0 0 0,0-1 0 0 0,0 0 0 0 0,0 1 0 0 0,0-1 1 0 0,0 1-1 0 0,0-1 0 0 0,0 1 0 0 0,0 0 0 0 0,0-1 0 0 0,0 1 0 0 0,0 0 0 0 0,1 0 0 0 0,-1-1 0 0 0,0 1 0 0 0,1 0 0 0 0,-1 0 0 0 0,0 0 0 0 0,1 0 0 0 0,-1 1 0 0 0,-6 22 81 0 0,2-1-1 0 0,1 1 1 0 0,0-1-1 0 0,2 1 0 0 0,0 29 1 0 0,-1 16-93 0 0,2-50-400 0 0,1 1 1 0 0,2-1-1 0 0,-1 0 0 0 0,2 0 0 0 0,8 29 0 0 0,-8-40-302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19.741"/>
    </inkml:context>
    <inkml:brush xml:id="br0">
      <inkml:brushProperty name="width" value="0.05" units="cm"/>
      <inkml:brushProperty name="height" value="0.05" units="cm"/>
    </inkml:brush>
  </inkml:definitions>
  <inkml:trace contextRef="#ctx0" brushRef="#br0">1 25 5973 0 0,'0'-1'9'0'0,"0"1"0"0"0,0-1 0 0 0,0 0 1 0 0,1 0-1 0 0,-1 0 0 0 0,0 1 1 0 0,1-1-1 0 0,-1 0 0 0 0,1 0 1 0 0,-1 1-1 0 0,1-1 0 0 0,-1 0 1 0 0,1 1-1 0 0,0-1 0 0 0,-1 0 0 0 0,1 1 1 0 0,1-2-1 0 0,-2 2-3 0 0,0 0 1 0 0,-1 0-1 0 0,1 0 0 0 0,0 0 1 0 0,0 0-1 0 0,-1 0 0 0 0,1 0 1 0 0,0 0-1 0 0,0 0 0 0 0,-1 0 1 0 0,1 0-1 0 0,0 0 0 0 0,0 0 1 0 0,-1 0-1 0 0,1-1 0 0 0,0 1 1 0 0,0 0-1 0 0,0 0 0 0 0,-1 0 1 0 0,1 0-1 0 0,0-1 0 0 0,0 1 1 0 0,0 0-1 0 0,0 0 0 0 0,-1 0 1 0 0,1-1-1 0 0,0 1 0 0 0,0 0 1 0 0,0 0-1 0 0,0-1 0 0 0,0 1 0 0 0,0 0 1 0 0,0 0-1 0 0,0-1 0 0 0,0 1 1 0 0,0 0-1 0 0,0 0 0 0 0,0-1 1 0 0,0 1-1 0 0,0 0 0 0 0,0 0 1 0 0,0-1-1 0 0,0 1 0 0 0,0 0 1 0 0,0 0-1 0 0,0-1 0 0 0,0 1 1 0 0,0 0-1 0 0,0 0 0 0 0,1 0 1 0 0,-1-1-1 0 0,0 1 0 0 0,0 0 1 0 0,0 0-1 0 0,0 0 0 0 0,1-1 1 0 0,-1 1-1 0 0,0 0 0 0 0,0 0 1 0 0,0 0-1 0 0,1 0 0 0 0,-1-1 1 0 0,0 1-1 0 0,1 0 0 0 0,-2 1 20 0 0,1 0-1 0 0,-1 0 0 0 0,1 0 1 0 0,-1 1-1 0 0,1-1 0 0 0,0 0 1 0 0,0 0-1 0 0,-1 0 0 0 0,1 0 1 0 0,0 1-1 0 0,0-1 0 0 0,0 2 1 0 0,0-1 3 0 0,-2 19 112 0 0,1 0 0 0 0,1 0-1 0 0,3 24 1 0 0,0 0 14 0 0,2 44 56 0 0,4 1 1 0 0,38 155-1 0 0,-11-122-2376 0 0,-32-105 1276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1.274"/>
    </inkml:context>
    <inkml:brush xml:id="br0">
      <inkml:brushProperty name="width" value="0.05" units="cm"/>
      <inkml:brushProperty name="height" value="0.05" units="cm"/>
    </inkml:brush>
  </inkml:definitions>
  <inkml:trace contextRef="#ctx0" brushRef="#br0">22 152 5420 0 0,'-4'-6'118'0'0,"1"0"-1"0"0,0 0 1 0 0,1 0-1 0 0,0 0 0 0 0,0-1 1 0 0,0 1-1 0 0,1-1 0 0 0,-2-12 1 0 0,3 20-105 0 0,0-1 0 0 0,0 0 0 0 0,0 0 1 0 0,0 0-1 0 0,1 0 0 0 0,-1 0 0 0 0,0 0 1 0 0,0 0-1 0 0,0 1 0 0 0,0-1 0 0 0,0 0 1 0 0,0 0-1 0 0,0 0 0 0 0,1 0 0 0 0,-1 0 0 0 0,0 0 1 0 0,0 0-1 0 0,0 0 0 0 0,0 0 0 0 0,0 0 1 0 0,0 0-1 0 0,1 0 0 0 0,-1 0 0 0 0,0 0 1 0 0,0 0-1 0 0,0 0 0 0 0,0 0 0 0 0,0 0 1 0 0,1 0-1 0 0,-1 0 0 0 0,0 0 0 0 0,0 0 1 0 0,0 0-1 0 0,0 0 0 0 0,0 0 0 0 0,1 0 1 0 0,-1 0-1 0 0,0 0 0 0 0,0 0 0 0 0,0 0 1 0 0,0 0-1 0 0,0 0 0 0 0,0 0 0 0 0,0-1 0 0 0,1 1 1 0 0,-1 0-1 0 0,0 0 0 0 0,0 0 0 0 0,0 0 1 0 0,0 0-1 0 0,0 0 0 0 0,0-1 0 0 0,0 1 1 0 0,0 0-1 0 0,0 0 0 0 0,0 0 0 0 0,0 0 1 0 0,0 0-1 0 0,0 0 0 0 0,0-1 0 0 0,0 1 1 0 0,0 0-1 0 0,0 0 0 0 0,0 0 0 0 0,0 0 1 0 0,0-1-1 0 0,12 15 378 0 0,-4-5-275 0 0,2-2-97 0 0,-1-1 0 0 0,2 0 0 0 0,-1-1 0 0 0,1 0 0 0 0,0 0 0 0 0,0-1 0 0 0,0-1 0 0 0,13 3 0 0 0,-7-2-27 0 0,0-2 0 0 0,1 0 0 0 0,-1-1 0 0 0,34-2-1 0 0,-48 0 11 0 0,0 1-1 0 0,1 0 0 0 0,-1-1 0 0 0,0 0 1 0 0,0 0-1 0 0,0 0 0 0 0,0 0 1 0 0,0 0-1 0 0,0-1 0 0 0,0 1 0 0 0,-1-1 1 0 0,1 0-1 0 0,0 0 0 0 0,-1 0 0 0 0,1 0 1 0 0,-1 0-1 0 0,0 0 0 0 0,4-5 0 0 0,-2 0 9 0 0,0-1-1 0 0,0 1 0 0 0,-1-1 0 0 0,0 0 0 0 0,3-12 0 0 0,8-20 374 0 0,-14 44-367 0 0,0 1-1 0 0,0-1 0 0 0,0 0 0 0 0,0 0 1 0 0,0 0-1 0 0,1 0 0 0 0,0 0 0 0 0,0 0 0 0 0,0 0 1 0 0,0 0-1 0 0,0 0 0 0 0,1-1 0 0 0,0 1 1 0 0,4 6-1 0 0,-5-7-13 0 0,1 0 0 0 0,-1 0 1 0 0,1 0-1 0 0,0-1 0 0 0,0 1 1 0 0,0-1-1 0 0,0 1 0 0 0,0-1 0 0 0,1 0 1 0 0,-1 1-1 0 0,1-1 0 0 0,-1-1 1 0 0,1 1-1 0 0,0 0 0 0 0,0-1 0 0 0,0 1 1 0 0,0-1-1 0 0,0 0 0 0 0,0 0 1 0 0,0 0-1 0 0,0 0 0 0 0,0-1 1 0 0,6 1-1 0 0,-5-1-4 0 0,0-1 0 0 0,0 0 0 0 0,0 0 0 0 0,0-1 0 0 0,-1 1 0 0 0,1-1 0 0 0,0 0 0 0 0,-1 0 0 0 0,1 0 0 0 0,-1 0 0 0 0,4-3 0 0 0,35-35-43 0 0,-23 21 47 0 0,2-3-3 0 0,-15 15-4 0 0,0 1 0 0 0,1-1-1 0 0,13-9 1 0 0,-13 13-8 0 0,-8 10 134 0 0,0 2-20 0 0,-23 182 1165 0 0,-2 30-899 0 0,25-214-368 0 0,0 17 75 0 0,-2-1 1 0 0,-1 0 0 0 0,-11 40-1 0 0,14-59-54 0 0,-1 1-1 0 0,0 0 0 0 0,0-1 1 0 0,0 1-1 0 0,0-1 0 0 0,0 0 1 0 0,-1 0-1 0 0,0 0 0 0 0,0 0 1 0 0,0 0-1 0 0,-1 0 0 0 0,1-1 1 0 0,-1 0-1 0 0,0 1 1 0 0,0-2-1 0 0,0 1 0 0 0,0 0 1 0 0,0-1-1 0 0,0 1 0 0 0,-1-1 1 0 0,1-1-1 0 0,-1 1 0 0 0,0 0 1 0 0,-5 0-1 0 0,8-2-17 0 0,0 0 0 0 0,0 1 0 0 0,0-1 0 0 0,0 0 1 0 0,-1 0-1 0 0,1-1 0 0 0,0 1 0 0 0,0 0 0 0 0,0-1 0 0 0,0 1 0 0 0,0-1 0 0 0,1 0 0 0 0,-1 0 0 0 0,0 1 1 0 0,0-1-1 0 0,0 0 0 0 0,0-1 0 0 0,-2-1 0 0 0,2 1 6 0 0,-1-1 1 0 0,1 0-1 0 0,0 1 0 0 0,0-1 0 0 0,0 0 1 0 0,0 0-1 0 0,1-1 0 0 0,-1 1 1 0 0,1 0-1 0 0,-2-4 0 0 0,1-2 20 0 0,0 0-1 0 0,0 0 1 0 0,1-1-1 0 0,0 1 0 0 0,1 0 1 0 0,0 0-1 0 0,1-15 1 0 0,3 4 12 0 0,1-1 0 0 0,0 1 0 0 0,1 0 0 0 0,2 1-1 0 0,0 0 1 0 0,0 0 0 0 0,2 0 0 0 0,1 1 0 0 0,12-17 0 0 0,-8 16 16 0 0,0 0 1 0 0,1 1-1 0 0,1 1 0 0 0,1 1 0 0 0,1 0 0 0 0,0 1 0 0 0,31-19 0 0 0,-40 29-46 0 0,0 0-1 0 0,0 1 1 0 0,1 0-1 0 0,-1 1 1 0 0,1 0-1 0 0,0 0 1 0 0,13-1-1 0 0,-20 4-15 0 0,0 0 1 0 0,1-1-1 0 0,-1 2 0 0 0,0-1 1 0 0,1 0-1 0 0,-1 1 0 0 0,0 0 1 0 0,0 0-1 0 0,7 3 0 0 0,-9-3-10 0 0,0 0 0 0 0,0 0 0 0 0,0 0 0 0 0,0 1 1 0 0,0-1-1 0 0,0 1 0 0 0,-1-1 0 0 0,1 1 0 0 0,-1 0 0 0 0,1 0 0 0 0,-1-1 0 0 0,1 1 0 0 0,-1 0 0 0 0,0 0 0 0 0,0 1 0 0 0,0-1 0 0 0,0 0 0 0 0,1 3 0 0 0,-2-1-78 0 0,1-1 0 0 0,-1 0 0 0 0,1 0 0 0 0,-1 1 0 0 0,0-1-1 0 0,-1 0 1 0 0,1 1 0 0 0,0-1 0 0 0,-1 0 0 0 0,0 0-1 0 0,0 0 1 0 0,0 1 0 0 0,-2 4 0 0 0,-1 0-389 0 0,0 0 1 0 0,-1-1 0 0 0,-10 15-1 0 0,-2-1-620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2.269"/>
    </inkml:context>
    <inkml:brush xml:id="br0">
      <inkml:brushProperty name="width" value="0.05" units="cm"/>
      <inkml:brushProperty name="height" value="0.05" units="cm"/>
    </inkml:brush>
  </inkml:definitions>
  <inkml:trace contextRef="#ctx0" brushRef="#br0">15 88 10049 0 0,'-4'0'140'0'0,"-5"-1"72"0"0,7-11 52 0 0,8 10 4 0 0,-6-7-20 0 0,11 4-4 0 0,0-1-12 0 0,6-1-20 0 0,-2 1-208 0 0,2-4-120 0 0,5 5-188 0 0,-5-2-204 0 0,7-1-228 0 0,4-1-160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02.585"/>
    </inkml:context>
    <inkml:brush xml:id="br0">
      <inkml:brushProperty name="width" value="0.05" units="cm"/>
      <inkml:brushProperty name="height" value="0.05" units="cm"/>
    </inkml:brush>
  </inkml:definitions>
  <inkml:trace contextRef="#ctx0" brushRef="#br0">15 106 7841 0 0,'-6'-1'88'0'0,"2"1"64"0"0,-1-12 20 0 0,10 5-8 0 0,1-2 0 0 0,5 2-12 0 0,0-1-8 0 0,6 1-100 0 0,6 0-200 0 0,3-2-244 0 0,9-4-80 0 0,1 2-244 0 0</inkml:trace>
  <inkml:trace contextRef="#ctx0" brushRef="#br0" timeOffset="1">741 61 7293 0 0,'2'0'92'0'0,"5"-2"148"0"0,2-6 56 0 0,12 3-4 0 0,-10-1 16 0 0,8 0 8 0 0,3-2 12 0 0,-1 5-4 0 0,3-5-84 0 0,-1 3-208 0 0,1 0-236 0 0,-5 1-220 0 0,1 3-216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6.834"/>
    </inkml:context>
    <inkml:brush xml:id="br0">
      <inkml:brushProperty name="width" value="0.05" units="cm"/>
      <inkml:brushProperty name="height" value="0.05" units="cm"/>
    </inkml:brush>
  </inkml:definitions>
  <inkml:trace contextRef="#ctx0" brushRef="#br0">78 24 5849 0 0,'1'-4'192'0'0,"6"-15"5823"0"0,-12 32-5848 0 0,-18 42-25 0 0,12-21-57 0 0,-26 116-839 0 0,32-123-130 0 0,0-2-311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17.949"/>
    </inkml:context>
    <inkml:brush xml:id="br0">
      <inkml:brushProperty name="width" value="0.05" units="cm"/>
      <inkml:brushProperty name="height" value="0.05" units="cm"/>
    </inkml:brush>
  </inkml:definitions>
  <inkml:trace contextRef="#ctx0" brushRef="#br0">26 34 2840 0 0,'2'-1'350'0'0,"-4"-1"366"0"0,2 1-668 0 0,-7-11 1476 0 0,7 12-1492 0 0,0 0 1 0 0,-1-1 0 0 0,1 1-1 0 0,0 0 1 0 0,0-1-1 0 0,0 1 1 0 0,0 0-1 0 0,0-1 1 0 0,0 1-1 0 0,0 0 1 0 0,1-1 0 0 0,-1 1-1 0 0,0 0 1 0 0,0 0-1 0 0,0-1 1 0 0,0 1-1 0 0,0 0 1 0 0,0-1-1 0 0,0 1 1 0 0,1 0 0 0 0,-1 0-1 0 0,0-1 1 0 0,0 1-1 0 0,0 0 1 0 0,1 0-1 0 0,-1-1 1 0 0,0 1-1 0 0,0 0 1 0 0,1 0-1 0 0,-1 0 1 0 0,0-1 0 0 0,1 1-1 0 0,-1 0 1 0 0,0 0-1 0 0,1 0 1 0 0,-1 0-1 0 0,0 0 1 0 0,0 0-1 0 0,1-1 1 0 0,-5-7 2466 0 0,0 9-1455 0 0,1 12-583 0 0,-6 89-244 0 0,4 107 1 0 0,5-179-1043 0 0,0-5-272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2.579"/>
    </inkml:context>
    <inkml:brush xml:id="br0">
      <inkml:brushProperty name="width" value="0.05" units="cm"/>
      <inkml:brushProperty name="height" value="0.05" units="cm"/>
    </inkml:brush>
  </inkml:definitions>
  <inkml:trace contextRef="#ctx0" brushRef="#br0">304 125 6625 0 0,'9'-30'140'0'0,"3"-15"752"0"0,-11 42-752 0 0,-1 0 0 0 0,0 0-1 0 0,0 0 1 0 0,0 0 0 0 0,0 0-1 0 0,0 0 1 0 0,-1 0 0 0 0,0 0 0 0 0,1 1-1 0 0,-1-1 1 0 0,0 0 0 0 0,-2-5 0 0 0,2 8-105 0 0,0-1 1 0 0,1 0 0 0 0,-1 1-1 0 0,0-1 1 0 0,1 1 0 0 0,-1-1-1 0 0,0 1 1 0 0,0-1 0 0 0,0 1-1 0 0,1 0 1 0 0,-1-1 0 0 0,0 1 0 0 0,0 0-1 0 0,0 0 1 0 0,0-1 0 0 0,0 1-1 0 0,0 0 1 0 0,0 0 0 0 0,1 0-1 0 0,-1 0 1 0 0,0 0 0 0 0,0 0-1 0 0,0 0 1 0 0,0 1 0 0 0,0-1 0 0 0,-1 1-1 0 0,-24 8 360 0 0,-9 8-76 0 0,2 1 0 0 0,0 2 0 0 0,-34 27-1 0 0,59-41-266 0 0,-1 1 0 0 0,1 1 0 0 0,1-1 1 0 0,-1 1-1 0 0,1 0 0 0 0,1 1 0 0 0,-1 0 0 0 0,2 0 0 0 0,-1 0 0 0 0,1 1 0 0 0,0 0 0 0 0,1 0 0 0 0,1 0 0 0 0,-1 0 0 0 0,1 1 0 0 0,-1 10 1 0 0,3-17-24 0 0,1 0 1 0 0,0-1-1 0 0,0 1 1 0 0,0 0-1 0 0,0-1 1 0 0,1 1-1 0 0,-1-1 1 0 0,1 1 0 0 0,0 0-1 0 0,0-1 1 0 0,0 1-1 0 0,1-1 1 0 0,-1 0-1 0 0,1 1 1 0 0,0-1-1 0 0,-1 0 1 0 0,6 5 0 0 0,-4-5-12 0 0,0 0 0 0 0,1 0 0 0 0,0 0 0 0 0,-1 0 0 0 0,1-1 0 0 0,0 0 0 0 0,1 0 0 0 0,-1 0 0 0 0,0 0 0 0 0,0-1 0 0 0,1 1 0 0 0,6 0 0 0 0,1 0-169 0 0,-1-1 1 0 0,1 0 0 0 0,-1-1 0 0 0,1 0 0 0 0,-1-1-1 0 0,1-1 1 0 0,-1 1 0 0 0,1-2 0 0 0,-1 0 0 0 0,16-6-1 0 0,-1-3-1220 0 0,1-1-1 0 0,-2-2 0 0 0,0 0 0 0 0,-1-2 0 0 0,26-23 1 0 0,-45 36 1259 0 0,-1 0 1 0 0,0 0 0 0 0,0-1 0 0 0,-1 0-1 0 0,1 1 1 0 0,-1-2 0 0 0,0 1 0 0 0,0 0-1 0 0,0 0 1 0 0,2-9 0 0 0,-1-2 754 0 0,0 1 1 0 0,2-25-1 0 0,-5 29-92 0 0,3-5 1576 0 0,-2 28-148 0 0,1 9-1442 0 0,3 8-270 0 0,-1 0-1 0 0,1 33 1 0 0,1 4-1563 0 0,-6-60 879 0 0,0 5-1210 0 0,-3-9 720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2.889"/>
    </inkml:context>
    <inkml:brush xml:id="br0">
      <inkml:brushProperty name="width" value="0.05" units="cm"/>
      <inkml:brushProperty name="height" value="0.05" units="cm"/>
    </inkml:brush>
  </inkml:definitions>
  <inkml:trace contextRef="#ctx0" brushRef="#br0">43 17 3608 0 0,'-6'-8'4'0'0,"2"2"-20"0"0,-3 4 20 0 0,1 4-8 0 0,1 4-24 0 0,-1 2-52 0 0,2-1-64 0 0,-1 1-108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190"/>
    </inkml:context>
    <inkml:brush xml:id="br0">
      <inkml:brushProperty name="width" value="0.05" units="cm"/>
      <inkml:brushProperty name="height" value="0.05" units="cm"/>
    </inkml:brush>
  </inkml:definitions>
  <inkml:trace contextRef="#ctx0" brushRef="#br0">80 9 6437 0 0,'-2'-8'154'0'0,"4"9"225"0"0,4 17 212 0 0,-6-7-407 0 0,0 0-1 0 0,-1-1 0 0 0,-4 18 1 0 0,0 8 136 0 0,-3 22-477 0 0,-3-1-1 0 0,-29 92 1 0 0,27-105-1407 0 0,11-38 722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499"/>
    </inkml:context>
    <inkml:brush xml:id="br0">
      <inkml:brushProperty name="width" value="0.05" units="cm"/>
      <inkml:brushProperty name="height" value="0.05" units="cm"/>
    </inkml:brush>
  </inkml:definitions>
  <inkml:trace contextRef="#ctx0" brushRef="#br0">28 122 6157 0 0,'-1'0'3'0'0,"1"0"0"0"0,-1 0 1 0 0,0 1-1 0 0,0-1 1 0 0,1 0-1 0 0,-1 0 1 0 0,0 0-1 0 0,0 0 0 0 0,1 0 1 0 0,-1 0-1 0 0,0-1 1 0 0,0 1-1 0 0,1 0 1 0 0,-1 0-1 0 0,0-1 0 0 0,0 1 1 0 0,1 0-1 0 0,-2-1 1 0 0,1 0 13 0 0,1 1 0 0 0,0 0 0 0 0,-1 0 0 0 0,1-1-1 0 0,-1 1 1 0 0,1 0 0 0 0,-1 0 0 0 0,1 0 0 0 0,-1 0 0 0 0,1-1 0 0 0,-1 1 0 0 0,1 0 0 0 0,-1 0 0 0 0,1 0 0 0 0,-1 0 0 0 0,1 0 0 0 0,-1 0 0 0 0,1 0 0 0 0,-1 1 0 0 0,1-1 0 0 0,-1 0 0 0 0,0 0 0 0 0,2 1 5 0 0,0 0 0 0 0,0 1 0 0 0,0-2 0 0 0,1 1 0 0 0,-1 0 0 0 0,0 0 0 0 0,0 0 0 0 0,1 0 0 0 0,-1-1 0 0 0,1 1 0 0 0,-1-1-1 0 0,1 1 1 0 0,-1-1 0 0 0,1 0 0 0 0,1 1 0 0 0,20-3-25 0 0,-1 0-1 0 0,0-2 0 0 0,35-10 1 0 0,1 1 70 0 0,-48 11-5 0 0,0 0 0 0 0,0-1 1 0 0,0 0-1 0 0,0 0 0 0 0,12-7 0 0 0,-22 10-60 0 0,1 0-1 0 0,-1 0 0 0 0,0 0 0 0 0,0 0 0 0 0,0 0 1 0 0,1-1-1 0 0,-1 1 0 0 0,0 0 0 0 0,0 0 0 0 0,0 0 1 0 0,0 0-1 0 0,1 0 0 0 0,-1 0 0 0 0,0-1 0 0 0,0 1 1 0 0,0 0-1 0 0,0 0 0 0 0,0 0 0 0 0,0 0 0 0 0,0-1 1 0 0,1 1-1 0 0,-1 0 0 0 0,0 0 0 0 0,0 0 0 0 0,0-1 0 0 0,0 1 1 0 0,0 0-1 0 0,0 0 0 0 0,0 0 0 0 0,0-1 0 0 0,0 1 1 0 0,0 0-1 0 0,0 0 0 0 0,0 0 0 0 0,0-1 0 0 0,0 1 1 0 0,0 0-1 0 0,0 0 0 0 0,0 0 0 0 0,-1 0 0 0 0,1-1 1 0 0,0 1-1 0 0,0 0 0 0 0,0 0 0 0 0,0 0 0 0 0,0 0 1 0 0,0-1-1 0 0,0 1 0 0 0,-1 0 0 0 0,1 0 0 0 0,0 0 1 0 0,0 0-1 0 0,0-1 0 0 0,-10-2 300 0 0,9 4-257 0 0,-1-1 0 0 0,1 1 0 0 0,-1 0 0 0 0,1 0 0 0 0,-1 0 0 0 0,1-1 0 0 0,0 1 0 0 0,-1 0 0 0 0,1 1 0 0 0,0-1 0 0 0,0 0 0 0 0,0 0 0 0 0,0 0 0 0 0,0 1 0 0 0,0-1 0 0 0,0 1 0 0 0,0-1 0 0 0,0 1 0 0 0,0-1 0 0 0,1 1 0 0 0,-1-1 0 0 0,1 1 0 0 0,-1-1 0 0 0,1 1 0 0 0,0 2 0 0 0,-1 0 13 0 0,0 0 0 0 0,1 0-1 0 0,0 1 1 0 0,0-1 0 0 0,0 0-1 0 0,0 0 1 0 0,1 1 0 0 0,1 7 0 0 0,27 58 385 0 0,-29-69-460 0 0,1 0 0 0 0,0 0 0 0 0,0 0 0 0 0,-1-1 1 0 0,1 1-1 0 0,0 0 0 0 0,0-1 0 0 0,0 1 1 0 0,0-1-1 0 0,0 1 0 0 0,0-1 0 0 0,0 1 1 0 0,0-1-1 0 0,0 1 0 0 0,0-1 0 0 0,0 0 0 0 0,1 0 1 0 0,-1 0-1 0 0,0 0 0 0 0,0 1 0 0 0,0-1 1 0 0,0-1-1 0 0,0 1 0 0 0,0 0 0 0 0,0 0 1 0 0,1 0-1 0 0,-1-1 0 0 0,0 1 0 0 0,0 0 0 0 0,0-1 1 0 0,0 1-1 0 0,1-2 0 0 0,3 0-97 0 0,0 0-1 0 0,0 0 1 0 0,0-1 0 0 0,0 0-1 0 0,5-4 1 0 0,-4 2 78 0 0,-1 0 0 0 0,0-1 0 0 0,0 0 0 0 0,0 0 0 0 0,-1 0 0 0 0,0-1 0 0 0,0 1 1 0 0,-1-1-1 0 0,1 0 0 0 0,-2 0 0 0 0,4-8 0 0 0,-1-8-102 0 0,0 0 1 0 0,2-29-1 0 0,-5 36 127 0 0,-35 158 957 0 0,10-52-486 0 0,-17 53 28 0 0,16-63-258 0 0,6 8 1045 0 0,18-259-2401 0 0,2 168-893 0 0,-2 4 1088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3.898"/>
    </inkml:context>
    <inkml:brush xml:id="br0">
      <inkml:brushProperty name="width" value="0.05" units="cm"/>
      <inkml:brushProperty name="height" value="0.05" units="cm"/>
    </inkml:brush>
  </inkml:definitions>
  <inkml:trace contextRef="#ctx0" brushRef="#br0">209 244 6281 0 0,'1'-7'73'0'0,"0"0"-1"0"0,1 0 1 0 0,0 0 0 0 0,0 1 0 0 0,0-1 0 0 0,1 0 0 0 0,0 1 0 0 0,1 0 0 0 0,-1 0 0 0 0,1 0 0 0 0,0 0 0 0 0,6-6 0 0 0,16-28 606 0 0,-21 29-386 0 0,0 0 0 0 0,0 0 0 0 0,-2-1 0 0 0,1 1 0 0 0,-1-1 0 0 0,1-16 0 0 0,-4 28-273 0 0,0-1-1 0 0,0 0 1 0 0,0 1 0 0 0,0-1 0 0 0,0 0-1 0 0,0 1 1 0 0,0-1 0 0 0,0 0 0 0 0,0 1-1 0 0,0-1 1 0 0,-1 0 0 0 0,1 1 0 0 0,0-1-1 0 0,-1 1 1 0 0,1-1 0 0 0,0 0-1 0 0,-1 1 1 0 0,1-1 0 0 0,0 1 0 0 0,-1-1-1 0 0,1 1 1 0 0,-1-1 0 0 0,1 1 0 0 0,-1 0-1 0 0,1-1 1 0 0,-1 1 0 0 0,1-1 0 0 0,-1 1-1 0 0,0 0 1 0 0,1 0 0 0 0,-1-1 0 0 0,0 1-1 0 0,1 0 1 0 0,-1 0 0 0 0,1 0-1 0 0,-1 0 1 0 0,0 0 0 0 0,1 0 0 0 0,-1 0-1 0 0,0 0 1 0 0,1 0 0 0 0,-1 0 0 0 0,0 0-1 0 0,1 0 1 0 0,-1 0 0 0 0,0 0 0 0 0,1 1-1 0 0,-2-1 1 0 0,-32 12 234 0 0,18-4-157 0 0,1 1-1 0 0,0 1 0 0 0,0 1 0 0 0,1 0 0 0 0,0 1 0 0 0,-22 24 1 0 0,15-11 318 0 0,1 1 1 0 0,-32 53 0 0 0,48-71-334 0 0,-1 0 1 0 0,2 0 0 0 0,-1 0 0 0 0,1 1 0 0 0,0 0 0 0 0,1 0 0 0 0,0 0-1 0 0,0 0 1 0 0,1 0 0 0 0,0 12 0 0 0,1-15-60 0 0,0-1 0 0 0,1 1 0 0 0,0-1 0 0 0,0 0 0 0 0,0 1 1 0 0,1-1-1 0 0,0 0 0 0 0,0 0 0 0 0,0 0 0 0 0,0 0 0 0 0,1 0 0 0 0,0-1 0 0 0,0 1 0 0 0,0-1 0 0 0,1 0 0 0 0,-1 0 0 0 0,1 0 1 0 0,6 5-1 0 0,-3-4-78 0 0,0-1-1 0 0,0 1 1 0 0,0-1 0 0 0,0-1 0 0 0,0 0 0 0 0,1 0 0 0 0,-1 0 0 0 0,1-1 0 0 0,0 0-1 0 0,0 0 1 0 0,0-1 0 0 0,0 0 0 0 0,0-1 0 0 0,0 0 0 0 0,0 0 0 0 0,14-2 0 0 0,-6-1-530 0 0,1 0 0 0 0,0-2 0 0 0,-1 0 0 0 0,1 0 0 0 0,-1-2 0 0 0,27-14 0 0 0,-13 2-945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2:20.086"/>
    </inkml:context>
    <inkml:brush xml:id="br0">
      <inkml:brushProperty name="width" value="0.05" units="cm"/>
      <inkml:brushProperty name="height" value="0.05" units="cm"/>
    </inkml:brush>
  </inkml:definitions>
  <inkml:trace contextRef="#ctx0" brushRef="#br0">1 158 6249 0 0,'0'-2'15'0'0,"1"-1"0"0"0,0 1 1 0 0,0-1-1 0 0,0 1 1 0 0,0 0-1 0 0,0-1 1 0 0,0 1-1 0 0,1 0 1 0 0,-1 0-1 0 0,1 0 0 0 0,-1 0 1 0 0,1 0-1 0 0,0 0 1 0 0,2-1-1 0 0,2-3 32 0 0,0 1-1 0 0,0 1 1 0 0,11-8-1 0 0,-2 5-36 0 0,1 0 0 0 0,0 1 0 0 0,0 1 1 0 0,28-5-1 0 0,67-5 50 0 0,121 3 34 0 0,-228 12-90 0 0,-1 0 0 0 0,1 0 0 0 0,0 0 0 0 0,-1-1 0 0 0,1 1 0 0 0,0-1 0 0 0,-1 0 0 0 0,1 0 0 0 0,6-3 0 0 0,-33-5 94 0 0,8 6-12 0 0,0 0 0 0 0,0 1 0 0 0,0 0 0 0 0,-17 1 0 0 0,26 1-38 0 0,0 0 0 0 0,0 1 1 0 0,0-1-1 0 0,0 2 0 0 0,0-1 1 0 0,0 1-1 0 0,0-1 1 0 0,0 2-1 0 0,1-1 0 0 0,-1 1 1 0 0,1 0-1 0 0,-10 6 0 0 0,10-5-11 0 0,1 1-1 0 0,0-1 1 0 0,0 1-1 0 0,1 0 0 0 0,-1 0 1 0 0,1 0-1 0 0,0 1 1 0 0,0-1-1 0 0,1 1 1 0 0,0 0-1 0 0,0 0 0 0 0,0-1 1 0 0,-1 9-1 0 0,1-6 26 0 0,1 1-1 0 0,0-1 1 0 0,0 1-1 0 0,1 0 1 0 0,0-1-1 0 0,1 1 1 0 0,0 0-1 0 0,3 13 1 0 0,-2-15-51 0 0,1 0 1 0 0,0 0-1 0 0,0-1 1 0 0,1 0-1 0 0,-1 1 1 0 0,2-1-1 0 0,-1-1 1 0 0,0 1-1 0 0,1 0 0 0 0,0-1 1 0 0,1 0-1 0 0,-1-1 1 0 0,1 1-1 0 0,0-1 1 0 0,0 0-1 0 0,0 0 1 0 0,0-1-1 0 0,1 1 1 0 0,9 2-1 0 0,-5-2-7 0 0,0 0 1 0 0,1-1-1 0 0,0-1 0 0 0,-1 0 0 0 0,1 0 0 0 0,0-1 1 0 0,0-1-1 0 0,0 0 0 0 0,0 0 0 0 0,0-1 1 0 0,12-3-1 0 0,-20 3-14 0 0,1 0 0 0 0,-1 0 0 0 0,0-1 0 0 0,0 1 0 0 0,0-1 0 0 0,0 0 0 0 0,-1 0 1 0 0,1 0-1 0 0,0-1 0 0 0,-1 1 0 0 0,0-1 0 0 0,1 0 0 0 0,-1 0 0 0 0,0 0 0 0 0,-1 0 0 0 0,1-1 0 0 0,0 1 0 0 0,-1-1 0 0 0,0 1 1 0 0,0-1-1 0 0,0 0 0 0 0,0 0 0 0 0,-1 0 0 0 0,1 0 0 0 0,-1 0 0 0 0,0 0 0 0 0,0-1 0 0 0,0 1 0 0 0,-1 0 0 0 0,0 0 0 0 0,0-1 1 0 0,0 1-1 0 0,0 0 0 0 0,-1-1 0 0 0,1 1 0 0 0,-1 0 0 0 0,0 0 0 0 0,-2-6 0 0 0,-4-8-194 0 0,-1 0-1 0 0,0 1 1 0 0,-1 0-1 0 0,-1 1 1 0 0,-1 0 0 0 0,0 0-1 0 0,-1 1 1 0 0,-1 1-1 0 0,-28-26 1 0 0,39 36-1167 0 0,4 2 494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4.218"/>
    </inkml:context>
    <inkml:brush xml:id="br0">
      <inkml:brushProperty name="width" value="0.05" units="cm"/>
      <inkml:brushProperty name="height" value="0.05" units="cm"/>
    </inkml:brush>
  </inkml:definitions>
  <inkml:trace contextRef="#ctx0" brushRef="#br0">88 40 7389 0 0,'0'-17'8'0'0,"0"15"201"0"0,0 1 0 0 0,0 0 0 0 0,0 0 0 0 0,-1 0 0 0 0,1-1 0 0 0,0 1 0 0 0,0 0-1 0 0,1 0 1 0 0,-1-1 0 0 0,0 1 0 0 0,0 0 0 0 0,0 0 0 0 0,1-1 0 0 0,-1 1 0 0 0,1 0-1 0 0,0-1 1 0 0,0 3-122 0 0,0 1 1 0 0,-1-1-1 0 0,1 0 0 0 0,0 1 0 0 0,-1-1 0 0 0,1 1 0 0 0,-1-1 1 0 0,1 1-1 0 0,-1-1 0 0 0,0 1 0 0 0,1-1 0 0 0,-1 1 0 0 0,0 0 0 0 0,0-1 1 0 0,0 3-1 0 0,-2 27 343 0 0,2-29-378 0 0,0-1-44 0 0,-1 30 43 0 0,-1 1-1 0 0,-2-1 1 0 0,-2-1 0 0 0,0 1 0 0 0,-16 42-1 0 0,20-68-350 0 0,-1 1-1 0 0,-1-1 0 0 0,1 0 1 0 0,-1 1-1 0 0,-7 6 0 0 0,-13 19-3701 0 0,20-25 2900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4.915"/>
    </inkml:context>
    <inkml:brush xml:id="br0">
      <inkml:brushProperty name="width" value="0.05" units="cm"/>
      <inkml:brushProperty name="height" value="0.05" units="cm"/>
    </inkml:brush>
  </inkml:definitions>
  <inkml:trace contextRef="#ctx0" brushRef="#br0">27 218 6753 0 0,'-2'-2'78'0'0,"-1"0"0"0"0,1 0 0 0 0,0 0 1 0 0,0 0-1 0 0,0 0 0 0 0,1-1 0 0 0,-1 1 1 0 0,0-1-1 0 0,1 1 0 0 0,0-1 0 0 0,-1 0 1 0 0,1 1-1 0 0,0-1 0 0 0,0 0 0 0 0,1 0 1 0 0,-1 0-1 0 0,1 0 0 0 0,-1 0 1 0 0,1 0-1 0 0,0 1 0 0 0,0-1 0 0 0,0 0 1 0 0,1 0-1 0 0,-1 0 0 0 0,1 0 0 0 0,-1 0 1 0 0,1 0-1 0 0,0 0 0 0 0,0 1 0 0 0,0-1 1 0 0,0 0-1 0 0,1 1 0 0 0,-1-1 0 0 0,4-3 1 0 0,0-1 2 0 0,1 1 0 0 0,0-1 1 0 0,0 1-1 0 0,1 1 0 0 0,-1-1 1 0 0,1 1-1 0 0,1 0 0 0 0,-1 1 1 0 0,1 0-1 0 0,13-6 0 0 0,-8 5-64 0 0,1 0-1 0 0,0 1 0 0 0,1 0 1 0 0,-1 1-1 0 0,1 1 1 0 0,-1 0-1 0 0,29 1 0 0 0,-39 1-13 0 0,0 0 0 0 0,1 0 0 0 0,-1 1-1 0 0,0 0 1 0 0,0 0 0 0 0,0 0 0 0 0,0 0 0 0 0,0 1-1 0 0,0-1 1 0 0,-1 1 0 0 0,1 0 0 0 0,0 0-1 0 0,-1 1 1 0 0,1-1 0 0 0,-1 1 0 0 0,0 0 0 0 0,0-1-1 0 0,0 1 1 0 0,0 1 0 0 0,-1-1 0 0 0,1 0 0 0 0,-1 1-1 0 0,0-1 1 0 0,0 1 0 0 0,0 0 0 0 0,0-1-1 0 0,0 1 1 0 0,-1 0 0 0 0,0 0 0 0 0,0 0 0 0 0,1 8-1 0 0,-1-6 8 0 0,-1-1 0 0 0,1 1-1 0 0,-1 0 1 0 0,0 0 0 0 0,-1 0-1 0 0,0 0 1 0 0,0 0 0 0 0,0 0-1 0 0,0-1 1 0 0,-4 10 0 0 0,-2-1 24 0 0,0 0 0 0 0,-15 21 0 0 0,4-7 1 0 0,17-26-35 0 0,1-1 0 0 0,-1 1 0 0 0,0-1 0 0 0,0 1 1 0 0,0-1-1 0 0,-1 0 0 0 0,1 1 0 0 0,0-1 0 0 0,0 0 0 0 0,-1 0 1 0 0,1 0-1 0 0,0 0 0 0 0,-1 0 0 0 0,1 0 0 0 0,-1 0 1 0 0,0-1-1 0 0,1 1 0 0 0,-1-1 0 0 0,1 1 0 0 0,-4 0 0 0 0,5-1-1 0 0,-1 0 0 0 0,1 0 0 0 0,-1 0 0 0 0,1 0-1 0 0,-1-1 1 0 0,1 1 0 0 0,-1 0 0 0 0,1 0 0 0 0,-1 0 0 0 0,1-1-1 0 0,0 1 1 0 0,-1 0 0 0 0,1 0 0 0 0,-1-1 0 0 0,1 1-1 0 0,0 0 1 0 0,-1-1 0 0 0,1 1 0 0 0,-1 0 0 0 0,1-1-1 0 0,0 1 1 0 0,0-1 0 0 0,-1 1 0 0 0,1-1 0 0 0,-1 0-4 0 0,1-1 0 0 0,0 1 0 0 0,-1 0 1 0 0,1-1-1 0 0,0 1 0 0 0,0-1 1 0 0,0 1-1 0 0,0-1 0 0 0,0 1 0 0 0,0 0 1 0 0,0-1-1 0 0,1-1 0 0 0,1-5-24 0 0,0 0 0 0 0,1 0 0 0 0,0 0-1 0 0,0 0 1 0 0,1 1 0 0 0,0-1 0 0 0,1 1 0 0 0,-1 0-1 0 0,1 0 1 0 0,1 1 0 0 0,-1-1 0 0 0,8-5-1 0 0,8-7-35 0 0,0 2-1 0 0,33-21 1 0 0,-40 29 55 0 0,1 0 0 0 0,0 1 0 0 0,0 1 1 0 0,0 0-1 0 0,1 1 0 0 0,0 1 0 0 0,30-6 1 0 0,-46 11 20 0 0,1 0 1 0 0,-1 1 0 0 0,1-1-1 0 0,-1 1 1 0 0,0-1 0 0 0,1 1-1 0 0,-1-1 1 0 0,0 1 0 0 0,0-1-1 0 0,1 1 1 0 0,-1-1 0 0 0,0 1-1 0 0,0-1 1 0 0,0 1 0 0 0,0-1-1 0 0,0 1 1 0 0,1-1 0 0 0,-1 1-1 0 0,0 0 1 0 0,0-1 0 0 0,-1 1-1 0 0,1-1 1 0 0,0 1 0 0 0,0-1-1 0 0,0 1 1 0 0,0-1 0 0 0,-1 2-1 0 0,-3 29 609 0 0,1-13-500 0 0,2-11-93 0 0,0-1 0 0 0,1 1-1 0 0,0-1 1 0 0,0 1-1 0 0,0-1 1 0 0,1 1 0 0 0,-1 0-1 0 0,2-1 1 0 0,-1 0-1 0 0,1 1 1 0 0,3 7 0 0 0,-4-13-25 0 0,0 0 0 0 0,0 0 0 0 0,0 0 0 0 0,0 0 0 0 0,0 0 0 0 0,0-1 0 0 0,0 1 0 0 0,1 0 0 0 0,-1-1 0 0 0,0 1 0 0 0,0-1 0 0 0,1 1 1 0 0,-1-1-1 0 0,1 0 0 0 0,-1 1 0 0 0,0-1 0 0 0,3 0 0 0 0,28 0-90 0 0,-21-1 37 0 0,-9 1 27 0 0,-1 0 0 0 0,0 0 0 0 0,0 0 0 0 0,0 0-1 0 0,1-1 1 0 0,-1 1 0 0 0,0 0 0 0 0,0-1-1 0 0,0 1 1 0 0,0-1 0 0 0,0 1 0 0 0,1-1 0 0 0,-1 0-1 0 0,0 1 1 0 0,0-1 0 0 0,-1 0 0 0 0,1 0-1 0 0,0 0 1 0 0,0 0 0 0 0,0 0 0 0 0,-1 0 0 0 0,1 0-1 0 0,0 0 1 0 0,-1 0 0 0 0,1 0 0 0 0,-1 0 0 0 0,1 0-1 0 0,-1 0 1 0 0,1-3 0 0 0,1-3-140 0 0,-1-1 0 0 0,0 1 1 0 0,0-16-1 0 0,0 3-51 0 0,1 9 214 0 0,0 1 0 0 0,-1-1 1 0 0,0 0-1 0 0,-1 1 0 0 0,-1-1 1 0 0,1 0-1 0 0,-2 1 0 0 0,-3-17 1 0 0,5 27 6 0 0,0 0 0 0 0,0 0 0 0 0,0 0 0 0 0,0 0 0 0 0,0 0 0 0 0,0 0 0 0 0,0 0 0 0 0,0 1 1 0 0,0-1-1 0 0,0 0 0 0 0,0 0 0 0 0,0 0 0 0 0,0 0 0 0 0,0 0 0 0 0,0 0 0 0 0,0 0 0 0 0,0 0 0 0 0,0 0 1 0 0,0 0-1 0 0,0 0 0 0 0,0 0 0 0 0,0 0 0 0 0,0 0 0 0 0,0 1 0 0 0,0-1 0 0 0,0 0 0 0 0,0 0 1 0 0,0 0-1 0 0,0 0 0 0 0,0 0 0 0 0,0 0 0 0 0,0 0 0 0 0,0 0 0 0 0,-1 0 0 0 0,1 0 0 0 0,0 0 0 0 0,0 0 1 0 0,0 0-1 0 0,0 0 0 0 0,0 0 0 0 0,0 0 0 0 0,0 0 0 0 0,0 0 0 0 0,0 0 0 0 0,0 0 0 0 0,0 0 1 0 0,0 0-1 0 0,0 0 0 0 0,0 0 0 0 0,-1 0 0 0 0,1 0 0 0 0,0 0 0 0 0,0 0 0 0 0,0 0 0 0 0,0 0 1 0 0,-1 13 193 0 0,-1 17 50 0 0,2 84 441 0 0,-2 269 459 0 0,1-359-1134 0 0,-1 0 1 0 0,-1-1-1 0 0,-6 29 1 0 0,7-45-18 0 0,0 0 1 0 0,0 0-1 0 0,0 0 1 0 0,-1-1-1 0 0,0 1 1 0 0,0-1 0 0 0,-1 0-1 0 0,0 0 1 0 0,0 0-1 0 0,0 0 1 0 0,0-1-1 0 0,-1 1 1 0 0,0-1 0 0 0,-1-1-1 0 0,-5 6 1 0 0,9-9 1 0 0,1 0 0 0 0,0 0 0 0 0,0-1-1 0 0,-1 1 1 0 0,1 0 0 0 0,0-1 0 0 0,-1 1 0 0 0,1-1 0 0 0,0 1 0 0 0,-1-1 0 0 0,1 0 0 0 0,-1 1 0 0 0,1-1-1 0 0,-1 0 1 0 0,1 0 0 0 0,-1 0 0 0 0,1 0 0 0 0,0 0 0 0 0,-1-1 0 0 0,1 1 0 0 0,-1 0 0 0 0,1-1 0 0 0,-1 1 0 0 0,1-1-1 0 0,0 1 1 0 0,-1-1 0 0 0,1 0 0 0 0,0 1 0 0 0,0-1 0 0 0,-1 0 0 0 0,1 0 0 0 0,0 0 0 0 0,0 0 0 0 0,0 0-1 0 0,0 0 1 0 0,0 0 0 0 0,0 0 0 0 0,1-1 0 0 0,-1 1 0 0 0,0 0 0 0 0,-1-3 0 0 0,-1-3 6 0 0,0 0 1 0 0,1 0-1 0 0,0 0 1 0 0,0-1-1 0 0,0 1 1 0 0,-1-15-1 0 0,3 0-7 0 0,0 1-1 0 0,1-1 1 0 0,1 0-1 0 0,1 1 1 0 0,1-1-1 0 0,1 1 1 0 0,12-31-1 0 0,-6 22 5 0 0,2 0-1 0 0,1 2 0 0 0,1-1 1 0 0,28-38-1 0 0,-39 62 6 0 0,0 1-1 0 0,0-1 0 0 0,0 0 1 0 0,0 1-1 0 0,1 0 0 0 0,0 0 1 0 0,8-6-1 0 0,-11 9-18 0 0,0 0 1 0 0,0 0-1 0 0,-1 1 0 0 0,1-1 0 0 0,0 0 0 0 0,0 1 0 0 0,0-1 1 0 0,0 1-1 0 0,0 0 0 0 0,0-1 0 0 0,0 1 0 0 0,0 0 0 0 0,0 0 0 0 0,0 0 1 0 0,0 1-1 0 0,0-1 0 0 0,0 0 0 0 0,0 1 0 0 0,0-1 0 0 0,0 1 1 0 0,0 0-1 0 0,0 0 0 0 0,0-1 0 0 0,-1 1 0 0 0,1 1 0 0 0,2 0 0 0 0,-4-1-79 0 0,0 0 0 0 0,1-1-1 0 0,-1 1 1 0 0,0 0-1 0 0,0-1 1 0 0,0 1-1 0 0,0 0 1 0 0,0 0-1 0 0,0-1 1 0 0,0 1-1 0 0,0 0 1 0 0,0-1-1 0 0,0 1 1 0 0,-1 0-1 0 0,1 0 1 0 0,0-1-1 0 0,0 1 1 0 0,-1 0-1 0 0,1-1 1 0 0,0 1-1 0 0,-1-1 1 0 0,1 1-1 0 0,-1 0 1 0 0,1-1-1 0 0,-1 2 1 0 0,0-1-195 0 0,-5 3-875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5.614"/>
    </inkml:context>
    <inkml:brush xml:id="br0">
      <inkml:brushProperty name="width" value="0.05" units="cm"/>
      <inkml:brushProperty name="height" value="0.05" units="cm"/>
    </inkml:brush>
  </inkml:definitions>
  <inkml:trace contextRef="#ctx0" brushRef="#br0">78 24 8297 0 0,'-18'-13'465'0'0,"6"3"809"0"0,12 42 275 0 0,-11 186-690 0 0,11-203-1376 0 0,-1-1 0 0 0,-1 0-1 0 0,0 0 1 0 0,-1 0 0 0 0,-8 23-1 0 0,-2-10-2734 0 0,9-20 2372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5.935"/>
    </inkml:context>
    <inkml:brush xml:id="br0">
      <inkml:brushProperty name="width" value="0.05" units="cm"/>
      <inkml:brushProperty name="height" value="0.05" units="cm"/>
    </inkml:brush>
  </inkml:definitions>
  <inkml:trace contextRef="#ctx0" brushRef="#br0">75 257 4076 0 0,'0'-22'26'0'0,"0"-20"850"0"0,9-83 1 0 0,-8 121-758 0 0,0-1-1 0 0,0 1 1 0 0,0-1-1 0 0,0 1 1 0 0,1-1-1 0 0,0 1 1 0 0,0 0 0 0 0,0 0-1 0 0,0 0 1 0 0,0 0-1 0 0,1 0 1 0 0,0 1-1 0 0,0-1 1 0 0,5-4-1 0 0,-7 7-106 0 0,1 1 0 0 0,-1 0 0 0 0,0 0 0 0 0,1-1 0 0 0,-1 1 0 0 0,1 0 0 0 0,-1 0 0 0 0,0 0 0 0 0,1 1 0 0 0,-1-1 0 0 0,1 0-1 0 0,-1 0 1 0 0,0 1 0 0 0,1-1 0 0 0,-1 1 0 0 0,0-1 0 0 0,1 1 0 0 0,-1 0 0 0 0,0-1 0 0 0,0 1 0 0 0,0 0 0 0 0,0 0 0 0 0,1 0-1 0 0,0 2 1 0 0,27 25 31 0 0,-25-23-41 0 0,1 0 0 0 0,-2 0 0 0 0,1 0 0 0 0,0 0 0 0 0,-1 1 0 0 0,0-1 0 0 0,0 1 0 0 0,-1 0 0 0 0,1 0 0 0 0,-1 0 0 0 0,-1 0-1 0 0,1 1 1 0 0,-1-1 0 0 0,0 0 0 0 0,0 1 0 0 0,-1-1 0 0 0,0 1 0 0 0,0-1 0 0 0,0 0 0 0 0,-1 1 0 0 0,0-1 0 0 0,-1 1 0 0 0,1-1 0 0 0,-1 0 0 0 0,0 0 0 0 0,-1 0 0 0 0,1 0 0 0 0,-1 0 0 0 0,0-1 0 0 0,-1 1 0 0 0,1-1 0 0 0,-1 0-1 0 0,0 0 1 0 0,0 0 0 0 0,-1 0 0 0 0,0-1 0 0 0,1 0 0 0 0,-2 0 0 0 0,1 0 0 0 0,-8 4 0 0 0,2-1-84 0 0,-1-1 0 0 0,1-1 0 0 0,-22 8-1 0 0,30-12-27 0 0,0 0-1 0 0,-1 0 0 0 0,1-1 1 0 0,0 1-1 0 0,0-1 0 0 0,-1 1 1 0 0,1-1-1 0 0,0 0 1 0 0,-1 0-1 0 0,1-1 0 0 0,0 1 1 0 0,0-1-1 0 0,-1 1 0 0 0,1-1 1 0 0,0 0-1 0 0,0 0 0 0 0,0-1 1 0 0,0 1-1 0 0,0-1 0 0 0,-4-2 1 0 0,-1-3-524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6.245"/>
    </inkml:context>
    <inkml:brush xml:id="br0">
      <inkml:brushProperty name="width" value="0.05" units="cm"/>
      <inkml:brushProperty name="height" value="0.05" units="cm"/>
    </inkml:brush>
  </inkml:definitions>
  <inkml:trace contextRef="#ctx0" brushRef="#br0">35 245 7229 0 0,'0'0'7'0'0,"0"0"0"0"0,0 0 0 0 0,1 0 0 0 0,-1 0 0 0 0,0 0 0 0 0,0 0 0 0 0,0 0-1 0 0,1 0 1 0 0,-1 0 0 0 0,0 0 0 0 0,0 0 0 0 0,1 0 0 0 0,-1 0 0 0 0,0 0 0 0 0,0 0 0 0 0,0 0 0 0 0,1 0 0 0 0,-1 0 0 0 0,0 0 0 0 0,0 0 0 0 0,0 0 0 0 0,1 0 0 0 0,-1 1 0 0 0,0-1 0 0 0,0 0 0 0 0,0 0 0 0 0,1 0 0 0 0,-1 0 0 0 0,0 0 0 0 0,0 1 0 0 0,0-1 0 0 0,0 0 0 0 0,0 0 0 0 0,0 0 0 0 0,1 1 0 0 0,-1-1 0 0 0,0 0 0 0 0,0 0 0 0 0,0 0 0 0 0,0 1 0 0 0,-5 9 676 0 0,-1 0-208 0 0,0 5-295 0 0,0 0 0 0 0,2 0 0 0 0,0 1 0 0 0,1 0 1 0 0,0 0-1 0 0,1 0 0 0 0,0 24 0 0 0,2-29-166 0 0,0-9-16 0 0,0-1-1 0 0,0 0 0 0 0,0 0 1 0 0,0 0-1 0 0,0 0 0 0 0,0 1 1 0 0,1-1-1 0 0,-1 0 0 0 0,0 0 1 0 0,1 0-1 0 0,-1 0 1 0 0,1 0-1 0 0,-1 0 0 0 0,1 0 1 0 0,0 0-1 0 0,-1 0 0 0 0,1 0 1 0 0,0 0-1 0 0,0 0 0 0 0,-1-1 1 0 0,1 1-1 0 0,0 0 1 0 0,0 0-1 0 0,2 0 0 0 0,-2 0-7 0 0,0-1 0 0 0,-1 1 0 0 0,1-1 0 0 0,0 1 0 0 0,0 0 0 0 0,0-1 0 0 0,-1 1 0 0 0,1 0 0 0 0,0 0 0 0 0,-1 0-1 0 0,1-1 1 0 0,0 1 0 0 0,-1 0 0 0 0,1 0 0 0 0,-1 0 0 0 0,0 0 0 0 0,1 0 0 0 0,-1 0 0 0 0,0 0 0 0 0,0 0 0 0 0,1 0 0 0 0,-1 0 0 0 0,0 0-1 0 0,0 0 1 0 0,0 0 0 0 0,0 2 0 0 0,-2 13-327 0 0,-4 18-1379 0 0,4-28 796 0 0</inkml:trace>
  <inkml:trace contextRef="#ctx0" brushRef="#br0" timeOffset="1">140 1 3580 0 0,'-4'1'-20'0'0,"-3"3"4"0"0,5-4-12 0 0,0 11 24 0 0,0-2 4 0 0,-3 2-12 0 0,1 2-44 0 0,2 2-80 0 0,4 0 0 0 0,-2-2-88 0 0,4 0-16 0 0,1 0-40 0 0,1-1-44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6.558"/>
    </inkml:context>
    <inkml:brush xml:id="br0">
      <inkml:brushProperty name="width" value="0.05" units="cm"/>
      <inkml:brushProperty name="height" value="0.05" units="cm"/>
    </inkml:brush>
  </inkml:definitions>
  <inkml:trace contextRef="#ctx0" brushRef="#br0">9 57 3180 0 0,'-3'8'438'0'0,"-2"-9"1285"0"0,4-4 59 0 0,9 5-1168 0 0,-5 2-532 0 0,-1 1 0 0 0,0-1 0 0 0,0 1 0 0 0,0 0-1 0 0,0 0 1 0 0,0 0 0 0 0,-1 0 0 0 0,1 0 0 0 0,-1 0 0 0 0,0 0 0 0 0,1 4 0 0 0,4 6 67 0 0,-2-3-61 0 0,2-1-69 0 0,-1 1 0 0 0,-1 0 0 0 0,0 1 0 0 0,0-1 0 0 0,-1 1 0 0 0,-1-1 0 0 0,1 1 0 0 0,0 11 0 0 0,-3-22-21 0 0,0 0 0 0 0,0 0 0 0 0,0 1 0 0 0,0-1 0 0 0,0 0 0 0 0,0 0 0 0 0,0 0 0 0 0,0 1 0 0 0,0-1 0 0 0,0 0 0 0 0,0 0 0 0 0,0 0 0 0 0,0 1 0 0 0,0-1 0 0 0,0 0 0 0 0,0 0 0 0 0,0 0 0 0 0,-1 0 0 0 0,1 1 0 0 0,0-1 0 0 0,0 0 0 0 0,0 0 0 0 0,0 0 0 0 0,0 0 0 0 0,0 1 0 0 0,0-1 0 0 0,-1 0 0 0 0,1 0 0 0 0,0 0 0 0 0,0 0 0 0 0,0 0 0 0 0,0 0 0 0 0,-1 0 0 0 0,1 1 0 0 0,0-1 0 0 0,0 0 0 0 0,0 0 0 0 0,0 0 0 0 0,-1 0 0 0 0,1 0 0 0 0,0 0 0 0 0,0 0 0 0 0,0 0 0 0 0,-1 0 0 0 0,1 0 0 0 0,0 0 0 0 0,0 0 0 0 0,0 0 0 0 0,-1 0 0 0 0,1 0 0 0 0,0 0 0 0 0,0 0 0 0 0,0 0 0 0 0,0-1 0 0 0,-1 1 0 0 0,1 0 0 0 0,0 0 0 0 0,0 0 0 0 0,0 0 0 0 0,0 0 0 0 0,-1 0 0 0 0,1 0 0 0 0,0-1 0 0 0,0 1 0 0 0,0 0 0 0 0,0 0 0 0 0,-10-12-183 0 0,9 4 154 0 0,0 1-1 0 0,0-1 1 0 0,1 1-1 0 0,-1-1 0 0 0,2 1 1 0 0,-1-1-1 0 0,4-14 0 0 0,16-52 63 0 0,-19 70-24 0 0,1-1 0 0 0,0 0 0 0 0,0 1 0 0 0,0 0 1 0 0,1-1-1 0 0,0 1 0 0 0,0 0 0 0 0,0 0 0 0 0,0 0 1 0 0,7-6-1 0 0,-8 9 21 0 0,0-1 1 0 0,0 1-1 0 0,0-1 1 0 0,0 1-1 0 0,0 0 1 0 0,0 0 0 0 0,0 0-1 0 0,1 1 1 0 0,-1-1-1 0 0,0 0 1 0 0,1 1-1 0 0,-1-1 1 0 0,0 1-1 0 0,1 0 1 0 0,-1 0 0 0 0,0 0-1 0 0,1 0 1 0 0,-1 0-1 0 0,1 1 1 0 0,-1-1-1 0 0,0 0 1 0 0,1 1-1 0 0,-1 0 1 0 0,4 1 0 0 0,2 3 84 0 0,0 0 0 0 0,-1 0 0 0 0,1 1 0 0 0,-1-1 0 0 0,0 2 0 0 0,-1-1 0 0 0,1 1 0 0 0,-1 0 0 0 0,0 0 0 0 0,-1 0 0 0 0,0 1 0 0 0,0 0 0 0 0,4 10 0 0 0,-1 0-281 0 0,0 0-1 0 0,-1 0 0 0 0,-2 1 0 0 0,1-1 0 0 0,2 26 1 0 0,-5-23-643 0 0,-1 2-279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7.472"/>
    </inkml:context>
    <inkml:brush xml:id="br0">
      <inkml:brushProperty name="width" value="0.05" units="cm"/>
      <inkml:brushProperty name="height" value="0.05" units="cm"/>
    </inkml:brush>
  </inkml:definitions>
  <inkml:trace contextRef="#ctx0" brushRef="#br0">51 63 7293 0 0,'1'-12'2'0'0,"-1"9"44"0"0,0 0 1 0 0,0 0 0 0 0,1 0 0 0 0,-1 1-1 0 0,1-1 1 0 0,-1 0 0 0 0,1 0 0 0 0,0 1-1 0 0,0-1 1 0 0,2-2 0 0 0,1-9 1016 0 0,-3 11-181 0 0,0 11-295 0 0,-3 11-438 0 0,-1 0 0 0 0,-1-1 1 0 0,0 1-1 0 0,-1-1 0 0 0,-11 23 0 0 0,7-13-120 0 0,4-14-25 0 0,0 1-1 0 0,1 0 1 0 0,1 0 0 0 0,1 0-1 0 0,-1 26 1 0 0,2-36 2 0 0,1 0 0 0 0,1 0 1 0 0,-1 0-1 0 0,1 0 0 0 0,0 0 0 0 0,0 0 1 0 0,1 0-1 0 0,-1 0 0 0 0,1 0 0 0 0,0-1 1 0 0,0 1-1 0 0,1-1 0 0 0,-1 1 1 0 0,1-1-1 0 0,0 0 0 0 0,0 0 0 0 0,1 0 1 0 0,-1 0-1 0 0,1-1 0 0 0,7 7 0 0 0,-6-7 6 0 0,1-1 0 0 0,-1 1 0 0 0,1-1 0 0 0,-1 0 0 0 0,1 0 0 0 0,0 0 0 0 0,0-1 0 0 0,0 0 0 0 0,0 0 0 0 0,9 0 0 0 0,6-1-40 0 0,33-4-1 0 0,-33-1-502 0 0,1 0 1 0 0,-1 0-1 0 0,-1-2 0 0 0,1-1 0 0 0,-1-1 1 0 0,-1 0-1 0 0,21-13 0 0 0,-26 10-611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7.815"/>
    </inkml:context>
    <inkml:brush xml:id="br0">
      <inkml:brushProperty name="width" value="0.05" units="cm"/>
      <inkml:brushProperty name="height" value="0.05" units="cm"/>
    </inkml:brush>
  </inkml:definitions>
  <inkml:trace contextRef="#ctx0" brushRef="#br0">141 46 6125 0 0,'-5'-22'131'0'0,"2"3"388"0"0,2 19-506 0 0,1-1 0 0 0,0 1 0 0 0,0 0 0 0 0,-1-1 0 0 0,1 1 1 0 0,0 0-1 0 0,0-1 0 0 0,-1 1 0 0 0,1 0 0 0 0,0 0 0 0 0,-1 0 1 0 0,1-1-1 0 0,0 1 0 0 0,-1 0 0 0 0,1 0 0 0 0,0 0 0 0 0,-1 0 1 0 0,1-1-1 0 0,0 1 0 0 0,-1 0 0 0 0,1 0 0 0 0,-1 0 0 0 0,1 0 1 0 0,0 0-1 0 0,-1 0 0 0 0,1 0 0 0 0,0 0 0 0 0,-1 0 0 0 0,1 0 1 0 0,-1 0-1 0 0,1 0 0 0 0,0 1 0 0 0,-1-1 0 0 0,1 0 0 0 0,0 0 0 0 0,-1 0 1 0 0,1 0-1 0 0,-1 1 0 0 0,-30 11 687 0 0,22-9-446 0 0,0 0 0 0 0,0 1-1 0 0,0 0 1 0 0,0 0-1 0 0,-10 8 1 0 0,17-11-209 0 0,0 1 1 0 0,0 0-1 0 0,1 0 0 0 0,-1 0 1 0 0,0 0-1 0 0,1 0 0 0 0,-1 0 0 0 0,1 0 1 0 0,-1 1-1 0 0,1-1 0 0 0,0 1 1 0 0,0-1-1 0 0,0 1 0 0 0,0-1 0 0 0,1 1 1 0 0,-1-1-1 0 0,1 1 0 0 0,-1-1 1 0 0,1 1-1 0 0,0 0 0 0 0,0-1 0 0 0,0 1 1 0 0,0 0-1 0 0,1 2 0 0 0,0 3 21 0 0,1 0-1 0 0,-1 0 0 0 0,1-1 0 0 0,1 1 0 0 0,-1-1 1 0 0,7 12-1 0 0,-7-16-57 0 0,0 0 0 0 0,0-1 1 0 0,0 1-1 0 0,0-1 0 0 0,0 1 1 0 0,0-1-1 0 0,1 0 0 0 0,-1 0 0 0 0,1 0 1 0 0,0 0-1 0 0,-1-1 0 0 0,1 1 0 0 0,0-1 1 0 0,0 1-1 0 0,0-1 0 0 0,0 0 1 0 0,0 0-1 0 0,0 0 0 0 0,5 0 0 0 0,-2 0-8 0 0,1-1-1 0 0,0 0 1 0 0,0 0-1 0 0,-1-1 0 0 0,1 1 1 0 0,0-1-1 0 0,-1-1 1 0 0,1 1-1 0 0,-1-1 0 0 0,1-1 1 0 0,-1 1-1 0 0,0-1 1 0 0,0 0-1 0 0,0 0 0 0 0,0-1 1 0 0,7-5-1 0 0,-5 3-40 0 0,-1-1 0 0 0,1 1-1 0 0,-1-2 1 0 0,-1 1 0 0 0,1-1-1 0 0,-1 0 1 0 0,-1 0 0 0 0,0 0-1 0 0,0-1 1 0 0,5-11 0 0 0,-10 18 31 0 0,1 0 0 0 0,-1 1 0 0 0,1-1 0 0 0,-1 0 0 0 0,0 1 0 0 0,0-1 0 0 0,0 0 0 0 0,0 0 0 0 0,0 1 0 0 0,0-1 1 0 0,0 0-1 0 0,0 1 0 0 0,-1-1 0 0 0,1 0 0 0 0,-1 1 0 0 0,1-1 0 0 0,-1 0 0 0 0,0 1 0 0 0,0-1 0 0 0,0 1 0 0 0,0-1 0 0 0,0 1 1 0 0,0 0-1 0 0,0-1 0 0 0,0 1 0 0 0,0 0 0 0 0,0 0 0 0 0,-1 0 0 0 0,1 0 0 0 0,-1 0 0 0 0,1 0 0 0 0,-1 0 0 0 0,-2-1 0 0 0,1 0-4 0 0,-1 0-1 0 0,0 1 0 0 0,1-1 0 0 0,-1 1 0 0 0,0 0 0 0 0,0 0 0 0 0,0 0 0 0 0,0 0 0 0 0,0 1 0 0 0,0-1 0 0 0,0 1 0 0 0,0 0 1 0 0,-5 1-1 0 0,6 0 2 0 0,-4 0-110 0 0,0 0 0 0 0,0 1 0 0 0,0 0 0 0 0,1 0 0 0 0,-1 1 0 0 0,0 0 0 0 0,1 0 0 0 0,0 0 0 0 0,-9 6 0 0 0,10-5-451 0 0,4-4 533 0 0,1 0-1 0 0,0 0 0 0 0,0 0 0 0 0,0 1 0 0 0,-1-1 0 0 0,1 0 0 0 0,0 0 0 0 0,0 0 0 0 0,-1 0 0 0 0,1 0 0 0 0,0 0 0 0 0,0 0 0 0 0,0 0 0 0 0,-1 1 0 0 0,1-1 0 0 0,0 0 0 0 0,0 0 0 0 0,0 0 0 0 0,0 0 0 0 0,0 1 0 0 0,-1-1 0 0 0,1 0 1 0 0,0 0-1 0 0,0 0 0 0 0,0 1 0 0 0,0-1 0 0 0,0 0 0 0 0,0 0 0 0 0,0 1 0 0 0,0-1 0 0 0,0 0 0 0 0,0 0 0 0 0,0 0 0 0 0,0 1 0 0 0,0-1 0 0 0,0 0 0 0 0,0 0 0 0 0,0 1 0 0 0,0-1 0 0 0,0 0 0 0 0,0 0 0 0 0,0 1 0 0 0,0-1 0 0 0,0 0 1 0 0,0 0-1 0 0,0 0 0 0 0,0 1 0 0 0,1-1 0 0 0,-1 0 0 0 0,0 0 0 0 0,0 0 0 0 0,0 1 0 0 0,4 0-932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8.132"/>
    </inkml:context>
    <inkml:brush xml:id="br0">
      <inkml:brushProperty name="width" value="0.05" units="cm"/>
      <inkml:brushProperty name="height" value="0.05" units="cm"/>
    </inkml:brush>
  </inkml:definitions>
  <inkml:trace contextRef="#ctx0" brushRef="#br0">118 39 6941 0 0,'-6'-13'-53'0'0,"5"12"55"0"0,1 0 1 0 0,0 0 0 0 0,0 0 0 0 0,-1 0-1 0 0,1 0 1 0 0,0 0 0 0 0,-1 0 0 0 0,1 0-1 0 0,-1 0 1 0 0,1 1 0 0 0,-1-1-1 0 0,0 0 1 0 0,1 0 0 0 0,-1 0 0 0 0,0 1-1 0 0,1-1 1 0 0,-1 1 0 0 0,0-1-1 0 0,0 0 1 0 0,0 1 0 0 0,0-1 0 0 0,1 1-1 0 0,-1 0 1 0 0,0-1 0 0 0,0 1 0 0 0,0 0-1 0 0,-2-1 1 0 0,-13-1 235 0 0,13 1-127 0 0,0 0 0 0 0,0 0 0 0 0,0 1 0 0 0,0 0 1 0 0,-1-1-1 0 0,1 1 0 0 0,0 0 0 0 0,0 0 0 0 0,0 1 1 0 0,0-1-1 0 0,-1 1 0 0 0,1-1 0 0 0,0 1 0 0 0,0 0 1 0 0,0 0-1 0 0,0 0 0 0 0,1 1 0 0 0,-1-1 0 0 0,0 1 1 0 0,-3 2-1 0 0,5-2-66 0 0,0 0 0 0 0,0 0 1 0 0,0 0-1 0 0,0 0 0 0 0,0 0 1 0 0,1 1-1 0 0,-1-1 0 0 0,1 0 1 0 0,-1 0-1 0 0,1 1 0 0 0,0-1 0 0 0,0 0 1 0 0,0 1-1 0 0,1 2 0 0 0,-1 0 24 0 0,0-1 0 0 0,1 1 0 0 0,0 0 1 0 0,0-1-1 0 0,0 1 0 0 0,2 5 0 0 0,0-5-133 0 0,-1 0 1 0 0,1-1 0 0 0,0 1 0 0 0,1-1 0 0 0,-1 0-1 0 0,1 0 1 0 0,0 0 0 0 0,0 0 0 0 0,0-1-1 0 0,0 0 1 0 0,1 0 0 0 0,-1 0 0 0 0,1 0 0 0 0,0 0-1 0 0,0-1 1 0 0,0 0 0 0 0,0 0 0 0 0,0-1 0 0 0,0 1-1 0 0,1-1 1 0 0,-1 0 0 0 0,1 0 0 0 0,-1-1-1 0 0,0 0 1 0 0,1 0 0 0 0,-1 0 0 0 0,1 0 0 0 0,-1-1-1 0 0,0 0 1 0 0,1 0 0 0 0,-1-1 0 0 0,9-3-1 0 0,7-3-944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6-18T04:31:28.454"/>
    </inkml:context>
    <inkml:brush xml:id="br0">
      <inkml:brushProperty name="width" value="0.05" units="cm"/>
      <inkml:brushProperty name="height" value="0.05" units="cm"/>
    </inkml:brush>
  </inkml:definitions>
  <inkml:trace contextRef="#ctx0" brushRef="#br0">11 8 9977 0 0,'-2'-4'128'0'0,"-5"4"96"0"0,5 3 68 0 0,6-10 352 0 0,-1 7-324 0 0,-3 4-4 0 0,6-4-8 0 0,-4 4-160 0 0,3-4-200 0 0,-3 0-184 0 0,-2-4-208 0 0,4 4-236 0 0,0-1-260 0 0,5-2-172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13</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5" name="Google Shape;9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7" name="Google Shape;101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83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10.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11.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94.png"/><Relationship Id="rId7"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9.xml"/><Relationship Id="rId6" Type="http://schemas.openxmlformats.org/officeDocument/2006/relationships/image" Target="../media/image197.png"/><Relationship Id="rId5" Type="http://schemas.openxmlformats.org/officeDocument/2006/relationships/image" Target="../media/image196.jpg"/><Relationship Id="rId4" Type="http://schemas.openxmlformats.org/officeDocument/2006/relationships/image" Target="../media/image195.jpg"/></Relationships>
</file>

<file path=ppt/slides/_rels/slide1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13.xml"/><Relationship Id="rId1" Type="http://schemas.openxmlformats.org/officeDocument/2006/relationships/slideLayout" Target="../slideLayouts/slideLayout50.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notesSlide" Target="../notesSlides/notesSlide14.xml"/><Relationship Id="rId1" Type="http://schemas.openxmlformats.org/officeDocument/2006/relationships/slideLayout" Target="../slideLayouts/slideLayout5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05.jpeg"/><Relationship Id="rId3" Type="http://schemas.openxmlformats.org/officeDocument/2006/relationships/image" Target="../media/image200.jpeg"/><Relationship Id="rId7" Type="http://schemas.openxmlformats.org/officeDocument/2006/relationships/image" Target="../media/image204.tiff"/><Relationship Id="rId2" Type="http://schemas.openxmlformats.org/officeDocument/2006/relationships/notesSlide" Target="../notesSlides/notesSlide16.xml"/><Relationship Id="rId1" Type="http://schemas.openxmlformats.org/officeDocument/2006/relationships/slideLayout" Target="../slideLayouts/slideLayout37.xml"/><Relationship Id="rId6" Type="http://schemas.openxmlformats.org/officeDocument/2006/relationships/image" Target="../media/image203.tiff"/><Relationship Id="rId5" Type="http://schemas.openxmlformats.org/officeDocument/2006/relationships/image" Target="../media/image202.tiff"/><Relationship Id="rId4" Type="http://schemas.openxmlformats.org/officeDocument/2006/relationships/image" Target="../media/image201.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5" Type="http://schemas.openxmlformats.org/officeDocument/2006/relationships/image" Target="../media/image6.png"/><Relationship Id="rId4" Type="http://schemas.openxmlformats.org/officeDocument/2006/relationships/hyperlink" Target="https://github.com/SAP-samples/abap-file-uploader" TargetMode="External"/></Relationships>
</file>

<file path=ppt/slides/_rels/slide5.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image" Target="../media/image154.png"/><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image" Target="../media/image84.png"/><Relationship Id="rId324" Type="http://schemas.openxmlformats.org/officeDocument/2006/relationships/customXml" Target="../ink/ink161.xml"/><Relationship Id="rId366" Type="http://schemas.openxmlformats.org/officeDocument/2006/relationships/customXml" Target="../ink/ink182.xml"/><Relationship Id="rId170" Type="http://schemas.openxmlformats.org/officeDocument/2006/relationships/customXml" Target="../ink/ink84.xml"/><Relationship Id="rId226" Type="http://schemas.openxmlformats.org/officeDocument/2006/relationships/customXml" Target="../ink/ink112.xml"/><Relationship Id="rId268" Type="http://schemas.openxmlformats.org/officeDocument/2006/relationships/customXml" Target="../ink/ink133.xml"/><Relationship Id="rId32" Type="http://schemas.openxmlformats.org/officeDocument/2006/relationships/customXml" Target="../ink/ink15.xml"/><Relationship Id="rId74" Type="http://schemas.openxmlformats.org/officeDocument/2006/relationships/customXml" Target="../ink/ink36.xml"/><Relationship Id="rId128" Type="http://schemas.openxmlformats.org/officeDocument/2006/relationships/customXml" Target="../ink/ink63.xml"/><Relationship Id="rId335" Type="http://schemas.openxmlformats.org/officeDocument/2006/relationships/image" Target="../media/image172.png"/><Relationship Id="rId377" Type="http://schemas.openxmlformats.org/officeDocument/2006/relationships/customXml" Target="../ink/ink188.xml"/><Relationship Id="rId5" Type="http://schemas.openxmlformats.org/officeDocument/2006/relationships/image" Target="../media/image7.png"/><Relationship Id="rId181" Type="http://schemas.openxmlformats.org/officeDocument/2006/relationships/image" Target="../media/image95.png"/><Relationship Id="rId237" Type="http://schemas.openxmlformats.org/officeDocument/2006/relationships/image" Target="../media/image123.png"/><Relationship Id="rId279" Type="http://schemas.openxmlformats.org/officeDocument/2006/relationships/image" Target="../media/image144.png"/><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customXml" Target="../ink/ink144.xml"/><Relationship Id="rId304" Type="http://schemas.openxmlformats.org/officeDocument/2006/relationships/customXml" Target="../ink/ink151.xml"/><Relationship Id="rId346" Type="http://schemas.openxmlformats.org/officeDocument/2006/relationships/customXml" Target="../ink/ink172.xml"/><Relationship Id="rId85" Type="http://schemas.openxmlformats.org/officeDocument/2006/relationships/image" Target="../media/image47.png"/><Relationship Id="rId150" Type="http://schemas.openxmlformats.org/officeDocument/2006/relationships/customXml" Target="../ink/ink74.xml"/><Relationship Id="rId192" Type="http://schemas.openxmlformats.org/officeDocument/2006/relationships/customXml" Target="../ink/ink95.xml"/><Relationship Id="rId206" Type="http://schemas.openxmlformats.org/officeDocument/2006/relationships/customXml" Target="../ink/ink102.xml"/><Relationship Id="rId248" Type="http://schemas.openxmlformats.org/officeDocument/2006/relationships/customXml" Target="../ink/ink123.xml"/><Relationship Id="rId12" Type="http://schemas.openxmlformats.org/officeDocument/2006/relationships/customXml" Target="../ink/ink5.xml"/><Relationship Id="rId108" Type="http://schemas.openxmlformats.org/officeDocument/2006/relationships/customXml" Target="../ink/ink53.xml"/><Relationship Id="rId315" Type="http://schemas.openxmlformats.org/officeDocument/2006/relationships/image" Target="../media/image162.png"/><Relationship Id="rId357" Type="http://schemas.openxmlformats.org/officeDocument/2006/relationships/image" Target="../media/image183.png"/><Relationship Id="rId54" Type="http://schemas.openxmlformats.org/officeDocument/2006/relationships/customXml" Target="../ink/ink26.xml"/><Relationship Id="rId96" Type="http://schemas.openxmlformats.org/officeDocument/2006/relationships/customXml" Target="../ink/ink47.xml"/><Relationship Id="rId161" Type="http://schemas.openxmlformats.org/officeDocument/2006/relationships/image" Target="../media/image85.png"/><Relationship Id="rId217" Type="http://schemas.openxmlformats.org/officeDocument/2006/relationships/image" Target="../media/image113.png"/><Relationship Id="rId259" Type="http://schemas.openxmlformats.org/officeDocument/2006/relationships/image" Target="../media/image134.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customXml" Target="../ink/ink134.xml"/><Relationship Id="rId326" Type="http://schemas.openxmlformats.org/officeDocument/2006/relationships/customXml" Target="../ink/ink162.xml"/><Relationship Id="rId65" Type="http://schemas.openxmlformats.org/officeDocument/2006/relationships/image" Target="../media/image37.png"/><Relationship Id="rId130" Type="http://schemas.openxmlformats.org/officeDocument/2006/relationships/customXml" Target="../ink/ink64.xml"/><Relationship Id="rId368" Type="http://schemas.openxmlformats.org/officeDocument/2006/relationships/image" Target="../media/image188.png"/><Relationship Id="rId172" Type="http://schemas.openxmlformats.org/officeDocument/2006/relationships/customXml" Target="../ink/ink85.xml"/><Relationship Id="rId228" Type="http://schemas.openxmlformats.org/officeDocument/2006/relationships/customXml" Target="../ink/ink113.xml"/><Relationship Id="rId281" Type="http://schemas.openxmlformats.org/officeDocument/2006/relationships/image" Target="../media/image145.png"/><Relationship Id="rId337" Type="http://schemas.openxmlformats.org/officeDocument/2006/relationships/image" Target="../media/image173.png"/><Relationship Id="rId34" Type="http://schemas.openxmlformats.org/officeDocument/2006/relationships/customXml" Target="../ink/ink16.xml"/><Relationship Id="rId76" Type="http://schemas.openxmlformats.org/officeDocument/2006/relationships/customXml" Target="../ink/ink37.xml"/><Relationship Id="rId141" Type="http://schemas.openxmlformats.org/officeDocument/2006/relationships/image" Target="../media/image75.png"/><Relationship Id="rId7" Type="http://schemas.openxmlformats.org/officeDocument/2006/relationships/image" Target="../media/image8.png"/><Relationship Id="rId183" Type="http://schemas.openxmlformats.org/officeDocument/2006/relationships/image" Target="../media/image96.png"/><Relationship Id="rId239" Type="http://schemas.openxmlformats.org/officeDocument/2006/relationships/image" Target="../media/image124.png"/><Relationship Id="rId250" Type="http://schemas.openxmlformats.org/officeDocument/2006/relationships/customXml" Target="../ink/ink124.xml"/><Relationship Id="rId292" Type="http://schemas.openxmlformats.org/officeDocument/2006/relationships/customXml" Target="../ink/ink145.xml"/><Relationship Id="rId306" Type="http://schemas.openxmlformats.org/officeDocument/2006/relationships/customXml" Target="../ink/ink152.xml"/><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4.xml"/><Relationship Id="rId348" Type="http://schemas.openxmlformats.org/officeDocument/2006/relationships/customXml" Target="../ink/ink173.xml"/><Relationship Id="rId152" Type="http://schemas.openxmlformats.org/officeDocument/2006/relationships/customXml" Target="../ink/ink75.xml"/><Relationship Id="rId194" Type="http://schemas.openxmlformats.org/officeDocument/2006/relationships/customXml" Target="../ink/ink96.xml"/><Relationship Id="rId208" Type="http://schemas.openxmlformats.org/officeDocument/2006/relationships/customXml" Target="../ink/ink103.xml"/><Relationship Id="rId261" Type="http://schemas.openxmlformats.org/officeDocument/2006/relationships/image" Target="../media/image135.png"/><Relationship Id="rId14" Type="http://schemas.openxmlformats.org/officeDocument/2006/relationships/customXml" Target="../ink/ink6.xml"/><Relationship Id="rId56" Type="http://schemas.openxmlformats.org/officeDocument/2006/relationships/customXml" Target="../ink/ink27.xml"/><Relationship Id="rId317" Type="http://schemas.openxmlformats.org/officeDocument/2006/relationships/image" Target="../media/image163.png"/><Relationship Id="rId359" Type="http://schemas.openxmlformats.org/officeDocument/2006/relationships/image" Target="../media/image184.png"/><Relationship Id="rId98" Type="http://schemas.openxmlformats.org/officeDocument/2006/relationships/customXml" Target="../ink/ink48.xml"/><Relationship Id="rId121" Type="http://schemas.openxmlformats.org/officeDocument/2006/relationships/image" Target="../media/image65.png"/><Relationship Id="rId163" Type="http://schemas.openxmlformats.org/officeDocument/2006/relationships/image" Target="../media/image86.png"/><Relationship Id="rId219" Type="http://schemas.openxmlformats.org/officeDocument/2006/relationships/image" Target="../media/image114.png"/><Relationship Id="rId370" Type="http://schemas.openxmlformats.org/officeDocument/2006/relationships/image" Target="../media/image189.png"/><Relationship Id="rId230" Type="http://schemas.openxmlformats.org/officeDocument/2006/relationships/customXml" Target="../ink/ink114.xml"/><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customXml" Target="../ink/ink135.xml"/><Relationship Id="rId328" Type="http://schemas.openxmlformats.org/officeDocument/2006/relationships/customXml" Target="../ink/ink163.xml"/><Relationship Id="rId132" Type="http://schemas.openxmlformats.org/officeDocument/2006/relationships/customXml" Target="../ink/ink65.xml"/><Relationship Id="rId174" Type="http://schemas.openxmlformats.org/officeDocument/2006/relationships/customXml" Target="../ink/ink86.xml"/><Relationship Id="rId241" Type="http://schemas.openxmlformats.org/officeDocument/2006/relationships/image" Target="../media/image125.png"/><Relationship Id="rId36" Type="http://schemas.openxmlformats.org/officeDocument/2006/relationships/customXml" Target="../ink/ink17.xml"/><Relationship Id="rId283" Type="http://schemas.openxmlformats.org/officeDocument/2006/relationships/image" Target="../media/image146.png"/><Relationship Id="rId339" Type="http://schemas.openxmlformats.org/officeDocument/2006/relationships/image" Target="../media/image174.png"/><Relationship Id="rId78" Type="http://schemas.openxmlformats.org/officeDocument/2006/relationships/customXml" Target="../ink/ink38.xml"/><Relationship Id="rId101" Type="http://schemas.openxmlformats.org/officeDocument/2006/relationships/image" Target="../media/image55.png"/><Relationship Id="rId143" Type="http://schemas.openxmlformats.org/officeDocument/2006/relationships/image" Target="../media/image76.png"/><Relationship Id="rId185" Type="http://schemas.openxmlformats.org/officeDocument/2006/relationships/image" Target="../media/image97.png"/><Relationship Id="rId350" Type="http://schemas.openxmlformats.org/officeDocument/2006/relationships/customXml" Target="../ink/ink174.xml"/><Relationship Id="rId9" Type="http://schemas.openxmlformats.org/officeDocument/2006/relationships/image" Target="../media/image9.png"/><Relationship Id="rId210" Type="http://schemas.openxmlformats.org/officeDocument/2006/relationships/customXml" Target="../ink/ink104.xml"/><Relationship Id="rId26" Type="http://schemas.openxmlformats.org/officeDocument/2006/relationships/customXml" Target="../ink/ink12.xml"/><Relationship Id="rId231" Type="http://schemas.openxmlformats.org/officeDocument/2006/relationships/image" Target="../media/image120.png"/><Relationship Id="rId252" Type="http://schemas.openxmlformats.org/officeDocument/2006/relationships/customXml" Target="../ink/ink125.xml"/><Relationship Id="rId273" Type="http://schemas.openxmlformats.org/officeDocument/2006/relationships/image" Target="../media/image141.png"/><Relationship Id="rId294" Type="http://schemas.openxmlformats.org/officeDocument/2006/relationships/customXml" Target="../ink/ink146.xml"/><Relationship Id="rId308" Type="http://schemas.openxmlformats.org/officeDocument/2006/relationships/customXml" Target="../ink/ink153.xml"/><Relationship Id="rId329" Type="http://schemas.openxmlformats.org/officeDocument/2006/relationships/image" Target="../media/image169.png"/><Relationship Id="rId47" Type="http://schemas.openxmlformats.org/officeDocument/2006/relationships/image" Target="../media/image28.png"/><Relationship Id="rId68" Type="http://schemas.openxmlformats.org/officeDocument/2006/relationships/customXml" Target="../ink/ink33.xml"/><Relationship Id="rId89" Type="http://schemas.openxmlformats.org/officeDocument/2006/relationships/image" Target="../media/image49.png"/><Relationship Id="rId112" Type="http://schemas.openxmlformats.org/officeDocument/2006/relationships/customXml" Target="../ink/ink55.xml"/><Relationship Id="rId133" Type="http://schemas.openxmlformats.org/officeDocument/2006/relationships/image" Target="../media/image71.png"/><Relationship Id="rId154" Type="http://schemas.openxmlformats.org/officeDocument/2006/relationships/customXml" Target="../ink/ink76.xml"/><Relationship Id="rId175" Type="http://schemas.openxmlformats.org/officeDocument/2006/relationships/image" Target="../media/image92.png"/><Relationship Id="rId340" Type="http://schemas.openxmlformats.org/officeDocument/2006/relationships/customXml" Target="../ink/ink169.xml"/><Relationship Id="rId361" Type="http://schemas.openxmlformats.org/officeDocument/2006/relationships/image" Target="../media/image185.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15.png"/><Relationship Id="rId242" Type="http://schemas.openxmlformats.org/officeDocument/2006/relationships/customXml" Target="../ink/ink120.xml"/><Relationship Id="rId263" Type="http://schemas.openxmlformats.org/officeDocument/2006/relationships/image" Target="../media/image136.png"/><Relationship Id="rId284" Type="http://schemas.openxmlformats.org/officeDocument/2006/relationships/customXml" Target="../ink/ink141.xml"/><Relationship Id="rId319" Type="http://schemas.openxmlformats.org/officeDocument/2006/relationships/image" Target="../media/image164.png"/><Relationship Id="rId37" Type="http://schemas.openxmlformats.org/officeDocument/2006/relationships/image" Target="../media/image23.png"/><Relationship Id="rId58" Type="http://schemas.openxmlformats.org/officeDocument/2006/relationships/customXml" Target="../ink/ink28.xml"/><Relationship Id="rId79" Type="http://schemas.openxmlformats.org/officeDocument/2006/relationships/image" Target="../media/image44.png"/><Relationship Id="rId102" Type="http://schemas.openxmlformats.org/officeDocument/2006/relationships/customXml" Target="../ink/ink50.xml"/><Relationship Id="rId123" Type="http://schemas.openxmlformats.org/officeDocument/2006/relationships/image" Target="../media/image66.png"/><Relationship Id="rId144" Type="http://schemas.openxmlformats.org/officeDocument/2006/relationships/customXml" Target="../ink/ink71.xml"/><Relationship Id="rId330" Type="http://schemas.openxmlformats.org/officeDocument/2006/relationships/customXml" Target="../ink/ink164.xml"/><Relationship Id="rId90" Type="http://schemas.openxmlformats.org/officeDocument/2006/relationships/customXml" Target="../ink/ink44.xml"/><Relationship Id="rId165" Type="http://schemas.openxmlformats.org/officeDocument/2006/relationships/image" Target="../media/image87.png"/><Relationship Id="rId186" Type="http://schemas.openxmlformats.org/officeDocument/2006/relationships/customXml" Target="../ink/ink92.xml"/><Relationship Id="rId351" Type="http://schemas.openxmlformats.org/officeDocument/2006/relationships/image" Target="../media/image180.png"/><Relationship Id="rId372" Type="http://schemas.openxmlformats.org/officeDocument/2006/relationships/image" Target="../media/image190.png"/><Relationship Id="rId211" Type="http://schemas.openxmlformats.org/officeDocument/2006/relationships/image" Target="../media/image110.png"/><Relationship Id="rId232" Type="http://schemas.openxmlformats.org/officeDocument/2006/relationships/customXml" Target="../ink/ink115.xml"/><Relationship Id="rId253" Type="http://schemas.openxmlformats.org/officeDocument/2006/relationships/image" Target="../media/image131.png"/><Relationship Id="rId274" Type="http://schemas.openxmlformats.org/officeDocument/2006/relationships/customXml" Target="../ink/ink136.xml"/><Relationship Id="rId295" Type="http://schemas.openxmlformats.org/officeDocument/2006/relationships/image" Target="../media/image152.png"/><Relationship Id="rId309" Type="http://schemas.openxmlformats.org/officeDocument/2006/relationships/image" Target="../media/image159.png"/><Relationship Id="rId27" Type="http://schemas.openxmlformats.org/officeDocument/2006/relationships/image" Target="../media/image18.png"/><Relationship Id="rId48" Type="http://schemas.openxmlformats.org/officeDocument/2006/relationships/customXml" Target="../ink/ink23.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6.xml"/><Relationship Id="rId320" Type="http://schemas.openxmlformats.org/officeDocument/2006/relationships/customXml" Target="../ink/ink159.xml"/><Relationship Id="rId80" Type="http://schemas.openxmlformats.org/officeDocument/2006/relationships/customXml" Target="../ink/ink39.xml"/><Relationship Id="rId155" Type="http://schemas.openxmlformats.org/officeDocument/2006/relationships/image" Target="../media/image82.png"/><Relationship Id="rId176" Type="http://schemas.openxmlformats.org/officeDocument/2006/relationships/customXml" Target="../ink/ink87.xml"/><Relationship Id="rId197" Type="http://schemas.openxmlformats.org/officeDocument/2006/relationships/image" Target="../media/image103.png"/><Relationship Id="rId341" Type="http://schemas.openxmlformats.org/officeDocument/2006/relationships/image" Target="../media/image175.png"/><Relationship Id="rId362" Type="http://schemas.openxmlformats.org/officeDocument/2006/relationships/customXml" Target="../ink/ink180.xml"/><Relationship Id="rId201" Type="http://schemas.openxmlformats.org/officeDocument/2006/relationships/image" Target="../media/image105.png"/><Relationship Id="rId222" Type="http://schemas.openxmlformats.org/officeDocument/2006/relationships/customXml" Target="../ink/ink110.xml"/><Relationship Id="rId243" Type="http://schemas.openxmlformats.org/officeDocument/2006/relationships/image" Target="../media/image126.png"/><Relationship Id="rId264" Type="http://schemas.openxmlformats.org/officeDocument/2006/relationships/customXml" Target="../ink/ink131.xml"/><Relationship Id="rId285" Type="http://schemas.openxmlformats.org/officeDocument/2006/relationships/image" Target="../media/image147.png"/><Relationship Id="rId17" Type="http://schemas.openxmlformats.org/officeDocument/2006/relationships/image" Target="../media/image13.png"/><Relationship Id="rId38" Type="http://schemas.openxmlformats.org/officeDocument/2006/relationships/customXml" Target="../ink/ink18.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1.xml"/><Relationship Id="rId310" Type="http://schemas.openxmlformats.org/officeDocument/2006/relationships/customXml" Target="../ink/ink154.xml"/><Relationship Id="rId70" Type="http://schemas.openxmlformats.org/officeDocument/2006/relationships/customXml" Target="../ink/ink34.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2.xml"/><Relationship Id="rId187" Type="http://schemas.openxmlformats.org/officeDocument/2006/relationships/image" Target="../media/image98.png"/><Relationship Id="rId331" Type="http://schemas.openxmlformats.org/officeDocument/2006/relationships/image" Target="../media/image170.png"/><Relationship Id="rId352" Type="http://schemas.openxmlformats.org/officeDocument/2006/relationships/customXml" Target="../ink/ink175.xml"/><Relationship Id="rId373" Type="http://schemas.openxmlformats.org/officeDocument/2006/relationships/customXml" Target="../ink/ink186.xml"/><Relationship Id="rId1" Type="http://schemas.openxmlformats.org/officeDocument/2006/relationships/slideLayout" Target="../slideLayouts/slideLayout38.xml"/><Relationship Id="rId212" Type="http://schemas.openxmlformats.org/officeDocument/2006/relationships/customXml" Target="../ink/ink105.xml"/><Relationship Id="rId233" Type="http://schemas.openxmlformats.org/officeDocument/2006/relationships/image" Target="../media/image121.png"/><Relationship Id="rId254" Type="http://schemas.openxmlformats.org/officeDocument/2006/relationships/customXml" Target="../ink/ink126.xml"/><Relationship Id="rId28" Type="http://schemas.openxmlformats.org/officeDocument/2006/relationships/customXml" Target="../ink/ink13.xml"/><Relationship Id="rId49" Type="http://schemas.openxmlformats.org/officeDocument/2006/relationships/image" Target="../media/image29.png"/><Relationship Id="rId114" Type="http://schemas.openxmlformats.org/officeDocument/2006/relationships/customXml" Target="../ink/ink56.xml"/><Relationship Id="rId275" Type="http://schemas.openxmlformats.org/officeDocument/2006/relationships/image" Target="../media/image142.png"/><Relationship Id="rId296" Type="http://schemas.openxmlformats.org/officeDocument/2006/relationships/customXml" Target="../ink/ink147.xml"/><Relationship Id="rId300" Type="http://schemas.openxmlformats.org/officeDocument/2006/relationships/customXml" Target="../ink/ink149.xml"/><Relationship Id="rId60" Type="http://schemas.openxmlformats.org/officeDocument/2006/relationships/customXml" Target="../ink/ink29.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7.xml"/><Relationship Id="rId177" Type="http://schemas.openxmlformats.org/officeDocument/2006/relationships/image" Target="../media/image93.png"/><Relationship Id="rId198" Type="http://schemas.openxmlformats.org/officeDocument/2006/relationships/customXml" Target="../ink/ink98.xml"/><Relationship Id="rId321" Type="http://schemas.openxmlformats.org/officeDocument/2006/relationships/image" Target="../media/image165.png"/><Relationship Id="rId342" Type="http://schemas.openxmlformats.org/officeDocument/2006/relationships/customXml" Target="../ink/ink170.xml"/><Relationship Id="rId363" Type="http://schemas.openxmlformats.org/officeDocument/2006/relationships/image" Target="../media/image186.png"/><Relationship Id="rId202" Type="http://schemas.openxmlformats.org/officeDocument/2006/relationships/customXml" Target="../ink/ink100.xml"/><Relationship Id="rId223" Type="http://schemas.openxmlformats.org/officeDocument/2006/relationships/image" Target="../media/image116.png"/><Relationship Id="rId244" Type="http://schemas.openxmlformats.org/officeDocument/2006/relationships/customXml" Target="../ink/ink121.xml"/><Relationship Id="rId18" Type="http://schemas.openxmlformats.org/officeDocument/2006/relationships/customXml" Target="../ink/ink8.xml"/><Relationship Id="rId39" Type="http://schemas.openxmlformats.org/officeDocument/2006/relationships/image" Target="../media/image24.png"/><Relationship Id="rId265" Type="http://schemas.openxmlformats.org/officeDocument/2006/relationships/image" Target="../media/image137.png"/><Relationship Id="rId286" Type="http://schemas.openxmlformats.org/officeDocument/2006/relationships/customXml" Target="../ink/ink142.xml"/><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67.png"/><Relationship Id="rId146" Type="http://schemas.openxmlformats.org/officeDocument/2006/relationships/customXml" Target="../ink/ink72.xml"/><Relationship Id="rId167" Type="http://schemas.openxmlformats.org/officeDocument/2006/relationships/image" Target="../media/image88.png"/><Relationship Id="rId188" Type="http://schemas.openxmlformats.org/officeDocument/2006/relationships/customXml" Target="../ink/ink93.xml"/><Relationship Id="rId311" Type="http://schemas.openxmlformats.org/officeDocument/2006/relationships/image" Target="../media/image160.png"/><Relationship Id="rId332" Type="http://schemas.openxmlformats.org/officeDocument/2006/relationships/customXml" Target="../ink/ink165.xml"/><Relationship Id="rId353" Type="http://schemas.openxmlformats.org/officeDocument/2006/relationships/image" Target="../media/image181.png"/><Relationship Id="rId374" Type="http://schemas.openxmlformats.org/officeDocument/2006/relationships/image" Target="../media/image191.png"/><Relationship Id="rId71" Type="http://schemas.openxmlformats.org/officeDocument/2006/relationships/image" Target="../media/image40.png"/><Relationship Id="rId92" Type="http://schemas.openxmlformats.org/officeDocument/2006/relationships/customXml" Target="../ink/ink45.xml"/><Relationship Id="rId213" Type="http://schemas.openxmlformats.org/officeDocument/2006/relationships/image" Target="../media/image111.png"/><Relationship Id="rId234" Type="http://schemas.openxmlformats.org/officeDocument/2006/relationships/customXml" Target="../ink/ink116.xml"/><Relationship Id="rId2" Type="http://schemas.openxmlformats.org/officeDocument/2006/relationships/notesSlide" Target="../notesSlides/notesSlide4.xml"/><Relationship Id="rId29" Type="http://schemas.openxmlformats.org/officeDocument/2006/relationships/image" Target="../media/image19.png"/><Relationship Id="rId255" Type="http://schemas.openxmlformats.org/officeDocument/2006/relationships/image" Target="../media/image132.png"/><Relationship Id="rId276" Type="http://schemas.openxmlformats.org/officeDocument/2006/relationships/customXml" Target="../ink/ink137.xml"/><Relationship Id="rId297" Type="http://schemas.openxmlformats.org/officeDocument/2006/relationships/image" Target="../media/image153.png"/><Relationship Id="rId40" Type="http://schemas.openxmlformats.org/officeDocument/2006/relationships/customXml" Target="../ink/ink19.xml"/><Relationship Id="rId115" Type="http://schemas.openxmlformats.org/officeDocument/2006/relationships/image" Target="../media/image62.png"/><Relationship Id="rId136" Type="http://schemas.openxmlformats.org/officeDocument/2006/relationships/customXml" Target="../ink/ink67.xml"/><Relationship Id="rId157" Type="http://schemas.openxmlformats.org/officeDocument/2006/relationships/image" Target="../media/image83.png"/><Relationship Id="rId178" Type="http://schemas.openxmlformats.org/officeDocument/2006/relationships/customXml" Target="../ink/ink88.xml"/><Relationship Id="rId301" Type="http://schemas.openxmlformats.org/officeDocument/2006/relationships/image" Target="../media/image155.png"/><Relationship Id="rId322" Type="http://schemas.openxmlformats.org/officeDocument/2006/relationships/customXml" Target="../ink/ink160.xml"/><Relationship Id="rId343" Type="http://schemas.openxmlformats.org/officeDocument/2006/relationships/image" Target="../media/image176.png"/><Relationship Id="rId364" Type="http://schemas.openxmlformats.org/officeDocument/2006/relationships/customXml" Target="../ink/ink181.xml"/><Relationship Id="rId61" Type="http://schemas.openxmlformats.org/officeDocument/2006/relationships/image" Target="../media/image35.png"/><Relationship Id="rId82" Type="http://schemas.openxmlformats.org/officeDocument/2006/relationships/customXml" Target="../ink/ink40.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 Id="rId224" Type="http://schemas.openxmlformats.org/officeDocument/2006/relationships/customXml" Target="../ink/ink111.xml"/><Relationship Id="rId245" Type="http://schemas.openxmlformats.org/officeDocument/2006/relationships/image" Target="../media/image127.png"/><Relationship Id="rId266" Type="http://schemas.openxmlformats.org/officeDocument/2006/relationships/customXml" Target="../ink/ink132.xml"/><Relationship Id="rId287" Type="http://schemas.openxmlformats.org/officeDocument/2006/relationships/image" Target="../media/image148.png"/><Relationship Id="rId30" Type="http://schemas.openxmlformats.org/officeDocument/2006/relationships/customXml" Target="../ink/ink14.xml"/><Relationship Id="rId105" Type="http://schemas.openxmlformats.org/officeDocument/2006/relationships/image" Target="../media/image57.png"/><Relationship Id="rId126" Type="http://schemas.openxmlformats.org/officeDocument/2006/relationships/customXml" Target="../ink/ink62.xml"/><Relationship Id="rId147" Type="http://schemas.openxmlformats.org/officeDocument/2006/relationships/image" Target="../media/image78.png"/><Relationship Id="rId168" Type="http://schemas.openxmlformats.org/officeDocument/2006/relationships/customXml" Target="../ink/ink83.xml"/><Relationship Id="rId312" Type="http://schemas.openxmlformats.org/officeDocument/2006/relationships/customXml" Target="../ink/ink155.xml"/><Relationship Id="rId333" Type="http://schemas.openxmlformats.org/officeDocument/2006/relationships/image" Target="../media/image171.png"/><Relationship Id="rId354" Type="http://schemas.openxmlformats.org/officeDocument/2006/relationships/customXml" Target="../ink/ink176.xml"/><Relationship Id="rId51" Type="http://schemas.openxmlformats.org/officeDocument/2006/relationships/image" Target="../media/image30.png"/><Relationship Id="rId72" Type="http://schemas.openxmlformats.org/officeDocument/2006/relationships/customXml" Target="../ink/ink35.xml"/><Relationship Id="rId93" Type="http://schemas.openxmlformats.org/officeDocument/2006/relationships/image" Target="../media/image51.png"/><Relationship Id="rId189" Type="http://schemas.openxmlformats.org/officeDocument/2006/relationships/image" Target="../media/image99.png"/><Relationship Id="rId375" Type="http://schemas.openxmlformats.org/officeDocument/2006/relationships/customXml" Target="../ink/ink187.xml"/><Relationship Id="rId3" Type="http://schemas.openxmlformats.org/officeDocument/2006/relationships/image" Target="../media/image4.png"/><Relationship Id="rId214" Type="http://schemas.openxmlformats.org/officeDocument/2006/relationships/customXml" Target="../ink/ink106.xml"/><Relationship Id="rId235" Type="http://schemas.openxmlformats.org/officeDocument/2006/relationships/image" Target="../media/image122.png"/><Relationship Id="rId256" Type="http://schemas.openxmlformats.org/officeDocument/2006/relationships/customXml" Target="../ink/ink127.xml"/><Relationship Id="rId277" Type="http://schemas.openxmlformats.org/officeDocument/2006/relationships/image" Target="../media/image143.png"/><Relationship Id="rId298" Type="http://schemas.openxmlformats.org/officeDocument/2006/relationships/customXml" Target="../ink/ink148.xml"/><Relationship Id="rId116" Type="http://schemas.openxmlformats.org/officeDocument/2006/relationships/customXml" Target="../ink/ink57.xml"/><Relationship Id="rId137" Type="http://schemas.openxmlformats.org/officeDocument/2006/relationships/image" Target="../media/image73.png"/><Relationship Id="rId158" Type="http://schemas.openxmlformats.org/officeDocument/2006/relationships/customXml" Target="../ink/ink78.xml"/><Relationship Id="rId302" Type="http://schemas.openxmlformats.org/officeDocument/2006/relationships/customXml" Target="../ink/ink150.xml"/><Relationship Id="rId323" Type="http://schemas.openxmlformats.org/officeDocument/2006/relationships/image" Target="../media/image166.png"/><Relationship Id="rId344" Type="http://schemas.openxmlformats.org/officeDocument/2006/relationships/customXml" Target="../ink/ink171.xml"/><Relationship Id="rId20" Type="http://schemas.openxmlformats.org/officeDocument/2006/relationships/customXml" Target="../ink/ink9.xml"/><Relationship Id="rId41" Type="http://schemas.openxmlformats.org/officeDocument/2006/relationships/image" Target="../media/image25.png"/><Relationship Id="rId62" Type="http://schemas.openxmlformats.org/officeDocument/2006/relationships/customXml" Target="../ink/ink30.xml"/><Relationship Id="rId83" Type="http://schemas.openxmlformats.org/officeDocument/2006/relationships/image" Target="../media/image46.png"/><Relationship Id="rId179" Type="http://schemas.openxmlformats.org/officeDocument/2006/relationships/image" Target="../media/image94.png"/><Relationship Id="rId365" Type="http://schemas.openxmlformats.org/officeDocument/2006/relationships/image" Target="../media/image187.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17.png"/><Relationship Id="rId246" Type="http://schemas.openxmlformats.org/officeDocument/2006/relationships/customXml" Target="../ink/ink122.xml"/><Relationship Id="rId267" Type="http://schemas.openxmlformats.org/officeDocument/2006/relationships/image" Target="../media/image138.png"/><Relationship Id="rId288" Type="http://schemas.openxmlformats.org/officeDocument/2006/relationships/customXml" Target="../ink/ink143.xml"/><Relationship Id="rId106" Type="http://schemas.openxmlformats.org/officeDocument/2006/relationships/customXml" Target="../ink/ink52.xml"/><Relationship Id="rId127" Type="http://schemas.openxmlformats.org/officeDocument/2006/relationships/image" Target="../media/image68.png"/><Relationship Id="rId313" Type="http://schemas.openxmlformats.org/officeDocument/2006/relationships/image" Target="../media/image161.png"/><Relationship Id="rId10" Type="http://schemas.openxmlformats.org/officeDocument/2006/relationships/customXml" Target="../ink/ink4.xml"/><Relationship Id="rId31" Type="http://schemas.openxmlformats.org/officeDocument/2006/relationships/image" Target="../media/image20.png"/><Relationship Id="rId52" Type="http://schemas.openxmlformats.org/officeDocument/2006/relationships/customXml" Target="../ink/ink25.xml"/><Relationship Id="rId73" Type="http://schemas.openxmlformats.org/officeDocument/2006/relationships/image" Target="../media/image41.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89.png"/><Relationship Id="rId334" Type="http://schemas.openxmlformats.org/officeDocument/2006/relationships/customXml" Target="../ink/ink166.xml"/><Relationship Id="rId355" Type="http://schemas.openxmlformats.org/officeDocument/2006/relationships/image" Target="../media/image182.png"/><Relationship Id="rId376" Type="http://schemas.openxmlformats.org/officeDocument/2006/relationships/image" Target="../media/image192.png"/><Relationship Id="rId4" Type="http://schemas.openxmlformats.org/officeDocument/2006/relationships/customXml" Target="../ink/ink1.xml"/><Relationship Id="rId180" Type="http://schemas.openxmlformats.org/officeDocument/2006/relationships/customXml" Target="../ink/ink89.xml"/><Relationship Id="rId215" Type="http://schemas.openxmlformats.org/officeDocument/2006/relationships/image" Target="../media/image112.png"/><Relationship Id="rId236" Type="http://schemas.openxmlformats.org/officeDocument/2006/relationships/customXml" Target="../ink/ink117.xml"/><Relationship Id="rId257" Type="http://schemas.openxmlformats.org/officeDocument/2006/relationships/image" Target="../media/image133.png"/><Relationship Id="rId278" Type="http://schemas.openxmlformats.org/officeDocument/2006/relationships/customXml" Target="../ink/ink138.xml"/><Relationship Id="rId303" Type="http://schemas.openxmlformats.org/officeDocument/2006/relationships/image" Target="../media/image156.png"/><Relationship Id="rId42" Type="http://schemas.openxmlformats.org/officeDocument/2006/relationships/customXml" Target="../ink/ink20.xml"/><Relationship Id="rId84" Type="http://schemas.openxmlformats.org/officeDocument/2006/relationships/customXml" Target="../ink/ink41.xml"/><Relationship Id="rId138" Type="http://schemas.openxmlformats.org/officeDocument/2006/relationships/customXml" Target="../ink/ink68.xml"/><Relationship Id="rId345" Type="http://schemas.openxmlformats.org/officeDocument/2006/relationships/image" Target="../media/image177.png"/><Relationship Id="rId191" Type="http://schemas.openxmlformats.org/officeDocument/2006/relationships/image" Target="../media/image100.png"/><Relationship Id="rId205" Type="http://schemas.openxmlformats.org/officeDocument/2006/relationships/image" Target="../media/image107.png"/><Relationship Id="rId247" Type="http://schemas.openxmlformats.org/officeDocument/2006/relationships/image" Target="../media/image128.png"/><Relationship Id="rId107" Type="http://schemas.openxmlformats.org/officeDocument/2006/relationships/image" Target="../media/image58.png"/><Relationship Id="rId289" Type="http://schemas.openxmlformats.org/officeDocument/2006/relationships/image" Target="../media/image149.png"/><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314" Type="http://schemas.openxmlformats.org/officeDocument/2006/relationships/customXml" Target="../ink/ink156.xml"/><Relationship Id="rId356" Type="http://schemas.openxmlformats.org/officeDocument/2006/relationships/customXml" Target="../ink/ink177.xml"/><Relationship Id="rId95" Type="http://schemas.openxmlformats.org/officeDocument/2006/relationships/image" Target="../media/image52.png"/><Relationship Id="rId160" Type="http://schemas.openxmlformats.org/officeDocument/2006/relationships/customXml" Target="../ink/ink79.xml"/><Relationship Id="rId216" Type="http://schemas.openxmlformats.org/officeDocument/2006/relationships/customXml" Target="../ink/ink107.xml"/><Relationship Id="rId258" Type="http://schemas.openxmlformats.org/officeDocument/2006/relationships/customXml" Target="../ink/ink128.xml"/><Relationship Id="rId22" Type="http://schemas.openxmlformats.org/officeDocument/2006/relationships/customXml" Target="../ink/ink10.xml"/><Relationship Id="rId64" Type="http://schemas.openxmlformats.org/officeDocument/2006/relationships/customXml" Target="../ink/ink31.xml"/><Relationship Id="rId118" Type="http://schemas.openxmlformats.org/officeDocument/2006/relationships/customXml" Target="../ink/ink58.xml"/><Relationship Id="rId325" Type="http://schemas.openxmlformats.org/officeDocument/2006/relationships/image" Target="../media/image167.png"/><Relationship Id="rId367" Type="http://schemas.openxmlformats.org/officeDocument/2006/relationships/customXml" Target="../ink/ink183.xml"/><Relationship Id="rId171" Type="http://schemas.openxmlformats.org/officeDocument/2006/relationships/image" Target="../media/image90.png"/><Relationship Id="rId227" Type="http://schemas.openxmlformats.org/officeDocument/2006/relationships/image" Target="../media/image118.png"/><Relationship Id="rId269" Type="http://schemas.openxmlformats.org/officeDocument/2006/relationships/image" Target="../media/image139.png"/><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customXml" Target="../ink/ink139.xml"/><Relationship Id="rId336" Type="http://schemas.openxmlformats.org/officeDocument/2006/relationships/customXml" Target="../ink/ink167.xml"/><Relationship Id="rId75" Type="http://schemas.openxmlformats.org/officeDocument/2006/relationships/image" Target="../media/image42.png"/><Relationship Id="rId140" Type="http://schemas.openxmlformats.org/officeDocument/2006/relationships/customXml" Target="../ink/ink69.xml"/><Relationship Id="rId182" Type="http://schemas.openxmlformats.org/officeDocument/2006/relationships/customXml" Target="../ink/ink90.xml"/><Relationship Id="rId378" Type="http://schemas.openxmlformats.org/officeDocument/2006/relationships/image" Target="../media/image193.png"/><Relationship Id="rId6" Type="http://schemas.openxmlformats.org/officeDocument/2006/relationships/customXml" Target="../ink/ink2.xml"/><Relationship Id="rId238" Type="http://schemas.openxmlformats.org/officeDocument/2006/relationships/customXml" Target="../ink/ink118.xml"/><Relationship Id="rId291" Type="http://schemas.openxmlformats.org/officeDocument/2006/relationships/image" Target="../media/image150.png"/><Relationship Id="rId305" Type="http://schemas.openxmlformats.org/officeDocument/2006/relationships/image" Target="../media/image157.png"/><Relationship Id="rId347" Type="http://schemas.openxmlformats.org/officeDocument/2006/relationships/image" Target="../media/image178.png"/><Relationship Id="rId44" Type="http://schemas.openxmlformats.org/officeDocument/2006/relationships/customXml" Target="../ink/ink21.xml"/><Relationship Id="rId86" Type="http://schemas.openxmlformats.org/officeDocument/2006/relationships/customXml" Target="../ink/ink42.xml"/><Relationship Id="rId151" Type="http://schemas.openxmlformats.org/officeDocument/2006/relationships/image" Target="../media/image80.png"/><Relationship Id="rId193" Type="http://schemas.openxmlformats.org/officeDocument/2006/relationships/image" Target="../media/image101.png"/><Relationship Id="rId207" Type="http://schemas.openxmlformats.org/officeDocument/2006/relationships/image" Target="../media/image108.png"/><Relationship Id="rId249" Type="http://schemas.openxmlformats.org/officeDocument/2006/relationships/image" Target="../media/image129.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customXml" Target="../ink/ink129.xml"/><Relationship Id="rId316" Type="http://schemas.openxmlformats.org/officeDocument/2006/relationships/customXml" Target="../ink/ink157.xml"/><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59.xml"/><Relationship Id="rId358" Type="http://schemas.openxmlformats.org/officeDocument/2006/relationships/customXml" Target="../ink/ink178.xml"/><Relationship Id="rId162" Type="http://schemas.openxmlformats.org/officeDocument/2006/relationships/customXml" Target="../ink/ink80.xml"/><Relationship Id="rId218" Type="http://schemas.openxmlformats.org/officeDocument/2006/relationships/customXml" Target="../ink/ink108.xml"/><Relationship Id="rId271" Type="http://schemas.openxmlformats.org/officeDocument/2006/relationships/image" Target="../media/image140.png"/><Relationship Id="rId24" Type="http://schemas.openxmlformats.org/officeDocument/2006/relationships/customXml" Target="../ink/ink11.xml"/><Relationship Id="rId66" Type="http://schemas.openxmlformats.org/officeDocument/2006/relationships/customXml" Target="../ink/ink32.xml"/><Relationship Id="rId131" Type="http://schemas.openxmlformats.org/officeDocument/2006/relationships/image" Target="../media/image70.png"/><Relationship Id="rId327" Type="http://schemas.openxmlformats.org/officeDocument/2006/relationships/image" Target="../media/image168.png"/><Relationship Id="rId369" Type="http://schemas.openxmlformats.org/officeDocument/2006/relationships/customXml" Target="../ink/ink184.xml"/><Relationship Id="rId173" Type="http://schemas.openxmlformats.org/officeDocument/2006/relationships/image" Target="../media/image91.png"/><Relationship Id="rId229" Type="http://schemas.openxmlformats.org/officeDocument/2006/relationships/image" Target="../media/image119.png"/><Relationship Id="rId240" Type="http://schemas.openxmlformats.org/officeDocument/2006/relationships/customXml" Target="../ink/ink119.xml"/><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49.xml"/><Relationship Id="rId282" Type="http://schemas.openxmlformats.org/officeDocument/2006/relationships/customXml" Target="../ink/ink140.xml"/><Relationship Id="rId338" Type="http://schemas.openxmlformats.org/officeDocument/2006/relationships/customXml" Target="../ink/ink168.xml"/><Relationship Id="rId8" Type="http://schemas.openxmlformats.org/officeDocument/2006/relationships/customXml" Target="../ink/ink3.xml"/><Relationship Id="rId142" Type="http://schemas.openxmlformats.org/officeDocument/2006/relationships/customXml" Target="../ink/ink70.xml"/><Relationship Id="rId184" Type="http://schemas.openxmlformats.org/officeDocument/2006/relationships/customXml" Target="../ink/ink91.xml"/><Relationship Id="rId251" Type="http://schemas.openxmlformats.org/officeDocument/2006/relationships/image" Target="../media/image130.png"/><Relationship Id="rId46" Type="http://schemas.openxmlformats.org/officeDocument/2006/relationships/customXml" Target="../ink/ink22.xml"/><Relationship Id="rId293" Type="http://schemas.openxmlformats.org/officeDocument/2006/relationships/image" Target="../media/image151.png"/><Relationship Id="rId307" Type="http://schemas.openxmlformats.org/officeDocument/2006/relationships/image" Target="../media/image158.png"/><Relationship Id="rId349" Type="http://schemas.openxmlformats.org/officeDocument/2006/relationships/image" Target="../media/image179.png"/><Relationship Id="rId88" Type="http://schemas.openxmlformats.org/officeDocument/2006/relationships/customXml" Target="../ink/ink43.xml"/><Relationship Id="rId111" Type="http://schemas.openxmlformats.org/officeDocument/2006/relationships/image" Target="../media/image60.png"/><Relationship Id="rId153" Type="http://schemas.openxmlformats.org/officeDocument/2006/relationships/image" Target="../media/image81.png"/><Relationship Id="rId195" Type="http://schemas.openxmlformats.org/officeDocument/2006/relationships/image" Target="../media/image102.png"/><Relationship Id="rId209" Type="http://schemas.openxmlformats.org/officeDocument/2006/relationships/image" Target="../media/image109.png"/><Relationship Id="rId360" Type="http://schemas.openxmlformats.org/officeDocument/2006/relationships/customXml" Target="../ink/ink179.xml"/><Relationship Id="rId220" Type="http://schemas.openxmlformats.org/officeDocument/2006/relationships/customXml" Target="../ink/ink109.xml"/><Relationship Id="rId15" Type="http://schemas.openxmlformats.org/officeDocument/2006/relationships/image" Target="../media/image12.png"/><Relationship Id="rId57" Type="http://schemas.openxmlformats.org/officeDocument/2006/relationships/image" Target="../media/image33.png"/><Relationship Id="rId262" Type="http://schemas.openxmlformats.org/officeDocument/2006/relationships/customXml" Target="../ink/ink130.xml"/><Relationship Id="rId318" Type="http://schemas.openxmlformats.org/officeDocument/2006/relationships/customXml" Target="../ink/ink158.xml"/><Relationship Id="rId99" Type="http://schemas.openxmlformats.org/officeDocument/2006/relationships/image" Target="../media/image54.png"/><Relationship Id="rId122" Type="http://schemas.openxmlformats.org/officeDocument/2006/relationships/customXml" Target="../ink/ink60.xml"/><Relationship Id="rId164" Type="http://schemas.openxmlformats.org/officeDocument/2006/relationships/customXml" Target="../ink/ink81.xml"/><Relationship Id="rId371" Type="http://schemas.openxmlformats.org/officeDocument/2006/relationships/customXml" Target="../ink/ink18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2</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790668"/>
            <a:chOff x="7185683" y="1017588"/>
            <a:chExt cx="2597506" cy="790668"/>
          </a:xfrm>
        </p:grpSpPr>
        <p:sp>
          <p:nvSpPr>
            <p:cNvPr id="40" name="Rectangle 39">
              <a:extLst>
                <a:ext uri="{FF2B5EF4-FFF2-40B4-BE49-F238E27FC236}">
                  <a16:creationId xmlns:a16="http://schemas.microsoft.com/office/drawing/2014/main" id="{1DFA8C6F-CF3A-4578-B613-2250B6DE52AE}"/>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Application logic</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ABAP Class</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6" y="2373010"/>
            <a:ext cx="2597506" cy="898390"/>
            <a:chOff x="7185683" y="1017588"/>
            <a:chExt cx="2597506"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Create complete DB design fo</a:t>
              </a:r>
              <a:r>
                <a:rPr lang="en-IN"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r EPM Model and load data</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DB Tables</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9" y="3578356"/>
            <a:ext cx="2597506" cy="898390"/>
            <a:chOff x="7185683" y="1017588"/>
            <a:chExt cx="2597506" cy="898390"/>
          </a:xfrm>
        </p:grpSpPr>
        <p:sp>
          <p:nvSpPr>
            <p:cNvPr id="51" name="Rectangle 50">
              <a:extLst>
                <a:ext uri="{FF2B5EF4-FFF2-40B4-BE49-F238E27FC236}">
                  <a16:creationId xmlns:a16="http://schemas.microsoft.com/office/drawing/2014/main" id="{D838B753-BCA5-4AB5-BE05-5511E485C438}"/>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Working with CDS data models with entities and annotations</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CDS Entities</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898390"/>
            <a:chOff x="7185683" y="1017588"/>
            <a:chExt cx="2597506" cy="898390"/>
          </a:xfrm>
        </p:grpSpPr>
        <p:sp>
          <p:nvSpPr>
            <p:cNvPr id="54" name="Rectangle 53">
              <a:extLst>
                <a:ext uri="{FF2B5EF4-FFF2-40B4-BE49-F238E27FC236}">
                  <a16:creationId xmlns:a16="http://schemas.microsoft.com/office/drawing/2014/main" id="{CCE86282-05F9-4BB3-90C3-C3F2F3C7D1C7}"/>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AMDP</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1050" name="Group 1049">
            <a:extLst>
              <a:ext uri="{FF2B5EF4-FFF2-40B4-BE49-F238E27FC236}">
                <a16:creationId xmlns:a16="http://schemas.microsoft.com/office/drawing/2014/main" id="{FF5A5FCE-C02F-8737-C75F-3AB686CB76B4}"/>
              </a:ext>
            </a:extLst>
          </p:cNvPr>
          <p:cNvGrpSpPr/>
          <p:nvPr/>
        </p:nvGrpSpPr>
        <p:grpSpPr>
          <a:xfrm>
            <a:off x="2860132" y="5596582"/>
            <a:ext cx="3121920" cy="992520"/>
            <a:chOff x="2860132" y="5596582"/>
            <a:chExt cx="3121920" cy="992520"/>
          </a:xfrm>
        </p:grpSpPr>
        <mc:AlternateContent xmlns:mc="http://schemas.openxmlformats.org/markup-compatibility/2006">
          <mc:Choice xmlns:p14="http://schemas.microsoft.com/office/powerpoint/2010/main" Requires="p14">
            <p:contentPart p14:bwMode="auto" r:id="rId4">
              <p14:nvContentPartPr>
                <p14:cNvPr id="1027" name="Ink 1026">
                  <a:extLst>
                    <a:ext uri="{FF2B5EF4-FFF2-40B4-BE49-F238E27FC236}">
                      <a16:creationId xmlns:a16="http://schemas.microsoft.com/office/drawing/2014/main" id="{06B0D879-823B-0155-AEE7-F2F25C7BBBCE}"/>
                    </a:ext>
                  </a:extLst>
                </p14:cNvPr>
                <p14:cNvContentPartPr/>
                <p14:nvPr/>
              </p14:nvContentPartPr>
              <p14:xfrm>
                <a:off x="2860132" y="5892142"/>
                <a:ext cx="376560" cy="225360"/>
              </p14:xfrm>
            </p:contentPart>
          </mc:Choice>
          <mc:Fallback>
            <p:pic>
              <p:nvPicPr>
                <p:cNvPr id="1027" name="Ink 1026">
                  <a:extLst>
                    <a:ext uri="{FF2B5EF4-FFF2-40B4-BE49-F238E27FC236}">
                      <a16:creationId xmlns:a16="http://schemas.microsoft.com/office/drawing/2014/main" id="{06B0D879-823B-0155-AEE7-F2F25C7BBBCE}"/>
                    </a:ext>
                  </a:extLst>
                </p:cNvPr>
                <p:cNvPicPr/>
                <p:nvPr/>
              </p:nvPicPr>
              <p:blipFill>
                <a:blip r:embed="rId5"/>
                <a:stretch>
                  <a:fillRect/>
                </a:stretch>
              </p:blipFill>
              <p:spPr>
                <a:xfrm>
                  <a:off x="2851132" y="5883142"/>
                  <a:ext cx="39420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8" name="Ink 1027">
                  <a:extLst>
                    <a:ext uri="{FF2B5EF4-FFF2-40B4-BE49-F238E27FC236}">
                      <a16:creationId xmlns:a16="http://schemas.microsoft.com/office/drawing/2014/main" id="{602167B7-43F4-1D9E-C6F8-49A94AA062A5}"/>
                    </a:ext>
                  </a:extLst>
                </p14:cNvPr>
                <p14:cNvContentPartPr/>
                <p14:nvPr/>
              </p14:nvContentPartPr>
              <p14:xfrm>
                <a:off x="2886772" y="6152062"/>
                <a:ext cx="302760" cy="252720"/>
              </p14:xfrm>
            </p:contentPart>
          </mc:Choice>
          <mc:Fallback>
            <p:pic>
              <p:nvPicPr>
                <p:cNvPr id="1028" name="Ink 1027">
                  <a:extLst>
                    <a:ext uri="{FF2B5EF4-FFF2-40B4-BE49-F238E27FC236}">
                      <a16:creationId xmlns:a16="http://schemas.microsoft.com/office/drawing/2014/main" id="{602167B7-43F4-1D9E-C6F8-49A94AA062A5}"/>
                    </a:ext>
                  </a:extLst>
                </p:cNvPr>
                <p:cNvPicPr/>
                <p:nvPr/>
              </p:nvPicPr>
              <p:blipFill>
                <a:blip r:embed="rId7"/>
                <a:stretch>
                  <a:fillRect/>
                </a:stretch>
              </p:blipFill>
              <p:spPr>
                <a:xfrm>
                  <a:off x="2877772" y="6143062"/>
                  <a:ext cx="3204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9" name="Ink 1028">
                  <a:extLst>
                    <a:ext uri="{FF2B5EF4-FFF2-40B4-BE49-F238E27FC236}">
                      <a16:creationId xmlns:a16="http://schemas.microsoft.com/office/drawing/2014/main" id="{A0FB8157-7700-7F87-5EDE-B46340D018D7}"/>
                    </a:ext>
                  </a:extLst>
                </p14:cNvPr>
                <p14:cNvContentPartPr/>
                <p14:nvPr/>
              </p14:nvContentPartPr>
              <p14:xfrm>
                <a:off x="3494092" y="6041902"/>
                <a:ext cx="1163880" cy="99360"/>
              </p14:xfrm>
            </p:contentPart>
          </mc:Choice>
          <mc:Fallback>
            <p:pic>
              <p:nvPicPr>
                <p:cNvPr id="1029" name="Ink 1028">
                  <a:extLst>
                    <a:ext uri="{FF2B5EF4-FFF2-40B4-BE49-F238E27FC236}">
                      <a16:creationId xmlns:a16="http://schemas.microsoft.com/office/drawing/2014/main" id="{A0FB8157-7700-7F87-5EDE-B46340D018D7}"/>
                    </a:ext>
                  </a:extLst>
                </p:cNvPr>
                <p:cNvPicPr/>
                <p:nvPr/>
              </p:nvPicPr>
              <p:blipFill>
                <a:blip r:embed="rId9"/>
                <a:stretch>
                  <a:fillRect/>
                </a:stretch>
              </p:blipFill>
              <p:spPr>
                <a:xfrm>
                  <a:off x="3485092" y="6033262"/>
                  <a:ext cx="11815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30" name="Ink 1029">
                  <a:extLst>
                    <a:ext uri="{FF2B5EF4-FFF2-40B4-BE49-F238E27FC236}">
                      <a16:creationId xmlns:a16="http://schemas.microsoft.com/office/drawing/2014/main" id="{68ED0E8D-CA05-19F2-7720-33FA310AE25C}"/>
                    </a:ext>
                  </a:extLst>
                </p14:cNvPr>
                <p14:cNvContentPartPr/>
                <p14:nvPr/>
              </p14:nvContentPartPr>
              <p14:xfrm>
                <a:off x="4537732" y="5952262"/>
                <a:ext cx="78480" cy="182520"/>
              </p14:xfrm>
            </p:contentPart>
          </mc:Choice>
          <mc:Fallback>
            <p:pic>
              <p:nvPicPr>
                <p:cNvPr id="1030" name="Ink 1029">
                  <a:extLst>
                    <a:ext uri="{FF2B5EF4-FFF2-40B4-BE49-F238E27FC236}">
                      <a16:creationId xmlns:a16="http://schemas.microsoft.com/office/drawing/2014/main" id="{68ED0E8D-CA05-19F2-7720-33FA310AE25C}"/>
                    </a:ext>
                  </a:extLst>
                </p:cNvPr>
                <p:cNvPicPr/>
                <p:nvPr/>
              </p:nvPicPr>
              <p:blipFill>
                <a:blip r:embed="rId11"/>
                <a:stretch>
                  <a:fillRect/>
                </a:stretch>
              </p:blipFill>
              <p:spPr>
                <a:xfrm>
                  <a:off x="4529092" y="5943262"/>
                  <a:ext cx="961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31" name="Ink 1030">
                  <a:extLst>
                    <a:ext uri="{FF2B5EF4-FFF2-40B4-BE49-F238E27FC236}">
                      <a16:creationId xmlns:a16="http://schemas.microsoft.com/office/drawing/2014/main" id="{18E7417B-6167-5E83-2F5F-7C50F8F9CD17}"/>
                    </a:ext>
                  </a:extLst>
                </p14:cNvPr>
                <p14:cNvContentPartPr/>
                <p14:nvPr/>
              </p14:nvContentPartPr>
              <p14:xfrm>
                <a:off x="4662292" y="5663182"/>
                <a:ext cx="1319760" cy="925920"/>
              </p14:xfrm>
            </p:contentPart>
          </mc:Choice>
          <mc:Fallback>
            <p:pic>
              <p:nvPicPr>
                <p:cNvPr id="1031" name="Ink 1030">
                  <a:extLst>
                    <a:ext uri="{FF2B5EF4-FFF2-40B4-BE49-F238E27FC236}">
                      <a16:creationId xmlns:a16="http://schemas.microsoft.com/office/drawing/2014/main" id="{18E7417B-6167-5E83-2F5F-7C50F8F9CD17}"/>
                    </a:ext>
                  </a:extLst>
                </p:cNvPr>
                <p:cNvPicPr/>
                <p:nvPr/>
              </p:nvPicPr>
              <p:blipFill>
                <a:blip r:embed="rId13"/>
                <a:stretch>
                  <a:fillRect/>
                </a:stretch>
              </p:blipFill>
              <p:spPr>
                <a:xfrm>
                  <a:off x="4653652" y="5654182"/>
                  <a:ext cx="1337400" cy="943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32" name="Ink 1031">
                  <a:extLst>
                    <a:ext uri="{FF2B5EF4-FFF2-40B4-BE49-F238E27FC236}">
                      <a16:creationId xmlns:a16="http://schemas.microsoft.com/office/drawing/2014/main" id="{B99AA990-D995-88B7-2D1E-0D8E8ED7C841}"/>
                    </a:ext>
                  </a:extLst>
                </p14:cNvPr>
                <p14:cNvContentPartPr/>
                <p14:nvPr/>
              </p14:nvContentPartPr>
              <p14:xfrm>
                <a:off x="4584892" y="5630422"/>
                <a:ext cx="1389600" cy="926280"/>
              </p14:xfrm>
            </p:contentPart>
          </mc:Choice>
          <mc:Fallback>
            <p:pic>
              <p:nvPicPr>
                <p:cNvPr id="1032" name="Ink 1031">
                  <a:extLst>
                    <a:ext uri="{FF2B5EF4-FFF2-40B4-BE49-F238E27FC236}">
                      <a16:creationId xmlns:a16="http://schemas.microsoft.com/office/drawing/2014/main" id="{B99AA990-D995-88B7-2D1E-0D8E8ED7C841}"/>
                    </a:ext>
                  </a:extLst>
                </p:cNvPr>
                <p:cNvPicPr/>
                <p:nvPr/>
              </p:nvPicPr>
              <p:blipFill>
                <a:blip r:embed="rId15"/>
                <a:stretch>
                  <a:fillRect/>
                </a:stretch>
              </p:blipFill>
              <p:spPr>
                <a:xfrm>
                  <a:off x="4575892" y="5621422"/>
                  <a:ext cx="1407240" cy="943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33" name="Ink 1032">
                  <a:extLst>
                    <a:ext uri="{FF2B5EF4-FFF2-40B4-BE49-F238E27FC236}">
                      <a16:creationId xmlns:a16="http://schemas.microsoft.com/office/drawing/2014/main" id="{0DF249D3-B2F9-CF06-4345-1679EBC4F5BB}"/>
                    </a:ext>
                  </a:extLst>
                </p14:cNvPr>
                <p14:cNvContentPartPr/>
                <p14:nvPr/>
              </p14:nvContentPartPr>
              <p14:xfrm>
                <a:off x="4836172" y="5920942"/>
                <a:ext cx="181440" cy="279360"/>
              </p14:xfrm>
            </p:contentPart>
          </mc:Choice>
          <mc:Fallback>
            <p:pic>
              <p:nvPicPr>
                <p:cNvPr id="1033" name="Ink 1032">
                  <a:extLst>
                    <a:ext uri="{FF2B5EF4-FFF2-40B4-BE49-F238E27FC236}">
                      <a16:creationId xmlns:a16="http://schemas.microsoft.com/office/drawing/2014/main" id="{0DF249D3-B2F9-CF06-4345-1679EBC4F5BB}"/>
                    </a:ext>
                  </a:extLst>
                </p:cNvPr>
                <p:cNvPicPr/>
                <p:nvPr/>
              </p:nvPicPr>
              <p:blipFill>
                <a:blip r:embed="rId17"/>
                <a:stretch>
                  <a:fillRect/>
                </a:stretch>
              </p:blipFill>
              <p:spPr>
                <a:xfrm>
                  <a:off x="4827532" y="5912302"/>
                  <a:ext cx="19908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34" name="Ink 1033">
                  <a:extLst>
                    <a:ext uri="{FF2B5EF4-FFF2-40B4-BE49-F238E27FC236}">
                      <a16:creationId xmlns:a16="http://schemas.microsoft.com/office/drawing/2014/main" id="{D37EA2D6-314D-34CF-E934-5700BD1580CB}"/>
                    </a:ext>
                  </a:extLst>
                </p14:cNvPr>
                <p14:cNvContentPartPr/>
                <p14:nvPr/>
              </p14:nvContentPartPr>
              <p14:xfrm>
                <a:off x="5083492" y="5915182"/>
                <a:ext cx="38880" cy="265680"/>
              </p14:xfrm>
            </p:contentPart>
          </mc:Choice>
          <mc:Fallback>
            <p:pic>
              <p:nvPicPr>
                <p:cNvPr id="1034" name="Ink 1033">
                  <a:extLst>
                    <a:ext uri="{FF2B5EF4-FFF2-40B4-BE49-F238E27FC236}">
                      <a16:creationId xmlns:a16="http://schemas.microsoft.com/office/drawing/2014/main" id="{D37EA2D6-314D-34CF-E934-5700BD1580CB}"/>
                    </a:ext>
                  </a:extLst>
                </p:cNvPr>
                <p:cNvPicPr/>
                <p:nvPr/>
              </p:nvPicPr>
              <p:blipFill>
                <a:blip r:embed="rId19"/>
                <a:stretch>
                  <a:fillRect/>
                </a:stretch>
              </p:blipFill>
              <p:spPr>
                <a:xfrm>
                  <a:off x="5074852" y="5906182"/>
                  <a:ext cx="565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35" name="Ink 1034">
                  <a:extLst>
                    <a:ext uri="{FF2B5EF4-FFF2-40B4-BE49-F238E27FC236}">
                      <a16:creationId xmlns:a16="http://schemas.microsoft.com/office/drawing/2014/main" id="{43F40302-C5AA-1108-BD4A-C7B159870899}"/>
                    </a:ext>
                  </a:extLst>
                </p14:cNvPr>
                <p14:cNvContentPartPr/>
                <p14:nvPr/>
              </p14:nvContentPartPr>
              <p14:xfrm>
                <a:off x="5105092" y="6072142"/>
                <a:ext cx="232920" cy="119520"/>
              </p14:xfrm>
            </p:contentPart>
          </mc:Choice>
          <mc:Fallback>
            <p:pic>
              <p:nvPicPr>
                <p:cNvPr id="1035" name="Ink 1034">
                  <a:extLst>
                    <a:ext uri="{FF2B5EF4-FFF2-40B4-BE49-F238E27FC236}">
                      <a16:creationId xmlns:a16="http://schemas.microsoft.com/office/drawing/2014/main" id="{43F40302-C5AA-1108-BD4A-C7B159870899}"/>
                    </a:ext>
                  </a:extLst>
                </p:cNvPr>
                <p:cNvPicPr/>
                <p:nvPr/>
              </p:nvPicPr>
              <p:blipFill>
                <a:blip r:embed="rId21"/>
                <a:stretch>
                  <a:fillRect/>
                </a:stretch>
              </p:blipFill>
              <p:spPr>
                <a:xfrm>
                  <a:off x="5096452" y="6063142"/>
                  <a:ext cx="2505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36" name="Ink 1035">
                  <a:extLst>
                    <a:ext uri="{FF2B5EF4-FFF2-40B4-BE49-F238E27FC236}">
                      <a16:creationId xmlns:a16="http://schemas.microsoft.com/office/drawing/2014/main" id="{C80FECF9-E684-0D6D-A164-564C157D5CB5}"/>
                    </a:ext>
                  </a:extLst>
                </p14:cNvPr>
                <p14:cNvContentPartPr/>
                <p14:nvPr/>
              </p14:nvContentPartPr>
              <p14:xfrm>
                <a:off x="5359612" y="6014902"/>
                <a:ext cx="138600" cy="130680"/>
              </p14:xfrm>
            </p:contentPart>
          </mc:Choice>
          <mc:Fallback>
            <p:pic>
              <p:nvPicPr>
                <p:cNvPr id="1036" name="Ink 1035">
                  <a:extLst>
                    <a:ext uri="{FF2B5EF4-FFF2-40B4-BE49-F238E27FC236}">
                      <a16:creationId xmlns:a16="http://schemas.microsoft.com/office/drawing/2014/main" id="{C80FECF9-E684-0D6D-A164-564C157D5CB5}"/>
                    </a:ext>
                  </a:extLst>
                </p:cNvPr>
                <p:cNvPicPr/>
                <p:nvPr/>
              </p:nvPicPr>
              <p:blipFill>
                <a:blip r:embed="rId23"/>
                <a:stretch>
                  <a:fillRect/>
                </a:stretch>
              </p:blipFill>
              <p:spPr>
                <a:xfrm>
                  <a:off x="5350612" y="6006262"/>
                  <a:ext cx="15624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37" name="Ink 1036">
                  <a:extLst>
                    <a:ext uri="{FF2B5EF4-FFF2-40B4-BE49-F238E27FC236}">
                      <a16:creationId xmlns:a16="http://schemas.microsoft.com/office/drawing/2014/main" id="{BFFD4F4D-ADEB-5298-1B5F-BCCDE889FDE9}"/>
                    </a:ext>
                  </a:extLst>
                </p14:cNvPr>
                <p14:cNvContentPartPr/>
                <p14:nvPr/>
              </p14:nvContentPartPr>
              <p14:xfrm>
                <a:off x="5504692" y="6002662"/>
                <a:ext cx="142560" cy="145080"/>
              </p14:xfrm>
            </p:contentPart>
          </mc:Choice>
          <mc:Fallback>
            <p:pic>
              <p:nvPicPr>
                <p:cNvPr id="1037" name="Ink 1036">
                  <a:extLst>
                    <a:ext uri="{FF2B5EF4-FFF2-40B4-BE49-F238E27FC236}">
                      <a16:creationId xmlns:a16="http://schemas.microsoft.com/office/drawing/2014/main" id="{BFFD4F4D-ADEB-5298-1B5F-BCCDE889FDE9}"/>
                    </a:ext>
                  </a:extLst>
                </p:cNvPr>
                <p:cNvPicPr/>
                <p:nvPr/>
              </p:nvPicPr>
              <p:blipFill>
                <a:blip r:embed="rId25"/>
                <a:stretch>
                  <a:fillRect/>
                </a:stretch>
              </p:blipFill>
              <p:spPr>
                <a:xfrm>
                  <a:off x="5496052" y="5993662"/>
                  <a:ext cx="1602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39" name="Ink 1038">
                  <a:extLst>
                    <a:ext uri="{FF2B5EF4-FFF2-40B4-BE49-F238E27FC236}">
                      <a16:creationId xmlns:a16="http://schemas.microsoft.com/office/drawing/2014/main" id="{65908383-4948-DF3B-26D3-A610F728BCAB}"/>
                    </a:ext>
                  </a:extLst>
                </p14:cNvPr>
                <p14:cNvContentPartPr/>
                <p14:nvPr/>
              </p14:nvContentPartPr>
              <p14:xfrm>
                <a:off x="5584612" y="5698462"/>
                <a:ext cx="123840" cy="120240"/>
              </p14:xfrm>
            </p:contentPart>
          </mc:Choice>
          <mc:Fallback>
            <p:pic>
              <p:nvPicPr>
                <p:cNvPr id="1039" name="Ink 1038">
                  <a:extLst>
                    <a:ext uri="{FF2B5EF4-FFF2-40B4-BE49-F238E27FC236}">
                      <a16:creationId xmlns:a16="http://schemas.microsoft.com/office/drawing/2014/main" id="{65908383-4948-DF3B-26D3-A610F728BCAB}"/>
                    </a:ext>
                  </a:extLst>
                </p:cNvPr>
                <p:cNvPicPr/>
                <p:nvPr/>
              </p:nvPicPr>
              <p:blipFill>
                <a:blip r:embed="rId27"/>
                <a:stretch>
                  <a:fillRect/>
                </a:stretch>
              </p:blipFill>
              <p:spPr>
                <a:xfrm>
                  <a:off x="5575972" y="5689822"/>
                  <a:ext cx="14148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40" name="Ink 1039">
                  <a:extLst>
                    <a:ext uri="{FF2B5EF4-FFF2-40B4-BE49-F238E27FC236}">
                      <a16:creationId xmlns:a16="http://schemas.microsoft.com/office/drawing/2014/main" id="{96583ECE-14D1-48D4-2A4F-8AEFE44CFFA8}"/>
                    </a:ext>
                  </a:extLst>
                </p14:cNvPr>
                <p14:cNvContentPartPr/>
                <p14:nvPr/>
              </p14:nvContentPartPr>
              <p14:xfrm>
                <a:off x="5589292" y="5802502"/>
                <a:ext cx="132120" cy="149760"/>
              </p14:xfrm>
            </p:contentPart>
          </mc:Choice>
          <mc:Fallback>
            <p:pic>
              <p:nvPicPr>
                <p:cNvPr id="1040" name="Ink 1039">
                  <a:extLst>
                    <a:ext uri="{FF2B5EF4-FFF2-40B4-BE49-F238E27FC236}">
                      <a16:creationId xmlns:a16="http://schemas.microsoft.com/office/drawing/2014/main" id="{96583ECE-14D1-48D4-2A4F-8AEFE44CFFA8}"/>
                    </a:ext>
                  </a:extLst>
                </p:cNvPr>
                <p:cNvPicPr/>
                <p:nvPr/>
              </p:nvPicPr>
              <p:blipFill>
                <a:blip r:embed="rId29"/>
                <a:stretch>
                  <a:fillRect/>
                </a:stretch>
              </p:blipFill>
              <p:spPr>
                <a:xfrm>
                  <a:off x="5580292" y="5793502"/>
                  <a:ext cx="1497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42" name="Ink 1041">
                  <a:extLst>
                    <a:ext uri="{FF2B5EF4-FFF2-40B4-BE49-F238E27FC236}">
                      <a16:creationId xmlns:a16="http://schemas.microsoft.com/office/drawing/2014/main" id="{CE8BE3C4-6C88-5652-7BBA-4AE3536BEDE8}"/>
                    </a:ext>
                  </a:extLst>
                </p14:cNvPr>
                <p14:cNvContentPartPr/>
                <p14:nvPr/>
              </p14:nvContentPartPr>
              <p14:xfrm>
                <a:off x="3612532" y="5690182"/>
                <a:ext cx="64800" cy="461880"/>
              </p14:xfrm>
            </p:contentPart>
          </mc:Choice>
          <mc:Fallback>
            <p:pic>
              <p:nvPicPr>
                <p:cNvPr id="1042" name="Ink 1041">
                  <a:extLst>
                    <a:ext uri="{FF2B5EF4-FFF2-40B4-BE49-F238E27FC236}">
                      <a16:creationId xmlns:a16="http://schemas.microsoft.com/office/drawing/2014/main" id="{CE8BE3C4-6C88-5652-7BBA-4AE3536BEDE8}"/>
                    </a:ext>
                  </a:extLst>
                </p:cNvPr>
                <p:cNvPicPr/>
                <p:nvPr/>
              </p:nvPicPr>
              <p:blipFill>
                <a:blip r:embed="rId31"/>
                <a:stretch>
                  <a:fillRect/>
                </a:stretch>
              </p:blipFill>
              <p:spPr>
                <a:xfrm>
                  <a:off x="3603892" y="5681182"/>
                  <a:ext cx="8244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43" name="Ink 1042">
                  <a:extLst>
                    <a:ext uri="{FF2B5EF4-FFF2-40B4-BE49-F238E27FC236}">
                      <a16:creationId xmlns:a16="http://schemas.microsoft.com/office/drawing/2014/main" id="{33035200-C171-288B-6205-1E7ABCCD3477}"/>
                    </a:ext>
                  </a:extLst>
                </p14:cNvPr>
                <p14:cNvContentPartPr/>
                <p14:nvPr/>
              </p14:nvContentPartPr>
              <p14:xfrm>
                <a:off x="3638452" y="6076822"/>
                <a:ext cx="424080" cy="36720"/>
              </p14:xfrm>
            </p:contentPart>
          </mc:Choice>
          <mc:Fallback>
            <p:pic>
              <p:nvPicPr>
                <p:cNvPr id="1043" name="Ink 1042">
                  <a:extLst>
                    <a:ext uri="{FF2B5EF4-FFF2-40B4-BE49-F238E27FC236}">
                      <a16:creationId xmlns:a16="http://schemas.microsoft.com/office/drawing/2014/main" id="{33035200-C171-288B-6205-1E7ABCCD3477}"/>
                    </a:ext>
                  </a:extLst>
                </p:cNvPr>
                <p:cNvPicPr/>
                <p:nvPr/>
              </p:nvPicPr>
              <p:blipFill>
                <a:blip r:embed="rId33"/>
                <a:stretch>
                  <a:fillRect/>
                </a:stretch>
              </p:blipFill>
              <p:spPr>
                <a:xfrm>
                  <a:off x="3629812" y="6067822"/>
                  <a:ext cx="4417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44" name="Ink 1043">
                  <a:extLst>
                    <a:ext uri="{FF2B5EF4-FFF2-40B4-BE49-F238E27FC236}">
                      <a16:creationId xmlns:a16="http://schemas.microsoft.com/office/drawing/2014/main" id="{05281E1D-490D-A332-51AB-7618EC32139D}"/>
                    </a:ext>
                  </a:extLst>
                </p14:cNvPr>
                <p14:cNvContentPartPr/>
                <p14:nvPr/>
              </p14:nvContentPartPr>
              <p14:xfrm>
                <a:off x="3661852" y="5596582"/>
                <a:ext cx="408600" cy="488880"/>
              </p14:xfrm>
            </p:contentPart>
          </mc:Choice>
          <mc:Fallback>
            <p:pic>
              <p:nvPicPr>
                <p:cNvPr id="1044" name="Ink 1043">
                  <a:extLst>
                    <a:ext uri="{FF2B5EF4-FFF2-40B4-BE49-F238E27FC236}">
                      <a16:creationId xmlns:a16="http://schemas.microsoft.com/office/drawing/2014/main" id="{05281E1D-490D-A332-51AB-7618EC32139D}"/>
                    </a:ext>
                  </a:extLst>
                </p:cNvPr>
                <p:cNvPicPr/>
                <p:nvPr/>
              </p:nvPicPr>
              <p:blipFill>
                <a:blip r:embed="rId35"/>
                <a:stretch>
                  <a:fillRect/>
                </a:stretch>
              </p:blipFill>
              <p:spPr>
                <a:xfrm>
                  <a:off x="3653212" y="5587582"/>
                  <a:ext cx="42624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45" name="Ink 1044">
                  <a:extLst>
                    <a:ext uri="{FF2B5EF4-FFF2-40B4-BE49-F238E27FC236}">
                      <a16:creationId xmlns:a16="http://schemas.microsoft.com/office/drawing/2014/main" id="{E192C452-27AB-A55C-F3BB-31179E2219AD}"/>
                    </a:ext>
                  </a:extLst>
                </p14:cNvPr>
                <p14:cNvContentPartPr/>
                <p14:nvPr/>
              </p14:nvContentPartPr>
              <p14:xfrm>
                <a:off x="3736012" y="5734102"/>
                <a:ext cx="124200" cy="31320"/>
              </p14:xfrm>
            </p:contentPart>
          </mc:Choice>
          <mc:Fallback>
            <p:pic>
              <p:nvPicPr>
                <p:cNvPr id="1045" name="Ink 1044">
                  <a:extLst>
                    <a:ext uri="{FF2B5EF4-FFF2-40B4-BE49-F238E27FC236}">
                      <a16:creationId xmlns:a16="http://schemas.microsoft.com/office/drawing/2014/main" id="{E192C452-27AB-A55C-F3BB-31179E2219AD}"/>
                    </a:ext>
                  </a:extLst>
                </p:cNvPr>
                <p:cNvPicPr/>
                <p:nvPr/>
              </p:nvPicPr>
              <p:blipFill>
                <a:blip r:embed="rId37"/>
                <a:stretch>
                  <a:fillRect/>
                </a:stretch>
              </p:blipFill>
              <p:spPr>
                <a:xfrm>
                  <a:off x="3727012" y="5725462"/>
                  <a:ext cx="1418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46" name="Ink 1045">
                  <a:extLst>
                    <a:ext uri="{FF2B5EF4-FFF2-40B4-BE49-F238E27FC236}">
                      <a16:creationId xmlns:a16="http://schemas.microsoft.com/office/drawing/2014/main" id="{13340039-A6DC-B3D0-6865-3601878D3BFB}"/>
                    </a:ext>
                  </a:extLst>
                </p14:cNvPr>
                <p14:cNvContentPartPr/>
                <p14:nvPr/>
              </p14:nvContentPartPr>
              <p14:xfrm>
                <a:off x="3756172" y="5819782"/>
                <a:ext cx="137160" cy="109440"/>
              </p14:xfrm>
            </p:contentPart>
          </mc:Choice>
          <mc:Fallback>
            <p:pic>
              <p:nvPicPr>
                <p:cNvPr id="1046" name="Ink 1045">
                  <a:extLst>
                    <a:ext uri="{FF2B5EF4-FFF2-40B4-BE49-F238E27FC236}">
                      <a16:creationId xmlns:a16="http://schemas.microsoft.com/office/drawing/2014/main" id="{13340039-A6DC-B3D0-6865-3601878D3BFB}"/>
                    </a:ext>
                  </a:extLst>
                </p:cNvPr>
                <p:cNvPicPr/>
                <p:nvPr/>
              </p:nvPicPr>
              <p:blipFill>
                <a:blip r:embed="rId39"/>
                <a:stretch>
                  <a:fillRect/>
                </a:stretch>
              </p:blipFill>
              <p:spPr>
                <a:xfrm>
                  <a:off x="3747172" y="5810782"/>
                  <a:ext cx="1548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47" name="Ink 1046">
                  <a:extLst>
                    <a:ext uri="{FF2B5EF4-FFF2-40B4-BE49-F238E27FC236}">
                      <a16:creationId xmlns:a16="http://schemas.microsoft.com/office/drawing/2014/main" id="{9AA10EAA-D085-0ADB-9083-678AD7EBA651}"/>
                    </a:ext>
                  </a:extLst>
                </p14:cNvPr>
                <p14:cNvContentPartPr/>
                <p14:nvPr/>
              </p14:nvContentPartPr>
              <p14:xfrm>
                <a:off x="3811612" y="5964862"/>
                <a:ext cx="110880" cy="20880"/>
              </p14:xfrm>
            </p:contentPart>
          </mc:Choice>
          <mc:Fallback>
            <p:pic>
              <p:nvPicPr>
                <p:cNvPr id="1047" name="Ink 1046">
                  <a:extLst>
                    <a:ext uri="{FF2B5EF4-FFF2-40B4-BE49-F238E27FC236}">
                      <a16:creationId xmlns:a16="http://schemas.microsoft.com/office/drawing/2014/main" id="{9AA10EAA-D085-0ADB-9083-678AD7EBA651}"/>
                    </a:ext>
                  </a:extLst>
                </p:cNvPr>
                <p:cNvPicPr/>
                <p:nvPr/>
              </p:nvPicPr>
              <p:blipFill>
                <a:blip r:embed="rId41"/>
                <a:stretch>
                  <a:fillRect/>
                </a:stretch>
              </p:blipFill>
              <p:spPr>
                <a:xfrm>
                  <a:off x="3802972" y="5955862"/>
                  <a:ext cx="12852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48" name="Ink 1047">
                  <a:extLst>
                    <a:ext uri="{FF2B5EF4-FFF2-40B4-BE49-F238E27FC236}">
                      <a16:creationId xmlns:a16="http://schemas.microsoft.com/office/drawing/2014/main" id="{05B49684-5D23-C618-1BD7-DBAF34016518}"/>
                    </a:ext>
                  </a:extLst>
                </p14:cNvPr>
                <p14:cNvContentPartPr/>
                <p14:nvPr/>
              </p14:nvContentPartPr>
              <p14:xfrm>
                <a:off x="4078732" y="5682622"/>
                <a:ext cx="701640" cy="200160"/>
              </p14:xfrm>
            </p:contentPart>
          </mc:Choice>
          <mc:Fallback>
            <p:pic>
              <p:nvPicPr>
                <p:cNvPr id="1048" name="Ink 1047">
                  <a:extLst>
                    <a:ext uri="{FF2B5EF4-FFF2-40B4-BE49-F238E27FC236}">
                      <a16:creationId xmlns:a16="http://schemas.microsoft.com/office/drawing/2014/main" id="{05B49684-5D23-C618-1BD7-DBAF34016518}"/>
                    </a:ext>
                  </a:extLst>
                </p:cNvPr>
                <p:cNvPicPr/>
                <p:nvPr/>
              </p:nvPicPr>
              <p:blipFill>
                <a:blip r:embed="rId43"/>
                <a:stretch>
                  <a:fillRect/>
                </a:stretch>
              </p:blipFill>
              <p:spPr>
                <a:xfrm>
                  <a:off x="4070092" y="5673982"/>
                  <a:ext cx="7192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49" name="Ink 1048">
                  <a:extLst>
                    <a:ext uri="{FF2B5EF4-FFF2-40B4-BE49-F238E27FC236}">
                      <a16:creationId xmlns:a16="http://schemas.microsoft.com/office/drawing/2014/main" id="{89076047-4FFC-E4EF-C2BC-FFC9DA3DAEF1}"/>
                    </a:ext>
                  </a:extLst>
                </p14:cNvPr>
                <p14:cNvContentPartPr/>
                <p14:nvPr/>
              </p14:nvContentPartPr>
              <p14:xfrm>
                <a:off x="4699372" y="5730862"/>
                <a:ext cx="92520" cy="134640"/>
              </p14:xfrm>
            </p:contentPart>
          </mc:Choice>
          <mc:Fallback>
            <p:pic>
              <p:nvPicPr>
                <p:cNvPr id="1049" name="Ink 1048">
                  <a:extLst>
                    <a:ext uri="{FF2B5EF4-FFF2-40B4-BE49-F238E27FC236}">
                      <a16:creationId xmlns:a16="http://schemas.microsoft.com/office/drawing/2014/main" id="{89076047-4FFC-E4EF-C2BC-FFC9DA3DAEF1}"/>
                    </a:ext>
                  </a:extLst>
                </p:cNvPr>
                <p:cNvPicPr/>
                <p:nvPr/>
              </p:nvPicPr>
              <p:blipFill>
                <a:blip r:embed="rId45"/>
                <a:stretch>
                  <a:fillRect/>
                </a:stretch>
              </p:blipFill>
              <p:spPr>
                <a:xfrm>
                  <a:off x="4690372" y="5721862"/>
                  <a:ext cx="110160" cy="152280"/>
                </a:xfrm>
                <a:prstGeom prst="rect">
                  <a:avLst/>
                </a:prstGeom>
              </p:spPr>
            </p:pic>
          </mc:Fallback>
        </mc:AlternateContent>
      </p:grpSp>
      <p:grpSp>
        <p:nvGrpSpPr>
          <p:cNvPr id="1107" name="Group 1106">
            <a:extLst>
              <a:ext uri="{FF2B5EF4-FFF2-40B4-BE49-F238E27FC236}">
                <a16:creationId xmlns:a16="http://schemas.microsoft.com/office/drawing/2014/main" id="{033C4355-8CD6-FD4E-C261-F66093F8D8B0}"/>
              </a:ext>
            </a:extLst>
          </p:cNvPr>
          <p:cNvGrpSpPr/>
          <p:nvPr/>
        </p:nvGrpSpPr>
        <p:grpSpPr>
          <a:xfrm>
            <a:off x="288292" y="2243182"/>
            <a:ext cx="10879920" cy="3150360"/>
            <a:chOff x="288292" y="2243182"/>
            <a:chExt cx="10879920" cy="3150360"/>
          </a:xfrm>
        </p:grpSpPr>
        <mc:AlternateContent xmlns:mc="http://schemas.openxmlformats.org/markup-compatibility/2006">
          <mc:Choice xmlns:p14="http://schemas.microsoft.com/office/powerpoint/2010/main" Requires="p14">
            <p:contentPart p14:bwMode="auto" r:id="rId46">
              <p14:nvContentPartPr>
                <p14:cNvPr id="985" name="Ink 984">
                  <a:extLst>
                    <a:ext uri="{FF2B5EF4-FFF2-40B4-BE49-F238E27FC236}">
                      <a16:creationId xmlns:a16="http://schemas.microsoft.com/office/drawing/2014/main" id="{5032C9BA-4875-51C0-3EDD-CC5CFBEC8027}"/>
                    </a:ext>
                  </a:extLst>
                </p14:cNvPr>
                <p14:cNvContentPartPr/>
                <p14:nvPr/>
              </p14:nvContentPartPr>
              <p14:xfrm>
                <a:off x="8101372" y="2343262"/>
                <a:ext cx="130680" cy="833040"/>
              </p14:xfrm>
            </p:contentPart>
          </mc:Choice>
          <mc:Fallback>
            <p:pic>
              <p:nvPicPr>
                <p:cNvPr id="985" name="Ink 984">
                  <a:extLst>
                    <a:ext uri="{FF2B5EF4-FFF2-40B4-BE49-F238E27FC236}">
                      <a16:creationId xmlns:a16="http://schemas.microsoft.com/office/drawing/2014/main" id="{5032C9BA-4875-51C0-3EDD-CC5CFBEC8027}"/>
                    </a:ext>
                  </a:extLst>
                </p:cNvPr>
                <p:cNvPicPr/>
                <p:nvPr/>
              </p:nvPicPr>
              <p:blipFill>
                <a:blip r:embed="rId47"/>
                <a:stretch>
                  <a:fillRect/>
                </a:stretch>
              </p:blipFill>
              <p:spPr>
                <a:xfrm>
                  <a:off x="8092732" y="2334262"/>
                  <a:ext cx="148320" cy="850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86" name="Ink 985">
                  <a:extLst>
                    <a:ext uri="{FF2B5EF4-FFF2-40B4-BE49-F238E27FC236}">
                      <a16:creationId xmlns:a16="http://schemas.microsoft.com/office/drawing/2014/main" id="{7CF60432-1E1C-4944-77DD-EB5519C96932}"/>
                    </a:ext>
                  </a:extLst>
                </p14:cNvPr>
                <p14:cNvContentPartPr/>
                <p14:nvPr/>
              </p14:nvContentPartPr>
              <p14:xfrm>
                <a:off x="8086972" y="3251902"/>
                <a:ext cx="48960" cy="33120"/>
              </p14:xfrm>
            </p:contentPart>
          </mc:Choice>
          <mc:Fallback>
            <p:pic>
              <p:nvPicPr>
                <p:cNvPr id="986" name="Ink 985">
                  <a:extLst>
                    <a:ext uri="{FF2B5EF4-FFF2-40B4-BE49-F238E27FC236}">
                      <a16:creationId xmlns:a16="http://schemas.microsoft.com/office/drawing/2014/main" id="{7CF60432-1E1C-4944-77DD-EB5519C96932}"/>
                    </a:ext>
                  </a:extLst>
                </p:cNvPr>
                <p:cNvPicPr/>
                <p:nvPr/>
              </p:nvPicPr>
              <p:blipFill>
                <a:blip r:embed="rId49"/>
                <a:stretch>
                  <a:fillRect/>
                </a:stretch>
              </p:blipFill>
              <p:spPr>
                <a:xfrm>
                  <a:off x="8078332" y="3243262"/>
                  <a:ext cx="6660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87" name="Ink 986">
                  <a:extLst>
                    <a:ext uri="{FF2B5EF4-FFF2-40B4-BE49-F238E27FC236}">
                      <a16:creationId xmlns:a16="http://schemas.microsoft.com/office/drawing/2014/main" id="{0B65DB94-A7DD-F496-C34E-8619C63F9349}"/>
                    </a:ext>
                  </a:extLst>
                </p14:cNvPr>
                <p14:cNvContentPartPr/>
                <p14:nvPr/>
              </p14:nvContentPartPr>
              <p14:xfrm>
                <a:off x="8023612" y="3062542"/>
                <a:ext cx="1501920" cy="476640"/>
              </p14:xfrm>
            </p:contentPart>
          </mc:Choice>
          <mc:Fallback>
            <p:pic>
              <p:nvPicPr>
                <p:cNvPr id="987" name="Ink 986">
                  <a:extLst>
                    <a:ext uri="{FF2B5EF4-FFF2-40B4-BE49-F238E27FC236}">
                      <a16:creationId xmlns:a16="http://schemas.microsoft.com/office/drawing/2014/main" id="{0B65DB94-A7DD-F496-C34E-8619C63F9349}"/>
                    </a:ext>
                  </a:extLst>
                </p:cNvPr>
                <p:cNvPicPr/>
                <p:nvPr/>
              </p:nvPicPr>
              <p:blipFill>
                <a:blip r:embed="rId51"/>
                <a:stretch>
                  <a:fillRect/>
                </a:stretch>
              </p:blipFill>
              <p:spPr>
                <a:xfrm>
                  <a:off x="8014972" y="3053542"/>
                  <a:ext cx="15195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88" name="Ink 987">
                  <a:extLst>
                    <a:ext uri="{FF2B5EF4-FFF2-40B4-BE49-F238E27FC236}">
                      <a16:creationId xmlns:a16="http://schemas.microsoft.com/office/drawing/2014/main" id="{44DFC9ED-0E34-5282-0EC0-374149370E9C}"/>
                    </a:ext>
                  </a:extLst>
                </p14:cNvPr>
                <p14:cNvContentPartPr/>
                <p14:nvPr/>
              </p14:nvContentPartPr>
              <p14:xfrm>
                <a:off x="8287132" y="2243182"/>
                <a:ext cx="1854360" cy="1137240"/>
              </p14:xfrm>
            </p:contentPart>
          </mc:Choice>
          <mc:Fallback>
            <p:pic>
              <p:nvPicPr>
                <p:cNvPr id="988" name="Ink 987">
                  <a:extLst>
                    <a:ext uri="{FF2B5EF4-FFF2-40B4-BE49-F238E27FC236}">
                      <a16:creationId xmlns:a16="http://schemas.microsoft.com/office/drawing/2014/main" id="{44DFC9ED-0E34-5282-0EC0-374149370E9C}"/>
                    </a:ext>
                  </a:extLst>
                </p:cNvPr>
                <p:cNvPicPr/>
                <p:nvPr/>
              </p:nvPicPr>
              <p:blipFill>
                <a:blip r:embed="rId53"/>
                <a:stretch>
                  <a:fillRect/>
                </a:stretch>
              </p:blipFill>
              <p:spPr>
                <a:xfrm>
                  <a:off x="8278132" y="2234182"/>
                  <a:ext cx="1872000" cy="1154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91" name="Ink 990">
                  <a:extLst>
                    <a:ext uri="{FF2B5EF4-FFF2-40B4-BE49-F238E27FC236}">
                      <a16:creationId xmlns:a16="http://schemas.microsoft.com/office/drawing/2014/main" id="{2C637D0C-33BE-E97C-1540-756247F06931}"/>
                    </a:ext>
                  </a:extLst>
                </p14:cNvPr>
                <p14:cNvContentPartPr/>
                <p14:nvPr/>
              </p14:nvContentPartPr>
              <p14:xfrm>
                <a:off x="8183812" y="2542342"/>
                <a:ext cx="1803240" cy="34920"/>
              </p14:xfrm>
            </p:contentPart>
          </mc:Choice>
          <mc:Fallback>
            <p:pic>
              <p:nvPicPr>
                <p:cNvPr id="991" name="Ink 990">
                  <a:extLst>
                    <a:ext uri="{FF2B5EF4-FFF2-40B4-BE49-F238E27FC236}">
                      <a16:creationId xmlns:a16="http://schemas.microsoft.com/office/drawing/2014/main" id="{2C637D0C-33BE-E97C-1540-756247F06931}"/>
                    </a:ext>
                  </a:extLst>
                </p:cNvPr>
                <p:cNvPicPr/>
                <p:nvPr/>
              </p:nvPicPr>
              <p:blipFill>
                <a:blip r:embed="rId55"/>
                <a:stretch>
                  <a:fillRect/>
                </a:stretch>
              </p:blipFill>
              <p:spPr>
                <a:xfrm>
                  <a:off x="8175172" y="2533702"/>
                  <a:ext cx="18208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92" name="Ink 991">
                  <a:extLst>
                    <a:ext uri="{FF2B5EF4-FFF2-40B4-BE49-F238E27FC236}">
                      <a16:creationId xmlns:a16="http://schemas.microsoft.com/office/drawing/2014/main" id="{9A1082E7-FCBB-CD6E-371C-33190B2EB41F}"/>
                    </a:ext>
                  </a:extLst>
                </p14:cNvPr>
                <p14:cNvContentPartPr/>
                <p14:nvPr/>
              </p14:nvContentPartPr>
              <p14:xfrm>
                <a:off x="8786812" y="2321662"/>
                <a:ext cx="225720" cy="218520"/>
              </p14:xfrm>
            </p:contentPart>
          </mc:Choice>
          <mc:Fallback>
            <p:pic>
              <p:nvPicPr>
                <p:cNvPr id="992" name="Ink 991">
                  <a:extLst>
                    <a:ext uri="{FF2B5EF4-FFF2-40B4-BE49-F238E27FC236}">
                      <a16:creationId xmlns:a16="http://schemas.microsoft.com/office/drawing/2014/main" id="{9A1082E7-FCBB-CD6E-371C-33190B2EB41F}"/>
                    </a:ext>
                  </a:extLst>
                </p:cNvPr>
                <p:cNvPicPr/>
                <p:nvPr/>
              </p:nvPicPr>
              <p:blipFill>
                <a:blip r:embed="rId57"/>
                <a:stretch>
                  <a:fillRect/>
                </a:stretch>
              </p:blipFill>
              <p:spPr>
                <a:xfrm>
                  <a:off x="8777812" y="2312662"/>
                  <a:ext cx="2433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93" name="Ink 992">
                  <a:extLst>
                    <a:ext uri="{FF2B5EF4-FFF2-40B4-BE49-F238E27FC236}">
                      <a16:creationId xmlns:a16="http://schemas.microsoft.com/office/drawing/2014/main" id="{1A38433D-9304-8B58-1B30-4FCFC05F22C0}"/>
                    </a:ext>
                  </a:extLst>
                </p14:cNvPr>
                <p14:cNvContentPartPr/>
                <p14:nvPr/>
              </p14:nvContentPartPr>
              <p14:xfrm>
                <a:off x="8940892" y="2437942"/>
                <a:ext cx="110520" cy="80640"/>
              </p14:xfrm>
            </p:contentPart>
          </mc:Choice>
          <mc:Fallback>
            <p:pic>
              <p:nvPicPr>
                <p:cNvPr id="993" name="Ink 992">
                  <a:extLst>
                    <a:ext uri="{FF2B5EF4-FFF2-40B4-BE49-F238E27FC236}">
                      <a16:creationId xmlns:a16="http://schemas.microsoft.com/office/drawing/2014/main" id="{1A38433D-9304-8B58-1B30-4FCFC05F22C0}"/>
                    </a:ext>
                  </a:extLst>
                </p:cNvPr>
                <p:cNvPicPr/>
                <p:nvPr/>
              </p:nvPicPr>
              <p:blipFill>
                <a:blip r:embed="rId59"/>
                <a:stretch>
                  <a:fillRect/>
                </a:stretch>
              </p:blipFill>
              <p:spPr>
                <a:xfrm>
                  <a:off x="8931892" y="2428942"/>
                  <a:ext cx="1281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94" name="Ink 993">
                  <a:extLst>
                    <a:ext uri="{FF2B5EF4-FFF2-40B4-BE49-F238E27FC236}">
                      <a16:creationId xmlns:a16="http://schemas.microsoft.com/office/drawing/2014/main" id="{C8AADBC1-CC5B-D7E8-9D59-108AC9DF2F1E}"/>
                    </a:ext>
                  </a:extLst>
                </p14:cNvPr>
                <p14:cNvContentPartPr/>
                <p14:nvPr/>
              </p14:nvContentPartPr>
              <p14:xfrm>
                <a:off x="9079132" y="2445142"/>
                <a:ext cx="69120" cy="50760"/>
              </p14:xfrm>
            </p:contentPart>
          </mc:Choice>
          <mc:Fallback>
            <p:pic>
              <p:nvPicPr>
                <p:cNvPr id="994" name="Ink 993">
                  <a:extLst>
                    <a:ext uri="{FF2B5EF4-FFF2-40B4-BE49-F238E27FC236}">
                      <a16:creationId xmlns:a16="http://schemas.microsoft.com/office/drawing/2014/main" id="{C8AADBC1-CC5B-D7E8-9D59-108AC9DF2F1E}"/>
                    </a:ext>
                  </a:extLst>
                </p:cNvPr>
                <p:cNvPicPr/>
                <p:nvPr/>
              </p:nvPicPr>
              <p:blipFill>
                <a:blip r:embed="rId61"/>
                <a:stretch>
                  <a:fillRect/>
                </a:stretch>
              </p:blipFill>
              <p:spPr>
                <a:xfrm>
                  <a:off x="9070132" y="2436142"/>
                  <a:ext cx="8676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95" name="Ink 994">
                  <a:extLst>
                    <a:ext uri="{FF2B5EF4-FFF2-40B4-BE49-F238E27FC236}">
                      <a16:creationId xmlns:a16="http://schemas.microsoft.com/office/drawing/2014/main" id="{0D77B5C6-84BE-357F-6771-D76072EAC74A}"/>
                    </a:ext>
                  </a:extLst>
                </p14:cNvPr>
                <p14:cNvContentPartPr/>
                <p14:nvPr/>
              </p14:nvContentPartPr>
              <p14:xfrm>
                <a:off x="9082012" y="2334982"/>
                <a:ext cx="197640" cy="148680"/>
              </p14:xfrm>
            </p:contentPart>
          </mc:Choice>
          <mc:Fallback>
            <p:pic>
              <p:nvPicPr>
                <p:cNvPr id="995" name="Ink 994">
                  <a:extLst>
                    <a:ext uri="{FF2B5EF4-FFF2-40B4-BE49-F238E27FC236}">
                      <a16:creationId xmlns:a16="http://schemas.microsoft.com/office/drawing/2014/main" id="{0D77B5C6-84BE-357F-6771-D76072EAC74A}"/>
                    </a:ext>
                  </a:extLst>
                </p:cNvPr>
                <p:cNvPicPr/>
                <p:nvPr/>
              </p:nvPicPr>
              <p:blipFill>
                <a:blip r:embed="rId63"/>
                <a:stretch>
                  <a:fillRect/>
                </a:stretch>
              </p:blipFill>
              <p:spPr>
                <a:xfrm>
                  <a:off x="9073372" y="2325982"/>
                  <a:ext cx="2152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96" name="Ink 995">
                  <a:extLst>
                    <a:ext uri="{FF2B5EF4-FFF2-40B4-BE49-F238E27FC236}">
                      <a16:creationId xmlns:a16="http://schemas.microsoft.com/office/drawing/2014/main" id="{9B8DAAFA-5FFF-C13A-81D8-3B90E19610DB}"/>
                    </a:ext>
                  </a:extLst>
                </p14:cNvPr>
                <p14:cNvContentPartPr/>
                <p14:nvPr/>
              </p14:nvContentPartPr>
              <p14:xfrm>
                <a:off x="9214132" y="2378902"/>
                <a:ext cx="145800" cy="14400"/>
              </p14:xfrm>
            </p:contentPart>
          </mc:Choice>
          <mc:Fallback>
            <p:pic>
              <p:nvPicPr>
                <p:cNvPr id="996" name="Ink 995">
                  <a:extLst>
                    <a:ext uri="{FF2B5EF4-FFF2-40B4-BE49-F238E27FC236}">
                      <a16:creationId xmlns:a16="http://schemas.microsoft.com/office/drawing/2014/main" id="{9B8DAAFA-5FFF-C13A-81D8-3B90E19610DB}"/>
                    </a:ext>
                  </a:extLst>
                </p:cNvPr>
                <p:cNvPicPr/>
                <p:nvPr/>
              </p:nvPicPr>
              <p:blipFill>
                <a:blip r:embed="rId65"/>
                <a:stretch>
                  <a:fillRect/>
                </a:stretch>
              </p:blipFill>
              <p:spPr>
                <a:xfrm>
                  <a:off x="9205492" y="2370262"/>
                  <a:ext cx="1634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98" name="Ink 997">
                  <a:extLst>
                    <a:ext uri="{FF2B5EF4-FFF2-40B4-BE49-F238E27FC236}">
                      <a16:creationId xmlns:a16="http://schemas.microsoft.com/office/drawing/2014/main" id="{B0B1BD28-4F89-CD01-0FF7-D5EDFEE7952A}"/>
                    </a:ext>
                  </a:extLst>
                </p14:cNvPr>
                <p14:cNvContentPartPr/>
                <p14:nvPr/>
              </p14:nvContentPartPr>
              <p14:xfrm>
                <a:off x="7020292" y="2925022"/>
                <a:ext cx="1473840" cy="32040"/>
              </p14:xfrm>
            </p:contentPart>
          </mc:Choice>
          <mc:Fallback>
            <p:pic>
              <p:nvPicPr>
                <p:cNvPr id="998" name="Ink 997">
                  <a:extLst>
                    <a:ext uri="{FF2B5EF4-FFF2-40B4-BE49-F238E27FC236}">
                      <a16:creationId xmlns:a16="http://schemas.microsoft.com/office/drawing/2014/main" id="{B0B1BD28-4F89-CD01-0FF7-D5EDFEE7952A}"/>
                    </a:ext>
                  </a:extLst>
                </p:cNvPr>
                <p:cNvPicPr/>
                <p:nvPr/>
              </p:nvPicPr>
              <p:blipFill>
                <a:blip r:embed="rId67"/>
                <a:stretch>
                  <a:fillRect/>
                </a:stretch>
              </p:blipFill>
              <p:spPr>
                <a:xfrm>
                  <a:off x="7011292" y="2916022"/>
                  <a:ext cx="149148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00" name="Ink 999">
                  <a:extLst>
                    <a:ext uri="{FF2B5EF4-FFF2-40B4-BE49-F238E27FC236}">
                      <a16:creationId xmlns:a16="http://schemas.microsoft.com/office/drawing/2014/main" id="{292DA422-1003-3D43-EBB9-50CE727E7DF3}"/>
                    </a:ext>
                  </a:extLst>
                </p14:cNvPr>
                <p14:cNvContentPartPr/>
                <p14:nvPr/>
              </p14:nvContentPartPr>
              <p14:xfrm>
                <a:off x="8485852" y="2766982"/>
                <a:ext cx="78480" cy="113040"/>
              </p14:xfrm>
            </p:contentPart>
          </mc:Choice>
          <mc:Fallback>
            <p:pic>
              <p:nvPicPr>
                <p:cNvPr id="1000" name="Ink 999">
                  <a:extLst>
                    <a:ext uri="{FF2B5EF4-FFF2-40B4-BE49-F238E27FC236}">
                      <a16:creationId xmlns:a16="http://schemas.microsoft.com/office/drawing/2014/main" id="{292DA422-1003-3D43-EBB9-50CE727E7DF3}"/>
                    </a:ext>
                  </a:extLst>
                </p:cNvPr>
                <p:cNvPicPr/>
                <p:nvPr/>
              </p:nvPicPr>
              <p:blipFill>
                <a:blip r:embed="rId69"/>
                <a:stretch>
                  <a:fillRect/>
                </a:stretch>
              </p:blipFill>
              <p:spPr>
                <a:xfrm>
                  <a:off x="8477212" y="2757982"/>
                  <a:ext cx="9612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01" name="Ink 1000">
                  <a:extLst>
                    <a:ext uri="{FF2B5EF4-FFF2-40B4-BE49-F238E27FC236}">
                      <a16:creationId xmlns:a16="http://schemas.microsoft.com/office/drawing/2014/main" id="{E93A83A5-514A-B461-EB6C-764C18B067E2}"/>
                    </a:ext>
                  </a:extLst>
                </p14:cNvPr>
                <p14:cNvContentPartPr/>
                <p14:nvPr/>
              </p14:nvContentPartPr>
              <p14:xfrm>
                <a:off x="8497732" y="2658262"/>
                <a:ext cx="31320" cy="15120"/>
              </p14:xfrm>
            </p:contentPart>
          </mc:Choice>
          <mc:Fallback>
            <p:pic>
              <p:nvPicPr>
                <p:cNvPr id="1001" name="Ink 1000">
                  <a:extLst>
                    <a:ext uri="{FF2B5EF4-FFF2-40B4-BE49-F238E27FC236}">
                      <a16:creationId xmlns:a16="http://schemas.microsoft.com/office/drawing/2014/main" id="{E93A83A5-514A-B461-EB6C-764C18B067E2}"/>
                    </a:ext>
                  </a:extLst>
                </p:cNvPr>
                <p:cNvPicPr/>
                <p:nvPr/>
              </p:nvPicPr>
              <p:blipFill>
                <a:blip r:embed="rId71"/>
                <a:stretch>
                  <a:fillRect/>
                </a:stretch>
              </p:blipFill>
              <p:spPr>
                <a:xfrm>
                  <a:off x="8488732" y="2649622"/>
                  <a:ext cx="489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02" name="Ink 1001">
                  <a:extLst>
                    <a:ext uri="{FF2B5EF4-FFF2-40B4-BE49-F238E27FC236}">
                      <a16:creationId xmlns:a16="http://schemas.microsoft.com/office/drawing/2014/main" id="{D2252A16-1E96-B6B3-33DE-6E71AC146B4D}"/>
                    </a:ext>
                  </a:extLst>
                </p14:cNvPr>
                <p14:cNvContentPartPr/>
                <p14:nvPr/>
              </p14:nvContentPartPr>
              <p14:xfrm>
                <a:off x="8562172" y="2635942"/>
                <a:ext cx="114120" cy="225000"/>
              </p14:xfrm>
            </p:contentPart>
          </mc:Choice>
          <mc:Fallback>
            <p:pic>
              <p:nvPicPr>
                <p:cNvPr id="1002" name="Ink 1001">
                  <a:extLst>
                    <a:ext uri="{FF2B5EF4-FFF2-40B4-BE49-F238E27FC236}">
                      <a16:creationId xmlns:a16="http://schemas.microsoft.com/office/drawing/2014/main" id="{D2252A16-1E96-B6B3-33DE-6E71AC146B4D}"/>
                    </a:ext>
                  </a:extLst>
                </p:cNvPr>
                <p:cNvPicPr/>
                <p:nvPr/>
              </p:nvPicPr>
              <p:blipFill>
                <a:blip r:embed="rId73"/>
                <a:stretch>
                  <a:fillRect/>
                </a:stretch>
              </p:blipFill>
              <p:spPr>
                <a:xfrm>
                  <a:off x="8553172" y="2627302"/>
                  <a:ext cx="131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03" name="Ink 1002">
                  <a:extLst>
                    <a:ext uri="{FF2B5EF4-FFF2-40B4-BE49-F238E27FC236}">
                      <a16:creationId xmlns:a16="http://schemas.microsoft.com/office/drawing/2014/main" id="{86113D89-257D-2465-97C9-A7C49B26F5E8}"/>
                    </a:ext>
                  </a:extLst>
                </p14:cNvPr>
                <p14:cNvContentPartPr/>
                <p14:nvPr/>
              </p14:nvContentPartPr>
              <p14:xfrm>
                <a:off x="8806252" y="2815222"/>
                <a:ext cx="17280" cy="72000"/>
              </p14:xfrm>
            </p:contentPart>
          </mc:Choice>
          <mc:Fallback>
            <p:pic>
              <p:nvPicPr>
                <p:cNvPr id="1003" name="Ink 1002">
                  <a:extLst>
                    <a:ext uri="{FF2B5EF4-FFF2-40B4-BE49-F238E27FC236}">
                      <a16:creationId xmlns:a16="http://schemas.microsoft.com/office/drawing/2014/main" id="{86113D89-257D-2465-97C9-A7C49B26F5E8}"/>
                    </a:ext>
                  </a:extLst>
                </p:cNvPr>
                <p:cNvPicPr/>
                <p:nvPr/>
              </p:nvPicPr>
              <p:blipFill>
                <a:blip r:embed="rId75"/>
                <a:stretch>
                  <a:fillRect/>
                </a:stretch>
              </p:blipFill>
              <p:spPr>
                <a:xfrm>
                  <a:off x="8797252" y="2806222"/>
                  <a:ext cx="349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04" name="Ink 1003">
                  <a:extLst>
                    <a:ext uri="{FF2B5EF4-FFF2-40B4-BE49-F238E27FC236}">
                      <a16:creationId xmlns:a16="http://schemas.microsoft.com/office/drawing/2014/main" id="{44847A31-A7F0-D9F2-03F4-6E8565D2658C}"/>
                    </a:ext>
                  </a:extLst>
                </p14:cNvPr>
                <p14:cNvContentPartPr/>
                <p14:nvPr/>
              </p14:nvContentPartPr>
              <p14:xfrm>
                <a:off x="8958532" y="2784622"/>
                <a:ext cx="20520" cy="123480"/>
              </p14:xfrm>
            </p:contentPart>
          </mc:Choice>
          <mc:Fallback>
            <p:pic>
              <p:nvPicPr>
                <p:cNvPr id="1004" name="Ink 1003">
                  <a:extLst>
                    <a:ext uri="{FF2B5EF4-FFF2-40B4-BE49-F238E27FC236}">
                      <a16:creationId xmlns:a16="http://schemas.microsoft.com/office/drawing/2014/main" id="{44847A31-A7F0-D9F2-03F4-6E8565D2658C}"/>
                    </a:ext>
                  </a:extLst>
                </p:cNvPr>
                <p:cNvPicPr/>
                <p:nvPr/>
              </p:nvPicPr>
              <p:blipFill>
                <a:blip r:embed="rId77"/>
                <a:stretch>
                  <a:fillRect/>
                </a:stretch>
              </p:blipFill>
              <p:spPr>
                <a:xfrm>
                  <a:off x="8949532" y="2775982"/>
                  <a:ext cx="381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05" name="Ink 1004">
                  <a:extLst>
                    <a:ext uri="{FF2B5EF4-FFF2-40B4-BE49-F238E27FC236}">
                      <a16:creationId xmlns:a16="http://schemas.microsoft.com/office/drawing/2014/main" id="{55952AF6-2903-2E40-CAD3-FF71EB351474}"/>
                    </a:ext>
                  </a:extLst>
                </p14:cNvPr>
                <p14:cNvContentPartPr/>
                <p14:nvPr/>
              </p14:nvContentPartPr>
              <p14:xfrm>
                <a:off x="8966812" y="2687062"/>
                <a:ext cx="87840" cy="122400"/>
              </p14:xfrm>
            </p:contentPart>
          </mc:Choice>
          <mc:Fallback>
            <p:pic>
              <p:nvPicPr>
                <p:cNvPr id="1005" name="Ink 1004">
                  <a:extLst>
                    <a:ext uri="{FF2B5EF4-FFF2-40B4-BE49-F238E27FC236}">
                      <a16:creationId xmlns:a16="http://schemas.microsoft.com/office/drawing/2014/main" id="{55952AF6-2903-2E40-CAD3-FF71EB351474}"/>
                    </a:ext>
                  </a:extLst>
                </p:cNvPr>
                <p:cNvPicPr/>
                <p:nvPr/>
              </p:nvPicPr>
              <p:blipFill>
                <a:blip r:embed="rId79"/>
                <a:stretch>
                  <a:fillRect/>
                </a:stretch>
              </p:blipFill>
              <p:spPr>
                <a:xfrm>
                  <a:off x="8958172" y="2678062"/>
                  <a:ext cx="1054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06" name="Ink 1005">
                  <a:extLst>
                    <a:ext uri="{FF2B5EF4-FFF2-40B4-BE49-F238E27FC236}">
                      <a16:creationId xmlns:a16="http://schemas.microsoft.com/office/drawing/2014/main" id="{2D21339B-2F57-926B-6069-10B2871BD4E5}"/>
                    </a:ext>
                  </a:extLst>
                </p14:cNvPr>
                <p14:cNvContentPartPr/>
                <p14:nvPr/>
              </p14:nvContentPartPr>
              <p14:xfrm>
                <a:off x="9126292" y="2712982"/>
                <a:ext cx="73080" cy="111600"/>
              </p14:xfrm>
            </p:contentPart>
          </mc:Choice>
          <mc:Fallback>
            <p:pic>
              <p:nvPicPr>
                <p:cNvPr id="1006" name="Ink 1005">
                  <a:extLst>
                    <a:ext uri="{FF2B5EF4-FFF2-40B4-BE49-F238E27FC236}">
                      <a16:creationId xmlns:a16="http://schemas.microsoft.com/office/drawing/2014/main" id="{2D21339B-2F57-926B-6069-10B2871BD4E5}"/>
                    </a:ext>
                  </a:extLst>
                </p:cNvPr>
                <p:cNvPicPr/>
                <p:nvPr/>
              </p:nvPicPr>
              <p:blipFill>
                <a:blip r:embed="rId81"/>
                <a:stretch>
                  <a:fillRect/>
                </a:stretch>
              </p:blipFill>
              <p:spPr>
                <a:xfrm>
                  <a:off x="9117292" y="2704342"/>
                  <a:ext cx="907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07" name="Ink 1006">
                  <a:extLst>
                    <a:ext uri="{FF2B5EF4-FFF2-40B4-BE49-F238E27FC236}">
                      <a16:creationId xmlns:a16="http://schemas.microsoft.com/office/drawing/2014/main" id="{74E54F0E-621B-7C23-DD83-10ED7F171B20}"/>
                    </a:ext>
                  </a:extLst>
                </p14:cNvPr>
                <p14:cNvContentPartPr/>
                <p14:nvPr/>
              </p14:nvContentPartPr>
              <p14:xfrm>
                <a:off x="9218452" y="2725222"/>
                <a:ext cx="83880" cy="100800"/>
              </p14:xfrm>
            </p:contentPart>
          </mc:Choice>
          <mc:Fallback>
            <p:pic>
              <p:nvPicPr>
                <p:cNvPr id="1007" name="Ink 1006">
                  <a:extLst>
                    <a:ext uri="{FF2B5EF4-FFF2-40B4-BE49-F238E27FC236}">
                      <a16:creationId xmlns:a16="http://schemas.microsoft.com/office/drawing/2014/main" id="{74E54F0E-621B-7C23-DD83-10ED7F171B20}"/>
                    </a:ext>
                  </a:extLst>
                </p:cNvPr>
                <p:cNvPicPr/>
                <p:nvPr/>
              </p:nvPicPr>
              <p:blipFill>
                <a:blip r:embed="rId83"/>
                <a:stretch>
                  <a:fillRect/>
                </a:stretch>
              </p:blipFill>
              <p:spPr>
                <a:xfrm>
                  <a:off x="9209812" y="2716222"/>
                  <a:ext cx="10152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08" name="Ink 1007">
                  <a:extLst>
                    <a:ext uri="{FF2B5EF4-FFF2-40B4-BE49-F238E27FC236}">
                      <a16:creationId xmlns:a16="http://schemas.microsoft.com/office/drawing/2014/main" id="{CF6534BA-F14D-DD0E-4581-3BF31DEF2F93}"/>
                    </a:ext>
                  </a:extLst>
                </p14:cNvPr>
                <p14:cNvContentPartPr/>
                <p14:nvPr/>
              </p14:nvContentPartPr>
              <p14:xfrm>
                <a:off x="9314572" y="2644582"/>
                <a:ext cx="129960" cy="167760"/>
              </p14:xfrm>
            </p:contentPart>
          </mc:Choice>
          <mc:Fallback>
            <p:pic>
              <p:nvPicPr>
                <p:cNvPr id="1008" name="Ink 1007">
                  <a:extLst>
                    <a:ext uri="{FF2B5EF4-FFF2-40B4-BE49-F238E27FC236}">
                      <a16:creationId xmlns:a16="http://schemas.microsoft.com/office/drawing/2014/main" id="{CF6534BA-F14D-DD0E-4581-3BF31DEF2F93}"/>
                    </a:ext>
                  </a:extLst>
                </p:cNvPr>
                <p:cNvPicPr/>
                <p:nvPr/>
              </p:nvPicPr>
              <p:blipFill>
                <a:blip r:embed="rId85"/>
                <a:stretch>
                  <a:fillRect/>
                </a:stretch>
              </p:blipFill>
              <p:spPr>
                <a:xfrm>
                  <a:off x="9305932" y="2635942"/>
                  <a:ext cx="14760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09" name="Ink 1008">
                  <a:extLst>
                    <a:ext uri="{FF2B5EF4-FFF2-40B4-BE49-F238E27FC236}">
                      <a16:creationId xmlns:a16="http://schemas.microsoft.com/office/drawing/2014/main" id="{171FF54D-8D83-ABDD-E39C-3BD1FF318B0C}"/>
                    </a:ext>
                  </a:extLst>
                </p14:cNvPr>
                <p14:cNvContentPartPr/>
                <p14:nvPr/>
              </p14:nvContentPartPr>
              <p14:xfrm>
                <a:off x="9499612" y="2731342"/>
                <a:ext cx="14400" cy="74160"/>
              </p14:xfrm>
            </p:contentPart>
          </mc:Choice>
          <mc:Fallback>
            <p:pic>
              <p:nvPicPr>
                <p:cNvPr id="1009" name="Ink 1008">
                  <a:extLst>
                    <a:ext uri="{FF2B5EF4-FFF2-40B4-BE49-F238E27FC236}">
                      <a16:creationId xmlns:a16="http://schemas.microsoft.com/office/drawing/2014/main" id="{171FF54D-8D83-ABDD-E39C-3BD1FF318B0C}"/>
                    </a:ext>
                  </a:extLst>
                </p:cNvPr>
                <p:cNvPicPr/>
                <p:nvPr/>
              </p:nvPicPr>
              <p:blipFill>
                <a:blip r:embed="rId87"/>
                <a:stretch>
                  <a:fillRect/>
                </a:stretch>
              </p:blipFill>
              <p:spPr>
                <a:xfrm>
                  <a:off x="9490612" y="2722342"/>
                  <a:ext cx="320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10" name="Ink 1009">
                  <a:extLst>
                    <a:ext uri="{FF2B5EF4-FFF2-40B4-BE49-F238E27FC236}">
                      <a16:creationId xmlns:a16="http://schemas.microsoft.com/office/drawing/2014/main" id="{D288F5F6-7DC6-63B4-2AD1-B8B889A66A45}"/>
                    </a:ext>
                  </a:extLst>
                </p14:cNvPr>
                <p14:cNvContentPartPr/>
                <p14:nvPr/>
              </p14:nvContentPartPr>
              <p14:xfrm>
                <a:off x="9500692" y="2662582"/>
                <a:ext cx="11520" cy="14760"/>
              </p14:xfrm>
            </p:contentPart>
          </mc:Choice>
          <mc:Fallback>
            <p:pic>
              <p:nvPicPr>
                <p:cNvPr id="1010" name="Ink 1009">
                  <a:extLst>
                    <a:ext uri="{FF2B5EF4-FFF2-40B4-BE49-F238E27FC236}">
                      <a16:creationId xmlns:a16="http://schemas.microsoft.com/office/drawing/2014/main" id="{D288F5F6-7DC6-63B4-2AD1-B8B889A66A45}"/>
                    </a:ext>
                  </a:extLst>
                </p:cNvPr>
                <p:cNvPicPr/>
                <p:nvPr/>
              </p:nvPicPr>
              <p:blipFill>
                <a:blip r:embed="rId89"/>
                <a:stretch>
                  <a:fillRect/>
                </a:stretch>
              </p:blipFill>
              <p:spPr>
                <a:xfrm>
                  <a:off x="9492052" y="2653942"/>
                  <a:ext cx="291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12" name="Ink 1011">
                  <a:extLst>
                    <a:ext uri="{FF2B5EF4-FFF2-40B4-BE49-F238E27FC236}">
                      <a16:creationId xmlns:a16="http://schemas.microsoft.com/office/drawing/2014/main" id="{67F671D3-274C-221C-CD99-C4BA921F369F}"/>
                    </a:ext>
                  </a:extLst>
                </p14:cNvPr>
                <p14:cNvContentPartPr/>
                <p14:nvPr/>
              </p14:nvContentPartPr>
              <p14:xfrm>
                <a:off x="8467852" y="3004222"/>
                <a:ext cx="136800" cy="279360"/>
              </p14:xfrm>
            </p:contentPart>
          </mc:Choice>
          <mc:Fallback>
            <p:pic>
              <p:nvPicPr>
                <p:cNvPr id="1012" name="Ink 1011">
                  <a:extLst>
                    <a:ext uri="{FF2B5EF4-FFF2-40B4-BE49-F238E27FC236}">
                      <a16:creationId xmlns:a16="http://schemas.microsoft.com/office/drawing/2014/main" id="{67F671D3-274C-221C-CD99-C4BA921F369F}"/>
                    </a:ext>
                  </a:extLst>
                </p:cNvPr>
                <p:cNvPicPr/>
                <p:nvPr/>
              </p:nvPicPr>
              <p:blipFill>
                <a:blip r:embed="rId91"/>
                <a:stretch>
                  <a:fillRect/>
                </a:stretch>
              </p:blipFill>
              <p:spPr>
                <a:xfrm>
                  <a:off x="8458852" y="2995222"/>
                  <a:ext cx="1544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13" name="Ink 1012">
                  <a:extLst>
                    <a:ext uri="{FF2B5EF4-FFF2-40B4-BE49-F238E27FC236}">
                      <a16:creationId xmlns:a16="http://schemas.microsoft.com/office/drawing/2014/main" id="{40A3804C-3538-D5C1-8E8C-499DE25C569A}"/>
                    </a:ext>
                  </a:extLst>
                </p14:cNvPr>
                <p14:cNvContentPartPr/>
                <p14:nvPr/>
              </p14:nvContentPartPr>
              <p14:xfrm>
                <a:off x="8605012" y="3139582"/>
                <a:ext cx="67680" cy="102960"/>
              </p14:xfrm>
            </p:contentPart>
          </mc:Choice>
          <mc:Fallback>
            <p:pic>
              <p:nvPicPr>
                <p:cNvPr id="1013" name="Ink 1012">
                  <a:extLst>
                    <a:ext uri="{FF2B5EF4-FFF2-40B4-BE49-F238E27FC236}">
                      <a16:creationId xmlns:a16="http://schemas.microsoft.com/office/drawing/2014/main" id="{40A3804C-3538-D5C1-8E8C-499DE25C569A}"/>
                    </a:ext>
                  </a:extLst>
                </p:cNvPr>
                <p:cNvPicPr/>
                <p:nvPr/>
              </p:nvPicPr>
              <p:blipFill>
                <a:blip r:embed="rId93"/>
                <a:stretch>
                  <a:fillRect/>
                </a:stretch>
              </p:blipFill>
              <p:spPr>
                <a:xfrm>
                  <a:off x="8596372" y="3130582"/>
                  <a:ext cx="853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14" name="Ink 1013">
                  <a:extLst>
                    <a:ext uri="{FF2B5EF4-FFF2-40B4-BE49-F238E27FC236}">
                      <a16:creationId xmlns:a16="http://schemas.microsoft.com/office/drawing/2014/main" id="{878636E1-D9B1-69CA-92D1-7DE9102BE0F7}"/>
                    </a:ext>
                  </a:extLst>
                </p14:cNvPr>
                <p14:cNvContentPartPr/>
                <p14:nvPr/>
              </p14:nvContentPartPr>
              <p14:xfrm>
                <a:off x="8696812" y="3140662"/>
                <a:ext cx="161640" cy="268920"/>
              </p14:xfrm>
            </p:contentPart>
          </mc:Choice>
          <mc:Fallback>
            <p:pic>
              <p:nvPicPr>
                <p:cNvPr id="1014" name="Ink 1013">
                  <a:extLst>
                    <a:ext uri="{FF2B5EF4-FFF2-40B4-BE49-F238E27FC236}">
                      <a16:creationId xmlns:a16="http://schemas.microsoft.com/office/drawing/2014/main" id="{878636E1-D9B1-69CA-92D1-7DE9102BE0F7}"/>
                    </a:ext>
                  </a:extLst>
                </p:cNvPr>
                <p:cNvPicPr/>
                <p:nvPr/>
              </p:nvPicPr>
              <p:blipFill>
                <a:blip r:embed="rId95"/>
                <a:stretch>
                  <a:fillRect/>
                </a:stretch>
              </p:blipFill>
              <p:spPr>
                <a:xfrm>
                  <a:off x="8688172" y="3131662"/>
                  <a:ext cx="1792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15" name="Ink 1014">
                  <a:extLst>
                    <a:ext uri="{FF2B5EF4-FFF2-40B4-BE49-F238E27FC236}">
                      <a16:creationId xmlns:a16="http://schemas.microsoft.com/office/drawing/2014/main" id="{6AE96E55-08C2-46A1-5FC7-849D76C29714}"/>
                    </a:ext>
                  </a:extLst>
                </p14:cNvPr>
                <p14:cNvContentPartPr/>
                <p14:nvPr/>
              </p14:nvContentPartPr>
              <p14:xfrm>
                <a:off x="8958532" y="3201862"/>
                <a:ext cx="53280" cy="66600"/>
              </p14:xfrm>
            </p:contentPart>
          </mc:Choice>
          <mc:Fallback>
            <p:pic>
              <p:nvPicPr>
                <p:cNvPr id="1015" name="Ink 1014">
                  <a:extLst>
                    <a:ext uri="{FF2B5EF4-FFF2-40B4-BE49-F238E27FC236}">
                      <a16:creationId xmlns:a16="http://schemas.microsoft.com/office/drawing/2014/main" id="{6AE96E55-08C2-46A1-5FC7-849D76C29714}"/>
                    </a:ext>
                  </a:extLst>
                </p:cNvPr>
                <p:cNvPicPr/>
                <p:nvPr/>
              </p:nvPicPr>
              <p:blipFill>
                <a:blip r:embed="rId97"/>
                <a:stretch>
                  <a:fillRect/>
                </a:stretch>
              </p:blipFill>
              <p:spPr>
                <a:xfrm>
                  <a:off x="8949532" y="3193222"/>
                  <a:ext cx="7092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16" name="Ink 1015">
                  <a:extLst>
                    <a:ext uri="{FF2B5EF4-FFF2-40B4-BE49-F238E27FC236}">
                      <a16:creationId xmlns:a16="http://schemas.microsoft.com/office/drawing/2014/main" id="{E4453130-D959-6C5A-5047-4D9D8025FDF8}"/>
                    </a:ext>
                  </a:extLst>
                </p14:cNvPr>
                <p14:cNvContentPartPr/>
                <p14:nvPr/>
              </p14:nvContentPartPr>
              <p14:xfrm>
                <a:off x="9120172" y="3052102"/>
                <a:ext cx="143280" cy="170280"/>
              </p14:xfrm>
            </p:contentPart>
          </mc:Choice>
          <mc:Fallback>
            <p:pic>
              <p:nvPicPr>
                <p:cNvPr id="1016" name="Ink 1015">
                  <a:extLst>
                    <a:ext uri="{FF2B5EF4-FFF2-40B4-BE49-F238E27FC236}">
                      <a16:creationId xmlns:a16="http://schemas.microsoft.com/office/drawing/2014/main" id="{E4453130-D959-6C5A-5047-4D9D8025FDF8}"/>
                    </a:ext>
                  </a:extLst>
                </p:cNvPr>
                <p:cNvPicPr/>
                <p:nvPr/>
              </p:nvPicPr>
              <p:blipFill>
                <a:blip r:embed="rId99"/>
                <a:stretch>
                  <a:fillRect/>
                </a:stretch>
              </p:blipFill>
              <p:spPr>
                <a:xfrm>
                  <a:off x="9111532" y="3043102"/>
                  <a:ext cx="1609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17" name="Ink 1016">
                  <a:extLst>
                    <a:ext uri="{FF2B5EF4-FFF2-40B4-BE49-F238E27FC236}">
                      <a16:creationId xmlns:a16="http://schemas.microsoft.com/office/drawing/2014/main" id="{D4EE5FA5-2D81-D22F-EAD1-3F52AD925B12}"/>
                    </a:ext>
                  </a:extLst>
                </p14:cNvPr>
                <p14:cNvContentPartPr/>
                <p14:nvPr/>
              </p14:nvContentPartPr>
              <p14:xfrm>
                <a:off x="9296572" y="3094222"/>
                <a:ext cx="104760" cy="123120"/>
              </p14:xfrm>
            </p:contentPart>
          </mc:Choice>
          <mc:Fallback>
            <p:pic>
              <p:nvPicPr>
                <p:cNvPr id="1017" name="Ink 1016">
                  <a:extLst>
                    <a:ext uri="{FF2B5EF4-FFF2-40B4-BE49-F238E27FC236}">
                      <a16:creationId xmlns:a16="http://schemas.microsoft.com/office/drawing/2014/main" id="{D4EE5FA5-2D81-D22F-EAD1-3F52AD925B12}"/>
                    </a:ext>
                  </a:extLst>
                </p:cNvPr>
                <p:cNvPicPr/>
                <p:nvPr/>
              </p:nvPicPr>
              <p:blipFill>
                <a:blip r:embed="rId101"/>
                <a:stretch>
                  <a:fillRect/>
                </a:stretch>
              </p:blipFill>
              <p:spPr>
                <a:xfrm>
                  <a:off x="9287572" y="3085582"/>
                  <a:ext cx="12240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018" name="Ink 1017">
                  <a:extLst>
                    <a:ext uri="{FF2B5EF4-FFF2-40B4-BE49-F238E27FC236}">
                      <a16:creationId xmlns:a16="http://schemas.microsoft.com/office/drawing/2014/main" id="{788A14F2-93B9-0312-8DCC-3B9A94281A0B}"/>
                    </a:ext>
                  </a:extLst>
                </p14:cNvPr>
                <p14:cNvContentPartPr/>
                <p14:nvPr/>
              </p14:nvContentPartPr>
              <p14:xfrm>
                <a:off x="9432292" y="3083062"/>
                <a:ext cx="87840" cy="153360"/>
              </p14:xfrm>
            </p:contentPart>
          </mc:Choice>
          <mc:Fallback>
            <p:pic>
              <p:nvPicPr>
                <p:cNvPr id="1018" name="Ink 1017">
                  <a:extLst>
                    <a:ext uri="{FF2B5EF4-FFF2-40B4-BE49-F238E27FC236}">
                      <a16:creationId xmlns:a16="http://schemas.microsoft.com/office/drawing/2014/main" id="{788A14F2-93B9-0312-8DCC-3B9A94281A0B}"/>
                    </a:ext>
                  </a:extLst>
                </p:cNvPr>
                <p:cNvPicPr/>
                <p:nvPr/>
              </p:nvPicPr>
              <p:blipFill>
                <a:blip r:embed="rId103"/>
                <a:stretch>
                  <a:fillRect/>
                </a:stretch>
              </p:blipFill>
              <p:spPr>
                <a:xfrm>
                  <a:off x="9423652" y="3074062"/>
                  <a:ext cx="10548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6" name="Ink 25">
                  <a:extLst>
                    <a:ext uri="{FF2B5EF4-FFF2-40B4-BE49-F238E27FC236}">
                      <a16:creationId xmlns:a16="http://schemas.microsoft.com/office/drawing/2014/main" id="{6E174659-1972-BC4B-8707-65AD06E38BBC}"/>
                    </a:ext>
                  </a:extLst>
                </p14:cNvPr>
                <p14:cNvContentPartPr/>
                <p14:nvPr/>
              </p14:nvContentPartPr>
              <p14:xfrm>
                <a:off x="316372" y="4350982"/>
                <a:ext cx="96840" cy="702360"/>
              </p14:xfrm>
            </p:contentPart>
          </mc:Choice>
          <mc:Fallback>
            <p:pic>
              <p:nvPicPr>
                <p:cNvPr id="26" name="Ink 25">
                  <a:extLst>
                    <a:ext uri="{FF2B5EF4-FFF2-40B4-BE49-F238E27FC236}">
                      <a16:creationId xmlns:a16="http://schemas.microsoft.com/office/drawing/2014/main" id="{6E174659-1972-BC4B-8707-65AD06E38BBC}"/>
                    </a:ext>
                  </a:extLst>
                </p:cNvPr>
                <p:cNvPicPr/>
                <p:nvPr/>
              </p:nvPicPr>
              <p:blipFill>
                <a:blip r:embed="rId105"/>
                <a:stretch>
                  <a:fillRect/>
                </a:stretch>
              </p:blipFill>
              <p:spPr>
                <a:xfrm>
                  <a:off x="307732" y="4341982"/>
                  <a:ext cx="114480" cy="720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7" name="Ink 26">
                  <a:extLst>
                    <a:ext uri="{FF2B5EF4-FFF2-40B4-BE49-F238E27FC236}">
                      <a16:creationId xmlns:a16="http://schemas.microsoft.com/office/drawing/2014/main" id="{6DC0A740-A016-BED3-4DEF-955A2CFCB8BD}"/>
                    </a:ext>
                  </a:extLst>
                </p14:cNvPr>
                <p14:cNvContentPartPr/>
                <p14:nvPr/>
              </p14:nvContentPartPr>
              <p14:xfrm>
                <a:off x="288292" y="5076382"/>
                <a:ext cx="1330560" cy="275400"/>
              </p14:xfrm>
            </p:contentPart>
          </mc:Choice>
          <mc:Fallback>
            <p:pic>
              <p:nvPicPr>
                <p:cNvPr id="27" name="Ink 26">
                  <a:extLst>
                    <a:ext uri="{FF2B5EF4-FFF2-40B4-BE49-F238E27FC236}">
                      <a16:creationId xmlns:a16="http://schemas.microsoft.com/office/drawing/2014/main" id="{6DC0A740-A016-BED3-4DEF-955A2CFCB8BD}"/>
                    </a:ext>
                  </a:extLst>
                </p:cNvPr>
                <p:cNvPicPr/>
                <p:nvPr/>
              </p:nvPicPr>
              <p:blipFill>
                <a:blip r:embed="rId107"/>
                <a:stretch>
                  <a:fillRect/>
                </a:stretch>
              </p:blipFill>
              <p:spPr>
                <a:xfrm>
                  <a:off x="279652" y="5067742"/>
                  <a:ext cx="13482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8" name="Ink 27">
                  <a:extLst>
                    <a:ext uri="{FF2B5EF4-FFF2-40B4-BE49-F238E27FC236}">
                      <a16:creationId xmlns:a16="http://schemas.microsoft.com/office/drawing/2014/main" id="{B0BBFAFD-1037-DF3A-AAFF-4EEB3AFA389F}"/>
                    </a:ext>
                  </a:extLst>
                </p14:cNvPr>
                <p14:cNvContentPartPr/>
                <p14:nvPr/>
              </p14:nvContentPartPr>
              <p14:xfrm>
                <a:off x="359212" y="4278262"/>
                <a:ext cx="1801800" cy="1050840"/>
              </p14:xfrm>
            </p:contentPart>
          </mc:Choice>
          <mc:Fallback>
            <p:pic>
              <p:nvPicPr>
                <p:cNvPr id="28" name="Ink 27">
                  <a:extLst>
                    <a:ext uri="{FF2B5EF4-FFF2-40B4-BE49-F238E27FC236}">
                      <a16:creationId xmlns:a16="http://schemas.microsoft.com/office/drawing/2014/main" id="{B0BBFAFD-1037-DF3A-AAFF-4EEB3AFA389F}"/>
                    </a:ext>
                  </a:extLst>
                </p:cNvPr>
                <p:cNvPicPr/>
                <p:nvPr/>
              </p:nvPicPr>
              <p:blipFill>
                <a:blip r:embed="rId109"/>
                <a:stretch>
                  <a:fillRect/>
                </a:stretch>
              </p:blipFill>
              <p:spPr>
                <a:xfrm>
                  <a:off x="350212" y="4269262"/>
                  <a:ext cx="1819440" cy="1068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9" name="Ink 28">
                  <a:extLst>
                    <a:ext uri="{FF2B5EF4-FFF2-40B4-BE49-F238E27FC236}">
                      <a16:creationId xmlns:a16="http://schemas.microsoft.com/office/drawing/2014/main" id="{BF61F8A6-868E-B8C5-7C65-F811AF0544BC}"/>
                    </a:ext>
                  </a:extLst>
                </p14:cNvPr>
                <p14:cNvContentPartPr/>
                <p14:nvPr/>
              </p14:nvContentPartPr>
              <p14:xfrm>
                <a:off x="375772" y="4567342"/>
                <a:ext cx="1681560" cy="53640"/>
              </p14:xfrm>
            </p:contentPart>
          </mc:Choice>
          <mc:Fallback>
            <p:pic>
              <p:nvPicPr>
                <p:cNvPr id="29" name="Ink 28">
                  <a:extLst>
                    <a:ext uri="{FF2B5EF4-FFF2-40B4-BE49-F238E27FC236}">
                      <a16:creationId xmlns:a16="http://schemas.microsoft.com/office/drawing/2014/main" id="{BF61F8A6-868E-B8C5-7C65-F811AF0544BC}"/>
                    </a:ext>
                  </a:extLst>
                </p:cNvPr>
                <p:cNvPicPr/>
                <p:nvPr/>
              </p:nvPicPr>
              <p:blipFill>
                <a:blip r:embed="rId111"/>
                <a:stretch>
                  <a:fillRect/>
                </a:stretch>
              </p:blipFill>
              <p:spPr>
                <a:xfrm>
                  <a:off x="366772" y="4558342"/>
                  <a:ext cx="16992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0" name="Ink 29">
                  <a:extLst>
                    <a:ext uri="{FF2B5EF4-FFF2-40B4-BE49-F238E27FC236}">
                      <a16:creationId xmlns:a16="http://schemas.microsoft.com/office/drawing/2014/main" id="{C668A43C-191A-C992-AAB6-E960825AE4FE}"/>
                    </a:ext>
                  </a:extLst>
                </p14:cNvPr>
                <p14:cNvContentPartPr/>
                <p14:nvPr/>
              </p14:nvContentPartPr>
              <p14:xfrm>
                <a:off x="826852" y="4341982"/>
                <a:ext cx="149400" cy="168480"/>
              </p14:xfrm>
            </p:contentPart>
          </mc:Choice>
          <mc:Fallback>
            <p:pic>
              <p:nvPicPr>
                <p:cNvPr id="30" name="Ink 29">
                  <a:extLst>
                    <a:ext uri="{FF2B5EF4-FFF2-40B4-BE49-F238E27FC236}">
                      <a16:creationId xmlns:a16="http://schemas.microsoft.com/office/drawing/2014/main" id="{C668A43C-191A-C992-AAB6-E960825AE4FE}"/>
                    </a:ext>
                  </a:extLst>
                </p:cNvPr>
                <p:cNvPicPr/>
                <p:nvPr/>
              </p:nvPicPr>
              <p:blipFill>
                <a:blip r:embed="rId113"/>
                <a:stretch>
                  <a:fillRect/>
                </a:stretch>
              </p:blipFill>
              <p:spPr>
                <a:xfrm>
                  <a:off x="817852" y="4332982"/>
                  <a:ext cx="16704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1" name="Ink 30">
                  <a:extLst>
                    <a:ext uri="{FF2B5EF4-FFF2-40B4-BE49-F238E27FC236}">
                      <a16:creationId xmlns:a16="http://schemas.microsoft.com/office/drawing/2014/main" id="{FA979B82-2105-24F1-E41E-DE48D580CECF}"/>
                    </a:ext>
                  </a:extLst>
                </p14:cNvPr>
                <p14:cNvContentPartPr/>
                <p14:nvPr/>
              </p14:nvContentPartPr>
              <p14:xfrm>
                <a:off x="863572" y="4432702"/>
                <a:ext cx="113400" cy="19080"/>
              </p14:xfrm>
            </p:contentPart>
          </mc:Choice>
          <mc:Fallback>
            <p:pic>
              <p:nvPicPr>
                <p:cNvPr id="31" name="Ink 30">
                  <a:extLst>
                    <a:ext uri="{FF2B5EF4-FFF2-40B4-BE49-F238E27FC236}">
                      <a16:creationId xmlns:a16="http://schemas.microsoft.com/office/drawing/2014/main" id="{FA979B82-2105-24F1-E41E-DE48D580CECF}"/>
                    </a:ext>
                  </a:extLst>
                </p:cNvPr>
                <p:cNvPicPr/>
                <p:nvPr/>
              </p:nvPicPr>
              <p:blipFill>
                <a:blip r:embed="rId115"/>
                <a:stretch>
                  <a:fillRect/>
                </a:stretch>
              </p:blipFill>
              <p:spPr>
                <a:xfrm>
                  <a:off x="854572" y="4423702"/>
                  <a:ext cx="1310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2" name="Ink 31">
                  <a:extLst>
                    <a:ext uri="{FF2B5EF4-FFF2-40B4-BE49-F238E27FC236}">
                      <a16:creationId xmlns:a16="http://schemas.microsoft.com/office/drawing/2014/main" id="{75E4D9EA-B904-3062-D3A5-ED8115DE704F}"/>
                    </a:ext>
                  </a:extLst>
                </p14:cNvPr>
                <p14:cNvContentPartPr/>
                <p14:nvPr/>
              </p14:nvContentPartPr>
              <p14:xfrm>
                <a:off x="1011892" y="4327582"/>
                <a:ext cx="110520" cy="156600"/>
              </p14:xfrm>
            </p:contentPart>
          </mc:Choice>
          <mc:Fallback>
            <p:pic>
              <p:nvPicPr>
                <p:cNvPr id="32" name="Ink 31">
                  <a:extLst>
                    <a:ext uri="{FF2B5EF4-FFF2-40B4-BE49-F238E27FC236}">
                      <a16:creationId xmlns:a16="http://schemas.microsoft.com/office/drawing/2014/main" id="{75E4D9EA-B904-3062-D3A5-ED8115DE704F}"/>
                    </a:ext>
                  </a:extLst>
                </p:cNvPr>
                <p:cNvPicPr/>
                <p:nvPr/>
              </p:nvPicPr>
              <p:blipFill>
                <a:blip r:embed="rId117"/>
                <a:stretch>
                  <a:fillRect/>
                </a:stretch>
              </p:blipFill>
              <p:spPr>
                <a:xfrm>
                  <a:off x="1002892" y="4318942"/>
                  <a:ext cx="1281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3" name="Ink 32">
                  <a:extLst>
                    <a:ext uri="{FF2B5EF4-FFF2-40B4-BE49-F238E27FC236}">
                      <a16:creationId xmlns:a16="http://schemas.microsoft.com/office/drawing/2014/main" id="{26DF6896-FD62-8504-08E4-5B019ACBC64C}"/>
                    </a:ext>
                  </a:extLst>
                </p14:cNvPr>
                <p14:cNvContentPartPr/>
                <p14:nvPr/>
              </p14:nvContentPartPr>
              <p14:xfrm>
                <a:off x="1164892" y="4320022"/>
                <a:ext cx="104040" cy="154800"/>
              </p14:xfrm>
            </p:contentPart>
          </mc:Choice>
          <mc:Fallback>
            <p:pic>
              <p:nvPicPr>
                <p:cNvPr id="33" name="Ink 32">
                  <a:extLst>
                    <a:ext uri="{FF2B5EF4-FFF2-40B4-BE49-F238E27FC236}">
                      <a16:creationId xmlns:a16="http://schemas.microsoft.com/office/drawing/2014/main" id="{26DF6896-FD62-8504-08E4-5B019ACBC64C}"/>
                    </a:ext>
                  </a:extLst>
                </p:cNvPr>
                <p:cNvPicPr/>
                <p:nvPr/>
              </p:nvPicPr>
              <p:blipFill>
                <a:blip r:embed="rId119"/>
                <a:stretch>
                  <a:fillRect/>
                </a:stretch>
              </p:blipFill>
              <p:spPr>
                <a:xfrm>
                  <a:off x="1155892" y="4311382"/>
                  <a:ext cx="1216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4" name="Ink 33">
                  <a:extLst>
                    <a:ext uri="{FF2B5EF4-FFF2-40B4-BE49-F238E27FC236}">
                      <a16:creationId xmlns:a16="http://schemas.microsoft.com/office/drawing/2014/main" id="{F6BC9375-6CA3-BB3F-7B50-477690CBC356}"/>
                    </a:ext>
                  </a:extLst>
                </p14:cNvPr>
                <p14:cNvContentPartPr/>
                <p14:nvPr/>
              </p14:nvContentPartPr>
              <p14:xfrm>
                <a:off x="1329412" y="4358542"/>
                <a:ext cx="82080" cy="101520"/>
              </p14:xfrm>
            </p:contentPart>
          </mc:Choice>
          <mc:Fallback>
            <p:pic>
              <p:nvPicPr>
                <p:cNvPr id="34" name="Ink 33">
                  <a:extLst>
                    <a:ext uri="{FF2B5EF4-FFF2-40B4-BE49-F238E27FC236}">
                      <a16:creationId xmlns:a16="http://schemas.microsoft.com/office/drawing/2014/main" id="{F6BC9375-6CA3-BB3F-7B50-477690CBC356}"/>
                    </a:ext>
                  </a:extLst>
                </p:cNvPr>
                <p:cNvPicPr/>
                <p:nvPr/>
              </p:nvPicPr>
              <p:blipFill>
                <a:blip r:embed="rId121"/>
                <a:stretch>
                  <a:fillRect/>
                </a:stretch>
              </p:blipFill>
              <p:spPr>
                <a:xfrm>
                  <a:off x="1320412" y="4349902"/>
                  <a:ext cx="997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5" name="Ink 34">
                  <a:extLst>
                    <a:ext uri="{FF2B5EF4-FFF2-40B4-BE49-F238E27FC236}">
                      <a16:creationId xmlns:a16="http://schemas.microsoft.com/office/drawing/2014/main" id="{1F9F3981-9A7A-777A-80E5-CFE551B91FC1}"/>
                    </a:ext>
                  </a:extLst>
                </p14:cNvPr>
                <p14:cNvContentPartPr/>
                <p14:nvPr/>
              </p14:nvContentPartPr>
              <p14:xfrm>
                <a:off x="1398892" y="4366822"/>
                <a:ext cx="85680" cy="97200"/>
              </p14:xfrm>
            </p:contentPart>
          </mc:Choice>
          <mc:Fallback>
            <p:pic>
              <p:nvPicPr>
                <p:cNvPr id="35" name="Ink 34">
                  <a:extLst>
                    <a:ext uri="{FF2B5EF4-FFF2-40B4-BE49-F238E27FC236}">
                      <a16:creationId xmlns:a16="http://schemas.microsoft.com/office/drawing/2014/main" id="{1F9F3981-9A7A-777A-80E5-CFE551B91FC1}"/>
                    </a:ext>
                  </a:extLst>
                </p:cNvPr>
                <p:cNvPicPr/>
                <p:nvPr/>
              </p:nvPicPr>
              <p:blipFill>
                <a:blip r:embed="rId123"/>
                <a:stretch>
                  <a:fillRect/>
                </a:stretch>
              </p:blipFill>
              <p:spPr>
                <a:xfrm>
                  <a:off x="1389892" y="4357822"/>
                  <a:ext cx="1033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6" name="Ink 35">
                  <a:extLst>
                    <a:ext uri="{FF2B5EF4-FFF2-40B4-BE49-F238E27FC236}">
                      <a16:creationId xmlns:a16="http://schemas.microsoft.com/office/drawing/2014/main" id="{99A1E60A-CB19-430F-D077-F2FD84B53F16}"/>
                    </a:ext>
                  </a:extLst>
                </p14:cNvPr>
                <p14:cNvContentPartPr/>
                <p14:nvPr/>
              </p14:nvContentPartPr>
              <p14:xfrm>
                <a:off x="1511932" y="4354222"/>
                <a:ext cx="66600" cy="102240"/>
              </p14:xfrm>
            </p:contentPart>
          </mc:Choice>
          <mc:Fallback>
            <p:pic>
              <p:nvPicPr>
                <p:cNvPr id="36" name="Ink 35">
                  <a:extLst>
                    <a:ext uri="{FF2B5EF4-FFF2-40B4-BE49-F238E27FC236}">
                      <a16:creationId xmlns:a16="http://schemas.microsoft.com/office/drawing/2014/main" id="{99A1E60A-CB19-430F-D077-F2FD84B53F16}"/>
                    </a:ext>
                  </a:extLst>
                </p:cNvPr>
                <p:cNvPicPr/>
                <p:nvPr/>
              </p:nvPicPr>
              <p:blipFill>
                <a:blip r:embed="rId125"/>
                <a:stretch>
                  <a:fillRect/>
                </a:stretch>
              </p:blipFill>
              <p:spPr>
                <a:xfrm>
                  <a:off x="1503292" y="4345222"/>
                  <a:ext cx="8424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7" name="Ink 36">
                  <a:extLst>
                    <a:ext uri="{FF2B5EF4-FFF2-40B4-BE49-F238E27FC236}">
                      <a16:creationId xmlns:a16="http://schemas.microsoft.com/office/drawing/2014/main" id="{31291D7F-1099-3605-3D0C-91A6B6D0E571}"/>
                    </a:ext>
                  </a:extLst>
                </p14:cNvPr>
                <p14:cNvContentPartPr/>
                <p14:nvPr/>
              </p14:nvContentPartPr>
              <p14:xfrm>
                <a:off x="1576012" y="4349542"/>
                <a:ext cx="133920" cy="110520"/>
              </p14:xfrm>
            </p:contentPart>
          </mc:Choice>
          <mc:Fallback>
            <p:pic>
              <p:nvPicPr>
                <p:cNvPr id="37" name="Ink 36">
                  <a:extLst>
                    <a:ext uri="{FF2B5EF4-FFF2-40B4-BE49-F238E27FC236}">
                      <a16:creationId xmlns:a16="http://schemas.microsoft.com/office/drawing/2014/main" id="{31291D7F-1099-3605-3D0C-91A6B6D0E571}"/>
                    </a:ext>
                  </a:extLst>
                </p:cNvPr>
                <p:cNvPicPr/>
                <p:nvPr/>
              </p:nvPicPr>
              <p:blipFill>
                <a:blip r:embed="rId127"/>
                <a:stretch>
                  <a:fillRect/>
                </a:stretch>
              </p:blipFill>
              <p:spPr>
                <a:xfrm>
                  <a:off x="1567012" y="4340902"/>
                  <a:ext cx="1515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9" name="Ink 38">
                  <a:extLst>
                    <a:ext uri="{FF2B5EF4-FFF2-40B4-BE49-F238E27FC236}">
                      <a16:creationId xmlns:a16="http://schemas.microsoft.com/office/drawing/2014/main" id="{B9F29EF1-E522-C0EA-D181-72EA063F8528}"/>
                    </a:ext>
                  </a:extLst>
                </p14:cNvPr>
                <p14:cNvContentPartPr/>
                <p14:nvPr/>
              </p14:nvContentPartPr>
              <p14:xfrm>
                <a:off x="1487452" y="3649702"/>
                <a:ext cx="777600" cy="661680"/>
              </p14:xfrm>
            </p:contentPart>
          </mc:Choice>
          <mc:Fallback>
            <p:pic>
              <p:nvPicPr>
                <p:cNvPr id="39" name="Ink 38">
                  <a:extLst>
                    <a:ext uri="{FF2B5EF4-FFF2-40B4-BE49-F238E27FC236}">
                      <a16:creationId xmlns:a16="http://schemas.microsoft.com/office/drawing/2014/main" id="{B9F29EF1-E522-C0EA-D181-72EA063F8528}"/>
                    </a:ext>
                  </a:extLst>
                </p:cNvPr>
                <p:cNvPicPr/>
                <p:nvPr/>
              </p:nvPicPr>
              <p:blipFill>
                <a:blip r:embed="rId129"/>
                <a:stretch>
                  <a:fillRect/>
                </a:stretch>
              </p:blipFill>
              <p:spPr>
                <a:xfrm>
                  <a:off x="1478452" y="3641062"/>
                  <a:ext cx="795240" cy="679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 name="Ink 1">
                  <a:extLst>
                    <a:ext uri="{FF2B5EF4-FFF2-40B4-BE49-F238E27FC236}">
                      <a16:creationId xmlns:a16="http://schemas.microsoft.com/office/drawing/2014/main" id="{10AE9110-2A71-A08A-7E5E-DC4D499A3896}"/>
                    </a:ext>
                  </a:extLst>
                </p14:cNvPr>
                <p14:cNvContentPartPr/>
                <p14:nvPr/>
              </p14:nvContentPartPr>
              <p14:xfrm>
                <a:off x="1122412" y="2289982"/>
                <a:ext cx="1499400" cy="1362240"/>
              </p14:xfrm>
            </p:contentPart>
          </mc:Choice>
          <mc:Fallback>
            <p:pic>
              <p:nvPicPr>
                <p:cNvPr id="2" name="Ink 1">
                  <a:extLst>
                    <a:ext uri="{FF2B5EF4-FFF2-40B4-BE49-F238E27FC236}">
                      <a16:creationId xmlns:a16="http://schemas.microsoft.com/office/drawing/2014/main" id="{10AE9110-2A71-A08A-7E5E-DC4D499A3896}"/>
                    </a:ext>
                  </a:extLst>
                </p:cNvPr>
                <p:cNvPicPr/>
                <p:nvPr/>
              </p:nvPicPr>
              <p:blipFill>
                <a:blip r:embed="rId131"/>
                <a:stretch>
                  <a:fillRect/>
                </a:stretch>
              </p:blipFill>
              <p:spPr>
                <a:xfrm>
                  <a:off x="1113772" y="2281342"/>
                  <a:ext cx="1517040" cy="1379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 name="Ink 2">
                  <a:extLst>
                    <a:ext uri="{FF2B5EF4-FFF2-40B4-BE49-F238E27FC236}">
                      <a16:creationId xmlns:a16="http://schemas.microsoft.com/office/drawing/2014/main" id="{89261973-01F4-5876-89AF-4E3EEBFCE1E9}"/>
                    </a:ext>
                  </a:extLst>
                </p14:cNvPr>
                <p14:cNvContentPartPr/>
                <p14:nvPr/>
              </p14:nvContentPartPr>
              <p14:xfrm>
                <a:off x="1190092" y="2303662"/>
                <a:ext cx="2378520" cy="1387440"/>
              </p14:xfrm>
            </p:contentPart>
          </mc:Choice>
          <mc:Fallback>
            <p:pic>
              <p:nvPicPr>
                <p:cNvPr id="3" name="Ink 2">
                  <a:extLst>
                    <a:ext uri="{FF2B5EF4-FFF2-40B4-BE49-F238E27FC236}">
                      <a16:creationId xmlns:a16="http://schemas.microsoft.com/office/drawing/2014/main" id="{89261973-01F4-5876-89AF-4E3EEBFCE1E9}"/>
                    </a:ext>
                  </a:extLst>
                </p:cNvPr>
                <p:cNvPicPr/>
                <p:nvPr/>
              </p:nvPicPr>
              <p:blipFill>
                <a:blip r:embed="rId133"/>
                <a:stretch>
                  <a:fillRect/>
                </a:stretch>
              </p:blipFill>
              <p:spPr>
                <a:xfrm>
                  <a:off x="1181452" y="2294662"/>
                  <a:ext cx="2396160" cy="14050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 name="Ink 6">
                  <a:extLst>
                    <a:ext uri="{FF2B5EF4-FFF2-40B4-BE49-F238E27FC236}">
                      <a16:creationId xmlns:a16="http://schemas.microsoft.com/office/drawing/2014/main" id="{227BA18F-7810-F542-E1C2-282873E79731}"/>
                    </a:ext>
                  </a:extLst>
                </p14:cNvPr>
                <p14:cNvContentPartPr/>
                <p14:nvPr/>
              </p14:nvContentPartPr>
              <p14:xfrm>
                <a:off x="1235092" y="2621542"/>
                <a:ext cx="2206080" cy="41400"/>
              </p14:xfrm>
            </p:contentPart>
          </mc:Choice>
          <mc:Fallback>
            <p:pic>
              <p:nvPicPr>
                <p:cNvPr id="7" name="Ink 6">
                  <a:extLst>
                    <a:ext uri="{FF2B5EF4-FFF2-40B4-BE49-F238E27FC236}">
                      <a16:creationId xmlns:a16="http://schemas.microsoft.com/office/drawing/2014/main" id="{227BA18F-7810-F542-E1C2-282873E79731}"/>
                    </a:ext>
                  </a:extLst>
                </p:cNvPr>
                <p:cNvPicPr/>
                <p:nvPr/>
              </p:nvPicPr>
              <p:blipFill>
                <a:blip r:embed="rId135"/>
                <a:stretch>
                  <a:fillRect/>
                </a:stretch>
              </p:blipFill>
              <p:spPr>
                <a:xfrm>
                  <a:off x="1226092" y="2612542"/>
                  <a:ext cx="222372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 name="Ink 7">
                  <a:extLst>
                    <a:ext uri="{FF2B5EF4-FFF2-40B4-BE49-F238E27FC236}">
                      <a16:creationId xmlns:a16="http://schemas.microsoft.com/office/drawing/2014/main" id="{DAF1BD19-2A83-79FE-7406-879F7DA054B6}"/>
                    </a:ext>
                  </a:extLst>
                </p14:cNvPr>
                <p14:cNvContentPartPr/>
                <p14:nvPr/>
              </p14:nvContentPartPr>
              <p14:xfrm>
                <a:off x="1993252" y="2350102"/>
                <a:ext cx="165600" cy="190080"/>
              </p14:xfrm>
            </p:contentPart>
          </mc:Choice>
          <mc:Fallback>
            <p:pic>
              <p:nvPicPr>
                <p:cNvPr id="8" name="Ink 7">
                  <a:extLst>
                    <a:ext uri="{FF2B5EF4-FFF2-40B4-BE49-F238E27FC236}">
                      <a16:creationId xmlns:a16="http://schemas.microsoft.com/office/drawing/2014/main" id="{DAF1BD19-2A83-79FE-7406-879F7DA054B6}"/>
                    </a:ext>
                  </a:extLst>
                </p:cNvPr>
                <p:cNvPicPr/>
                <p:nvPr/>
              </p:nvPicPr>
              <p:blipFill>
                <a:blip r:embed="rId137"/>
                <a:stretch>
                  <a:fillRect/>
                </a:stretch>
              </p:blipFill>
              <p:spPr>
                <a:xfrm>
                  <a:off x="1984612" y="2341102"/>
                  <a:ext cx="18324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 name="Ink 8">
                  <a:extLst>
                    <a:ext uri="{FF2B5EF4-FFF2-40B4-BE49-F238E27FC236}">
                      <a16:creationId xmlns:a16="http://schemas.microsoft.com/office/drawing/2014/main" id="{32DCAFA2-0E96-542E-A6EF-F8A418F53823}"/>
                    </a:ext>
                  </a:extLst>
                </p14:cNvPr>
                <p14:cNvContentPartPr/>
                <p14:nvPr/>
              </p14:nvContentPartPr>
              <p14:xfrm>
                <a:off x="2200972" y="2397982"/>
                <a:ext cx="109440" cy="163800"/>
              </p14:xfrm>
            </p:contentPart>
          </mc:Choice>
          <mc:Fallback>
            <p:pic>
              <p:nvPicPr>
                <p:cNvPr id="9" name="Ink 8">
                  <a:extLst>
                    <a:ext uri="{FF2B5EF4-FFF2-40B4-BE49-F238E27FC236}">
                      <a16:creationId xmlns:a16="http://schemas.microsoft.com/office/drawing/2014/main" id="{32DCAFA2-0E96-542E-A6EF-F8A418F53823}"/>
                    </a:ext>
                  </a:extLst>
                </p:cNvPr>
                <p:cNvPicPr/>
                <p:nvPr/>
              </p:nvPicPr>
              <p:blipFill>
                <a:blip r:embed="rId139"/>
                <a:stretch>
                  <a:fillRect/>
                </a:stretch>
              </p:blipFill>
              <p:spPr>
                <a:xfrm>
                  <a:off x="2191972" y="2388982"/>
                  <a:ext cx="12708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 name="Ink 10">
                  <a:extLst>
                    <a:ext uri="{FF2B5EF4-FFF2-40B4-BE49-F238E27FC236}">
                      <a16:creationId xmlns:a16="http://schemas.microsoft.com/office/drawing/2014/main" id="{DBF7E1DA-A287-A52C-CFAA-1801B619D34D}"/>
                    </a:ext>
                  </a:extLst>
                </p14:cNvPr>
                <p14:cNvContentPartPr/>
                <p14:nvPr/>
              </p14:nvContentPartPr>
              <p14:xfrm>
                <a:off x="1399612" y="2828182"/>
                <a:ext cx="100800" cy="175680"/>
              </p14:xfrm>
            </p:contentPart>
          </mc:Choice>
          <mc:Fallback>
            <p:pic>
              <p:nvPicPr>
                <p:cNvPr id="11" name="Ink 10">
                  <a:extLst>
                    <a:ext uri="{FF2B5EF4-FFF2-40B4-BE49-F238E27FC236}">
                      <a16:creationId xmlns:a16="http://schemas.microsoft.com/office/drawing/2014/main" id="{DBF7E1DA-A287-A52C-CFAA-1801B619D34D}"/>
                    </a:ext>
                  </a:extLst>
                </p:cNvPr>
                <p:cNvPicPr/>
                <p:nvPr/>
              </p:nvPicPr>
              <p:blipFill>
                <a:blip r:embed="rId141"/>
                <a:stretch>
                  <a:fillRect/>
                </a:stretch>
              </p:blipFill>
              <p:spPr>
                <a:xfrm>
                  <a:off x="1390972" y="2819542"/>
                  <a:ext cx="1184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 name="Ink 11">
                  <a:extLst>
                    <a:ext uri="{FF2B5EF4-FFF2-40B4-BE49-F238E27FC236}">
                      <a16:creationId xmlns:a16="http://schemas.microsoft.com/office/drawing/2014/main" id="{84E5A4DB-D9DD-FE85-5713-25D8EE9CCCE2}"/>
                    </a:ext>
                  </a:extLst>
                </p14:cNvPr>
                <p14:cNvContentPartPr/>
                <p14:nvPr/>
              </p14:nvContentPartPr>
              <p14:xfrm>
                <a:off x="1465852" y="2737102"/>
                <a:ext cx="22320" cy="29160"/>
              </p14:xfrm>
            </p:contentPart>
          </mc:Choice>
          <mc:Fallback>
            <p:pic>
              <p:nvPicPr>
                <p:cNvPr id="12" name="Ink 11">
                  <a:extLst>
                    <a:ext uri="{FF2B5EF4-FFF2-40B4-BE49-F238E27FC236}">
                      <a16:creationId xmlns:a16="http://schemas.microsoft.com/office/drawing/2014/main" id="{84E5A4DB-D9DD-FE85-5713-25D8EE9CCCE2}"/>
                    </a:ext>
                  </a:extLst>
                </p:cNvPr>
                <p:cNvPicPr/>
                <p:nvPr/>
              </p:nvPicPr>
              <p:blipFill>
                <a:blip r:embed="rId143"/>
                <a:stretch>
                  <a:fillRect/>
                </a:stretch>
              </p:blipFill>
              <p:spPr>
                <a:xfrm>
                  <a:off x="1456852" y="2728462"/>
                  <a:ext cx="39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3" name="Ink 12">
                  <a:extLst>
                    <a:ext uri="{FF2B5EF4-FFF2-40B4-BE49-F238E27FC236}">
                      <a16:creationId xmlns:a16="http://schemas.microsoft.com/office/drawing/2014/main" id="{0ACF0BF9-DE68-5017-F0CC-3060D2046D0E}"/>
                    </a:ext>
                  </a:extLst>
                </p14:cNvPr>
                <p14:cNvContentPartPr/>
                <p14:nvPr/>
              </p14:nvContentPartPr>
              <p14:xfrm>
                <a:off x="1537852" y="2772022"/>
                <a:ext cx="128880" cy="204840"/>
              </p14:xfrm>
            </p:contentPart>
          </mc:Choice>
          <mc:Fallback>
            <p:pic>
              <p:nvPicPr>
                <p:cNvPr id="13" name="Ink 12">
                  <a:extLst>
                    <a:ext uri="{FF2B5EF4-FFF2-40B4-BE49-F238E27FC236}">
                      <a16:creationId xmlns:a16="http://schemas.microsoft.com/office/drawing/2014/main" id="{0ACF0BF9-DE68-5017-F0CC-3060D2046D0E}"/>
                    </a:ext>
                  </a:extLst>
                </p:cNvPr>
                <p:cNvPicPr/>
                <p:nvPr/>
              </p:nvPicPr>
              <p:blipFill>
                <a:blip r:embed="rId145"/>
                <a:stretch>
                  <a:fillRect/>
                </a:stretch>
              </p:blipFill>
              <p:spPr>
                <a:xfrm>
                  <a:off x="1529212" y="2763382"/>
                  <a:ext cx="1465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4" name="Ink 13">
                  <a:extLst>
                    <a:ext uri="{FF2B5EF4-FFF2-40B4-BE49-F238E27FC236}">
                      <a16:creationId xmlns:a16="http://schemas.microsoft.com/office/drawing/2014/main" id="{AC255A39-1914-488E-4275-B53A85277380}"/>
                    </a:ext>
                  </a:extLst>
                </p14:cNvPr>
                <p14:cNvContentPartPr/>
                <p14:nvPr/>
              </p14:nvContentPartPr>
              <p14:xfrm>
                <a:off x="1749172" y="2951662"/>
                <a:ext cx="19800" cy="59400"/>
              </p14:xfrm>
            </p:contentPart>
          </mc:Choice>
          <mc:Fallback>
            <p:pic>
              <p:nvPicPr>
                <p:cNvPr id="14" name="Ink 13">
                  <a:extLst>
                    <a:ext uri="{FF2B5EF4-FFF2-40B4-BE49-F238E27FC236}">
                      <a16:creationId xmlns:a16="http://schemas.microsoft.com/office/drawing/2014/main" id="{AC255A39-1914-488E-4275-B53A85277380}"/>
                    </a:ext>
                  </a:extLst>
                </p:cNvPr>
                <p:cNvPicPr/>
                <p:nvPr/>
              </p:nvPicPr>
              <p:blipFill>
                <a:blip r:embed="rId147"/>
                <a:stretch>
                  <a:fillRect/>
                </a:stretch>
              </p:blipFill>
              <p:spPr>
                <a:xfrm>
                  <a:off x="1740172" y="2942662"/>
                  <a:ext cx="374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 name="Ink 14">
                  <a:extLst>
                    <a:ext uri="{FF2B5EF4-FFF2-40B4-BE49-F238E27FC236}">
                      <a16:creationId xmlns:a16="http://schemas.microsoft.com/office/drawing/2014/main" id="{AE9BA5DC-9156-C963-06A8-0C65BCA8540E}"/>
                    </a:ext>
                  </a:extLst>
                </p14:cNvPr>
                <p14:cNvContentPartPr/>
                <p14:nvPr/>
              </p14:nvContentPartPr>
              <p14:xfrm>
                <a:off x="1857532" y="2855542"/>
                <a:ext cx="147960" cy="133920"/>
              </p14:xfrm>
            </p:contentPart>
          </mc:Choice>
          <mc:Fallback>
            <p:pic>
              <p:nvPicPr>
                <p:cNvPr id="15" name="Ink 14">
                  <a:extLst>
                    <a:ext uri="{FF2B5EF4-FFF2-40B4-BE49-F238E27FC236}">
                      <a16:creationId xmlns:a16="http://schemas.microsoft.com/office/drawing/2014/main" id="{AE9BA5DC-9156-C963-06A8-0C65BCA8540E}"/>
                    </a:ext>
                  </a:extLst>
                </p:cNvPr>
                <p:cNvPicPr/>
                <p:nvPr/>
              </p:nvPicPr>
              <p:blipFill>
                <a:blip r:embed="rId149"/>
                <a:stretch>
                  <a:fillRect/>
                </a:stretch>
              </p:blipFill>
              <p:spPr>
                <a:xfrm>
                  <a:off x="1848892" y="2846902"/>
                  <a:ext cx="1656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6" name="Ink 15">
                  <a:extLst>
                    <a:ext uri="{FF2B5EF4-FFF2-40B4-BE49-F238E27FC236}">
                      <a16:creationId xmlns:a16="http://schemas.microsoft.com/office/drawing/2014/main" id="{C51D484D-668A-708E-1256-0437EAA6F041}"/>
                    </a:ext>
                  </a:extLst>
                </p14:cNvPr>
                <p14:cNvContentPartPr/>
                <p14:nvPr/>
              </p14:nvContentPartPr>
              <p14:xfrm>
                <a:off x="2057692" y="2892262"/>
                <a:ext cx="81360" cy="96840"/>
              </p14:xfrm>
            </p:contentPart>
          </mc:Choice>
          <mc:Fallback>
            <p:pic>
              <p:nvPicPr>
                <p:cNvPr id="16" name="Ink 15">
                  <a:extLst>
                    <a:ext uri="{FF2B5EF4-FFF2-40B4-BE49-F238E27FC236}">
                      <a16:creationId xmlns:a16="http://schemas.microsoft.com/office/drawing/2014/main" id="{C51D484D-668A-708E-1256-0437EAA6F041}"/>
                    </a:ext>
                  </a:extLst>
                </p:cNvPr>
                <p:cNvPicPr/>
                <p:nvPr/>
              </p:nvPicPr>
              <p:blipFill>
                <a:blip r:embed="rId151"/>
                <a:stretch>
                  <a:fillRect/>
                </a:stretch>
              </p:blipFill>
              <p:spPr>
                <a:xfrm>
                  <a:off x="2049052" y="2883262"/>
                  <a:ext cx="990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7" name="Ink 16">
                  <a:extLst>
                    <a:ext uri="{FF2B5EF4-FFF2-40B4-BE49-F238E27FC236}">
                      <a16:creationId xmlns:a16="http://schemas.microsoft.com/office/drawing/2014/main" id="{19ECDBC9-2EA8-C7FF-63D3-FB783DB6BFA8}"/>
                    </a:ext>
                  </a:extLst>
                </p14:cNvPr>
                <p14:cNvContentPartPr/>
                <p14:nvPr/>
              </p14:nvContentPartPr>
              <p14:xfrm>
                <a:off x="2163172" y="2895502"/>
                <a:ext cx="272520" cy="110880"/>
              </p14:xfrm>
            </p:contentPart>
          </mc:Choice>
          <mc:Fallback>
            <p:pic>
              <p:nvPicPr>
                <p:cNvPr id="17" name="Ink 16">
                  <a:extLst>
                    <a:ext uri="{FF2B5EF4-FFF2-40B4-BE49-F238E27FC236}">
                      <a16:creationId xmlns:a16="http://schemas.microsoft.com/office/drawing/2014/main" id="{19ECDBC9-2EA8-C7FF-63D3-FB783DB6BFA8}"/>
                    </a:ext>
                  </a:extLst>
                </p:cNvPr>
                <p:cNvPicPr/>
                <p:nvPr/>
              </p:nvPicPr>
              <p:blipFill>
                <a:blip r:embed="rId153"/>
                <a:stretch>
                  <a:fillRect/>
                </a:stretch>
              </p:blipFill>
              <p:spPr>
                <a:xfrm>
                  <a:off x="2154532" y="2886862"/>
                  <a:ext cx="29016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8" name="Ink 17">
                  <a:extLst>
                    <a:ext uri="{FF2B5EF4-FFF2-40B4-BE49-F238E27FC236}">
                      <a16:creationId xmlns:a16="http://schemas.microsoft.com/office/drawing/2014/main" id="{12B42F95-C3D8-FF13-6FD1-25C12AFDDD69}"/>
                    </a:ext>
                  </a:extLst>
                </p14:cNvPr>
                <p14:cNvContentPartPr/>
                <p14:nvPr/>
              </p14:nvContentPartPr>
              <p14:xfrm>
                <a:off x="2548372" y="2965702"/>
                <a:ext cx="10800" cy="72000"/>
              </p14:xfrm>
            </p:contentPart>
          </mc:Choice>
          <mc:Fallback>
            <p:pic>
              <p:nvPicPr>
                <p:cNvPr id="18" name="Ink 17">
                  <a:extLst>
                    <a:ext uri="{FF2B5EF4-FFF2-40B4-BE49-F238E27FC236}">
                      <a16:creationId xmlns:a16="http://schemas.microsoft.com/office/drawing/2014/main" id="{12B42F95-C3D8-FF13-6FD1-25C12AFDDD69}"/>
                    </a:ext>
                  </a:extLst>
                </p:cNvPr>
                <p:cNvPicPr/>
                <p:nvPr/>
              </p:nvPicPr>
              <p:blipFill>
                <a:blip r:embed="rId155"/>
                <a:stretch>
                  <a:fillRect/>
                </a:stretch>
              </p:blipFill>
              <p:spPr>
                <a:xfrm>
                  <a:off x="2539732" y="2957062"/>
                  <a:ext cx="2844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9" name="Ink 18">
                  <a:extLst>
                    <a:ext uri="{FF2B5EF4-FFF2-40B4-BE49-F238E27FC236}">
                      <a16:creationId xmlns:a16="http://schemas.microsoft.com/office/drawing/2014/main" id="{61DF776F-4EF1-E01C-9C0D-35357019C39D}"/>
                    </a:ext>
                  </a:extLst>
                </p14:cNvPr>
                <p14:cNvContentPartPr/>
                <p14:nvPr/>
              </p14:nvContentPartPr>
              <p14:xfrm>
                <a:off x="2641972" y="2888302"/>
                <a:ext cx="156240" cy="116280"/>
              </p14:xfrm>
            </p:contentPart>
          </mc:Choice>
          <mc:Fallback>
            <p:pic>
              <p:nvPicPr>
                <p:cNvPr id="19" name="Ink 18">
                  <a:extLst>
                    <a:ext uri="{FF2B5EF4-FFF2-40B4-BE49-F238E27FC236}">
                      <a16:creationId xmlns:a16="http://schemas.microsoft.com/office/drawing/2014/main" id="{61DF776F-4EF1-E01C-9C0D-35357019C39D}"/>
                    </a:ext>
                  </a:extLst>
                </p:cNvPr>
                <p:cNvPicPr/>
                <p:nvPr/>
              </p:nvPicPr>
              <p:blipFill>
                <a:blip r:embed="rId157"/>
                <a:stretch>
                  <a:fillRect/>
                </a:stretch>
              </p:blipFill>
              <p:spPr>
                <a:xfrm>
                  <a:off x="2633332" y="2879302"/>
                  <a:ext cx="1738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0" name="Ink 19">
                  <a:extLst>
                    <a:ext uri="{FF2B5EF4-FFF2-40B4-BE49-F238E27FC236}">
                      <a16:creationId xmlns:a16="http://schemas.microsoft.com/office/drawing/2014/main" id="{560975CA-0632-A145-A22E-504D92F8596C}"/>
                    </a:ext>
                  </a:extLst>
                </p14:cNvPr>
                <p14:cNvContentPartPr/>
                <p14:nvPr/>
              </p14:nvContentPartPr>
              <p14:xfrm>
                <a:off x="2819812" y="2809462"/>
                <a:ext cx="9000" cy="26280"/>
              </p14:xfrm>
            </p:contentPart>
          </mc:Choice>
          <mc:Fallback>
            <p:pic>
              <p:nvPicPr>
                <p:cNvPr id="20" name="Ink 19">
                  <a:extLst>
                    <a:ext uri="{FF2B5EF4-FFF2-40B4-BE49-F238E27FC236}">
                      <a16:creationId xmlns:a16="http://schemas.microsoft.com/office/drawing/2014/main" id="{560975CA-0632-A145-A22E-504D92F8596C}"/>
                    </a:ext>
                  </a:extLst>
                </p:cNvPr>
                <p:cNvPicPr/>
                <p:nvPr/>
              </p:nvPicPr>
              <p:blipFill>
                <a:blip r:embed="rId159"/>
                <a:stretch>
                  <a:fillRect/>
                </a:stretch>
              </p:blipFill>
              <p:spPr>
                <a:xfrm>
                  <a:off x="2811172" y="2800462"/>
                  <a:ext cx="266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1" name="Ink 20">
                  <a:extLst>
                    <a:ext uri="{FF2B5EF4-FFF2-40B4-BE49-F238E27FC236}">
                      <a16:creationId xmlns:a16="http://schemas.microsoft.com/office/drawing/2014/main" id="{5EABB554-C47D-C561-16BC-E7B50CA818D0}"/>
                    </a:ext>
                  </a:extLst>
                </p14:cNvPr>
                <p14:cNvContentPartPr/>
                <p14:nvPr/>
              </p14:nvContentPartPr>
              <p14:xfrm>
                <a:off x="2858332" y="2838622"/>
                <a:ext cx="21600" cy="148680"/>
              </p14:xfrm>
            </p:contentPart>
          </mc:Choice>
          <mc:Fallback>
            <p:pic>
              <p:nvPicPr>
                <p:cNvPr id="21" name="Ink 20">
                  <a:extLst>
                    <a:ext uri="{FF2B5EF4-FFF2-40B4-BE49-F238E27FC236}">
                      <a16:creationId xmlns:a16="http://schemas.microsoft.com/office/drawing/2014/main" id="{5EABB554-C47D-C561-16BC-E7B50CA818D0}"/>
                    </a:ext>
                  </a:extLst>
                </p:cNvPr>
                <p:cNvPicPr/>
                <p:nvPr/>
              </p:nvPicPr>
              <p:blipFill>
                <a:blip r:embed="rId161"/>
                <a:stretch>
                  <a:fillRect/>
                </a:stretch>
              </p:blipFill>
              <p:spPr>
                <a:xfrm>
                  <a:off x="2849332" y="2829622"/>
                  <a:ext cx="39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2" name="Ink 21">
                  <a:extLst>
                    <a:ext uri="{FF2B5EF4-FFF2-40B4-BE49-F238E27FC236}">
                      <a16:creationId xmlns:a16="http://schemas.microsoft.com/office/drawing/2014/main" id="{CF2B5109-6EA0-6F21-5B94-12A555A45AAE}"/>
                    </a:ext>
                  </a:extLst>
                </p14:cNvPr>
                <p14:cNvContentPartPr/>
                <p14:nvPr/>
              </p14:nvContentPartPr>
              <p14:xfrm>
                <a:off x="2843932" y="2874622"/>
                <a:ext cx="290520" cy="234720"/>
              </p14:xfrm>
            </p:contentPart>
          </mc:Choice>
          <mc:Fallback>
            <p:pic>
              <p:nvPicPr>
                <p:cNvPr id="22" name="Ink 21">
                  <a:extLst>
                    <a:ext uri="{FF2B5EF4-FFF2-40B4-BE49-F238E27FC236}">
                      <a16:creationId xmlns:a16="http://schemas.microsoft.com/office/drawing/2014/main" id="{CF2B5109-6EA0-6F21-5B94-12A555A45AAE}"/>
                    </a:ext>
                  </a:extLst>
                </p:cNvPr>
                <p:cNvPicPr/>
                <p:nvPr/>
              </p:nvPicPr>
              <p:blipFill>
                <a:blip r:embed="rId163"/>
                <a:stretch>
                  <a:fillRect/>
                </a:stretch>
              </p:blipFill>
              <p:spPr>
                <a:xfrm>
                  <a:off x="2834932" y="2865622"/>
                  <a:ext cx="3081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3" name="Ink 22">
                  <a:extLst>
                    <a:ext uri="{FF2B5EF4-FFF2-40B4-BE49-F238E27FC236}">
                      <a16:creationId xmlns:a16="http://schemas.microsoft.com/office/drawing/2014/main" id="{2C403706-AC62-DC55-380A-324B274C4336}"/>
                    </a:ext>
                  </a:extLst>
                </p14:cNvPr>
                <p14:cNvContentPartPr/>
                <p14:nvPr/>
              </p14:nvContentPartPr>
              <p14:xfrm>
                <a:off x="1507252" y="3285742"/>
                <a:ext cx="60840" cy="31680"/>
              </p14:xfrm>
            </p:contentPart>
          </mc:Choice>
          <mc:Fallback>
            <p:pic>
              <p:nvPicPr>
                <p:cNvPr id="23" name="Ink 22">
                  <a:extLst>
                    <a:ext uri="{FF2B5EF4-FFF2-40B4-BE49-F238E27FC236}">
                      <a16:creationId xmlns:a16="http://schemas.microsoft.com/office/drawing/2014/main" id="{2C403706-AC62-DC55-380A-324B274C4336}"/>
                    </a:ext>
                  </a:extLst>
                </p:cNvPr>
                <p:cNvPicPr/>
                <p:nvPr/>
              </p:nvPicPr>
              <p:blipFill>
                <a:blip r:embed="rId165"/>
                <a:stretch>
                  <a:fillRect/>
                </a:stretch>
              </p:blipFill>
              <p:spPr>
                <a:xfrm>
                  <a:off x="1498252" y="3277102"/>
                  <a:ext cx="784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4" name="Ink 23">
                  <a:extLst>
                    <a:ext uri="{FF2B5EF4-FFF2-40B4-BE49-F238E27FC236}">
                      <a16:creationId xmlns:a16="http://schemas.microsoft.com/office/drawing/2014/main" id="{3A14DDF7-235D-3D8F-D868-57FDE4DD4BC8}"/>
                    </a:ext>
                  </a:extLst>
                </p14:cNvPr>
                <p14:cNvContentPartPr/>
                <p14:nvPr/>
              </p14:nvContentPartPr>
              <p14:xfrm>
                <a:off x="1786972" y="3283582"/>
                <a:ext cx="346680" cy="38520"/>
              </p14:xfrm>
            </p:contentPart>
          </mc:Choice>
          <mc:Fallback>
            <p:pic>
              <p:nvPicPr>
                <p:cNvPr id="24" name="Ink 23">
                  <a:extLst>
                    <a:ext uri="{FF2B5EF4-FFF2-40B4-BE49-F238E27FC236}">
                      <a16:creationId xmlns:a16="http://schemas.microsoft.com/office/drawing/2014/main" id="{3A14DDF7-235D-3D8F-D868-57FDE4DD4BC8}"/>
                    </a:ext>
                  </a:extLst>
                </p:cNvPr>
                <p:cNvPicPr/>
                <p:nvPr/>
              </p:nvPicPr>
              <p:blipFill>
                <a:blip r:embed="rId167"/>
                <a:stretch>
                  <a:fillRect/>
                </a:stretch>
              </p:blipFill>
              <p:spPr>
                <a:xfrm>
                  <a:off x="1777972" y="3274582"/>
                  <a:ext cx="3643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1" name="Ink 40">
                  <a:extLst>
                    <a:ext uri="{FF2B5EF4-FFF2-40B4-BE49-F238E27FC236}">
                      <a16:creationId xmlns:a16="http://schemas.microsoft.com/office/drawing/2014/main" id="{4C33C78E-DEE8-4F9B-67E9-A66416866D6A}"/>
                    </a:ext>
                  </a:extLst>
                </p14:cNvPr>
                <p14:cNvContentPartPr/>
                <p14:nvPr/>
              </p14:nvContentPartPr>
              <p14:xfrm>
                <a:off x="2384572" y="3768502"/>
                <a:ext cx="31320" cy="110160"/>
              </p14:xfrm>
            </p:contentPart>
          </mc:Choice>
          <mc:Fallback>
            <p:pic>
              <p:nvPicPr>
                <p:cNvPr id="41" name="Ink 40">
                  <a:extLst>
                    <a:ext uri="{FF2B5EF4-FFF2-40B4-BE49-F238E27FC236}">
                      <a16:creationId xmlns:a16="http://schemas.microsoft.com/office/drawing/2014/main" id="{4C33C78E-DEE8-4F9B-67E9-A66416866D6A}"/>
                    </a:ext>
                  </a:extLst>
                </p:cNvPr>
                <p:cNvPicPr/>
                <p:nvPr/>
              </p:nvPicPr>
              <p:blipFill>
                <a:blip r:embed="rId169"/>
                <a:stretch>
                  <a:fillRect/>
                </a:stretch>
              </p:blipFill>
              <p:spPr>
                <a:xfrm>
                  <a:off x="2375572" y="3759862"/>
                  <a:ext cx="489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2" name="Ink 41">
                  <a:extLst>
                    <a:ext uri="{FF2B5EF4-FFF2-40B4-BE49-F238E27FC236}">
                      <a16:creationId xmlns:a16="http://schemas.microsoft.com/office/drawing/2014/main" id="{1EC4E561-0EA1-60F0-9F0B-9D0F7318120F}"/>
                    </a:ext>
                  </a:extLst>
                </p14:cNvPr>
                <p14:cNvContentPartPr/>
                <p14:nvPr/>
              </p14:nvContentPartPr>
              <p14:xfrm>
                <a:off x="1320052" y="4030582"/>
                <a:ext cx="10440" cy="137160"/>
              </p14:xfrm>
            </p:contentPart>
          </mc:Choice>
          <mc:Fallback>
            <p:pic>
              <p:nvPicPr>
                <p:cNvPr id="42" name="Ink 41">
                  <a:extLst>
                    <a:ext uri="{FF2B5EF4-FFF2-40B4-BE49-F238E27FC236}">
                      <a16:creationId xmlns:a16="http://schemas.microsoft.com/office/drawing/2014/main" id="{1EC4E561-0EA1-60F0-9F0B-9D0F7318120F}"/>
                    </a:ext>
                  </a:extLst>
                </p:cNvPr>
                <p:cNvPicPr/>
                <p:nvPr/>
              </p:nvPicPr>
              <p:blipFill>
                <a:blip r:embed="rId171"/>
                <a:stretch>
                  <a:fillRect/>
                </a:stretch>
              </p:blipFill>
              <p:spPr>
                <a:xfrm>
                  <a:off x="1311052" y="4021582"/>
                  <a:ext cx="280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44" name="Ink 43">
                  <a:extLst>
                    <a:ext uri="{FF2B5EF4-FFF2-40B4-BE49-F238E27FC236}">
                      <a16:creationId xmlns:a16="http://schemas.microsoft.com/office/drawing/2014/main" id="{98644D23-E7BF-056D-350D-584A5A9228CF}"/>
                    </a:ext>
                  </a:extLst>
                </p14:cNvPr>
                <p14:cNvContentPartPr/>
                <p14:nvPr/>
              </p14:nvContentPartPr>
              <p14:xfrm>
                <a:off x="486292" y="4729342"/>
                <a:ext cx="176040" cy="136080"/>
              </p14:xfrm>
            </p:contentPart>
          </mc:Choice>
          <mc:Fallback>
            <p:pic>
              <p:nvPicPr>
                <p:cNvPr id="44" name="Ink 43">
                  <a:extLst>
                    <a:ext uri="{FF2B5EF4-FFF2-40B4-BE49-F238E27FC236}">
                      <a16:creationId xmlns:a16="http://schemas.microsoft.com/office/drawing/2014/main" id="{98644D23-E7BF-056D-350D-584A5A9228CF}"/>
                    </a:ext>
                  </a:extLst>
                </p:cNvPr>
                <p:cNvPicPr/>
                <p:nvPr/>
              </p:nvPicPr>
              <p:blipFill>
                <a:blip r:embed="rId173"/>
                <a:stretch>
                  <a:fillRect/>
                </a:stretch>
              </p:blipFill>
              <p:spPr>
                <a:xfrm>
                  <a:off x="477652" y="4720342"/>
                  <a:ext cx="1936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45" name="Ink 44">
                  <a:extLst>
                    <a:ext uri="{FF2B5EF4-FFF2-40B4-BE49-F238E27FC236}">
                      <a16:creationId xmlns:a16="http://schemas.microsoft.com/office/drawing/2014/main" id="{B4449F51-3BB2-29D3-F780-BE5980396A1A}"/>
                    </a:ext>
                  </a:extLst>
                </p14:cNvPr>
                <p14:cNvContentPartPr/>
                <p14:nvPr/>
              </p14:nvContentPartPr>
              <p14:xfrm>
                <a:off x="701572" y="4674982"/>
                <a:ext cx="15840" cy="11520"/>
              </p14:xfrm>
            </p:contentPart>
          </mc:Choice>
          <mc:Fallback>
            <p:pic>
              <p:nvPicPr>
                <p:cNvPr id="45" name="Ink 44">
                  <a:extLst>
                    <a:ext uri="{FF2B5EF4-FFF2-40B4-BE49-F238E27FC236}">
                      <a16:creationId xmlns:a16="http://schemas.microsoft.com/office/drawing/2014/main" id="{B4449F51-3BB2-29D3-F780-BE5980396A1A}"/>
                    </a:ext>
                  </a:extLst>
                </p:cNvPr>
                <p:cNvPicPr/>
                <p:nvPr/>
              </p:nvPicPr>
              <p:blipFill>
                <a:blip r:embed="rId175"/>
                <a:stretch>
                  <a:fillRect/>
                </a:stretch>
              </p:blipFill>
              <p:spPr>
                <a:xfrm>
                  <a:off x="692572" y="4666342"/>
                  <a:ext cx="334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6" name="Ink 45">
                  <a:extLst>
                    <a:ext uri="{FF2B5EF4-FFF2-40B4-BE49-F238E27FC236}">
                      <a16:creationId xmlns:a16="http://schemas.microsoft.com/office/drawing/2014/main" id="{F59AC442-8DF4-6FAD-8B63-75CB5936AF34}"/>
                    </a:ext>
                  </a:extLst>
                </p14:cNvPr>
                <p14:cNvContentPartPr/>
                <p14:nvPr/>
              </p14:nvContentPartPr>
              <p14:xfrm>
                <a:off x="729292" y="4701622"/>
                <a:ext cx="31320" cy="154800"/>
              </p14:xfrm>
            </p:contentPart>
          </mc:Choice>
          <mc:Fallback>
            <p:pic>
              <p:nvPicPr>
                <p:cNvPr id="46" name="Ink 45">
                  <a:extLst>
                    <a:ext uri="{FF2B5EF4-FFF2-40B4-BE49-F238E27FC236}">
                      <a16:creationId xmlns:a16="http://schemas.microsoft.com/office/drawing/2014/main" id="{F59AC442-8DF4-6FAD-8B63-75CB5936AF34}"/>
                    </a:ext>
                  </a:extLst>
                </p:cNvPr>
                <p:cNvPicPr/>
                <p:nvPr/>
              </p:nvPicPr>
              <p:blipFill>
                <a:blip r:embed="rId177"/>
                <a:stretch>
                  <a:fillRect/>
                </a:stretch>
              </p:blipFill>
              <p:spPr>
                <a:xfrm>
                  <a:off x="720652" y="4692982"/>
                  <a:ext cx="489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7" name="Ink 46">
                  <a:extLst>
                    <a:ext uri="{FF2B5EF4-FFF2-40B4-BE49-F238E27FC236}">
                      <a16:creationId xmlns:a16="http://schemas.microsoft.com/office/drawing/2014/main" id="{26AB744D-6F25-4D77-DD4E-35F23B587D98}"/>
                    </a:ext>
                  </a:extLst>
                </p14:cNvPr>
                <p14:cNvContentPartPr/>
                <p14:nvPr/>
              </p14:nvContentPartPr>
              <p14:xfrm>
                <a:off x="727132" y="4748782"/>
                <a:ext cx="149400" cy="195480"/>
              </p14:xfrm>
            </p:contentPart>
          </mc:Choice>
          <mc:Fallback>
            <p:pic>
              <p:nvPicPr>
                <p:cNvPr id="47" name="Ink 46">
                  <a:extLst>
                    <a:ext uri="{FF2B5EF4-FFF2-40B4-BE49-F238E27FC236}">
                      <a16:creationId xmlns:a16="http://schemas.microsoft.com/office/drawing/2014/main" id="{26AB744D-6F25-4D77-DD4E-35F23B587D98}"/>
                    </a:ext>
                  </a:extLst>
                </p:cNvPr>
                <p:cNvPicPr/>
                <p:nvPr/>
              </p:nvPicPr>
              <p:blipFill>
                <a:blip r:embed="rId179"/>
                <a:stretch>
                  <a:fillRect/>
                </a:stretch>
              </p:blipFill>
              <p:spPr>
                <a:xfrm>
                  <a:off x="718492" y="4739782"/>
                  <a:ext cx="16704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48" name="Ink 47">
                  <a:extLst>
                    <a:ext uri="{FF2B5EF4-FFF2-40B4-BE49-F238E27FC236}">
                      <a16:creationId xmlns:a16="http://schemas.microsoft.com/office/drawing/2014/main" id="{16EA0C50-8ED9-7C64-7C12-2D248A0B8BB0}"/>
                    </a:ext>
                  </a:extLst>
                </p14:cNvPr>
                <p14:cNvContentPartPr/>
                <p14:nvPr/>
              </p14:nvContentPartPr>
              <p14:xfrm>
                <a:off x="388372" y="4998622"/>
                <a:ext cx="131040" cy="174240"/>
              </p14:xfrm>
            </p:contentPart>
          </mc:Choice>
          <mc:Fallback>
            <p:pic>
              <p:nvPicPr>
                <p:cNvPr id="48" name="Ink 47">
                  <a:extLst>
                    <a:ext uri="{FF2B5EF4-FFF2-40B4-BE49-F238E27FC236}">
                      <a16:creationId xmlns:a16="http://schemas.microsoft.com/office/drawing/2014/main" id="{16EA0C50-8ED9-7C64-7C12-2D248A0B8BB0}"/>
                    </a:ext>
                  </a:extLst>
                </p:cNvPr>
                <p:cNvPicPr/>
                <p:nvPr/>
              </p:nvPicPr>
              <p:blipFill>
                <a:blip r:embed="rId181"/>
                <a:stretch>
                  <a:fillRect/>
                </a:stretch>
              </p:blipFill>
              <p:spPr>
                <a:xfrm>
                  <a:off x="379732" y="4989982"/>
                  <a:ext cx="1486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49" name="Ink 48">
                  <a:extLst>
                    <a:ext uri="{FF2B5EF4-FFF2-40B4-BE49-F238E27FC236}">
                      <a16:creationId xmlns:a16="http://schemas.microsoft.com/office/drawing/2014/main" id="{06C49C1B-D106-B0BB-2574-EAF86DE8A898}"/>
                    </a:ext>
                  </a:extLst>
                </p14:cNvPr>
                <p14:cNvContentPartPr/>
                <p14:nvPr/>
              </p14:nvContentPartPr>
              <p14:xfrm>
                <a:off x="584932" y="4997542"/>
                <a:ext cx="35640" cy="131400"/>
              </p14:xfrm>
            </p:contentPart>
          </mc:Choice>
          <mc:Fallback>
            <p:pic>
              <p:nvPicPr>
                <p:cNvPr id="49" name="Ink 48">
                  <a:extLst>
                    <a:ext uri="{FF2B5EF4-FFF2-40B4-BE49-F238E27FC236}">
                      <a16:creationId xmlns:a16="http://schemas.microsoft.com/office/drawing/2014/main" id="{06C49C1B-D106-B0BB-2574-EAF86DE8A898}"/>
                    </a:ext>
                  </a:extLst>
                </p:cNvPr>
                <p:cNvPicPr/>
                <p:nvPr/>
              </p:nvPicPr>
              <p:blipFill>
                <a:blip r:embed="rId183"/>
                <a:stretch>
                  <a:fillRect/>
                </a:stretch>
              </p:blipFill>
              <p:spPr>
                <a:xfrm>
                  <a:off x="575932" y="4988902"/>
                  <a:ext cx="532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0" name="Ink 49">
                  <a:extLst>
                    <a:ext uri="{FF2B5EF4-FFF2-40B4-BE49-F238E27FC236}">
                      <a16:creationId xmlns:a16="http://schemas.microsoft.com/office/drawing/2014/main" id="{B7A74027-8392-A7CA-96BF-323D5151BBBC}"/>
                    </a:ext>
                  </a:extLst>
                </p14:cNvPr>
                <p14:cNvContentPartPr/>
                <p14:nvPr/>
              </p14:nvContentPartPr>
              <p14:xfrm>
                <a:off x="595372" y="5023462"/>
                <a:ext cx="258480" cy="279000"/>
              </p14:xfrm>
            </p:contentPart>
          </mc:Choice>
          <mc:Fallback>
            <p:pic>
              <p:nvPicPr>
                <p:cNvPr id="50" name="Ink 49">
                  <a:extLst>
                    <a:ext uri="{FF2B5EF4-FFF2-40B4-BE49-F238E27FC236}">
                      <a16:creationId xmlns:a16="http://schemas.microsoft.com/office/drawing/2014/main" id="{B7A74027-8392-A7CA-96BF-323D5151BBBC}"/>
                    </a:ext>
                  </a:extLst>
                </p:cNvPr>
                <p:cNvPicPr/>
                <p:nvPr/>
              </p:nvPicPr>
              <p:blipFill>
                <a:blip r:embed="rId185"/>
                <a:stretch>
                  <a:fillRect/>
                </a:stretch>
              </p:blipFill>
              <p:spPr>
                <a:xfrm>
                  <a:off x="586372" y="5014462"/>
                  <a:ext cx="2761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51" name="Ink 50">
                  <a:extLst>
                    <a:ext uri="{FF2B5EF4-FFF2-40B4-BE49-F238E27FC236}">
                      <a16:creationId xmlns:a16="http://schemas.microsoft.com/office/drawing/2014/main" id="{B84344C5-6313-E235-2EAF-67D7CF588371}"/>
                    </a:ext>
                  </a:extLst>
                </p14:cNvPr>
                <p14:cNvContentPartPr/>
                <p14:nvPr/>
              </p14:nvContentPartPr>
              <p14:xfrm>
                <a:off x="1180012" y="4793782"/>
                <a:ext cx="28080" cy="141480"/>
              </p14:xfrm>
            </p:contentPart>
          </mc:Choice>
          <mc:Fallback>
            <p:pic>
              <p:nvPicPr>
                <p:cNvPr id="51" name="Ink 50">
                  <a:extLst>
                    <a:ext uri="{FF2B5EF4-FFF2-40B4-BE49-F238E27FC236}">
                      <a16:creationId xmlns:a16="http://schemas.microsoft.com/office/drawing/2014/main" id="{B84344C5-6313-E235-2EAF-67D7CF588371}"/>
                    </a:ext>
                  </a:extLst>
                </p:cNvPr>
                <p:cNvPicPr/>
                <p:nvPr/>
              </p:nvPicPr>
              <p:blipFill>
                <a:blip r:embed="rId187"/>
                <a:stretch>
                  <a:fillRect/>
                </a:stretch>
              </p:blipFill>
              <p:spPr>
                <a:xfrm>
                  <a:off x="1171372" y="4785142"/>
                  <a:ext cx="457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52" name="Ink 51">
                  <a:extLst>
                    <a:ext uri="{FF2B5EF4-FFF2-40B4-BE49-F238E27FC236}">
                      <a16:creationId xmlns:a16="http://schemas.microsoft.com/office/drawing/2014/main" id="{2B5B6C72-281A-6CB6-2DB2-15541777DCE3}"/>
                    </a:ext>
                  </a:extLst>
                </p14:cNvPr>
                <p14:cNvContentPartPr/>
                <p14:nvPr/>
              </p14:nvContentPartPr>
              <p14:xfrm>
                <a:off x="1172452" y="4742662"/>
                <a:ext cx="80640" cy="111600"/>
              </p14:xfrm>
            </p:contentPart>
          </mc:Choice>
          <mc:Fallback>
            <p:pic>
              <p:nvPicPr>
                <p:cNvPr id="52" name="Ink 51">
                  <a:extLst>
                    <a:ext uri="{FF2B5EF4-FFF2-40B4-BE49-F238E27FC236}">
                      <a16:creationId xmlns:a16="http://schemas.microsoft.com/office/drawing/2014/main" id="{2B5B6C72-281A-6CB6-2DB2-15541777DCE3}"/>
                    </a:ext>
                  </a:extLst>
                </p:cNvPr>
                <p:cNvPicPr/>
                <p:nvPr/>
              </p:nvPicPr>
              <p:blipFill>
                <a:blip r:embed="rId189"/>
                <a:stretch>
                  <a:fillRect/>
                </a:stretch>
              </p:blipFill>
              <p:spPr>
                <a:xfrm>
                  <a:off x="1163452" y="4733662"/>
                  <a:ext cx="982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53" name="Ink 52">
                  <a:extLst>
                    <a:ext uri="{FF2B5EF4-FFF2-40B4-BE49-F238E27FC236}">
                      <a16:creationId xmlns:a16="http://schemas.microsoft.com/office/drawing/2014/main" id="{D3986620-8DB2-A47D-8412-9CC34988AD5F}"/>
                    </a:ext>
                  </a:extLst>
                </p14:cNvPr>
                <p14:cNvContentPartPr/>
                <p14:nvPr/>
              </p14:nvContentPartPr>
              <p14:xfrm>
                <a:off x="1299172" y="4699102"/>
                <a:ext cx="50400" cy="193320"/>
              </p14:xfrm>
            </p:contentPart>
          </mc:Choice>
          <mc:Fallback>
            <p:pic>
              <p:nvPicPr>
                <p:cNvPr id="53" name="Ink 52">
                  <a:extLst>
                    <a:ext uri="{FF2B5EF4-FFF2-40B4-BE49-F238E27FC236}">
                      <a16:creationId xmlns:a16="http://schemas.microsoft.com/office/drawing/2014/main" id="{D3986620-8DB2-A47D-8412-9CC34988AD5F}"/>
                    </a:ext>
                  </a:extLst>
                </p:cNvPr>
                <p:cNvPicPr/>
                <p:nvPr/>
              </p:nvPicPr>
              <p:blipFill>
                <a:blip r:embed="rId191"/>
                <a:stretch>
                  <a:fillRect/>
                </a:stretch>
              </p:blipFill>
              <p:spPr>
                <a:xfrm>
                  <a:off x="1290532" y="4690462"/>
                  <a:ext cx="680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54" name="Ink 53">
                  <a:extLst>
                    <a:ext uri="{FF2B5EF4-FFF2-40B4-BE49-F238E27FC236}">
                      <a16:creationId xmlns:a16="http://schemas.microsoft.com/office/drawing/2014/main" id="{BCB7EB9A-2362-E596-CAC6-72C5B8CD1A8F}"/>
                    </a:ext>
                  </a:extLst>
                </p14:cNvPr>
                <p14:cNvContentPartPr/>
                <p14:nvPr/>
              </p14:nvContentPartPr>
              <p14:xfrm>
                <a:off x="1378732" y="4771822"/>
                <a:ext cx="112680" cy="102960"/>
              </p14:xfrm>
            </p:contentPart>
          </mc:Choice>
          <mc:Fallback>
            <p:pic>
              <p:nvPicPr>
                <p:cNvPr id="54" name="Ink 53">
                  <a:extLst>
                    <a:ext uri="{FF2B5EF4-FFF2-40B4-BE49-F238E27FC236}">
                      <a16:creationId xmlns:a16="http://schemas.microsoft.com/office/drawing/2014/main" id="{BCB7EB9A-2362-E596-CAC6-72C5B8CD1A8F}"/>
                    </a:ext>
                  </a:extLst>
                </p:cNvPr>
                <p:cNvPicPr/>
                <p:nvPr/>
              </p:nvPicPr>
              <p:blipFill>
                <a:blip r:embed="rId193"/>
                <a:stretch>
                  <a:fillRect/>
                </a:stretch>
              </p:blipFill>
              <p:spPr>
                <a:xfrm>
                  <a:off x="1369732" y="4763182"/>
                  <a:ext cx="1303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56" name="Ink 55">
                  <a:extLst>
                    <a:ext uri="{FF2B5EF4-FFF2-40B4-BE49-F238E27FC236}">
                      <a16:creationId xmlns:a16="http://schemas.microsoft.com/office/drawing/2014/main" id="{054099D2-1866-168F-E43E-3FF33348A0E8}"/>
                    </a:ext>
                  </a:extLst>
                </p14:cNvPr>
                <p14:cNvContentPartPr/>
                <p14:nvPr/>
              </p14:nvContentPartPr>
              <p14:xfrm>
                <a:off x="1172092" y="5016262"/>
                <a:ext cx="142200" cy="146520"/>
              </p14:xfrm>
            </p:contentPart>
          </mc:Choice>
          <mc:Fallback>
            <p:pic>
              <p:nvPicPr>
                <p:cNvPr id="56" name="Ink 55">
                  <a:extLst>
                    <a:ext uri="{FF2B5EF4-FFF2-40B4-BE49-F238E27FC236}">
                      <a16:creationId xmlns:a16="http://schemas.microsoft.com/office/drawing/2014/main" id="{054099D2-1866-168F-E43E-3FF33348A0E8}"/>
                    </a:ext>
                  </a:extLst>
                </p:cNvPr>
                <p:cNvPicPr/>
                <p:nvPr/>
              </p:nvPicPr>
              <p:blipFill>
                <a:blip r:embed="rId195"/>
                <a:stretch>
                  <a:fillRect/>
                </a:stretch>
              </p:blipFill>
              <p:spPr>
                <a:xfrm>
                  <a:off x="1163092" y="5007622"/>
                  <a:ext cx="1598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57" name="Ink 56">
                  <a:extLst>
                    <a:ext uri="{FF2B5EF4-FFF2-40B4-BE49-F238E27FC236}">
                      <a16:creationId xmlns:a16="http://schemas.microsoft.com/office/drawing/2014/main" id="{20C3FBE6-4CA0-CD3C-7D95-54B56A60A185}"/>
                    </a:ext>
                  </a:extLst>
                </p14:cNvPr>
                <p14:cNvContentPartPr/>
                <p14:nvPr/>
              </p14:nvContentPartPr>
              <p14:xfrm>
                <a:off x="1298812" y="5075662"/>
                <a:ext cx="97200" cy="75240"/>
              </p14:xfrm>
            </p:contentPart>
          </mc:Choice>
          <mc:Fallback>
            <p:pic>
              <p:nvPicPr>
                <p:cNvPr id="57" name="Ink 56">
                  <a:extLst>
                    <a:ext uri="{FF2B5EF4-FFF2-40B4-BE49-F238E27FC236}">
                      <a16:creationId xmlns:a16="http://schemas.microsoft.com/office/drawing/2014/main" id="{20C3FBE6-4CA0-CD3C-7D95-54B56A60A185}"/>
                    </a:ext>
                  </a:extLst>
                </p:cNvPr>
                <p:cNvPicPr/>
                <p:nvPr/>
              </p:nvPicPr>
              <p:blipFill>
                <a:blip r:embed="rId197"/>
                <a:stretch>
                  <a:fillRect/>
                </a:stretch>
              </p:blipFill>
              <p:spPr>
                <a:xfrm>
                  <a:off x="1289812" y="5066662"/>
                  <a:ext cx="11484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58" name="Ink 57">
                  <a:extLst>
                    <a:ext uri="{FF2B5EF4-FFF2-40B4-BE49-F238E27FC236}">
                      <a16:creationId xmlns:a16="http://schemas.microsoft.com/office/drawing/2014/main" id="{36F4877F-1C4F-349B-9C8A-720C3AA7E7A8}"/>
                    </a:ext>
                  </a:extLst>
                </p14:cNvPr>
                <p14:cNvContentPartPr/>
                <p14:nvPr/>
              </p14:nvContentPartPr>
              <p14:xfrm>
                <a:off x="1445332" y="5060182"/>
                <a:ext cx="68760" cy="57240"/>
              </p14:xfrm>
            </p:contentPart>
          </mc:Choice>
          <mc:Fallback>
            <p:pic>
              <p:nvPicPr>
                <p:cNvPr id="58" name="Ink 57">
                  <a:extLst>
                    <a:ext uri="{FF2B5EF4-FFF2-40B4-BE49-F238E27FC236}">
                      <a16:creationId xmlns:a16="http://schemas.microsoft.com/office/drawing/2014/main" id="{36F4877F-1C4F-349B-9C8A-720C3AA7E7A8}"/>
                    </a:ext>
                  </a:extLst>
                </p:cNvPr>
                <p:cNvPicPr/>
                <p:nvPr/>
              </p:nvPicPr>
              <p:blipFill>
                <a:blip r:embed="rId199"/>
                <a:stretch>
                  <a:fillRect/>
                </a:stretch>
              </p:blipFill>
              <p:spPr>
                <a:xfrm>
                  <a:off x="1436692" y="5051182"/>
                  <a:ext cx="864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59" name="Ink 58">
                  <a:extLst>
                    <a:ext uri="{FF2B5EF4-FFF2-40B4-BE49-F238E27FC236}">
                      <a16:creationId xmlns:a16="http://schemas.microsoft.com/office/drawing/2014/main" id="{4A3288C5-0B28-6F0C-B5DB-D96127FBEDE2}"/>
                    </a:ext>
                  </a:extLst>
                </p14:cNvPr>
                <p14:cNvContentPartPr/>
                <p14:nvPr/>
              </p14:nvContentPartPr>
              <p14:xfrm>
                <a:off x="1649452" y="5092582"/>
                <a:ext cx="14400" cy="3240"/>
              </p14:xfrm>
            </p:contentPart>
          </mc:Choice>
          <mc:Fallback>
            <p:pic>
              <p:nvPicPr>
                <p:cNvPr id="59" name="Ink 58">
                  <a:extLst>
                    <a:ext uri="{FF2B5EF4-FFF2-40B4-BE49-F238E27FC236}">
                      <a16:creationId xmlns:a16="http://schemas.microsoft.com/office/drawing/2014/main" id="{4A3288C5-0B28-6F0C-B5DB-D96127FBEDE2}"/>
                    </a:ext>
                  </a:extLst>
                </p:cNvPr>
                <p:cNvPicPr/>
                <p:nvPr/>
              </p:nvPicPr>
              <p:blipFill>
                <a:blip r:embed="rId201"/>
                <a:stretch>
                  <a:fillRect/>
                </a:stretch>
              </p:blipFill>
              <p:spPr>
                <a:xfrm>
                  <a:off x="1640452" y="5083582"/>
                  <a:ext cx="320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1" name="Ink 60">
                  <a:extLst>
                    <a:ext uri="{FF2B5EF4-FFF2-40B4-BE49-F238E27FC236}">
                      <a16:creationId xmlns:a16="http://schemas.microsoft.com/office/drawing/2014/main" id="{9361665E-AF61-A7CA-1188-40BD0F1C45F4}"/>
                    </a:ext>
                  </a:extLst>
                </p14:cNvPr>
                <p14:cNvContentPartPr/>
                <p14:nvPr/>
              </p14:nvContentPartPr>
              <p14:xfrm>
                <a:off x="4955332" y="2401582"/>
                <a:ext cx="93600" cy="1035360"/>
              </p14:xfrm>
            </p:contentPart>
          </mc:Choice>
          <mc:Fallback>
            <p:pic>
              <p:nvPicPr>
                <p:cNvPr id="61" name="Ink 60">
                  <a:extLst>
                    <a:ext uri="{FF2B5EF4-FFF2-40B4-BE49-F238E27FC236}">
                      <a16:creationId xmlns:a16="http://schemas.microsoft.com/office/drawing/2014/main" id="{9361665E-AF61-A7CA-1188-40BD0F1C45F4}"/>
                    </a:ext>
                  </a:extLst>
                </p:cNvPr>
                <p:cNvPicPr/>
                <p:nvPr/>
              </p:nvPicPr>
              <p:blipFill>
                <a:blip r:embed="rId203"/>
                <a:stretch>
                  <a:fillRect/>
                </a:stretch>
              </p:blipFill>
              <p:spPr>
                <a:xfrm>
                  <a:off x="4946332" y="2392942"/>
                  <a:ext cx="111240" cy="1053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62" name="Ink 61">
                  <a:extLst>
                    <a:ext uri="{FF2B5EF4-FFF2-40B4-BE49-F238E27FC236}">
                      <a16:creationId xmlns:a16="http://schemas.microsoft.com/office/drawing/2014/main" id="{20172A81-0F48-1DBF-7D1E-87D9CD80616D}"/>
                    </a:ext>
                  </a:extLst>
                </p14:cNvPr>
                <p14:cNvContentPartPr/>
                <p14:nvPr/>
              </p14:nvContentPartPr>
              <p14:xfrm>
                <a:off x="4957852" y="3438382"/>
                <a:ext cx="1896480" cy="55800"/>
              </p14:xfrm>
            </p:contentPart>
          </mc:Choice>
          <mc:Fallback>
            <p:pic>
              <p:nvPicPr>
                <p:cNvPr id="62" name="Ink 61">
                  <a:extLst>
                    <a:ext uri="{FF2B5EF4-FFF2-40B4-BE49-F238E27FC236}">
                      <a16:creationId xmlns:a16="http://schemas.microsoft.com/office/drawing/2014/main" id="{20172A81-0F48-1DBF-7D1E-87D9CD80616D}"/>
                    </a:ext>
                  </a:extLst>
                </p:cNvPr>
                <p:cNvPicPr/>
                <p:nvPr/>
              </p:nvPicPr>
              <p:blipFill>
                <a:blip r:embed="rId205"/>
                <a:stretch>
                  <a:fillRect/>
                </a:stretch>
              </p:blipFill>
              <p:spPr>
                <a:xfrm>
                  <a:off x="4948852" y="3429742"/>
                  <a:ext cx="19141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960" name="Ink 959">
                  <a:extLst>
                    <a:ext uri="{FF2B5EF4-FFF2-40B4-BE49-F238E27FC236}">
                      <a16:creationId xmlns:a16="http://schemas.microsoft.com/office/drawing/2014/main" id="{C15DE878-849A-6BA4-54F9-4CFC938DB7FD}"/>
                    </a:ext>
                  </a:extLst>
                </p14:cNvPr>
                <p14:cNvContentPartPr/>
                <p14:nvPr/>
              </p14:nvContentPartPr>
              <p14:xfrm>
                <a:off x="4951372" y="2303662"/>
                <a:ext cx="2214720" cy="1146240"/>
              </p14:xfrm>
            </p:contentPart>
          </mc:Choice>
          <mc:Fallback>
            <p:pic>
              <p:nvPicPr>
                <p:cNvPr id="960" name="Ink 959">
                  <a:extLst>
                    <a:ext uri="{FF2B5EF4-FFF2-40B4-BE49-F238E27FC236}">
                      <a16:creationId xmlns:a16="http://schemas.microsoft.com/office/drawing/2014/main" id="{C15DE878-849A-6BA4-54F9-4CFC938DB7FD}"/>
                    </a:ext>
                  </a:extLst>
                </p:cNvPr>
                <p:cNvPicPr/>
                <p:nvPr/>
              </p:nvPicPr>
              <p:blipFill>
                <a:blip r:embed="rId207"/>
                <a:stretch>
                  <a:fillRect/>
                </a:stretch>
              </p:blipFill>
              <p:spPr>
                <a:xfrm>
                  <a:off x="4942732" y="2295022"/>
                  <a:ext cx="2232360" cy="11638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961" name="Ink 960">
                  <a:extLst>
                    <a:ext uri="{FF2B5EF4-FFF2-40B4-BE49-F238E27FC236}">
                      <a16:creationId xmlns:a16="http://schemas.microsoft.com/office/drawing/2014/main" id="{1C97433A-CBF3-8DD1-C9F7-6C64E70D1ED9}"/>
                    </a:ext>
                  </a:extLst>
                </p14:cNvPr>
                <p14:cNvContentPartPr/>
                <p14:nvPr/>
              </p14:nvContentPartPr>
              <p14:xfrm>
                <a:off x="5107972" y="2614342"/>
                <a:ext cx="2118600" cy="72360"/>
              </p14:xfrm>
            </p:contentPart>
          </mc:Choice>
          <mc:Fallback>
            <p:pic>
              <p:nvPicPr>
                <p:cNvPr id="961" name="Ink 960">
                  <a:extLst>
                    <a:ext uri="{FF2B5EF4-FFF2-40B4-BE49-F238E27FC236}">
                      <a16:creationId xmlns:a16="http://schemas.microsoft.com/office/drawing/2014/main" id="{1C97433A-CBF3-8DD1-C9F7-6C64E70D1ED9}"/>
                    </a:ext>
                  </a:extLst>
                </p:cNvPr>
                <p:cNvPicPr/>
                <p:nvPr/>
              </p:nvPicPr>
              <p:blipFill>
                <a:blip r:embed="rId209"/>
                <a:stretch>
                  <a:fillRect/>
                </a:stretch>
              </p:blipFill>
              <p:spPr>
                <a:xfrm>
                  <a:off x="5099332" y="2605342"/>
                  <a:ext cx="213624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62" name="Ink 961">
                  <a:extLst>
                    <a:ext uri="{FF2B5EF4-FFF2-40B4-BE49-F238E27FC236}">
                      <a16:creationId xmlns:a16="http://schemas.microsoft.com/office/drawing/2014/main" id="{6F0A76F4-FE96-6949-7F77-4E4C78B6D790}"/>
                    </a:ext>
                  </a:extLst>
                </p14:cNvPr>
                <p14:cNvContentPartPr/>
                <p14:nvPr/>
              </p14:nvContentPartPr>
              <p14:xfrm>
                <a:off x="5806012" y="2432902"/>
                <a:ext cx="5760" cy="122040"/>
              </p14:xfrm>
            </p:contentPart>
          </mc:Choice>
          <mc:Fallback>
            <p:pic>
              <p:nvPicPr>
                <p:cNvPr id="962" name="Ink 961">
                  <a:extLst>
                    <a:ext uri="{FF2B5EF4-FFF2-40B4-BE49-F238E27FC236}">
                      <a16:creationId xmlns:a16="http://schemas.microsoft.com/office/drawing/2014/main" id="{6F0A76F4-FE96-6949-7F77-4E4C78B6D790}"/>
                    </a:ext>
                  </a:extLst>
                </p:cNvPr>
                <p:cNvPicPr/>
                <p:nvPr/>
              </p:nvPicPr>
              <p:blipFill>
                <a:blip r:embed="rId211"/>
                <a:stretch>
                  <a:fillRect/>
                </a:stretch>
              </p:blipFill>
              <p:spPr>
                <a:xfrm>
                  <a:off x="5797372" y="2424262"/>
                  <a:ext cx="2340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63" name="Ink 962">
                  <a:extLst>
                    <a:ext uri="{FF2B5EF4-FFF2-40B4-BE49-F238E27FC236}">
                      <a16:creationId xmlns:a16="http://schemas.microsoft.com/office/drawing/2014/main" id="{833CD7B7-35EC-2BED-9372-CF35A6E1DE3A}"/>
                    </a:ext>
                  </a:extLst>
                </p14:cNvPr>
                <p14:cNvContentPartPr/>
                <p14:nvPr/>
              </p14:nvContentPartPr>
              <p14:xfrm>
                <a:off x="5790172" y="2358742"/>
                <a:ext cx="184680" cy="121320"/>
              </p14:xfrm>
            </p:contentPart>
          </mc:Choice>
          <mc:Fallback>
            <p:pic>
              <p:nvPicPr>
                <p:cNvPr id="963" name="Ink 962">
                  <a:extLst>
                    <a:ext uri="{FF2B5EF4-FFF2-40B4-BE49-F238E27FC236}">
                      <a16:creationId xmlns:a16="http://schemas.microsoft.com/office/drawing/2014/main" id="{833CD7B7-35EC-2BED-9372-CF35A6E1DE3A}"/>
                    </a:ext>
                  </a:extLst>
                </p:cNvPr>
                <p:cNvPicPr/>
                <p:nvPr/>
              </p:nvPicPr>
              <p:blipFill>
                <a:blip r:embed="rId213"/>
                <a:stretch>
                  <a:fillRect/>
                </a:stretch>
              </p:blipFill>
              <p:spPr>
                <a:xfrm>
                  <a:off x="5781532" y="2349742"/>
                  <a:ext cx="2023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964" name="Ink 963">
                  <a:extLst>
                    <a:ext uri="{FF2B5EF4-FFF2-40B4-BE49-F238E27FC236}">
                      <a16:creationId xmlns:a16="http://schemas.microsoft.com/office/drawing/2014/main" id="{688455A1-6B43-71A4-809E-CD8872AC4C62}"/>
                    </a:ext>
                  </a:extLst>
                </p14:cNvPr>
                <p14:cNvContentPartPr/>
                <p14:nvPr/>
              </p14:nvContentPartPr>
              <p14:xfrm>
                <a:off x="5991772" y="2456662"/>
                <a:ext cx="151200" cy="89640"/>
              </p14:xfrm>
            </p:contentPart>
          </mc:Choice>
          <mc:Fallback>
            <p:pic>
              <p:nvPicPr>
                <p:cNvPr id="964" name="Ink 963">
                  <a:extLst>
                    <a:ext uri="{FF2B5EF4-FFF2-40B4-BE49-F238E27FC236}">
                      <a16:creationId xmlns:a16="http://schemas.microsoft.com/office/drawing/2014/main" id="{688455A1-6B43-71A4-809E-CD8872AC4C62}"/>
                    </a:ext>
                  </a:extLst>
                </p:cNvPr>
                <p:cNvPicPr/>
                <p:nvPr/>
              </p:nvPicPr>
              <p:blipFill>
                <a:blip r:embed="rId215"/>
                <a:stretch>
                  <a:fillRect/>
                </a:stretch>
              </p:blipFill>
              <p:spPr>
                <a:xfrm>
                  <a:off x="5983132" y="2448022"/>
                  <a:ext cx="1688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965" name="Ink 964">
                  <a:extLst>
                    <a:ext uri="{FF2B5EF4-FFF2-40B4-BE49-F238E27FC236}">
                      <a16:creationId xmlns:a16="http://schemas.microsoft.com/office/drawing/2014/main" id="{F1EF405E-DA2D-1366-C6D2-C94CDC765435}"/>
                    </a:ext>
                  </a:extLst>
                </p14:cNvPr>
                <p14:cNvContentPartPr/>
                <p14:nvPr/>
              </p14:nvContentPartPr>
              <p14:xfrm>
                <a:off x="6169612" y="2475022"/>
                <a:ext cx="56160" cy="59400"/>
              </p14:xfrm>
            </p:contentPart>
          </mc:Choice>
          <mc:Fallback>
            <p:pic>
              <p:nvPicPr>
                <p:cNvPr id="965" name="Ink 964">
                  <a:extLst>
                    <a:ext uri="{FF2B5EF4-FFF2-40B4-BE49-F238E27FC236}">
                      <a16:creationId xmlns:a16="http://schemas.microsoft.com/office/drawing/2014/main" id="{F1EF405E-DA2D-1366-C6D2-C94CDC765435}"/>
                    </a:ext>
                  </a:extLst>
                </p:cNvPr>
                <p:cNvPicPr/>
                <p:nvPr/>
              </p:nvPicPr>
              <p:blipFill>
                <a:blip r:embed="rId217"/>
                <a:stretch>
                  <a:fillRect/>
                </a:stretch>
              </p:blipFill>
              <p:spPr>
                <a:xfrm>
                  <a:off x="6160972" y="2466382"/>
                  <a:ext cx="7380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966" name="Ink 965">
                  <a:extLst>
                    <a:ext uri="{FF2B5EF4-FFF2-40B4-BE49-F238E27FC236}">
                      <a16:creationId xmlns:a16="http://schemas.microsoft.com/office/drawing/2014/main" id="{C2217BFE-8449-9C0D-F5ED-A6AEB9C68519}"/>
                    </a:ext>
                  </a:extLst>
                </p14:cNvPr>
                <p14:cNvContentPartPr/>
                <p14:nvPr/>
              </p14:nvContentPartPr>
              <p14:xfrm>
                <a:off x="6280132" y="2385382"/>
                <a:ext cx="145800" cy="219960"/>
              </p14:xfrm>
            </p:contentPart>
          </mc:Choice>
          <mc:Fallback>
            <p:pic>
              <p:nvPicPr>
                <p:cNvPr id="966" name="Ink 965">
                  <a:extLst>
                    <a:ext uri="{FF2B5EF4-FFF2-40B4-BE49-F238E27FC236}">
                      <a16:creationId xmlns:a16="http://schemas.microsoft.com/office/drawing/2014/main" id="{C2217BFE-8449-9C0D-F5ED-A6AEB9C68519}"/>
                    </a:ext>
                  </a:extLst>
                </p:cNvPr>
                <p:cNvPicPr/>
                <p:nvPr/>
              </p:nvPicPr>
              <p:blipFill>
                <a:blip r:embed="rId219"/>
                <a:stretch>
                  <a:fillRect/>
                </a:stretch>
              </p:blipFill>
              <p:spPr>
                <a:xfrm>
                  <a:off x="6271492" y="2376382"/>
                  <a:ext cx="16344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968" name="Ink 967">
                  <a:extLst>
                    <a:ext uri="{FF2B5EF4-FFF2-40B4-BE49-F238E27FC236}">
                      <a16:creationId xmlns:a16="http://schemas.microsoft.com/office/drawing/2014/main" id="{8EA7EB6D-A9C3-EC5B-250F-7EFEB11D1302}"/>
                    </a:ext>
                  </a:extLst>
                </p14:cNvPr>
                <p14:cNvContentPartPr/>
                <p14:nvPr/>
              </p14:nvContentPartPr>
              <p14:xfrm>
                <a:off x="5224972" y="2769502"/>
                <a:ext cx="55080" cy="141120"/>
              </p14:xfrm>
            </p:contentPart>
          </mc:Choice>
          <mc:Fallback>
            <p:pic>
              <p:nvPicPr>
                <p:cNvPr id="968" name="Ink 967">
                  <a:extLst>
                    <a:ext uri="{FF2B5EF4-FFF2-40B4-BE49-F238E27FC236}">
                      <a16:creationId xmlns:a16="http://schemas.microsoft.com/office/drawing/2014/main" id="{8EA7EB6D-A9C3-EC5B-250F-7EFEB11D1302}"/>
                    </a:ext>
                  </a:extLst>
                </p:cNvPr>
                <p:cNvPicPr/>
                <p:nvPr/>
              </p:nvPicPr>
              <p:blipFill>
                <a:blip r:embed="rId221"/>
                <a:stretch>
                  <a:fillRect/>
                </a:stretch>
              </p:blipFill>
              <p:spPr>
                <a:xfrm>
                  <a:off x="5216332" y="2760502"/>
                  <a:ext cx="7272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969" name="Ink 968">
                  <a:extLst>
                    <a:ext uri="{FF2B5EF4-FFF2-40B4-BE49-F238E27FC236}">
                      <a16:creationId xmlns:a16="http://schemas.microsoft.com/office/drawing/2014/main" id="{648A9C44-24C5-10B4-4E8E-C1BFD857BFEB}"/>
                    </a:ext>
                  </a:extLst>
                </p14:cNvPr>
                <p14:cNvContentPartPr/>
                <p14:nvPr/>
              </p14:nvContentPartPr>
              <p14:xfrm>
                <a:off x="5282932" y="2712622"/>
                <a:ext cx="9720" cy="14760"/>
              </p14:xfrm>
            </p:contentPart>
          </mc:Choice>
          <mc:Fallback>
            <p:pic>
              <p:nvPicPr>
                <p:cNvPr id="969" name="Ink 968">
                  <a:extLst>
                    <a:ext uri="{FF2B5EF4-FFF2-40B4-BE49-F238E27FC236}">
                      <a16:creationId xmlns:a16="http://schemas.microsoft.com/office/drawing/2014/main" id="{648A9C44-24C5-10B4-4E8E-C1BFD857BFEB}"/>
                    </a:ext>
                  </a:extLst>
                </p:cNvPr>
                <p:cNvPicPr/>
                <p:nvPr/>
              </p:nvPicPr>
              <p:blipFill>
                <a:blip r:embed="rId223"/>
                <a:stretch>
                  <a:fillRect/>
                </a:stretch>
              </p:blipFill>
              <p:spPr>
                <a:xfrm>
                  <a:off x="5274292" y="2703982"/>
                  <a:ext cx="2736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70" name="Ink 969">
                  <a:extLst>
                    <a:ext uri="{FF2B5EF4-FFF2-40B4-BE49-F238E27FC236}">
                      <a16:creationId xmlns:a16="http://schemas.microsoft.com/office/drawing/2014/main" id="{EB341910-6341-70A5-729A-DFC07C8A95B3}"/>
                    </a:ext>
                  </a:extLst>
                </p14:cNvPr>
                <p14:cNvContentPartPr/>
                <p14:nvPr/>
              </p14:nvContentPartPr>
              <p14:xfrm>
                <a:off x="5348812" y="2719102"/>
                <a:ext cx="124560" cy="165240"/>
              </p14:xfrm>
            </p:contentPart>
          </mc:Choice>
          <mc:Fallback>
            <p:pic>
              <p:nvPicPr>
                <p:cNvPr id="970" name="Ink 969">
                  <a:extLst>
                    <a:ext uri="{FF2B5EF4-FFF2-40B4-BE49-F238E27FC236}">
                      <a16:creationId xmlns:a16="http://schemas.microsoft.com/office/drawing/2014/main" id="{EB341910-6341-70A5-729A-DFC07C8A95B3}"/>
                    </a:ext>
                  </a:extLst>
                </p:cNvPr>
                <p:cNvPicPr/>
                <p:nvPr/>
              </p:nvPicPr>
              <p:blipFill>
                <a:blip r:embed="rId225"/>
                <a:stretch>
                  <a:fillRect/>
                </a:stretch>
              </p:blipFill>
              <p:spPr>
                <a:xfrm>
                  <a:off x="5339812" y="2710102"/>
                  <a:ext cx="1422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71" name="Ink 970">
                  <a:extLst>
                    <a:ext uri="{FF2B5EF4-FFF2-40B4-BE49-F238E27FC236}">
                      <a16:creationId xmlns:a16="http://schemas.microsoft.com/office/drawing/2014/main" id="{0258A7AD-DF0E-6A29-92CE-D9360028D355}"/>
                    </a:ext>
                  </a:extLst>
                </p14:cNvPr>
                <p14:cNvContentPartPr/>
                <p14:nvPr/>
              </p14:nvContentPartPr>
              <p14:xfrm>
                <a:off x="5547532" y="2871742"/>
                <a:ext cx="28080" cy="60120"/>
              </p14:xfrm>
            </p:contentPart>
          </mc:Choice>
          <mc:Fallback>
            <p:pic>
              <p:nvPicPr>
                <p:cNvPr id="971" name="Ink 970">
                  <a:extLst>
                    <a:ext uri="{FF2B5EF4-FFF2-40B4-BE49-F238E27FC236}">
                      <a16:creationId xmlns:a16="http://schemas.microsoft.com/office/drawing/2014/main" id="{0258A7AD-DF0E-6A29-92CE-D9360028D355}"/>
                    </a:ext>
                  </a:extLst>
                </p:cNvPr>
                <p:cNvPicPr/>
                <p:nvPr/>
              </p:nvPicPr>
              <p:blipFill>
                <a:blip r:embed="rId227"/>
                <a:stretch>
                  <a:fillRect/>
                </a:stretch>
              </p:blipFill>
              <p:spPr>
                <a:xfrm>
                  <a:off x="5538532" y="2863102"/>
                  <a:ext cx="4572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72" name="Ink 971">
                  <a:extLst>
                    <a:ext uri="{FF2B5EF4-FFF2-40B4-BE49-F238E27FC236}">
                      <a16:creationId xmlns:a16="http://schemas.microsoft.com/office/drawing/2014/main" id="{F7A81DF0-470E-5A0B-41CA-73096FAEE93D}"/>
                    </a:ext>
                  </a:extLst>
                </p14:cNvPr>
                <p14:cNvContentPartPr/>
                <p14:nvPr/>
              </p14:nvContentPartPr>
              <p14:xfrm>
                <a:off x="5649412" y="2788582"/>
                <a:ext cx="191520" cy="99360"/>
              </p14:xfrm>
            </p:contentPart>
          </mc:Choice>
          <mc:Fallback>
            <p:pic>
              <p:nvPicPr>
                <p:cNvPr id="972" name="Ink 971">
                  <a:extLst>
                    <a:ext uri="{FF2B5EF4-FFF2-40B4-BE49-F238E27FC236}">
                      <a16:creationId xmlns:a16="http://schemas.microsoft.com/office/drawing/2014/main" id="{F7A81DF0-470E-5A0B-41CA-73096FAEE93D}"/>
                    </a:ext>
                  </a:extLst>
                </p:cNvPr>
                <p:cNvPicPr/>
                <p:nvPr/>
              </p:nvPicPr>
              <p:blipFill>
                <a:blip r:embed="rId229"/>
                <a:stretch>
                  <a:fillRect/>
                </a:stretch>
              </p:blipFill>
              <p:spPr>
                <a:xfrm>
                  <a:off x="5640772" y="2779942"/>
                  <a:ext cx="20916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73" name="Ink 972">
                  <a:extLst>
                    <a:ext uri="{FF2B5EF4-FFF2-40B4-BE49-F238E27FC236}">
                      <a16:creationId xmlns:a16="http://schemas.microsoft.com/office/drawing/2014/main" id="{89452CE8-E25D-537B-9FCF-187256A30841}"/>
                    </a:ext>
                  </a:extLst>
                </p14:cNvPr>
                <p14:cNvContentPartPr/>
                <p14:nvPr/>
              </p14:nvContentPartPr>
              <p14:xfrm>
                <a:off x="5888092" y="2797582"/>
                <a:ext cx="106560" cy="85320"/>
              </p14:xfrm>
            </p:contentPart>
          </mc:Choice>
          <mc:Fallback>
            <p:pic>
              <p:nvPicPr>
                <p:cNvPr id="973" name="Ink 972">
                  <a:extLst>
                    <a:ext uri="{FF2B5EF4-FFF2-40B4-BE49-F238E27FC236}">
                      <a16:creationId xmlns:a16="http://schemas.microsoft.com/office/drawing/2014/main" id="{89452CE8-E25D-537B-9FCF-187256A30841}"/>
                    </a:ext>
                  </a:extLst>
                </p:cNvPr>
                <p:cNvPicPr/>
                <p:nvPr/>
              </p:nvPicPr>
              <p:blipFill>
                <a:blip r:embed="rId231"/>
                <a:stretch>
                  <a:fillRect/>
                </a:stretch>
              </p:blipFill>
              <p:spPr>
                <a:xfrm>
                  <a:off x="5879092" y="2788582"/>
                  <a:ext cx="1242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74" name="Ink 973">
                  <a:extLst>
                    <a:ext uri="{FF2B5EF4-FFF2-40B4-BE49-F238E27FC236}">
                      <a16:creationId xmlns:a16="http://schemas.microsoft.com/office/drawing/2014/main" id="{AC497B4D-27B0-1B4B-794A-C30B19EFE672}"/>
                    </a:ext>
                  </a:extLst>
                </p14:cNvPr>
                <p14:cNvContentPartPr/>
                <p14:nvPr/>
              </p14:nvContentPartPr>
              <p14:xfrm>
                <a:off x="6042172" y="2778142"/>
                <a:ext cx="220680" cy="104040"/>
              </p14:xfrm>
            </p:contentPart>
          </mc:Choice>
          <mc:Fallback>
            <p:pic>
              <p:nvPicPr>
                <p:cNvPr id="974" name="Ink 973">
                  <a:extLst>
                    <a:ext uri="{FF2B5EF4-FFF2-40B4-BE49-F238E27FC236}">
                      <a16:creationId xmlns:a16="http://schemas.microsoft.com/office/drawing/2014/main" id="{AC497B4D-27B0-1B4B-794A-C30B19EFE672}"/>
                    </a:ext>
                  </a:extLst>
                </p:cNvPr>
                <p:cNvPicPr/>
                <p:nvPr/>
              </p:nvPicPr>
              <p:blipFill>
                <a:blip r:embed="rId233"/>
                <a:stretch>
                  <a:fillRect/>
                </a:stretch>
              </p:blipFill>
              <p:spPr>
                <a:xfrm>
                  <a:off x="6033532" y="2769502"/>
                  <a:ext cx="2383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975" name="Ink 974">
                  <a:extLst>
                    <a:ext uri="{FF2B5EF4-FFF2-40B4-BE49-F238E27FC236}">
                      <a16:creationId xmlns:a16="http://schemas.microsoft.com/office/drawing/2014/main" id="{AC66F92F-AD3F-5C11-E854-61085FA579ED}"/>
                    </a:ext>
                  </a:extLst>
                </p14:cNvPr>
                <p14:cNvContentPartPr/>
                <p14:nvPr/>
              </p14:nvContentPartPr>
              <p14:xfrm>
                <a:off x="6341332" y="2861662"/>
                <a:ext cx="28800" cy="64080"/>
              </p14:xfrm>
            </p:contentPart>
          </mc:Choice>
          <mc:Fallback>
            <p:pic>
              <p:nvPicPr>
                <p:cNvPr id="975" name="Ink 974">
                  <a:extLst>
                    <a:ext uri="{FF2B5EF4-FFF2-40B4-BE49-F238E27FC236}">
                      <a16:creationId xmlns:a16="http://schemas.microsoft.com/office/drawing/2014/main" id="{AC66F92F-AD3F-5C11-E854-61085FA579ED}"/>
                    </a:ext>
                  </a:extLst>
                </p:cNvPr>
                <p:cNvPicPr/>
                <p:nvPr/>
              </p:nvPicPr>
              <p:blipFill>
                <a:blip r:embed="rId235"/>
                <a:stretch>
                  <a:fillRect/>
                </a:stretch>
              </p:blipFill>
              <p:spPr>
                <a:xfrm>
                  <a:off x="6332692" y="2852662"/>
                  <a:ext cx="4644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976" name="Ink 975">
                  <a:extLst>
                    <a:ext uri="{FF2B5EF4-FFF2-40B4-BE49-F238E27FC236}">
                      <a16:creationId xmlns:a16="http://schemas.microsoft.com/office/drawing/2014/main" id="{CAB33BDC-5491-DF55-F5FB-A5902FB4E3BA}"/>
                    </a:ext>
                  </a:extLst>
                </p14:cNvPr>
                <p14:cNvContentPartPr/>
                <p14:nvPr/>
              </p14:nvContentPartPr>
              <p14:xfrm>
                <a:off x="6488932" y="2727022"/>
                <a:ext cx="127800" cy="178920"/>
              </p14:xfrm>
            </p:contentPart>
          </mc:Choice>
          <mc:Fallback>
            <p:pic>
              <p:nvPicPr>
                <p:cNvPr id="976" name="Ink 975">
                  <a:extLst>
                    <a:ext uri="{FF2B5EF4-FFF2-40B4-BE49-F238E27FC236}">
                      <a16:creationId xmlns:a16="http://schemas.microsoft.com/office/drawing/2014/main" id="{CAB33BDC-5491-DF55-F5FB-A5902FB4E3BA}"/>
                    </a:ext>
                  </a:extLst>
                </p:cNvPr>
                <p:cNvPicPr/>
                <p:nvPr/>
              </p:nvPicPr>
              <p:blipFill>
                <a:blip r:embed="rId237"/>
                <a:stretch>
                  <a:fillRect/>
                </a:stretch>
              </p:blipFill>
              <p:spPr>
                <a:xfrm>
                  <a:off x="6480292" y="2718022"/>
                  <a:ext cx="1454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977" name="Ink 976">
                  <a:extLst>
                    <a:ext uri="{FF2B5EF4-FFF2-40B4-BE49-F238E27FC236}">
                      <a16:creationId xmlns:a16="http://schemas.microsoft.com/office/drawing/2014/main" id="{01279FEE-8090-9241-DD71-72D9721D6926}"/>
                    </a:ext>
                  </a:extLst>
                </p14:cNvPr>
                <p14:cNvContentPartPr/>
                <p14:nvPr/>
              </p14:nvContentPartPr>
              <p14:xfrm>
                <a:off x="6633292" y="2813062"/>
                <a:ext cx="70200" cy="75600"/>
              </p14:xfrm>
            </p:contentPart>
          </mc:Choice>
          <mc:Fallback>
            <p:pic>
              <p:nvPicPr>
                <p:cNvPr id="977" name="Ink 976">
                  <a:extLst>
                    <a:ext uri="{FF2B5EF4-FFF2-40B4-BE49-F238E27FC236}">
                      <a16:creationId xmlns:a16="http://schemas.microsoft.com/office/drawing/2014/main" id="{01279FEE-8090-9241-DD71-72D9721D6926}"/>
                    </a:ext>
                  </a:extLst>
                </p:cNvPr>
                <p:cNvPicPr/>
                <p:nvPr/>
              </p:nvPicPr>
              <p:blipFill>
                <a:blip r:embed="rId239"/>
                <a:stretch>
                  <a:fillRect/>
                </a:stretch>
              </p:blipFill>
              <p:spPr>
                <a:xfrm>
                  <a:off x="6624652" y="2804062"/>
                  <a:ext cx="878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78" name="Ink 977">
                  <a:extLst>
                    <a:ext uri="{FF2B5EF4-FFF2-40B4-BE49-F238E27FC236}">
                      <a16:creationId xmlns:a16="http://schemas.microsoft.com/office/drawing/2014/main" id="{89386F66-B672-CDC6-B383-4D4D24E49289}"/>
                    </a:ext>
                  </a:extLst>
                </p14:cNvPr>
                <p14:cNvContentPartPr/>
                <p14:nvPr/>
              </p14:nvContentPartPr>
              <p14:xfrm>
                <a:off x="6718612" y="2779942"/>
                <a:ext cx="96480" cy="129240"/>
              </p14:xfrm>
            </p:contentPart>
          </mc:Choice>
          <mc:Fallback>
            <p:pic>
              <p:nvPicPr>
                <p:cNvPr id="978" name="Ink 977">
                  <a:extLst>
                    <a:ext uri="{FF2B5EF4-FFF2-40B4-BE49-F238E27FC236}">
                      <a16:creationId xmlns:a16="http://schemas.microsoft.com/office/drawing/2014/main" id="{89386F66-B672-CDC6-B383-4D4D24E49289}"/>
                    </a:ext>
                  </a:extLst>
                </p:cNvPr>
                <p:cNvPicPr/>
                <p:nvPr/>
              </p:nvPicPr>
              <p:blipFill>
                <a:blip r:embed="rId241"/>
                <a:stretch>
                  <a:fillRect/>
                </a:stretch>
              </p:blipFill>
              <p:spPr>
                <a:xfrm>
                  <a:off x="6709972" y="2771302"/>
                  <a:ext cx="1141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979" name="Ink 978">
                  <a:extLst>
                    <a:ext uri="{FF2B5EF4-FFF2-40B4-BE49-F238E27FC236}">
                      <a16:creationId xmlns:a16="http://schemas.microsoft.com/office/drawing/2014/main" id="{3B383AF5-2DED-D033-9C6E-FD0911C9769B}"/>
                    </a:ext>
                  </a:extLst>
                </p14:cNvPr>
                <p14:cNvContentPartPr/>
                <p14:nvPr/>
              </p14:nvContentPartPr>
              <p14:xfrm>
                <a:off x="5330812" y="3119782"/>
                <a:ext cx="9720" cy="133920"/>
              </p14:xfrm>
            </p:contentPart>
          </mc:Choice>
          <mc:Fallback>
            <p:pic>
              <p:nvPicPr>
                <p:cNvPr id="979" name="Ink 978">
                  <a:extLst>
                    <a:ext uri="{FF2B5EF4-FFF2-40B4-BE49-F238E27FC236}">
                      <a16:creationId xmlns:a16="http://schemas.microsoft.com/office/drawing/2014/main" id="{3B383AF5-2DED-D033-9C6E-FD0911C9769B}"/>
                    </a:ext>
                  </a:extLst>
                </p:cNvPr>
                <p:cNvPicPr/>
                <p:nvPr/>
              </p:nvPicPr>
              <p:blipFill>
                <a:blip r:embed="rId243"/>
                <a:stretch>
                  <a:fillRect/>
                </a:stretch>
              </p:blipFill>
              <p:spPr>
                <a:xfrm>
                  <a:off x="5322172" y="3111142"/>
                  <a:ext cx="273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980" name="Ink 979">
                  <a:extLst>
                    <a:ext uri="{FF2B5EF4-FFF2-40B4-BE49-F238E27FC236}">
                      <a16:creationId xmlns:a16="http://schemas.microsoft.com/office/drawing/2014/main" id="{558064BD-294E-C4E1-93D3-E114834B8EC3}"/>
                    </a:ext>
                  </a:extLst>
                </p14:cNvPr>
                <p14:cNvContentPartPr/>
                <p14:nvPr/>
              </p14:nvContentPartPr>
              <p14:xfrm>
                <a:off x="5308492" y="3070822"/>
                <a:ext cx="266040" cy="126000"/>
              </p14:xfrm>
            </p:contentPart>
          </mc:Choice>
          <mc:Fallback>
            <p:pic>
              <p:nvPicPr>
                <p:cNvPr id="980" name="Ink 979">
                  <a:extLst>
                    <a:ext uri="{FF2B5EF4-FFF2-40B4-BE49-F238E27FC236}">
                      <a16:creationId xmlns:a16="http://schemas.microsoft.com/office/drawing/2014/main" id="{558064BD-294E-C4E1-93D3-E114834B8EC3}"/>
                    </a:ext>
                  </a:extLst>
                </p:cNvPr>
                <p:cNvPicPr/>
                <p:nvPr/>
              </p:nvPicPr>
              <p:blipFill>
                <a:blip r:embed="rId245"/>
                <a:stretch>
                  <a:fillRect/>
                </a:stretch>
              </p:blipFill>
              <p:spPr>
                <a:xfrm>
                  <a:off x="5299852" y="3061822"/>
                  <a:ext cx="28368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981" name="Ink 980">
                  <a:extLst>
                    <a:ext uri="{FF2B5EF4-FFF2-40B4-BE49-F238E27FC236}">
                      <a16:creationId xmlns:a16="http://schemas.microsoft.com/office/drawing/2014/main" id="{467B34CE-27DB-7CD9-EDCB-834725750DF8}"/>
                    </a:ext>
                  </a:extLst>
                </p14:cNvPr>
                <p14:cNvContentPartPr/>
                <p14:nvPr/>
              </p14:nvContentPartPr>
              <p14:xfrm>
                <a:off x="5569852" y="3072622"/>
                <a:ext cx="10440" cy="24120"/>
              </p14:xfrm>
            </p:contentPart>
          </mc:Choice>
          <mc:Fallback>
            <p:pic>
              <p:nvPicPr>
                <p:cNvPr id="981" name="Ink 980">
                  <a:extLst>
                    <a:ext uri="{FF2B5EF4-FFF2-40B4-BE49-F238E27FC236}">
                      <a16:creationId xmlns:a16="http://schemas.microsoft.com/office/drawing/2014/main" id="{467B34CE-27DB-7CD9-EDCB-834725750DF8}"/>
                    </a:ext>
                  </a:extLst>
                </p:cNvPr>
                <p:cNvPicPr/>
                <p:nvPr/>
              </p:nvPicPr>
              <p:blipFill>
                <a:blip r:embed="rId247"/>
                <a:stretch>
                  <a:fillRect/>
                </a:stretch>
              </p:blipFill>
              <p:spPr>
                <a:xfrm>
                  <a:off x="5560852" y="3063982"/>
                  <a:ext cx="2808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982" name="Ink 981">
                  <a:extLst>
                    <a:ext uri="{FF2B5EF4-FFF2-40B4-BE49-F238E27FC236}">
                      <a16:creationId xmlns:a16="http://schemas.microsoft.com/office/drawing/2014/main" id="{4BBA02B1-A652-CFF7-3456-15E833AFFB52}"/>
                    </a:ext>
                  </a:extLst>
                </p14:cNvPr>
                <p14:cNvContentPartPr/>
                <p14:nvPr/>
              </p14:nvContentPartPr>
              <p14:xfrm>
                <a:off x="5617012" y="3111142"/>
                <a:ext cx="110880" cy="86760"/>
              </p14:xfrm>
            </p:contentPart>
          </mc:Choice>
          <mc:Fallback>
            <p:pic>
              <p:nvPicPr>
                <p:cNvPr id="982" name="Ink 981">
                  <a:extLst>
                    <a:ext uri="{FF2B5EF4-FFF2-40B4-BE49-F238E27FC236}">
                      <a16:creationId xmlns:a16="http://schemas.microsoft.com/office/drawing/2014/main" id="{4BBA02B1-A652-CFF7-3456-15E833AFFB52}"/>
                    </a:ext>
                  </a:extLst>
                </p:cNvPr>
                <p:cNvPicPr/>
                <p:nvPr/>
              </p:nvPicPr>
              <p:blipFill>
                <a:blip r:embed="rId249"/>
                <a:stretch>
                  <a:fillRect/>
                </a:stretch>
              </p:blipFill>
              <p:spPr>
                <a:xfrm>
                  <a:off x="5608372" y="3102142"/>
                  <a:ext cx="1285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983" name="Ink 982">
                  <a:extLst>
                    <a:ext uri="{FF2B5EF4-FFF2-40B4-BE49-F238E27FC236}">
                      <a16:creationId xmlns:a16="http://schemas.microsoft.com/office/drawing/2014/main" id="{CF125AEC-5EED-31CB-AABA-4F374FDC4396}"/>
                    </a:ext>
                  </a:extLst>
                </p14:cNvPr>
                <p14:cNvContentPartPr/>
                <p14:nvPr/>
              </p14:nvContentPartPr>
              <p14:xfrm>
                <a:off x="5757052" y="3087022"/>
                <a:ext cx="210600" cy="115560"/>
              </p14:xfrm>
            </p:contentPart>
          </mc:Choice>
          <mc:Fallback>
            <p:pic>
              <p:nvPicPr>
                <p:cNvPr id="983" name="Ink 982">
                  <a:extLst>
                    <a:ext uri="{FF2B5EF4-FFF2-40B4-BE49-F238E27FC236}">
                      <a16:creationId xmlns:a16="http://schemas.microsoft.com/office/drawing/2014/main" id="{CF125AEC-5EED-31CB-AABA-4F374FDC4396}"/>
                    </a:ext>
                  </a:extLst>
                </p:cNvPr>
                <p:cNvPicPr/>
                <p:nvPr/>
              </p:nvPicPr>
              <p:blipFill>
                <a:blip r:embed="rId251"/>
                <a:stretch>
                  <a:fillRect/>
                </a:stretch>
              </p:blipFill>
              <p:spPr>
                <a:xfrm>
                  <a:off x="5748052" y="3078382"/>
                  <a:ext cx="2282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020" name="Ink 1019">
                  <a:extLst>
                    <a:ext uri="{FF2B5EF4-FFF2-40B4-BE49-F238E27FC236}">
                      <a16:creationId xmlns:a16="http://schemas.microsoft.com/office/drawing/2014/main" id="{7BB774A6-E507-E79B-1113-53FF6C5293E5}"/>
                    </a:ext>
                  </a:extLst>
                </p14:cNvPr>
                <p14:cNvContentPartPr/>
                <p14:nvPr/>
              </p14:nvContentPartPr>
              <p14:xfrm>
                <a:off x="4832932" y="4248742"/>
                <a:ext cx="182880" cy="1144800"/>
              </p14:xfrm>
            </p:contentPart>
          </mc:Choice>
          <mc:Fallback>
            <p:pic>
              <p:nvPicPr>
                <p:cNvPr id="1020" name="Ink 1019">
                  <a:extLst>
                    <a:ext uri="{FF2B5EF4-FFF2-40B4-BE49-F238E27FC236}">
                      <a16:creationId xmlns:a16="http://schemas.microsoft.com/office/drawing/2014/main" id="{7BB774A6-E507-E79B-1113-53FF6C5293E5}"/>
                    </a:ext>
                  </a:extLst>
                </p:cNvPr>
                <p:cNvPicPr/>
                <p:nvPr/>
              </p:nvPicPr>
              <p:blipFill>
                <a:blip r:embed="rId253"/>
                <a:stretch>
                  <a:fillRect/>
                </a:stretch>
              </p:blipFill>
              <p:spPr>
                <a:xfrm>
                  <a:off x="4824292" y="4240102"/>
                  <a:ext cx="200520" cy="11624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021" name="Ink 1020">
                  <a:extLst>
                    <a:ext uri="{FF2B5EF4-FFF2-40B4-BE49-F238E27FC236}">
                      <a16:creationId xmlns:a16="http://schemas.microsoft.com/office/drawing/2014/main" id="{9AB2A024-5B5B-FE57-BAE7-72F9E7CE53EE}"/>
                    </a:ext>
                  </a:extLst>
                </p14:cNvPr>
                <p14:cNvContentPartPr/>
                <p14:nvPr/>
              </p14:nvContentPartPr>
              <p14:xfrm>
                <a:off x="4890172" y="5173942"/>
                <a:ext cx="2361600" cy="83520"/>
              </p14:xfrm>
            </p:contentPart>
          </mc:Choice>
          <mc:Fallback>
            <p:pic>
              <p:nvPicPr>
                <p:cNvPr id="1021" name="Ink 1020">
                  <a:extLst>
                    <a:ext uri="{FF2B5EF4-FFF2-40B4-BE49-F238E27FC236}">
                      <a16:creationId xmlns:a16="http://schemas.microsoft.com/office/drawing/2014/main" id="{9AB2A024-5B5B-FE57-BAE7-72F9E7CE53EE}"/>
                    </a:ext>
                  </a:extLst>
                </p:cNvPr>
                <p:cNvPicPr/>
                <p:nvPr/>
              </p:nvPicPr>
              <p:blipFill>
                <a:blip r:embed="rId255"/>
                <a:stretch>
                  <a:fillRect/>
                </a:stretch>
              </p:blipFill>
              <p:spPr>
                <a:xfrm>
                  <a:off x="4881172" y="5165302"/>
                  <a:ext cx="237924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022" name="Ink 1021">
                  <a:extLst>
                    <a:ext uri="{FF2B5EF4-FFF2-40B4-BE49-F238E27FC236}">
                      <a16:creationId xmlns:a16="http://schemas.microsoft.com/office/drawing/2014/main" id="{337B0369-7887-6C1E-8839-F98B871A3A16}"/>
                    </a:ext>
                  </a:extLst>
                </p14:cNvPr>
                <p14:cNvContentPartPr/>
                <p14:nvPr/>
              </p14:nvContentPartPr>
              <p14:xfrm>
                <a:off x="5082772" y="4016182"/>
                <a:ext cx="2382840" cy="1060560"/>
              </p14:xfrm>
            </p:contentPart>
          </mc:Choice>
          <mc:Fallback>
            <p:pic>
              <p:nvPicPr>
                <p:cNvPr id="1022" name="Ink 1021">
                  <a:extLst>
                    <a:ext uri="{FF2B5EF4-FFF2-40B4-BE49-F238E27FC236}">
                      <a16:creationId xmlns:a16="http://schemas.microsoft.com/office/drawing/2014/main" id="{337B0369-7887-6C1E-8839-F98B871A3A16}"/>
                    </a:ext>
                  </a:extLst>
                </p:cNvPr>
                <p:cNvPicPr/>
                <p:nvPr/>
              </p:nvPicPr>
              <p:blipFill>
                <a:blip r:embed="rId257"/>
                <a:stretch>
                  <a:fillRect/>
                </a:stretch>
              </p:blipFill>
              <p:spPr>
                <a:xfrm>
                  <a:off x="5073772" y="4007182"/>
                  <a:ext cx="2400480" cy="10782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023" name="Ink 1022">
                  <a:extLst>
                    <a:ext uri="{FF2B5EF4-FFF2-40B4-BE49-F238E27FC236}">
                      <a16:creationId xmlns:a16="http://schemas.microsoft.com/office/drawing/2014/main" id="{25D16627-5F82-6137-42EA-484DAEB9914B}"/>
                    </a:ext>
                  </a:extLst>
                </p14:cNvPr>
                <p14:cNvContentPartPr/>
                <p14:nvPr/>
              </p14:nvContentPartPr>
              <p14:xfrm>
                <a:off x="5015092" y="4372222"/>
                <a:ext cx="2518200" cy="92160"/>
              </p14:xfrm>
            </p:contentPart>
          </mc:Choice>
          <mc:Fallback>
            <p:pic>
              <p:nvPicPr>
                <p:cNvPr id="1023" name="Ink 1022">
                  <a:extLst>
                    <a:ext uri="{FF2B5EF4-FFF2-40B4-BE49-F238E27FC236}">
                      <a16:creationId xmlns:a16="http://schemas.microsoft.com/office/drawing/2014/main" id="{25D16627-5F82-6137-42EA-484DAEB9914B}"/>
                    </a:ext>
                  </a:extLst>
                </p:cNvPr>
                <p:cNvPicPr/>
                <p:nvPr/>
              </p:nvPicPr>
              <p:blipFill>
                <a:blip r:embed="rId259"/>
                <a:stretch>
                  <a:fillRect/>
                </a:stretch>
              </p:blipFill>
              <p:spPr>
                <a:xfrm>
                  <a:off x="5006092" y="4363222"/>
                  <a:ext cx="25358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024" name="Ink 1023">
                  <a:extLst>
                    <a:ext uri="{FF2B5EF4-FFF2-40B4-BE49-F238E27FC236}">
                      <a16:creationId xmlns:a16="http://schemas.microsoft.com/office/drawing/2014/main" id="{67FF0E24-794A-54DE-B0C1-7C8C3A2BDA56}"/>
                    </a:ext>
                  </a:extLst>
                </p14:cNvPr>
                <p14:cNvContentPartPr/>
                <p14:nvPr/>
              </p14:nvContentPartPr>
              <p14:xfrm>
                <a:off x="5811052" y="4136422"/>
                <a:ext cx="175320" cy="171000"/>
              </p14:xfrm>
            </p:contentPart>
          </mc:Choice>
          <mc:Fallback>
            <p:pic>
              <p:nvPicPr>
                <p:cNvPr id="1024" name="Ink 1023">
                  <a:extLst>
                    <a:ext uri="{FF2B5EF4-FFF2-40B4-BE49-F238E27FC236}">
                      <a16:creationId xmlns:a16="http://schemas.microsoft.com/office/drawing/2014/main" id="{67FF0E24-794A-54DE-B0C1-7C8C3A2BDA56}"/>
                    </a:ext>
                  </a:extLst>
                </p:cNvPr>
                <p:cNvPicPr/>
                <p:nvPr/>
              </p:nvPicPr>
              <p:blipFill>
                <a:blip r:embed="rId261"/>
                <a:stretch>
                  <a:fillRect/>
                </a:stretch>
              </p:blipFill>
              <p:spPr>
                <a:xfrm>
                  <a:off x="5802052" y="4127782"/>
                  <a:ext cx="19296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025" name="Ink 1024">
                  <a:extLst>
                    <a:ext uri="{FF2B5EF4-FFF2-40B4-BE49-F238E27FC236}">
                      <a16:creationId xmlns:a16="http://schemas.microsoft.com/office/drawing/2014/main" id="{C72ACF1D-E856-55D0-9701-7AD50AA6D008}"/>
                    </a:ext>
                  </a:extLst>
                </p14:cNvPr>
                <p14:cNvContentPartPr/>
                <p14:nvPr/>
              </p14:nvContentPartPr>
              <p14:xfrm>
                <a:off x="6077452" y="4199782"/>
                <a:ext cx="94680" cy="84240"/>
              </p14:xfrm>
            </p:contentPart>
          </mc:Choice>
          <mc:Fallback>
            <p:pic>
              <p:nvPicPr>
                <p:cNvPr id="1025" name="Ink 1024">
                  <a:extLst>
                    <a:ext uri="{FF2B5EF4-FFF2-40B4-BE49-F238E27FC236}">
                      <a16:creationId xmlns:a16="http://schemas.microsoft.com/office/drawing/2014/main" id="{C72ACF1D-E856-55D0-9701-7AD50AA6D008}"/>
                    </a:ext>
                  </a:extLst>
                </p:cNvPr>
                <p:cNvPicPr/>
                <p:nvPr/>
              </p:nvPicPr>
              <p:blipFill>
                <a:blip r:embed="rId263"/>
                <a:stretch>
                  <a:fillRect/>
                </a:stretch>
              </p:blipFill>
              <p:spPr>
                <a:xfrm>
                  <a:off x="6068812" y="4191142"/>
                  <a:ext cx="11232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051" name="Ink 1050">
                  <a:extLst>
                    <a:ext uri="{FF2B5EF4-FFF2-40B4-BE49-F238E27FC236}">
                      <a16:creationId xmlns:a16="http://schemas.microsoft.com/office/drawing/2014/main" id="{140C6A44-6C95-9F99-596A-4DA0447BE984}"/>
                    </a:ext>
                  </a:extLst>
                </p14:cNvPr>
                <p14:cNvContentPartPr/>
                <p14:nvPr/>
              </p14:nvContentPartPr>
              <p14:xfrm>
                <a:off x="3467452" y="3307342"/>
                <a:ext cx="1484280" cy="1242000"/>
              </p14:xfrm>
            </p:contentPart>
          </mc:Choice>
          <mc:Fallback>
            <p:pic>
              <p:nvPicPr>
                <p:cNvPr id="1051" name="Ink 1050">
                  <a:extLst>
                    <a:ext uri="{FF2B5EF4-FFF2-40B4-BE49-F238E27FC236}">
                      <a16:creationId xmlns:a16="http://schemas.microsoft.com/office/drawing/2014/main" id="{140C6A44-6C95-9F99-596A-4DA0447BE984}"/>
                    </a:ext>
                  </a:extLst>
                </p:cNvPr>
                <p:cNvPicPr/>
                <p:nvPr/>
              </p:nvPicPr>
              <p:blipFill>
                <a:blip r:embed="rId265"/>
                <a:stretch>
                  <a:fillRect/>
                </a:stretch>
              </p:blipFill>
              <p:spPr>
                <a:xfrm>
                  <a:off x="3458812" y="3298702"/>
                  <a:ext cx="1501920" cy="1259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053" name="Ink 1052">
                  <a:extLst>
                    <a:ext uri="{FF2B5EF4-FFF2-40B4-BE49-F238E27FC236}">
                      <a16:creationId xmlns:a16="http://schemas.microsoft.com/office/drawing/2014/main" id="{D313443A-A857-3358-58CE-1F42677F46D6}"/>
                    </a:ext>
                  </a:extLst>
                </p14:cNvPr>
                <p14:cNvContentPartPr/>
                <p14:nvPr/>
              </p14:nvContentPartPr>
              <p14:xfrm>
                <a:off x="5269252" y="4542862"/>
                <a:ext cx="432720" cy="189000"/>
              </p14:xfrm>
            </p:contentPart>
          </mc:Choice>
          <mc:Fallback>
            <p:pic>
              <p:nvPicPr>
                <p:cNvPr id="1053" name="Ink 1052">
                  <a:extLst>
                    <a:ext uri="{FF2B5EF4-FFF2-40B4-BE49-F238E27FC236}">
                      <a16:creationId xmlns:a16="http://schemas.microsoft.com/office/drawing/2014/main" id="{D313443A-A857-3358-58CE-1F42677F46D6}"/>
                    </a:ext>
                  </a:extLst>
                </p:cNvPr>
                <p:cNvPicPr/>
                <p:nvPr/>
              </p:nvPicPr>
              <p:blipFill>
                <a:blip r:embed="rId267"/>
                <a:stretch>
                  <a:fillRect/>
                </a:stretch>
              </p:blipFill>
              <p:spPr>
                <a:xfrm>
                  <a:off x="5260612" y="4534222"/>
                  <a:ext cx="4503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54" name="Ink 1053">
                  <a:extLst>
                    <a:ext uri="{FF2B5EF4-FFF2-40B4-BE49-F238E27FC236}">
                      <a16:creationId xmlns:a16="http://schemas.microsoft.com/office/drawing/2014/main" id="{8F9B8957-00A7-F2C6-39EB-277A7C60BA61}"/>
                    </a:ext>
                  </a:extLst>
                </p14:cNvPr>
                <p14:cNvContentPartPr/>
                <p14:nvPr/>
              </p14:nvContentPartPr>
              <p14:xfrm>
                <a:off x="5720692" y="4490662"/>
                <a:ext cx="29520" cy="174600"/>
              </p14:xfrm>
            </p:contentPart>
          </mc:Choice>
          <mc:Fallback>
            <p:pic>
              <p:nvPicPr>
                <p:cNvPr id="1054" name="Ink 1053">
                  <a:extLst>
                    <a:ext uri="{FF2B5EF4-FFF2-40B4-BE49-F238E27FC236}">
                      <a16:creationId xmlns:a16="http://schemas.microsoft.com/office/drawing/2014/main" id="{8F9B8957-00A7-F2C6-39EB-277A7C60BA61}"/>
                    </a:ext>
                  </a:extLst>
                </p:cNvPr>
                <p:cNvPicPr/>
                <p:nvPr/>
              </p:nvPicPr>
              <p:blipFill>
                <a:blip r:embed="rId269"/>
                <a:stretch>
                  <a:fillRect/>
                </a:stretch>
              </p:blipFill>
              <p:spPr>
                <a:xfrm>
                  <a:off x="5711692" y="4481662"/>
                  <a:ext cx="471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055" name="Ink 1054">
                  <a:extLst>
                    <a:ext uri="{FF2B5EF4-FFF2-40B4-BE49-F238E27FC236}">
                      <a16:creationId xmlns:a16="http://schemas.microsoft.com/office/drawing/2014/main" id="{68EF2F30-8C71-979C-B032-5F31C4FA53EC}"/>
                    </a:ext>
                  </a:extLst>
                </p14:cNvPr>
                <p14:cNvContentPartPr/>
                <p14:nvPr/>
              </p14:nvContentPartPr>
              <p14:xfrm>
                <a:off x="5736172" y="4583182"/>
                <a:ext cx="156240" cy="149760"/>
              </p14:xfrm>
            </p:contentPart>
          </mc:Choice>
          <mc:Fallback>
            <p:pic>
              <p:nvPicPr>
                <p:cNvPr id="1055" name="Ink 1054">
                  <a:extLst>
                    <a:ext uri="{FF2B5EF4-FFF2-40B4-BE49-F238E27FC236}">
                      <a16:creationId xmlns:a16="http://schemas.microsoft.com/office/drawing/2014/main" id="{68EF2F30-8C71-979C-B032-5F31C4FA53EC}"/>
                    </a:ext>
                  </a:extLst>
                </p:cNvPr>
                <p:cNvPicPr/>
                <p:nvPr/>
              </p:nvPicPr>
              <p:blipFill>
                <a:blip r:embed="rId271"/>
                <a:stretch>
                  <a:fillRect/>
                </a:stretch>
              </p:blipFill>
              <p:spPr>
                <a:xfrm>
                  <a:off x="5727172" y="4574542"/>
                  <a:ext cx="1738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056" name="Ink 1055">
                  <a:extLst>
                    <a:ext uri="{FF2B5EF4-FFF2-40B4-BE49-F238E27FC236}">
                      <a16:creationId xmlns:a16="http://schemas.microsoft.com/office/drawing/2014/main" id="{3157B03D-2143-C386-6C15-0FB12F5C3783}"/>
                    </a:ext>
                  </a:extLst>
                </p14:cNvPr>
                <p14:cNvContentPartPr/>
                <p14:nvPr/>
              </p14:nvContentPartPr>
              <p14:xfrm>
                <a:off x="6017692" y="4466542"/>
                <a:ext cx="148320" cy="225360"/>
              </p14:xfrm>
            </p:contentPart>
          </mc:Choice>
          <mc:Fallback>
            <p:pic>
              <p:nvPicPr>
                <p:cNvPr id="1056" name="Ink 1055">
                  <a:extLst>
                    <a:ext uri="{FF2B5EF4-FFF2-40B4-BE49-F238E27FC236}">
                      <a16:creationId xmlns:a16="http://schemas.microsoft.com/office/drawing/2014/main" id="{3157B03D-2143-C386-6C15-0FB12F5C3783}"/>
                    </a:ext>
                  </a:extLst>
                </p:cNvPr>
                <p:cNvPicPr/>
                <p:nvPr/>
              </p:nvPicPr>
              <p:blipFill>
                <a:blip r:embed="rId273"/>
                <a:stretch>
                  <a:fillRect/>
                </a:stretch>
              </p:blipFill>
              <p:spPr>
                <a:xfrm>
                  <a:off x="6008692" y="4457902"/>
                  <a:ext cx="1659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057" name="Ink 1056">
                  <a:extLst>
                    <a:ext uri="{FF2B5EF4-FFF2-40B4-BE49-F238E27FC236}">
                      <a16:creationId xmlns:a16="http://schemas.microsoft.com/office/drawing/2014/main" id="{E69BC217-76C5-87D7-86D6-EF2638E23991}"/>
                    </a:ext>
                  </a:extLst>
                </p14:cNvPr>
                <p14:cNvContentPartPr/>
                <p14:nvPr/>
              </p14:nvContentPartPr>
              <p14:xfrm>
                <a:off x="6076012" y="4462582"/>
                <a:ext cx="325080" cy="180000"/>
              </p14:xfrm>
            </p:contentPart>
          </mc:Choice>
          <mc:Fallback>
            <p:pic>
              <p:nvPicPr>
                <p:cNvPr id="1057" name="Ink 1056">
                  <a:extLst>
                    <a:ext uri="{FF2B5EF4-FFF2-40B4-BE49-F238E27FC236}">
                      <a16:creationId xmlns:a16="http://schemas.microsoft.com/office/drawing/2014/main" id="{E69BC217-76C5-87D7-86D6-EF2638E23991}"/>
                    </a:ext>
                  </a:extLst>
                </p:cNvPr>
                <p:cNvPicPr/>
                <p:nvPr/>
              </p:nvPicPr>
              <p:blipFill>
                <a:blip r:embed="rId275"/>
                <a:stretch>
                  <a:fillRect/>
                </a:stretch>
              </p:blipFill>
              <p:spPr>
                <a:xfrm>
                  <a:off x="6067372" y="4453582"/>
                  <a:ext cx="34272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058" name="Ink 1057">
                  <a:extLst>
                    <a:ext uri="{FF2B5EF4-FFF2-40B4-BE49-F238E27FC236}">
                      <a16:creationId xmlns:a16="http://schemas.microsoft.com/office/drawing/2014/main" id="{73C0690C-6395-948D-A5DB-74553D14AD4D}"/>
                    </a:ext>
                  </a:extLst>
                </p14:cNvPr>
                <p14:cNvContentPartPr/>
                <p14:nvPr/>
              </p14:nvContentPartPr>
              <p14:xfrm>
                <a:off x="6335932" y="4520182"/>
                <a:ext cx="90000" cy="54720"/>
              </p14:xfrm>
            </p:contentPart>
          </mc:Choice>
          <mc:Fallback>
            <p:pic>
              <p:nvPicPr>
                <p:cNvPr id="1058" name="Ink 1057">
                  <a:extLst>
                    <a:ext uri="{FF2B5EF4-FFF2-40B4-BE49-F238E27FC236}">
                      <a16:creationId xmlns:a16="http://schemas.microsoft.com/office/drawing/2014/main" id="{73C0690C-6395-948D-A5DB-74553D14AD4D}"/>
                    </a:ext>
                  </a:extLst>
                </p:cNvPr>
                <p:cNvPicPr/>
                <p:nvPr/>
              </p:nvPicPr>
              <p:blipFill>
                <a:blip r:embed="rId277"/>
                <a:stretch>
                  <a:fillRect/>
                </a:stretch>
              </p:blipFill>
              <p:spPr>
                <a:xfrm>
                  <a:off x="6327292" y="4511542"/>
                  <a:ext cx="10764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059" name="Ink 1058">
                  <a:extLst>
                    <a:ext uri="{FF2B5EF4-FFF2-40B4-BE49-F238E27FC236}">
                      <a16:creationId xmlns:a16="http://schemas.microsoft.com/office/drawing/2014/main" id="{CF287D00-50B6-9F69-5433-3E3B5DC3DA09}"/>
                    </a:ext>
                  </a:extLst>
                </p14:cNvPr>
                <p14:cNvContentPartPr/>
                <p14:nvPr/>
              </p14:nvContentPartPr>
              <p14:xfrm>
                <a:off x="6435652" y="4595422"/>
                <a:ext cx="48240" cy="72000"/>
              </p14:xfrm>
            </p:contentPart>
          </mc:Choice>
          <mc:Fallback>
            <p:pic>
              <p:nvPicPr>
                <p:cNvPr id="1059" name="Ink 1058">
                  <a:extLst>
                    <a:ext uri="{FF2B5EF4-FFF2-40B4-BE49-F238E27FC236}">
                      <a16:creationId xmlns:a16="http://schemas.microsoft.com/office/drawing/2014/main" id="{CF287D00-50B6-9F69-5433-3E3B5DC3DA09}"/>
                    </a:ext>
                  </a:extLst>
                </p:cNvPr>
                <p:cNvPicPr/>
                <p:nvPr/>
              </p:nvPicPr>
              <p:blipFill>
                <a:blip r:embed="rId279"/>
                <a:stretch>
                  <a:fillRect/>
                </a:stretch>
              </p:blipFill>
              <p:spPr>
                <a:xfrm>
                  <a:off x="6427012" y="4586422"/>
                  <a:ext cx="658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060" name="Ink 1059">
                  <a:extLst>
                    <a:ext uri="{FF2B5EF4-FFF2-40B4-BE49-F238E27FC236}">
                      <a16:creationId xmlns:a16="http://schemas.microsoft.com/office/drawing/2014/main" id="{CA3A0525-F41A-C823-F7C6-620FAEF1A939}"/>
                    </a:ext>
                  </a:extLst>
                </p14:cNvPr>
                <p14:cNvContentPartPr/>
                <p14:nvPr/>
              </p14:nvContentPartPr>
              <p14:xfrm>
                <a:off x="6553012" y="4466182"/>
                <a:ext cx="113760" cy="164160"/>
              </p14:xfrm>
            </p:contentPart>
          </mc:Choice>
          <mc:Fallback>
            <p:pic>
              <p:nvPicPr>
                <p:cNvPr id="1060" name="Ink 1059">
                  <a:extLst>
                    <a:ext uri="{FF2B5EF4-FFF2-40B4-BE49-F238E27FC236}">
                      <a16:creationId xmlns:a16="http://schemas.microsoft.com/office/drawing/2014/main" id="{CA3A0525-F41A-C823-F7C6-620FAEF1A939}"/>
                    </a:ext>
                  </a:extLst>
                </p:cNvPr>
                <p:cNvPicPr/>
                <p:nvPr/>
              </p:nvPicPr>
              <p:blipFill>
                <a:blip r:embed="rId281"/>
                <a:stretch>
                  <a:fillRect/>
                </a:stretch>
              </p:blipFill>
              <p:spPr>
                <a:xfrm>
                  <a:off x="6544012" y="4457182"/>
                  <a:ext cx="1314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061" name="Ink 1060">
                  <a:extLst>
                    <a:ext uri="{FF2B5EF4-FFF2-40B4-BE49-F238E27FC236}">
                      <a16:creationId xmlns:a16="http://schemas.microsoft.com/office/drawing/2014/main" id="{9C31EF1F-FBE8-191D-6208-F1992D3EFB18}"/>
                    </a:ext>
                  </a:extLst>
                </p14:cNvPr>
                <p14:cNvContentPartPr/>
                <p14:nvPr/>
              </p14:nvContentPartPr>
              <p14:xfrm>
                <a:off x="6666412" y="4533502"/>
                <a:ext cx="78480" cy="83880"/>
              </p14:xfrm>
            </p:contentPart>
          </mc:Choice>
          <mc:Fallback>
            <p:pic>
              <p:nvPicPr>
                <p:cNvPr id="1061" name="Ink 1060">
                  <a:extLst>
                    <a:ext uri="{FF2B5EF4-FFF2-40B4-BE49-F238E27FC236}">
                      <a16:creationId xmlns:a16="http://schemas.microsoft.com/office/drawing/2014/main" id="{9C31EF1F-FBE8-191D-6208-F1992D3EFB18}"/>
                    </a:ext>
                  </a:extLst>
                </p:cNvPr>
                <p:cNvPicPr/>
                <p:nvPr/>
              </p:nvPicPr>
              <p:blipFill>
                <a:blip r:embed="rId283"/>
                <a:stretch>
                  <a:fillRect/>
                </a:stretch>
              </p:blipFill>
              <p:spPr>
                <a:xfrm>
                  <a:off x="6657772" y="4524502"/>
                  <a:ext cx="961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062" name="Ink 1061">
                  <a:extLst>
                    <a:ext uri="{FF2B5EF4-FFF2-40B4-BE49-F238E27FC236}">
                      <a16:creationId xmlns:a16="http://schemas.microsoft.com/office/drawing/2014/main" id="{C132C4B7-55FA-310F-9CC4-5BD4DE09B1CD}"/>
                    </a:ext>
                  </a:extLst>
                </p14:cNvPr>
                <p14:cNvContentPartPr/>
                <p14:nvPr/>
              </p14:nvContentPartPr>
              <p14:xfrm>
                <a:off x="6787732" y="4468342"/>
                <a:ext cx="160920" cy="139680"/>
              </p14:xfrm>
            </p:contentPart>
          </mc:Choice>
          <mc:Fallback>
            <p:pic>
              <p:nvPicPr>
                <p:cNvPr id="1062" name="Ink 1061">
                  <a:extLst>
                    <a:ext uri="{FF2B5EF4-FFF2-40B4-BE49-F238E27FC236}">
                      <a16:creationId xmlns:a16="http://schemas.microsoft.com/office/drawing/2014/main" id="{C132C4B7-55FA-310F-9CC4-5BD4DE09B1CD}"/>
                    </a:ext>
                  </a:extLst>
                </p:cNvPr>
                <p:cNvPicPr/>
                <p:nvPr/>
              </p:nvPicPr>
              <p:blipFill>
                <a:blip r:embed="rId285"/>
                <a:stretch>
                  <a:fillRect/>
                </a:stretch>
              </p:blipFill>
              <p:spPr>
                <a:xfrm>
                  <a:off x="6778732" y="4459342"/>
                  <a:ext cx="178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064" name="Ink 1063">
                  <a:extLst>
                    <a:ext uri="{FF2B5EF4-FFF2-40B4-BE49-F238E27FC236}">
                      <a16:creationId xmlns:a16="http://schemas.microsoft.com/office/drawing/2014/main" id="{033E7343-50AF-4019-16D8-0745ED989F47}"/>
                    </a:ext>
                  </a:extLst>
                </p14:cNvPr>
                <p14:cNvContentPartPr/>
                <p14:nvPr/>
              </p14:nvContentPartPr>
              <p14:xfrm>
                <a:off x="5211652" y="4804582"/>
                <a:ext cx="216360" cy="165240"/>
              </p14:xfrm>
            </p:contentPart>
          </mc:Choice>
          <mc:Fallback>
            <p:pic>
              <p:nvPicPr>
                <p:cNvPr id="1064" name="Ink 1063">
                  <a:extLst>
                    <a:ext uri="{FF2B5EF4-FFF2-40B4-BE49-F238E27FC236}">
                      <a16:creationId xmlns:a16="http://schemas.microsoft.com/office/drawing/2014/main" id="{033E7343-50AF-4019-16D8-0745ED989F47}"/>
                    </a:ext>
                  </a:extLst>
                </p:cNvPr>
                <p:cNvPicPr/>
                <p:nvPr/>
              </p:nvPicPr>
              <p:blipFill>
                <a:blip r:embed="rId287"/>
                <a:stretch>
                  <a:fillRect/>
                </a:stretch>
              </p:blipFill>
              <p:spPr>
                <a:xfrm>
                  <a:off x="5203012" y="4795582"/>
                  <a:ext cx="2340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065" name="Ink 1064">
                  <a:extLst>
                    <a:ext uri="{FF2B5EF4-FFF2-40B4-BE49-F238E27FC236}">
                      <a16:creationId xmlns:a16="http://schemas.microsoft.com/office/drawing/2014/main" id="{85D66A91-BEB2-B5A3-2025-5035F7F1B7FB}"/>
                    </a:ext>
                  </a:extLst>
                </p14:cNvPr>
                <p14:cNvContentPartPr/>
                <p14:nvPr/>
              </p14:nvContentPartPr>
              <p14:xfrm>
                <a:off x="5366812" y="4862902"/>
                <a:ext cx="166320" cy="76680"/>
              </p14:xfrm>
            </p:contentPart>
          </mc:Choice>
          <mc:Fallback>
            <p:pic>
              <p:nvPicPr>
                <p:cNvPr id="1065" name="Ink 1064">
                  <a:extLst>
                    <a:ext uri="{FF2B5EF4-FFF2-40B4-BE49-F238E27FC236}">
                      <a16:creationId xmlns:a16="http://schemas.microsoft.com/office/drawing/2014/main" id="{85D66A91-BEB2-B5A3-2025-5035F7F1B7FB}"/>
                    </a:ext>
                  </a:extLst>
                </p:cNvPr>
                <p:cNvPicPr/>
                <p:nvPr/>
              </p:nvPicPr>
              <p:blipFill>
                <a:blip r:embed="rId289"/>
                <a:stretch>
                  <a:fillRect/>
                </a:stretch>
              </p:blipFill>
              <p:spPr>
                <a:xfrm>
                  <a:off x="5357812" y="4854262"/>
                  <a:ext cx="18396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066" name="Ink 1065">
                  <a:extLst>
                    <a:ext uri="{FF2B5EF4-FFF2-40B4-BE49-F238E27FC236}">
                      <a16:creationId xmlns:a16="http://schemas.microsoft.com/office/drawing/2014/main" id="{5E0B8CCB-ABED-CF1A-DD51-B55034FD3841}"/>
                    </a:ext>
                  </a:extLst>
                </p14:cNvPr>
                <p14:cNvContentPartPr/>
                <p14:nvPr/>
              </p14:nvContentPartPr>
              <p14:xfrm>
                <a:off x="5570572" y="4789462"/>
                <a:ext cx="5760" cy="34560"/>
              </p14:xfrm>
            </p:contentPart>
          </mc:Choice>
          <mc:Fallback>
            <p:pic>
              <p:nvPicPr>
                <p:cNvPr id="1066" name="Ink 1065">
                  <a:extLst>
                    <a:ext uri="{FF2B5EF4-FFF2-40B4-BE49-F238E27FC236}">
                      <a16:creationId xmlns:a16="http://schemas.microsoft.com/office/drawing/2014/main" id="{5E0B8CCB-ABED-CF1A-DD51-B55034FD3841}"/>
                    </a:ext>
                  </a:extLst>
                </p:cNvPr>
                <p:cNvPicPr/>
                <p:nvPr/>
              </p:nvPicPr>
              <p:blipFill>
                <a:blip r:embed="rId291"/>
                <a:stretch>
                  <a:fillRect/>
                </a:stretch>
              </p:blipFill>
              <p:spPr>
                <a:xfrm>
                  <a:off x="5561932" y="4780822"/>
                  <a:ext cx="234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067" name="Ink 1066">
                  <a:extLst>
                    <a:ext uri="{FF2B5EF4-FFF2-40B4-BE49-F238E27FC236}">
                      <a16:creationId xmlns:a16="http://schemas.microsoft.com/office/drawing/2014/main" id="{C745E9D4-F710-9D5E-C988-D63DCD64F499}"/>
                    </a:ext>
                  </a:extLst>
                </p14:cNvPr>
                <p14:cNvContentPartPr/>
                <p14:nvPr/>
              </p14:nvContentPartPr>
              <p14:xfrm>
                <a:off x="5590732" y="4806742"/>
                <a:ext cx="103680" cy="151920"/>
              </p14:xfrm>
            </p:contentPart>
          </mc:Choice>
          <mc:Fallback>
            <p:pic>
              <p:nvPicPr>
                <p:cNvPr id="1067" name="Ink 1066">
                  <a:extLst>
                    <a:ext uri="{FF2B5EF4-FFF2-40B4-BE49-F238E27FC236}">
                      <a16:creationId xmlns:a16="http://schemas.microsoft.com/office/drawing/2014/main" id="{C745E9D4-F710-9D5E-C988-D63DCD64F499}"/>
                    </a:ext>
                  </a:extLst>
                </p:cNvPr>
                <p:cNvPicPr/>
                <p:nvPr/>
              </p:nvPicPr>
              <p:blipFill>
                <a:blip r:embed="rId293"/>
                <a:stretch>
                  <a:fillRect/>
                </a:stretch>
              </p:blipFill>
              <p:spPr>
                <a:xfrm>
                  <a:off x="5582092" y="4797742"/>
                  <a:ext cx="1213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068" name="Ink 1067">
                  <a:extLst>
                    <a:ext uri="{FF2B5EF4-FFF2-40B4-BE49-F238E27FC236}">
                      <a16:creationId xmlns:a16="http://schemas.microsoft.com/office/drawing/2014/main" id="{6A8B75F8-1120-F52E-E0BC-4535E8486241}"/>
                    </a:ext>
                  </a:extLst>
                </p14:cNvPr>
                <p14:cNvContentPartPr/>
                <p14:nvPr/>
              </p14:nvContentPartPr>
              <p14:xfrm>
                <a:off x="5861452" y="4919422"/>
                <a:ext cx="56160" cy="20520"/>
              </p14:xfrm>
            </p:contentPart>
          </mc:Choice>
          <mc:Fallback>
            <p:pic>
              <p:nvPicPr>
                <p:cNvPr id="1068" name="Ink 1067">
                  <a:extLst>
                    <a:ext uri="{FF2B5EF4-FFF2-40B4-BE49-F238E27FC236}">
                      <a16:creationId xmlns:a16="http://schemas.microsoft.com/office/drawing/2014/main" id="{6A8B75F8-1120-F52E-E0BC-4535E8486241}"/>
                    </a:ext>
                  </a:extLst>
                </p:cNvPr>
                <p:cNvPicPr/>
                <p:nvPr/>
              </p:nvPicPr>
              <p:blipFill>
                <a:blip r:embed="rId295"/>
                <a:stretch>
                  <a:fillRect/>
                </a:stretch>
              </p:blipFill>
              <p:spPr>
                <a:xfrm>
                  <a:off x="5852452" y="4910782"/>
                  <a:ext cx="738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069" name="Ink 1068">
                  <a:extLst>
                    <a:ext uri="{FF2B5EF4-FFF2-40B4-BE49-F238E27FC236}">
                      <a16:creationId xmlns:a16="http://schemas.microsoft.com/office/drawing/2014/main" id="{BA5E46B2-AD5E-60FF-DEDA-0AC8236487EA}"/>
                    </a:ext>
                  </a:extLst>
                </p14:cNvPr>
                <p14:cNvContentPartPr/>
                <p14:nvPr/>
              </p14:nvContentPartPr>
              <p14:xfrm>
                <a:off x="5995732" y="4913302"/>
                <a:ext cx="186840" cy="24840"/>
              </p14:xfrm>
            </p:contentPart>
          </mc:Choice>
          <mc:Fallback>
            <p:pic>
              <p:nvPicPr>
                <p:cNvPr id="1069" name="Ink 1068">
                  <a:extLst>
                    <a:ext uri="{FF2B5EF4-FFF2-40B4-BE49-F238E27FC236}">
                      <a16:creationId xmlns:a16="http://schemas.microsoft.com/office/drawing/2014/main" id="{BA5E46B2-AD5E-60FF-DEDA-0AC8236487EA}"/>
                    </a:ext>
                  </a:extLst>
                </p:cNvPr>
                <p:cNvPicPr/>
                <p:nvPr/>
              </p:nvPicPr>
              <p:blipFill>
                <a:blip r:embed="rId297"/>
                <a:stretch>
                  <a:fillRect/>
                </a:stretch>
              </p:blipFill>
              <p:spPr>
                <a:xfrm>
                  <a:off x="5987092" y="4904302"/>
                  <a:ext cx="2044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071" name="Ink 1070">
                  <a:extLst>
                    <a:ext uri="{FF2B5EF4-FFF2-40B4-BE49-F238E27FC236}">
                      <a16:creationId xmlns:a16="http://schemas.microsoft.com/office/drawing/2014/main" id="{5DFA0CBE-AE35-A278-FB0A-7E4A5458947E}"/>
                    </a:ext>
                  </a:extLst>
                </p14:cNvPr>
                <p14:cNvContentPartPr/>
                <p14:nvPr/>
              </p14:nvContentPartPr>
              <p14:xfrm>
                <a:off x="7235572" y="4654822"/>
                <a:ext cx="1027440" cy="25200"/>
              </p14:xfrm>
            </p:contentPart>
          </mc:Choice>
          <mc:Fallback>
            <p:pic>
              <p:nvPicPr>
                <p:cNvPr id="1071" name="Ink 1070">
                  <a:extLst>
                    <a:ext uri="{FF2B5EF4-FFF2-40B4-BE49-F238E27FC236}">
                      <a16:creationId xmlns:a16="http://schemas.microsoft.com/office/drawing/2014/main" id="{5DFA0CBE-AE35-A278-FB0A-7E4A5458947E}"/>
                    </a:ext>
                  </a:extLst>
                </p:cNvPr>
                <p:cNvPicPr/>
                <p:nvPr/>
              </p:nvPicPr>
              <p:blipFill>
                <a:blip r:embed="rId299"/>
                <a:stretch>
                  <a:fillRect/>
                </a:stretch>
              </p:blipFill>
              <p:spPr>
                <a:xfrm>
                  <a:off x="7226572" y="4645822"/>
                  <a:ext cx="10450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072" name="Ink 1071">
                  <a:extLst>
                    <a:ext uri="{FF2B5EF4-FFF2-40B4-BE49-F238E27FC236}">
                      <a16:creationId xmlns:a16="http://schemas.microsoft.com/office/drawing/2014/main" id="{079E082A-8F4C-9A9E-0E0C-2389A4B87F2A}"/>
                    </a:ext>
                  </a:extLst>
                </p14:cNvPr>
                <p14:cNvContentPartPr/>
                <p14:nvPr/>
              </p14:nvContentPartPr>
              <p14:xfrm>
                <a:off x="8274172" y="4334422"/>
                <a:ext cx="139680" cy="799200"/>
              </p14:xfrm>
            </p:contentPart>
          </mc:Choice>
          <mc:Fallback>
            <p:pic>
              <p:nvPicPr>
                <p:cNvPr id="1072" name="Ink 1071">
                  <a:extLst>
                    <a:ext uri="{FF2B5EF4-FFF2-40B4-BE49-F238E27FC236}">
                      <a16:creationId xmlns:a16="http://schemas.microsoft.com/office/drawing/2014/main" id="{079E082A-8F4C-9A9E-0E0C-2389A4B87F2A}"/>
                    </a:ext>
                  </a:extLst>
                </p:cNvPr>
                <p:cNvPicPr/>
                <p:nvPr/>
              </p:nvPicPr>
              <p:blipFill>
                <a:blip r:embed="rId301"/>
                <a:stretch>
                  <a:fillRect/>
                </a:stretch>
              </p:blipFill>
              <p:spPr>
                <a:xfrm>
                  <a:off x="8265172" y="4325422"/>
                  <a:ext cx="157320" cy="81684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073" name="Ink 1072">
                  <a:extLst>
                    <a:ext uri="{FF2B5EF4-FFF2-40B4-BE49-F238E27FC236}">
                      <a16:creationId xmlns:a16="http://schemas.microsoft.com/office/drawing/2014/main" id="{CE92A05D-BB60-E204-0B84-DA166981902D}"/>
                    </a:ext>
                  </a:extLst>
                </p14:cNvPr>
                <p14:cNvContentPartPr/>
                <p14:nvPr/>
              </p14:nvContentPartPr>
              <p14:xfrm>
                <a:off x="8274892" y="5106982"/>
                <a:ext cx="2185920" cy="53640"/>
              </p14:xfrm>
            </p:contentPart>
          </mc:Choice>
          <mc:Fallback>
            <p:pic>
              <p:nvPicPr>
                <p:cNvPr id="1073" name="Ink 1072">
                  <a:extLst>
                    <a:ext uri="{FF2B5EF4-FFF2-40B4-BE49-F238E27FC236}">
                      <a16:creationId xmlns:a16="http://schemas.microsoft.com/office/drawing/2014/main" id="{CE92A05D-BB60-E204-0B84-DA166981902D}"/>
                    </a:ext>
                  </a:extLst>
                </p:cNvPr>
                <p:cNvPicPr/>
                <p:nvPr/>
              </p:nvPicPr>
              <p:blipFill>
                <a:blip r:embed="rId303"/>
                <a:stretch>
                  <a:fillRect/>
                </a:stretch>
              </p:blipFill>
              <p:spPr>
                <a:xfrm>
                  <a:off x="8266252" y="5098342"/>
                  <a:ext cx="22035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074" name="Ink 1073">
                  <a:extLst>
                    <a:ext uri="{FF2B5EF4-FFF2-40B4-BE49-F238E27FC236}">
                      <a16:creationId xmlns:a16="http://schemas.microsoft.com/office/drawing/2014/main" id="{6DFE6ED8-5B21-73C0-A0B8-96A579AF25D5}"/>
                    </a:ext>
                  </a:extLst>
                </p14:cNvPr>
                <p14:cNvContentPartPr/>
                <p14:nvPr/>
              </p14:nvContentPartPr>
              <p14:xfrm>
                <a:off x="8507812" y="4239382"/>
                <a:ext cx="2394720" cy="856800"/>
              </p14:xfrm>
            </p:contentPart>
          </mc:Choice>
          <mc:Fallback>
            <p:pic>
              <p:nvPicPr>
                <p:cNvPr id="1074" name="Ink 1073">
                  <a:extLst>
                    <a:ext uri="{FF2B5EF4-FFF2-40B4-BE49-F238E27FC236}">
                      <a16:creationId xmlns:a16="http://schemas.microsoft.com/office/drawing/2014/main" id="{6DFE6ED8-5B21-73C0-A0B8-96A579AF25D5}"/>
                    </a:ext>
                  </a:extLst>
                </p:cNvPr>
                <p:cNvPicPr/>
                <p:nvPr/>
              </p:nvPicPr>
              <p:blipFill>
                <a:blip r:embed="rId305"/>
                <a:stretch>
                  <a:fillRect/>
                </a:stretch>
              </p:blipFill>
              <p:spPr>
                <a:xfrm>
                  <a:off x="8499172" y="4230742"/>
                  <a:ext cx="2412360" cy="87444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075" name="Ink 1074">
                  <a:extLst>
                    <a:ext uri="{FF2B5EF4-FFF2-40B4-BE49-F238E27FC236}">
                      <a16:creationId xmlns:a16="http://schemas.microsoft.com/office/drawing/2014/main" id="{7763AB0D-FE76-D9E0-8AAE-5A68093FFC77}"/>
                    </a:ext>
                  </a:extLst>
                </p14:cNvPr>
                <p14:cNvContentPartPr/>
                <p14:nvPr/>
              </p14:nvContentPartPr>
              <p14:xfrm>
                <a:off x="8489812" y="4519102"/>
                <a:ext cx="2678400" cy="96120"/>
              </p14:xfrm>
            </p:contentPart>
          </mc:Choice>
          <mc:Fallback>
            <p:pic>
              <p:nvPicPr>
                <p:cNvPr id="1075" name="Ink 1074">
                  <a:extLst>
                    <a:ext uri="{FF2B5EF4-FFF2-40B4-BE49-F238E27FC236}">
                      <a16:creationId xmlns:a16="http://schemas.microsoft.com/office/drawing/2014/main" id="{7763AB0D-FE76-D9E0-8AAE-5A68093FFC77}"/>
                    </a:ext>
                  </a:extLst>
                </p:cNvPr>
                <p:cNvPicPr/>
                <p:nvPr/>
              </p:nvPicPr>
              <p:blipFill>
                <a:blip r:embed="rId307"/>
                <a:stretch>
                  <a:fillRect/>
                </a:stretch>
              </p:blipFill>
              <p:spPr>
                <a:xfrm>
                  <a:off x="8481172" y="4510102"/>
                  <a:ext cx="269604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076" name="Ink 1075">
                  <a:extLst>
                    <a:ext uri="{FF2B5EF4-FFF2-40B4-BE49-F238E27FC236}">
                      <a16:creationId xmlns:a16="http://schemas.microsoft.com/office/drawing/2014/main" id="{9BEA502A-E92A-3EDB-C45E-28DD34A47ED9}"/>
                    </a:ext>
                  </a:extLst>
                </p14:cNvPr>
                <p14:cNvContentPartPr/>
                <p14:nvPr/>
              </p14:nvContentPartPr>
              <p14:xfrm>
                <a:off x="9205132" y="4317862"/>
                <a:ext cx="184320" cy="146880"/>
              </p14:xfrm>
            </p:contentPart>
          </mc:Choice>
          <mc:Fallback>
            <p:pic>
              <p:nvPicPr>
                <p:cNvPr id="1076" name="Ink 1075">
                  <a:extLst>
                    <a:ext uri="{FF2B5EF4-FFF2-40B4-BE49-F238E27FC236}">
                      <a16:creationId xmlns:a16="http://schemas.microsoft.com/office/drawing/2014/main" id="{9BEA502A-E92A-3EDB-C45E-28DD34A47ED9}"/>
                    </a:ext>
                  </a:extLst>
                </p:cNvPr>
                <p:cNvPicPr/>
                <p:nvPr/>
              </p:nvPicPr>
              <p:blipFill>
                <a:blip r:embed="rId309"/>
                <a:stretch>
                  <a:fillRect/>
                </a:stretch>
              </p:blipFill>
              <p:spPr>
                <a:xfrm>
                  <a:off x="9196132" y="4308862"/>
                  <a:ext cx="2019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077" name="Ink 1076">
                  <a:extLst>
                    <a:ext uri="{FF2B5EF4-FFF2-40B4-BE49-F238E27FC236}">
                      <a16:creationId xmlns:a16="http://schemas.microsoft.com/office/drawing/2014/main" id="{95536CFB-07CB-E0C0-B311-0CB4C9D61489}"/>
                    </a:ext>
                  </a:extLst>
                </p14:cNvPr>
                <p14:cNvContentPartPr/>
                <p14:nvPr/>
              </p14:nvContentPartPr>
              <p14:xfrm>
                <a:off x="9390172" y="4378342"/>
                <a:ext cx="117720" cy="83880"/>
              </p14:xfrm>
            </p:contentPart>
          </mc:Choice>
          <mc:Fallback>
            <p:pic>
              <p:nvPicPr>
                <p:cNvPr id="1077" name="Ink 1076">
                  <a:extLst>
                    <a:ext uri="{FF2B5EF4-FFF2-40B4-BE49-F238E27FC236}">
                      <a16:creationId xmlns:a16="http://schemas.microsoft.com/office/drawing/2014/main" id="{95536CFB-07CB-E0C0-B311-0CB4C9D61489}"/>
                    </a:ext>
                  </a:extLst>
                </p:cNvPr>
                <p:cNvPicPr/>
                <p:nvPr/>
              </p:nvPicPr>
              <p:blipFill>
                <a:blip r:embed="rId311"/>
                <a:stretch>
                  <a:fillRect/>
                </a:stretch>
              </p:blipFill>
              <p:spPr>
                <a:xfrm>
                  <a:off x="9381172" y="4369702"/>
                  <a:ext cx="1353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078" name="Ink 1077">
                  <a:extLst>
                    <a:ext uri="{FF2B5EF4-FFF2-40B4-BE49-F238E27FC236}">
                      <a16:creationId xmlns:a16="http://schemas.microsoft.com/office/drawing/2014/main" id="{BD204A93-6893-FA44-B1EE-8A9E8CB266E9}"/>
                    </a:ext>
                  </a:extLst>
                </p14:cNvPr>
                <p14:cNvContentPartPr/>
                <p14:nvPr/>
              </p14:nvContentPartPr>
              <p14:xfrm>
                <a:off x="9539572" y="4458622"/>
                <a:ext cx="92520" cy="4680"/>
              </p14:xfrm>
            </p:contentPart>
          </mc:Choice>
          <mc:Fallback>
            <p:pic>
              <p:nvPicPr>
                <p:cNvPr id="1078" name="Ink 1077">
                  <a:extLst>
                    <a:ext uri="{FF2B5EF4-FFF2-40B4-BE49-F238E27FC236}">
                      <a16:creationId xmlns:a16="http://schemas.microsoft.com/office/drawing/2014/main" id="{BD204A93-6893-FA44-B1EE-8A9E8CB266E9}"/>
                    </a:ext>
                  </a:extLst>
                </p:cNvPr>
                <p:cNvPicPr/>
                <p:nvPr/>
              </p:nvPicPr>
              <p:blipFill>
                <a:blip r:embed="rId313"/>
                <a:stretch>
                  <a:fillRect/>
                </a:stretch>
              </p:blipFill>
              <p:spPr>
                <a:xfrm>
                  <a:off x="9530932" y="4449622"/>
                  <a:ext cx="1101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079" name="Ink 1078">
                  <a:extLst>
                    <a:ext uri="{FF2B5EF4-FFF2-40B4-BE49-F238E27FC236}">
                      <a16:creationId xmlns:a16="http://schemas.microsoft.com/office/drawing/2014/main" id="{E809B3C6-38B5-83D4-DEB4-4E7D8CB28D21}"/>
                    </a:ext>
                  </a:extLst>
                </p14:cNvPr>
                <p14:cNvContentPartPr/>
                <p14:nvPr/>
              </p14:nvContentPartPr>
              <p14:xfrm>
                <a:off x="9698692" y="4303462"/>
                <a:ext cx="79560" cy="163800"/>
              </p14:xfrm>
            </p:contentPart>
          </mc:Choice>
          <mc:Fallback>
            <p:pic>
              <p:nvPicPr>
                <p:cNvPr id="1079" name="Ink 1078">
                  <a:extLst>
                    <a:ext uri="{FF2B5EF4-FFF2-40B4-BE49-F238E27FC236}">
                      <a16:creationId xmlns:a16="http://schemas.microsoft.com/office/drawing/2014/main" id="{E809B3C6-38B5-83D4-DEB4-4E7D8CB28D21}"/>
                    </a:ext>
                  </a:extLst>
                </p:cNvPr>
                <p:cNvPicPr/>
                <p:nvPr/>
              </p:nvPicPr>
              <p:blipFill>
                <a:blip r:embed="rId315"/>
                <a:stretch>
                  <a:fillRect/>
                </a:stretch>
              </p:blipFill>
              <p:spPr>
                <a:xfrm>
                  <a:off x="9690052" y="4294822"/>
                  <a:ext cx="972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081" name="Ink 1080">
                  <a:extLst>
                    <a:ext uri="{FF2B5EF4-FFF2-40B4-BE49-F238E27FC236}">
                      <a16:creationId xmlns:a16="http://schemas.microsoft.com/office/drawing/2014/main" id="{8506685E-97B5-58A7-9296-87150B00BE38}"/>
                    </a:ext>
                  </a:extLst>
                </p14:cNvPr>
                <p14:cNvContentPartPr/>
                <p14:nvPr/>
              </p14:nvContentPartPr>
              <p14:xfrm>
                <a:off x="8612932" y="4680742"/>
                <a:ext cx="103320" cy="79920"/>
              </p14:xfrm>
            </p:contentPart>
          </mc:Choice>
          <mc:Fallback>
            <p:pic>
              <p:nvPicPr>
                <p:cNvPr id="1081" name="Ink 1080">
                  <a:extLst>
                    <a:ext uri="{FF2B5EF4-FFF2-40B4-BE49-F238E27FC236}">
                      <a16:creationId xmlns:a16="http://schemas.microsoft.com/office/drawing/2014/main" id="{8506685E-97B5-58A7-9296-87150B00BE38}"/>
                    </a:ext>
                  </a:extLst>
                </p:cNvPr>
                <p:cNvPicPr/>
                <p:nvPr/>
              </p:nvPicPr>
              <p:blipFill>
                <a:blip r:embed="rId317"/>
                <a:stretch>
                  <a:fillRect/>
                </a:stretch>
              </p:blipFill>
              <p:spPr>
                <a:xfrm>
                  <a:off x="8603932" y="4672102"/>
                  <a:ext cx="1209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082" name="Ink 1081">
                  <a:extLst>
                    <a:ext uri="{FF2B5EF4-FFF2-40B4-BE49-F238E27FC236}">
                      <a16:creationId xmlns:a16="http://schemas.microsoft.com/office/drawing/2014/main" id="{EDDDF43E-410C-FBBC-082F-7E42A40F71F6}"/>
                    </a:ext>
                  </a:extLst>
                </p14:cNvPr>
                <p14:cNvContentPartPr/>
                <p14:nvPr/>
              </p14:nvContentPartPr>
              <p14:xfrm>
                <a:off x="8759812" y="4664902"/>
                <a:ext cx="86760" cy="79560"/>
              </p14:xfrm>
            </p:contentPart>
          </mc:Choice>
          <mc:Fallback>
            <p:pic>
              <p:nvPicPr>
                <p:cNvPr id="1082" name="Ink 1081">
                  <a:extLst>
                    <a:ext uri="{FF2B5EF4-FFF2-40B4-BE49-F238E27FC236}">
                      <a16:creationId xmlns:a16="http://schemas.microsoft.com/office/drawing/2014/main" id="{EDDDF43E-410C-FBBC-082F-7E42A40F71F6}"/>
                    </a:ext>
                  </a:extLst>
                </p:cNvPr>
                <p:cNvPicPr/>
                <p:nvPr/>
              </p:nvPicPr>
              <p:blipFill>
                <a:blip r:embed="rId319"/>
                <a:stretch>
                  <a:fillRect/>
                </a:stretch>
              </p:blipFill>
              <p:spPr>
                <a:xfrm>
                  <a:off x="8751172" y="4655902"/>
                  <a:ext cx="1044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083" name="Ink 1082">
                  <a:extLst>
                    <a:ext uri="{FF2B5EF4-FFF2-40B4-BE49-F238E27FC236}">
                      <a16:creationId xmlns:a16="http://schemas.microsoft.com/office/drawing/2014/main" id="{41FAFAAB-4DD1-E20A-5DAC-C0C4404E6C39}"/>
                    </a:ext>
                  </a:extLst>
                </p14:cNvPr>
                <p14:cNvContentPartPr/>
                <p14:nvPr/>
              </p14:nvContentPartPr>
              <p14:xfrm>
                <a:off x="8858812" y="4611982"/>
                <a:ext cx="74520" cy="129240"/>
              </p14:xfrm>
            </p:contentPart>
          </mc:Choice>
          <mc:Fallback>
            <p:pic>
              <p:nvPicPr>
                <p:cNvPr id="1083" name="Ink 1082">
                  <a:extLst>
                    <a:ext uri="{FF2B5EF4-FFF2-40B4-BE49-F238E27FC236}">
                      <a16:creationId xmlns:a16="http://schemas.microsoft.com/office/drawing/2014/main" id="{41FAFAAB-4DD1-E20A-5DAC-C0C4404E6C39}"/>
                    </a:ext>
                  </a:extLst>
                </p:cNvPr>
                <p:cNvPicPr/>
                <p:nvPr/>
              </p:nvPicPr>
              <p:blipFill>
                <a:blip r:embed="rId321"/>
                <a:stretch>
                  <a:fillRect/>
                </a:stretch>
              </p:blipFill>
              <p:spPr>
                <a:xfrm>
                  <a:off x="8849812" y="4602982"/>
                  <a:ext cx="921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084" name="Ink 1083">
                  <a:extLst>
                    <a:ext uri="{FF2B5EF4-FFF2-40B4-BE49-F238E27FC236}">
                      <a16:creationId xmlns:a16="http://schemas.microsoft.com/office/drawing/2014/main" id="{3952FD31-E96F-C2D8-F031-C827325FA12A}"/>
                    </a:ext>
                  </a:extLst>
                </p14:cNvPr>
                <p14:cNvContentPartPr/>
                <p14:nvPr/>
              </p14:nvContentPartPr>
              <p14:xfrm>
                <a:off x="9082012" y="4712422"/>
                <a:ext cx="30600" cy="87840"/>
              </p14:xfrm>
            </p:contentPart>
          </mc:Choice>
          <mc:Fallback>
            <p:pic>
              <p:nvPicPr>
                <p:cNvPr id="1084" name="Ink 1083">
                  <a:extLst>
                    <a:ext uri="{FF2B5EF4-FFF2-40B4-BE49-F238E27FC236}">
                      <a16:creationId xmlns:a16="http://schemas.microsoft.com/office/drawing/2014/main" id="{3952FD31-E96F-C2D8-F031-C827325FA12A}"/>
                    </a:ext>
                  </a:extLst>
                </p:cNvPr>
                <p:cNvPicPr/>
                <p:nvPr/>
              </p:nvPicPr>
              <p:blipFill>
                <a:blip r:embed="rId323"/>
                <a:stretch>
                  <a:fillRect/>
                </a:stretch>
              </p:blipFill>
              <p:spPr>
                <a:xfrm>
                  <a:off x="9073372" y="4703782"/>
                  <a:ext cx="482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085" name="Ink 1084">
                  <a:extLst>
                    <a:ext uri="{FF2B5EF4-FFF2-40B4-BE49-F238E27FC236}">
                      <a16:creationId xmlns:a16="http://schemas.microsoft.com/office/drawing/2014/main" id="{911883ED-460F-6DE8-F5D5-0384893362E8}"/>
                    </a:ext>
                  </a:extLst>
                </p14:cNvPr>
                <p14:cNvContentPartPr/>
                <p14:nvPr/>
              </p14:nvContentPartPr>
              <p14:xfrm>
                <a:off x="9138532" y="4564102"/>
                <a:ext cx="17280" cy="34200"/>
              </p14:xfrm>
            </p:contentPart>
          </mc:Choice>
          <mc:Fallback>
            <p:pic>
              <p:nvPicPr>
                <p:cNvPr id="1085" name="Ink 1084">
                  <a:extLst>
                    <a:ext uri="{FF2B5EF4-FFF2-40B4-BE49-F238E27FC236}">
                      <a16:creationId xmlns:a16="http://schemas.microsoft.com/office/drawing/2014/main" id="{911883ED-460F-6DE8-F5D5-0384893362E8}"/>
                    </a:ext>
                  </a:extLst>
                </p:cNvPr>
                <p:cNvPicPr/>
                <p:nvPr/>
              </p:nvPicPr>
              <p:blipFill>
                <a:blip r:embed="rId325"/>
                <a:stretch>
                  <a:fillRect/>
                </a:stretch>
              </p:blipFill>
              <p:spPr>
                <a:xfrm>
                  <a:off x="9129532" y="4555102"/>
                  <a:ext cx="349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086" name="Ink 1085">
                  <a:extLst>
                    <a:ext uri="{FF2B5EF4-FFF2-40B4-BE49-F238E27FC236}">
                      <a16:creationId xmlns:a16="http://schemas.microsoft.com/office/drawing/2014/main" id="{7BB335BA-3BCA-74DE-37A4-36987BF1DAE8}"/>
                    </a:ext>
                  </a:extLst>
                </p14:cNvPr>
                <p14:cNvContentPartPr/>
                <p14:nvPr/>
              </p14:nvContentPartPr>
              <p14:xfrm>
                <a:off x="9170572" y="4640422"/>
                <a:ext cx="51840" cy="144000"/>
              </p14:xfrm>
            </p:contentPart>
          </mc:Choice>
          <mc:Fallback>
            <p:pic>
              <p:nvPicPr>
                <p:cNvPr id="1086" name="Ink 1085">
                  <a:extLst>
                    <a:ext uri="{FF2B5EF4-FFF2-40B4-BE49-F238E27FC236}">
                      <a16:creationId xmlns:a16="http://schemas.microsoft.com/office/drawing/2014/main" id="{7BB335BA-3BCA-74DE-37A4-36987BF1DAE8}"/>
                    </a:ext>
                  </a:extLst>
                </p:cNvPr>
                <p:cNvPicPr/>
                <p:nvPr/>
              </p:nvPicPr>
              <p:blipFill>
                <a:blip r:embed="rId327"/>
                <a:stretch>
                  <a:fillRect/>
                </a:stretch>
              </p:blipFill>
              <p:spPr>
                <a:xfrm>
                  <a:off x="9161572" y="4631422"/>
                  <a:ext cx="694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1087" name="Ink 1086">
                  <a:extLst>
                    <a:ext uri="{FF2B5EF4-FFF2-40B4-BE49-F238E27FC236}">
                      <a16:creationId xmlns:a16="http://schemas.microsoft.com/office/drawing/2014/main" id="{9FDA8563-A845-A94A-0217-CD908E0E3A20}"/>
                    </a:ext>
                  </a:extLst>
                </p14:cNvPr>
                <p14:cNvContentPartPr/>
                <p14:nvPr/>
              </p14:nvContentPartPr>
              <p14:xfrm>
                <a:off x="9173452" y="4695502"/>
                <a:ext cx="144000" cy="66600"/>
              </p14:xfrm>
            </p:contentPart>
          </mc:Choice>
          <mc:Fallback>
            <p:pic>
              <p:nvPicPr>
                <p:cNvPr id="1087" name="Ink 1086">
                  <a:extLst>
                    <a:ext uri="{FF2B5EF4-FFF2-40B4-BE49-F238E27FC236}">
                      <a16:creationId xmlns:a16="http://schemas.microsoft.com/office/drawing/2014/main" id="{9FDA8563-A845-A94A-0217-CD908E0E3A20}"/>
                    </a:ext>
                  </a:extLst>
                </p:cNvPr>
                <p:cNvPicPr/>
                <p:nvPr/>
              </p:nvPicPr>
              <p:blipFill>
                <a:blip r:embed="rId329"/>
                <a:stretch>
                  <a:fillRect/>
                </a:stretch>
              </p:blipFill>
              <p:spPr>
                <a:xfrm>
                  <a:off x="9164812" y="4686862"/>
                  <a:ext cx="16164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1088" name="Ink 1087">
                  <a:extLst>
                    <a:ext uri="{FF2B5EF4-FFF2-40B4-BE49-F238E27FC236}">
                      <a16:creationId xmlns:a16="http://schemas.microsoft.com/office/drawing/2014/main" id="{4282D35A-8CF9-4A3A-6574-7EF6D284B9C4}"/>
                    </a:ext>
                  </a:extLst>
                </p14:cNvPr>
                <p14:cNvContentPartPr/>
                <p14:nvPr/>
              </p14:nvContentPartPr>
              <p14:xfrm>
                <a:off x="9349492" y="4675342"/>
                <a:ext cx="104040" cy="95760"/>
              </p14:xfrm>
            </p:contentPart>
          </mc:Choice>
          <mc:Fallback>
            <p:pic>
              <p:nvPicPr>
                <p:cNvPr id="1088" name="Ink 1087">
                  <a:extLst>
                    <a:ext uri="{FF2B5EF4-FFF2-40B4-BE49-F238E27FC236}">
                      <a16:creationId xmlns:a16="http://schemas.microsoft.com/office/drawing/2014/main" id="{4282D35A-8CF9-4A3A-6574-7EF6D284B9C4}"/>
                    </a:ext>
                  </a:extLst>
                </p:cNvPr>
                <p:cNvPicPr/>
                <p:nvPr/>
              </p:nvPicPr>
              <p:blipFill>
                <a:blip r:embed="rId331"/>
                <a:stretch>
                  <a:fillRect/>
                </a:stretch>
              </p:blipFill>
              <p:spPr>
                <a:xfrm>
                  <a:off x="9340852" y="4666342"/>
                  <a:ext cx="12168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1089" name="Ink 1088">
                  <a:extLst>
                    <a:ext uri="{FF2B5EF4-FFF2-40B4-BE49-F238E27FC236}">
                      <a16:creationId xmlns:a16="http://schemas.microsoft.com/office/drawing/2014/main" id="{D3C3D13D-3E52-93FA-A303-9A6EB54B7616}"/>
                    </a:ext>
                  </a:extLst>
                </p14:cNvPr>
                <p14:cNvContentPartPr/>
                <p14:nvPr/>
              </p14:nvContentPartPr>
              <p14:xfrm>
                <a:off x="9507172" y="4654822"/>
                <a:ext cx="9000" cy="79200"/>
              </p14:xfrm>
            </p:contentPart>
          </mc:Choice>
          <mc:Fallback>
            <p:pic>
              <p:nvPicPr>
                <p:cNvPr id="1089" name="Ink 1088">
                  <a:extLst>
                    <a:ext uri="{FF2B5EF4-FFF2-40B4-BE49-F238E27FC236}">
                      <a16:creationId xmlns:a16="http://schemas.microsoft.com/office/drawing/2014/main" id="{D3C3D13D-3E52-93FA-A303-9A6EB54B7616}"/>
                    </a:ext>
                  </a:extLst>
                </p:cNvPr>
                <p:cNvPicPr/>
                <p:nvPr/>
              </p:nvPicPr>
              <p:blipFill>
                <a:blip r:embed="rId333"/>
                <a:stretch>
                  <a:fillRect/>
                </a:stretch>
              </p:blipFill>
              <p:spPr>
                <a:xfrm>
                  <a:off x="9498532" y="4645822"/>
                  <a:ext cx="266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1090" name="Ink 1089">
                  <a:extLst>
                    <a:ext uri="{FF2B5EF4-FFF2-40B4-BE49-F238E27FC236}">
                      <a16:creationId xmlns:a16="http://schemas.microsoft.com/office/drawing/2014/main" id="{A394F2D8-5C90-7BE8-7FC8-24AF265EC332}"/>
                    </a:ext>
                  </a:extLst>
                </p14:cNvPr>
                <p14:cNvContentPartPr/>
                <p14:nvPr/>
              </p14:nvContentPartPr>
              <p14:xfrm>
                <a:off x="9554332" y="4651222"/>
                <a:ext cx="149040" cy="140040"/>
              </p14:xfrm>
            </p:contentPart>
          </mc:Choice>
          <mc:Fallback>
            <p:pic>
              <p:nvPicPr>
                <p:cNvPr id="1090" name="Ink 1089">
                  <a:extLst>
                    <a:ext uri="{FF2B5EF4-FFF2-40B4-BE49-F238E27FC236}">
                      <a16:creationId xmlns:a16="http://schemas.microsoft.com/office/drawing/2014/main" id="{A394F2D8-5C90-7BE8-7FC8-24AF265EC332}"/>
                    </a:ext>
                  </a:extLst>
                </p:cNvPr>
                <p:cNvPicPr/>
                <p:nvPr/>
              </p:nvPicPr>
              <p:blipFill>
                <a:blip r:embed="rId335"/>
                <a:stretch>
                  <a:fillRect/>
                </a:stretch>
              </p:blipFill>
              <p:spPr>
                <a:xfrm>
                  <a:off x="9545692" y="4642222"/>
                  <a:ext cx="1666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1091" name="Ink 1090">
                  <a:extLst>
                    <a:ext uri="{FF2B5EF4-FFF2-40B4-BE49-F238E27FC236}">
                      <a16:creationId xmlns:a16="http://schemas.microsoft.com/office/drawing/2014/main" id="{0549A034-DC7A-4220-4B53-4C859BEBA037}"/>
                    </a:ext>
                  </a:extLst>
                </p14:cNvPr>
                <p14:cNvContentPartPr/>
                <p14:nvPr/>
              </p14:nvContentPartPr>
              <p14:xfrm>
                <a:off x="8845852" y="4866142"/>
                <a:ext cx="134640" cy="204480"/>
              </p14:xfrm>
            </p:contentPart>
          </mc:Choice>
          <mc:Fallback>
            <p:pic>
              <p:nvPicPr>
                <p:cNvPr id="1091" name="Ink 1090">
                  <a:extLst>
                    <a:ext uri="{FF2B5EF4-FFF2-40B4-BE49-F238E27FC236}">
                      <a16:creationId xmlns:a16="http://schemas.microsoft.com/office/drawing/2014/main" id="{0549A034-DC7A-4220-4B53-4C859BEBA037}"/>
                    </a:ext>
                  </a:extLst>
                </p:cNvPr>
                <p:cNvPicPr/>
                <p:nvPr/>
              </p:nvPicPr>
              <p:blipFill>
                <a:blip r:embed="rId337"/>
                <a:stretch>
                  <a:fillRect/>
                </a:stretch>
              </p:blipFill>
              <p:spPr>
                <a:xfrm>
                  <a:off x="8836852" y="4857142"/>
                  <a:ext cx="1522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1092" name="Ink 1091">
                  <a:extLst>
                    <a:ext uri="{FF2B5EF4-FFF2-40B4-BE49-F238E27FC236}">
                      <a16:creationId xmlns:a16="http://schemas.microsoft.com/office/drawing/2014/main" id="{C4A3BB70-BEBF-2527-1836-6DB8D7696646}"/>
                    </a:ext>
                  </a:extLst>
                </p14:cNvPr>
                <p14:cNvContentPartPr/>
                <p14:nvPr/>
              </p14:nvContentPartPr>
              <p14:xfrm>
                <a:off x="9052852" y="4890622"/>
                <a:ext cx="349200" cy="144360"/>
              </p14:xfrm>
            </p:contentPart>
          </mc:Choice>
          <mc:Fallback>
            <p:pic>
              <p:nvPicPr>
                <p:cNvPr id="1092" name="Ink 1091">
                  <a:extLst>
                    <a:ext uri="{FF2B5EF4-FFF2-40B4-BE49-F238E27FC236}">
                      <a16:creationId xmlns:a16="http://schemas.microsoft.com/office/drawing/2014/main" id="{C4A3BB70-BEBF-2527-1836-6DB8D7696646}"/>
                    </a:ext>
                  </a:extLst>
                </p:cNvPr>
                <p:cNvPicPr/>
                <p:nvPr/>
              </p:nvPicPr>
              <p:blipFill>
                <a:blip r:embed="rId339"/>
                <a:stretch>
                  <a:fillRect/>
                </a:stretch>
              </p:blipFill>
              <p:spPr>
                <a:xfrm>
                  <a:off x="9043852" y="4881622"/>
                  <a:ext cx="36684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1093" name="Ink 1092">
                  <a:extLst>
                    <a:ext uri="{FF2B5EF4-FFF2-40B4-BE49-F238E27FC236}">
                      <a16:creationId xmlns:a16="http://schemas.microsoft.com/office/drawing/2014/main" id="{2F755E8C-D594-2FA1-9F28-A6D61E895C7C}"/>
                    </a:ext>
                  </a:extLst>
                </p14:cNvPr>
                <p14:cNvContentPartPr/>
                <p14:nvPr/>
              </p14:nvContentPartPr>
              <p14:xfrm>
                <a:off x="9476212" y="5018782"/>
                <a:ext cx="34200" cy="50400"/>
              </p14:xfrm>
            </p:contentPart>
          </mc:Choice>
          <mc:Fallback>
            <p:pic>
              <p:nvPicPr>
                <p:cNvPr id="1093" name="Ink 1092">
                  <a:extLst>
                    <a:ext uri="{FF2B5EF4-FFF2-40B4-BE49-F238E27FC236}">
                      <a16:creationId xmlns:a16="http://schemas.microsoft.com/office/drawing/2014/main" id="{2F755E8C-D594-2FA1-9F28-A6D61E895C7C}"/>
                    </a:ext>
                  </a:extLst>
                </p:cNvPr>
                <p:cNvPicPr/>
                <p:nvPr/>
              </p:nvPicPr>
              <p:blipFill>
                <a:blip r:embed="rId341"/>
                <a:stretch>
                  <a:fillRect/>
                </a:stretch>
              </p:blipFill>
              <p:spPr>
                <a:xfrm>
                  <a:off x="9467572" y="5009782"/>
                  <a:ext cx="518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1094" name="Ink 1093">
                  <a:extLst>
                    <a:ext uri="{FF2B5EF4-FFF2-40B4-BE49-F238E27FC236}">
                      <a16:creationId xmlns:a16="http://schemas.microsoft.com/office/drawing/2014/main" id="{7C9634BF-F014-9997-5360-19E51CFAB8B6}"/>
                    </a:ext>
                  </a:extLst>
                </p14:cNvPr>
                <p14:cNvContentPartPr/>
                <p14:nvPr/>
              </p14:nvContentPartPr>
              <p14:xfrm>
                <a:off x="9647212" y="4965502"/>
                <a:ext cx="48240" cy="124920"/>
              </p14:xfrm>
            </p:contentPart>
          </mc:Choice>
          <mc:Fallback>
            <p:pic>
              <p:nvPicPr>
                <p:cNvPr id="1094" name="Ink 1093">
                  <a:extLst>
                    <a:ext uri="{FF2B5EF4-FFF2-40B4-BE49-F238E27FC236}">
                      <a16:creationId xmlns:a16="http://schemas.microsoft.com/office/drawing/2014/main" id="{7C9634BF-F014-9997-5360-19E51CFAB8B6}"/>
                    </a:ext>
                  </a:extLst>
                </p:cNvPr>
                <p:cNvPicPr/>
                <p:nvPr/>
              </p:nvPicPr>
              <p:blipFill>
                <a:blip r:embed="rId343"/>
                <a:stretch>
                  <a:fillRect/>
                </a:stretch>
              </p:blipFill>
              <p:spPr>
                <a:xfrm>
                  <a:off x="9638212" y="4956502"/>
                  <a:ext cx="658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1096" name="Ink 1095">
                  <a:extLst>
                    <a:ext uri="{FF2B5EF4-FFF2-40B4-BE49-F238E27FC236}">
                      <a16:creationId xmlns:a16="http://schemas.microsoft.com/office/drawing/2014/main" id="{AAF6CF24-3D4E-B26D-43AD-57DCDBD9E8AE}"/>
                    </a:ext>
                  </a:extLst>
                </p14:cNvPr>
                <p14:cNvContentPartPr/>
                <p14:nvPr/>
              </p14:nvContentPartPr>
              <p14:xfrm>
                <a:off x="9633892" y="4934182"/>
                <a:ext cx="397440" cy="118440"/>
              </p14:xfrm>
            </p:contentPart>
          </mc:Choice>
          <mc:Fallback>
            <p:pic>
              <p:nvPicPr>
                <p:cNvPr id="1096" name="Ink 1095">
                  <a:extLst>
                    <a:ext uri="{FF2B5EF4-FFF2-40B4-BE49-F238E27FC236}">
                      <a16:creationId xmlns:a16="http://schemas.microsoft.com/office/drawing/2014/main" id="{AAF6CF24-3D4E-B26D-43AD-57DCDBD9E8AE}"/>
                    </a:ext>
                  </a:extLst>
                </p:cNvPr>
                <p:cNvPicPr/>
                <p:nvPr/>
              </p:nvPicPr>
              <p:blipFill>
                <a:blip r:embed="rId345"/>
                <a:stretch>
                  <a:fillRect/>
                </a:stretch>
              </p:blipFill>
              <p:spPr>
                <a:xfrm>
                  <a:off x="9625252" y="4925542"/>
                  <a:ext cx="4150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1097" name="Ink 1096">
                  <a:extLst>
                    <a:ext uri="{FF2B5EF4-FFF2-40B4-BE49-F238E27FC236}">
                      <a16:creationId xmlns:a16="http://schemas.microsoft.com/office/drawing/2014/main" id="{43AC90D7-B10D-28EB-17D2-6DAF4641ACB7}"/>
                    </a:ext>
                  </a:extLst>
                </p14:cNvPr>
                <p14:cNvContentPartPr/>
                <p14:nvPr/>
              </p14:nvContentPartPr>
              <p14:xfrm>
                <a:off x="10015132" y="4925182"/>
                <a:ext cx="14400" cy="23040"/>
              </p14:xfrm>
            </p:contentPart>
          </mc:Choice>
          <mc:Fallback>
            <p:pic>
              <p:nvPicPr>
                <p:cNvPr id="1097" name="Ink 1096">
                  <a:extLst>
                    <a:ext uri="{FF2B5EF4-FFF2-40B4-BE49-F238E27FC236}">
                      <a16:creationId xmlns:a16="http://schemas.microsoft.com/office/drawing/2014/main" id="{43AC90D7-B10D-28EB-17D2-6DAF4641ACB7}"/>
                    </a:ext>
                  </a:extLst>
                </p:cNvPr>
                <p:cNvPicPr/>
                <p:nvPr/>
              </p:nvPicPr>
              <p:blipFill>
                <a:blip r:embed="rId347"/>
                <a:stretch>
                  <a:fillRect/>
                </a:stretch>
              </p:blipFill>
              <p:spPr>
                <a:xfrm>
                  <a:off x="10006492" y="4916542"/>
                  <a:ext cx="320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1098" name="Ink 1097">
                  <a:extLst>
                    <a:ext uri="{FF2B5EF4-FFF2-40B4-BE49-F238E27FC236}">
                      <a16:creationId xmlns:a16="http://schemas.microsoft.com/office/drawing/2014/main" id="{1ED97A3E-C487-86C4-B2DD-B7A83EE154E1}"/>
                    </a:ext>
                  </a:extLst>
                </p14:cNvPr>
                <p14:cNvContentPartPr/>
                <p14:nvPr/>
              </p14:nvContentPartPr>
              <p14:xfrm>
                <a:off x="10038532" y="4989622"/>
                <a:ext cx="144360" cy="82800"/>
              </p14:xfrm>
            </p:contentPart>
          </mc:Choice>
          <mc:Fallback>
            <p:pic>
              <p:nvPicPr>
                <p:cNvPr id="1098" name="Ink 1097">
                  <a:extLst>
                    <a:ext uri="{FF2B5EF4-FFF2-40B4-BE49-F238E27FC236}">
                      <a16:creationId xmlns:a16="http://schemas.microsoft.com/office/drawing/2014/main" id="{1ED97A3E-C487-86C4-B2DD-B7A83EE154E1}"/>
                    </a:ext>
                  </a:extLst>
                </p:cNvPr>
                <p:cNvPicPr/>
                <p:nvPr/>
              </p:nvPicPr>
              <p:blipFill>
                <a:blip r:embed="rId349"/>
                <a:stretch>
                  <a:fillRect/>
                </a:stretch>
              </p:blipFill>
              <p:spPr>
                <a:xfrm>
                  <a:off x="10029532" y="4980622"/>
                  <a:ext cx="16200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1099" name="Ink 1098">
                  <a:extLst>
                    <a:ext uri="{FF2B5EF4-FFF2-40B4-BE49-F238E27FC236}">
                      <a16:creationId xmlns:a16="http://schemas.microsoft.com/office/drawing/2014/main" id="{EA604265-6653-9743-04E9-E989A688F16F}"/>
                    </a:ext>
                  </a:extLst>
                </p14:cNvPr>
                <p14:cNvContentPartPr/>
                <p14:nvPr/>
              </p14:nvContentPartPr>
              <p14:xfrm>
                <a:off x="10151572" y="4951462"/>
                <a:ext cx="72720" cy="135000"/>
              </p14:xfrm>
            </p:contentPart>
          </mc:Choice>
          <mc:Fallback>
            <p:pic>
              <p:nvPicPr>
                <p:cNvPr id="1099" name="Ink 1098">
                  <a:extLst>
                    <a:ext uri="{FF2B5EF4-FFF2-40B4-BE49-F238E27FC236}">
                      <a16:creationId xmlns:a16="http://schemas.microsoft.com/office/drawing/2014/main" id="{EA604265-6653-9743-04E9-E989A688F16F}"/>
                    </a:ext>
                  </a:extLst>
                </p:cNvPr>
                <p:cNvPicPr/>
                <p:nvPr/>
              </p:nvPicPr>
              <p:blipFill>
                <a:blip r:embed="rId351"/>
                <a:stretch>
                  <a:fillRect/>
                </a:stretch>
              </p:blipFill>
              <p:spPr>
                <a:xfrm>
                  <a:off x="10142932" y="4942822"/>
                  <a:ext cx="9036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1100" name="Ink 1099">
                  <a:extLst>
                    <a:ext uri="{FF2B5EF4-FFF2-40B4-BE49-F238E27FC236}">
                      <a16:creationId xmlns:a16="http://schemas.microsoft.com/office/drawing/2014/main" id="{6F795AB7-8CBF-7163-DF4B-6DD258EA894A}"/>
                    </a:ext>
                  </a:extLst>
                </p14:cNvPr>
                <p14:cNvContentPartPr/>
                <p14:nvPr/>
              </p14:nvContentPartPr>
              <p14:xfrm>
                <a:off x="10280092" y="4942102"/>
                <a:ext cx="178200" cy="238320"/>
              </p14:xfrm>
            </p:contentPart>
          </mc:Choice>
          <mc:Fallback>
            <p:pic>
              <p:nvPicPr>
                <p:cNvPr id="1100" name="Ink 1099">
                  <a:extLst>
                    <a:ext uri="{FF2B5EF4-FFF2-40B4-BE49-F238E27FC236}">
                      <a16:creationId xmlns:a16="http://schemas.microsoft.com/office/drawing/2014/main" id="{6F795AB7-8CBF-7163-DF4B-6DD258EA894A}"/>
                    </a:ext>
                  </a:extLst>
                </p:cNvPr>
                <p:cNvPicPr/>
                <p:nvPr/>
              </p:nvPicPr>
              <p:blipFill>
                <a:blip r:embed="rId353"/>
                <a:stretch>
                  <a:fillRect/>
                </a:stretch>
              </p:blipFill>
              <p:spPr>
                <a:xfrm>
                  <a:off x="10271092" y="4933102"/>
                  <a:ext cx="1958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1101" name="Ink 1100">
                  <a:extLst>
                    <a:ext uri="{FF2B5EF4-FFF2-40B4-BE49-F238E27FC236}">
                      <a16:creationId xmlns:a16="http://schemas.microsoft.com/office/drawing/2014/main" id="{180395A3-90DE-604C-F8C3-86EA0E507DA2}"/>
                    </a:ext>
                  </a:extLst>
                </p14:cNvPr>
                <p14:cNvContentPartPr/>
                <p14:nvPr/>
              </p14:nvContentPartPr>
              <p14:xfrm>
                <a:off x="10519132" y="4948582"/>
                <a:ext cx="20520" cy="124200"/>
              </p14:xfrm>
            </p:contentPart>
          </mc:Choice>
          <mc:Fallback>
            <p:pic>
              <p:nvPicPr>
                <p:cNvPr id="1101" name="Ink 1100">
                  <a:extLst>
                    <a:ext uri="{FF2B5EF4-FFF2-40B4-BE49-F238E27FC236}">
                      <a16:creationId xmlns:a16="http://schemas.microsoft.com/office/drawing/2014/main" id="{180395A3-90DE-604C-F8C3-86EA0E507DA2}"/>
                    </a:ext>
                  </a:extLst>
                </p:cNvPr>
                <p:cNvPicPr/>
                <p:nvPr/>
              </p:nvPicPr>
              <p:blipFill>
                <a:blip r:embed="rId355"/>
                <a:stretch>
                  <a:fillRect/>
                </a:stretch>
              </p:blipFill>
              <p:spPr>
                <a:xfrm>
                  <a:off x="10510492" y="4939582"/>
                  <a:ext cx="381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1102" name="Ink 1101">
                  <a:extLst>
                    <a:ext uri="{FF2B5EF4-FFF2-40B4-BE49-F238E27FC236}">
                      <a16:creationId xmlns:a16="http://schemas.microsoft.com/office/drawing/2014/main" id="{3408C0CA-9CD3-FFC5-EAE7-0426C19F9641}"/>
                    </a:ext>
                  </a:extLst>
                </p14:cNvPr>
                <p14:cNvContentPartPr/>
                <p14:nvPr/>
              </p14:nvContentPartPr>
              <p14:xfrm>
                <a:off x="10502932" y="5009422"/>
                <a:ext cx="125640" cy="309600"/>
              </p14:xfrm>
            </p:contentPart>
          </mc:Choice>
          <mc:Fallback>
            <p:pic>
              <p:nvPicPr>
                <p:cNvPr id="1102" name="Ink 1101">
                  <a:extLst>
                    <a:ext uri="{FF2B5EF4-FFF2-40B4-BE49-F238E27FC236}">
                      <a16:creationId xmlns:a16="http://schemas.microsoft.com/office/drawing/2014/main" id="{3408C0CA-9CD3-FFC5-EAE7-0426C19F9641}"/>
                    </a:ext>
                  </a:extLst>
                </p:cNvPr>
                <p:cNvPicPr/>
                <p:nvPr/>
              </p:nvPicPr>
              <p:blipFill>
                <a:blip r:embed="rId357"/>
                <a:stretch>
                  <a:fillRect/>
                </a:stretch>
              </p:blipFill>
              <p:spPr>
                <a:xfrm>
                  <a:off x="10493932" y="5000782"/>
                  <a:ext cx="1432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1104" name="Ink 1103">
                  <a:extLst>
                    <a:ext uri="{FF2B5EF4-FFF2-40B4-BE49-F238E27FC236}">
                      <a16:creationId xmlns:a16="http://schemas.microsoft.com/office/drawing/2014/main" id="{4912E9CF-B2A0-ACFC-9243-93852094E616}"/>
                    </a:ext>
                  </a:extLst>
                </p14:cNvPr>
                <p14:cNvContentPartPr/>
                <p14:nvPr/>
              </p14:nvContentPartPr>
              <p14:xfrm>
                <a:off x="6461212" y="3506062"/>
                <a:ext cx="22680" cy="254160"/>
              </p14:xfrm>
            </p:contentPart>
          </mc:Choice>
          <mc:Fallback>
            <p:pic>
              <p:nvPicPr>
                <p:cNvPr id="1104" name="Ink 1103">
                  <a:extLst>
                    <a:ext uri="{FF2B5EF4-FFF2-40B4-BE49-F238E27FC236}">
                      <a16:creationId xmlns:a16="http://schemas.microsoft.com/office/drawing/2014/main" id="{4912E9CF-B2A0-ACFC-9243-93852094E616}"/>
                    </a:ext>
                  </a:extLst>
                </p:cNvPr>
                <p:cNvPicPr/>
                <p:nvPr/>
              </p:nvPicPr>
              <p:blipFill>
                <a:blip r:embed="rId359"/>
                <a:stretch>
                  <a:fillRect/>
                </a:stretch>
              </p:blipFill>
              <p:spPr>
                <a:xfrm>
                  <a:off x="6452572" y="3497422"/>
                  <a:ext cx="403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1105" name="Ink 1104">
                  <a:extLst>
                    <a:ext uri="{FF2B5EF4-FFF2-40B4-BE49-F238E27FC236}">
                      <a16:creationId xmlns:a16="http://schemas.microsoft.com/office/drawing/2014/main" id="{928831E3-B6F1-EA49-A18E-F26311C46F86}"/>
                    </a:ext>
                  </a:extLst>
                </p14:cNvPr>
                <p14:cNvContentPartPr/>
                <p14:nvPr/>
              </p14:nvContentPartPr>
              <p14:xfrm>
                <a:off x="6482452" y="3727822"/>
                <a:ext cx="2526480" cy="98280"/>
              </p14:xfrm>
            </p:contentPart>
          </mc:Choice>
          <mc:Fallback>
            <p:pic>
              <p:nvPicPr>
                <p:cNvPr id="1105" name="Ink 1104">
                  <a:extLst>
                    <a:ext uri="{FF2B5EF4-FFF2-40B4-BE49-F238E27FC236}">
                      <a16:creationId xmlns:a16="http://schemas.microsoft.com/office/drawing/2014/main" id="{928831E3-B6F1-EA49-A18E-F26311C46F86}"/>
                    </a:ext>
                  </a:extLst>
                </p:cNvPr>
                <p:cNvPicPr/>
                <p:nvPr/>
              </p:nvPicPr>
              <p:blipFill>
                <a:blip r:embed="rId361"/>
                <a:stretch>
                  <a:fillRect/>
                </a:stretch>
              </p:blipFill>
              <p:spPr>
                <a:xfrm>
                  <a:off x="6473812" y="3719182"/>
                  <a:ext cx="25441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1106" name="Ink 1105">
                  <a:extLst>
                    <a:ext uri="{FF2B5EF4-FFF2-40B4-BE49-F238E27FC236}">
                      <a16:creationId xmlns:a16="http://schemas.microsoft.com/office/drawing/2014/main" id="{CC5AFA47-F765-21EA-FD28-674A3AEEE3A3}"/>
                    </a:ext>
                  </a:extLst>
                </p14:cNvPr>
                <p14:cNvContentPartPr/>
                <p14:nvPr/>
              </p14:nvContentPartPr>
              <p14:xfrm>
                <a:off x="8928292" y="3804502"/>
                <a:ext cx="34200" cy="410400"/>
              </p14:xfrm>
            </p:contentPart>
          </mc:Choice>
          <mc:Fallback>
            <p:pic>
              <p:nvPicPr>
                <p:cNvPr id="1106" name="Ink 1105">
                  <a:extLst>
                    <a:ext uri="{FF2B5EF4-FFF2-40B4-BE49-F238E27FC236}">
                      <a16:creationId xmlns:a16="http://schemas.microsoft.com/office/drawing/2014/main" id="{CC5AFA47-F765-21EA-FD28-674A3AEEE3A3}"/>
                    </a:ext>
                  </a:extLst>
                </p:cNvPr>
                <p:cNvPicPr/>
                <p:nvPr/>
              </p:nvPicPr>
              <p:blipFill>
                <a:blip r:embed="rId363"/>
                <a:stretch>
                  <a:fillRect/>
                </a:stretch>
              </p:blipFill>
              <p:spPr>
                <a:xfrm>
                  <a:off x="8919292" y="3795502"/>
                  <a:ext cx="51840" cy="428040"/>
                </a:xfrm>
                <a:prstGeom prst="rect">
                  <a:avLst/>
                </a:prstGeom>
              </p:spPr>
            </p:pic>
          </mc:Fallback>
        </mc:AlternateContent>
      </p:grpSp>
      <p:grpSp>
        <p:nvGrpSpPr>
          <p:cNvPr id="1117" name="Group 1116">
            <a:extLst>
              <a:ext uri="{FF2B5EF4-FFF2-40B4-BE49-F238E27FC236}">
                <a16:creationId xmlns:a16="http://schemas.microsoft.com/office/drawing/2014/main" id="{906F67F6-6DC2-BDE4-2548-5B77E9B4B12A}"/>
              </a:ext>
            </a:extLst>
          </p:cNvPr>
          <p:cNvGrpSpPr/>
          <p:nvPr/>
        </p:nvGrpSpPr>
        <p:grpSpPr>
          <a:xfrm>
            <a:off x="3587332" y="1866982"/>
            <a:ext cx="1300320" cy="407880"/>
            <a:chOff x="3587332" y="1866982"/>
            <a:chExt cx="1300320" cy="407880"/>
          </a:xfrm>
        </p:grpSpPr>
        <mc:AlternateContent xmlns:mc="http://schemas.openxmlformats.org/markup-compatibility/2006">
          <mc:Choice xmlns:p14="http://schemas.microsoft.com/office/powerpoint/2010/main" Requires="p14">
            <p:contentPart p14:bwMode="auto" r:id="rId364">
              <p14:nvContentPartPr>
                <p14:cNvPr id="1108" name="Ink 1107">
                  <a:extLst>
                    <a:ext uri="{FF2B5EF4-FFF2-40B4-BE49-F238E27FC236}">
                      <a16:creationId xmlns:a16="http://schemas.microsoft.com/office/drawing/2014/main" id="{642351F3-311E-3713-2A17-0F6DCDA1B6C3}"/>
                    </a:ext>
                  </a:extLst>
                </p14:cNvPr>
                <p14:cNvContentPartPr/>
                <p14:nvPr/>
              </p14:nvContentPartPr>
              <p14:xfrm>
                <a:off x="3676972" y="1914862"/>
                <a:ext cx="407160" cy="207720"/>
              </p14:xfrm>
            </p:contentPart>
          </mc:Choice>
          <mc:Fallback>
            <p:pic>
              <p:nvPicPr>
                <p:cNvPr id="1108" name="Ink 1107">
                  <a:extLst>
                    <a:ext uri="{FF2B5EF4-FFF2-40B4-BE49-F238E27FC236}">
                      <a16:creationId xmlns:a16="http://schemas.microsoft.com/office/drawing/2014/main" id="{642351F3-311E-3713-2A17-0F6DCDA1B6C3}"/>
                    </a:ext>
                  </a:extLst>
                </p:cNvPr>
                <p:cNvPicPr/>
                <p:nvPr/>
              </p:nvPicPr>
              <p:blipFill>
                <a:blip r:embed="rId365"/>
                <a:stretch>
                  <a:fillRect/>
                </a:stretch>
              </p:blipFill>
              <p:spPr>
                <a:xfrm>
                  <a:off x="3668332" y="1906222"/>
                  <a:ext cx="424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1109" name="Ink 1108">
                  <a:extLst>
                    <a:ext uri="{FF2B5EF4-FFF2-40B4-BE49-F238E27FC236}">
                      <a16:creationId xmlns:a16="http://schemas.microsoft.com/office/drawing/2014/main" id="{6AC3E0C5-3AD3-B8DE-720D-1BF53FACA874}"/>
                    </a:ext>
                  </a:extLst>
                </p14:cNvPr>
                <p14:cNvContentPartPr/>
                <p14:nvPr/>
              </p14:nvContentPartPr>
              <p14:xfrm>
                <a:off x="4052812" y="1882822"/>
                <a:ext cx="9720" cy="21960"/>
              </p14:xfrm>
            </p:contentPart>
          </mc:Choice>
          <mc:Fallback>
            <p:pic>
              <p:nvPicPr>
                <p:cNvPr id="1109" name="Ink 1108">
                  <a:extLst>
                    <a:ext uri="{FF2B5EF4-FFF2-40B4-BE49-F238E27FC236}">
                      <a16:creationId xmlns:a16="http://schemas.microsoft.com/office/drawing/2014/main" id="{6AC3E0C5-3AD3-B8DE-720D-1BF53FACA874}"/>
                    </a:ext>
                  </a:extLst>
                </p:cNvPr>
                <p:cNvPicPr/>
                <p:nvPr/>
              </p:nvPicPr>
              <p:blipFill>
                <a:blip r:embed="rId347"/>
                <a:stretch>
                  <a:fillRect/>
                </a:stretch>
              </p:blipFill>
              <p:spPr>
                <a:xfrm>
                  <a:off x="4044172" y="1873822"/>
                  <a:ext cx="273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110" name="Ink 1109">
                  <a:extLst>
                    <a:ext uri="{FF2B5EF4-FFF2-40B4-BE49-F238E27FC236}">
                      <a16:creationId xmlns:a16="http://schemas.microsoft.com/office/drawing/2014/main" id="{36982DFD-CFAE-172F-89FA-B3EEC3E18246}"/>
                    </a:ext>
                  </a:extLst>
                </p14:cNvPr>
                <p14:cNvContentPartPr/>
                <p14:nvPr/>
              </p14:nvContentPartPr>
              <p14:xfrm>
                <a:off x="4143532" y="1967062"/>
                <a:ext cx="72000" cy="112320"/>
              </p14:xfrm>
            </p:contentPart>
          </mc:Choice>
          <mc:Fallback>
            <p:pic>
              <p:nvPicPr>
                <p:cNvPr id="1110" name="Ink 1109">
                  <a:extLst>
                    <a:ext uri="{FF2B5EF4-FFF2-40B4-BE49-F238E27FC236}">
                      <a16:creationId xmlns:a16="http://schemas.microsoft.com/office/drawing/2014/main" id="{36982DFD-CFAE-172F-89FA-B3EEC3E18246}"/>
                    </a:ext>
                  </a:extLst>
                </p:cNvPr>
                <p:cNvPicPr/>
                <p:nvPr/>
              </p:nvPicPr>
              <p:blipFill>
                <a:blip r:embed="rId368"/>
                <a:stretch>
                  <a:fillRect/>
                </a:stretch>
              </p:blipFill>
              <p:spPr>
                <a:xfrm>
                  <a:off x="4134892" y="1958062"/>
                  <a:ext cx="896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111" name="Ink 1110">
                  <a:extLst>
                    <a:ext uri="{FF2B5EF4-FFF2-40B4-BE49-F238E27FC236}">
                      <a16:creationId xmlns:a16="http://schemas.microsoft.com/office/drawing/2014/main" id="{21682C05-ADC5-46E9-D482-D0BDC9523AB1}"/>
                    </a:ext>
                  </a:extLst>
                </p14:cNvPr>
                <p14:cNvContentPartPr/>
                <p14:nvPr/>
              </p14:nvContentPartPr>
              <p14:xfrm>
                <a:off x="4268812" y="1875262"/>
                <a:ext cx="45360" cy="173520"/>
              </p14:xfrm>
            </p:contentPart>
          </mc:Choice>
          <mc:Fallback>
            <p:pic>
              <p:nvPicPr>
                <p:cNvPr id="1111" name="Ink 1110">
                  <a:extLst>
                    <a:ext uri="{FF2B5EF4-FFF2-40B4-BE49-F238E27FC236}">
                      <a16:creationId xmlns:a16="http://schemas.microsoft.com/office/drawing/2014/main" id="{21682C05-ADC5-46E9-D482-D0BDC9523AB1}"/>
                    </a:ext>
                  </a:extLst>
                </p:cNvPr>
                <p:cNvPicPr/>
                <p:nvPr/>
              </p:nvPicPr>
              <p:blipFill>
                <a:blip r:embed="rId370"/>
                <a:stretch>
                  <a:fillRect/>
                </a:stretch>
              </p:blipFill>
              <p:spPr>
                <a:xfrm>
                  <a:off x="4259812" y="1866622"/>
                  <a:ext cx="630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1112" name="Ink 1111">
                  <a:extLst>
                    <a:ext uri="{FF2B5EF4-FFF2-40B4-BE49-F238E27FC236}">
                      <a16:creationId xmlns:a16="http://schemas.microsoft.com/office/drawing/2014/main" id="{AA7C0758-9D4C-A8E0-D553-FD18D8EBAFAB}"/>
                    </a:ext>
                  </a:extLst>
                </p14:cNvPr>
                <p14:cNvContentPartPr/>
                <p14:nvPr/>
              </p14:nvContentPartPr>
              <p14:xfrm>
                <a:off x="4411372" y="1866982"/>
                <a:ext cx="158760" cy="240840"/>
              </p14:xfrm>
            </p:contentPart>
          </mc:Choice>
          <mc:Fallback>
            <p:pic>
              <p:nvPicPr>
                <p:cNvPr id="1112" name="Ink 1111">
                  <a:extLst>
                    <a:ext uri="{FF2B5EF4-FFF2-40B4-BE49-F238E27FC236}">
                      <a16:creationId xmlns:a16="http://schemas.microsoft.com/office/drawing/2014/main" id="{AA7C0758-9D4C-A8E0-D553-FD18D8EBAFAB}"/>
                    </a:ext>
                  </a:extLst>
                </p:cNvPr>
                <p:cNvPicPr/>
                <p:nvPr/>
              </p:nvPicPr>
              <p:blipFill>
                <a:blip r:embed="rId372"/>
                <a:stretch>
                  <a:fillRect/>
                </a:stretch>
              </p:blipFill>
              <p:spPr>
                <a:xfrm>
                  <a:off x="4402372" y="1857982"/>
                  <a:ext cx="1764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1114" name="Ink 1113">
                  <a:extLst>
                    <a:ext uri="{FF2B5EF4-FFF2-40B4-BE49-F238E27FC236}">
                      <a16:creationId xmlns:a16="http://schemas.microsoft.com/office/drawing/2014/main" id="{77364170-376B-C4C8-3C5D-66FB5050B8DE}"/>
                    </a:ext>
                  </a:extLst>
                </p14:cNvPr>
                <p14:cNvContentPartPr/>
                <p14:nvPr/>
              </p14:nvContentPartPr>
              <p14:xfrm>
                <a:off x="4600372" y="1887502"/>
                <a:ext cx="108000" cy="186120"/>
              </p14:xfrm>
            </p:contentPart>
          </mc:Choice>
          <mc:Fallback>
            <p:pic>
              <p:nvPicPr>
                <p:cNvPr id="1114" name="Ink 1113">
                  <a:extLst>
                    <a:ext uri="{FF2B5EF4-FFF2-40B4-BE49-F238E27FC236}">
                      <a16:creationId xmlns:a16="http://schemas.microsoft.com/office/drawing/2014/main" id="{77364170-376B-C4C8-3C5D-66FB5050B8DE}"/>
                    </a:ext>
                  </a:extLst>
                </p:cNvPr>
                <p:cNvPicPr/>
                <p:nvPr/>
              </p:nvPicPr>
              <p:blipFill>
                <a:blip r:embed="rId374"/>
                <a:stretch>
                  <a:fillRect/>
                </a:stretch>
              </p:blipFill>
              <p:spPr>
                <a:xfrm>
                  <a:off x="4591372" y="1878502"/>
                  <a:ext cx="12564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1115" name="Ink 1114">
                  <a:extLst>
                    <a:ext uri="{FF2B5EF4-FFF2-40B4-BE49-F238E27FC236}">
                      <a16:creationId xmlns:a16="http://schemas.microsoft.com/office/drawing/2014/main" id="{2228781A-3A65-6256-9420-2B6951FC89A0}"/>
                    </a:ext>
                  </a:extLst>
                </p14:cNvPr>
                <p14:cNvContentPartPr/>
                <p14:nvPr/>
              </p14:nvContentPartPr>
              <p14:xfrm>
                <a:off x="4741852" y="1874542"/>
                <a:ext cx="113400" cy="203040"/>
              </p14:xfrm>
            </p:contentPart>
          </mc:Choice>
          <mc:Fallback>
            <p:pic>
              <p:nvPicPr>
                <p:cNvPr id="1115" name="Ink 1114">
                  <a:extLst>
                    <a:ext uri="{FF2B5EF4-FFF2-40B4-BE49-F238E27FC236}">
                      <a16:creationId xmlns:a16="http://schemas.microsoft.com/office/drawing/2014/main" id="{2228781A-3A65-6256-9420-2B6951FC89A0}"/>
                    </a:ext>
                  </a:extLst>
                </p:cNvPr>
                <p:cNvPicPr/>
                <p:nvPr/>
              </p:nvPicPr>
              <p:blipFill>
                <a:blip r:embed="rId376"/>
                <a:stretch>
                  <a:fillRect/>
                </a:stretch>
              </p:blipFill>
              <p:spPr>
                <a:xfrm>
                  <a:off x="4732852" y="1865902"/>
                  <a:ext cx="1310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1116" name="Ink 1115">
                  <a:extLst>
                    <a:ext uri="{FF2B5EF4-FFF2-40B4-BE49-F238E27FC236}">
                      <a16:creationId xmlns:a16="http://schemas.microsoft.com/office/drawing/2014/main" id="{479DCBEE-F84A-61EE-7928-B77ECEB07079}"/>
                    </a:ext>
                  </a:extLst>
                </p14:cNvPr>
                <p14:cNvContentPartPr/>
                <p14:nvPr/>
              </p14:nvContentPartPr>
              <p14:xfrm>
                <a:off x="3587332" y="2177302"/>
                <a:ext cx="1300320" cy="97560"/>
              </p14:xfrm>
            </p:contentPart>
          </mc:Choice>
          <mc:Fallback>
            <p:pic>
              <p:nvPicPr>
                <p:cNvPr id="1116" name="Ink 1115">
                  <a:extLst>
                    <a:ext uri="{FF2B5EF4-FFF2-40B4-BE49-F238E27FC236}">
                      <a16:creationId xmlns:a16="http://schemas.microsoft.com/office/drawing/2014/main" id="{479DCBEE-F84A-61EE-7928-B77ECEB07079}"/>
                    </a:ext>
                  </a:extLst>
                </p:cNvPr>
                <p:cNvPicPr/>
                <p:nvPr/>
              </p:nvPicPr>
              <p:blipFill>
                <a:blip r:embed="rId378"/>
                <a:stretch>
                  <a:fillRect/>
                </a:stretch>
              </p:blipFill>
              <p:spPr>
                <a:xfrm>
                  <a:off x="3578332" y="2168662"/>
                  <a:ext cx="1317960" cy="11520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8" name="Google Shape;998;p31"/>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Using the views we can build the Data models which can optimum expose the data out of sap system. The execution of CDS view happens inside the database because when we activate a CDS view, system creates a HANA view. All the logic hence gets executed inside the database. This process is known as code-to-data paradigm.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views are obsolete now, a successor concept was introduced in 2019 called CDS entities.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9" name="Google Shape;999;p3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Views (DQL)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02" name="Google Shape;1002;p31"/>
          <p:cNvSpPr/>
          <p:nvPr/>
        </p:nvSpPr>
        <p:spPr>
          <a:xfrm>
            <a:off x="2617005" y="2636912"/>
            <a:ext cx="5256584" cy="158417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31"/>
          <p:cNvSpPr/>
          <p:nvPr/>
        </p:nvSpPr>
        <p:spPr>
          <a:xfrm>
            <a:off x="2590578" y="5085184"/>
            <a:ext cx="5256584" cy="1584176"/>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31"/>
          <p:cNvSpPr/>
          <p:nvPr/>
        </p:nvSpPr>
        <p:spPr>
          <a:xfrm>
            <a:off x="4150196" y="4149080"/>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005" name="Google Shape;1005;p31"/>
          <p:cNvSpPr/>
          <p:nvPr/>
        </p:nvSpPr>
        <p:spPr>
          <a:xfrm rot="10800000">
            <a:off x="5807149" y="4141367"/>
            <a:ext cx="720080" cy="1008112"/>
          </a:xfrm>
          <a:prstGeom prst="down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20" name="Google Shape;1020;p33"/>
          <p:cNvSpPr txBox="1"/>
          <p:nvPr/>
        </p:nvSpPr>
        <p:spPr>
          <a:xfrm>
            <a:off x="224979" y="71661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best practice/gold standard to build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entities in SAP system. It is layered approach which provide clear guidance to development teams to create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cds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views in modular way. It increase the code readability, and reduce the maintenance of the code. All the views are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categorised</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in below categories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Private views – They starts with P_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VDM.private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true / We should never use them in our code as the contract of these views can change release on release.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Interface Views – They starts with I_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#BASIC , #COMPOSITE / Highly reusable views and can be used as the contract is stable. In AOC system for example we have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I_Currency</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I_Country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Views – They starts with C_ / Marked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VDM.viewType</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:#CONSUMPTION / Used for final consumption of data for our use case.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Pts val="1800"/>
              <a:buFont typeface="Calibri"/>
              <a:buAutoNum type="arabicPeriod"/>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Help Views – They are marked with I_*VH / Purely used for Value helps in Fiori Applications.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21" name="Google Shape;1021;p3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VDM – Virtual Data Modeling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024" name="Google Shape;1024;p33"/>
          <p:cNvSpPr/>
          <p:nvPr/>
        </p:nvSpPr>
        <p:spPr>
          <a:xfrm>
            <a:off x="1563878"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33"/>
          <p:cNvSpPr/>
          <p:nvPr/>
        </p:nvSpPr>
        <p:spPr>
          <a:xfrm>
            <a:off x="3626380"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33"/>
          <p:cNvSpPr/>
          <p:nvPr/>
        </p:nvSpPr>
        <p:spPr>
          <a:xfrm>
            <a:off x="5688882" y="6228415"/>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33"/>
          <p:cNvSpPr/>
          <p:nvPr/>
        </p:nvSpPr>
        <p:spPr>
          <a:xfrm>
            <a:off x="7751384" y="6218193"/>
            <a:ext cx="1944216"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DB Tables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33"/>
          <p:cNvSpPr/>
          <p:nvPr/>
        </p:nvSpPr>
        <p:spPr>
          <a:xfrm>
            <a:off x="746060"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33"/>
          <p:cNvSpPr/>
          <p:nvPr/>
        </p:nvSpPr>
        <p:spPr>
          <a:xfrm>
            <a:off x="3374352"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Private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33"/>
          <p:cNvSpPr/>
          <p:nvPr/>
        </p:nvSpPr>
        <p:spPr>
          <a:xfrm>
            <a:off x="6002644"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33"/>
          <p:cNvSpPr/>
          <p:nvPr/>
        </p:nvSpPr>
        <p:spPr>
          <a:xfrm>
            <a:off x="8630936" y="552427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33"/>
          <p:cNvSpPr/>
          <p:nvPr/>
        </p:nvSpPr>
        <p:spPr>
          <a:xfrm>
            <a:off x="3122324" y="4852278"/>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33"/>
          <p:cNvSpPr/>
          <p:nvPr/>
        </p:nvSpPr>
        <p:spPr>
          <a:xfrm>
            <a:off x="5930636" y="4847360"/>
            <a:ext cx="2448272"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Interface 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33"/>
          <p:cNvSpPr/>
          <p:nvPr/>
        </p:nvSpPr>
        <p:spPr>
          <a:xfrm>
            <a:off x="4503341" y="4202159"/>
            <a:ext cx="2854590" cy="4320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FFFFFF"/>
                </a:solidFill>
                <a:effectLst/>
                <a:uLnTx/>
                <a:uFillTx/>
                <a:latin typeface="Calibri"/>
                <a:ea typeface="Calibri"/>
                <a:cs typeface="Calibri"/>
                <a:sym typeface="Calibri"/>
              </a:rPr>
              <a:t>Consumption Views</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1954</Words>
  <Application>Microsoft Office PowerPoint</Application>
  <PresentationFormat>Custom</PresentationFormat>
  <Paragraphs>214</Paragraphs>
  <Slides>18</Slides>
  <Notes>16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Noto Sans Symbols</vt:lpstr>
      <vt:lpstr>Cambria</vt:lpstr>
      <vt:lpstr>Corben</vt:lpstr>
      <vt:lpstr>Arial</vt:lpstr>
      <vt:lpstr>Arial Black</vt:lpstr>
      <vt:lpstr>Segoe UI Light</vt:lpstr>
      <vt:lpstr>Segoe UI</vt:lpstr>
      <vt:lpstr>Calibri</vt:lpstr>
      <vt:lpstr>Cooper Black</vt:lpstr>
      <vt:lpstr>Open Sans</vt:lpstr>
      <vt:lpstr>Quattrocento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30</cp:revision>
  <dcterms:created xsi:type="dcterms:W3CDTF">2023-10-03T21:33:12Z</dcterms:created>
  <dcterms:modified xsi:type="dcterms:W3CDTF">2024-06-18T04:34:36Z</dcterms:modified>
</cp:coreProperties>
</file>