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709" r:id="rId3"/>
  </p:sldMasterIdLst>
  <p:notesMasterIdLst>
    <p:notesMasterId r:id="rId24"/>
  </p:notesMasterIdLst>
  <p:sldIdLst>
    <p:sldId id="256" r:id="rId4"/>
    <p:sldId id="402" r:id="rId5"/>
    <p:sldId id="276" r:id="rId6"/>
    <p:sldId id="362" r:id="rId7"/>
    <p:sldId id="420" r:id="rId8"/>
    <p:sldId id="421" r:id="rId9"/>
    <p:sldId id="365" r:id="rId10"/>
    <p:sldId id="367" r:id="rId11"/>
    <p:sldId id="368" r:id="rId12"/>
    <p:sldId id="369" r:id="rId13"/>
    <p:sldId id="422" r:id="rId14"/>
    <p:sldId id="371" r:id="rId15"/>
    <p:sldId id="372" r:id="rId16"/>
    <p:sldId id="374" r:id="rId17"/>
    <p:sldId id="375" r:id="rId18"/>
    <p:sldId id="376" r:id="rId19"/>
    <p:sldId id="378" r:id="rId20"/>
    <p:sldId id="379" r:id="rId21"/>
    <p:sldId id="419" r:id="rId22"/>
    <p:sldId id="409" r:id="rId23"/>
  </p:sldIdLst>
  <p:sldSz cx="12188825" cy="6858000"/>
  <p:notesSz cx="6858000" cy="9144000"/>
  <p:embeddedFontLst>
    <p:embeddedFont>
      <p:font typeface="Arial Black" panose="020B0A04020102020204" pitchFamily="34" charset="0"/>
      <p:regular r:id="rId25"/>
      <p:bold r:id="rId26"/>
    </p:embeddedFont>
    <p:embeddedFont>
      <p:font typeface="Cambria" panose="02040503050406030204" pitchFamily="18" charset="0"/>
      <p:regular r:id="rId27"/>
      <p:bold r:id="rId28"/>
      <p:italic r:id="rId29"/>
      <p:boldItalic r:id="rId30"/>
    </p:embeddedFont>
    <p:embeddedFont>
      <p:font typeface="Cooper Black" panose="0208090404030B020404" pitchFamily="18" charset="0"/>
      <p:regular r:id="rId31"/>
    </p:embeddedFont>
    <p:embeddedFont>
      <p:font typeface="Corben" panose="020B0604020202020204" charset="0"/>
      <p:bold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Quattrocento Sans" panose="020B0502050000020003" pitchFamily="34" charset="0"/>
      <p:regular r:id="rId37"/>
      <p:bold r:id="rId38"/>
      <p:italic r:id="rId39"/>
      <p:boldItalic r:id="rId40"/>
    </p:embeddedFont>
    <p:embeddedFont>
      <p:font typeface="Segoe UI" panose="020B0502040204020203" pitchFamily="34" charset="0"/>
      <p:regular r:id="rId41"/>
      <p:bold r:id="rId42"/>
      <p:italic r:id="rId43"/>
      <p:boldItalic r:id="rId44"/>
    </p:embeddedFont>
    <p:embeddedFont>
      <p:font typeface="Segoe UI Light" panose="020B0502040204020203" pitchFamily="34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3" roundtripDataSignature="AMtx7mjDuvg+AJ5SXhqS019oXJCQRER+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3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2" y="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4.xml"/><Relationship Id="rId20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5.fntdata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203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207" Type="http://schemas.openxmlformats.org/officeDocument/2006/relationships/tableStyles" Target="tableStyles.xml"/><Relationship Id="rId8" Type="http://schemas.openxmlformats.org/officeDocument/2006/relationships/slide" Target="slides/slide5.xml"/><Relationship Id="rId20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7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0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5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3 5849 0 0,'0'0'13'0'0,"0"0"1"0"0,0 0-1 0 0,0 0 1 0 0,0 0 0 0 0,0 0-1 0 0,0 0 1 0 0,0 0 0 0 0,0 0-1 0 0,0 0 1 0 0,-1 0 0 0 0,1 0-1 0 0,0 0 1 0 0,0 0 0 0 0,0 0-1 0 0,0 0 1 0 0,0 0 0 0 0,0 0-1 0 0,0 0 1 0 0,0 0-1 0 0,0 0 1 0 0,0 0 0 0 0,0 0-1 0 0,0 0 1 0 0,0 0 0 0 0,-1 0-1 0 0,1 0 1 0 0,0 0 0 0 0,0 0-1 0 0,0 0 1 0 0,0 0 0 0 0,0 0-1 0 0,0 0 1 0 0,0-1-1 0 0,0 1 1 0 0,0 0 0 0 0,0 0-1 0 0,0 0 1 0 0,0 0 0 0 0,0 0-1 0 0,0 0 1 0 0,0 0 0 0 0,0 0-1 0 0,0 0 1 0 0,0 0 0 0 0,0 0-1 0 0,0 0 1 0 0,0-1 0 0 0,0 1-1 0 0,0 0 1 0 0,0 0-1 0 0,0 0 1 0 0,0 0 0 0 0,0 0-1 0 0,0 0 1 0 0,0 0 0 0 0,0 0-1 0 0,0 0 1 0 0,0 0 0 0 0,0 0-1 0 0,0 0 1 0 0,0-1 0 0 0,-4 10 559 0 0,-4 15 65 0 0,0 31 109 0 0,0 103 0 0 0,7-87-415 0 0,7 234 532 0 0,0-165-625 0 0,12 730 163 0 0,3 69-3668 0 0,-17-798 2284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4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6 366 7517 0 0,'-3'-34'-102'0'0,"0"7"652"0"0,4 26-494 0 0,0 1 1 0 0,0-1-1 0 0,0 0 0 0 0,0 1 1 0 0,0-1-1 0 0,1 0 0 0 0,-1 1 1 0 0,0-1-1 0 0,0 1 1 0 0,1 0-1 0 0,-1-1 0 0 0,0 1 1 0 0,0 0-1 0 0,1 0 1 0 0,-1 0-1 0 0,0 0 0 0 0,1 0 1 0 0,-1 0-1 0 0,2 1 0 0 0,2-2 28 0 0,198 5 138 0 0,-156-1-197 0 0,-32-3-20 0 0,1 0-1 0 0,-1-1 1 0 0,0-1 0 0 0,1-1 0 0 0,22-6 0 0 0,-35 8 457 0 0,7-10-266 0 0,30-34 35 0 0,-30 34 1446 0 0,-8-7-1347 0 0,5-57 20 0 0,-5 57 1991 0 0,-2-1-2037 0 0,1-54-20 0 0,0 55 1376 0 0,-3 23-1357 0 0,-1 2-205 0 0,0 0-21 0 0,-3 31 303 0 0,1-8-291 0 0,-12 107 223 0 0,7-42-166 0 0,-16 216-1830 0 0,21-260 231 0 0,2-4-401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16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68 7709 0 0,'-3'-6'130'0'0,"2"5"-88"0"0,0 0 0 0 0,1-1 0 0 0,-1 1 0 0 0,0 0 0 0 0,1 0 0 0 0,-1-1 0 0 0,1 1 0 0 0,0 0-1 0 0,-1-1 1 0 0,1 1 0 0 0,0-1 0 0 0,0-2 0 0 0,-1 3 57 0 0,1-1 0 0 0,-1 1 1 0 0,1-1-1 0 0,-1 0 0 0 0,0 1 0 0 0,0 0 0 0 0,0-1 1 0 0,0 1-1 0 0,0 0 0 0 0,0-1 0 0 0,0 1 0 0 0,0 0 1 0 0,0 0-1 0 0,-1 0 0 0 0,1 0 0 0 0,-3-2 0 0 0,-20-11 1298 0 0,19 13-1245 0 0,-1 0 0 0 0,1 0-1 0 0,0 1 1 0 0,0 0 0 0 0,0-1 0 0 0,0 2-1 0 0,0-1 1 0 0,0 0 0 0 0,-6 2 0 0 0,-45 13 885 0 0,48-13-840 0 0,-3 1 86 0 0,0 1 0 0 0,1 0-1 0 0,-1 0 1 0 0,1 1 0 0 0,0 0 0 0 0,-11 8-1 0 0,18-11-199 0 0,-1 1 1 0 0,1 0-1 0 0,0 0 0 0 0,0 0 0 0 0,0 1 1 0 0,1-1-1 0 0,-1 1 0 0 0,1-1 0 0 0,-1 1 1 0 0,1 0-1 0 0,1 0 0 0 0,-1 0 0 0 0,0 0 0 0 0,1 0 1 0 0,0 0-1 0 0,0 1 0 0 0,0-1 0 0 0,0 7 1 0 0,0-4-71 0 0,1-1 1 0 0,0 1 0 0 0,0-1-1 0 0,0 1 1 0 0,1-1 0 0 0,0 1-1 0 0,0-1 1 0 0,1 0 0 0 0,0 0-1 0 0,0 0 1 0 0,0 0 0 0 0,1 0-1 0 0,0 0 1 0 0,0 0 0 0 0,0-1 0 0 0,1 1-1 0 0,0-1 1 0 0,0 0 0 0 0,0 0-1 0 0,1-1 1 0 0,-1 1 0 0 0,1-1-1 0 0,0 0 1 0 0,1 0 0 0 0,-1 0-1 0 0,11 4 1 0 0,9 3-828 0 0,1-2 0 0 0,0-1 0 0 0,0-1 1 0 0,1-1-1 0 0,-1-2 0 0 0,1 0 0 0 0,1-2 0 0 0,30-1 0 0 0,-27 1-833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16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99 6437 0 0,'-3'-7'173'0'0,"-1"0"1"0"0,2-1 0 0 0,-1 1 0 0 0,1 0 0 0 0,0-1 0 0 0,0 0 0 0 0,0-11 0 0 0,-5-9 4787 0 0,3 42-3532 0 0,-1 20-291 0 0,7-15-714 0 0,0-1 0 0 0,2 1-1 0 0,0-1 1 0 0,0 1 0 0 0,14 30-1 0 0,-9-22-195 0 0,10 40-1 0 0,-6-8-566 0 0,2 14-3842 0 0,-15-71 3949 0 0,0-1 0 0 0,1 0 1 0 0,-1 1-1 0 0,1-1 0 0 0,-1 0 1 0 0,1 0-1 0 0,-1 0 1 0 0,1 0-1 0 0,0 0 0 0 0,-1 0 1 0 0,3 2-1 0 0,-1-1-223 0 0,1 5-1338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17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111 334 6033 0 0,'23'-16'1079'0'0,"-2"-1"0"0"0,0-1 1 0 0,-1 0-1 0 0,30-38 1 0 0,-48 55-989 0 0,-1-1 0 0 0,1 0 0 0 0,-1 0 0 0 0,0 0-1 0 0,1 0 1 0 0,-1 0 0 0 0,0 0 0 0 0,0 0 0 0 0,0-1 0 0 0,-1 1 0 0 0,1 0 0 0 0,-1 0 0 0 0,1-1 0 0 0,-1 1 0 0 0,0-1 0 0 0,1 1 0 0 0,-1 0 0 0 0,0-1 0 0 0,-1 1 0 0 0,1 0 0 0 0,0-1 0 0 0,-1 1 0 0 0,1 0 0 0 0,-1-1 0 0 0,0 1 0 0 0,0 0 0 0 0,0 0-1 0 0,0 0 1 0 0,0-1 0 0 0,0 1 0 0 0,-1 0 0 0 0,1 1 0 0 0,0-1 0 0 0,-1 0 0 0 0,-3-3 0 0 0,1 2-34 0 0,0-1 0 0 0,-1 0 0 0 0,1 1 0 0 0,-1 0 0 0 0,0 0 0 0 0,0 0 0 0 0,0 1 0 0 0,0 0-1 0 0,-1-1 1 0 0,1 2 0 0 0,0-1 0 0 0,-1 1 0 0 0,0 0 0 0 0,-6-1 0 0 0,0 2 43 0 0,0 0 0 0 0,0 0 1 0 0,-1 1-1 0 0,-18 4 0 0 0,27-4-50 0 0,0 1 1 0 0,0-1-1 0 0,0 0 0 0 0,0 1 1 0 0,0 0-1 0 0,0 0 1 0 0,1 0-1 0 0,-1 0 0 0 0,1 1 1 0 0,-1 0-1 0 0,1-1 1 0 0,0 1-1 0 0,0 0 0 0 0,0 1 1 0 0,0-1-1 0 0,-3 7 1 0 0,3-6-25 0 0,1 0 1 0 0,0 0-1 0 0,0 1 0 0 0,1-1 1 0 0,-1 0-1 0 0,1 1 1 0 0,0 0-1 0 0,0-1 1 0 0,1 1-1 0 0,-1-1 1 0 0,1 1-1 0 0,0 0 1 0 0,1 6-1 0 0,-1-9-34 0 0,1 0 0 0 0,-1 0 0 0 0,1-1 0 0 0,0 1-1 0 0,0 0 1 0 0,-1 0 0 0 0,1-1 0 0 0,0 1 0 0 0,1-1 0 0 0,-1 1-1 0 0,0-1 1 0 0,0 1 0 0 0,1-1 0 0 0,-1 0 0 0 0,1 1 0 0 0,-1-1-1 0 0,1 0 1 0 0,-1 0 0 0 0,1 0 0 0 0,0 0 0 0 0,0 0 0 0 0,-1-1-1 0 0,1 1 1 0 0,0-1 0 0 0,0 1 0 0 0,0-1 0 0 0,0 1 0 0 0,0-1-1 0 0,0 0 1 0 0,-1 0 0 0 0,1 0 0 0 0,0 0 0 0 0,0 0 0 0 0,0 0-1 0 0,2-1 1 0 0,-1 0-8 0 0,0 1-1 0 0,0 0 1 0 0,0-1 0 0 0,0 0-1 0 0,0 1 1 0 0,0-1-1 0 0,0 0 1 0 0,0-1 0 0 0,-1 1-1 0 0,1 0 1 0 0,0-1 0 0 0,-1 0-1 0 0,1 1 1 0 0,2-4-1 0 0,0 0-8 0 0,-1-1 0 0 0,0 1 0 0 0,0-1 0 0 0,5-10 0 0 0,-5 9 17 0 0,0 1 1 0 0,0-1-1 0 0,1 1 1 0 0,-1 0-1 0 0,7-6 1 0 0,-11 11 8 0 0,1 1 1 0 0,-1 0-1 0 0,0 0 1 0 0,0 0-1 0 0,0 0 1 0 0,0 0 0 0 0,0 0-1 0 0,1-1 1 0 0,-1 1-1 0 0,0 0 1 0 0,0 0-1 0 0,0 0 1 0 0,1 0 0 0 0,-1 0-1 0 0,0 0 1 0 0,0 0-1 0 0,0 0 1 0 0,0 0-1 0 0,1 0 1 0 0,-1 0 0 0 0,0 0-1 0 0,0 0 1 0 0,0 0-1 0 0,1 0 1 0 0,-1 0-1 0 0,0 0 1 0 0,0 0 0 0 0,0 0-1 0 0,0 0 1 0 0,1 0-1 0 0,-1 0 1 0 0,0 1-1 0 0,0-1 1 0 0,0 0 0 0 0,0 0-1 0 0,1 0 1 0 0,-1 0-1 0 0,0 0 1 0 0,0 0-1 0 0,0 1 1 0 0,0-1 0 0 0,6 11 57 0 0,-2 14 40 0 0,-5 5-66 0 0,0-16-13 0 0,1 0-1 0 0,0 1 1 0 0,1-1-1 0 0,1 0 1 0 0,4 18-1 0 0,-5-28-88 0 0,0-1 0 0 0,0 1 0 0 0,1-1 1 0 0,-1 0-1 0 0,1 0 0 0 0,0 1 0 0 0,0-1 0 0 0,0 0 0 0 0,1-1 0 0 0,-1 1 0 0 0,1 0 0 0 0,-1-1 0 0 0,1 1 0 0 0,0-1 0 0 0,0 0 0 0 0,0 0 0 0 0,0 0 0 0 0,0 0 1 0 0,1 0-1 0 0,-1-1 0 0 0,1 0 0 0 0,-1 0 0 0 0,1 0 0 0 0,-1 0 0 0 0,7 1 0 0 0,7 0-806 0 0,0 0 0 0 0,1-1 1 0 0,17-1-1 0 0,-26 0 462 0 0,0-1 0 0 0,0-1 0 0 0,0 1 0 0 0,-1-1 0 0 0,1-1 0 0 0,-1 1 0 0 0,14-8 0 0 0,-2 0-314 0 0,-8 4 514 0 0,0 0 0 0 0,0-1 0 0 0,-1 0 0 0 0,0 0 1 0 0,0-2-1 0 0,-1 1 0 0 0,12-13 0 0 0,-1-1 192 0 0,-14 14 123 0 0,1 0 0 0 0,-2 0 0 0 0,9-11 0 0 0,1-6 273 0 0,-9 15 86 0 0,0 0 0 0 0,0-1 0 0 0,-1 0 0 0 0,0 0 0 0 0,-1-1-1 0 0,0 1 1 0 0,-1-1 0 0 0,5-22 0 0 0,-9 33-372 0 0,0 0 0 0 0,0 0 0 0 0,0 1 0 0 0,0-1 0 0 0,0 0 0 0 0,0 0 0 0 0,0 0 0 0 0,0 0 0 0 0,0 0 0 0 0,-1 0 0 0 0,1 0 0 0 0,0 1 0 0 0,0-1 0 0 0,-1 0 0 0 0,1 0 0 0 0,-1 0 0 0 0,1 0 0 0 0,-1 1 0 0 0,1-1 0 0 0,-1 0 0 0 0,1 1 0 0 0,-1-1 0 0 0,0 0 0 0 0,1 1 0 0 0,-1-1 0 0 0,-1 0 0 0 0,0 0-1 0 0,0 0 0 0 0,0 0 0 0 0,0 1 0 0 0,-1-1 0 0 0,1 1 0 0 0,0-1 0 0 0,-1 1 0 0 0,1 0 0 0 0,0 0 0 0 0,-4 0 0 0 0,-5 1-8 0 0,0 1 0 0 0,0 0 0 0 0,-15 4 0 0 0,13-1 32 0 0,0 0 0 0 0,0 0 0 0 0,0 1 0 0 0,1 1 0 0 0,0 0 0 0 0,0 1 0 0 0,1 0 0 0 0,0 1 0 0 0,0 0 0 0 0,1 0-1 0 0,-15 19 1 0 0,24-26-80 0 0,-1 0-1 0 0,0 1 1 0 0,0-1-1 0 0,1 1 0 0 0,-1 0 1 0 0,1-1-1 0 0,0 1 1 0 0,0 0-1 0 0,0 0 1 0 0,0 0-1 0 0,0 0 0 0 0,0 0 1 0 0,1 0-1 0 0,0 0 1 0 0,0 0-1 0 0,0 0 0 0 0,0 0 1 0 0,0 0-1 0 0,0 0 1 0 0,2 5-1 0 0,-1-5-18 0 0,0 0 1 0 0,1 0-1 0 0,0 0 1 0 0,0 0-1 0 0,0 0 0 0 0,0 0 1 0 0,0-1-1 0 0,0 1 1 0 0,1-1-1 0 0,-1 1 0 0 0,1-1 1 0 0,0 0-1 0 0,0 0 1 0 0,0 0-1 0 0,0 0 0 0 0,0-1 1 0 0,6 3-1 0 0,18 6-2 0 0,0-2 0 0 0,51 10-1 0 0,-12-4-1 0 0,-64-14-8 0 0,0 1 1 0 0,0-1-1 0 0,0 1 0 0 0,-1-1 0 0 0,1 1 1 0 0,0 0-1 0 0,-1-1 0 0 0,1 1 1 0 0,0 0-1 0 0,-1 0 0 0 0,1 0 1 0 0,-1 1-1 0 0,0-1 0 0 0,1 0 1 0 0,-1 0-1 0 0,0 1 0 0 0,0-1 1 0 0,1 1-1 0 0,-1-1 0 0 0,0 1 1 0 0,1 3-1 0 0,-2-4 0 0 0,0 0 0 0 0,0 1-1 0 0,0-1 1 0 0,0 0 0 0 0,0 0 0 0 0,-1 1 0 0 0,1-1 0 0 0,0 0 0 0 0,-1 1 0 0 0,1-1-1 0 0,-1 0 1 0 0,1 0 0 0 0,-1 1 0 0 0,1-1 0 0 0,-1 0 0 0 0,0 0 0 0 0,0 0 0 0 0,0 0-1 0 0,0 0 1 0 0,1 0 0 0 0,-1 0 0 0 0,0 0 0 0 0,-1-1 0 0 0,1 1 0 0 0,0 0 0 0 0,0 0-1 0 0,0-1 1 0 0,0 1 0 0 0,-1-1 0 0 0,-1 1 0 0 0,-18 10-89 0 0,-2-1 0 0 0,-24 8 0 0 0,39-16 51 0 0,1 0-1 0 0,-1 0 0 0 0,1-1 1 0 0,-1 0-1 0 0,0 0 1 0 0,1-1-1 0 0,-1 0 0 0 0,0 0 1 0 0,1-1-1 0 0,-14-3 0 0 0,20 4-34 0 0,0 0 0 0 0,-1 0 0 0 0,1-1-1 0 0,0 1 1 0 0,0 0 0 0 0,0-1 0 0 0,0 1-1 0 0,0-1 1 0 0,0 1 0 0 0,0-1 0 0 0,0 0-1 0 0,0 1 1 0 0,1-1 0 0 0,-1 0 0 0 0,0 0-1 0 0,0 0 1 0 0,0 1 0 0 0,1-1 0 0 0,-1 0-1 0 0,0 0 1 0 0,0-2 0 0 0,1 2-50 0 0,0 0 1 0 0,0 0-1 0 0,0 0 1 0 0,0 0 0 0 0,0 0-1 0 0,0 0 1 0 0,0 0-1 0 0,1 0 1 0 0,-1 0-1 0 0,0 0 1 0 0,1 0-1 0 0,-1 0 1 0 0,0 0-1 0 0,1 0 1 0 0,-1 0-1 0 0,1 1 1 0 0,0-1 0 0 0,0-1-1 0 0,4-4-432 0 0,0 1 1 0 0,1 0-1 0 0,-1 1 0 0 0,1-1 1 0 0,8-4-1 0 0,91-46-1245 0 0,-29 17 915 0 0,71-50 1979 0 0,-123 72-750 0 0,-2-2 0 0 0,0-1 0 0 0,36-39 1 0 0,-52 51-75 0 0,-3 5-40 0 0,-1-1-1 0 0,1 1 0 0 0,-1-1 1 0 0,0 1-1 0 0,0-1 0 0 0,0 0 1 0 0,-1 1-1 0 0,1-1 0 0 0,-1 0 1 0 0,1 0-1 0 0,-1-1 0 0 0,0 1 1 0 0,0 0-1 0 0,-1 0 0 0 0,2-5 1 0 0,-4 8-148 0 0,1-1-1 0 0,0 1 1 0 0,0 0 0 0 0,-1 0 0 0 0,1-1 0 0 0,0 1 0 0 0,-1 0-1 0 0,1 1 1 0 0,0-1 0 0 0,-1 0 0 0 0,1 0 0 0 0,0 0 0 0 0,-3 2-1 0 0,4-2-20 0 0,-11 2 65 0 0,0 0 1 0 0,1 1-1 0 0,-1 0 0 0 0,1 0 0 0 0,0 2 0 0 0,0-1 0 0 0,0 1 0 0 0,0 0 1 0 0,1 1-1 0 0,-12 10 0 0 0,17-13-52 0 0,0 1 1 0 0,0 0 0 0 0,0 0-1 0 0,1 1 1 0 0,0-1-1 0 0,0 1 1 0 0,0-1-1 0 0,0 1 1 0 0,1 0-1 0 0,-1 0 1 0 0,1 0-1 0 0,1 1 1 0 0,-1-1-1 0 0,1 0 1 0 0,0 1-1 0 0,0-1 1 0 0,0 1-1 0 0,1-1 1 0 0,0 1-1 0 0,0-1 1 0 0,0 1-1 0 0,2 7 1 0 0,4 12 260 0 0,2 0 0 0 0,0 0 0 0 0,2-1-1 0 0,0 0 1 0 0,16 26 0 0 0,-13-26-70 0 0,-12-22-240 0 0,1 0-1 0 0,-1 0 0 0 0,0 1 0 0 0,0-1 0 0 0,0 1 0 0 0,0-1 1 0 0,0 1-1 0 0,-1-1 0 0 0,1 1 0 0 0,-1-1 0 0 0,0 1 0 0 0,0 0 0 0 0,0-1 1 0 0,0 1-1 0 0,0-1 0 0 0,0 1 0 0 0,-1 0 0 0 0,1-1 0 0 0,-1 1 1 0 0,1-1-1 0 0,-1 1 0 0 0,0-1 0 0 0,0 1 0 0 0,-1-1 0 0 0,-1 4 0 0 0,0-3-57 0 0,0 0-1 0 0,0-1 1 0 0,0 0-1 0 0,0 0 1 0 0,0 0-1 0 0,-1 0 1 0 0,1 0-1 0 0,0 0 0 0 0,-1-1 1 0 0,0 0-1 0 0,1 0 1 0 0,-1 0-1 0 0,0 0 1 0 0,1 0-1 0 0,-1-1 1 0 0,0 0-1 0 0,-4 0 0 0 0,-139 6-5908 0 0,109-4 3853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17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22 6909 0 0,'0'-1'42'0'0,"0"1"1"0"0,-1-1 0 0 0,1 0 0 0 0,-1 0-1 0 0,1 1 1 0 0,0-1 0 0 0,0 0 0 0 0,0 0-1 0 0,-1 1 1 0 0,1-1 0 0 0,0 0 0 0 0,0 0-1 0 0,0 0 1 0 0,0 1 0 0 0,0-1-1 0 0,0 0 1 0 0,0 0 0 0 0,0 1 0 0 0,1-1-1 0 0,-1 0 1 0 0,0-1 0 0 0,0-1 1277 0 0,-8 7 1159 0 0,6-3-2068 0 0,2-1-288 0 0,-1 1 1 0 0,1-1 0 0 0,-1 0-1 0 0,1 1 1 0 0,-1-1-1 0 0,1 0 1 0 0,-1 1-1 0 0,1-1 1 0 0,-1 0 0 0 0,1 1-1 0 0,0-1 1 0 0,-1 1-1 0 0,1-1 1 0 0,-1 1 0 0 0,1-1-1 0 0,0 1 1 0 0,0-1-1 0 0,-1 1 1 0 0,1-1-1 0 0,0 1 1 0 0,0 0 0 0 0,0-1-1 0 0,0 1 1 0 0,0-1-1 0 0,0 1 1 0 0,0 0-1 0 0,0-1 1 0 0,0 1 0 0 0,0-1-1 0 0,0 1 1 0 0,0-1-1 0 0,0 1 1 0 0,0 0 0 0 0,0-1-1 0 0,0 1 1 0 0,1-1-1 0 0,-1 2 1 0 0,3 18 439 0 0,-2 0 1 0 0,0 0-1 0 0,-2 0 1 0 0,0 0-1 0 0,-1 0 1 0 0,-6 23-1 0 0,3-11-135 0 0,-37 312 1711 0 0,25-190-1725 0 0,-1-7-207 0 0,-9 74 307 0 0,26-215-437 0 0,1 0-1 0 0,0 0 1 0 0,0 0 0 0 0,0 0-1 0 0,1 0 1 0 0,0 0 0 0 0,2 10 0 0 0,-2-15-53 0 0,0 1 0 0 0,-1-1 0 0 0,1 1 1 0 0,0-1-1 0 0,0 1 0 0 0,0-1 0 0 0,0 1 1 0 0,0-1-1 0 0,0 0 0 0 0,0 0 0 0 0,0 1 1 0 0,1-1-1 0 0,-1 0 0 0 0,0 0 0 0 0,1 0 1 0 0,-1 0-1 0 0,1-1 0 0 0,-1 1 0 0 0,1 0 1 0 0,-1 0-1 0 0,1-1 0 0 0,-1 1 0 0 0,1-1 1 0 0,0 0-1 0 0,-1 1 0 0 0,1-1 0 0 0,0 0 1 0 0,-1 0-1 0 0,1 0 0 0 0,2-1 0 0 0,11-1 10 0 0,0-1 0 0 0,0 0-1 0 0,0-1 1 0 0,27-12 0 0 0,-6 2-27 0 0,36-13-84 0 0,-64 23-244 0 0,-10 1-363 0 0,0 3 319 0 0,0-1 0 0 0,1 1 0 0 0,-1 0 0 0 0,0 0 0 0 0,1 0 0 0 0,-1 0-1 0 0,0 1 1 0 0,1-1 0 0 0,-1 0 0 0 0,1 1 0 0 0,-1-1 0 0 0,-2 2 0 0 0,-10 3-1868 0 0,-3-3-339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18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299 111 7969 0 0,'27'-19'846'0'0,"1"2"1"0"0,30-14-1 0 0,-54 29-322 0 0,0-1 0 0 0,0 0 0 0 0,0 1 0 0 0,-1-2 1 0 0,1 1-1 0 0,0 0 0 0 0,4-7 0 0 0,-8 10-477 0 0,0 0 0 0 0,0-1 1 0 0,0 1-1 0 0,0 0 0 0 0,0-1 1 0 0,0 1-1 0 0,0 0 0 0 0,0-1 1 0 0,0 1-1 0 0,0 0 0 0 0,0-1 1 0 0,0 1-1 0 0,0 0 0 0 0,0 0 1 0 0,0-1-1 0 0,-1 1 1 0 0,1 0-1 0 0,0-1 0 0 0,0 1 1 0 0,0 0-1 0 0,0 0 0 0 0,-1 0 1 0 0,1-1-1 0 0,0 1 0 0 0,0 0 1 0 0,-1 0-1 0 0,1-1 0 0 0,0 1 1 0 0,0 0-1 0 0,-1 0 0 0 0,1 0 1 0 0,0 0-1 0 0,0 0 0 0 0,-1 0 1 0 0,1-1-1 0 0,-12-3 642 0 0,6 5-572 0 0,0 0 1 0 0,1 1-1 0 0,-1 0 0 0 0,0 0 0 0 0,1 0 0 0 0,-1 1 0 0 0,1 0 1 0 0,-6 3-1 0 0,-42 32 426 0 0,46-32-462 0 0,-31 23 175 0 0,-7 4 25 0 0,2 2-1 0 0,-58 61 0 0 0,80-75-192 0 0,-22 26 137 0 0,40-44-152 0 0,1 0 0 0 0,0 1 0 0 0,-1-1 1 0 0,1 1-1 0 0,1-1 0 0 0,-1 1 0 0 0,0 0 0 0 0,1-1 0 0 0,0 1 0 0 0,0 0 1 0 0,0 0-1 0 0,0 6 0 0 0,1-8-7 0 0,1 0 1 0 0,-1 1-1 0 0,1-1 0 0 0,0 1 1 0 0,0-1-1 0 0,0 0 0 0 0,0 0 1 0 0,0 1-1 0 0,1-1 0 0 0,-1 0 1 0 0,0 0-1 0 0,1 0 0 0 0,0 0 1 0 0,1 1-1 0 0,29 25 427 0 0,-1-8-452 0 0,0-2-1 0 0,0 0 1 0 0,51 19 0 0 0,-60-30-701 0 0,-1 0-1 0 0,2-1 1 0 0,37 5 0 0 0,-45-9-304 0 0,-1-2 0 0 0,0 0 1 0 0,23-3-1 0 0,-30 2 347 0 0,-1 0 1 0 0,1 0-1 0 0,-1-1 0 0 0,1 0 1 0 0,-1 0-1 0 0,0 0 0 0 0,0-1 1 0 0,0 0-1 0 0,9-6 0 0 0,-7-1-984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18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219 135 6973 0 0,'31'-19'615'0'0,"-30"18"-532"0"0,1 0-1 0 0,0 0 1 0 0,0 0 0 0 0,-1-1-1 0 0,1 1 1 0 0,-1 0 0 0 0,1-1-1 0 0,-1 1 1 0 0,1-3 0 0 0,11-8 650 0 0,-11 10-436 0 0,1-1-1 0 0,0 1 0 0 0,-1-1 1 0 0,0 0-1 0 0,0 0 1 0 0,0 0-1 0 0,0 0 1 0 0,0 0-1 0 0,0 0 1 0 0,-1 0-1 0 0,1-1 0 0 0,1-6 1 0 0,-4 8-75 0 0,-1-1 1 0 0,1 1-1 0 0,0-1 0 0 0,-1 1 1 0 0,1-1-1 0 0,-1 1 1 0 0,0 0-1 0 0,0 0 1 0 0,0 0-1 0 0,0 0 0 0 0,-4-3 1 0 0,4 3-131 0 0,0 0 1 0 0,-1 1-1 0 0,1 0 1 0 0,0-1-1 0 0,-1 1 1 0 0,1 0-1 0 0,-1 0 1 0 0,0 1-1 0 0,1-1 1 0 0,-1 0-1 0 0,1 1 1 0 0,-1 0-1 0 0,0-1 1 0 0,0 1-1 0 0,1 0 1 0 0,-4 1-1 0 0,0 0 16 0 0,0 0 0 0 0,0 0 0 0 0,0 1 0 0 0,0 0 0 0 0,0 0 0 0 0,1 1 0 0 0,-7 3 0 0 0,0 1 35 0 0,0 1 0 0 0,1 1 0 0 0,-1 0-1 0 0,1 0 1 0 0,1 1 0 0 0,-10 12-1 0 0,11-11-18 0 0,-5 5 73 0 0,1 1 0 0 0,0 0 0 0 0,-19 37 0 0 0,30-50-187 0 0,0 0 1 0 0,0 0-1 0 0,0 1 1 0 0,1-1-1 0 0,-1 1 1 0 0,1 0-1 0 0,0-1 1 0 0,1 1-1 0 0,-1 0 1 0 0,1 0-1 0 0,0-1 0 0 0,0 1 1 0 0,0 0-1 0 0,1 0 1 0 0,0-1-1 0 0,0 1 1 0 0,0 0-1 0 0,0-1 1 0 0,1 1-1 0 0,0-1 1 0 0,0 0-1 0 0,0 1 1 0 0,4 4-1 0 0,-3-4-72 0 0,2 0 1 0 0,-1-1-1 0 0,0 0 0 0 0,1 0 0 0 0,0 0 0 0 0,0-1 1 0 0,0 1-1 0 0,0-1 0 0 0,1 0 0 0 0,-1-1 1 0 0,12 4-1 0 0,-4-1-279 0 0,0-2 1 0 0,0 0-1 0 0,0 0 1 0 0,18 0 0 0 0,-8-2-1061 0 0,0-1 0 0 0,-1-1 0 0 0,41-6 0 0 0,-31 0-476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19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65 7133 0 0,'1'-4'108'0'0,"0"1"1"0"0,0-1-1 0 0,1 0 1 0 0,-1 1-1 0 0,1-1 0 0 0,0 0 1 0 0,0 1-1 0 0,1 0 1 0 0,-1 0-1 0 0,1-1 1 0 0,-1 2-1 0 0,5-5 1 0 0,8-10 2255 0 0,-32 25 96 0 0,6-3-2012 0 0,-1 0 0 0 0,-18 4 0 0 0,19-6-215 0 0,0 1 1 0 0,0 0-1 0 0,-14 7 0 0 0,8-1 60 0 0,0 1 1 0 0,1 1-1 0 0,0 0 1 0 0,-22 24-1 0 0,34-32-191 0 0,0 0 0 0 0,0 0 1 0 0,0 1-1 0 0,1-1 0 0 0,0 1 1 0 0,0 0-1 0 0,-4 8 0 0 0,6-11-82 0 0,1 0 0 0 0,-1 0-1 0 0,1 0 1 0 0,0 0 0 0 0,0 0 0 0 0,-1 0 0 0 0,2-1-1 0 0,-1 1 1 0 0,0 0 0 0 0,0 0 0 0 0,0 0-1 0 0,1 0 1 0 0,-1 0 0 0 0,1 0 0 0 0,0 0-1 0 0,-1-1 1 0 0,1 1 0 0 0,0 0 0 0 0,0 0-1 0 0,0-1 1 0 0,0 1 0 0 0,0-1 0 0 0,1 1-1 0 0,-1-1 1 0 0,3 3 0 0 0,2 1-33 0 0,0 0 0 0 0,1-1 1 0 0,-1 0-1 0 0,1 0 0 0 0,0 0 0 0 0,1-1 0 0 0,-1 0 1 0 0,0 0-1 0 0,1-1 0 0 0,0 0 0 0 0,-1 0 0 0 0,1-1 0 0 0,14 1 1 0 0,-7-1-119 0 0,1 0 0 0 0,-1-2 1 0 0,1 0-1 0 0,-1-1 0 0 0,1 0 1 0 0,17-6-1 0 0,-25 6 46 0 0,0-1 1 0 0,-1 0-1 0 0,0 0 0 0 0,0 0 1 0 0,0-1-1 0 0,10-7 0 0 0,-15 9 72 0 0,0 1 0 0 0,0-1 1 0 0,0 1-1 0 0,-1-1 0 0 0,1 0 0 0 0,-1 0 0 0 0,1 0 0 0 0,-1 0 1 0 0,1 0-1 0 0,-1 0 0 0 0,0 0 0 0 0,0 0 0 0 0,0 0 0 0 0,0-1 0 0 0,-1 1 1 0 0,1 0-1 0 0,0-1 0 0 0,-1 1 0 0 0,0 0 0 0 0,0-1 0 0 0,1 1 1 0 0,-1-1-1 0 0,-1 1 0 0 0,1 0 0 0 0,-1-5 0 0 0,-1 1 10 0 0,-1 0 0 0 0,1 0 0 0 0,-1 0 0 0 0,-1 0 0 0 0,1 1 0 0 0,-1-1 0 0 0,0 1 0 0 0,0 0 0 0 0,-1 0 0 0 0,1 1 0 0 0,-9-8 0 0 0,4 5-13 0 0,0 1 0 0 0,0-1 0 0 0,0 1 0 0 0,-1 1 0 0 0,0 0 0 0 0,-12-5-1 0 0,-13 5-249 0 0,33 4 136 0 0,0 1 0 0 0,0 0 0 0 0,0 0 0 0 0,1 0 0 0 0,-1 0 0 0 0,0 1 0 0 0,0-1 0 0 0,0 0-1 0 0,1 1 1 0 0,-1-1 0 0 0,0 1 0 0 0,1 0 0 0 0,-1 0 0 0 0,0-1 0 0 0,1 1 0 0 0,-1 0 0 0 0,-1 2 0 0 0,2-2 68 0 0,1-1-1 0 0,0 0 1 0 0,-1 1 0 0 0,1-1 0 0 0,0 0-1 0 0,0 1 1 0 0,-1-1 0 0 0,1 0 0 0 0,0 1-1 0 0,0-1 1 0 0,0 0 0 0 0,-1 1-1 0 0,1-1 1 0 0,0 1 0 0 0,0-1 0 0 0,0 1-1 0 0,0-1 1 0 0,0 0 0 0 0,0 1 0 0 0,0-1-1 0 0,0 1 1 0 0,0-1 0 0 0,0 1 0 0 0,0-1-1 0 0,0 0 1 0 0,1 1 0 0 0,-1-1-1 0 0,0 1 1 0 0,0-1 0 0 0,0 0 0 0 0,0 1-1 0 0,1-1 1 0 0,-1 0 0 0 0,1 1 0 0 0,12 8-2226 0 0,-12-9 2209 0 0,9 7-1248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19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231 320 7165 0 0,'2'1'36'0'0,"0"-1"0"0"0,1 0 0 0 0,-1 0 0 0 0,0 0 0 0 0,1 0 0 0 0,-1 0 0 0 0,0-1 0 0 0,1 1 0 0 0,-1-1 0 0 0,0 1 0 0 0,0-1 0 0 0,1 0 0 0 0,-1 0 0 0 0,0 0 0 0 0,0 0 0 0 0,0 0 0 0 0,0 0 1 0 0,0-1-1 0 0,0 1 0 0 0,-1-1 0 0 0,1 1 0 0 0,0-1 0 0 0,-1 0 0 0 0,1 0 0 0 0,1-2 0 0 0,-1 0 130 0 0,1 1-1 0 0,-1-1 1 0 0,0 0 0 0 0,0 1 0 0 0,-1-1-1 0 0,1 0 1 0 0,-1 0 0 0 0,0 0 0 0 0,0 0 0 0 0,0 0-1 0 0,-1 0 1 0 0,1 0 0 0 0,-1 0 0 0 0,0-6-1 0 0,0 9-97 0 0,-1 0-1 0 0,1 1 1 0 0,0-1-1 0 0,0 0 1 0 0,-1 1-1 0 0,1-1 1 0 0,0 0-1 0 0,-1 1 1 0 0,1-1-1 0 0,-1 0 1 0 0,1 1-1 0 0,-1-1 1 0 0,1 1-1 0 0,-1-1 1 0 0,1 1-1 0 0,-1-1 1 0 0,1 1-1 0 0,-1 0 1 0 0,0-1-1 0 0,1 1 1 0 0,-1-1-1 0 0,0 1 1 0 0,1 0-1 0 0,-1 0 1 0 0,0-1-1 0 0,1 1 1 0 0,-1 0-1 0 0,0 0 1 0 0,0 0-1 0 0,1 0 1 0 0,-1 0-1 0 0,0 0 1 0 0,0 0-1 0 0,1 0 1 0 0,-1 0-1 0 0,0 0 1 0 0,0 1-1 0 0,-37 8 1302 0 0,23-5-777 0 0,3-1-343 0 0,0 0 0 0 0,0 1 0 0 0,1 1-1 0 0,-1 0 1 0 0,-16 10 0 0 0,5 0 53 0 0,-29 25 1 0 0,31-26-50 0 0,-8 8 137 0 0,27-21-358 0 0,1 0 1 0 0,-1 1-1 0 0,1-1 0 0 0,0 1 0 0 0,-1-1 1 0 0,1 1-1 0 0,0-1 0 0 0,0 1 0 0 0,0 0 0 0 0,0 0 1 0 0,0 0-1 0 0,1 0 0 0 0,-2 3 0 0 0,2-4-24 0 0,0 1-1 0 0,-1-1 1 0 0,1 1 0 0 0,0-1-1 0 0,0 1 1 0 0,0-1-1 0 0,1 1 1 0 0,-1 0-1 0 0,0-1 1 0 0,1 1 0 0 0,-1-1-1 0 0,1 1 1 0 0,-1-1-1 0 0,1 1 1 0 0,-1-1-1 0 0,1 0 1 0 0,0 1 0 0 0,0-1-1 0 0,0 0 1 0 0,1 2-1 0 0,0-1-4 0 0,1 0 0 0 0,-1-1 0 0 0,0 1-1 0 0,1 0 1 0 0,-1-1 0 0 0,1 0 0 0 0,-1 0-1 0 0,1 0 1 0 0,0 0 0 0 0,4 1 0 0 0,1 0-43 0 0,0-1 0 0 0,1 0 0 0 0,-1-1 0 0 0,1 0 1 0 0,-1 0-1 0 0,14-3 0 0 0,-13 2-26 0 0,0 0-1 0 0,-1-1 1 0 0,1-1 0 0 0,-1 0-1 0 0,0 0 1 0 0,0 0 0 0 0,0-1-1 0 0,0 0 1 0 0,-1-1 0 0 0,1 1-1 0 0,-1-2 1 0 0,0 1 0 0 0,-1-1-1 0 0,1 0 1 0 0,-1 0 0 0 0,0-1 0 0 0,-1 1-1 0 0,1-1 1 0 0,-2-1 0 0 0,8-12-1 0 0,5-19 51 0 0,-1 0 0 0 0,-2-2-1 0 0,12-53 1 0 0,-1 2 105 0 0,-21 76-36 0 0,-4 16-51 0 0,0 0-1 0 0,0 0 0 0 0,0 0 0 0 0,-1 0 1 0 0,1-1-1 0 0,0 1 0 0 0,0 0 0 0 0,0 0 0 0 0,0 0 1 0 0,0 0-1 0 0,0 0 0 0 0,0 0 0 0 0,0 0 1 0 0,0 0-1 0 0,0 0 0 0 0,0 0 0 0 0,0 0 0 0 0,-1 0 1 0 0,1 0-1 0 0,0 0 0 0 0,0 0 0 0 0,0 0 1 0 0,0 0-1 0 0,0 0 0 0 0,0 0 0 0 0,0 0 1 0 0,0 0-1 0 0,0 0 0 0 0,0 0 0 0 0,-1 0 0 0 0,1 0 1 0 0,0 0-1 0 0,0 0 0 0 0,0 0 0 0 0,0 0 1 0 0,0 0-1 0 0,0 0 0 0 0,0 0 0 0 0,0 0 0 0 0,0 0 1 0 0,0 0-1 0 0,0 0 0 0 0,0 0 0 0 0,-1 0 1 0 0,1 1-1 0 0,0-1 0 0 0,0 0 0 0 0,0 0 1 0 0,0 0-1 0 0,0 0 0 0 0,0 0 0 0 0,0 0 0 0 0,0 0 1 0 0,0 0-1 0 0,0 0 0 0 0,0 0 0 0 0,0 0 1 0 0,0 1-1 0 0,0-1 0 0 0,0 0 0 0 0,0 0 0 0 0,0 0 1 0 0,0 0-1 0 0,0 0 0 0 0,0 0 0 0 0,0 0 1 0 0,0 0-1 0 0,-16 28 130 0 0,10-18-145 0 0,-11 18 92 0 0,2 0-1 0 0,1 0 1 0 0,-12 35-1 0 0,22-51-127 0 0,0-1 0 0 0,1 1 0 0 0,1 0 0 0 0,0 0 0 0 0,0 0 0 0 0,1 0 0 0 0,1 0 0 0 0,0 0 0 0 0,0 0 0 0 0,1 0 0 0 0,4 17 0 0 0,-3-23-318 0 0,0-1 1 0 0,0 0 0 0 0,1 0 0 0 0,-1 0 0 0 0,1 0 0 0 0,0-1 0 0 0,0 1-1 0 0,0-1 1 0 0,1 0 0 0 0,0 0 0 0 0,0 0 0 0 0,0 0 0 0 0,0-1 0 0 0,7 5-1 0 0,7 4-1415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19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111 124 9569 0 0,'-2'0'120'0'0,"-1"-1"0"0"0,1 1 0 0 0,-1 0 0 0 0,1 0 0 0 0,-1 0 0 0 0,1 0 0 0 0,0 0 1 0 0,-1 0-1 0 0,1 0 0 0 0,-1 1 0 0 0,1 0 0 0 0,0-1 0 0 0,-1 1 0 0 0,1 0 0 0 0,0 0 0 0 0,-1 0 0 0 0,-1 2 0 0 0,-11 5 3737 0 0,17-9-3760 0 0,-1 0-1 0 0,1 0 0 0 0,0 0 0 0 0,-1 0 0 0 0,1 0 0 0 0,0 0 0 0 0,0 0 0 0 0,0 1 1 0 0,-1-1-1 0 0,5 0 0 0 0,2-2 66 0 0,9-1-144 0 0,0 0 0 0 0,1 1-1 0 0,-1 1 1 0 0,31 0 0 0 0,-19 1-141 0 0,-15 0 36 0 0,-9 1 22 0 0,1 0 1 0 0,0 0-1 0 0,-1-1 1 0 0,1 1 0 0 0,-1-1-1 0 0,1-1 1 0 0,-1 1-1 0 0,0-1 1 0 0,8-3-1 0 0,-13 5 57 0 0,1-1 0 0 0,-1 1 0 0 0,1-1 0 0 0,-1 1 0 0 0,0 0 0 0 0,1-1 0 0 0,-1 1 0 0 0,0-1 0 0 0,0 1 0 0 0,1-1 0 0 0,-1 1-1 0 0,0-1 1 0 0,0 1 0 0 0,1-1 0 0 0,-1 1 0 0 0,0-1 0 0 0,0 1 0 0 0,0-1 0 0 0,0 1 0 0 0,0-1 0 0 0,0 1 0 0 0,0-1 0 0 0,0 1-1 0 0,0-1 1 0 0,0 1 0 0 0,0-1 0 0 0,0 1 0 0 0,-1-1 0 0 0,1 1 0 0 0,0-1 0 0 0,0 1 0 0 0,0-1 0 0 0,-1 1 0 0 0,1-1 0 0 0,0 1-1 0 0,-1-1 1 0 0,1 1 0 0 0,0-1 0 0 0,-1 1 0 0 0,1 0 0 0 0,-1-1 0 0 0,1 1 0 0 0,0 0 0 0 0,-1-1 0 0 0,1 1 0 0 0,-2 0-1 0 0,-26-20-6 0 0,22 16-1 0 0,-5-4 88 0 0,-2 1-1 0 0,1 0 1 0 0,-1 1 0 0 0,0 1-1 0 0,-21-6 1 0 0,26 8 43 0 0,0 1 1 0 0,-1 1-1 0 0,1 0 0 0 0,-1 0 1 0 0,0 0-1 0 0,1 1 1 0 0,-1 0-1 0 0,1 1 0 0 0,-1 0 1 0 0,-10 3-1 0 0,16-3-55 0 0,1 1 1 0 0,-1-1-1 0 0,0 1 1 0 0,1-1 0 0 0,0 1-1 0 0,-1 0 1 0 0,1 0-1 0 0,0 0 1 0 0,0 1-1 0 0,0-1 1 0 0,0 0-1 0 0,0 1 1 0 0,1-1-1 0 0,-3 6 1 0 0,-17 39 674 0 0,21-46-715 0 0,-2 3-15 0 0,0 1 0 0 0,0 0-1 0 0,1 0 1 0 0,0 0-1 0 0,0 0 1 0 0,0 0-1 0 0,1 0 1 0 0,-1 0 0 0 0,1 0-1 0 0,0 0 1 0 0,1 0-1 0 0,-1 1 1 0 0,1-1-1 0 0,0 0 1 0 0,0 0 0 0 0,1-1-1 0 0,0 1 1 0 0,-1 0-1 0 0,2 0 1 0 0,-1-1-1 0 0,0 1 1 0 0,1-1 0 0 0,0 0-1 0 0,0 0 1 0 0,0 0-1 0 0,1 0 1 0 0,-1 0-1 0 0,1-1 1 0 0,0 1 0 0 0,0-1-1 0 0,0 0 1 0 0,0 0-1 0 0,0-1 1 0 0,1 1-1 0 0,0-1 1 0 0,-1 0 0 0 0,1 0-1 0 0,0-1 1 0 0,0 1-1 0 0,6 0 1 0 0,2 1-666 0 0,1-1 0 0 0,0 0 0 0 0,0-2 0 0 0,0 1 0 0 0,-1-1 0 0 0,1-1 0 0 0,0-1-1 0 0,0 0 1 0 0,-1-1 0 0 0,1 0 0 0 0,-1-1 0 0 0,22-9 0 0 0,-11 2-1232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20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43 8429 0 0,'-2'-1'61'0'0,"1"-1"0"0"0,-1 1 0 0 0,1 0 0 0 0,0-1 0 0 0,0 1 0 0 0,-1-1 0 0 0,1 1 0 0 0,0-1 0 0 0,0 1 0 0 0,1-1 0 0 0,-1 0 0 0 0,0 0 0 0 0,1 1 0 0 0,-1-1 0 0 0,1 0 0 0 0,-1 0 0 0 0,1 0 0 0 0,0 0 1 0 0,-1-2-1 0 0,-6-4 1789 0 0,6 8-1790 0 0,1 0-1 0 0,0 1 1 0 0,0-1-1 0 0,0 0 1 0 0,0 0-1 0 0,0 0 0 0 0,0 1 1 0 0,0-1-1 0 0,-1 0 1 0 0,1 0-1 0 0,0 0 1 0 0,0 1-1 0 0,0-1 1 0 0,0 0-1 0 0,0 0 0 0 0,0 0 1 0 0,0 1-1 0 0,0-1 1 0 0,0 0-1 0 0,0 0 1 0 0,0 0-1 0 0,0 1 1 0 0,0-1-1 0 0,0 0 0 0 0,0 0 1 0 0,1 0-1 0 0,-1 1 1 0 0,0-1-1 0 0,0 0 1 0 0,0 0-1 0 0,0 0 1 0 0,0 1-1 0 0,0-1 0 0 0,0 0 1 0 0,1 0-1 0 0,-1 0 1 0 0,0 0-1 0 0,0 1 1 0 0,12 10 1213 0 0,14 8-341 0 0,-14-11-645 0 0,0 0 0 0 0,0 1-1 0 0,-1 1 1 0 0,0-1 0 0 0,-1 2-1 0 0,0 0 1 0 0,15 21 0 0 0,-19-23-84 0 0,-1 0 0 0 0,0 0 0 0 0,-1 1 0 0 0,0 0 0 0 0,0 0 0 0 0,-1 0 0 0 0,0 0 0 0 0,-1 0 0 0 0,0 0 0 0 0,0 1 0 0 0,-1 15 0 0 0,-1-21-78 0 0,-1 0 1 0 0,0 0-1 0 0,0-1 0 0 0,0 1 1 0 0,0 0-1 0 0,-1 0 1 0 0,0-1-1 0 0,0 1 0 0 0,0-1 1 0 0,0 1-1 0 0,-1-1 1 0 0,0 0-1 0 0,0 0 0 0 0,0 0 1 0 0,0 0-1 0 0,-7 5 1 0 0,-4 4 71 0 0,-2-1 0 0 0,-29 18 0 0 0,41-28-207 0 0,-7 5-133 0 0,0-2 1 0 0,-1 1 0 0 0,0-1-1 0 0,0-1 1 0 0,0 0 0 0 0,0-1-1 0 0,-22 3 1 0 0,9-4-2652 0 0,-31 0 1 0 0,34-3 165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7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0 295 7165 0 0,'5'-85'3513'0'0,"-6"85"-3403"0"0,1-1 0 0 0,0 1-1 0 0,0-1 1 0 0,0 1 0 0 0,0 0-1 0 0,0-1 1 0 0,0 1 0 0 0,0-1 0 0 0,0 1-1 0 0,0-1 1 0 0,0 1 0 0 0,0-1-1 0 0,0 1 1 0 0,0-1 0 0 0,0 1-1 0 0,0-1 1 0 0,1 1 0 0 0,-1-1 0 0 0,0 1-1 0 0,0-1 1 0 0,0 1 0 0 0,1-1-1 0 0,-1 1 1 0 0,0 0 0 0 0,1-1-1 0 0,-1 1 1 0 0,0 0 0 0 0,1-1 0 0 0,7 13 1090 0 0,8 31-744 0 0,1 17-322 0 0,-4 1 0 0 0,-2 1-1 0 0,-2 0 1 0 0,0 91 0 0 0,-23 77-960 0 0,15-230 761 0 0,-1 0 0 0 0,0 0-1 0 0,0-1 1 0 0,0 1-1 0 0,1 0 1 0 0,-1 0-1 0 0,0-1 1 0 0,0 1 0 0 0,1 0-1 0 0,-1 0 1 0 0,0 0-1 0 0,1 0 1 0 0,-1-1 0 0 0,0 1-1 0 0,1 0 1 0 0,-1 0-1 0 0,0 0 1 0 0,0 0 0 0 0,1 0-1 0 0,-1 0 1 0 0,0 0-1 0 0,1 0 1 0 0,-1 0-1 0 0,0 0 1 0 0,1 0 0 0 0,-1 0-1 0 0,0 0 1 0 0,1 0-1 0 0,-1 0 1 0 0,0 0 0 0 0,1 0-1 0 0,-1 1 1 0 0,0-1-1 0 0,1 0 1 0 0,-1 0-1 0 0,0 0 1 0 0,1 0 0 0 0,-1 1-1 0 0,0-1 1 0 0,0 0-1 0 0,0 0 1 0 0,1 1 0 0 0,-1-1-1 0 0,0 0 1 0 0,0 0-1 0 0,0 1 1 0 0,1-1-1 0 0,-1 0 1 0 0,0 1 0 0 0,0-1-1 0 0,0 1 1 0 0,0-4-190 0 0,0-1 0 0 0,0 1 0 0 0,0 0 0 0 0,0 0 1 0 0,0 0-1 0 0,1-1 0 0 0,-1 1 0 0 0,1 0 0 0 0,0 0 1 0 0,0 0-1 0 0,2-5 0 0 0,4-12-625 0 0,-4 4 380 0 0,1-6 19 0 0,1 0-1 0 0,1 0 1 0 0,11-25 0 0 0,1 5 289 0 0,-2 0 0 0 0,20-87 0 0 0,4-94 1119 0 0,-39 221-917 0 0,10-150 1384 0 0,-8 96-413 0 0,-3 54-864 0 0,0-1 0 0 0,1 1-1 0 0,-1 0 1 0 0,1-1 0 0 0,-1 1 0 0 0,1 0 0 0 0,0 0 0 0 0,0-1 0 0 0,0 1 0 0 0,0 0 0 0 0,0 0 0 0 0,1 0-1 0 0,-1 0 1 0 0,1 0 0 0 0,-1 0 0 0 0,1 0 0 0 0,0 1 0 0 0,-1-1 0 0 0,1 1 0 0 0,3-2 0 0 0,-5 3-88 0 0,0 0 1 0 0,1 0 0 0 0,-1 0-1 0 0,0 0 1 0 0,0 0 0 0 0,1 0-1 0 0,-1 0 1 0 0,0 0 0 0 0,1 0-1 0 0,-1 1 1 0 0,0-1 0 0 0,0 0-1 0 0,1 0 1 0 0,-1 0 0 0 0,0 1-1 0 0,0-1 1 0 0,0 0 0 0 0,1 0 0 0 0,-1 1-1 0 0,0-1 1 0 0,0 0 0 0 0,0 0-1 0 0,0 1 1 0 0,0-1 0 0 0,1 0-1 0 0,-1 0 1 0 0,0 1 0 0 0,0-1-1 0 0,0 0 1 0 0,0 1 0 0 0,0-1-1 0 0,0 0 1 0 0,0 1 0 0 0,5 18 345 0 0,-2-8-71 0 0,13 24 452 0 0,2 0 0 0 0,40 59 1 0 0,59 57 178 0 0,-55-70-1000 0 0,65 108 1 0 0,-70-111-2949 0 0,-47-66 1584 0 0,0 1-141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21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4718 5633 0 0,'-4'2'146'0'0,"0"0"0"0"0,0 0 0 0 0,0 0 0 0 0,1 0 0 0 0,-1 0 0 0 0,-3 4 0 0 0,-8 9 3547 0 0,18-3-1098 0 0,-3-12-2528 0 0,0 0 0 0 0,0 0-1 0 0,0 1 1 0 0,1-1 0 0 0,-1 0 0 0 0,0 1 0 0 0,0-1-1 0 0,1 0 1 0 0,-1 0 0 0 0,0 1 0 0 0,0-1 0 0 0,1 0 0 0 0,-1 0-1 0 0,0 0 1 0 0,1 1 0 0 0,-1-1 0 0 0,0 0 0 0 0,1 0-1 0 0,-1 0 1 0 0,0 0 0 0 0,1 0 0 0 0,-1 0 0 0 0,0 0-1 0 0,1 0 1 0 0,-1 0 0 0 0,0 0 0 0 0,1 0 0 0 0,-1 0-1 0 0,0 0 1 0 0,1 0 0 0 0,-1 0 0 0 0,0 0 0 0 0,1 0-1 0 0,-1 0 1 0 0,0 0 0 0 0,1 0 0 0 0,-1-1 0 0 0,0 1-1 0 0,1 0 1 0 0,-1 0 0 0 0,5-3 162 0 0,-1 1-1 0 0,0 0 1 0 0,1 1-1 0 0,-1-1 0 0 0,1 1 1 0 0,0 0-1 0 0,-1 0 1 0 0,1 0-1 0 0,0 1 1 0 0,6 0-1 0 0,-5-1-98 0 0,1 1 0 0 0,0-1-1 0 0,-1 0 1 0 0,1-1-1 0 0,12-4 1 0 0,-3-4 18 0 0,-1 0-1 0 0,0-2 1 0 0,0 0-1 0 0,-1 0 1 0 0,-1-1 0 0 0,21-27-1 0 0,-5 8-99 0 0,390-495 1029 0 0,-323 398-797 0 0,-25 34-42 0 0,137-177 404 0 0,-112 157-397 0 0,322-369 103 0 0,101-81-494 0 0,284-365 169 0 0,-624 713 55 0 0,60-107-58 0 0,-204 274-30 0 0,93-144-218 0 0,-51 73-186 0 0,102-121 0 0 0,-129 186 362 0 0,1 1 1 0 0,3 3 0 0 0,92-69 0 0 0,-142 118 51 0 0,42-28 21 0 0,-42 29-19 0 0,0 0 1 0 0,1-1-1 0 0,-1 1 0 0 0,0 1 1 0 0,1-1-1 0 0,-1 1 0 0 0,1-1 1 0 0,8 0-1 0 0,-11 2-3 0 0,0 0-1 0 0,0 1 1 0 0,0-1 0 0 0,0 1 0 0 0,0-1-1 0 0,-1 1 1 0 0,1 0 0 0 0,0-1 0 0 0,-1 1-1 0 0,1 0 1 0 0,0 0 0 0 0,-1 0 0 0 0,1 0-1 0 0,-1 1 1 0 0,2 0 0 0 0,20 25-21 0 0,-16-18 25 0 0,-7-9 13 0 0,0 0 1 0 0,0 0-1 0 0,0 0 0 0 0,0 0 0 0 0,0 0 0 0 0,0 0 1 0 0,1 0-1 0 0,-1 0 0 0 0,0 0 0 0 0,0 0 0 0 0,0 0 0 0 0,0 0 1 0 0,0 0-1 0 0,0 0 0 0 0,0 1 0 0 0,0-1 0 0 0,0 0 0 0 0,0 0 1 0 0,0 0-1 0 0,0 0 0 0 0,1 0 0 0 0,-1 0 0 0 0,0 0 1 0 0,0 0-1 0 0,0 0 0 0 0,0 0 0 0 0,0 1 0 0 0,0-1 0 0 0,0 0 1 0 0,0 0-1 0 0,0 0 0 0 0,0 0 0 0 0,0 0 0 0 0,0 0 1 0 0,0 0-1 0 0,0 0 0 0 0,0 1 0 0 0,0-1 0 0 0,0 0 0 0 0,0 0 1 0 0,0 0-1 0 0,0 0 0 0 0,0 0 0 0 0,0 0 0 0 0,-1 0 0 0 0,1 0 1 0 0,0 0-1 0 0,0 1 0 0 0,0-1 0 0 0,0 0 0 0 0,0 0 1 0 0,0 0-1 0 0,0 0 0 0 0,0 0 0 0 0,0 0 0 0 0,0 0 0 0 0,0 0 1 0 0,0 0-1 0 0,-1 0 0 0 0,1 0 0 0 0,0 0 0 0 0,0 0 0 0 0,0 0 1 0 0,0 0-1 0 0,0 0 0 0 0,0 0 0 0 0,0 0 0 0 0,-7-2 670 0 0,8 15-683 0 0,1-6-924 0 0,2-14-2347 0 0,-4 6 3093 0 0,0 1 1 0 0,0-1 0 0 0,0 1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21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63 145 6157 0 0,'-5'-3'204'0'0,"2"-1"0"0"0,-1 0 0 0 0,0 0 0 0 0,1 0 1 0 0,0 0-1 0 0,0 0 0 0 0,0-1 0 0 0,0 1 1 0 0,1-1-1 0 0,0 0 0 0 0,-2-6 0 0 0,0 2 513 0 0,3 8-470 0 0,1 0 1 0 0,-1-1 0 0 0,0 1 0 0 0,0 0 0 0 0,0 0 0 0 0,1 0 0 0 0,-1 1-1 0 0,0-1 1 0 0,0 0 0 0 0,-1 0 0 0 0,-7-6 4019 0 0,22 1-2946 0 0,11 1-1084 0 0,0 0 0 0 0,1 1-1 0 0,31 0 1 0 0,39-7 397 0 0,-52 4-116 0 0,-24 5 266 0 0,0-2 0 0 0,29-8 0 0 0,-48 12-750 0 0,1-1-1 0 0,-1 1 0 0 0,0 0 1 0 0,0 0-1 0 0,1 0 0 0 0,-1 0 1 0 0,0 0-1 0 0,0 0 1 0 0,1 0-1 0 0,-1 1 0 0 0,0-1 1 0 0,0 0-1 0 0,1 0 0 0 0,-1 0 1 0 0,0 0-1 0 0,0 0 0 0 0,0 0 1 0 0,1 0-1 0 0,-1 0 0 0 0,0 1 1 0 0,0-1-1 0 0,0 0 0 0 0,1 0 1 0 0,-1 0-1 0 0,0 0 1 0 0,0 1-1 0 0,0-1 0 0 0,0 0 1 0 0,1 0-1 0 0,-1 0 0 0 0,0 1 1 0 0,0-1-1 0 0,0 0 0 0 0,0 0 1 0 0,0 1-1 0 0,0-1 0 0 0,0 0 1 0 0,0 1-1 0 0,3 16 440 0 0,-4 22-312 0 0,1-35-17 0 0,-7 55 261 0 0,-2-1 1 0 0,-32 108 0 0 0,6-30 23 0 0,20-72-359 0 0,5-25-59 0 0,1 1 0 0 0,3 0 0 0 0,-4 57 0 0 0,10-88-15 0 0,1 0 0 0 0,0 0 0 0 0,3 18 0 0 0,-3-25 3 0 0,0 1 1 0 0,-1-1 0 0 0,1 1 0 0 0,0-1 0 0 0,0 1-1 0 0,0-1 1 0 0,1 0 0 0 0,-1 0 0 0 0,1 0 0 0 0,-1 1-1 0 0,1-1 1 0 0,-1 0 0 0 0,1-1 0 0 0,0 1 0 0 0,0 0-1 0 0,0-1 1 0 0,0 1 0 0 0,3 1 0 0 0,-3-2-29 0 0,1-1 1 0 0,-1 0 0 0 0,0 1 0 0 0,0-1-1 0 0,0 0 1 0 0,0 0 0 0 0,0 0-1 0 0,0 0 1 0 0,0-1 0 0 0,0 1 0 0 0,0-1-1 0 0,0 1 1 0 0,0-1 0 0 0,0 0 0 0 0,0 1-1 0 0,0-1 1 0 0,0 0 0 0 0,0 0-1 0 0,0-1 1 0 0,-1 1 0 0 0,1 0 0 0 0,-1 0-1 0 0,1-1 1 0 0,-1 1 0 0 0,1-1 0 0 0,1-2-1 0 0,3-3-333 0 0,0 0 0 0 0,0-1 1 0 0,-1 1-1 0 0,6-13 0 0 0,-7 13-289 0 0,0-1 0 0 0,-1 0 0 0 0,0 0 0 0 0,-1 0 0 0 0,3-14 0 0 0,-4 18 80 0 0,-1 0 0 0 0,0 0 0 0 0,0 0 0 0 0,0 0 0 0 0,-1 0 0 0 0,1 1 0 0 0,-1-1 0 0 0,0 0 0 0 0,-1-4 0 0 0,-2-3-1491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22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31 7261 0 0,'-5'-31'5722'0'0,"3"33"-5073"0"0,-1 5 1819 0 0,14-1-1674 0 0,284 94 1154 0 0,-38-13-1685 0 0,258 89 182 0 0,9-25 1202 0 0,-257-86 804 0 0,-258-65-1839 0 0,-16-5-239 0 0,6 5-387 0 0,-1-1 1 0 0,1 0-1 0 0,-1 1 1 0 0,1-1-1 0 0,-1 1 0 0 0,1-1 1 0 0,-1 1-1 0 0,0 0 0 0 0,1 0 1 0 0,-1 0-1 0 0,1-1 0 0 0,-1 2 1 0 0,0-1-1 0 0,1 0 0 0 0,-1 0 1 0 0,-2 1-1 0 0,-7 8-483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22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602 7 7005 0 0,'-11'-4'153'0'0,"2"1"1841"0"0,9 20 118 0 0,1-10-1557 0 0,0 2-28 0 0,0 0 0 0 0,1-1 0 0 0,0 1-1 0 0,0 0 1 0 0,1-1 0 0 0,0 0 0 0 0,8 16-1 0 0,6 5 477 0 0,-1 0 0 0 0,22 62 0 0 0,-34-79-897 0 0,-1 0 1 0 0,0 0 0 0 0,-1 0-1 0 0,0 1 1 0 0,-1-1-1 0 0,0 1 1 0 0,-1-1 0 0 0,0 0-1 0 0,-1 1 1 0 0,-1-1 0 0 0,-2 14-1 0 0,0-13-10 0 0,0-1 1 0 0,0 1-1 0 0,-1-1 0 0 0,0 0 0 0 0,-14 21 0 0 0,15-26-66 0 0,-2 0 0 0 0,1-1 0 0 0,-1 0 0 0 0,0 0 0 0 0,0 0 0 0 0,0-1 0 0 0,-1 0 0 0 0,0 0 0 0 0,0-1 0 0 0,-12 6 0 0 0,-3-1-22 0 0,0-1 0 0 0,0-1 0 0 0,-1-1 0 0 0,-37 6 0 0 0,-97 2-186 0 0,103-11 5 0 0,-62 2-764 0 0,40-5-2638 0 0,74 0 3441 0 0,-1 0-436 0 0,3 0 457 0 0,0 0 0 0 0,-1-1 0 0 0,1 1-1 0 0,0 0 1 0 0,-1 0 0 0 0,1 0-1 0 0,0 0 1 0 0,-1 0 0 0 0,1 0 0 0 0,0 0-1 0 0,-1 0 1 0 0,1 0 0 0 0,0 0-1 0 0,-1 0 1 0 0,1 0 0 0 0,0 0 0 0 0,-1 0-1 0 0,1 0 1 0 0,0 1 0 0 0,-1-1-1 0 0,1 0 1 0 0,0 0 0 0 0,-1 0-1 0 0,1 0 1 0 0,0 1 0 0 0,-1-1 0 0 0,0 2-680 0 0,1-2 679 0 0,-1 1 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23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6065 55 8297 0 0,'30'-26'7054'0'0,"-29"25"-6974"0"0,-1 1-3 0 0,0 0 0 0 0,0 0 0 0 0,0-1-1 0 0,0 1 1 0 0,0 0 0 0 0,0-1 0 0 0,0 1 0 0 0,0 0 0 0 0,0-1 0 0 0,0 1-1 0 0,0 0 1 0 0,0-1 0 0 0,0 1 0 0 0,0 0 0 0 0,-1-1 0 0 0,1 1-1 0 0,0 0 1 0 0,0 0 0 0 0,0-1 0 0 0,0 1 0 0 0,0 0 0 0 0,-1-1 0 0 0,1 1-1 0 0,0 0 1 0 0,0 0 0 0 0,-1-1 0 0 0,1 1 0 0 0,0 0 0 0 0,0 0-1 0 0,-1 0 1 0 0,1 0 0 0 0,0-1 0 0 0,0 1 0 0 0,-1 0 0 0 0,1 0-1 0 0,0 0 1 0 0,-1 0 0 0 0,1 0 0 0 0,0 0 0 0 0,-1 0 0 0 0,1 0 0 0 0,0 0-1 0 0,-1 0 1 0 0,1 0 0 0 0,0 0 0 0 0,0 0 0 0 0,-1 0 0 0 0,1 0-1 0 0,-3 1 129 0 0,-1 0-1 0 0,1 1 0 0 0,0-2 1 0 0,0 1-1 0 0,-1 0 0 0 0,1-1 1 0 0,0 1-1 0 0,0-1 0 0 0,-1 0 1 0 0,1 0-1 0 0,-1 0 0 0 0,1-1 1 0 0,0 1-1 0 0,-5-2 0 0 0,-36-6 471 0 0,-1 1-1 0 0,-76-1 0 0 0,-93 17-345 0 0,118 1-128 0 0,-118 30-1 0 0,-93 39 159 0 0,156-37-212 0 0,-428 114 353 0 0,523-140-345 0 0,0 3 0 0 0,1 2 0 0 0,1 2 0 0 0,1 3 0 0 0,1 2 0 0 0,1 3 0 0 0,2 1 0 0 0,1 3 0 0 0,2 2 0 0 0,-72 73 0 0 0,-100 150 340 0 0,17 14-182 0 0,42-56-174 0 0,-376 492 76 0 0,390-526-211 0 0,-8-7 1 0 0,-7-7 0 0 0,-221 180 0 0 0,-521 328 93 0 0,669-541-66 0 0,191-110-35 0 0,33-20 2 0 0,1-1 0 0 0,-1-1 0 0 0,0 0 0 0 0,-14 6 0 0 0,15-9 6 0 0,1 0 0 0 0,-1-1 0 0 0,0 0 0 0 0,0-1 0 0 0,-15 0 0 0 0,15 0-2 0 0,-1 0 0 0 0,0 0 0 0 0,1 1 0 0 0,-15 2 0 0 0,-25 10-49 0 0,23-8 27 0 0,-33 13 1 0 0,40-10 31 0 0,15-5-12 0 0,-1-1 0 0 0,0 0 0 0 0,-1 0 0 0 0,1-1 0 0 0,0 1 0 0 0,0-1 0 0 0,-1 0 0 0 0,1 0 0 0 0,0-1 0 0 0,-1 1 0 0 0,-8-1 0 0 0,11-2 6 0 0,-1 0 0 0 0,1 0-1 0 0,0 0 1 0 0,0 0 0 0 0,0 0-1 0 0,0 0 1 0 0,1-1 0 0 0,-3-2-1 0 0,-6-9-42 0 0,-55-57 3 0 0,55 65 30 0 0,6 5-31 0 0,6 2-132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24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 23 11485 0 0,'-1'-2'128'0'0,"1"1"1"0"0,-1 0-1 0 0,0-1 0 0 0,0 1 0 0 0,0 0 0 0 0,0-1 1 0 0,0 1-1 0 0,-1 0 0 0 0,1 0 0 0 0,0 0 1 0 0,0 0-1 0 0,-1 0 0 0 0,1 0 0 0 0,-1 0 0 0 0,1 1 1 0 0,0-1-1 0 0,-1 0 0 0 0,0 1 0 0 0,1-1 1 0 0,-1 1-1 0 0,1 0 0 0 0,-1-1 0 0 0,0 1 0 0 0,1 0 1 0 0,-1 0-1 0 0,0 0 0 0 0,1 0 0 0 0,-1 0 1 0 0,1 0-1 0 0,-1 1 0 0 0,0-1 0 0 0,1 1 0 0 0,-1-1 1 0 0,-2 2-1 0 0,-4 2 704 0 0,-1 0 1 0 0,1 0-1 0 0,0 1 0 0 0,-15 12 0 0 0,-6 8-193 0 0,1 1 0 0 0,2 2 0 0 0,0 0 0 0 0,-39 59 0 0 0,54-70-591 0 0,1 0-1 0 0,1 1 0 0 0,1 0 0 0 0,0 1 0 0 0,2 0 0 0 0,-6 21 0 0 0,3 2 246 0 0,-8 77-1 0 0,17-116-231 0 0,-1-1-1 0 0,1 1 0 0 0,0 0 0 0 0,0 0 1 0 0,0-1-1 0 0,1 1 0 0 0,-1 0 1 0 0,1-1-1 0 0,-1 1 0 0 0,1-1 1 0 0,0 1-1 0 0,0-1 0 0 0,2 5 1 0 0,-2-6-1 0 0,1 1 1 0 0,-1-1 0 0 0,0 0 0 0 0,0 0 0 0 0,0 0-1 0 0,1 0 1 0 0,-1-1 0 0 0,1 1 0 0 0,-1 0 0 0 0,0 0-1 0 0,1-1 1 0 0,-1 1 0 0 0,1-1 0 0 0,0 0 0 0 0,-1 1-1 0 0,1-1 1 0 0,-1 0 0 0 0,1 0 0 0 0,-1 0 0 0 0,1 0-1 0 0,0 0 1 0 0,-1 0 0 0 0,4-1 0 0 0,19-1 308 0 0,0 0 0 0 0,0 2 0 0 0,0 0 0 0 0,0 2 0 0 0,31 5 0 0 0,-53-6-413 0 0,1-1 1 0 0,0 1-1 0 0,0 0 1 0 0,-1-1-1 0 0,1 1 0 0 0,-1 0 1 0 0,1 1-1 0 0,-1-1 1 0 0,1 0-1 0 0,-1 1 0 0 0,0-1 1 0 0,0 1-1 0 0,1 0 1 0 0,-1 0-1 0 0,0 0 0 0 0,-1 0 1 0 0,1 0-1 0 0,0 0 1 0 0,-1 0-1 0 0,1 1 0 0 0,-1-1 1 0 0,1 1-1 0 0,-1-1 1 0 0,0 1-1 0 0,0-1 0 0 0,-1 1 1 0 0,1 0-1 0 0,0-1 1 0 0,-1 1-1 0 0,1 0 0 0 0,-1-1 1 0 0,0 1-1 0 0,0 0 1 0 0,0 0-1 0 0,0 0 0 0 0,-1-1 1 0 0,1 1-1 0 0,-1 0 1 0 0,0-1-1 0 0,0 1 0 0 0,1 0 1 0 0,-4 4-1 0 0,3-4-91 0 0,0 0-357 0 0,-1 0 0 0 0,1 0-1 0 0,-1 0 1 0 0,0 0 0 0 0,0 0 0 0 0,0 0 0 0 0,0 0-1 0 0,0 0 1 0 0,-4 3 0 0 0,-12 8-2296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40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440 128 7581 0 0,'26'-40'14'0'0,"-20"30"365"0"0,-1 1 0 0 0,1 0-1 0 0,1 1 1 0 0,7-9-1 0 0,12-12 4696 0 0,-26 29-5057 0 0,0 0 1 0 0,0-1-1 0 0,0 1 0 0 0,0 0 1 0 0,0 0-1 0 0,0 0 0 0 0,0-1 1 0 0,0 1-1 0 0,0 0 0 0 0,0 0 1 0 0,0 0-1 0 0,0-1 0 0 0,0 1 1 0 0,0 0-1 0 0,0 0 0 0 0,0 0 1 0 0,0 0-1 0 0,0-1 0 0 0,-1 1 0 0 0,1 0 1 0 0,0 0-1 0 0,0 0 0 0 0,0 0 1 0 0,0 0-1 0 0,0-1 0 0 0,0 1 1 0 0,-1 0-1 0 0,1 0 0 0 0,0 0 1 0 0,0 0-1 0 0,0 0 0 0 0,0 0 1 0 0,-1 0-1 0 0,1 0 0 0 0,0 0 1 0 0,0 0-1 0 0,0 0 0 0 0,-1 0 1 0 0,1-1-1 0 0,0 1 0 0 0,0 0 1 0 0,0 0-1 0 0,-1 1 0 0 0,1-1 1 0 0,0 0-1 0 0,0 0 0 0 0,0 0 1 0 0,0 0-1 0 0,-1 0 0 0 0,1 0 1 0 0,0 0-1 0 0,-16 9 270 0 0,-20 23-296 0 0,31-27 104 0 0,4-4-92 0 0,-30 29 96 0 0,-40 46 1 0 0,63-66-80 0 0,1 0 0 0 0,0 0 0 0 0,0 0 1 0 0,1 1-1 0 0,1 0 0 0 0,0 0 0 0 0,0 1 1 0 0,1-1-1 0 0,-5 25 0 0 0,9-32 1 0 0,-1 1 1 0 0,1-1-1 0 0,1 1 0 0 0,-1 0 1 0 0,0-1-1 0 0,1 1 0 0 0,0-1 0 0 0,0 1 1 0 0,1-1-1 0 0,-1 1 0 0 0,1-1 1 0 0,0 0-1 0 0,0 0 0 0 0,0 0 0 0 0,1 0 1 0 0,-1 0-1 0 0,1 0 0 0 0,0-1 1 0 0,0 1-1 0 0,0-1 0 0 0,1 0 0 0 0,4 4 1 0 0,10 6 143 0 0,0-1 0 0 0,0 0-1 0 0,34 14 1 0 0,-5-2 30 0 0,-37-19-175 0 0,-1 1 1 0 0,-1 0 0 0 0,1 0-1 0 0,-1 1 1 0 0,0 0 0 0 0,-1 0-1 0 0,1 1 1 0 0,11 17 0 0 0,-16-20-15 0 0,0 1 0 0 0,0-1 0 0 0,-1 1 0 0 0,0-1 0 0 0,0 1 0 0 0,0 0 0 0 0,-1 0-1 0 0,0 0 1 0 0,0 0 0 0 0,0 0 0 0 0,-1 0 0 0 0,0 0 0 0 0,0 0 0 0 0,0 0 0 0 0,-1 0 0 0 0,0 0 0 0 0,-2 7 0 0 0,0-1 26 0 0,-1 0 1 0 0,-1 0-1 0 0,1 0 1 0 0,-2-1-1 0 0,0 1 1 0 0,0-1-1 0 0,-1-1 1 0 0,0 1-1 0 0,-1-1 1 0 0,0-1-1 0 0,-1 1 1 0 0,0-1-1 0 0,-12 9 1 0 0,-24 18 92 0 0,-1-3 1 0 0,-97 53 0 0 0,65-48-100 0 0,-102 36-1 0 0,177-73 62 0 0,6-3-20 0 0,16-7 22 0 0,33-8 12 0 0,-43 15-91 0 0,0 1 0 0 0,1 0-1 0 0,-1 0 1 0 0,0 1 0 0 0,0 1 0 0 0,0-1 0 0 0,0 1 0 0 0,0 1 0 0 0,0 0 0 0 0,14 5 0 0 0,-16-5-2 0 0,-1 1 1 0 0,0 0 0 0 0,0 0-1 0 0,0 1 1 0 0,-1 0 0 0 0,1 0 0 0 0,-1 0-1 0 0,0 1 1 0 0,0 0 0 0 0,0 0-1 0 0,-1 0 1 0 0,1 0 0 0 0,-2 1-1 0 0,1-1 1 0 0,3 8 0 0 0,2 6 1 0 0,-1 0 1 0 0,-1 1 0 0 0,-1 0-1 0 0,-1 0 1 0 0,0 0 0 0 0,-2 1-1 0 0,0 0 1 0 0,-1 0 0 0 0,-1-1-1 0 0,-1 1 1 0 0,-4 25 0 0 0,-6 23 44 0 0,-3 0 0 0 0,-22 67 0 0 0,8-34-34 0 0,-69 242 269 0 0,93-334-198 0 0,1 0-1 0 0,1 0 1 0 0,-1 0 0 0 0,2 0 0 0 0,-1 0 0 0 0,1 0-1 0 0,1 0 1 0 0,0 0 0 0 0,0 0 0 0 0,4 13 0 0 0,-3-19-4 0 0,-1 1 1 0 0,1-1 0 0 0,0 0 0 0 0,0 1-1 0 0,1-1 1 0 0,-1 0 0 0 0,1 0 0 0 0,0 0 0 0 0,0-1-1 0 0,1 1 1 0 0,-1-1 0 0 0,0 0 0 0 0,1 0-1 0 0,0 0 1 0 0,0 0 0 0 0,0-1 0 0 0,0 1-1 0 0,0-1 1 0 0,1 0 0 0 0,-1 0 0 0 0,1-1 0 0 0,-1 1-1 0 0,7 0 1 0 0,7 1 47 0 0,1 0 0 0 0,-1-1 0 0 0,0-2-1 0 0,19 0 1 0 0,75-12 57 0 0,-30 3-413 0 0,-73 9-250 0 0,0-1 1 0 0,-1 0 0 0 0,1-1-1 0 0,-1 1 1 0 0,1-2 0 0 0,-1 1-1 0 0,0-1 1 0 0,0 0 0 0 0,0-1-1 0 0,15-9 1 0 0,-15 5-1364 0 0,-10-1-314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41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119 182 7069 0 0,'-64'-60'1930'0'0,"63"59"-1829"0"0,0-1-1 0 0,0 1 1 0 0,0-1 0 0 0,0 1 0 0 0,0-1 0 0 0,0 1-1 0 0,1-1 1 0 0,-1 0 0 0 0,1 1 0 0 0,-1-1-1 0 0,1 0 1 0 0,-1-1 0 0 0,1 1 37 0 0,0 0 0 0 0,-1 1 0 0 0,1-1-1 0 0,-1 1 1 0 0,1-1 0 0 0,-1 0 0 0 0,1 1 0 0 0,-1-1 0 0 0,0 1 0 0 0,0 0 0 0 0,0-1-1 0 0,0 1 1 0 0,-1-2 0 0 0,1 2 50 0 0,-1 0 32 0 0,0-1 0 0 0,0 1 0 0 0,1-1 0 0 0,-1 1 0 0 0,1-1 0 0 0,-1 0 0 0 0,1 1 0 0 0,-1-1-1 0 0,1 0 1 0 0,0 0 0 0 0,0 0 0 0 0,0 0 0 0 0,0 0 0 0 0,1 0 0 0 0,-1-1 0 0 0,0 1 0 0 0,1 0 0 0 0,-1-3 0 0 0,2 4-165 0 0,-1 0 1 0 0,1 0 0 0 0,0 0 0 0 0,0-1 0 0 0,-1 1 0 0 0,1 0 0 0 0,0 0 0 0 0,0 0 0 0 0,0 0 0 0 0,0 1 0 0 0,1-1 0 0 0,-1 0 0 0 0,0 0 0 0 0,0 0 0 0 0,0 1 0 0 0,1-1 0 0 0,-1 1 0 0 0,0-1 0 0 0,0 1 0 0 0,2-1-1 0 0,30-9 281 0 0,-17 7-329 0 0,0 0-1 0 0,0 1 1 0 0,0 1 0 0 0,0 1-1 0 0,0 0 1 0 0,0 1-1 0 0,0 1 1 0 0,-1 0-1 0 0,23 7 1 0 0,-20-4-4 0 0,-1 1-1 0 0,0 0 1 0 0,0 1 0 0 0,-1 1 0 0 0,0 1 0 0 0,0 0-1 0 0,-1 1 1 0 0,15 13 0 0 0,-23-17-1 0 0,-1 0 1 0 0,0 0-1 0 0,0 1 1 0 0,-1 0-1 0 0,0 0 1 0 0,0 0-1 0 0,-1 1 1 0 0,1 0-1 0 0,-2-1 1 0 0,1 2-1 0 0,-1-1 1 0 0,0 0-1 0 0,-1 1 1 0 0,0-1-1 0 0,0 1 1 0 0,-1-1-1 0 0,0 1 1 0 0,-1 0-1 0 0,0 0 1 0 0,0-1-1 0 0,-3 17 1 0 0,0-2 10 0 0,-2 0-1 0 0,0-1 1 0 0,-2 1 0 0 0,0-1 0 0 0,-2 0 0 0 0,0-1 0 0 0,-2 0 0 0 0,-15 25 0 0 0,-105 129 835 0 0,76-106-428 0 0,-3-1-131 0 0,38-47-196 0 0,1 2 0 0 0,1 0 1 0 0,1 1-1 0 0,1 1 0 0 0,-15 30 1 0 0,24-33 72 0 0,1 1 1 0 0,1 0-1 0 0,1 0 1 0 0,1 0 0 0 0,-1 43-1 0 0,4-61-131 0 0,0 12 109 0 0,1 0-1 0 0,0 0 1 0 0,1 0-1 0 0,7 23 1 0 0,-8-36-122 0 0,0-1 1 0 0,1 0-1 0 0,-1 1 1 0 0,1-1-1 0 0,0 0 1 0 0,0 0-1 0 0,0 0 1 0 0,0 0-1 0 0,1-1 1 0 0,-1 1-1 0 0,1-1 1 0 0,0 1 0 0 0,0-1-1 0 0,0 0 1 0 0,0 0-1 0 0,0 0 1 0 0,0 0-1 0 0,0 0 1 0 0,1-1-1 0 0,-1 0 1 0 0,7 2-1 0 0,7 2-1 0 0,0-1 0 0 0,0-1-1 0 0,20 1 1 0 0,-32-3-31 0 0,214 16-98 0 0,-108-10 7 0 0,-83-3 49 0 0,-26-3 49 0 0,-1-1-1 0 0,1 0 1 0 0,-1 1-1 0 0,1-1 1 0 0,-1 1 0 0 0,1-1-1 0 0,-1 1 1 0 0,1 0-1 0 0,-1 0 1 0 0,0 0 0 0 0,1 0-1 0 0,-1 0 1 0 0,0 0-1 0 0,0 0 1 0 0,1 1-1 0 0,-1-1 3 0 0,-1 0-1 0 0,0-1 0 0 0,0 1 1 0 0,0 0-1 0 0,0 0 0 0 0,0-1 1 0 0,-1 1-1 0 0,1 0 0 0 0,0-1 1 0 0,0 1-1 0 0,0 0 0 0 0,-1-1 1 0 0,1 1-1 0 0,0 0 0 0 0,-1-1 1 0 0,1 1-1 0 0,0-1 0 0 0,-1 1 1 0 0,1-1-1 0 0,-1 1 0 0 0,0 0 1 0 0,-14 14 35 0 0,12-12-16 0 0,-27 23 185 0 0,-51 36 0 0 0,-18 13 10 0 0,66-46-180 0 0,10-10 1 0 0,-29 32 1 0 0,46-44-27 0 0,0 0 1 0 0,0 1 0 0 0,1 0-1 0 0,0 1 1 0 0,0-1 0 0 0,1 1-1 0 0,0 0 1 0 0,-4 14-1 0 0,4-8 13 0 0,0 1 0 0 0,1 0-1 0 0,0 0 1 0 0,1 0-1 0 0,1 0 1 0 0,1 0-1 0 0,0 0 1 0 0,1 0-1 0 0,1 0 1 0 0,0 0 0 0 0,1 0-1 0 0,1 0 1 0 0,1-1-1 0 0,0 0 1 0 0,1 0-1 0 0,10 20 1 0 0,2-7 62 0 0,2 0 0 0 0,45 49-1 0 0,10 14 243 0 0,-72-88-256 0 0,-1 1-1 0 0,1 0 1 0 0,-1 0 0 0 0,0 0-1 0 0,0 0 1 0 0,0 0-1 0 0,0 0 1 0 0,-1 0 0 0 0,0 1-1 0 0,0-1 1 0 0,0 0 0 0 0,0 1-1 0 0,-1-1 1 0 0,0 6-1 0 0,0-7-34 0 0,-1-1-1 0 0,1 0 0 0 0,-1 1 0 0 0,0-1 1 0 0,0 1-1 0 0,0-1 0 0 0,-1 0 0 0 0,1 0 1 0 0,0 0-1 0 0,-1 0 0 0 0,1 0 0 0 0,-1 0 1 0 0,0 0-1 0 0,0 0 0 0 0,1-1 0 0 0,-1 1 1 0 0,-1 0-1 0 0,1-1 0 0 0,0 0 0 0 0,0 1 1 0 0,0-1-1 0 0,-1 0 0 0 0,1 0 0 0 0,0-1 1 0 0,-1 1-1 0 0,-3 0 0 0 0,-16 5-169 0 0,0-2 0 0 0,1 0 0 0 0,-1-2 1 0 0,-1 0-1 0 0,1-2 0 0 0,0 0 0 0 0,0-1 0 0 0,0-2 0 0 0,-43-9 0 0 0,61 10-156 0 0,1 1 0 0 0,0 0 0 0 0,-1-1-1 0 0,1 1 1 0 0,0-1 0 0 0,0 0 0 0 0,0 0-1 0 0,0 0 1 0 0,-4-5 0 0 0,-3-1-1171 0 0,-2 2-954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44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70 146 9265 0 0,'-23'-6'507'0'0,"-13"-4"1967"0"0,26 5-874 0 0,10 5-1566 0 0,0-1 1 0 0,0 1-1 0 0,0 0 1 0 0,0 0 0 0 0,0 0-1 0 0,0 0 1 0 0,-1 0-1 0 0,1 0 1 0 0,0-1-1 0 0,0 1 1 0 0,0 0-1 0 0,0 0 1 0 0,0 0 0 0 0,0 0-1 0 0,0 0 1 0 0,0-1-1 0 0,0 1 1 0 0,0 0-1 0 0,0 0 1 0 0,0 0-1 0 0,0 0 1 0 0,0-1 0 0 0,0 1-1 0 0,0 0 1 0 0,1 0-1 0 0,-1 0 1 0 0,0 0-1 0 0,0 0 1 0 0,0 0-1 0 0,0-1 1 0 0,0 1 0 0 0,0 0-1 0 0,0 0 1 0 0,0 0-1 0 0,0 0 1 0 0,0 0-1 0 0,1 0 1 0 0,-1 0-1 0 0,0 0 1 0 0,0-1 0 0 0,0 1-1 0 0,0 0 1 0 0,0 0-1 0 0,0 0 1 0 0,1 0-1 0 0,13-8 179 0 0,1 1-1 0 0,0 0 0 0 0,1 1 0 0 0,22-6 0 0 0,66-12 134 0 0,-89 21-271 0 0,119-18 63 0 0,2 5-1 0 0,194 2 1 0 0,-329 14-243 0 0,0 0 1 0 0,0 0-1 0 0,0 0 0 0 0,0 0 0 0 0,-1 0 1 0 0,1 0-1 0 0,0 0 0 0 0,0 0 0 0 0,0 0 1 0 0,0 1-1 0 0,0-1 0 0 0,-1 0 0 0 0,1 0 0 0 0,0 1 1 0 0,0-1-1 0 0,-1 1 0 0 0,1-1 0 0 0,0 0 1 0 0,0 1-1 0 0,0 0 0 0 0,-2 1-227 0 0,-1-1 0 0 0,1 0 0 0 0,-1 0-1 0 0,0 0 1 0 0,1 0 0 0 0,-1 0 0 0 0,0 0 0 0 0,0-1 0 0 0,1 1-1 0 0,-1 0 1 0 0,-4 0 0 0 0,-23 8-2369 0 0,10-5 1439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4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6 6469 0 0,'-20'-3'155'0'0,"17"3"38"0"0,-1-1 1 0 0,0 0 0 0 0,0 1 0 0 0,1 0 0 0 0,-1 0 0 0 0,-5 0 0 0 0,8 3 70 0 0,0-1 0 0 0,0 0 0 0 0,0 0 0 0 0,0 1 1 0 0,0-1-1 0 0,1 0 0 0 0,-1 1 0 0 0,1-1 0 0 0,-1 1 1 0 0,1-1-1 0 0,0 3 0 0 0,0 1 49 0 0,-37 142 1370 0 0,4-23-1422 0 0,32-119-263 0 0,-33 195 237 0 0,31-171-367 0 0,1 1 0 0 0,2-1 1 0 0,1 1-1 0 0,8 49 1 0 0,-5-54-335 0 0,-3-16 64 0 0,1 1 0 0 0,0-1 0 0 0,1 0 0 0 0,0 1-1 0 0,8 17 1 0 0,2-8-757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7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36 118 8861 0 0,'-7'-3'58'0'0,"6"3"-8"0"0,-1-1 0 0 0,0 1 0 0 0,1-1 1 0 0,-1 0-1 0 0,1 1 0 0 0,-1-1 1 0 0,1 0-1 0 0,-1 0 0 0 0,1 0 1 0 0,0 0-1 0 0,-1 0 0 0 0,1-1 0 0 0,0 1 1 0 0,0 0-1 0 0,0-1 0 0 0,0 1 1 0 0,0 0-1 0 0,0-1 0 0 0,0 1 0 0 0,1-1 1 0 0,-1 0-1 0 0,0 1 0 0 0,0-4 1 0 0,1 4 3 0 0,0 0 0 0 0,0 0 1 0 0,0 0-1 0 0,0-1 1 0 0,0 1-1 0 0,1 0 1 0 0,-1 0-1 0 0,0 0 1 0 0,1 0-1 0 0,-1 0 1 0 0,1 0-1 0 0,-1 0 0 0 0,1 0 1 0 0,-1 0-1 0 0,1 0 1 0 0,-1 0-1 0 0,1 0 1 0 0,0 0-1 0 0,0 1 1 0 0,0-1-1 0 0,-1 0 0 0 0,1 0 1 0 0,0 1-1 0 0,0-1 1 0 0,0 1-1 0 0,0-1 1 0 0,0 1-1 0 0,0-1 1 0 0,2 0-1 0 0,33-12 588 0 0,11 2-584 0 0,0 3-1 0 0,84-5 1 0 0,-89 10-226 0 0,97-2-1025 0 0,-41 3-304 0 0,-41-1 402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45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6 130 9877 0 0,'-2'-12'229'0'0,"0"0"1"0"0,1-1-1 0 0,0 1 1 0 0,1 0 0 0 0,1-1-1 0 0,0 1 1 0 0,3-14-1 0 0,-4 25-179 0 0,0 0-1 0 0,1 0 1 0 0,-1 1-1 0 0,0-1 1 0 0,0 0-1 0 0,1 0 1 0 0,-1 0-1 0 0,1 1 1 0 0,-1-1-1 0 0,0 0 1 0 0,1 0-1 0 0,-1 1 1 0 0,1-1 0 0 0,0 0-1 0 0,-1 1 1 0 0,1-1-1 0 0,0 1 1 0 0,-1-1-1 0 0,1 1 1 0 0,0-1-1 0 0,-1 1 1 0 0,1-1-1 0 0,0 1 1 0 0,0 0-1 0 0,1-1 1 0 0,0 1 2 0 0,-1 0 0 0 0,1 0 1 0 0,0 0-1 0 0,0 0 0 0 0,-1 0 0 0 0,1 1 1 0 0,0-1-1 0 0,-1 0 0 0 0,1 1 0 0 0,0 0 0 0 0,-1-1 1 0 0,3 2-1 0 0,3 2 13 0 0,1 1 0 0 0,-1 0 0 0 0,13 12 1 0 0,-6-4-56 0 0,-1 1 0 0 0,-1 1 0 0 0,-1-1 0 0 0,0 2 0 0 0,0 0 1 0 0,-2 0-1 0 0,0 1 0 0 0,10 28 0 0 0,-17-41-9 0 0,-1 0-1 0 0,0 0 1 0 0,0 0-1 0 0,0 1 1 0 0,-1-1-1 0 0,1 0 1 0 0,-1 8 0 0 0,-3 18 15 0 0,-1-1 1 0 0,-2 1 0 0 0,0-1 0 0 0,-20 52 0 0 0,25-79-9 0 0,0 0 0 0 0,1 0 0 0 0,-1-1 1 0 0,0 1-1 0 0,0 0 0 0 0,0-1 1 0 0,-1 1-1 0 0,1-1 0 0 0,0 1 0 0 0,-2 1 1 0 0,2-3-10 0 0,1 0 0 0 0,0 0 1 0 0,-1 1-1 0 0,1-1 1 0 0,0 0-1 0 0,-1 0 0 0 0,1 0 1 0 0,0 0-1 0 0,-1 0 0 0 0,1 1 1 0 0,-1-1-1 0 0,1 0 1 0 0,0 0-1 0 0,-1 0 0 0 0,1 0 1 0 0,-1 0-1 0 0,1 0 0 0 0,-1 0 1 0 0,1 0-1 0 0,0-1 0 0 0,-1 1 1 0 0,1 0-1 0 0,-1 0 1 0 0,1 0-1 0 0,0 0 0 0 0,-1 0 1 0 0,1-1-1 0 0,-1 1 0 0 0,0-2 49 0 0,0 1 0 0 0,0 0-1 0 0,0-1 1 0 0,0 1 0 0 0,0-1-1 0 0,0 0 1 0 0,0 1-1 0 0,1-1 1 0 0,-1 0 0 0 0,0 1-1 0 0,1-1 1 0 0,0 0 0 0 0,-1 0-1 0 0,1 0 1 0 0,0 1-1 0 0,0-1 1 0 0,0-3 0 0 0,3-26-31 0 0,2 0 1 0 0,1 1-1 0 0,1 0 1 0 0,1 0-1 0 0,19-42 1 0 0,-25 64-17 0 0,1 1 0 0 0,0 0 0 0 0,0 0 0 0 0,0 0 1 0 0,1 0-1 0 0,1 1 0 0 0,-1-1 0 0 0,9-8 0 0 0,-4 4 1 0 0,2-1 7 0 0,0 0 0 0 0,1 1 0 0 0,0 0 0 0 0,18-12 0 0 0,-23 18-22 0 0,-1 1-1 0 0,1 0 0 0 0,0 1 1 0 0,0 0-1 0 0,0 0 0 0 0,0 0 1 0 0,1 1-1 0 0,-1 0 0 0 0,1 0 1 0 0,-1 1-1 0 0,11-1 0 0 0,-16 2-39 0 0,-1 0 0 0 0,1 0 0 0 0,0 0 0 0 0,0 0 1 0 0,0 1-1 0 0,-1-1 0 0 0,1 0 0 0 0,0 1 0 0 0,0 0 0 0 0,-1-1 0 0 0,1 1 0 0 0,-1 0 0 0 0,1 0 0 0 0,0 0 0 0 0,-1 0 0 0 0,0 0 0 0 0,3 2 0 0 0,-1 1-408 0 0,-1-1 1 0 0,1 1-1 0 0,-1-1 1 0 0,0 1-1 0 0,3 7 1 0 0,1 4-1282 0 0,-1-4 348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46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345 718 6845 0 0,'5'-13'475'0'0,"-1"0"1"0"0,0-1 0 0 0,-1 0 0 0 0,0 0 0 0 0,-1 0 0 0 0,0-25 0 0 0,-2 36-374 0 0,1-1 71 0 0,-1 0 0 0 0,0 1 0 0 0,-1-1 0 0 0,1 1 0 0 0,-1-1 0 0 0,-1-6 0 0 0,1 10-147 0 0,1-1 0 0 0,0 0 0 0 0,-1 1 0 0 0,1-1 0 0 0,-1 0 0 0 0,1 1 0 0 0,-1-1 0 0 0,1 1 0 0 0,-1-1 0 0 0,0 1 0 0 0,1-1 0 0 0,-1 1 0 0 0,1-1 0 0 0,-1 1 0 0 0,0 0 0 0 0,0-1 0 0 0,1 1 0 0 0,-1 0 0 0 0,0-1 0 0 0,0 1 0 0 0,1 0 0 0 0,-1 0 0 0 0,0 0 1 0 0,0 0-1 0 0,1 0 0 0 0,-1 0 0 0 0,0 0 0 0 0,0 0 0 0 0,0 0 0 0 0,1 0 0 0 0,-1 0 0 0 0,0 1 0 0 0,0-1 0 0 0,1 0 0 0 0,-1 0 0 0 0,0 1 0 0 0,1-1 0 0 0,-1 0 0 0 0,-1 2 0 0 0,-10 4 11 0 0,0 0 0 0 0,0 1 0 0 0,1 1 0 0 0,0 0 1 0 0,-18 17-1 0 0,-48 54 321 0 0,63-63-247 0 0,-11 11 51 0 0,-56 67 296 0 0,74-85-434 0 0,0 1 0 0 0,1-1-1 0 0,0 1 1 0 0,1 1-1 0 0,0-1 1 0 0,1 1-1 0 0,0 0 1 0 0,-3 14 0 0 0,6-23-16 0 0,1 0 1 0 0,0-1-1 0 0,-1 1 1 0 0,1 0-1 0 0,0 0 1 0 0,0-1-1 0 0,0 1 1 0 0,0 0 0 0 0,1 0-1 0 0,-1-1 1 0 0,0 1-1 0 0,1 0 1 0 0,-1 0-1 0 0,1-1 1 0 0,-1 1-1 0 0,1 0 1 0 0,0-1-1 0 0,0 1 1 0 0,0-1 0 0 0,0 1-1 0 0,0-1 1 0 0,2 3-1 0 0,-1-3 7 0 0,0 1 0 0 0,0-1 0 0 0,1 0 0 0 0,-1 0 0 0 0,0 0 1 0 0,1 0-1 0 0,-1 0 0 0 0,1-1 0 0 0,-1 1 0 0 0,1-1 0 0 0,-1 0 0 0 0,1 1 0 0 0,-1-1 0 0 0,3 0 0 0 0,5-1 4 0 0,0 0-1 0 0,-1-1 1 0 0,1 0 0 0 0,-1 0-1 0 0,1-1 1 0 0,-1 0-1 0 0,11-5 1 0 0,3-4-79 0 0,0-1-1 0 0,-1-1 1 0 0,25-20 0 0 0,-36 24 54 0 0,0 0 0 0 0,0-1 0 0 0,-1 0-1 0 0,-1 0 1 0 0,0-1 0 0 0,0-1 0 0 0,7-15 0 0 0,20-52 41 0 0,8-15 175 0 0,-41 90-194 0 0,2-4 112 0 0,-2 16-42 0 0,-8 68 97 0 0,5-40-92 0 0,-1-13-21 0 0,1 1-1 0 0,4 29 1 0 0,-3-45-69 0 0,1-1-1 0 0,-1 1 1 0 0,1-1-1 0 0,0 0 1 0 0,1 1-1 0 0,-1-1 1 0 0,1 0-1 0 0,0 0 1 0 0,1-1-1 0 0,0 1 1 0 0,0-1-1 0 0,6 7 1 0 0,-3-4-70 0 0,-5-5-13 0 0,1 0 0 0 0,1 0-1 0 0,-1 0 1 0 0,0 0-1 0 0,1 0 1 0 0,4 3-1 0 0,-7-6 26 0 0,0 0-1 0 0,0 0 1 0 0,0 1 0 0 0,0-1-1 0 0,-1 0 1 0 0,1 0-1 0 0,0 0 1 0 0,0 0-1 0 0,0 0 1 0 0,0 0 0 0 0,0 0-1 0 0,0 0 1 0 0,-1 0-1 0 0,1 0 1 0 0,0 0-1 0 0,0-1 1 0 0,0 1 0 0 0,0 0-1 0 0,0 0 1 0 0,-1-1-1 0 0,1 1 1 0 0,0-1-1 0 0,0 1 1 0 0,-1-1 0 0 0,1 1-1 0 0,0-1 1 0 0,-1 0-1 0 0,1 1 1 0 0,-1-1-1 0 0,1 0 1 0 0,0 1 0 0 0,-1-1-1 0 0,1 0 1 0 0,-1 0-1 0 0,0 1 1 0 0,1-3-1 0 0,22-42-641 0 0,-2-2-1 0 0,29-96 0 0 0,-12 32 2311 0 0,-33 99-915 0 0,-5 12-681 0 0,0 0-1 0 0,0 0 1 0 0,0 0 0 0 0,0 0-1 0 0,0 0 1 0 0,0 0 0 0 0,0 0-1 0 0,0 0 1 0 0,0 0 0 0 0,0 0-1 0 0,0 0 1 0 0,0 1 0 0 0,0-1-1 0 0,0 0 74 0 0,0 0-73 0 0,0 0-1 0 0,0 0 1 0 0,1 0 0 0 0,-1 0-1 0 0,0 0 1 0 0,0 0 0 0 0,0 0-1 0 0,0 0 1 0 0,0 0-1 0 0,0 0 1 0 0,0 0 0 0 0,0 0-1 0 0,0 0 1 0 0,0 0 0 0 0,0 0-1 0 0,0 0 1 0 0,0 0 0 0 0,0 0-1 0 0,0 0 1 0 0,0 0 0 0 0,0 0-1 0 0,0 0 1 0 0,0 0-1 0 0,0 0 1 0 0,0 0 0 0 0,0 0-1 0 0,1 0 1 0 0,-1 0 0 0 0,0 0-1 0 0,0 0 1 0 0,0 0 0 0 0,0 0 14 0 0,0 0-14 0 0,-6 22 561 0 0,-8 9-391 0 0,9-20-39 0 0,0 0-1 0 0,0 1 1 0 0,1-1 0 0 0,-3 14 0 0 0,6-22-85 0 0,1 1-1 0 0,0-1 0 0 0,-1 1 1 0 0,1-1-1 0 0,0 1 1 0 0,1 0-1 0 0,-1-1 1 0 0,1 1-1 0 0,-1-1 1 0 0,1 1-1 0 0,0-1 1 0 0,0 1-1 0 0,1-1 1 0 0,-1 0-1 0 0,1 0 0 0 0,0 1 1 0 0,-1-1-1 0 0,5 4 1 0 0,-5-6-46 0 0,0 0 0 0 0,0 0 0 0 0,1 0 1 0 0,-1 0-1 0 0,0-1 0 0 0,1 1 0 0 0,-1 0 0 0 0,0-1 1 0 0,1 1-1 0 0,-1-1 0 0 0,1 1 0 0 0,-1-1 0 0 0,1 0 1 0 0,-1 0-1 0 0,1 1 0 0 0,0-1 0 0 0,-1 0 0 0 0,1 0 1 0 0,-1-1-1 0 0,1 1 0 0 0,-1 0 0 0 0,1 0 0 0 0,-1-1 1 0 0,1 1-1 0 0,-1-1 0 0 0,1 1 0 0 0,-1-1 0 0 0,0 0 1 0 0,1 1-1 0 0,1-3 0 0 0,7-3-10 0 0,0 0-1 0 0,17-15 0 0 0,-22 17 6 0 0,8-8-15 0 0,0 0 0 0 0,-1-1 0 0 0,0-1 1 0 0,0 0-1 0 0,-2 0 0 0 0,0-1 0 0 0,9-19 0 0 0,-18 32 4 0 0,3-5 9 0 0,-1 0 0 0 0,1 0 0 0 0,10-11 1 0 0,-18 23-3 0 0,1 1 1 0 0,0 0 0 0 0,1 0 0 0 0,0 1 0 0 0,0-1 0 0 0,0 0-1 0 0,-1 10 1 0 0,-3 6 18 0 0,2-5 26 0 0,0-1-1 0 0,1 1 1 0 0,-2 26 0 0 0,5-35-19 0 0,0-1 0 0 0,0 1 1 0 0,1 0-1 0 0,0-1 0 0 0,0 0 1 0 0,1 1-1 0 0,0-1 0 0 0,0 0 1 0 0,0 0-1 0 0,7 12 1 0 0,-8-17-18 0 0,0-1 1 0 0,0 0 0 0 0,0 1 0 0 0,0-1 0 0 0,0 0 0 0 0,0 1 0 0 0,0-1 0 0 0,0 0-1 0 0,1 0 1 0 0,-1 0 0 0 0,0 0 0 0 0,1 0 0 0 0,-1 0 0 0 0,1-1 0 0 0,-1 1 0 0 0,1 0-1 0 0,-1-1 1 0 0,1 1 0 0 0,-1-1 0 0 0,4 1 0 0 0,-2-1-1 0 0,0 0 0 0 0,0 0 0 0 0,1 0-1 0 0,-1-1 1 0 0,0 1 0 0 0,0-1 0 0 0,0 0 0 0 0,0 0 0 0 0,0 0 0 0 0,4-2 0 0 0,6-4-7 0 0,0-1 1 0 0,-1 0 0 0 0,20-16-1 0 0,-27 19-14 0 0,19-16 14 0 0,-1-2 1 0 0,0-1-1 0 0,-2 0 1 0 0,34-52-1 0 0,-47 57 91 0 0,-8 19-96 0 0,0 0-1 0 0,1 0 1 0 0,-1-1-1 0 0,0 1 1 0 0,0 0-1 0 0,0 0 1 0 0,0-1-1 0 0,0 1 1 0 0,0 0-1 0 0,0 0 1 0 0,1-1-1 0 0,-1 1 1 0 0,0 0-1 0 0,0 0 1 0 0,0-1-1 0 0,0 1 1 0 0,0 0-1 0 0,0 0 1 0 0,0-1-1 0 0,0 1 1 0 0,0 0-1 0 0,0 0 1 0 0,0-1-1 0 0,-1 1 1 0 0,1 0-1 0 0,0 0 1 0 0,0-1-1 0 0,0 1 1 0 0,0 0-1 0 0,0 0 1 0 0,0-1-1 0 0,-1 1 1 0 0,1 0-1 0 0,0 0 1 0 0,0 0-1 0 0,0-1 1 0 0,0 1-1 0 0,-1 0 1 0 0,1 0-1 0 0,0 0 1 0 0,0 0-1 0 0,-1 0 1 0 0,1-1-1 0 0,0 1 1 0 0,0 0-1 0 0,-1 0 1 0 0,1 0-1 0 0,0 0 1 0 0,0 0-1 0 0,-1 0 1 0 0,1 0-1 0 0,0 0 1 0 0,0 0-1 0 0,-1 0 1 0 0,1 0-1 0 0,0 0 1 0 0,0 0-1 0 0,-1 0 1 0 0,1 0-1 0 0,0 0 1 0 0,0 0-1 0 0,-1 0 1 0 0,1 0-1 0 0,0 1 1 0 0,0-1-1 0 0,-1 0 1 0 0,1 0-1 0 0,0 0 1 0 0,0 1-1 0 0,-2 0-5 0 0,1 0 0 0 0,-1 1 0 0 0,1-1 0 0 0,0 1-1 0 0,0-1 1 0 0,0 1 0 0 0,0-1 0 0 0,0 1 0 0 0,0 0 0 0 0,1 0 0 0 0,-1-1 0 0 0,0 1-1 0 0,0 3 1 0 0,-8 31 16 0 0,8-29-11 0 0,0-5 3 0 0,0 0 0 0 0,1 0 0 0 0,-1 0 0 0 0,1 1 0 0 0,0-1 0 0 0,0 0 0 0 0,0 0 0 0 0,0 1 1 0 0,0-1-1 0 0,0 0 0 0 0,0 0 0 0 0,1 1 0 0 0,-1-1 0 0 0,1 0 0 0 0,0 0 0 0 0,0 0 0 0 0,0 0 0 0 0,0 0 1 0 0,0 0-1 0 0,0 0 0 0 0,0 0 0 0 0,0 0 0 0 0,1 0 0 0 0,-1 0 0 0 0,1-1 0 0 0,0 1 0 0 0,-1-1 1 0 0,1 1-1 0 0,0-1 0 0 0,0 0 0 0 0,0 0 0 0 0,0 1 0 0 0,0-1 0 0 0,4 1 0 0 0,-1-1 20 0 0,0 1 0 0 0,0-1 0 0 0,0-1 0 0 0,0 1 0 0 0,0-1 0 0 0,0 0 0 0 0,0 0 0 0 0,1 0 1 0 0,-1-1-1 0 0,0 1 0 0 0,0-1 0 0 0,0-1 0 0 0,0 1 0 0 0,7-4 0 0 0,-3 1-34 0 0,1-2 1 0 0,-1 1-1 0 0,-1-1 1 0 0,1 0-1 0 0,-1-1 1 0 0,0 0-1 0 0,11-12 1 0 0,-16 16 4 0 0,-1 0-1 0 0,1 0 1 0 0,-1 1-1 0 0,0-2 1 0 0,0 1-1 0 0,0 0 1 0 0,0 0-1 0 0,0-1 1 0 0,-1 1-1 0 0,0-1 1 0 0,0 1-1 0 0,0-1 1 0 0,0 1-1 0 0,0-1 1 0 0,0 0 0 0 0,-1 1-1 0 0,0-1 1 0 0,0 0-1 0 0,0 0 1 0 0,0 1-1 0 0,-1-1 1 0 0,1 0-1 0 0,-1 0 1 0 0,-2-5-1 0 0,1 6-3 0 0,0 0-1 0 0,-1 0 1 0 0,1 0-1 0 0,-1 0 0 0 0,0 0 1 0 0,1 0-1 0 0,-1 1 1 0 0,-1-1-1 0 0,1 1 1 0 0,0 0-1 0 0,0 0 0 0 0,-1 0 1 0 0,1 1-1 0 0,-1-1 1 0 0,0 1-1 0 0,1 0 0 0 0,-1 0 1 0 0,-7-1-1 0 0,-3-1-9 0 0,1 1 0 0 0,-1 1 0 0 0,-27 1-1 0 0,30 0 23 0 0,-9 1 20 0 0,1 1 1 0 0,-27 5-1 0 0,41-6 2 0 0,1 0 0 0 0,-1 1 0 0 0,1-1 0 0 0,0 1 0 0 0,-1 0 0 0 0,1 0 0 0 0,0 0 0 0 0,0 1 0 0 0,0-1 0 0 0,0 1 0 0 0,1 0 0 0 0,-1 0 0 0 0,1 0 0 0 0,0 0-1 0 0,-5 8 1 0 0,6-8 7 0 0,0 1 0 0 0,1-1-1 0 0,0 1 1 0 0,0 0 0 0 0,0 0 0 0 0,0 0-1 0 0,1-1 1 0 0,-1 1 0 0 0,1 0-1 0 0,0 0 1 0 0,0 0 0 0 0,0 0-1 0 0,2 6 1 0 0,13 50 252 0 0,-6-35-120 0 0,1 1-1 0 0,1-1 1 0 0,2-1-1 0 0,0 0 1 0 0,1-1-1 0 0,2 0 1 0 0,35 40 0 0 0,-41-52-112 0 0,1 0 0 0 0,0-1 1 0 0,0-1-1 0 0,1 1 1 0 0,0-2-1 0 0,1 0 0 0 0,-1 0 1 0 0,2-1-1 0 0,-1-1 1 0 0,1 0-1 0 0,0-1 0 0 0,0 0 1 0 0,1-1-1 0 0,-1-1 1 0 0,1 0-1 0 0,16 1 0 0 0,-23-5-79 0 0,1 0 0 0 0,-1 0 0 0 0,0 0 0 0 0,0-1 0 0 0,0-1 0 0 0,0 1 0 0 0,0-1 0 0 0,0 0 0 0 0,-1-1 0 0 0,0 0 0 0 0,1 0 0 0 0,-1-1 0 0 0,-1 0 0 0 0,1 0 0 0 0,-1 0 0 0 0,0-1 0 0 0,9-10 0 0 0,4-7-154 0 0,-1 0-1 0 0,-1-1 1 0 0,22-42-1 0 0,-10 10 71 0 0,-3-1 0 0 0,-2-1 0 0 0,22-84 1 0 0,-26 60-20 0 0,-3 0 0 0 0,6-87 1 0 0,-23 166 128 0 0,2-14-7 0 0,0 0 0 0 0,-1 0 0 0 0,-1 0 0 0 0,-1-1 0 0 0,0 1 1 0 0,-8-32-1 0 0,9 47 5 0 0,-1 1 1 0 0,1-1-1 0 0,-1 1 1 0 0,1-1-1 0 0,-1 1 1 0 0,0 0 0 0 0,0 0-1 0 0,1-1 1 0 0,-1 1-1 0 0,0 0 1 0 0,0 0-1 0 0,0 0 1 0 0,-1 0-1 0 0,1 0 1 0 0,0 0-1 0 0,0 0 1 0 0,0 0-1 0 0,-1 1 1 0 0,1-1-1 0 0,0 0 1 0 0,-1 1-1 0 0,1-1 1 0 0,-3 0 0 0 0,1 1-4 0 0,0 0 1 0 0,0 0 0 0 0,0 0 0 0 0,0 0 0 0 0,0 0 0 0 0,0 1 0 0 0,1 0-1 0 0,-1-1 1 0 0,0 1 0 0 0,0 0 0 0 0,-3 2 0 0 0,-4 2 4 0 0,0 1 0 0 0,1 0 1 0 0,-1 0-1 0 0,1 1 0 0 0,-10 11 0 0 0,10-8 58 0 0,0 0-1 0 0,1 1 0 0 0,1 0 0 0 0,0 0 1 0 0,0 1-1 0 0,1 0 0 0 0,1 0 0 0 0,-6 16 0 0 0,2 1 403 0 0,1 0-1 0 0,-5 47 0 0 0,10-44-52 0 0,1 1-1 0 0,1-1 0 0 0,2 1 0 0 0,2-1 1 0 0,12 63-1 0 0,-3-47-264 0 0,2 0 1 0 0,2-1-1 0 0,27 54 1 0 0,-27-70-91 0 0,1-1 1 0 0,1 0 0 0 0,2-1-1 0 0,1-1 1 0 0,2-2-1 0 0,36 36 1 0 0,-55-59-32 0 0,-4-3-17 0 0,0 1 0 0 0,1-1 0 0 0,-1 0 0 0 0,0 0 1 0 0,1 0-1 0 0,-1 0 0 0 0,0 1 0 0 0,1-1 0 0 0,-1 0 1 0 0,0 0-1 0 0,1 1 0 0 0,-1-1 0 0 0,0 0 0 0 0,0 0 0 0 0,0 1 1 0 0,1-1-1 0 0,-1 0 0 0 0,0 1 0 0 0,0-1 0 0 0,0 0 1 0 0,0 1-1 0 0,1-1 0 0 0,-1 0 0 0 0,0 1 0 0 0,0-1 1 0 0,0 0-1 0 0,0 1 0 0 0,0-1 0 0 0,0 1 0 0 0,0-1 0 0 0,0 0 1 0 0,0 1-1 0 0,0-1 0 0 0,0 0 0 0 0,0 1 0 0 0,0-1 1 0 0,-1 0-1 0 0,1 1 0 0 0,-1-5 36 0 0,1 1 0 0 0,-1-1 0 0 0,1 0 0 0 0,0 0 0 0 0,0 0 0 0 0,0 0-1 0 0,0 0 1 0 0,2-5 0 0 0,1 0-159 0 0,0 0-1 0 0,0 1 1 0 0,1-1-1 0 0,1 1 0 0 0,-1 0 1 0 0,1 0-1 0 0,1 0 1 0 0,-1 1-1 0 0,1 0 1 0 0,1 0-1 0 0,6-6 1 0 0,-7 8-703 0 0,1-1 0 0 0,-2 0 0 0 0,1 0 0 0 0,-1-1 0 0 0,6-8 0 0 0,-8 5-1648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24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7645 0 0,'-1'1'10'0'0,"0"-1"0"0"0,-1 0 0 0 0,1 0 0 0 0,0 0 0 0 0,0 1 0 0 0,0-1 0 0 0,1 1 0 0 0,-1-1 0 0 0,0 1 0 0 0,0-1 0 0 0,0 1 0 0 0,0-1 0 0 0,0 1 0 0 0,0 0 0 0 0,1-1 0 0 0,-1 1 0 0 0,0 0 0 0 0,1 0 0 0 0,-1 0 0 0 0,0 0 0 0 0,1-1 0 0 0,-1 1 0 0 0,1 0 0 0 0,-1 0 0 0 0,1 0 0 0 0,0 0 0 0 0,-1 0 0 0 0,1 0 0 0 0,0 0 0 0 0,0 0 0 0 0,0 0 0 0 0,0 0 0 0 0,0 0 0 0 0,0 1 0 0 0,0-1 0 0 0,0 2 0 0 0,1 2 65 0 0,-1 1 1 0 0,0 0 0 0 0,0 0-1 0 0,0 0 1 0 0,0 0-1 0 0,-2 6 1 0 0,-1 15 188 0 0,3 102 588 0 0,-3 236 363 0 0,-25-101-778 0 0,16-174-360 0 0,-6 38 68 0 0,-5 0-1 0 0,-7-2 1 0 0,-58 161-1 0 0,19-67 381 0 0,67-214-501 0 0,-1 17 365 0 0,3-22-377 0 0,0 0 0 0 0,1-1 0 0 0,-1 1 1 0 0,0-1-1 0 0,0 1 0 0 0,1-1 0 0 0,-1 1 0 0 0,1-1 1 0 0,-1 1-1 0 0,0-1 0 0 0,1 1 0 0 0,-1-1 0 0 0,1 0 1 0 0,-1 1-1 0 0,1-1 0 0 0,-1 0 0 0 0,1 1 0 0 0,-1-1 1 0 0,1 0-1 0 0,-1 0 0 0 0,1 1 0 0 0,-1-1 1 0 0,1 0-1 0 0,0 0 0 0 0,-1 0 0 0 0,1 0 0 0 0,-1 0 1 0 0,1 0-1 0 0,0 0 0 0 0,-1 0 0 0 0,1 0 0 0 0,-1 0 1 0 0,1 0-1 0 0,0 0 0 0 0,-1 0 0 0 0,1 0 0 0 0,0-1 1 0 0,167-17 164 0 0,168 3 1 0 0,171 26-368 0 0,-295-4 207 0 0,970 5 111 0 0,-1166-12-130 0 0,4-1-9 0 0,-10 1 1 0 0,0-1 0 0 0,0 2 0 0 0,13 1 0 0 0,-36 4-7 0 0,6-3 25 0 0,0 1 1 0 0,0-1-1 0 0,0 0 0 0 0,-1-1 1 0 0,1 0-1 0 0,-10 2 0 0 0,13-4 0 0 0,0-1-1 0 0,-1 1 0 0 0,1-1 0 0 0,0 0 1 0 0,0 0-1 0 0,0 0 0 0 0,0-1 1 0 0,1 0-1 0 0,-1 1 0 0 0,0-1 1 0 0,1 0-1 0 0,-1-1 0 0 0,1 1 1 0 0,-1-1-1 0 0,1 1 0 0 0,0-1 0 0 0,-3-3 1 0 0,2 0 1 0 0,-1 1 0 0 0,1-1 0 0 0,0 0 0 0 0,1 0 0 0 0,-1 0 0 0 0,1 0 0 0 0,0 0 0 0 0,1-1 0 0 0,-3-9 0 0 0,2-1-16 0 0,0-1 1 0 0,2 0-1 0 0,0 1 0 0 0,1-1 1 0 0,0 0-1 0 0,6-29 1 0 0,28-109-155 0 0,-26 124 134 0 0,112-339-162 0 0,33 12 76 0 0,-127 303 98 0 0,-3-1 1 0 0,-2 0 0 0 0,-3-2 0 0 0,14-75 0 0 0,-30 118 10 0 0,0 1-1 0 0,-1-1 1 0 0,-1 1 0 0 0,-1-1 0 0 0,0 0-1 0 0,-1 1 1 0 0,0-1 0 0 0,-2 1 0 0 0,-9-29-1 0 0,9 34 1 0 0,0 1-1 0 0,-1 1 1 0 0,0-1-1 0 0,0 1 1 0 0,-1 0-1 0 0,0 0 1 0 0,0 0-1 0 0,-1 1 1 0 0,0 0 0 0 0,0 0-1 0 0,0 1 1 0 0,-1 0-1 0 0,0 0 1 0 0,-1 1-1 0 0,1 0 1 0 0,-17-7-1 0 0,0 3 11 0 0,0 2 0 0 0,-1 0 0 0 0,1 1 0 0 0,-2 2-1 0 0,1 0 1 0 0,-30 1 0 0 0,-7 3-204 0 0,-90 13-1 0 0,-57 24-212 0 0,-55 6-447 0 0,-72-40 283 0 0,0-25 478 0 0,271 17 97 0 0,-5-2 4 0 0,-165-4-346 0 0,224 12-39 0 0,0 0 1 0 0,0 0 0 0 0,-18 6-1 0 0,45-15-2582 0 0,-13 10 2332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25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169 184 5268 0 0,'0'0'257'0'0,"7"1"-113"0"0,18 0 14 0 0,-18-1 420 0 0,24-17-606 0 0,95-50 98 0 0,-94 50 548 0 0,-29 10-488 0 0,8-23-137 0 0,-8 23 48 0 0,-16 2-474 0 0,-18-4 431 0 0,-1 1 0 0 0,0 1-1 0 0,-59-4 1 0 0,86 10 5 0 0,0 1-1 0 0,0 0 0 0 0,-1 1 1 0 0,1-1-1 0 0,0 1 0 0 0,0 0 0 0 0,0 0 1 0 0,0 1-1 0 0,0 0 0 0 0,0 0 1 0 0,0 0-1 0 0,0 0 0 0 0,-8 6 1 0 0,1-1 42 0 0,8-5 95 0 0,-2 17-215 0 0,-17 56 120 0 0,17-56 405 0 0,28-1-380 0 0,32 25-61 0 0,2-2 0 0 0,88 48 0 0 0,-137-85 1 0 0,0-1 0 0 0,-1 2 0 0 0,0-1 0 0 0,0 0 0 0 0,0 1 0 0 0,-1 0 0 0 0,0 1 0 0 0,0-1 0 0 0,0 1 0 0 0,8 12 0 0 0,-12-15-6 0 0,1 0 1 0 0,-1-1 0 0 0,0 1-1 0 0,0 0 1 0 0,0 0 0 0 0,-1 0-1 0 0,1 0 1 0 0,-1 0 0 0 0,1 0 0 0 0,-1 0-1 0 0,0 0 1 0 0,0 0 0 0 0,0 0-1 0 0,-1 0 1 0 0,1 0 0 0 0,-1 0 0 0 0,1 0-1 0 0,-1 0 1 0 0,0 0 0 0 0,0 0-1 0 0,-1 0 1 0 0,1-1 0 0 0,0 1 0 0 0,-1 0-1 0 0,0-1 1 0 0,0 1 0 0 0,1-1-1 0 0,-5 4 1 0 0,-4 4 17 0 0,-1-1 0 0 0,0 0 0 0 0,0-1 0 0 0,-1 0 0 0 0,1-1 0 0 0,-2 0 0 0 0,-13 5 0 0 0,-4 0-17 0 0,-59 16 0 0 0,64-21-3 0 0,-53 11 17 0 0,69-17-20 0 0,1 0-1 0 0,0 0 1 0 0,-1-1 0 0 0,1 0 0 0 0,-1 0 0 0 0,1-1 0 0 0,-9-2-1 0 0,16 3-10 0 0,0 0 0 0 0,0-1 0 0 0,1 1 0 0 0,-1-1 0 0 0,0 1 0 0 0,0-1 0 0 0,0 1 0 0 0,1-1 0 0 0,-1 0 0 0 0,0 1-1 0 0,1-1 1 0 0,-1 0 0 0 0,0 1 0 0 0,1-1 0 0 0,-1 0 0 0 0,1 0 0 0 0,-1 0 0 0 0,1 0 0 0 0,0 1 0 0 0,-1-1 0 0 0,1 0-1 0 0,0 0 1 0 0,-1 0 0 0 0,1 0 0 0 0,0 0 0 0 0,0 0 0 0 0,0 0 0 0 0,0 0 0 0 0,0 0 0 0 0,0 0 0 0 0,0 0 0 0 0,1-1-1 0 0,7-29-250 0 0,3 0-102 0 0,-5 13-79 0 0,2 1 0 0 0,13-27 1 0 0,-7 25-84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2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16 7453 0 0,'-34'-15'354'0'0,"34"17"-70"0"0,-1-2-277 0 0,1 0 0 0 0,0 0 0 0 0,0 0 0 0 0,0 0 1 0 0,0 0-1 0 0,0 1 0 0 0,0-1 0 0 0,-1 0 0 0 0,1 0 0 0 0,0 0 0 0 0,0 1 0 0 0,0-1 0 0 0,0 0 0 0 0,0 0 0 0 0,0 0 0 0 0,0 1 0 0 0,0-1 0 0 0,0 0 1 0 0,0 0-1 0 0,0 0 0 0 0,0 1 0 0 0,0-1 0 0 0,0 0 0 0 0,0 0 0 0 0,0 0 0 0 0,0 1 0 0 0,0-1 0 0 0,1 0 0 0 0,-1 0 0 0 0,0 0 0 0 0,0 1 0 0 0,0-1 1 0 0,0 0-1 0 0,0 0 0 0 0,0 0 0 0 0,0 0 0 0 0,1 1 0 0 0,-1-1 0 0 0,0 0 0 0 0,0 0 0 0 0,0 0 0 0 0,0 0 0 0 0,1 0 0 0 0,-1 0 0 0 0,0 0 0 0 0,0 0 1 0 0,0 1-1 0 0,1-1 0 0 0,-1 0 0 0 0,0 0 0 0 0,0 0 0 0 0,0 0 0 0 0,1 0 0 0 0,-1 0 0 0 0,0 0 0 0 0,0 0 0 0 0,0 0 0 0 0,1 0 0 0 0,-1 0 0 0 0,3 1 8 0 0,0 1-1 0 0,0 0 0 0 0,-1 1 0 0 0,1-1 1 0 0,-1 0-1 0 0,1 1 0 0 0,-1-1 0 0 0,0 1 0 0 0,0 0 1 0 0,0 0-1 0 0,0 0 0 0 0,-1 0 0 0 0,1 0 1 0 0,-1 0-1 0 0,1 0 0 0 0,-1 1 0 0 0,0-1 0 0 0,-1 0 1 0 0,1 1-1 0 0,0-1 0 0 0,-1 0 0 0 0,0 1 0 0 0,0 4 1 0 0,0 9-11 0 0,-1 0 0 0 0,0 1 0 0 0,-5 19 1 0 0,5-35 2 0 0,-6 26 1 0 0,-1-1 0 0 0,-1 0 0 0 0,-1-1 0 0 0,-16 29 1 0 0,-8 21 25 0 0,32-71-30 0 0,0 0 0 0 0,0 0 0 0 0,0 0 0 0 0,1 1 0 0 0,0-1-1 0 0,-1 7 1 0 0,2-11-3 0 0,0 0 0 0 0,1 0-1 0 0,-1 0 1 0 0,0 0 0 0 0,0 0-1 0 0,0 0 1 0 0,1-1 0 0 0,-1 1-1 0 0,0 0 1 0 0,1 0 0 0 0,-1 0-1 0 0,1 0 1 0 0,-1 0-1 0 0,1 0 1 0 0,0-1 0 0 0,-1 1-1 0 0,1 0 1 0 0,0-1 0 0 0,-1 1-1 0 0,1 0 1 0 0,0-1 0 0 0,0 1-1 0 0,0-1 1 0 0,0 1 0 0 0,-1-1-1 0 0,1 1 1 0 0,0-1 0 0 0,0 0-1 0 0,0 1 1 0 0,0-1 0 0 0,0 0-1 0 0,0 0 1 0 0,0 0 0 0 0,0 0-1 0 0,0 1 1 0 0,0-2 0 0 0,0 1-1 0 0,0 0 1 0 0,2 0-1 0 0,16-1 21 0 0,-1-1-1 0 0,1 0 1 0 0,0-2-1 0 0,21-6 0 0 0,72-28-12 0 0,-87 29-8 0 0,-21 8 2 0 0,73-31 5 0 0,-70 28-5 0 0,1 0 0 0 0,-1 0 0 0 0,0-1 0 0 0,-1 0 0 0 0,1 0 0 0 0,-1-1 0 0 0,9-10 0 0 0,-12 12 32 0 0,-1 0-1 0 0,0 0 0 0 0,0 0 1 0 0,0 0-1 0 0,-1 0 0 0 0,0-1 1 0 0,1 1-1 0 0,-1-1 1 0 0,-1 1-1 0 0,1-1 0 0 0,-1 1 1 0 0,0-1-1 0 0,0 1 1 0 0,0-1-1 0 0,0 1 0 0 0,-1-1 1 0 0,-2-6-1 0 0,1 0 248 0 0,-1 1-1 0 0,0 0 0 0 0,0 0 1 0 0,-1 1-1 0 0,-1-1 0 0 0,-8-13 1 0 0,0 8 729 0 0,13 15-945 0 0,-1 0 0 0 0,0 0 1 0 0,1-1-1 0 0,-1 1 1 0 0,0 0-1 0 0,1 0 0 0 0,-1 0 1 0 0,0 0-1 0 0,1-1 0 0 0,-1 1 1 0 0,0 0-1 0 0,1 0 1 0 0,-1 0-1 0 0,0 1 0 0 0,1-1 1 0 0,-1 0-1 0 0,0 0 0 0 0,1 0 1 0 0,-1 0-1 0 0,0 1 0 0 0,1-1 1 0 0,-1 0-1 0 0,1 1 1 0 0,-1-1-1 0 0,0 1 0 0 0,0 4 146 0 0,1 0 0 0 0,0-1 0 0 0,0 1 0 0 0,0 0-1 0 0,3 9 1 0 0,1 33 1083 0 0,-3-18-666 0 0,2 17 345 0 0,-6 79 0 0 0,0-83-1281 0 0,2 1 1 0 0,5 55-1 0 0,-2-89-340 0 0,-1 0 1 0 0,-1-1-1 0 0,1 1 0 0 0,-2 0 0 0 0,1 0 0 0 0,-1-1 1 0 0,-1 1-1 0 0,-2 9 0 0 0,-2 2-1276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17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1 160 4636 0 0,'3'-6'70'0'0,"0"1"0"0"0,1-1 0 0 0,0 0 0 0 0,0 1 0 0 0,6-5 0 0 0,-6 6 100 0 0,0-1 1 0 0,0 1 0 0 0,-1-1 0 0 0,1 0-1 0 0,-1 0 1 0 0,0 0 0 0 0,-1 0 0 0 0,3-6 0 0 0,-3 7 38 0 0,-1 0 0 0 0,1 0 1 0 0,-1 0-1 0 0,0 0 0 0 0,-1 0 1 0 0,1 0-1 0 0,-1 0 0 0 0,1 0 1 0 0,-1 0-1 0 0,0 0 0 0 0,-1 0 1 0 0,1 0-1 0 0,-1 0 1 0 0,-1-6-1 0 0,2 10-146 0 0,0 0 0 0 0,0-1-1 0 0,0 1 1 0 0,-1 0 0 0 0,1-1 0 0 0,0 1 0 0 0,0 0-1 0 0,0-1 1 0 0,0 1 0 0 0,0 0 0 0 0,-1 0 0 0 0,1-1 0 0 0,0 1-1 0 0,0 0 1 0 0,-1 0 0 0 0,1-1 0 0 0,0 1 0 0 0,0 0-1 0 0,-1 0 1 0 0,1-1 0 0 0,0 1 0 0 0,-1 0 0 0 0,1 0 0 0 0,0 0-1 0 0,-1 0 1 0 0,1 0 0 0 0,0 0 0 0 0,-1-1 0 0 0,1 1-1 0 0,0 0 1 0 0,-1 0 0 0 0,1 0 0 0 0,0 0 0 0 0,-1 0 0 0 0,1 0-1 0 0,0 0 1 0 0,-1 1 0 0 0,1-1 0 0 0,0 0 0 0 0,-1 0-1 0 0,1 0 1 0 0,0 0 0 0 0,-1 0 0 0 0,1 0 0 0 0,0 1 0 0 0,-1-1-1 0 0,1 0 1 0 0,0 0 0 0 0,0 0 0 0 0,-1 1 0 0 0,1-1-1 0 0,0 0 1 0 0,0 0 0 0 0,-1 1 0 0 0,1 0 0 0 0,-4 1-11 0 0,3-1-1 0 0,1 0 0 0 0,-1 0 0 0 0,0 0 0 0 0,1 0 0 0 0,-1 0 0 0 0,1 0 0 0 0,-1 0 0 0 0,1 0 0 0 0,0 0 0 0 0,-1 0 0 0 0,1 0 0 0 0,0 1 0 0 0,0-1 0 0 0,0 0 0 0 0,0 0 0 0 0,0 0 0 0 0,0 0 0 0 0,0 1 0 0 0,0-1 0 0 0,0 0 0 0 0,0 0 0 0 0,1 1 0 0 0,8 33 473 0 0,-8-30-371 0 0,3 6 6 0 0,0-1 1 0 0,1 0 0 0 0,0 0 0 0 0,1 0-1 0 0,0-1 1 0 0,0 0 0 0 0,1 0 0 0 0,0 0-1 0 0,13 11 1 0 0,4 2 136 0 0,1-2 0 0 0,28 19 0 0 0,9 0-18 0 0,1-3 0 0 0,131 54 0 0 0,146 25-175 0 0,-150-63-120 0 0,2-9 0 0 0,1-8 0 0 0,380 19 0 0 0,-13-45 16 0 0,-1-44 85 0 0,-534 32-52 0 0,-8 2 90 0 0,-1-1 0 0 0,0-1 0 0 0,0 0-1 0 0,0-1 1 0 0,28-11 0 0 0,-43 15-109 0 0,0-1-1 0 0,0 1 0 0 0,-1 0 1 0 0,1-1-1 0 0,0 1 1 0 0,-1 0-1 0 0,1-1 1 0 0,-1 1-1 0 0,1-1 1 0 0,-1 1-1 0 0,1-1 0 0 0,-1 0 1 0 0,1 1-1 0 0,-1-1 1 0 0,1 1-1 0 0,-1-1 1 0 0,1 0-1 0 0,-1 1 1 0 0,0-1-1 0 0,0 0 1 0 0,1 1-1 0 0,-1-1 0 0 0,0 0 1 0 0,0 0-1 0 0,0 1 1 0 0,0-1-1 0 0,0 0 1 0 0,1 0-1 0 0,-1 1 1 0 0,-1-1-1 0 0,1 0 0 0 0,0 0 1 0 0,0 1-1 0 0,0-1 1 0 0,0 0-1 0 0,-1 1 1 0 0,1-1-1 0 0,0 0 1 0 0,0 0-1 0 0,-1 1 1 0 0,1-1-1 0 0,-1 1 0 0 0,1-1 1 0 0,0 0-1 0 0,-1 1 1 0 0,0-1-1 0 0,1 1 1 0 0,-1-1-1 0 0,1 1 1 0 0,-1-1-1 0 0,1 1 0 0 0,-2-1 1 0 0,-4-4 9 0 0,0 0-1 0 0,0 1 1 0 0,-13-7-1 0 0,7 6-78 0 0,0 1 1 0 0,-1 0-1 0 0,1 0 0 0 0,-1 1 0 0 0,0 1 0 0 0,0 0 0 0 0,0 1 0 0 0,0 0 1 0 0,-1 1-1 0 0,1 1 0 0 0,-25 3 0 0 0,15 5-1518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17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78 102 7581 0 0,'-3'-10'1'0'0,"0"-1"149"0"0,-1-1 0 0 0,0 1 0 0 0,-7-11 0 0 0,10 19 53 0 0,-1 1 0 0 0,1-1 0 0 0,-1 1 0 0 0,0 0 0 0 0,0-1 0 0 0,0 1 0 0 0,0 0 0 0 0,0 0 0 0 0,0 0 0 0 0,0 0 0 0 0,-1 1 0 0 0,1-1 0 0 0,-1 1 0 0 0,1-1 0 0 0,-1 1 0 0 0,0 0 0 0 0,-5-2 0 0 0,-1 3 980 0 0,12 5-562 0 0,11 7-200 0 0,90 48-36 0 0,-59-35-331 0 0,-1 1 1 0 0,-1 3-1 0 0,43 37 1 0 0,-84-64-52 0 0,20 17 46 0 0,37 44 1 0 0,-54-57-41 0 0,0 0-1 0 0,-1 0 1 0 0,0 1 0 0 0,0-1 0 0 0,-1 1-1 0 0,0-1 1 0 0,0 1 0 0 0,0 0-1 0 0,-1 1 1 0 0,0-1 0 0 0,-1 0 0 0 0,1 1-1 0 0,-1 7 1 0 0,-1-12-5 0 0,0 0 1 0 0,-1 0-1 0 0,1 0 0 0 0,-1-1 1 0 0,0 1-1 0 0,0 0 0 0 0,0 0 1 0 0,0-1-1 0 0,-1 1 0 0 0,1-1 1 0 0,0 1-1 0 0,-1-1 0 0 0,0 0 1 0 0,0 0-1 0 0,0 1 0 0 0,0-1 0 0 0,0 0 1 0 0,0-1-1 0 0,0 1 0 0 0,0 0 1 0 0,-1-1-1 0 0,1 1 0 0 0,-1-1 1 0 0,1 0-1 0 0,-1 1 0 0 0,0-1 1 0 0,-4 1-1 0 0,-4 1-143 0 0,0 0-1 0 0,-1-1 1 0 0,1 0 0 0 0,-1 0 0 0 0,-18-1-1 0 0,-78-8-2850 0 0,76 5 1612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17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211 329 6845 0 0,'-3'-2'67'0'0,"0"0"0"0"0,0-1 0 0 0,0 1 0 0 0,0-1 0 0 0,0 0 0 0 0,1 0 0 0 0,-1 0 0 0 0,1 0 0 0 0,0 0 0 0 0,0-1 0 0 0,0 1 0 0 0,1-1 1 0 0,-3-6-1 0 0,-9-16 1109 0 0,5 12 801 0 0,11 20-276 0 0,10 26-549 0 0,-12-20-1027 0 0,0 0 0 0 0,-1 0 1 0 0,0 0-1 0 0,-1 1 0 0 0,0-1 0 0 0,-1 0 1 0 0,0 0-1 0 0,-1 0 0 0 0,-7 18 0 0 0,0-5-83 0 0,-1-1-1 0 0,-1 0 1 0 0,-20 30 0 0 0,30-50-43 0 0,0-1 0 0 0,-1 1 0 0 0,1-1 1 0 0,-1 0-1 0 0,1 0 0 0 0,-1 0 0 0 0,0 0 1 0 0,-1-1-1 0 0,1 1 0 0 0,0-1 0 0 0,-1 0 1 0 0,1 0-1 0 0,-1 0 0 0 0,-4 1 0 0 0,4-2-91 0 0,-2-14-534 0 0,-17-43 474 0 0,17 42 12 0 0,17-17-200 0 0,-5 12 333 0 0,14-41-6 0 0,51-105 0 0 0,-60 148 11 0 0,1-1-1 0 0,0 2 1 0 0,1 0-1 0 0,1 0 1 0 0,0 1 0 0 0,1 1-1 0 0,30-22 1 0 0,-37 29 2 0 0,54-37 10 0 0,-54 39-6 0 0,0 0 0 0 0,0 1 0 0 0,1 1-1 0 0,-1-1 1 0 0,1 1 0 0 0,11-2-1 0 0,-18 4 8 0 0,0 1-1 0 0,0 0 1 0 0,1 0-1 0 0,-1 0 1 0 0,0 0-1 0 0,0 0 1 0 0,0 0-1 0 0,0 1 1 0 0,0-1 0 0 0,0 1-1 0 0,0 0 1 0 0,0-1-1 0 0,0 1 1 0 0,0 0-1 0 0,0 0 1 0 0,0 0-1 0 0,-1 0 1 0 0,1 1-1 0 0,0-1 1 0 0,-1 0-1 0 0,1 1 1 0 0,-1-1-1 0 0,1 1 1 0 0,-1-1-1 0 0,0 1 1 0 0,1 0-1 0 0,-1 0 1 0 0,0-1 0 0 0,0 1-1 0 0,0 0 1 0 0,-1 0-1 0 0,1 0 1 0 0,0 0-1 0 0,-1 0 1 0 0,1 3-1 0 0,2 8 91 0 0,-1 0-1 0 0,0 0 1 0 0,-1 0-1 0 0,-1 17 1 0 0,0-28-91 0 0,-11 200 1360 0 0,1-54-749 0 0,6 5-3226 0 0,4-153 2495 0 0,0 1 0 0 0,0-1 0 0 0,0 0 0 0 0,0 1 0 0 0,0-1 0 0 0,0 1 0 0 0,0-1 0 0 0,0 0 0 0 0,0 1 0 0 0,0-1 1 0 0,0 1-1 0 0,0-1 0 0 0,-1 0 0 0 0,1 1 0 0 0,0-1 0 0 0,0 1 0 0 0,0-1 0 0 0,0 0 0 0 0,-1 1 0 0 0,1-1 0 0 0,0 0 1 0 0,0 1-1 0 0,-1-1 0 0 0,1 0 0 0 0,0 0 0 0 0,-1 1 0 0 0,1-1 0 0 0,0 0 0 0 0,-1 0 0 0 0,1 1 0 0 0,-1-1 0 0 0,0 0-63 0 0,1 0-1 0 0,-1 0 0 0 0,0 0 0 0 0,1-1 1 0 0,-1 1-1 0 0,0 0 0 0 0,1 0 1 0 0,-1-1-1 0 0,0 1 0 0 0,1 0 0 0 0,-1-1 1 0 0,0 1-1 0 0,1 0 0 0 0,-1-1 0 0 0,1 1 1 0 0,-2-2-1 0 0,-4-4-1303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18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66 211 5757 0 0,'-22'-24'175'0'0,"20"20"-97"0"0,-1 0-1 0 0,0 0 0 0 0,0 1 0 0 0,0-1 1 0 0,-1 1-1 0 0,-4-3 0 0 0,7 5-8 0 0,-1 0 1 0 0,1 0-1 0 0,-1 0 0 0 0,1-1 0 0 0,0 1 1 0 0,-1 0-1 0 0,1-1 0 0 0,0 1 0 0 0,0 0 0 0 0,0-1 1 0 0,0 1-1 0 0,-2-4 0 0 0,7-4 514 0 0,11 3-421 0 0,20 2-117 0 0,1 0 0 0 0,37 3-1 0 0,-12-1-80 0 0,105-12-160 0 0,-146 11 214 0 0,1-1 0 0 0,-1-1 0 0 0,0-1 0 0 0,-1-1 0 0 0,37-18 0 0 0,-23 5 327 0 0,18-9 1816 0 0,-51 29-2138 0 0,0 0 0 0 0,1 1 0 0 0,-1-1 1 0 0,0 0-1 0 0,0 0 0 0 0,0 1 0 0 0,0-1 0 0 0,0 0 0 0 0,0 0 0 0 0,0 1 0 0 0,0-1 0 0 0,0 0 0 0 0,0 0 0 0 0,0 0 0 0 0,0 1 0 0 0,0-1 0 0 0,0 0 0 0 0,0 0 0 0 0,0 1 0 0 0,0-1 0 0 0,0 0 0 0 0,0 0 0 0 0,0 1 1 0 0,0-1-1 0 0,0 0 0 0 0,0 0 0 0 0,-1 0 0 0 0,1 1 0 0 0,0-1 0 0 0,0 0 0 0 0,0 0 0 0 0,0 0 0 0 0,-1 1 0 0 0,1-1 0 0 0,0 0 0 0 0,0 0 0 0 0,0 0 0 0 0,-1 0 0 0 0,1 0 0 0 0,0 1 0 0 0,0-1 0 0 0,-8 11 71 0 0,-9 12 101 0 0,2 0-1 0 0,0 1 0 0 0,2 0 0 0 0,-13 33 0 0 0,22-47-129 0 0,0 0 1 0 0,1 1-1 0 0,0 0 1 0 0,1 0-1 0 0,0 0 0 0 0,1 0 1 0 0,0 0-1 0 0,1 0 1 0 0,0 1-1 0 0,1-1 0 0 0,0 0 1 0 0,0 0-1 0 0,5 16 1 0 0,-6-27-68 0 0,0 1 1 0 0,0-1-1 0 0,1 1 1 0 0,-1 0 0 0 0,0-1-1 0 0,0 1 1 0 0,1-1 0 0 0,-1 1-1 0 0,0-1 1 0 0,1 1 0 0 0,-1-1-1 0 0,0 1 1 0 0,1-1 0 0 0,-1 0-1 0 0,1 1 1 0 0,-1-1-1 0 0,0 1 1 0 0,1-1 0 0 0,-1 0-1 0 0,1 1 1 0 0,-1-1 0 0 0,1 0-1 0 0,0 0 1 0 0,-1 1 0 0 0,1-1-1 0 0,-1 0 1 0 0,1 0-1 0 0,-1 0 1 0 0,1 0 0 0 0,0 0-1 0 0,-1 0 1 0 0,1 0 0 0 0,-1 0-1 0 0,1 0 1 0 0,0 0 0 0 0,-1 0-1 0 0,1 0 1 0 0,-1 0-1 0 0,1 0 1 0 0,-1 0 0 0 0,1-1-1 0 0,-1 1 1 0 0,1 0 0 0 0,0-1-1 0 0,-1 1 1 0 0,1 0 0 0 0,-1-1-1 0 0,1 1 1 0 0,26-24-118 0 0,-21 18 87 0 0,4-4-43 0 0,-1-1 0 0 0,-1 0 0 0 0,0 0 0 0 0,8-15 0 0 0,-7 11 64 0 0,0 0 1 0 0,21-24-1 0 0,-27 36 11 0 0,0 0 1 0 0,1 0-1 0 0,-1 0 0 0 0,1 0 1 0 0,-1 1-1 0 0,1-1 0 0 0,0 1 1 0 0,0 0-1 0 0,0 0 1 0 0,0 0-1 0 0,0 1 0 0 0,0 0 1 0 0,0-1-1 0 0,1 1 0 0 0,6 0 1 0 0,-10 0-1 0 0,0 1 0 0 0,0 0 0 0 0,0 0 1 0 0,0 0-1 0 0,0 0 0 0 0,0 0 0 0 0,0 0 0 0 0,-1 0 0 0 0,1 0 1 0 0,0 0-1 0 0,0 1 0 0 0,0-1 0 0 0,0 0 0 0 0,0 0 1 0 0,-1 1-1 0 0,1-1 0 0 0,0 1 0 0 0,0-1 0 0 0,0 1 0 0 0,-1-1 1 0 0,1 1-1 0 0,0-1 0 0 0,-1 1 0 0 0,1-1 0 0 0,0 1 1 0 0,-1 0-1 0 0,1 0 0 0 0,-1-1 0 0 0,1 1 0 0 0,-1 0 1 0 0,1 0-1 0 0,-1-1 0 0 0,0 1 0 0 0,1 0 0 0 0,-1 0 0 0 0,0 0 1 0 0,0 0-1 0 0,0 0 0 0 0,0 0 0 0 0,1-1 0 0 0,-1 1 1 0 0,-1 2-1 0 0,1 4 27 0 0,-1 0 1 0 0,-1 0-1 0 0,1 0 1 0 0,-6 13 0 0 0,0 7 202 0 0,5-19-100 0 0,2-1 0 0 0,-1 1 0 0 0,1 0 0 0 0,0 0 0 0 0,2 11 0 0 0,-2-17-97 0 0,1 0 1 0 0,-1 0-1 0 0,1 1 1 0 0,-1-1 0 0 0,1 0-1 0 0,0 0 1 0 0,0 0-1 0 0,0 0 1 0 0,0 0 0 0 0,1 0-1 0 0,-1 0 1 0 0,1-1-1 0 0,-1 1 1 0 0,1 0 0 0 0,-1-1-1 0 0,1 1 1 0 0,0-1-1 0 0,0 0 1 0 0,0 1 0 0 0,-1-1-1 0 0,1 0 1 0 0,0 0-1 0 0,4 1 1 0 0,-1-1-28 0 0,1 0 0 0 0,0 0 1 0 0,-1 0-1 0 0,1-1 0 0 0,0 0 0 0 0,0 0 1 0 0,0-1-1 0 0,-1 1 0 0 0,1-1 0 0 0,0 0 0 0 0,-1-1 1 0 0,1 0-1 0 0,-1 0 0 0 0,1 0 0 0 0,-1 0 0 0 0,0-1 1 0 0,0 0-1 0 0,5-3 0 0 0,3-3-32 0 0,0 0 1 0 0,-1 0-1 0 0,0-2 1 0 0,-1 1-1 0 0,17-21 1 0 0,-19 19-21 0 0,0 0 0 0 0,-1-1 0 0 0,-1 0-1 0 0,0 0 1 0 0,6-16 0 0 0,-9 21-30 0 0,-2-1-1 0 0,1 0 1 0 0,-1 0-1 0 0,0 0 1 0 0,-1 0-1 0 0,0 0 1 0 0,-1 0-1 0 0,0 0 1 0 0,-1-15-1 0 0,0 22 54 0 0,0 0-1 0 0,1 0 1 0 0,-1 0 0 0 0,0 0-1 0 0,0 0 1 0 0,0 0-1 0 0,0 1 1 0 0,0-1-1 0 0,-1 0 1 0 0,1 1 0 0 0,0-1-1 0 0,-1 0 1 0 0,1 1-1 0 0,-1 0 1 0 0,0-1 0 0 0,1 1-1 0 0,-1 0 1 0 0,0 0-1 0 0,0 0 1 0 0,0 0-1 0 0,0 0 1 0 0,0 0 0 0 0,0 1-1 0 0,0-1 1 0 0,0 1-1 0 0,0-1 1 0 0,0 1 0 0 0,0 0-1 0 0,0 0 1 0 0,-3 0-1 0 0,-6-1-98 0 0,-1 1 0 0 0,1 1-1 0 0,-1 0 1 0 0,-12 2 0 0 0,16-1-87 0 0,0-1 0 0 0,0 1 1 0 0,0 1-1 0 0,0 0 0 0 0,-8 4 0 0 0,14-7 90 0 0,1 1 0 0 0,-1 0-1 0 0,1 0 1 0 0,-1 0 0 0 0,1-1 0 0 0,-1 2-1 0 0,1-1 1 0 0,0 0 0 0 0,-1 0-1 0 0,1 0 1 0 0,0 1 0 0 0,0-1 0 0 0,0 0-1 0 0,0 1 1 0 0,0-1 0 0 0,1 1-1 0 0,-1-1 1 0 0,0 1 0 0 0,1 0 0 0 0,-1-1-1 0 0,1 1 1 0 0,-1 0 0 0 0,1-1-1 0 0,0 1 1 0 0,0 0 0 0 0,-1-1-1 0 0,1 1 1 0 0,0 0 0 0 0,1 0 0 0 0,-1 2-1 0 0,5 5-750 0 0,3-3-68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18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67 176 5849 0 0,'2'-28'333'0'0,"-1"23"-229"0"0,-1 1-1 0 0,1-1 0 0 0,-1 1 0 0 0,0-1 0 0 0,0 1 0 0 0,-1-1 0 0 0,1 1 0 0 0,-1-1 0 0 0,0 1 0 0 0,0 0 0 0 0,0-1 0 0 0,-1 1 0 0 0,-3-8 0 0 0,-46-56 2855 0 0,49 67-2859 0 0,-3-8 970 0 0,10 11-127 0 0,11 3-640 0 0,14 3-228 0 0,0 1 0 0 0,0 1 1 0 0,-1 2-1 0 0,39 22 0 0 0,-67-34-72 0 0,0 1-1 0 0,0-1 1 0 0,0 1 0 0 0,0 0-1 0 0,0 0 1 0 0,0 0 0 0 0,0-1 0 0 0,0 1-1 0 0,0 0 1 0 0,-1 0 0 0 0,1 0-1 0 0,0 0 1 0 0,-1 0 0 0 0,1 0 0 0 0,-1 1-1 0 0,1-1 1 0 0,-1 0 0 0 0,1 0-1 0 0,-1 0 1 0 0,0 0 0 0 0,0 1 0 0 0,1 1-1 0 0,-2 0 17 0 0,1-1-1 0 0,-1 0 1 0 0,1 0-1 0 0,-1 1 1 0 0,0-1-1 0 0,1 0 1 0 0,-1 0-1 0 0,0 0 0 0 0,-1 0 1 0 0,1 0-1 0 0,-2 3 1 0 0,-6 5 105 0 0,1 0-1 0 0,-2-1 1 0 0,-15 13 0 0 0,18-16-77 0 0,-4 3 22 0 0,1 1 0 0 0,0 0 0 0 0,1 0 0 0 0,0 1 0 0 0,1 1 0 0 0,0-1-1 0 0,1 1 1 0 0,0 1 0 0 0,-10 24 0 0 0,15-29-21 0 0,-1-1-1 0 0,1 1 1 0 0,1-1-1 0 0,-1 1 1 0 0,1-1-1 0 0,1 1 1 0 0,-1 0-1 0 0,1-1 1 0 0,1 1-1 0 0,-1 0 1 0 0,1 0-1 0 0,1-1 1 0 0,-1 1-1 0 0,1-1 1 0 0,1 0-1 0 0,-1 1 1 0 0,1-1-1 0 0,1 0 1 0 0,5 10-1 0 0,-5-12-160 0 0,1 1 0 0 0,-1-1-1 0 0,1 0 1 0 0,0-1-1 0 0,1 1 1 0 0,-1-1 0 0 0,1 0-1 0 0,0-1 1 0 0,0 1-1 0 0,0-1 1 0 0,0 0 0 0 0,0-1-1 0 0,1 1 1 0 0,-1-1-1 0 0,1 0 1 0 0,0-1 0 0 0,-1 0-1 0 0,1 0 1 0 0,0 0-1 0 0,0-1 1 0 0,0 0 0 0 0,0 0-1 0 0,0-1 1 0 0,-1 0-1 0 0,1 0 1 0 0,0 0 0 0 0,-1-1-1 0 0,9-3 1 0 0,-9 2-265 0 0,-1 1 1 0 0,0-1-1 0 0,1 0 1 0 0,-1-1 0 0 0,0 1-1 0 0,7-8 1 0 0,0 1-550 0 0,4-3-410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8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153 164 7197 0 0,'-6'-3'173'0'0,"0"0"0"0"0,0 0 0 0 0,0-1 0 0 0,1 0 0 0 0,-1 0 0 0 0,-8-8 0 0 0,-1 0 1141 0 0,11 12-173 0 0,8 9-680 0 0,81 104-105 0 0,-60-85-588 0 0,-3 1 1 0 0,0 2-1 0 0,19 35 1 0 0,-27-39-257 0 0,-6-13-145 0 0,-1-1 1 0 0,0 1-1 0 0,-1 1 1 0 0,8 27-1 0 0,-10-21-289 0 0</inkml:trace>
  <inkml:trace contextRef="#ctx0" brushRef="#br0" timeOffset="1">3 196 6785 0 0,'-2'-21'194'0'0,"1"0"0"0"0,1 1 0 0 0,1-1 1 0 0,1 0-1 0 0,6-29 0 0 0,-7 48-124 0 0,-1 0 0 0 0,1 0 0 0 0,0 0-1 0 0,-1 0 1 0 0,1 0 0 0 0,0 0 0 0 0,0 0 0 0 0,1 0-1 0 0,-1 0 1 0 0,0 0 0 0 0,0 1 0 0 0,1-1 0 0 0,-1 1 0 0 0,1-1-1 0 0,0 1 1 0 0,-1-1 0 0 0,1 1 0 0 0,0 0 0 0 0,0 0-1 0 0,0 0 1 0 0,0 0 0 0 0,0 0 0 0 0,0 0 0 0 0,0 0 0 0 0,0 1-1 0 0,0-1 1 0 0,0 1 0 0 0,1-1 0 0 0,2 1 0 0 0,5 0 34 0 0,0 1 0 0 0,-1 0 1 0 0,1 1-1 0 0,-1 0 1 0 0,15 5-1 0 0,-4-2-23 0 0,50 14 364 0 0,70 29 1 0 0,-104-33-250 0 0,-1 1 1 0 0,0 2-1 0 0,53 37 0 0 0,-78-48-161 0 0,-1 0 0 0 0,0 1 0 0 0,0 0-1 0 0,-1 1 1 0 0,0 0 0 0 0,0 0 0 0 0,-1 0 0 0 0,-1 1 0 0 0,11 19 0 0 0,-15-24-34 0 0,0 0 0 0 0,0 1 1 0 0,0-1-1 0 0,-1 0 0 0 0,0 1 0 0 0,0-1 1 0 0,-1 1-1 0 0,1 0 0 0 0,-1-1 1 0 0,0 1-1 0 0,-1-1 0 0 0,1 1 0 0 0,-1-1 1 0 0,0 1-1 0 0,-1-1 0 0 0,1 1 0 0 0,-1-1 1 0 0,0 0-1 0 0,0 0 0 0 0,-1 0 0 0 0,0 0 1 0 0,-5 8-1 0 0,-1-2-40 0 0,0-1 0 0 0,-1 0 0 0 0,0 0 0 0 0,-1-1 0 0 0,1-1 0 0 0,-2 1 0 0 0,1-2 0 0 0,-1 0 0 0 0,0 0 0 0 0,-1-1 0 0 0,-17 6 1 0 0,-12 2-255 0 0,-1-1 0 0 0,-52 7 0 0 0,-40 5-1105 0 0,119-22 920 0 0,1-2 0 0 0,-21 0-1 0 0,15 0-211 0 0,3 0-290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19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28 7357 0 0,'-6'-3'70'0'0,"2"1"36"0"0,1 0 1 0 0,0 1-1 0 0,0-1 1 0 0,0 0 0 0 0,0-1-1 0 0,0 1 1 0 0,-7-8 1169 0 0,12 14-127 0 0,11 8 299 0 0,12-1-778 0 0,1-2 0 0 0,1 0 0 0 0,-1-2 0 0 0,52 7 0 0 0,113 1-2775 0 0,-181-15 1849 0 0,19 1-1111 0 0,-8-1-284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2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5547 510 6721 0 0,'0'-1'33'0'0,"-1"1"1"0"0,1-1 0 0 0,-1 1 0 0 0,1-1-1 0 0,0 1 1 0 0,-1-1 0 0 0,1 1-1 0 0,-1-1 1 0 0,1 1 0 0 0,0-1 0 0 0,-1 0-1 0 0,1 1 1 0 0,0-1 0 0 0,0 0 0 0 0,0 1-1 0 0,0-1 1 0 0,-1 0 0 0 0,1 1-1 0 0,0-1 1 0 0,0 0 0 0 0,0 1 0 0 0,0-1-1 0 0,0 0 1 0 0,1 1 0 0 0,-1-1-1 0 0,0 0 1 0 0,0 1 0 0 0,0-1 0 0 0,1 0-1 0 0,-1 1 1 0 0,0-1 0 0 0,0 0 0 0 0,1 1-1 0 0,-1-1 1 0 0,1 1 0 0 0,-1-1-1 0 0,0 1 1 0 0,1-1 0 0 0,-1 1 0 0 0,1-1-1 0 0,-1 1 1 0 0,1-1 0 0 0,0 1 0 0 0,-1 0-1 0 0,1-1 1 0 0,0 1 0 0 0,8-9 1681 0 0,-6 11-426 0 0,0 7-735 0 0,-3 12-24 0 0,-1-15-401 0 0,0 0 0 0 0,0 1 0 0 0,-1-1 0 0 0,0 0 0 0 0,0 0 0 0 0,-1 0 0 0 0,0 0 0 0 0,0-1 0 0 0,0 1 1 0 0,-7 8-1 0 0,-4 2 345 0 0,-30 28 0 0 0,29-29-124 0 0,-28 31 0 0 0,26-22-186 0 0,-1-2 0 0 0,-1 0 0 0 0,-1-1 0 0 0,-1 0 0 0 0,-1-2 0 0 0,0-1 0 0 0,-37 23 0 0 0,13-17 64 0 0,-1-2 1 0 0,-1-2-1 0 0,-1-3 0 0 0,-1-1 0 0 0,0-2 1 0 0,-71 9-1 0 0,-1-9 129 0 0,-192-1 0 0 0,-445-49 53 0 0,662 29-398 0 0,-651-61 494 0 0,-796-176-1 0 0,1341 204-474 0 0,-224-53 118 0 0,386 81-134 0 0,0-1 1 0 0,1-2 0 0 0,-50-27 0 0 0,67 29-21 0 0,1 0 0 0 0,1-1 0 0 0,0-1 0 0 0,2-1 0 0 0,-1-1 0 0 0,-31-36 0 0 0,41 39 1 0 0,1 0 0 0 0,0-1 0 0 0,2 0 0 0 0,-1-1 0 0 0,2 1 0 0 0,-8-26 0 0 0,-13-31-3 0 0,21 60-4 0 0,0 0 1 0 0,-1 0-1 0 0,0 0 0 0 0,-1 1 1 0 0,0 0-1 0 0,-1 1 0 0 0,0 0 1 0 0,-18-15-1 0 0,6 14-24 0 0,16 9 49 0 0,8 1 32 0 0,-3 1-55 0 0,4 0-163 0 0,-8-6-964 0 0,-3 2-1895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20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299 127 3844 0 0,'0'0'2601'0'0,"4"-5"-2225"0"0,13-17-6 0 0,-13 16 1370 0 0,-1 2-1515 0 0,11-14 2779 0 0,-19 21-2932 0 0,-16 9 13 0 0,15-9 443 0 0,21-13-448 0 0,91-65-75 0 0,-98 71 119 0 0,-8 5 378 0 0,-9 9 266 0 0,6-8-969 0 0,0 1 435 0 0,-12 6-114 0 0,-49 27-22 0 0,52-30-56 0 0,0-1 0 0 0,0 0 0 0 0,0-1 0 0 0,0 0 0 0 0,0-1 0 0 0,-1-1 0 0 0,-25 2 0 0 0,15-1-3 0 0,-159 18-18 0 0,168-17-42 0 0,13 2 151 0 0,19 11 305 0 0,-4-5-241 0 0,7 7-23 0 0,1-1-1 0 0,1-1 0 0 0,1-1 0 0 0,40 21 0 0 0,-26-15-180 0 0,-14-9-1765 0 0,25 9-1 0 0,-40-18 150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21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348 172 8993 0 0,'-7'-5'-1'0'0,"1"0"-1"0"0,-1-1 1 0 0,1 0 0 0 0,1 0 0 0 0,-10-12-1 0 0,14 16 72 0 0,-1 1-1 0 0,0-1 0 0 0,0 0 1 0 0,1 1-1 0 0,-1-1 0 0 0,0 1 0 0 0,0-1 1 0 0,0 1-1 0 0,-1 0 0 0 0,1 0 0 0 0,0 0 1 0 0,0 0-1 0 0,-1 1 0 0 0,1-1 1 0 0,-4 0-1 0 0,4 1 18 0 0,1-1 0 0 0,0 1 0 0 0,0 0-1 0 0,0 0 1 0 0,-1 0 0 0 0,1 0 0 0 0,0 0 0 0 0,0 1 0 0 0,-1-1 0 0 0,1 0 0 0 0,0 1 0 0 0,0-1 0 0 0,0 0 0 0 0,0 1 0 0 0,0 0-1 0 0,-1-1 1 0 0,1 1 0 0 0,0-1 0 0 0,0 1 0 0 0,0 0 0 0 0,0 0 0 0 0,1 0 0 0 0,-1 0 0 0 0,0 0 0 0 0,0-1 0 0 0,0 1-1 0 0,1 1 1 0 0,-1-1 0 0 0,0 1 0 0 0,-31 92 1265 0 0,-123 434-567 0 0,109-364-687 0 0,46-164-90 0 0,-1 1 0 0 0,1-1 0 0 0,0 1 1 0 0,0 0-1 0 0,0-1 0 0 0,0 1 0 0 0,0-1 0 0 0,0 1 0 0 0,0-1 0 0 0,0 1 1 0 0,1 0-1 0 0,-1-1 0 0 0,0 1 0 0 0,0-1 0 0 0,0 1 0 0 0,1-1 0 0 0,-1 1 1 0 0,0-1-1 0 0,0 1 0 0 0,1-1 0 0 0,-1 1 0 0 0,0-1 0 0 0,1 0 0 0 0,-1 1 0 0 0,1-1 1 0 0,-1 1-1 0 0,0-1 0 0 0,1 0 0 0 0,-1 1 0 0 0,1-1 0 0 0,-1 0 0 0 0,1 0 1 0 0,-1 1-1 0 0,1-1 0 0 0,-1 0 0 0 0,1 0 0 0 0,0 0 0 0 0,-1 0 0 0 0,1 0 1 0 0,-1 0-1 0 0,1 0 0 0 0,-1 0 0 0 0,1 0 0 0 0,0 0 0 0 0,-1 0 0 0 0,1 0 1 0 0,-1 0-1 0 0,1 0 0 0 0,0-1 0 0 0,36-5 187 0 0,-31 5-172 0 0,332-56 117 0 0,-249 48-127 0 0,164 5 0 0 0,-97 14 87 0 0,301 60 0 0 0,-431-61-89 0 0,-21-7 41 0 0,1 0 0 0 0,0 0-1 0 0,0-1 1 0 0,11 2 0 0 0,28-25 422 0 0,-41 20-471 0 0,-1 0 0 0 0,1-1 1 0 0,0 0-1 0 0,-1 1 0 0 0,0-1 1 0 0,0 0-1 0 0,1-1 0 0 0,-2 1 1 0 0,1-1-1 0 0,0 1 0 0 0,-1-1 1 0 0,0 0-1 0 0,1 0 0 0 0,-1 0 0 0 0,-1 0 1 0 0,1 0-1 0 0,-1 0 0 0 0,0 0 1 0 0,0-1-1 0 0,0 1 0 0 0,0 0 1 0 0,0-8-1 0 0,7-51 16 0 0,24-84 0 0 0,-27 129-18 0 0,102-303 787 0 0,-45 151-426 0 0,-51 141-191 0 0,-7 17-130 0 0,1 1 0 0 0,-1-1 0 0 0,2-14 1 0 0,-6 25-35 0 0,0 0-1 0 0,1 0 1 0 0,-1 0 0 0 0,0 0 0 0 0,0 0 0 0 0,0-1 0 0 0,0 1 0 0 0,0 0 0 0 0,0 0-1 0 0,-1 0 1 0 0,1 0 0 0 0,0 0 0 0 0,-1 0 0 0 0,1 0 0 0 0,0 0 0 0 0,-1 0 0 0 0,1 0-1 0 0,-1 0 1 0 0,1 0 0 0 0,-1 0 0 0 0,-1-1 0 0 0,-13 5-1 0 0,0 0 1 0 0,-23 1-1 0 0,-193 7 77 0 0,189-8-89 0 0,-753 46-52 0 0,565-23 52 0 0,152-15-4 0 0,45-5 6 0 0,-15 1 54 0 0,97-7-30 0 0,0-1 1 0 0,0-3-1 0 0,54-12 0 0 0,-71 15-609 0 0,-22 3-1216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22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6157 0 0,'8'-15'469'0'0,"-7"12"-412"0"0,0 1 0 0 0,0 0 1 0 0,1 0-1 0 0,-1 0 1 0 0,0 0-1 0 0,1 0 0 0 0,-1 0 1 0 0,1 0-1 0 0,3-3 0 0 0,4-5 555 0 0,-8 9-456 0 0,0 0 1 0 0,0-1-1 0 0,0 1 1 0 0,0 0-1 0 0,0 0 1 0 0,0 0-1 0 0,0 0 1 0 0,0-1-1 0 0,0 2 1 0 0,1-1-1 0 0,-1 0 0 0 0,0 0 1 0 0,1 0-1 0 0,-1 0 1 0 0,0 1-1 0 0,1-1 1 0 0,-1 1-1 0 0,1-1 1 0 0,-1 1-1 0 0,1 0 1 0 0,2-1-1 0 0,-3 2-74 0 0,-1-1-1 0 0,1 0 1 0 0,-1 1-1 0 0,0-1 1 0 0,1 1-1 0 0,-1 0 1 0 0,0-1-1 0 0,0 1 1 0 0,1-1-1 0 0,-1 1 1 0 0,0-1-1 0 0,0 1 1 0 0,0 0-1 0 0,0-1 1 0 0,0 1-1 0 0,0-1 1 0 0,0 1 0 0 0,0 0-1 0 0,0-1 1 0 0,0 1-1 0 0,0-1 1 0 0,0 1-1 0 0,0 0 1 0 0,0-1-1 0 0,0 1 1 0 0,-1-1-1 0 0,1 1 1 0 0,0-1-1 0 0,-1 2 1 0 0,-8 19 623 0 0,8-18-637 0 0,-7 19 118 0 0,0 1 1 0 0,-6 33-1 0 0,6-23-133 0 0,3-17-305 0 0,1 0 0 0 0,1 0 0 0 0,1 1 0 0 0,0 0 0 0 0,1-1 0 0 0,0 1 0 0 0,2 0 0 0 0,2 21 0 0 0,7-15-2077 0 0,-7-14 891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22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6 281 8593 0 0,'-1'-2'69'0'0,"-3"-10"227"0"0,4 11-282 0 0,0 1-1 0 0,0 0 1 0 0,0 0-1 0 0,0-1 1 0 0,0 1-1 0 0,4-5 2281 0 0,0 6-1284 0 0,13 1-444 0 0,20-6-711 0 0,0-1 0 0 0,47-13 0 0 0,-82 17 95 0 0,0 0 1 0 0,1 0-1 0 0,-1-1 0 0 0,0 1 1 0 0,1-1-1 0 0,-1 1 0 0 0,0-1 1 0 0,0 0-1 0 0,0 0 0 0 0,-1 0 1 0 0,1 0-1 0 0,0 0 0 0 0,-1 0 1 0 0,1 0-1 0 0,-1 0 0 0 0,0-1 1 0 0,0 1-1 0 0,2-5 0 0 0,2-6-4 0 0,-1-1 0 0 0,3-18-1 0 0,-3 15 67 0 0,4-16 196 0 0,19-47 0 0 0,-22 73 469 0 0,-6 19-353 0 0,-4 20-149 0 0,-14 42 70 0 0,-17 129-1 0 0,35-194-709 0 0,0 0 1 0 0,1 0-1 0 0,0 0 1 0 0,0 0-1 0 0,1 0 1 0 0,0 0-1 0 0,3 13 1 0 0,0-18-927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23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8 10813 0 0,'3'-7'533'0'0,"-2"7"-526"0"0,-1 0-1 0 0,0 0 1 0 0,0 0 0 0 0,0 1-1 0 0,0-1 1 0 0,0 0 0 0 0,0 0-1 0 0,0 0 1 0 0,0 0 0 0 0,0 0-1 0 0,0 0 1 0 0,0 0 0 0 0,0 0-1 0 0,0 0 1 0 0,0 0 0 0 0,0 0-1 0 0,1 0 1 0 0,-1 0 0 0 0,0 0-1 0 0,0 0 1 0 0,0 0 0 0 0,0 0-1 0 0,0 0 1 0 0,0 0 0 0 0,0 0-1 0 0,0 0 1 0 0,0 0 0 0 0,0 0-1 0 0,0 0 1 0 0,1 0 0 0 0,-1 0-1 0 0,0 0 1 0 0,0 0 0 0 0,0 0-1 0 0,0 0 1 0 0,0 0 0 0 0,0 0-1 0 0,0 0 1 0 0,0 0 0 0 0,0 0-1 0 0,0 0 1 0 0,0 0 0 0 0,0-1-1 0 0,0 1 1 0 0,1 0 0 0 0,-1 0-1 0 0,0 0 1 0 0,0 0-1 0 0,0 0 1 0 0,0 0 0 0 0,0 0-1 0 0,0 0 1 0 0,0 0 0 0 0,0 0-1 0 0,0 0 1 0 0,0 0 0 0 0,0-1-1 0 0,0 1 1 0 0,-36 16 2120 0 0,34-16-2073 0 0,0 1 0 0 0,0 0-1 0 0,0-1 1 0 0,0 1 0 0 0,1 0 0 0 0,-1 0 0 0 0,0 0-1 0 0,1 0 1 0 0,-1 1 0 0 0,1-1 0 0 0,-1 0 0 0 0,1 1-1 0 0,0-1 1 0 0,-1 1 0 0 0,1-1 0 0 0,0 1 0 0 0,-2 3-1 0 0,-17 37-176 0 0,10-20 204 0 0,-7 10-129 0 0,-7 15-390 0 0,-26 67 0 0 0,50-114 364 0 0,0 1 1 0 0,-1 0-1 0 0,1-1 1 0 0,0 1 0 0 0,0-1-1 0 0,-1 1 1 0 0,1 0-1 0 0,0 0 1 0 0,0-1-1 0 0,0 1 1 0 0,0 0-1 0 0,0-1 1 0 0,0 1-1 0 0,0 0 1 0 0,0-1-1 0 0,0 1 1 0 0,0 0-1 0 0,1-1 1 0 0,-1 1-1 0 0,0 0 1 0 0,0-1-1 0 0,1 1 1 0 0,-1 0-1 0 0,0-1 1 0 0,1 1-1 0 0,-1-1 1 0 0,0 1-1 0 0,2 0 1 0 0,-1 0-74 0 0,0-1-1 0 0,0 1 1 0 0,0-1-1 0 0,1 1 1 0 0,-1-1 0 0 0,0 0-1 0 0,0 0 1 0 0,1 1-1 0 0,-1-1 1 0 0,0 0 0 0 0,1 0-1 0 0,-1 0 1 0 0,0-1-1 0 0,2 1 1 0 0,5-2-210 0 0,-1 0 0 0 0,1 0-1 0 0,-1-1 1 0 0,9-3 0 0 0,7-7 482 0 0,-1 0 0 0 0,-1-1 1 0 0,0-1-1 0 0,-1-1 0 0 0,0-1 0 0 0,-2-1 0 0 0,0 0 1 0 0,23-31-1 0 0,-33 40 231 0 0,-5 6-134 0 0,-1 1 0 0 0,1-1 0 0 0,-1 0 0 0 0,0 1 0 0 0,0-1 0 0 0,0 0-1 0 0,2-4 1 0 0,-6 8-98 0 0,0 1 0 0 0,1 0-1 0 0,-1-1 1 0 0,1 1 0 0 0,0 0-1 0 0,0 0 1 0 0,-1 0 0 0 0,1-1-1 0 0,-1 5 1 0 0,1 6-112 0 0,0 0 0 0 0,1 1-1 0 0,0-1 1 0 0,1 1 0 0 0,1-1 0 0 0,0 0-1 0 0,5 19 1 0 0,-7-30-10 0 0,0 0 1 0 0,1-1-1 0 0,-1 1 0 0 0,0 0 1 0 0,1 0-1 0 0,-1 0 0 0 0,1 0 0 0 0,-1 0 1 0 0,1 0-1 0 0,-1-1 0 0 0,1 1 1 0 0,-1 0-1 0 0,1 0 0 0 0,0-1 0 0 0,0 1 1 0 0,-1 0-1 0 0,1-1 0 0 0,0 1 1 0 0,0-1-1 0 0,0 1 0 0 0,-1-1 0 0 0,1 1 1 0 0,0-1-1 0 0,0 0 0 0 0,0 1 1 0 0,0-1-1 0 0,0 0 0 0 0,0 0 1 0 0,1 0-1 0 0,-1 0-16 0 0,0 2 1 0 0,0-1 19 0 0,0 1 1 0 0,0-1 0 0 0,0 0 0 0 0,0 0-1 0 0,1 0 1 0 0,-1 0 0 0 0,0 0 0 0 0,1 0-1 0 0,-1 0 1 0 0,1 0 0 0 0,-1 0 0 0 0,1 0-1 0 0,-1-1 1 0 0,1 1 0 0 0,2 0 0 0 0,6 4 82 0 0,-9-3-48 0 0,1 1 0 0 0,-1-1 0 0 0,0 0 0 0 0,0 1 0 0 0,0-1 0 0 0,0 1 0 0 0,-1-1 0 0 0,1 1 0 0 0,0 3 0 0 0,-1-3 0 0 0,0-1 1 0 0,1 0 0 0 0,-1 1-1 0 0,1-1 1 0 0,0 1-1 0 0,-1-1 1 0 0,1 0 0 0 0,0 0-1 0 0,1 1 1 0 0,-1-1-1 0 0,0 0 1 0 0,0 0-1 0 0,1 0 1 0 0,0 0 0 0 0,1 2-1 0 0,-1-3-10 0 0,0 1 0 0 0,0-1 0 0 0,1 0-1 0 0,-1 1 1 0 0,0-1 0 0 0,1 0 0 0 0,-1 0 0 0 0,1-1-1 0 0,-1 1 1 0 0,1 0 0 0 0,-1-1 0 0 0,1 0 0 0 0,-1 1 0 0 0,1-1-1 0 0,2 0 1 0 0,1-1-11 0 0,-1 1 0 0 0,1-1 0 0 0,-1-1-1 0 0,1 1 1 0 0,-1-1 0 0 0,10-4 0 0 0,-4 1-17 0 0,-1-1 0 0 0,1-1 0 0 0,-1 0 0 0 0,0 0 0 0 0,16-16 0 0 0,-15 9 10 0 0,0 1 1 0 0,-1-1-1 0 0,-1-1 0 0 0,0 1 0 0 0,-1-2 0 0 0,7-18 0 0 0,-14 31-36 0 0,1 0-1 0 0,-1-1 1 0 0,0 1 0 0 0,0 0-1 0 0,-1 0 1 0 0,1-1-1 0 0,-1 1 1 0 0,1-1-1 0 0,-1 1 1 0 0,0 0-1 0 0,0-1 1 0 0,-1 1 0 0 0,1 0-1 0 0,-1-1 1 0 0,1 1-1 0 0,-1 0 1 0 0,0-1-1 0 0,0 1 1 0 0,-1 0-1 0 0,1 0 1 0 0,-1 0-1 0 0,1 0 1 0 0,-1 0 0 0 0,0 0-1 0 0,0 1 1 0 0,0-1-1 0 0,-1 1 1 0 0,1-1-1 0 0,-1 1 1 0 0,1 0-1 0 0,-1 0 1 0 0,0 0 0 0 0,0 0-1 0 0,1 0 1 0 0,-1 1-1 0 0,-1-1 1 0 0,1 1-1 0 0,0 0 1 0 0,0 0-1 0 0,0 0 1 0 0,-1 0 0 0 0,1 1-1 0 0,0-1 1 0 0,-1 1-1 0 0,1 0 1 0 0,-1 0-1 0 0,-3 0 1 0 0,-49 6-2334 0 0,22 1 779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18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80 5849 0 0,'-1'-1'36'0'0,"0"-1"0"0"0,1 1 0 0 0,-1-1 0 0 0,0 1 0 0 0,1-1 0 0 0,0 1 1 0 0,-1-1-1 0 0,1 1 0 0 0,0-1 0 0 0,0 0 0 0 0,0 1 0 0 0,0-1 0 0 0,0 0 1 0 0,0 1-1 0 0,0-1 0 0 0,0 1 0 0 0,1-1 0 0 0,-1 0 0 0 0,1 1 1 0 0,-1-1-1 0 0,1 1 0 0 0,0-1 0 0 0,-1 1 0 0 0,1 0 0 0 0,2-3 0 0 0,1-2 630 0 0,1 0-1 0 0,0 0 1 0 0,11-10-1 0 0,-11 12 20 0 0,-5 4-634 0 0,0 0 1 0 0,0 0-1 0 0,1 0 0 0 0,-1 1 0 0 0,0-1 1 0 0,0 0-1 0 0,0 0 0 0 0,1 0 1 0 0,-1 0-1 0 0,0 0 0 0 0,0 0 1 0 0,0 0-1 0 0,1 0 0 0 0,-1 0 1 0 0,0 0-1 0 0,0 1 0 0 0,0-1 0 0 0,0 0 1 0 0,1 0-1 0 0,-1 0 0 0 0,0 0 1 0 0,0 1-1 0 0,0-1 0 0 0,0 0 1 0 0,0 0-1 0 0,0 0 0 0 0,0 1 0 0 0,1-1 1 0 0,-1 0-1 0 0,0 0 0 0 0,0 0 1 0 0,0 1-1 0 0,0-1 0 0 0,0 0 1 0 0,0 0-1 0 0,0 0 0 0 0,0 1 1 0 0,0-1-1 0 0,0 0 0 0 0,0 0 0 0 0,0 1 1 0 0,0-1-1 0 0,0 0 0 0 0,1 13 265 0 0,-7 218 1779 0 0,-7 188-778 0 0,4-218-1106 0 0,-6 134-93 0 0,9-162-2044 0 0,3-136-707 0 0,4-24 1012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19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10 8069 0 0,'0'0'4'0'0,"-1"1"1"0"0,0-1 0 0 0,1 0-1 0 0,-1 0 1 0 0,1 1 0 0 0,-1-1-1 0 0,0 0 1 0 0,1 0 0 0 0,-1 0-1 0 0,0 0 1 0 0,1 0 0 0 0,-1 0-1 0 0,0 0 1 0 0,1 0 0 0 0,-1 0-1 0 0,0 0 1 0 0,1 0 0 0 0,-1 0-1 0 0,0 0 1 0 0,1-1 0 0 0,-1 1-1 0 0,1 0 1 0 0,-1 0 0 0 0,0-1-1 0 0,1 1 1 0 0,-1 0-1 0 0,1-1 1 0 0,-1 1 0 0 0,0-1-1 0 0,1 0 17 0 0,0 1 0 0 0,-1 0 0 0 0,1 0 0 0 0,0 0 0 0 0,0 0-1 0 0,0 0 1 0 0,0 0 0 0 0,0 0 0 0 0,0-1 0 0 0,0 1-1 0 0,0 0 1 0 0,0 0 0 0 0,0 0 0 0 0,-1 0 0 0 0,1-1-1 0 0,0 1 1 0 0,0 0 0 0 0,0 0 0 0 0,0 0 0 0 0,0 0-1 0 0,0 0 1 0 0,0-1 0 0 0,0 1 0 0 0,0 0 0 0 0,0 0 0 0 0,0 0-1 0 0,0 0 1 0 0,0-1 0 0 0,0 1 0 0 0,1 0 0 0 0,-1 0-1 0 0,0 0 1 0 0,0 0 0 0 0,0 0 0 0 0,0-1 0 0 0,0 1-1 0 0,0 0 1 0 0,0 0 0 0 0,1 0 0 0 0,13-2 586 0 0,299 33 541 0 0,441 39-528 0 0,1-34-410 0 0,-14-59 1063 0 0,-721 21-1257 0 0,1 0 0 0 0,-2-2 1 0 0,1 0-1 0 0,37-14 1 0 0,-57 18-16 0 0,0 0 0 0 0,1 0 1 0 0,-1 0-1 0 0,0 0 0 0 0,0 0 1 0 0,1-1-1 0 0,-1 1 0 0 0,0 0 1 0 0,0 0-1 0 0,1 0 0 0 0,-1 0 1 0 0,0 0-1 0 0,0 0 0 0 0,0-1 1 0 0,1 1-1 0 0,-1 0 0 0 0,0 0 1 0 0,0 0-1 0 0,0-1 0 0 0,1 1 1 0 0,-1 0-1 0 0,0 0 0 0 0,0-1 1 0 0,0 1-1 0 0,0 0 1 0 0,0 0-1 0 0,0-1 0 0 0,0 1 1 0 0,1 0-1 0 0,-1-1 0 0 0,0 1 1 0 0,0 0-1 0 0,0 0 0 0 0,0-1 1 0 0,0 1-1 0 0,0 0 0 0 0,-1-1 1 0 0,-9-7-13 0 0,-24-6-319 0 0,29 13 190 0 0,-15-5-735 0 0,-34-5 0 0 0,37 8 391 0 0,-22-3-632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20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78 5448 0 0,'-79'-39'814'0'0,"72"36"-579"0"0,1 1 1 0 0,-1-1-1 0 0,1-1 0 0 0,0 1 1 0 0,0-1-1 0 0,-11-8 0 0 0,17 11-222 0 0,0 1-1 0 0,0 0 0 0 0,0 0 0 0 0,0 0 0 0 0,0 0 0 0 0,0 0 1 0 0,0 0-1 0 0,0-1 0 0 0,0 1 0 0 0,0 0 0 0 0,0 0 0 0 0,0 0 1 0 0,0 0-1 0 0,0 0 0 0 0,0 0 0 0 0,0-1 0 0 0,0 1 0 0 0,0 0 1 0 0,0 0-1 0 0,0 0 0 0 0,0 0 0 0 0,0 0 0 0 0,0 0 1 0 0,0-1-1 0 0,0 1 0 0 0,0 0 0 0 0,0 0 0 0 0,0 0 0 0 0,0 0 1 0 0,0 0-1 0 0,0 0 0 0 0,1 0 0 0 0,-1-1 0 0 0,0 1 0 0 0,0 0 1 0 0,0 0-1 0 0,0 0 0 0 0,0 0 0 0 0,0 0 0 0 0,0 0 0 0 0,1 0 1 0 0,-1 0-1 0 0,0 0 0 0 0,0 0 0 0 0,0 0 0 0 0,0 0 0 0 0,0 0 1 0 0,0 0-1 0 0,1 0 0 0 0,-1 0 0 0 0,0 0 0 0 0,13-3 344 0 0,15 3-2 0 0,-28 0-339 0 0,427 41 1067 0 0,-252-19-1004 0 0,1386 137-49 0 0,-1030-131-79 0 0,-364-29 62 0 0,196-25 0 0 0,-354 25-5 0 0,-2 0 29 0 0,0 1 0 0 0,0-1 1 0 0,-1 0-1 0 0,1-1 0 0 0,0 0 0 0 0,0 0 0 0 0,-1 0 0 0 0,1-1 1 0 0,-1 0-1 0 0,12-7 0 0 0,-18 10-27 0 0,1-1-1 0 0,-1 1 1 0 0,0 0 0 0 0,0-1 0 0 0,1 1-1 0 0,-1-1 1 0 0,0 1 0 0 0,0-1-1 0 0,0 1 1 0 0,0-1 0 0 0,0 1 0 0 0,1-1-1 0 0,-1 1 1 0 0,0-1 0 0 0,0 1 0 0 0,0-1-1 0 0,0 1 1 0 0,-1-1 0 0 0,1 1-1 0 0,0-1 1 0 0,0 1 0 0 0,0-1 0 0 0,0 1-1 0 0,0-1 1 0 0,-1 1 0 0 0,1-1 0 0 0,0 1-1 0 0,0-1 1 0 0,-1 1 0 0 0,1 0-1 0 0,0-1 1 0 0,-1 1 0 0 0,1-1 0 0 0,0 1-1 0 0,-1 0 1 0 0,1-1 0 0 0,-1 1-1 0 0,1 0 1 0 0,-1 0 0 0 0,1-1 0 0 0,-1 1-1 0 0,0 0 1 0 0,-21-13 204 0 0,21 12-200 0 0,-19-7 46 0 0,0 0 1 0 0,-1 1 0 0 0,1 1 0 0 0,-2 1-1 0 0,1 1 1 0 0,0 1 0 0 0,-36-1 0 0 0,55 4-57 0 0,0 1 0 0 0,0-1 0 0 0,0 0 0 0 0,0 0 0 0 0,0 1 0 0 0,0-1 0 0 0,0 1 1 0 0,0 0-1 0 0,0-1 0 0 0,0 1 0 0 0,0 0 0 0 0,1 0 0 0 0,-4 3 0 0 0,4-4 0 0 0,1 1 0 0 0,-1-1 0 0 0,0 1 1 0 0,1 0-1 0 0,-1-1 0 0 0,1 1 0 0 0,-1 0 0 0 0,1 0 0 0 0,-1-1 0 0 0,1 1 0 0 0,-1 0 0 0 0,1 0 0 0 0,0 0 0 0 0,0 0 0 0 0,-1-1 0 0 0,1 1 1 0 0,0 0-1 0 0,0 0 0 0 0,0 0 0 0 0,0 0 0 0 0,0 0 0 0 0,0 0 0 0 0,0 0 0 0 0,0 0 0 0 0,0-1 0 0 0,0 1 0 0 0,1 0 0 0 0,-1 1 0 0 0,13 31 323 0 0,-12-28-219 0 0,0-1-1 0 0,-1 0 1 0 0,0 1-1 0 0,0-1 1 0 0,0 0-1 0 0,0 1 1 0 0,-1-1-1 0 0,0 0 1 0 0,0 1-1 0 0,0-1 1 0 0,-2 5-1 0 0,-4 25 337 0 0,-58 734 2592 0 0,6-361-2014 0 0,35-293-954 0 0,10-44 31 0 0,12-54-41 0 0,2-11-16 0 0,2-5 26 0 0,10-12-40 0 0,17-34-307 0 0,-21 35-640 0 0,0 0-1 0 0,10-22 1 0 0,-13 19-616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8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54 10013 0 0,'19'0'1413'0'0,"-26"-7"61"0"0,-33-12-2 0 0,35 17-1643 0 0,-5-3 158 0 0,0 1-1 0 0,-1 0 0 0 0,1 1 1 0 0,0 1-1 0 0,-1-1 1 0 0,0 1-1 0 0,0 1 0 0 0,-18 0 1 0 0,26 1 8 0 0,0 0 0 0 0,-1 1 0 0 0,1-1 0 0 0,0 1 1 0 0,0 0-1 0 0,-1 0 0 0 0,1 0 0 0 0,0 0 0 0 0,0 0 0 0 0,0 1 1 0 0,0-1-1 0 0,1 1 0 0 0,-1 0 0 0 0,0 0 0 0 0,1 0 0 0 0,-1 0 1 0 0,1 1-1 0 0,-1-1 0 0 0,1 1 0 0 0,0-1 0 0 0,0 1 0 0 0,1 0 1 0 0,-1 0-1 0 0,0-1 0 0 0,1 1 0 0 0,0 0 0 0 0,-1 1 0 0 0,1-1 1 0 0,0 0-1 0 0,1 0 0 0 0,-1 0 0 0 0,0 4 0 0 0,1 1 9 0 0,-1-1 0 0 0,1 1 0 0 0,1-1 0 0 0,-1 1 0 0 0,1-1 0 0 0,0 0 0 0 0,1 1 0 0 0,0-1 0 0 0,0 0 0 0 0,1 0 0 0 0,5 12 0 0 0,6 7 53 0 0,29 41-1 0 0,-16-27 13 0 0,-25-37-65 0 0,12 20 80 0 0,0 0 0 0 0,19 47 1 0 0,-30-64-47 0 0,-1 0 1 0 0,0 0-1 0 0,-1 0 1 0 0,1 1-1 0 0,-1-1 1 0 0,0 0 0 0 0,-1 1-1 0 0,0-1 1 0 0,0 0-1 0 0,0 1 1 0 0,0-1-1 0 0,-1 0 1 0 0,0 1-1 0 0,-1-1 1 0 0,1 0-1 0 0,-1 0 1 0 0,0 0 0 0 0,-4 7-1 0 0,3-9-7 0 0,0 0-1 0 0,0 0 1 0 0,-1-1-1 0 0,1 0 1 0 0,-1 1-1 0 0,0-1 1 0 0,0 0-1 0 0,0-1 1 0 0,0 1-1 0 0,0-1 1 0 0,0 0 0 0 0,-1 0-1 0 0,1 0 1 0 0,-1-1-1 0 0,0 1 1 0 0,1-1-1 0 0,-1 0 1 0 0,-9 0-1 0 0,-2 1-65 0 0,1-2 1 0 0,-1 0-1 0 0,1 0 0 0 0,-27-5 0 0 0,-67-22-2178 0 0,81 19 1193 0 0,-10-2-522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40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21 156 4428 0 0,'-2'-2'71'0'0,"0"-1"1"0"0,0 1-1 0 0,0 0 0 0 0,1-1 0 0 0,-1 0 0 0 0,1 1 0 0 0,-1-1 0 0 0,1 0 0 0 0,0 0 0 0 0,0 1 0 0 0,0-1 0 0 0,0 0 0 0 0,1 0 0 0 0,-1 0 0 0 0,1 0 0 0 0,0-4 1 0 0,-1 5-21 0 0,2 0 1 0 0,-1 0 0 0 0,0 0 0 0 0,0 0 0 0 0,0 0-1 0 0,1 0 1 0 0,-1 0 0 0 0,1 0 0 0 0,0 1 0 0 0,0-1 0 0 0,-1 0-1 0 0,1 0 1 0 0,0 0 0 0 0,0 1 0 0 0,1-1 0 0 0,-1 1 0 0 0,0-1-1 0 0,1 1 1 0 0,-1-1 0 0 0,0 1 0 0 0,1 0 0 0 0,0-1-1 0 0,-1 1 1 0 0,1 0 0 0 0,1-1 0 0 0,25-9 120 0 0,0 0 0 0 0,0 2 1 0 0,1 1-1 0 0,0 1 0 0 0,0 1 0 0 0,0 2 1 0 0,1 1-1 0 0,0 1 0 0 0,0 2 0 0 0,-1 1 0 0 0,1 1 1 0 0,34 7-1 0 0,91 22-184 0 0,208 70 1 0 0,-306-79 17 0 0,-1 2 1 0 0,72 43-1 0 0,-91-44 9 0 0,-1 1-1 0 0,0 3 1 0 0,-2 1 0 0 0,33 35-1 0 0,-33-27 38 0 0,-3 2 1 0 0,0 1-1 0 0,-3 2 0 0 0,-1 0 0 0 0,-3 2 0 0 0,31 71 1 0 0,5 14 49 0 0,18 46 202 0 0,-72-151-94 0 0,0 0 1 0 0,-1 0 0 0 0,-1 1 0 0 0,-1 0 0 0 0,-2 45 0 0 0,0-72-248 0 0,0 0 0 0 0,0 0 1 0 0,0 1-1 0 0,1-1 0 0 0,-1 0 0 0 0,1 0 0 0 0,0 1 1 0 0,-1-1-1 0 0,1 1 0 0 0,0-1 0 0 0,0 1 0 0 0,1 0 1 0 0,-1 0-1 0 0,0 0 0 0 0,1 0 0 0 0,-1 0 0 0 0,1 0 0 0 0,4-1 1 0 0,3-6-1786 0 0,-6 5 823 0 0,-4 6 23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40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6001 0 0,'1'-1'40'0'0,"-1"1"1"0"0,0 0 0 0 0,1-1 0 0 0,-1 1 0 0 0,1 0 0 0 0,-1-1 0 0 0,0 1 0 0 0,1 0-1 0 0,-1 0 1 0 0,1 0 0 0 0,-1-1 0 0 0,0 1 0 0 0,1 0 0 0 0,-1 0 0 0 0,1 0 0 0 0,-1 0-1 0 0,1 0 1 0 0,-1 0 0 0 0,1 0 0 0 0,-1 0 0 0 0,1 0 0 0 0,-1 0 0 0 0,1 0 0 0 0,-1 0-1 0 0,0 0 1 0 0,1 0 0 0 0,-1 0 0 0 0,1 0 0 0 0,-1 1 0 0 0,1-1 0 0 0,-1 0 0 0 0,0 0-1 0 0,1 1 1 0 0,-1-1 0 0 0,1 1 0 0 0,4 1 23 0 0,0 0 0 0 0,-1 0 0 0 0,1 0 0 0 0,0-1 0 0 0,0 0 0 0 0,10 2 0 0 0,-9-2-59 0 0,0 0 0 0 0,-1 0 1 0 0,1 1-1 0 0,0 0 0 0 0,9 3 0 0 0,-10-1-2 0 0,0-1 1 0 0,-1 1-1 0 0,1 0 1 0 0,0 0-1 0 0,7 9 0 0 0,-8-8-139 0 0,0-1 0 0 0,0 0 0 0 0,0 0 0 0 0,8 5 0 0 0,-11-9 128 0 0,-1 1 0 0 0,1-1 1 0 0,-1 0-1 0 0,1 0 0 0 0,-1 0 1 0 0,1 0-1 0 0,-1 0 1 0 0,1-1-1 0 0,-1 1 0 0 0,1 0 1 0 0,-1 0-1 0 0,1 0 0 0 0,-1 0 1 0 0,1 0-1 0 0,-1-1 0 0 0,1 1 1 0 0,-1 0-1 0 0,1-1 1 0 0,-1 1-1 0 0,0 0 0 0 0,1 0 1 0 0,-1-1-1 0 0,1 1 0 0 0,-1-1 1 0 0,0 1-1 0 0,1-1 0 0 0,12-15 51 0 0,-9 10-53 0 0,2 1 15 0 0,0 0-1 0 0,1 0 1 0 0,-1 0-1 0 0,1 1 1 0 0,0 0-1 0 0,0 0 1 0 0,0 1-1 0 0,0 0 1 0 0,9-2-1 0 0,-8 2 128 0 0,0 0 1 0 0,0-1-1 0 0,0 1 1 0 0,0-1-1 0 0,-1-1 1 0 0,14-10-1 0 0,5-11 840 0 0,-25 25-893 0 0,0 0-1 0 0,0 0 1 0 0,0 0-1 0 0,0 0 1 0 0,0 0-1 0 0,0 0 1 0 0,0 0-1 0 0,-1 0 1 0 0,1 0-1 0 0,0-1 1 0 0,-1 1-1 0 0,1 0 1 0 0,-1 0-1 0 0,0 0 1 0 0,1-1-1 0 0,-1 1 1 0 0,0 0-1 0 0,0-1 1 0 0,1 1-1 0 0,-1-3 1 0 0,-2 6-27 0 0,0-1 0 0 0,0 1 0 0 0,1-1 0 0 0,-1 1 0 0 0,1-1 0 0 0,-1 1 0 0 0,1 0 0 0 0,0 0 0 0 0,0 0 0 0 0,-1 2 0 0 0,1-3-19 0 0,-69 110-1155 0 0,52-83 346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07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63 7805 0 0,'0'-3'59'0'0,"0"0"0"0"0,0 1 0 0 0,0-1-1 0 0,0 0 1 0 0,0 1 0 0 0,0-1 0 0 0,1 1 0 0 0,0-1 0 0 0,-1 0 0 0 0,1 1 0 0 0,0-1 0 0 0,0 1 0 0 0,0 0 0 0 0,3-5 0 0 0,-4 7 4 0 0,1-1 0 0 0,0 0 0 0 0,-1 1 0 0 0,0-1 0 0 0,1 0 0 0 0,-1 0 0 0 0,1 1 0 0 0,-1-1 0 0 0,0 0 0 0 0,0 0 0 0 0,1 1 0 0 0,-1-1 0 0 0,0 0 0 0 0,0 0 0 0 0,0 0 0 0 0,0 0 0 0 0,0 1 0 0 0,0-1 0 0 0,0 0 0 0 0,0 0 0 0 0,-1 0 0 0 0,-3-2 1007 0 0,-4 11-567 0 0,6-2-374 0 0,0 0-1 0 0,1 0 0 0 0,-1 0 0 0 0,1 0 1 0 0,-1 8-1 0 0,0 2 99 0 0,-9 93 601 0 0,10-94-883 0 0,0 0 1 0 0,1 1 0 0 0,1-1 0 0 0,0 0 0 0 0,1 0 0 0 0,1 0 0 0 0,0 0 0 0 0,7 20 0 0 0,-5-22-554 0 0,-3-9 238 0 0,-1-1 1 0 0,0 1-1 0 0,1-1 1 0 0,0 0-1 0 0,-1 0 0 0 0,6 6 1 0 0,1 0-833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07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129 436 7453 0 0,'-19'-22'203'0'0,"1"-1"0"0"0,1-1 0 0 0,1 0-1 0 0,-23-48 1 0 0,36 64-42 0 0,0 0-1 0 0,0-1 1 0 0,0 1-1 0 0,1-1 1 0 0,0 0-1 0 0,1 1 1 0 0,0-1-1 0 0,0 0 1 0 0,1 0-1 0 0,0 0 1 0 0,0 0-1 0 0,1 1 1 0 0,3-13-1 0 0,-2 14-76 0 0,0 0 0 0 0,1 1 0 0 0,0 0 0 0 0,0-1-1 0 0,0 1 1 0 0,1 0 0 0 0,0 1 0 0 0,0-1-1 0 0,0 1 1 0 0,1-1 0 0 0,0 1 0 0 0,0 1 0 0 0,0-1-1 0 0,1 1 1 0 0,-1 0 0 0 0,1 0 0 0 0,10-5-1 0 0,-2 3-15 0 0,0 0 0 0 0,0 1 0 0 0,1 0 0 0 0,0 1 0 0 0,-1 1 0 0 0,2 0 0 0 0,-1 1-1 0 0,0 1 1 0 0,29 1 0 0 0,-20 1-12 0 0,0 2 0 0 0,0 1-1 0 0,0 1 1 0 0,-1 1 0 0 0,36 13-1 0 0,-48-14-36 0 0,-1 0 1 0 0,1 0-1 0 0,-1 1 0 0 0,1 0 0 0 0,-2 1 1 0 0,1 0-1 0 0,-1 1 0 0 0,0 0 0 0 0,-1 0 1 0 0,10 11-1 0 0,-14-12-7 0 0,1-1 0 0 0,-1 0 1 0 0,0 1-1 0 0,0 0 0 0 0,-1 0 1 0 0,0 0-1 0 0,0 1 0 0 0,-1-1 1 0 0,0 1-1 0 0,0-1 1 0 0,-1 1-1 0 0,0-1 0 0 0,0 1 1 0 0,-1 0-1 0 0,0 0 0 0 0,-1 12 1 0 0,-2-8 4 0 0,1 0 0 0 0,-2 0 0 0 0,0 0 0 0 0,0 0 0 0 0,-1-1 0 0 0,0 0 0 0 0,-1 0 0 0 0,-1 0 1 0 0,0-1-1 0 0,0 0 0 0 0,-13 14 0 0 0,3-6-86 0 0,-2 0 1 0 0,-1-1-1 0 0,0 0 0 0 0,-34 20 1 0 0,54-37 62 0 0,-6 4-75 0 0,1-1 0 0 0,-1 1 0 0 0,0-1 0 0 0,0 0 1 0 0,0-1-1 0 0,0 0 0 0 0,-8 2 0 0 0,14-4 69 0 0,0 0 0 0 0,-1 0-1 0 0,1-1 1 0 0,0 1 0 0 0,0 0 0 0 0,0 0 0 0 0,0-1 0 0 0,0 1 0 0 0,0 0 0 0 0,0 0-1 0 0,0-1 1 0 0,0 1 0 0 0,0 0 0 0 0,0 0 0 0 0,1-1 0 0 0,-1 1 0 0 0,0 0 0 0 0,0 0-1 0 0,0-1 1 0 0,0 1 0 0 0,0 0 0 0 0,0 0 0 0 0,0-1 0 0 0,1 1 0 0 0,-1 0 0 0 0,0 0 0 0 0,0 0-1 0 0,0 0 1 0 0,1-1 0 0 0,-1 1 0 0 0,0 0 0 0 0,0 0 0 0 0,0 0 0 0 0,1 0 0 0 0,-1 0-1 0 0,0 0 1 0 0,0-1 0 0 0,1 1 0 0 0,12-12-142 0 0,-11 10 117 0 0,6-5-10 0 0,19-20 209 0 0,2 1-1 0 0,1 2 1 0 0,1 0-1 0 0,34-18 0 0 0,-55 37-77 0 0,1 0 0 0 0,-1 0 0 0 0,1 1 0 0 0,0 1 0 0 0,0 0 0 0 0,0 0 0 0 0,21-1-1 0 0,-24 3-79 0 0,0 2 0 0 0,0-1 0 0 0,0 1 0 0 0,0 0 0 0 0,0 0-1 0 0,0 1 1 0 0,0 0 0 0 0,-1 1 0 0 0,1 0 0 0 0,-1 0 0 0 0,0 0-1 0 0,10 7 1 0 0,-10-5-2 0 0,-1 0-1 0 0,0 0 0 0 0,0 1 0 0 0,0-1 1 0 0,0 1-1 0 0,-1 1 0 0 0,0-1 1 0 0,0 1-1 0 0,-1 0 0 0 0,0 0 1 0 0,6 13-1 0 0,-8-15 3 0 0,-1-1 0 0 0,1 1 1 0 0,0 0-1 0 0,-1 0 0 0 0,0-1 0 0 0,0 1 1 0 0,-1 0-1 0 0,1 0 0 0 0,-1 0 1 0 0,0 0-1 0 0,-1 0 0 0 0,1 0 0 0 0,-1 0 1 0 0,0 0-1 0 0,0-1 0 0 0,0 1 0 0 0,-1 0 1 0 0,1 0-1 0 0,-1-1 0 0 0,-5 8 1 0 0,5-8-7 0 0,-1-1 0 0 0,0 0 0 0 0,0 0 0 0 0,-1 0 0 0 0,1 0 1 0 0,-1-1-1 0 0,1 1 0 0 0,-1-1 0 0 0,0 0 0 0 0,-4 2 0 0 0,5-2-11 0 0,1-1-1 0 0,-1 0 1 0 0,1-1-1 0 0,-1 1 0 0 0,1 0 1 0 0,-1-1-1 0 0,0 1 1 0 0,1-1-1 0 0,-1 0 1 0 0,0 0-1 0 0,1 0 0 0 0,-1 0 1 0 0,0 0-1 0 0,1-1 1 0 0,-1 1-1 0 0,0-1 0 0 0,-4-1 1 0 0,6 1 5 0 0,1 0 0 0 0,-1 1 1 0 0,0-1-1 0 0,0 0 0 0 0,1 1 0 0 0,-1-1 0 0 0,0 0 0 0 0,1 0 1 0 0,-1 0-1 0 0,1 0 0 0 0,-1 0 0 0 0,1 0 0 0 0,-1 0 1 0 0,1 0-1 0 0,0 0 0 0 0,0 0 0 0 0,-1 0 0 0 0,1 0 1 0 0,0 0-1 0 0,0 0 0 0 0,0 0 0 0 0,0 0 0 0 0,0 0 1 0 0,0 0-1 0 0,0 0 0 0 0,0 0 0 0 0,1 0 0 0 0,-1 0 1 0 0,0 0-1 0 0,1 0 0 0 0,-1 0 0 0 0,1 0 0 0 0,-1 0 1 0 0,1-1-1 0 0,21-35-62 0 0,-19 32 62 0 0,8-11 14 0 0,1 0 0 0 0,1 1 0 0 0,0 0 0 0 0,1 1 1 0 0,0 1-1 0 0,19-14 0 0 0,-26 22 16 0 0,1 0-1 0 0,0 1 1 0 0,-1 0 0 0 0,1 0 0 0 0,1 1 0 0 0,-1 0 0 0 0,10-2 0 0 0,-13 4 2 0 0,0 0 1 0 0,1 0-1 0 0,-1 1 1 0 0,0 0 0 0 0,0 0-1 0 0,1 0 1 0 0,-1 1-1 0 0,0-1 1 0 0,0 2-1 0 0,1-1 1 0 0,-1 0-1 0 0,8 5 1 0 0,-10-5-10 0 0,0 0 1 0 0,0 1 0 0 0,0 0-1 0 0,-1 0 1 0 0,1 0-1 0 0,-1 0 1 0 0,1 0 0 0 0,-1 0-1 0 0,0 0 1 0 0,0 1-1 0 0,0-1 1 0 0,0 1-1 0 0,0 0 1 0 0,-1 0 0 0 0,1-1-1 0 0,-1 1 1 0 0,0 0-1 0 0,1 0 1 0 0,0 6-1 0 0,0 3 13 0 0,-1 0 0 0 0,0 0 0 0 0,0 0 0 0 0,-2 13 0 0 0,1-14-248 0 0,-1 0 1 0 0,2 1-1 0 0,2 15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08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8 7325 0 0,'0'-1'35'0'0,"0"1"0"0"0,-1-1 1 0 0,1 1-1 0 0,0 0 0 0 0,0-1 1 0 0,-1 1-1 0 0,1-1 1 0 0,0 1-1 0 0,0 0 0 0 0,-1-1 1 0 0,1 1-1 0 0,0 0 0 0 0,-1 0 1 0 0,1-1-1 0 0,0 1 0 0 0,-1 0 1 0 0,1 0-1 0 0,0-1 1 0 0,-1 1-1 0 0,1 0 0 0 0,-1 0 1 0 0,1 0-1 0 0,-1 0 0 0 0,1 0 1 0 0,0-1-1 0 0,-1 1 0 0 0,1 0 1 0 0,-1 0-1 0 0,1 0 0 0 0,-1 0 1 0 0,1 0-1 0 0,0 0 1 0 0,-1 1-1 0 0,1-1 0 0 0,-1 0 1 0 0,0 0-1 0 0,0 1 49 0 0,-1 0 1 0 0,1 0-1 0 0,0 0 0 0 0,-1 0 1 0 0,1 0-1 0 0,0 0 0 0 0,0 1 1 0 0,0-1-1 0 0,0 0 0 0 0,-2 2 1 0 0,1 1-9 0 0,-1 1 1 0 0,1-1 0 0 0,0 0-1 0 0,0 1 1 0 0,0-1-1 0 0,0 1 1 0 0,-1 8 0 0 0,2-7-265 0 0,0 0 0 0 0,1 1 1 0 0,0-1-1 0 0,0 0 1 0 0,1 0-1 0 0,-1 1 1 0 0,1-1-1 0 0,1 0 0 0 0,-1 0 1 0 0,1 0-1 0 0,0 0 1 0 0,0 0-1 0 0,1-1 1 0 0,0 1-1 0 0,0-1 0 0 0,0 1 1 0 0,6 5-1 0 0,-1-1-724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08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0 353 6813 0 0,'5'6'168'0'0,"-5"-6"-146"0"0,1 0-1 0 0,-1 0 1 0 0,1 0 0 0 0,-1 1 0 0 0,1-1-1 0 0,-1 0 1 0 0,1 1 0 0 0,-1-1 0 0 0,0 0-1 0 0,1 1 1 0 0,-1-1 0 0 0,0 1-1 0 0,1-1 1 0 0,-1 1 0 0 0,0-1 0 0 0,1 0-1 0 0,-1 1 1 0 0,0-1 0 0 0,0 1 0 0 0,0-1-1 0 0,0 1 1 0 0,1 0 0 0 0,-1-1 0 0 0,0 1-1 0 0,0 0 1 0 0,0 8 432 0 0,1 0 1 0 0,1 0-1 0 0,0 0 1 0 0,0-1-1 0 0,0 1 1 0 0,1 0-1 0 0,0-1 1 0 0,8 15-1 0 0,44 63 764 0 0,-37-59-1012 0 0,-14-23-213 0 0,-1 1 1 0 0,1-1-1 0 0,0 0 1 0 0,0 0-1 0 0,7 5 1 0 0,-14-12-1 0 0,1 0 0 0 0,0 0 0 0 0,-1 0 0 0 0,1 0 0 0 0,0 0 1 0 0,0-1-1 0 0,1 1 0 0 0,-1 0 0 0 0,1-1 0 0 0,0 0 0 0 0,0 1 1 0 0,0-1-1 0 0,0 0 0 0 0,0 1 0 0 0,1-1 0 0 0,0 0 0 0 0,0-7 1 0 0,0-6-80 0 0,0 0 0 0 0,6-34 0 0 0,6 0-8 0 0,-10 47 69 0 0,-1 0-1 0 0,1 0 1 0 0,0 1 0 0 0,0-1 0 0 0,0 1-1 0 0,0-1 1 0 0,1 1 0 0 0,-1 0-1 0 0,1 0 1 0 0,6-5 0 0 0,-9 7 16 0 0,1 1-1 0 0,-1 0 1 0 0,1-1 0 0 0,-1 1 0 0 0,1 0-1 0 0,-1 0 1 0 0,1 0 0 0 0,0-1 0 0 0,-1 1-1 0 0,1 0 1 0 0,-1 0 0 0 0,1 0 0 0 0,0 0-1 0 0,-1 0 1 0 0,1 0 0 0 0,-1 0 0 0 0,1 0 0 0 0,0 0-1 0 0,-1 0 1 0 0,1 0 0 0 0,-1 1 0 0 0,1-1-1 0 0,0 0 1 0 0,-1 0 0 0 0,1 0 0 0 0,-1 1-1 0 0,1-1 1 0 0,-1 0 0 0 0,1 1 0 0 0,-1-1-1 0 0,1 1 1 0 0,-1-1 0 0 0,1 0 0 0 0,-1 1-1 0 0,0-1 1 0 0,1 1 0 0 0,-1-1 0 0 0,0 1 0 0 0,1-1-1 0 0,-1 1 1 0 0,0 0 0 0 0,1-1 0 0 0,-1 1-1 0 0,0 0 1 0 0,11 30-219 0 0,-10-27 154 0 0,3 7-408 0 0,-1-1 0 0 0,2 0-1 0 0,-1-1 1 0 0,1 1 0 0 0,1-1 0 0 0,10 14 0 0 0,-12-18 285 0 0,0 0 0 0 0,0-1 0 0 0,1 1 0 0 0,-1-1 1 0 0,1 0-1 0 0,0-1 0 0 0,0 1 0 0 0,0-1 0 0 0,0 0 0 0 0,1 0 0 0 0,0 0 0 0 0,-1-1 0 0 0,8 2 0 0 0,-9-4 239 0 0,0 1 0 0 0,0-1 0 0 0,0 0 0 0 0,0 0 0 0 0,0-1-1 0 0,1 0 1 0 0,-1 1 0 0 0,0-1 0 0 0,0 0 0 0 0,-1-1 0 0 0,1 1-1 0 0,0-1 1 0 0,5-3 0 0 0,3-1 304 0 0,0-2 1 0 0,17-13-1 0 0,-23 17-248 0 0,-1-2 1 0 0,0 1-1 0 0,0 0 0 0 0,-1-1 0 0 0,1 0 0 0 0,-1 0 0 0 0,0 0 1 0 0,-1-1-1 0 0,4-6 0 0 0,1-10 234 0 0,9-32 0 0 0,-16 53-306 0 0,0-2 8 0 0,0 1-1 0 0,0 0 0 0 0,-1-1 1 0 0,0 1-1 0 0,1 0 0 0 0,-1-1 1 0 0,0 1-1 0 0,-1 0 0 0 0,1-1 1 0 0,0 1-1 0 0,-1 0 0 0 0,0-1 1 0 0,0 1-1 0 0,-2-5 0 0 0,2 6-26 0 0,0 1 0 0 0,0-1 0 0 0,0 1 0 0 0,0 0 1 0 0,0-1-1 0 0,0 1 0 0 0,0 0 0 0 0,-1 0 0 0 0,1 0 0 0 0,0 0 0 0 0,-1 0 0 0 0,1 0 0 0 0,-1 1 0 0 0,1-1 0 0 0,-1 0 0 0 0,1 1 0 0 0,-1-1 0 0 0,0 1 0 0 0,1-1 0 0 0,-1 1 0 0 0,0 0 0 0 0,1 0 0 0 0,-1 0 0 0 0,0 0 1 0 0,1 0-1 0 0,-1 0 0 0 0,0 0 0 0 0,1 0 0 0 0,-1 1 0 0 0,1-1 0 0 0,-3 1 0 0 0,-4 2 33 0 0,1 0 1 0 0,-1 0 0 0 0,0 1-1 0 0,1 0 1 0 0,0 0-1 0 0,0 1 1 0 0,0-1 0 0 0,1 2-1 0 0,-1-1 1 0 0,-9 11-1 0 0,8-6 36 0 0,0 0-1 0 0,0 0 0 0 0,0 1 0 0 0,2 0 1 0 0,-1 0-1 0 0,-5 15 0 0 0,9-19-34 0 0,0 0 0 0 0,1-1 0 0 0,1 1 0 0 0,-1 0 0 0 0,1 1-1 0 0,0-1 1 0 0,0 0 0 0 0,1 14 0 0 0,1-18-31 0 0,-1-1 0 0 0,0 0-1 0 0,1 0 1 0 0,-1 0 0 0 0,1 0 0 0 0,0 0 0 0 0,0 0 0 0 0,-1 0-1 0 0,1 0 1 0 0,1 0 0 0 0,-1 0 0 0 0,0 0 0 0 0,0 0 0 0 0,1 0-1 0 0,-1-1 1 0 0,1 1 0 0 0,-1-1 0 0 0,1 1 0 0 0,0-1-1 0 0,0 0 1 0 0,0 1 0 0 0,0-1 0 0 0,-1 0 0 0 0,1 0 0 0 0,1 0-1 0 0,-1-1 1 0 0,0 1 0 0 0,0 0 0 0 0,0-1 0 0 0,0 0 0 0 0,4 1-1 0 0,3 0-33 0 0,0 0 0 0 0,0-1 0 0 0,0 0-1 0 0,0-1 1 0 0,-1 0 0 0 0,12-2 0 0 0,-16 2 10 0 0,1-1 1 0 0,0 1-1 0 0,0-1 1 0 0,-1 0-1 0 0,1-1 1 0 0,-1 1-1 0 0,0-1 1 0 0,0 0-1 0 0,0 0 1 0 0,0 0 0 0 0,0 0-1 0 0,3-5 1 0 0,10-20 61 0 0,-19 32 5 0 0,0 0-1 0 0,1 0 1 0 0,0 0 0 0 0,0 1-1 0 0,0-1 1 0 0,1 0-1 0 0,0 0 1 0 0,-1 1 0 0 0,1-1-1 0 0,1 0 1 0 0,-1 0-1 0 0,1 1 1 0 0,-1-1-1 0 0,3 7 1 0 0,-2-8-14 0 0,0-1 1 0 0,0 1-1 0 0,0-1 0 0 0,0 1 0 0 0,0-1 1 0 0,1 0-1 0 0,-1 1 0 0 0,1-1 0 0 0,-1 0 1 0 0,1 0-1 0 0,0 0 0 0 0,0 0 1 0 0,0-1-1 0 0,0 1 0 0 0,0 0 0 0 0,0-1 1 0 0,0 0-1 0 0,0 1 0 0 0,1-1 0 0 0,-1 0 1 0 0,1 0-1 0 0,-1 0 0 0 0,1 0 0 0 0,-1-1 1 0 0,1 1-1 0 0,-1-1 0 0 0,1 1 1 0 0,4-1-1 0 0,5-1-71 0 0,0 0-1 0 0,-1 0 1 0 0,1-1 0 0 0,-1-1 0 0 0,1 0 0 0 0,-1 0-1 0 0,0-1 1 0 0,0-1 0 0 0,-1 0 0 0 0,1 0-1 0 0,-1-1 1 0 0,0 0 0 0 0,-1-1 0 0 0,0 0 0 0 0,17-16-1 0 0,-17 13-54 0 0,0 1-1 0 0,-1-2 0 0 0,0 1 0 0 0,-1-1 0 0 0,0 0 1 0 0,-1 0-1 0 0,0-1 0 0 0,-1 0 0 0 0,0 0 1 0 0,0 0-1 0 0,-2-1 0 0 0,1 1 0 0 0,-2-1 0 0 0,2-16 1 0 0,-3-6 3 0 0,-2 0-1 0 0,-1-1 1 0 0,-1 1 0 0 0,-15-58 0 0 0,16 86 77 0 0,0 1 0 0 0,0-1 0 0 0,-1 1 0 0 0,1 0 0 0 0,-2 0 1 0 0,1 0-1 0 0,-1 0 0 0 0,0 1 0 0 0,0-1 0 0 0,-5-4 0 0 0,8 9 5 0 0,0 0 0 0 0,0 0 1 0 0,0-1-1 0 0,0 1 0 0 0,-1 0 0 0 0,1 0 0 0 0,0 1 0 0 0,-1-1 0 0 0,1 0 1 0 0,-1 0-1 0 0,1 1 0 0 0,-1-1 0 0 0,1 0 0 0 0,-1 1 0 0 0,0 0 0 0 0,1-1 1 0 0,-1 1-1 0 0,1 0 0 0 0,-1 0 0 0 0,0 0 0 0 0,1 0 0 0 0,-1 0 0 0 0,0 0 1 0 0,1 0-1 0 0,-1 1 0 0 0,0-1 0 0 0,1 1 0 0 0,-1-1 0 0 0,1 1 0 0 0,-1-1 1 0 0,1 1-1 0 0,-1 0 0 0 0,1 0 0 0 0,0 0 0 0 0,-1 0 0 0 0,1 0 0 0 0,0 0 1 0 0,0 0-1 0 0,-1 0 0 0 0,1 0 0 0 0,0 1 0 0 0,0-1 0 0 0,0 0 0 0 0,-1 3 1 0 0,-4 6 10 0 0,1 0 0 0 0,0 0 0 0 0,0 1 0 0 0,1 0 1 0 0,0-1-1 0 0,0 2 0 0 0,2-1 0 0 0,-1 0 0 0 0,1 0 0 0 0,0 19 1 0 0,1 5 112 0 0,2 0 1 0 0,5 39-1 0 0,-2-44 68 0 0,1 0 0 0 0,2 0 0 0 0,21 57 0 0 0,48 78-3268 0 0,-76-165 3040 0 0,4 8-920 0 0,0-3-87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09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3 166 6001 0 0,'0'-1'7'0'0,"-1"0"0"0"0,1 0 1 0 0,0 0-1 0 0,-1 0 1 0 0,1 1-1 0 0,0-1 0 0 0,0 0 1 0 0,0 0-1 0 0,0 0 1 0 0,0 0-1 0 0,0 0 1 0 0,0 0-1 0 0,0 0 0 0 0,0 0 1 0 0,0 0-1 0 0,1 1 1 0 0,-1-1-1 0 0,0 0 0 0 0,0 0 1 0 0,1 0-1 0 0,-1 0 1 0 0,1 1-1 0 0,-1-1 1 0 0,1-1-1 0 0,1 1 36 0 0,-1 0-1 0 0,0 0 1 0 0,0 0 0 0 0,1 0-1 0 0,-1 1 1 0 0,1-1-1 0 0,-1 0 1 0 0,1 1 0 0 0,-1-1-1 0 0,1 1 1 0 0,-1 0 0 0 0,1-1-1 0 0,1 1 1 0 0,8-1 250 0 0,-1 1-1 0 0,1 0 1 0 0,16 3-1 0 0,-19-2-234 0 0,89 11 1007 0 0,-43-4-956 0 0,-1-2 0 0 0,66-2 0 0 0,-117-4-110 0 0,0 0 1 0 0,0 0-1 0 0,0 0 1 0 0,0 0-1 0 0,0-1 0 0 0,0 1 1 0 0,0-1-1 0 0,0 1 1 0 0,0-1-1 0 0,0 0 1 0 0,0 1-1 0 0,0-1 0 0 0,-1 0 1 0 0,1 0-1 0 0,0-1 1 0 0,-1 1-1 0 0,4-3 1 0 0,-5 3 1 0 0,1 0 0 0 0,-1-1 1 0 0,1 1-1 0 0,-1 0 1 0 0,1-1-1 0 0,-1 1 0 0 0,0-1 1 0 0,0 1-1 0 0,0-1 1 0 0,0 1-1 0 0,0-1 0 0 0,0 1 1 0 0,0-1-1 0 0,0 1 1 0 0,-1 0-1 0 0,1-1 0 0 0,-1 1 1 0 0,1-1-1 0 0,-1 1 1 0 0,1 0-1 0 0,-1-1 0 0 0,0 1 1 0 0,1 0-1 0 0,-3-2 1 0 0,-7-11 6 0 0,0 1 0 0 0,-1 0 0 0 0,-1 0 0 0 0,0 1 0 0 0,-25-18 0 0 0,34 28 2 0 0,-1-1 0 0 0,1 0 0 0 0,-1 1 0 0 0,0 0 0 0 0,0 0 0 0 0,0 0-1 0 0,0 1 1 0 0,-4-2 0 0 0,6 3 12 0 0,1-1 0 0 0,0 1-1 0 0,-1 0 1 0 0,1 0 0 0 0,0 0-1 0 0,-1 0 1 0 0,1 0 0 0 0,0 0 0 0 0,-1 0-1 0 0,1 1 1 0 0,0-1 0 0 0,-1 0-1 0 0,1 1 1 0 0,0-1 0 0 0,0 1-1 0 0,0 0 1 0 0,-1-1 0 0 0,1 1 0 0 0,0 0-1 0 0,0-1 1 0 0,0 1 0 0 0,0 0-1 0 0,0 0 1 0 0,0 0 0 0 0,0 0-1 0 0,1 0 1 0 0,-1 0 0 0 0,0 0 0 0 0,-1 3-1 0 0,-4 10 231 0 0,0 1-1 0 0,0 0 0 0 0,2 0 0 0 0,0 0 1 0 0,0 1-1 0 0,2 0 0 0 0,0 0 0 0 0,1-1 1 0 0,0 1-1 0 0,1 0 0 0 0,1 0 0 0 0,0 0 1 0 0,8 29-1 0 0,-8-40-252 0 0,0 1 0 0 0,1-1 0 0 0,0 1-1 0 0,0-1 1 0 0,1 0 0 0 0,-1 1 0 0 0,1-1 0 0 0,0-1 0 0 0,1 1 0 0 0,-1 0-1 0 0,1-1 1 0 0,0 0 0 0 0,0 1 0 0 0,0-2 0 0 0,1 1 0 0 0,-1 0 0 0 0,1-1 0 0 0,0 0-1 0 0,0 0 1 0 0,0 0 0 0 0,1-1 0 0 0,-1 0 0 0 0,0 0 0 0 0,1 0 0 0 0,-1 0-1 0 0,1-1 1 0 0,0 0 0 0 0,0 0 0 0 0,9-1 0 0 0,4 1-953 0 0,0-1 1 0 0,19-3-1 0 0,-12 0-548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11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288 273 5481 0 0,'12'-14'674'0'0,"2"-1"1"0"0,25-21 0 0 0,18-4 1831 0 0,-57 40-2462 0 0,1-1 0 0 0,-1 1-1 0 0,1-1 1 0 0,-1 1 0 0 0,1-1 0 0 0,-1 1 0 0 0,0-1 0 0 0,1 1-1 0 0,-1-1 1 0 0,0 1 0 0 0,1-1 0 0 0,-1 0 0 0 0,0 1 0 0 0,0-1-1 0 0,1 0 1 0 0,-1 1 0 0 0,0-1 0 0 0,0 0 0 0 0,0 1 0 0 0,0-1-1 0 0,0 1 1 0 0,0-1 0 0 0,0 0 0 0 0,0 1 0 0 0,0-2 0 0 0,-11-17 358 0 0,-22-11-353 0 0,32 29-41 0 0,-7-5 0 0 0,-1 1 0 0 0,-1-1 1 0 0,1 2-1 0 0,-1-1 1 0 0,0 1-1 0 0,0 1 0 0 0,0-1 1 0 0,0 2-1 0 0,0-1 0 0 0,-1 2 1 0 0,1-1-1 0 0,-1 2 1 0 0,0-1-1 0 0,1 1 0 0 0,-17 2 1 0 0,19-1 32 0 0,1 0-1 0 0,-1 1 1 0 0,1 0 0 0 0,-1 0 0 0 0,1 0 0 0 0,0 1 0 0 0,0 0 0 0 0,0 1 0 0 0,1-1-1 0 0,-1 1 1 0 0,1 1 0 0 0,0-1 0 0 0,0 1 0 0 0,0 0 0 0 0,0 0 0 0 0,1 1 0 0 0,0-1-1 0 0,0 1 1 0 0,1 1 0 0 0,0-1 0 0 0,0 0 0 0 0,-5 11 0 0 0,8-14-15 0 0,-1 1 0 0 0,1 0 0 0 0,-1-1 0 0 0,1 1 0 0 0,1 0 1 0 0,-1 0-1 0 0,0 0 0 0 0,1 0 0 0 0,0 0 0 0 0,0 0 0 0 0,0 0 0 0 0,0 0 0 0 0,1 0 0 0 0,-1-1 1 0 0,1 1-1 0 0,0 0 0 0 0,0 0 0 0 0,1 0 0 0 0,-1-1 0 0 0,1 1 0 0 0,0-1 0 0 0,0 1 1 0 0,0-1-1 0 0,0 0 0 0 0,0 1 0 0 0,1-1 0 0 0,5 5 0 0 0,-1-2 12 0 0,1-1 0 0 0,-1 1 0 0 0,1-2-1 0 0,0 1 1 0 0,1-1 0 0 0,-1 0 0 0 0,1-1 0 0 0,-1 0 0 0 0,1 0-1 0 0,18 3 1 0 0,-2-5-128 0 0,-25-1 86 0 0,0 0 0 0 0,0 0 1 0 0,0 0-1 0 0,0 0 1 0 0,0 0-1 0 0,0 0 1 0 0,0 0-1 0 0,-1 0 1 0 0,1 0-1 0 0,0 0 1 0 0,0 0-1 0 0,0-1 1 0 0,0 1-1 0 0,0 0 1 0 0,0 0-1 0 0,0 0 1 0 0,0 0-1 0 0,0 0 1 0 0,0 0-1 0 0,0 0 0 0 0,0 0 1 0 0,0 0-1 0 0,0 0 1 0 0,0 0-1 0 0,0 0 1 0 0,0 0-1 0 0,0 0 1 0 0,0 0-1 0 0,0 0 1 0 0,0 0-1 0 0,0-1 1 0 0,0 1-1 0 0,0 0 1 0 0,0 0-1 0 0,0 0 1 0 0,0 0-1 0 0,0 0 1 0 0,0 0-1 0 0,0 0 0 0 0,0 0 1 0 0,0 0-1 0 0,0 0 1 0 0,0 0-1 0 0,0 0 1 0 0,0 0-1 0 0,0 0 1 0 0,0 0-1 0 0,0 0 1 0 0,0 0-1 0 0,1 0 1 0 0,-1 0-1 0 0,0-1 1 0 0,0 1-1 0 0,0 0 1 0 0,0 0-1 0 0,0 0 1 0 0,0 0-1 0 0,0 0 0 0 0,0 0 1 0 0,-16-5-241 0 0,0 3 218 0 0,-1-1 0 0 0,1 2 0 0 0,-1 0 0 0 0,0 1 0 0 0,0 1 0 0 0,-17 3 0 0 0,32-4 40 0 0,-1 0 1 0 0,1 1 0 0 0,-1-1 0 0 0,1 1-1 0 0,-1-1 1 0 0,1 1 0 0 0,0 0 0 0 0,-1 0-1 0 0,1 0 1 0 0,0 0 0 0 0,0 1 0 0 0,0-1-1 0 0,0 0 1 0 0,0 1 0 0 0,0 0 0 0 0,0-1 0 0 0,0 1-1 0 0,0 0 1 0 0,1 0 0 0 0,-1 0 0 0 0,1 0-1 0 0,-1 0 1 0 0,1 0 0 0 0,0 1 0 0 0,0-1-1 0 0,-1 4 1 0 0,2-3 16 0 0,-1 0-1 0 0,1 0 1 0 0,0 0 0 0 0,0 0-1 0 0,0 0 1 0 0,1 0-1 0 0,-1 0 1 0 0,1 0 0 0 0,0 0-1 0 0,0 0 1 0 0,0 0 0 0 0,0 0-1 0 0,0 0 1 0 0,1 0-1 0 0,-1-1 1 0 0,1 1 0 0 0,0 0-1 0 0,-1-1 1 0 0,1 0-1 0 0,0 1 1 0 0,4 2 0 0 0,-2-1-49 0 0,1 0 0 0 0,0 0 0 0 0,1 0 1 0 0,-1 0-1 0 0,1-1 0 0 0,-1 0 1 0 0,1 0-1 0 0,0-1 0 0 0,0 1 0 0 0,1-1 1 0 0,-1-1-1 0 0,0 1 0 0 0,0-1 0 0 0,1 0 1 0 0,-1 0-1 0 0,1-1 0 0 0,-1 0 0 0 0,1 0 1 0 0,6-1-1 0 0,12-3-659 0 0,0-2 0 0 0,-1 0 0 0 0,39-15 1 0 0,-22 6-735 0 0,-22 9 544 0 0,-1-1 1 0 0,25-14-1 0 0,-36 17 795 0 0,1 0 1 0 0,-1-1-1 0 0,0 0 1 0 0,-1-1-1 0 0,1 1 1 0 0,-1-1-1 0 0,11-13 1 0 0,-17 17 69 0 0,1 1 0 0 0,-1 0 0 0 0,1 0 0 0 0,-1 0 0 0 0,0 0 0 0 0,0 0 0 0 0,1-1 0 0 0,-1 1 0 0 0,0 0 0 0 0,0 0 0 0 0,0 0 0 0 0,0-1 0 0 0,0 1 0 0 0,-1-2 0 0 0,2-8 257 0 0,3 9 66 0 0,-3 1-279 0 0,0 1 0 0 0,-1-1-1 0 0,1 1 1 0 0,0 0 0 0 0,-1-1 0 0 0,1 1 0 0 0,0 0 0 0 0,-1 0 0 0 0,1 0-1 0 0,0-1 1 0 0,0 1 0 0 0,-1 0 0 0 0,1 0 0 0 0,0 0 0 0 0,-1 0 0 0 0,1 0 0 0 0,1 0-1 0 0,78-9 921 0 0,-56 7-959 0 0,-24 2 30 0 0,1 0 0 0 0,0 0-1 0 0,0 0 1 0 0,0 0-1 0 0,0 0 1 0 0,0 0 0 0 0,0-1-1 0 0,-1 1 1 0 0,1 0-1 0 0,0 0 1 0 0,0-1 0 0 0,0 1-1 0 0,-1 0 1 0 0,1-1-1 0 0,0 1 1 0 0,0-1 0 0 0,-1 1-1 0 0,1-1 1 0 0,0 0-1 0 0,-1 1 1 0 0,2-2 0 0 0,-38 6 1618 0 0,23-4-1612 0 0,0 1 1 0 0,1 0-1 0 0,-1 0 1 0 0,0 1-1 0 0,1 1 1 0 0,-21 7-1 0 0,30-9-6 0 0,0 0-1 0 0,0 0 0 0 0,0 1 1 0 0,1-1-1 0 0,-1 1 1 0 0,1-1-1 0 0,-1 1 0 0 0,1 0 1 0 0,-1 0-1 0 0,1 0 1 0 0,0 0-1 0 0,0 1 0 0 0,0-1 1 0 0,0 1-1 0 0,0-1 1 0 0,1 1-1 0 0,-1-1 0 0 0,1 1 1 0 0,0 0-1 0 0,-1 0 0 0 0,1 0 1 0 0,1 0-1 0 0,-1 0 1 0 0,0 0-1 0 0,1 0 0 0 0,-1 0 1 0 0,1 0-1 0 0,0 0 1 0 0,0 0-1 0 0,0 0 0 0 0,1 0 1 0 0,-1 0-1 0 0,2 5 0 0 0,-1-5-14 0 0,0-1-1 0 0,-1 1 0 0 0,2-1 0 0 0,-1 0 0 0 0,0 1 1 0 0,0-1-1 0 0,1 0 0 0 0,-1 0 0 0 0,1 0 0 0 0,0 0 1 0 0,-1 0-1 0 0,1 0 0 0 0,0 0 0 0 0,0-1 0 0 0,0 1 1 0 0,1-1-1 0 0,-1 0 0 0 0,0 1 0 0 0,0-1 0 0 0,1 0 1 0 0,-1 0-1 0 0,1 0 0 0 0,-1-1 0 0 0,1 1 0 0 0,-1-1 0 0 0,1 1 1 0 0,-1-1-1 0 0,1 0 0 0 0,0 0 0 0 0,4 0 0 0 0,-1 0-43 0 0,1-1 0 0 0,-1 1-1 0 0,1-1 1 0 0,-1-1 0 0 0,1 1-1 0 0,-1-1 1 0 0,0 0 0 0 0,0-1-1 0 0,0 1 1 0 0,0-1 0 0 0,7-5-1 0 0,-2 0-135 0 0,-1-1 1 0 0,0 0-1 0 0,0 0 0 0 0,-1-1 1 0 0,-1-1-1 0 0,0 0 0 0 0,0 0 0 0 0,-1 0 1 0 0,0-1-1 0 0,-1 0 0 0 0,0 0 1 0 0,5-18-1 0 0,-5 9 117 0 0,0 0 0 0 0,-2-1 0 0 0,0 1 0 0 0,-2-1 0 0 0,0 0 0 0 0,-3-41 0 0 0,1 58 38 0 0,-4-26-9 0 0,4 31 15 0 0,0-1 1 0 0,0 1 0 0 0,-1 0-1 0 0,1 0 1 0 0,0-1 0 0 0,0 1-1 0 0,0 0 1 0 0,0 0 0 0 0,0-1-1 0 0,0 1 1 0 0,0 0 0 0 0,-1 0-1 0 0,1 0 1 0 0,0-1-1 0 0,0 1 1 0 0,0 0 0 0 0,0 0-1 0 0,-1 0 1 0 0,1 0 0 0 0,0 0-1 0 0,0-1 1 0 0,-1 1 0 0 0,1 0-1 0 0,0 0 1 0 0,0 0 0 0 0,0 0-1 0 0,-1 0 1 0 0,1 0-1 0 0,0 0 1 0 0,0 0 0 0 0,-1 0-1 0 0,1 0 1 0 0,0 0 0 0 0,-1 0-1 0 0,-10 12-25 0 0,5-1 118 0 0,1 0 0 0 0,0 0 0 0 0,1 1 0 0 0,0 0 0 0 0,0-1 0 0 0,2 1 0 0 0,-1 0 0 0 0,0 24 0 0 0,2 6 536 0 0,4 51 0 0 0,-1-77-505 0 0,0-1 1 0 0,1 0 0 0 0,7 24-1 0 0,-7-31-164 0 0,-1-1-1 0 0,2 1 0 0 0,-1-1 0 0 0,1 0 1 0 0,0 0-1 0 0,1 0 0 0 0,-1 0 0 0 0,10 9 0 0 0,-13-15-190 0 0,0 0 0 0 0,0 0 0 0 0,1 0 0 0 0,-1 0 0 0 0,0 0 0 0 0,1 0-1 0 0,-1-1 1 0 0,1 1 0 0 0,-1 0 0 0 0,1-1 0 0 0,-1 1 0 0 0,1-1-1 0 0,0 0 1 0 0,-1 1 0 0 0,1-1 0 0 0,0 0 0 0 0,-1 0 0 0 0,4 0-1 0 0,-2-1-73 0 0,0 1-1 0 0,1-1 1 0 0,-1 0-1 0 0,0 0 1 0 0,0 0-1 0 0,0-1 1 0 0,0 1-1 0 0,6-4 1 0 0,0-2-11 0 0,-1 1 0 0 0,1-2 0 0 0,-1 1-1 0 0,-1-1 1 0 0,8-9 0 0 0,-9 7 674 0 0,0-1 0 0 0,0 1 1 0 0,-1-1-1 0 0,0 0 0 0 0,-1 0 0 0 0,-1-1 0 0 0,0 1 0 0 0,0-1 0 0 0,-1 0 0 0 0,0 0 0 0 0,-3-16 1234 0 0,-5 33-927 0 0,-4 9-8 0 0,8-6-382 0 0,-1 1-1 0 0,1 0 1 0 0,-2 14 0 0 0,1 0 23 0 0,1-15-347 0 0,1 0-1 0 0,-1 0 0 0 0,2 0 1 0 0,-1-1-1 0 0,1 1 1 0 0,1 0-1 0 0,-1 0 1 0 0,1 0-1 0 0,0 0 1 0 0,4 9-1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11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27 7325 0 0,'-2'-15'614'0'0,"2"14"-565"0"0,0 1-1 0 0,0 0 1 0 0,-1-1-1 0 0,1 1 1 0 0,0 0-1 0 0,0 0 1 0 0,0-1-1 0 0,0 1 1 0 0,0 0-1 0 0,-1 0 1 0 0,1-1-1 0 0,0 1 1 0 0,0 0-1 0 0,-1 0 1 0 0,1 0-1 0 0,0 0 1 0 0,0-1-1 0 0,0 1 1 0 0,-1 0-1 0 0,1 0 0 0 0,0 0 1 0 0,-1 0-1 0 0,1 0 1 0 0,0 0-1 0 0,0 0 1 0 0,-1-1-1 0 0,1 1 1 0 0,0 0-1 0 0,-1 0 1 0 0,1 0-1 0 0,0 0 1 0 0,0 0-1 0 0,-1 0 1 0 0,1 1-1 0 0,0-1 1 0 0,-1 0-1 0 0,1 0 1 0 0,-1 0-35 0 0,1 0 0 0 0,0 0 0 0 0,-1 1 1 0 0,1-1-1 0 0,-1 0 0 0 0,1 1 1 0 0,0-1-1 0 0,-1 0 0 0 0,1 0 0 0 0,0 1 1 0 0,-1-1-1 0 0,1 0 0 0 0,0 1 1 0 0,0-1-1 0 0,-1 1 0 0 0,1-1 0 0 0,0 1 1 0 0,0-1-1 0 0,0 0 0 0 0,-1 1 1 0 0,1-1-1 0 0,0 1 0 0 0,0-1 0 0 0,0 1 1 0 0,0-1-1 0 0,0 1 0 0 0,0-1 1 0 0,0 0-1 0 0,0 1 0 0 0,0-1 0 0 0,0 1 1 0 0,0-1-1 0 0,0 1 0 0 0,1-1 0 0 0,-1 1 1 0 0,0-1-1 0 0,0 0 0 0 0,0 1 1 0 0,1-1-1 0 0,-1 1 0 0 0,0-1 0 0 0,0 0 1 0 0,1 1-1 0 0,-1 0 0 0 0,2 2-250 0 0,1 1-1 0 0,-1-1 1 0 0,0 0-1 0 0,1 0 0 0 0,0 0 1 0 0,0 0-1 0 0,0 0 1 0 0,0 0-1 0 0,0-1 1 0 0,1 1-1 0 0,4 2 0 0 0,2-2-711 0 0</inkml:trace>
  <inkml:trace contextRef="#ctx0" brushRef="#br0" timeOffset="1">235 69 8201 0 0,'8'-21'-127'0'0,"2"-8"388"0"0,-10 28-222 0 0,0 0 0 0 0,0 1-1 0 0,0-1 1 0 0,0 0 0 0 0,0 1-1 0 0,0-1 1 0 0,0 0 0 0 0,0 1 0 0 0,0-1-1 0 0,0 1 1 0 0,0-1 0 0 0,-1 0-1 0 0,1 1 1 0 0,0-1 0 0 0,0 0-1 0 0,-1 1 1 0 0,1-1 0 0 0,0 1-1 0 0,-1-1 1 0 0,1 1 0 0 0,-1-1-1 0 0,1 1 1 0 0,-1-1 0 0 0,1 1 0 0 0,-1-1-1 0 0,1 1 1 0 0,-1 0 0 0 0,1-1-1 0 0,-1 1 1 0 0,1 0 0 0 0,-1-1-1 0 0,0 1 1 0 0,1 0 0 0 0,-1 0-1 0 0,1-1 1 0 0,-1 1 0 0 0,-1 0 0 0 0,2 0-7 0 0,-1 0 0 0 0,0 0 0 0 0,0 1 0 0 0,1-1 0 0 0,-1 0 1 0 0,0 0-1 0 0,0 1 0 0 0,1-1 0 0 0,-1 0 0 0 0,0 1 0 0 0,1-1 1 0 0,-1 1-1 0 0,0-1 0 0 0,1 0 0 0 0,-1 1 0 0 0,1 0 0 0 0,-1-1 0 0 0,1 1 1 0 0,-1-1-1 0 0,1 1 0 0 0,-1 0 0 0 0,1-1 0 0 0,-1 1 0 0 0,1 0 1 0 0,0-1-1 0 0,0 1 0 0 0,-1 0 0 0 0,1 0 0 0 0,0-1 0 0 0,0 3 1 0 0,-8 28 96 0 0,7-24-44 0 0,-4 18-41 0 0,1 0-1 0 0,1 0 1 0 0,1 0-1 0 0,1 0 1 0 0,2 27-1 0 0,8 40-3404 0 0,-8-85 2449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11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2 120 5973 0 0,'0'0'31'0'0,"-1"-1"1"0"0,1 0 0 0 0,0 0-1 0 0,0 0 1 0 0,-1 0 0 0 0,1 1 0 0 0,0-1-1 0 0,0 0 1 0 0,0 0 0 0 0,0 0 0 0 0,0 0-1 0 0,0 0 1 0 0,0 1 0 0 0,1-1 0 0 0,-1 0-1 0 0,0 0 1 0 0,0 0 0 0 0,1 1 0 0 0,-1-1-1 0 0,0 0 1 0 0,1 0 0 0 0,-1 0 0 0 0,1 1-1 0 0,-1-1 1 0 0,1 0 0 0 0,-1 1-1 0 0,1-1 1 0 0,-1 1 0 0 0,1-1 0 0 0,0 0-1 0 0,-1 1 1 0 0,1-1 0 0 0,1 0 0 0 0,26-13 1271 0 0,-15 10-1243 0 0,-1 1 0 0 0,1 0 0 0 0,0 0-1 0 0,0 1 1 0 0,18 0 0 0 0,67 5-127 0 0,-63-1 65 0 0,41-2 0 0 0,-76 0 3 0 0,1 0 0 0 0,0 0 0 0 0,0 0-1 0 0,-1 0 1 0 0,1 0 0 0 0,0 0 0 0 0,-1 0-1 0 0,1 0 1 0 0,0 0 0 0 0,-1-1 0 0 0,1 1-1 0 0,0 0 1 0 0,-1 0 0 0 0,1-1-1 0 0,0 1 1 0 0,-1-1 0 0 0,1 1 0 0 0,-1 0-1 0 0,1-1 1 0 0,-1 1 0 0 0,1-1 0 0 0,-1 1-1 0 0,1-1 1 0 0,-1 1 0 0 0,1-1-1 0 0,-1 0 1 0 0,0 1 0 0 0,1-1 0 0 0,-1 0-1 0 0,0 1 1 0 0,1-1 0 0 0,-1 0 0 0 0,0 1-1 0 0,0-1 1 0 0,0 0 0 0 0,0 1 0 0 0,0-2-1 0 0,0-2 18 0 0,-1 0-1 0 0,0 0 1 0 0,1 1-1 0 0,-2-1 1 0 0,1 0 0 0 0,-2-3-1 0 0,-3-14 1942 0 0,3 37-1772 0 0,2-12 419 0 0,1 10-541 0 0,-3 44-86 0 0,2-51-11 0 0,0 1 0 0 0,1-1-1 0 0,0 1 1 0 0,1-1 0 0 0,2 15-1 0 0,1 15-2091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9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37 8101 0 0,'-6'-5'46'0'0,"6"5"-27"0"0,-1 0 1 0 0,1 0-1 0 0,-1-1 0 0 0,1 1 0 0 0,-1 0 1 0 0,1 0-1 0 0,-1-1 0 0 0,1 1 0 0 0,0 0 1 0 0,-1-1-1 0 0,1 1 0 0 0,0-1 0 0 0,-1 1 0 0 0,1 0 1 0 0,0-1-1 0 0,0 1 0 0 0,-1-1 0 0 0,1 1 1 0 0,0-1-1 0 0,0 1 0 0 0,0-1 0 0 0,-1 1 1 0 0,1-1-1 0 0,0 1 0 0 0,0-1 0 0 0,0 1 1 0 0,0-1-1 0 0,0 1 0 0 0,0-1 0 0 0,0 1 0 0 0,0-1 1 0 0,0 1-1 0 0,0-1 0 0 0,1 1 0 0 0,-1-1 1 0 0,0 1-1 0 0,0-1 0 0 0,0 1 0 0 0,1-1 1 0 0,-1 1-1 0 0,0 0 0 0 0,0-1 0 0 0,1 0 0 0 0,-1-11 3595 0 0,0 20-3319 0 0,0 27 498 0 0,2 0 0 0 0,11 61 0 0 0,9-11-150 0 0,4-2 0 0 0,38 87 0 0 0,-4-16-184 0 0,-17-21-100 0 0,43 229 0 0 0,-15 145 262 0 0,-25-138-92 0 0,30-8-259 0 0,-56-292-210 0 0,44 100-1 0 0,-48-135 5 0 0,1 0 0 0 0,2-2 0 0 0,2 0 0 0 0,39 48 1 0 0,-53-73 27 0 0,-1 0 0 0 0,1-1 1 0 0,0 0-1 0 0,0 0 0 0 0,0 0 0 0 0,1-1 1 0 0,0-1-1 0 0,0 1 0 0 0,0-1 1 0 0,1 0-1 0 0,-1-1 0 0 0,1 0 1 0 0,0-1-1 0 0,0 1 0 0 0,11 0 1 0 0,-6-2 90 0 0,-1-1 1 0 0,1 0-1 0 0,-1-1 1 0 0,1 0-1 0 0,-1-1 1 0 0,1-1-1 0 0,-1 0 1 0 0,0 0-1 0 0,23-11 1 0 0,47-27 171 0 0,-24 11-173 0 0,-19 10-128 0 0,-19 9 25 0 0,0 0-1 0 0,36-11 1 0 0,-54 21-87 0 0,0 1-20 0 0,1-1 1 0 0,-1 0 0 0 0,0 0 0 0 0,0 0 0 0 0,0 0 0 0 0,0-1 0 0 0,5-2 0 0 0,-22 2-1977 0 0,14 1 1687 0 0,0 0 0 0 0,0 1 0 0 0,1-1 0 0 0,-1 0 0 0 0,0 0 0 0 0,1 0 0 0 0,-1 0 0 0 0,1 0 0 0 0,-1 0 0 0 0,1 1 0 0 0,-1-1 0 0 0,1 0 0 0 0,3-2-1268 0 0,-3 2 1268 0 0,-1 1 0 0 0,1-1 0 0 0,0 1 0 0 0,1-1 0 0 0,6-3-1808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12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6377 0 0,'-3'0'34'0'0,"-1"0"0"0"0,1 0 0 0 0,0 1 1 0 0,-1-1-1 0 0,1 1 0 0 0,-1 0 0 0 0,1 0 1 0 0,0 0-1 0 0,0 0 0 0 0,-1 0 0 0 0,1 1 1 0 0,0-1-1 0 0,0 1 0 0 0,1 0 0 0 0,-1 0 1 0 0,0 0-1 0 0,0 0 0 0 0,1 0 0 0 0,0 1 1 0 0,-1-1-1 0 0,1 1 0 0 0,0 0 0 0 0,0 0 1 0 0,0-1-1 0 0,1 1 0 0 0,-3 5 0 0 0,1-2-74 0 0,0 0 0 0 0,1 1 0 0 0,-1-1 0 0 0,1 1 0 0 0,1-1 0 0 0,-1 1 1 0 0,1 0-1 0 0,0-1 0 0 0,1 1 0 0 0,0 0 0 0 0,0 0 0 0 0,0-1 0 0 0,1 1 0 0 0,0 0 0 0 0,0 0 0 0 0,1-1 0 0 0,0 1 0 0 0,0-1 0 0 0,0 1 0 0 0,1-1 0 0 0,0 0 0 0 0,7 11 0 0 0,-2-6-573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12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88 5941 0 0,'8'-15'1055'0'0,"-8"14"-930"0"0,-1 0 0 0 0,0 1 0 0 0,1-1 0 0 0,-1 1 0 0 0,0-1 0 0 0,1 1-1 0 0,-1-1 1 0 0,0 1 0 0 0,0-1 0 0 0,1 1 0 0 0,-1 0 0 0 0,0 0 0 0 0,0-1 0 0 0,0 1 0 0 0,1 0 0 0 0,-1 0 0 0 0,0 0 0 0 0,0 0-1 0 0,0 0 1 0 0,0 0 0 0 0,1 0 0 0 0,-1 0 0 0 0,0 0 0 0 0,0 0 0 0 0,0 0 0 0 0,0 1 0 0 0,-1 0 0 0 0,1 1-31 0 0,-1 0-1 0 0,1 1 1 0 0,0-1 0 0 0,0 1 0 0 0,0 0 0 0 0,0-1 0 0 0,0 1-1 0 0,0 5 1 0 0,1-8-84 0 0,-2 8 32 0 0,1 0 0 0 0,0 0 0 0 0,0 0-1 0 0,1 1 1 0 0,0-1 0 0 0,0 0 0 0 0,1 0-1 0 0,0 0 1 0 0,0 0 0 0 0,1 0 0 0 0,4 9-1 0 0,-5-13-37 0 0,0 0-1 0 0,1-1 0 0 0,0 1 1 0 0,0 0-1 0 0,0-1 0 0 0,0 1 1 0 0,1-1-1 0 0,-1 0 0 0 0,1 1 1 0 0,0-1-1 0 0,0-1 0 0 0,0 1 1 0 0,0 0-1 0 0,0-1 0 0 0,1 1 1 0 0,-1-1-1 0 0,1 0 0 0 0,0 0 0 0 0,0-1 1 0 0,-1 1-1 0 0,1-1 0 0 0,0 0 1 0 0,7 2-1 0 0,-8-3-14 0 0,1 0 0 0 0,0 0 0 0 0,0 0 0 0 0,0 0 0 0 0,0-1 0 0 0,0 1 0 0 0,-1-1 0 0 0,1 0 0 0 0,0 0 0 0 0,0-1 0 0 0,-1 1 0 0 0,1-1 0 0 0,-1 1 0 0 0,1-1 0 0 0,-1 0 0 0 0,0-1 0 0 0,0 1 0 0 0,0 0 0 0 0,0-1 0 0 0,0 0 0 0 0,0 1 0 0 0,-1-1 0 0 0,1-1 0 0 0,-1 1 0 0 0,0 0 0 0 0,2-4 0 0 0,-1 1-1 0 0,0 1 0 0 0,0-1-1 0 0,-1 0 1 0 0,0 0 0 0 0,0 0 0 0 0,-1 0 0 0 0,1 0 0 0 0,-1-1 0 0 0,-1 1 0 0 0,1 0 0 0 0,-1 0 0 0 0,0-1 0 0 0,0 1 0 0 0,-1 0-1 0 0,-2-10 1 0 0,1 10 5 0 0,-1-1 1 0 0,0 1-1 0 0,0 0 0 0 0,0-1 0 0 0,-1 2 0 0 0,0-1 0 0 0,0 0 0 0 0,0 1 0 0 0,-1 0 1 0 0,0 0-1 0 0,0 0 0 0 0,0 0 0 0 0,0 1 0 0 0,-12-7 0 0 0,14 9 6 0 0,0 0 1 0 0,0 0-1 0 0,0 1 0 0 0,0 0 0 0 0,-1-1 0 0 0,1 1 0 0 0,-1 0 1 0 0,1 0-1 0 0,0 1 0 0 0,-1-1 0 0 0,1 1 0 0 0,-1 0 0 0 0,1 0 1 0 0,-1 0-1 0 0,1 0 0 0 0,-1 0 0 0 0,1 1 0 0 0,-1 0 1 0 0,1 0-1 0 0,-1 0 0 0 0,1 0 0 0 0,0 0 0 0 0,0 1 0 0 0,-1-1 1 0 0,1 1-1 0 0,0 0 0 0 0,0 0 0 0 0,1 0 0 0 0,-1 0 1 0 0,-4 5-1 0 0,4-4 15 0 0,1 1 1 0 0,0-1 0 0 0,0 1-1 0 0,0-1 1 0 0,0 1 0 0 0,0 0-1 0 0,1 0 1 0 0,0 0 0 0 0,0 0-1 0 0,0 0 1 0 0,0 0 0 0 0,1 0-1 0 0,-1 0 1 0 0,1 0 0 0 0,0 0-1 0 0,0 0 1 0 0,1 0 0 0 0,-1 0-1 0 0,1 0 1 0 0,1 6 0 0 0,0-5-3 0 0,-1 1 0 0 0,1-1 0 0 0,0 0 0 0 0,0 0 1 0 0,0 0-1 0 0,1 0 0 0 0,-1-1 0 0 0,1 1 0 0 0,1-1 0 0 0,-1 0 1 0 0,0 1-1 0 0,1-1 0 0 0,0-1 0 0 0,7 7 0 0 0,-9-9-8 0 0,0-1-1 0 0,0 0 0 0 0,0 1 1 0 0,-1-1-1 0 0,1 0 1 0 0,0 1-1 0 0,0-1 0 0 0,0 0 1 0 0,-1-1-1 0 0,1 1 0 0 0,0 0 1 0 0,0 0-1 0 0,0-1 0 0 0,-1 1 1 0 0,1-1-1 0 0,2 0 1 0 0,28-14-23 0 0,-14 5-5 0 0,0-2 0 0 0,-1 0 0 0 0,-1-1-1 0 0,23-23 1 0 0,-26 23 22 0 0,0 0 0 0 0,1 1 0 0 0,1 1 0 0 0,0 0-1 0 0,1 1 1 0 0,22-11 0 0 0,-36 20 2 0 0,1 0-1 0 0,0 0 1 0 0,0 0 0 0 0,0 0-1 0 0,0 0 1 0 0,0 1-1 0 0,0 0 1 0 0,0-1 0 0 0,0 1-1 0 0,0 0 1 0 0,0 0-1 0 0,0 1 1 0 0,0-1 0 0 0,4 1-1 0 0,-6 0 1 0 0,1 0 0 0 0,0 0 0 0 0,-1-1 0 0 0,1 1 0 0 0,-1 0 0 0 0,1 0-1 0 0,-1 1 1 0 0,1-1 0 0 0,-1 0 0 0 0,0 0 0 0 0,0 1 0 0 0,1-1 0 0 0,-1 1 0 0 0,0-1-1 0 0,0 1 1 0 0,0-1 0 0 0,-1 1 0 0 0,1 0 0 0 0,0 0 0 0 0,-1-1 0 0 0,1 1 0 0 0,-1 0 0 0 0,1 2-1 0 0,4 38 149 0 0,-5-33-87 0 0,1 0 1 0 0,0-1-1 0 0,0 1 0 0 0,1-1 0 0 0,1 1 1 0 0,5 16-1 0 0,-7-25-19 0 0,0 0-1 0 0,0 0 1 0 0,0 0-1 0 0,-1 0 1 0 0,1 0 0 0 0,0-1-1 0 0,0 1 1 0 0,0 0-1 0 0,0 0 1 0 0,0-1-1 0 0,-1 1 1 0 0,1 0-1 0 0,0-1 1 0 0,0 1 0 0 0,-1 0-1 0 0,1-1 1 0 0,0 1-1 0 0,1-2 1 0 0,26-16-125 0 0,-10 7 110 0 0,-16 10-15 0 0,0-1 0 0 0,0 1 1 0 0,1 0-1 0 0,-1 0 0 0 0,0 0 1 0 0,1 1-1 0 0,-1-1 0 0 0,0 0 1 0 0,1 1-1 0 0,-1 0 0 0 0,1 0 1 0 0,-1-1-1 0 0,0 1 0 0 0,1 1 1 0 0,-1-1-1 0 0,1 0 0 0 0,-1 0 1 0 0,0 1-1 0 0,1 0 0 0 0,-1-1 1 0 0,0 1-1 0 0,1 0 0 0 0,-1 0 1 0 0,0 0-1 0 0,0 1 0 0 0,0-1 1 0 0,0 0-1 0 0,0 1 0 0 0,0-1 1 0 0,0 1-1 0 0,0 0 0 0 0,-1-1 1 0 0,1 1-1 0 0,-1 0 0 0 0,1 0 1 0 0,-1 0-1 0 0,0 0 0 0 0,2 4 1 0 0,4 7 21 0 0,-1 2 0 0 0,0-1 0 0 0,-1 1 0 0 0,6 25 0 0 0,-9-30-87 0 0,0-3-225 0 0,0 0 1 0 0,0 0 0 0 0,-1 0 0 0 0,-1 1-1 0 0,1-1 1 0 0,-2 14 0 0 0,0 1-944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4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20 133 5941 0 0,'-14'1'285'0'0,"14"-1"-276"0"0,-1 0 1 0 0,1 0-1 0 0,0 0 1 0 0,0 0-1 0 0,0 0 1 0 0,-1-1-1 0 0,1 1 0 0 0,0 0 1 0 0,0 0-1 0 0,-1 0 1 0 0,1 0-1 0 0,0 0 1 0 0,0 0-1 0 0,0 0 1 0 0,0 0-1 0 0,-1-1 0 0 0,1 1 1 0 0,0 0-1 0 0,0 0 1 0 0,0 0-1 0 0,0 0 1 0 0,0 0-1 0 0,-1-1 1 0 0,1 1-1 0 0,0 0 0 0 0,0 0 1 0 0,0 0-1 0 0,0-1 1 0 0,0 1-1 0 0,0 0 1 0 0,0 0-1 0 0,0 0 1 0 0,0-1-1 0 0,0 1 0 0 0,0 0 1 0 0,0 0-1 0 0,0-1 1 0 0,0 1-1 0 0,0 0 1 0 0,0 0-1 0 0,0 0 1 0 0,0-1-1 0 0,0 1 0 0 0,0 0 1 0 0,0 0-1 0 0,0 0 1 0 0,0-1-1 0 0,0 1 1 0 0,0 0-1 0 0,1 0 1 0 0,-1 0-1 0 0,0-1 0 0 0,0 1 1 0 0,0 0-1 0 0,0 0 1 0 0,0 0-1 0 0,1 0 1 0 0,-1 0-1 0 0,0-1 1 0 0,0 1-1 0 0,2-1 218 0 0,0 1 1 0 0,1-1-1 0 0,-1 1 0 0 0,0-1 1 0 0,0 1-1 0 0,0 0 0 0 0,0 0 1 0 0,0 0-1 0 0,3 0 1 0 0,7-1 320 0 0,172-15 3188 0 0,7-1-1942 0 0,-71-1-986 0 0,297-35 250 0 0,-311 39-1078 0 0,-102 13-377 0 0,-15 2-885 0 0,-20 1-2225 0 0,20 1 1842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42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9705 0 0,'1'1'35'0'0,"0"0"1"0"0,0-1-1 0 0,0 1 0 0 0,1-1 1 0 0,-1 1-1 0 0,0-1 0 0 0,0 0 1 0 0,0 1-1 0 0,0-1 0 0 0,1 0 1 0 0,-1 0-1 0 0,0 0 0 0 0,0 0 1 0 0,0 0-1 0 0,1 0 0 0 0,0 0 1 0 0,-1-1-4 0 0,1 1 0 0 0,-1 0 0 0 0,0 0 0 0 0,0 0 0 0 0,0 0 0 0 0,0 0 0 0 0,1 0 0 0 0,-1 1 0 0 0,0-1 0 0 0,0 0 0 0 0,0 0 0 0 0,0 1 1 0 0,0-1-1 0 0,0 1 0 0 0,0-1 0 0 0,0 1 0 0 0,0-1 0 0 0,2 2 0 0 0,6 5 277 0 0,2 0 0 0 0,-1-1 0 0 0,1 0 0 0 0,0 0 0 0 0,0-1 1 0 0,0-1-1 0 0,1 0 0 0 0,-1-1 0 0 0,1 0 0 0 0,0 0 0 0 0,0-1 0 0 0,0-1 0 0 0,1 0 0 0 0,-1-1 0 0 0,0 0 1 0 0,0-1-1 0 0,0 0 0 0 0,0-1 0 0 0,17-5 0 0 0,193-34 873 0 0,18-4-2480 0 0,-193 31-1127 0 0,-31 5 670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47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4488 0 0,'5'-6'249'0'0,"-1"1"0"0"0,1 0 0 0 0,1 0 0 0 0,16-4 5046 0 0,-19 22-4688 0 0,0-2-559 0 0,-1-4 54 0 0,0 0-1 0 0,-1 0 1 0 0,0 1 0 0 0,0-1 0 0 0,0 12 0 0 0,-2-6-1 0 0,1-4 11 0 0,0 1-1 0 0,-1-1 0 0 0,0 0 0 0 0,-1 1 1 0 0,-3 11-1 0 0,-3 14 191 0 0,1 18-187 0 0,2-24-24 0 0,1 0-1 0 0,1 0 0 0 0,2 0 0 0 0,4 50 1 0 0,0-56-2164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48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264 210 6249 0 0,'-19'-64'596'0'0,"18"60"-543"0"0,0 1 1 0 0,0-1 0 0 0,0 0 0 0 0,1 0-1 0 0,-1 1 1 0 0,1-1 0 0 0,0 0 0 0 0,0 0-1 0 0,1 0 1 0 0,0-7 0 0 0,14-38 834 0 0,-6 23-96 0 0,-6 8 1688 0 0,-3 18-2468 0 0,0 0 0 0 0,0 0-1 0 0,0 0 1 0 0,0-1 0 0 0,0 1-1 0 0,0 0 1 0 0,0 0 0 0 0,0 0-1 0 0,0 0 1 0 0,0 0 0 0 0,0 0-1 0 0,0 0 1 0 0,0 0 0 0 0,0-1-1 0 0,0 1 1 0 0,0 0 0 0 0,0 0-1 0 0,0 0 1 0 0,0 0 0 0 0,0 0-1 0 0,0 0 1 0 0,0 0 0 0 0,0 0 0 0 0,-1 0-1 0 0,1 0 1 0 0,0-1 0 0 0,0 1-1 0 0,0 0 1 0 0,0 0 0 0 0,0 0-1 0 0,0 0 1 0 0,0 0 0 0 0,0 0-1 0 0,0 0 1 0 0,0 0 0 0 0,0 0-1 0 0,-1 0 1 0 0,1 0 0 0 0,0 0-1 0 0,0 0 1 0 0,0 0 0 0 0,0 0 0 0 0,0 0-1 0 0,0 0 1 0 0,0 0 0 0 0,0 0-1 0 0,0 0 1 0 0,-1 0 0 0 0,1 0-1 0 0,0 0 1 0 0,0 0 0 0 0,0 0-1 0 0,0 0 1 0 0,0 0 0 0 0,0 0-1 0 0,0 0 1 0 0,-1 0 0 0 0,-13 16-395 0 0,11-11 661 0 0,-2 1 420 0 0,-14 27-417 0 0,-62 106 16 0 0,66-114-151 0 0,1 1 0 0 0,2 1 0 0 0,-13 34 0 0 0,22-51-113 0 0,-13 36 59 0 0,3-1 0 0 0,2 2 0 0 0,2-1 1 0 0,-4 51-1 0 0,3 25-2369 0 0,8-114 134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49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1 284 7037 0 0,'8'-8'68'0'0,"-8"7"-35"0"0,1 0 1 0 0,-1 0-1 0 0,1 1 0 0 0,-1-1 0 0 0,1 1 0 0 0,0-1 1 0 0,-1 0-1 0 0,1 1 0 0 0,0-1 0 0 0,-1 1 1 0 0,1 0-1 0 0,0-1 0 0 0,0 1 0 0 0,-1-1 1 0 0,1 1-1 0 0,0 0 0 0 0,0 0 0 0 0,0 0 1 0 0,-1-1-1 0 0,1 1 0 0 0,0 0 0 0 0,0 0 0 0 0,0 0 1 0 0,0 0-1 0 0,0 0 0 0 0,-1 0 0 0 0,1 1 1 0 0,0-1-1 0 0,1 0 0 0 0,54 2 975 0 0,-23-3-771 0 0,-4 2-136 0 0,7 1-26 0 0,62-5 0 0 0,-97 3-73 0 0,0 0 0 0 0,0-1 0 0 0,-1 1 0 0 0,1-1 0 0 0,0 1 0 0 0,0-1 0 0 0,-1 1 0 0 0,1-1 0 0 0,0 1 0 0 0,0-1 0 0 0,-1 1 0 0 0,1-1-1 0 0,-1 0 1 0 0,1 1 0 0 0,-1-1 0 0 0,1 0 0 0 0,-1 0 0 0 0,1 0 0 0 0,-1 1 0 0 0,1-1 0 0 0,-1-2 0 0 0,6-16 82 0 0,-6 17-85 0 0,2-4 1027 0 0,-4-11-178 0 0,-7 30-791 0 0,7-10 36 0 0,-4 10 2 0 0,-16 45-28 0 0,21-56-67 0 0,1 0 0 0 0,-1 0 0 0 0,0 0 0 0 0,1 0 0 0 0,0 0 0 0 0,0 0 0 0 0,-1 1 0 0 0,1-1 0 0 0,0 0 0 0 0,1 0 0 0 0,-1 0 0 0 0,0 0 0 0 0,1 0 0 0 0,-1 0 0 0 0,1 0 0 0 0,0 1 0 0 0,-1-1 0 0 0,1-1 0 0 0,0 1 0 0 0,0 0 0 0 0,0 0 0 0 0,1 0 0 0 0,-1 0 0 0 0,0-1 0 0 0,1 1 0 0 0,-1-1 0 0 0,1 1 0 0 0,3 2 0 0 0,-2-1-75 0 0,4-7-180 0 0,1-1 247 0 0,1-1 0 0 0,-1 0 0 0 0,0-1 0 0 0,-1 0 0 0 0,0 0 0 0 0,0-1 0 0 0,0 0 0 0 0,-1 0 0 0 0,9-17 0 0 0,-11 19 3 0 0,7-12-9 0 0,-5 7 4 0 0,-7 18 347 0 0,-22 67-223 0 0,21-70-81 0 0,1 0 0 0 0,0 0 0 0 0,0 0-1 0 0,0 1 1 0 0,0-1 0 0 0,1 0 0 0 0,0 0 0 0 0,0 1 0 0 0,0-1 0 0 0,0 0 0 0 0,1 0 0 0 0,0 0 0 0 0,0 1 0 0 0,0-1 0 0 0,0 0 0 0 0,3 6 0 0 0,1 3 87 0 0,-4-10-106 0 0,0-1 0 0 0,0 1 0 0 0,0 0 1 0 0,0-1-1 0 0,0 1 0 0 0,1-1 0 0 0,-1 1 0 0 0,1-1 1 0 0,0 0-1 0 0,0 1 0 0 0,0-1 0 0 0,0 0 0 0 0,0 0 0 0 0,0 0 1 0 0,1-1-1 0 0,-1 1 0 0 0,1-1 0 0 0,-1 1 0 0 0,1-1 1 0 0,-1 0-1 0 0,1 0 0 0 0,0 0 0 0 0,0 0 0 0 0,0 0 1 0 0,-1-1-1 0 0,5 1 0 0 0,-3-1-29 0 0,0 0 0 0 0,0 0 0 0 0,0-1-1 0 0,-1 1 1 0 0,1-1 0 0 0,0 0 0 0 0,-1 0 0 0 0,1 0 0 0 0,0-1 0 0 0,-1 0 0 0 0,0 1-1 0 0,1-1 1 0 0,-1 0 0 0 0,0 0 0 0 0,0-1 0 0 0,0 1 0 0 0,0-1 0 0 0,0 1 0 0 0,3-6-1 0 0,6-8-228 0 0,-1 0-1 0 0,-1-1 0 0 0,0-1 0 0 0,-2 1 1 0 0,0-1-1 0 0,-1-1 0 0 0,6-22 0 0 0,-6 12 130 0 0,-1 0-1 0 0,-1 0 1 0 0,-2-1-1 0 0,0-33 0 0 0,-3 57 111 0 0,-1 0-1 0 0,0-1 1 0 0,0 1-1 0 0,0 0 1 0 0,-1 0-1 0 0,-3-9 1 0 0,5 13 4 0 0,-1 1 0 0 0,1 0 1 0 0,0 0-1 0 0,-1 0 0 0 0,1 0 1 0 0,-1 0-1 0 0,0-1 0 0 0,1 1 1 0 0,-1 0-1 0 0,0 0 0 0 0,1 1 1 0 0,-1-1-1 0 0,0 0 0 0 0,0 0 1 0 0,0 0-1 0 0,0 0 0 0 0,0 1 1 0 0,0-1-1 0 0,0 0 0 0 0,0 1 1 0 0,0-1-1 0 0,0 1 0 0 0,0-1 1 0 0,-1 1-1 0 0,1 0 0 0 0,0-1 1 0 0,0 1-1 0 0,0 0 0 0 0,-1 0 1 0 0,1 0-1 0 0,0 0 0 0 0,0 0 1 0 0,0 0-1 0 0,-1 0 0 0 0,1 0 1 0 0,0 1-1 0 0,0-1 0 0 0,0 0 1 0 0,0 1-1 0 0,-3 0 0 0 0,2 1 5 0 0,0-1 1 0 0,0 1-1 0 0,0 0 0 0 0,1 0 0 0 0,-1-1 1 0 0,0 1-1 0 0,1 0 0 0 0,-1 1 0 0 0,1-1 0 0 0,0 0 1 0 0,-1 0-1 0 0,1 1 0 0 0,0-1 0 0 0,1 0 1 0 0,-1 1-1 0 0,0-1 0 0 0,0 5 0 0 0,-4 48 357 0 0,4-45-238 0 0,0 44 669 0 0,1 0 1 0 0,14 89 0 0 0,-14-139-790 0 0,1 0 0 0 0,0-1 1 0 0,0 1-1 0 0,0-1 0 0 0,0 1 1 0 0,1-1-1 0 0,0 0 0 0 0,-1 0 0 0 0,1 1 1 0 0,0-1-1 0 0,1 0 0 0 0,-1 0 0 0 0,0-1 1 0 0,1 1-1 0 0,-1 0 0 0 0,1-1 1 0 0,0 0-1 0 0,0 0 0 0 0,0 0 0 0 0,0 0 1 0 0,1 0-1 0 0,-1 0 0 0 0,0-1 0 0 0,4 2 1 0 0,-2-2-28 0 0,-1 0 0 0 0,1 0-1 0 0,0 0 1 0 0,0-1 0 0 0,-1 1 0 0 0,1-1 0 0 0,0 0 0 0 0,0-1 0 0 0,-1 1 0 0 0,1-1 0 0 0,0 0-1 0 0,-1 0 1 0 0,1 0 0 0 0,0-1 0 0 0,-1 0 0 0 0,0 1 0 0 0,8-6 0 0 0,-3 1-113 0 0,-1-1 1 0 0,0 0-1 0 0,0 0 1 0 0,0 0-1 0 0,-1-1 1 0 0,0-1-1 0 0,-1 1 1 0 0,0-1-1 0 0,0 0 1 0 0,-1 0-1 0 0,0-1 1 0 0,0 0-1 0 0,5-19 1 0 0,-4 7 64 0 0,0-1 0 0 0,-1 0 0 0 0,-2-1 1 0 0,0 1-1 0 0,-1-30 0 0 0,-2 42 75 0 0,-1 0 0 0 0,-3-21-1 0 0,4 31 0 0 0,0-1-1 0 0,0 1 0 0 0,-1-1 0 0 0,1 1 1 0 0,0-1-1 0 0,-1 0 0 0 0,1 1 0 0 0,-1 0 1 0 0,0-1-1 0 0,1 1 0 0 0,-1-1 0 0 0,0 1 1 0 0,0 0-1 0 0,0-1 0 0 0,0 1 1 0 0,0 0-1 0 0,0 0 0 0 0,0 0 0 0 0,-1 0 1 0 0,1 0-1 0 0,0 0 0 0 0,0 0 0 0 0,-1 0 1 0 0,1 0-1 0 0,-1 1 0 0 0,1-1 0 0 0,-1 0 1 0 0,1 1-1 0 0,-2-1 0 0 0,1 1 2 0 0,0 1 0 0 0,1-1 1 0 0,-1 1-1 0 0,0-1 0 0 0,1 1 0 0 0,-1 0 0 0 0,0 0 0 0 0,1-1 0 0 0,-1 1 0 0 0,1 0 0 0 0,-1 0 0 0 0,1 1 0 0 0,0-1 1 0 0,-1 0-1 0 0,1 0 0 0 0,0 1 0 0 0,-2 2 0 0 0,-16 27 206 0 0,15-20-116 0 0,0-1 0 0 0,0 1-1 0 0,1 0 1 0 0,1 0 0 0 0,0 1 0 0 0,0-1-1 0 0,1 0 1 0 0,1 18 0 0 0,1 0 141 0 0,1 0 0 0 0,7 33 0 0 0,-5-42-107 0 0,1 0 0 0 0,0-1-1 0 0,2 0 1 0 0,11 24-1 0 0,-16-38-226 0 0,0 0-1 0 0,1-1 1 0 0,-1 1 0 0 0,1-1-1 0 0,0 1 1 0 0,1-1-1 0 0,-1 0 1 0 0,1 0 0 0 0,-1 0-1 0 0,1-1 1 0 0,0 1-1 0 0,1-1 1 0 0,-1 0 0 0 0,1 0-1 0 0,-1 0 1 0 0,1-1-1 0 0,0 0 1 0 0,0 0 0 0 0,0 0-1 0 0,0 0 1 0 0,6 0-1 0 0,2-2-1006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49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2 8693 0 0,'-7'-2'-179'0'0,"6"5"185"0"0,7 10 361 0 0,1-1 60 0 0,29 73 1832 0 0,-22-56-1838 0 0,-2 0 0 0 0,0 1 0 0 0,-2 1 0 0 0,8 46 0 0 0,-16-65-436 0 0,0 1-1 0 0,-1 0 1 0 0,-1 0 0 0 0,0 0-1 0 0,-1-1 1 0 0,0 1 0 0 0,-1 0-1 0 0,-1-1 1 0 0,0 1 0 0 0,0-1 0 0 0,-1 0-1 0 0,-1 0 1 0 0,0 0 0 0 0,-1 0-1 0 0,0-1 1 0 0,0 0 0 0 0,-1 0-1 0 0,-1-1 1 0 0,0 0 0 0 0,0 0-1 0 0,-1-1 1 0 0,0 0 0 0 0,-1-1 0 0 0,-12 9-1 0 0,-4 0-1064 0 0,-53 25-1 0 0,18-15-392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5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1151 6125 0 0,'0'0'8479'0'0,"1"-13"-8418"0"0,2-9-52 0 0,1 0 0 0 0,8-26 0 0 0,47-132-44 0 0,13 1 29 0 0,-58 147 6 0 0,28-59-9 0 0,-4-2 0 0 0,-5-1 0 0 0,-3-2 0 0 0,20-121 1 0 0,-41 172 1 0 0,-5 27-3 0 0,-3 17-11 0 0,-1 7-16 0 0,-5 113 8 0 0,4-111 89 0 0,1 0 0 0 0,0 0 0 0 0,0 1-1 0 0,1-1 1 0 0,0 0 0 0 0,0 0-1 0 0,4 11 1 0 0,-3-15-890 0 0,-1 0 0 0 0,0 0-1 0 0,-1-1 1 0 0,1 1 0 0 0,-1 0 0 0 0,1 6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50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32 265 5849 0 0,'0'0'2374'0'0,"-5"-3"-1852"0"0,-17-8-139 0 0,17 8 1628 0 0,12 0-1868 0 0,38-20 45 0 0,-25 15-167 0 0,80-36 35 0 0,-92 39-53 0 0,0 0-1 0 0,0-1 1 0 0,0 0 0 0 0,-1-1-1 0 0,0 1 1 0 0,0-1 0 0 0,0 0-1 0 0,10-16 1 0 0,-4 1-7 0 0,0 0 0 0 0,11-27-1 0 0,-24 49 6 0 0,0 0-1 0 0,0-1 0 0 0,0 1 0 0 0,0 0 0 0 0,1-1 0 0 0,-1 1 1 0 0,0 0-1 0 0,0 0 0 0 0,0-1 0 0 0,1 1 0 0 0,-1 0 0 0 0,0 0 1 0 0,0 0-1 0 0,1-1 0 0 0,-1 1 0 0 0,0 0 0 0 0,1 0 0 0 0,-1 0 1 0 0,0 0-1 0 0,1-1 0 0 0,-1 1 0 0 0,0 0 0 0 0,1 0 1 0 0,-1 0-1 0 0,0 0 0 0 0,1 0 0 0 0,-1 0 0 0 0,0 0 0 0 0,1 0 1 0 0,-1 0-1 0 0,0 0 0 0 0,1 0 0 0 0,-1 0 0 0 0,0 0 0 0 0,1 1 1 0 0,-1-1-1 0 0,0 0 0 0 0,1 0 0 0 0,16 13 23 0 0,13 25 44 0 0,-28-35-59 0 0,137 179 889 0 0,-121-158-1510 0 0,-1 0-1 0 0,-1 1 0 0 0,14 31 0 0 0,-27-45-678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9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64 143 9805 0 0,'-9'-7'366'0'0,"8"6"-299"0"0,1 0-1 0 0,-1 1 0 0 0,1-1 0 0 0,-1 1 0 0 0,0-1 1 0 0,1 1-1 0 0,-1 0 0 0 0,1-1 0 0 0,-1 1 1 0 0,0-1-1 0 0,1 1 0 0 0,-1 0 0 0 0,0 0 0 0 0,0-1 1 0 0,1 1-1 0 0,-1 0 0 0 0,0 0 0 0 0,0 0 0 0 0,-1 0 1 0 0,-9 0 1123 0 0,3 1 505 0 0,3 13-537 0 0,5-7-1058 0 0,0 0 0 0 0,1 0 0 0 0,-1 0 0 0 0,2 0 0 0 0,-1 0 0 0 0,1 0 0 0 0,0 0 0 0 0,1-1 0 0 0,3 8 0 0 0,3 12 12 0 0,3 12-50 0 0,42 157 59 0 0,-49-169-143 0 0,-1-1 1 0 0,-1 0 0 0 0,-1 1-1 0 0,-2 0 1 0 0,-5 47 0 0 0,5-72-11 0 0,0 1 0 0 0,0-1 0 0 0,0 1 0 0 0,-1-1 1 0 0,1 1-1 0 0,-1-1 0 0 0,1 1 0 0 0,-1-1 0 0 0,0 0 1 0 0,1 1-1 0 0,-1-1 0 0 0,0 0 0 0 0,0 1 0 0 0,0-1 1 0 0,0 0-1 0 0,0 0 0 0 0,0 0 0 0 0,0 0 0 0 0,0 0 1 0 0,-2 1-1 0 0,3-2 5 0 0,-1 0 0 0 0,1 0-1 0 0,-1 0 1 0 0,1 1 0 0 0,0-1 0 0 0,-1 0 0 0 0,1 0 0 0 0,-1 0 0 0 0,1 0 0 0 0,0 0 0 0 0,-1 0 0 0 0,1-1 0 0 0,-1 1 0 0 0,1 0-1 0 0,0 0 1 0 0,-1 0 0 0 0,1 0 0 0 0,-1 0 0 0 0,1-1 0 0 0,0 1 0 0 0,-1 0 0 0 0,1 0 0 0 0,0-1 0 0 0,-1 1 0 0 0,1 0 0 0 0,-1-1-1 0 0,0 0-32 0 0,1 0 0 0 0,-1-1 0 0 0,0 1 0 0 0,0 0 0 0 0,1-1 0 0 0,-1 1 0 0 0,0-1 0 0 0,1 1 0 0 0,0-1-1 0 0,-1-2 1 0 0,-10-105-1360 0 0,10 74 1207 0 0,-11-54 0 0 0,-42-242 407 0 0,53 324-156 0 0,-2-44 299 0 0,3 47-286 0 0,0 1 1 0 0,0-1 0 0 0,0 1-1 0 0,1 0 1 0 0,-1-1-1 0 0,1 1 1 0 0,0 0 0 0 0,0-1-1 0 0,0 1 1 0 0,0 0-1 0 0,1 0 1 0 0,2-4 0 0 0,-2 5-34 0 0,0 1 1 0 0,0-1-1 0 0,0 0 1 0 0,0 1 0 0 0,0 0-1 0 0,0-1 1 0 0,1 1 0 0 0,-1 0-1 0 0,0 0 1 0 0,1 0-1 0 0,-1 1 1 0 0,1-1 0 0 0,-1 0-1 0 0,1 1 1 0 0,0 0 0 0 0,-1-1-1 0 0,1 1 1 0 0,-1 0-1 0 0,5 1 1 0 0,4 0-15 0 0,0 0 1 0 0,0 1-1 0 0,12 4 0 0 0,-4 0 19 0 0,-1 1 0 0 0,0 1 0 0 0,-1 0 0 0 0,0 2 0 0 0,0 0 0 0 0,-1 0 0 0 0,0 2 1 0 0,-1 0-1 0 0,0 1 0 0 0,-1 0 0 0 0,-1 1 0 0 0,0 0 0 0 0,-1 1 0 0 0,0 1 0 0 0,-1 0 0 0 0,-1 1 0 0 0,-1 0 0 0 0,0 0 0 0 0,8 26 0 0 0,-15-40-17 0 0,-1 0 0 0 0,0 1 0 0 0,-1 0 0 0 0,1-1-1 0 0,0 1 1 0 0,-1-1 0 0 0,0 1 0 0 0,0 0 0 0 0,0-1-1 0 0,0 1 1 0 0,-1 0 0 0 0,1-1 0 0 0,-1 1 0 0 0,0-1-1 0 0,0 1 1 0 0,0-1 0 0 0,-1 1 0 0 0,-1 3 0 0 0,0-4-7 0 0,1 1 1 0 0,-1-1 0 0 0,0 0 0 0 0,0 0 0 0 0,0 0 0 0 0,0-1 0 0 0,0 1 0 0 0,0-1 0 0 0,-1 0 0 0 0,0 1 0 0 0,1-2 0 0 0,-1 1 0 0 0,0 0 0 0 0,0-1 0 0 0,-6 2 0 0 0,-6 1-141 0 0,1-1 1 0 0,-1-1-1 0 0,1 0 1 0 0,-1-1-1 0 0,0 0 1 0 0,1-2 0 0 0,-1 0-1 0 0,-16-3 1 0 0,5 2-607 0 0,24 2 529 0 0,-1 0 1 0 0,0-1-1 0 0,1 1 1 0 0,-1-1 0 0 0,0 1-1 0 0,1-1 1 0 0,-1 0 0 0 0,1 0-1 0 0,-1-1 1 0 0,1 1-1 0 0,-1-1 1 0 0,-2-2 0 0 0,-4 0-1052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50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74 7165 0 0,'-5'-2'45'0'0,"-1"0"0"0"0,1 0 1 0 0,0-1-1 0 0,0 0 0 0 0,0 0 1 0 0,1-1-1 0 0,-1 1 0 0 0,1-1 1 0 0,-1 0-1 0 0,1 0 0 0 0,1-1 1 0 0,-1 1-1 0 0,-4-7 0 0 0,8 9 12 0 0,-1 1-1 0 0,0 0 0 0 0,0-1 1 0 0,1 1-1 0 0,-1 0 0 0 0,0 0 1 0 0,0-1-1 0 0,0 1 0 0 0,-1 0 1 0 0,1 0-1 0 0,0 0 0 0 0,0 0 1 0 0,0 0-1 0 0,-1 1 0 0 0,-1-2 1 0 0,3 2-18 0 0,-1 0 1 0 0,1 0-1 0 0,-1 0 1 0 0,1 0-1 0 0,-1 0 1 0 0,1 0-1 0 0,-1 0 1 0 0,0 0-1 0 0,1 1 1 0 0,-1-1 0 0 0,1 0-1 0 0,-1 0 1 0 0,1 0-1 0 0,-1 1 1 0 0,1-1-1 0 0,-1 0 1 0 0,1 1-1 0 0,0-1 1 0 0,-1 0-1 0 0,1 1 1 0 0,-1-1-1 0 0,1 0 1 0 0,0 1 0 0 0,-1-1-1 0 0,1 1 1 0 0,0-1-1 0 0,-1 1 1 0 0,-2 5 210 0 0,1 0 1 0 0,-1 1-1 0 0,1-1 1 0 0,0 1-1 0 0,-1 6 1 0 0,1-4-265 0 0,-40 226 1879 0 0,29-138-1520 0 0,-26 133 77 0 0,-13 39-859 0 0,49-254-999 0 0,-1 0-1 0 0,-10 23 1 0 0,12-31 78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51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85 7517 0 0,'-2'-1'29'0'0,"0"1"-1"0"0,-1-1 1 0 0,1 1 0 0 0,0-1 0 0 0,-1 0 0 0 0,1 0 0 0 0,0 0-1 0 0,0 0 1 0 0,0-1 0 0 0,-3-1 0 0 0,4 2 12 0 0,0 1 1 0 0,1-1-1 0 0,-1 1 0 0 0,1-1 1 0 0,-1 0-1 0 0,1 1 1 0 0,-1-1-1 0 0,1 1 0 0 0,-1-1 1 0 0,1 0-1 0 0,-1 0 1 0 0,1 1-1 0 0,0-1 0 0 0,-1 0 1 0 0,1 0-1 0 0,0 0 1 0 0,0 1-1 0 0,0-1 0 0 0,0 0 1 0 0,-1 0-1 0 0,1 0 1 0 0,0 1-1 0 0,1-1 0 0 0,-1 0 1 0 0,0 0-1 0 0,0 0 1 0 0,0 1-1 0 0,0-1 0 0 0,1 0 1 0 0,-1 0-1 0 0,0 0 1 0 0,0 1-1 0 0,1-1 0 0 0,-1 0 1 0 0,1-1-1 0 0,1 1 92 0 0,1-1 1 0 0,-1 0-1 0 0,0 0 0 0 0,0 1 0 0 0,0-1 0 0 0,1 1 1 0 0,-1 0-1 0 0,1 0 0 0 0,-1 0 0 0 0,1 0 0 0 0,0 0 1 0 0,-1 0-1 0 0,1 1 0 0 0,0-1 0 0 0,0 1 0 0 0,3 0 1 0 0,46-1 26 0 0,-51 1-157 0 0,20 1-283 0 0,0 1-1 0 0,0 1 1 0 0,0 0 0 0 0,0 2 0 0 0,-1 1-1 0 0,0 0 1 0 0,0 1 0 0 0,0 2 0 0 0,29 16-1 0 0,-44-22 158 0 0,0 0-1 0 0,0-1 0 0 0,0 1 0 0 0,0-1 0 0 0,0 0 0 0 0,0-1 1 0 0,1 1-1 0 0,-1-1 0 0 0,1 0 0 0 0,-1-1 0 0 0,1 1 1 0 0,-1-1-1 0 0,10 0 0 0 0,-12-1 141 0 0,1 0-1 0 0,-1 0 1 0 0,1 0 0 0 0,-1 0-1 0 0,1 0 1 0 0,-1-1 0 0 0,1 1-1 0 0,-1-1 1 0 0,0 0 0 0 0,0 0-1 0 0,0 0 1 0 0,0 0 0 0 0,0-1-1 0 0,-1 1 1 0 0,1-1 0 0 0,-1 0-1 0 0,1 0 1 0 0,-1 0 0 0 0,0 0-1 0 0,0 0 1 0 0,2-4 0 0 0,17-31 1049 0 0,-20 36-883 0 0,0 0 1 0 0,1 0 0 0 0,0-1 0 0 0,-1 1 0 0 0,1 0 0 0 0,0 0 0 0 0,0 1-1 0 0,0-1 1 0 0,0 0 0 0 0,0 1 0 0 0,0-1 0 0 0,1 1 0 0 0,2-2-1 0 0,-5 16 1102 0 0,-3-8-1179 0 0,0 0 1 0 0,-1 0-1 0 0,1 0 0 0 0,-1 0 1 0 0,0 0-1 0 0,0-1 0 0 0,0 0 1 0 0,-6 5-1 0 0,-39 27-89 0 0,47-35-19 0 0,-22 14-528 0 0,-30 13 1 0 0,4-3-558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47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39 6753 0 0,'0'-2'25'0'0,"0"-1"0"0"0,0 1 0 0 0,0-1 1 0 0,-1 1-1 0 0,1 0 0 0 0,-1-1 0 0 0,1 1 1 0 0,-1 0-1 0 0,0-1 0 0 0,0 1 0 0 0,0 0 1 0 0,0 0-1 0 0,0 0 0 0 0,0 0 0 0 0,-2-3 1 0 0,2 7 17 0 0,0 0 0 0 0,1 0 0 0 0,-1-1 0 0 0,1 1 0 0 0,0 0 1 0 0,-1 0-1 0 0,1 0 0 0 0,0-1 0 0 0,0 1 0 0 0,1 3 0 0 0,-2 0 17 0 0,-9 68 199 0 0,-1 23 49 0 0,-4 123 199 0 0,11-186-483 0 0,-2 0-1 0 0,-2-1 1 0 0,-1 0 0 0 0,-20 49 0 0 0,11-44-44 0 0,-8 18-765 0 0,24-43-101 0 0,1-7 254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48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17 400 6313 0 0,'0'-1'10'0'0,"0"1"1"0"0,0-1-1 0 0,0 0 1 0 0,0 1-1 0 0,0-1 1 0 0,0 1-1 0 0,0-1 1 0 0,-1 1 0 0 0,1-1-1 0 0,0 0 1 0 0,0 1-1 0 0,0-1 1 0 0,-1 1-1 0 0,1-1 1 0 0,0 1-1 0 0,-1-1 1 0 0,1 1-1 0 0,0-1 1 0 0,-1 1 0 0 0,1-1-1 0 0,-1 1 1 0 0,1 0-1 0 0,0-1 1 0 0,-1 1-1 0 0,1 0 1 0 0,-2-1-1 0 0,-6-3 303 0 0,8 3-316 0 0,1 1 1 0 0,-1-1-1 0 0,1 0 1 0 0,0 1-1 0 0,-1-1 1 0 0,1 1-1 0 0,0-1 1 0 0,0 1-1 0 0,0-1 1 0 0,-1 1-1 0 0,1-1 0 0 0,0 1 1 0 0,0 0-1 0 0,0 0 1 0 0,0-1-1 0 0,-1 1 1 0 0,1 0-1 0 0,0 0 1 0 0,0 0-1 0 0,0 0 1 0 0,1 0-1 0 0,28-5 99 0 0,-5 3 26 0 0,-11 1-147 0 0,0-1 1 0 0,1 0-1 0 0,14-5 1 0 0,-6 2 15 0 0,-18 5-20 0 0,0-1 0 0 0,-1 0 0 0 0,1-1 0 0 0,0 1 0 0 0,0-1 0 0 0,-1 0-1 0 0,1 0 1 0 0,5-4 0 0 0,27-15-167 0 0,-28 16 168 0 0,-1 0-1 0 0,1 0 1 0 0,-1-1 0 0 0,0 0 0 0 0,15-13-1 0 0,-21 15 27 0 0,1 1 0 0 0,0-1-1 0 0,-1 0 1 0 0,1 1 0 0 0,-1-1-1 0 0,0 0 1 0 0,-1-1 0 0 0,1 1-1 0 0,-1 0 1 0 0,1 0 0 0 0,-1-1 0 0 0,-1 1-1 0 0,1 0 1 0 0,0-1 0 0 0,-1 1-1 0 0,0-1 1 0 0,0 1 0 0 0,-1-7-1 0 0,-2-5 61 0 0,-1 0-1 0 0,0 1 1 0 0,-12-28 0 0 0,-4-15 617 0 0,17 47-523 0 0,-3-10 475 0 0,1 24-342 0 0,-1 14-123 0 0,-4 24 511 0 0,2 1 0 0 0,-5 77 1 0 0,7-54-147 0 0,-26 203 14 0 0,32-266-624 0 0,0 0-1 0 0,0-1 1 0 0,-1 1-1 0 0,1 0 1 0 0,0-1 0 0 0,-1 1-1 0 0,0-1 1 0 0,1 1 0 0 0,-1 0-1 0 0,0-1 1 0 0,0 1-1 0 0,0-1 1 0 0,0 0 0 0 0,0 1-1 0 0,0-1 1 0 0,0 0-1 0 0,0 0 1 0 0,0 1 0 0 0,-1-1-1 0 0,1 0 1 0 0,0 0-1 0 0,-1 0 1 0 0,1-1 0 0 0,-3 2-1 0 0,2 1-742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48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4 8629 0 0,'-27'-3'-361'0'0,"25"3"434"0"0,-1 1 0 0 0,1 0 0 0 0,0 0-1 0 0,-1 0 1 0 0,1 1 0 0 0,0-1 0 0 0,0 0 0 0 0,0 1-1 0 0,0 0 1 0 0,0-1 0 0 0,0 1 0 0 0,1 0 0 0 0,-1 0-1 0 0,0 0 1 0 0,1 0 0 0 0,0 0 0 0 0,-1 0 0 0 0,-1 4-1 0 0,-3 7 205 0 0,1 0 0 0 0,-5 17-1 0 0,4-11 14 0 0,-125 292 1377 0 0,124-294-1811 0 0,0-1 1 0 0,1 1-1 0 0,-5 21 1 0 0,11-35-169 0 0,-1 0 0 0 0,-1-1 1 0 0,1 1-1 0 0,0-1 0 0 0,-1 1 1 0 0,1-1-1 0 0,-1 1 0 0 0,0-1 1 0 0,1 0-1 0 0,-4 3 0 0 0,11-4-622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48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2 7777 0 0,'-37'-1'1033'0'0,"30"3"-927"0"0,1 0 0 0 0,-1 1-1 0 0,1-1 1 0 0,0 2 0 0 0,0-1 0 0 0,0 1 0 0 0,0 0-1 0 0,1 0 1 0 0,-1 0 0 0 0,1 1 0 0 0,0 0-1 0 0,0 0 1 0 0,1 0 0 0 0,0 0 0 0 0,-1 1 0 0 0,2 0-1 0 0,-1 0 1 0 0,1 0 0 0 0,-3 7 0 0 0,-2 8 30 0 0,2 1 1 0 0,-5 26-1 0 0,9-40-133 0 0,1 1 0 0 0,0-1 0 0 0,1 0 0 0 0,0 0 0 0 0,0 0 0 0 0,1 0 0 0 0,0 1 0 0 0,0-1-1 0 0,4 12 1 0 0,-4-18-2 0 0,0 1-1 0 0,0-1 0 0 0,0 1 0 0 0,1-1 0 0 0,-1 1 1 0 0,0-1-1 0 0,1 0 0 0 0,0 0 0 0 0,0 0 0 0 0,-1 0 1 0 0,5 3-1 0 0,-5-4 0 0 0,0-1 0 0 0,1 1 1 0 0,-1-1-1 0 0,0 1 0 0 0,0-1 0 0 0,0 1 0 0 0,0-1 1 0 0,0 0-1 0 0,1 0 0 0 0,-1 0 0 0 0,0 0 1 0 0,0 0-1 0 0,0 0 0 0 0,1 0 0 0 0,-1 0 1 0 0,0 0-1 0 0,0 0 0 0 0,0-1 0 0 0,1 1 0 0 0,-1 0 1 0 0,0-1-1 0 0,0 1 0 0 0,0-1 0 0 0,0 0 1 0 0,0 1-1 0 0,0-1 0 0 0,0 0 0 0 0,0 1 0 0 0,1-3 1 0 0,10-6-40 0 0,-1-2 0 0 0,0 1 1 0 0,-1-1-1 0 0,10-14 0 0 0,5-11 3 0 0,-18 23 29 0 0,1 1-1 0 0,0 1 0 0 0,1-1 0 0 0,0 1 1 0 0,1 1-1 0 0,0 0 0 0 0,15-11 0 0 0,-25 20 8 0 0,1 1 0 0 0,-1 0-1 0 0,1 0 1 0 0,-1 0-1 0 0,1-1 1 0 0,-1 1 0 0 0,0 0-1 0 0,1 0 1 0 0,-1 0-1 0 0,1 0 1 0 0,-1 0-1 0 0,1 0 1 0 0,-1 0 0 0 0,1 0-1 0 0,-1 0 1 0 0,0 0-1 0 0,1 0 1 0 0,-1 0 0 0 0,1 0-1 0 0,-1 0 1 0 0,1 1-1 0 0,-1-1 1 0 0,0 0 0 0 0,1 0-1 0 0,-1 0 1 0 0,1 1-1 0 0,-1-1 1 0 0,0 0 0 0 0,1 1-1 0 0,-1-1 1 0 0,0 0-1 0 0,1 1 1 0 0,-1-1 0 0 0,0 0-1 0 0,0 1 1 0 0,1-1-1 0 0,-1 0 1 0 0,0 1 0 0 0,0-1-1 0 0,0 1 1 0 0,1-1-1 0 0,-1 1 1 0 0,0-1-1 0 0,0 0 1 0 0,0 1 0 0 0,0-1-1 0 0,0 1 1 0 0,0-1-1 0 0,0 1 1 0 0,0-1 0 0 0,0 1-1 0 0,2 28 10 0 0,-2-28-7 0 0,0 11 1 0 0,2 69 22 0 0,-1-72-25 0 0,1 1 0 0 0,-1-1 1 0 0,2 1-1 0 0,-1-1 0 0 0,1 0 0 0 0,5 11 1 0 0,-6-17 0 0 0,-1 1-1 0 0,1-1 1 0 0,0 0 0 0 0,0 0 0 0 0,0 0 0 0 0,0 0-1 0 0,1-1 1 0 0,-1 1 0 0 0,1-1 0 0 0,0 1 0 0 0,-1-1 0 0 0,1 0-1 0 0,0 0 1 0 0,1 0 0 0 0,-1 0 0 0 0,0-1 0 0 0,0 1 0 0 0,1-1-1 0 0,-1 0 1 0 0,1 0 0 0 0,-1 0 0 0 0,1 0 0 0 0,6 0-1 0 0,-4-1-14 0 0,0-1 0 0 0,0 0 0 0 0,0 0 0 0 0,0 0 0 0 0,0-1 0 0 0,-1 0 0 0 0,1 0 0 0 0,0 0 0 0 0,-1 0 0 0 0,0-1 0 0 0,1 0 0 0 0,-1 0 0 0 0,8-8 0 0 0,1-2-51 0 0,-1 0 1 0 0,0 0-1 0 0,-2-2 1 0 0,1 1-1 0 0,-2-2 0 0 0,0 1 1 0 0,-1-1-1 0 0,0-1 0 0 0,-1 0 1 0 0,-1 0-1 0 0,-1 0 1 0 0,-1-1-1 0 0,5-24 0 0 0,-10 41 65 0 0,1 1-1 0 0,-1-1 0 0 0,0 0 0 0 0,0 1 1 0 0,0-1-1 0 0,1 0 0 0 0,-1 0 0 0 0,0 1 1 0 0,0-1-1 0 0,0 0 0 0 0,0 0 0 0 0,0 1 1 0 0,-1-1-1 0 0,1 0 0 0 0,0 0 0 0 0,0 1 1 0 0,0-1-1 0 0,-1 0 0 0 0,1 0 0 0 0,0 1 1 0 0,-1-1-1 0 0,1 0 0 0 0,-1 1 0 0 0,1-1 1 0 0,-1 1-1 0 0,1-1 0 0 0,-1 1 0 0 0,0-2 1 0 0,0 2-2 0 0,0 0 1 0 0,0 0-1 0 0,-1 0 1 0 0,1 0-1 0 0,0 0 1 0 0,0 0 0 0 0,0 0-1 0 0,0 0 1 0 0,-1 0-1 0 0,1 0 1 0 0,0 1-1 0 0,0-1 1 0 0,0 0-1 0 0,0 1 1 0 0,-2 0-1 0 0,-7 4-6 0 0,1 1-1 0 0,-16 12 1 0 0,24-18 8 0 0,-18 14-177 0 0,-36 29 515 0 0,50-38-605 0 0,0-1 0 0 0,1 1 0 0 0,-1-1 1 0 0,1 1-1 0 0,1 1 0 0 0,-1-1 0 0 0,-5 12 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49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49 6189 0 0,'-16'-23'145'0'0,"15"21"-86"0"0,0-1-1 0 0,0 1 1 0 0,-1-1-1 0 0,1 1 1 0 0,-1 0-1 0 0,0 0 1 0 0,0 0-1 0 0,0 0 1 0 0,-4-3-1 0 0,4 25 374 0 0,-3 387 2728 0 0,3-39-2391 0 0,-3-300-617 0 0,-2 0 1 0 0,-4 0-1 0 0,-24 87 1 0 0,-53 109-1085 0 0,88-264 894 0 0,0 1 0 0 0,0-1 0 0 0,0 0 0 0 0,0 0 0 0 0,0 1-1 0 0,0-1 1 0 0,0 0 0 0 0,0 0 0 0 0,0 0 0 0 0,0 1 0 0 0,0-1 0 0 0,0 0 0 0 0,0 0 0 0 0,0 1 0 0 0,0-1 0 0 0,0 0 0 0 0,0 0 0 0 0,0 1 0 0 0,0-1 0 0 0,0 0 0 0 0,0 0 0 0 0,0 1 0 0 0,0-1 0 0 0,0 0 0 0 0,1 0 0 0 0,-1 0 0 0 0,0 1 0 0 0,0-1 0 0 0,0 0 0 0 0,0 0 0 0 0,1 0 0 0 0,-1 0 0 0 0,0 1 0 0 0,0-1 0 0 0,0 0 0 0 0,1 0 0 0 0,-1 0-1 0 0,0 0 1 0 0,0 0 0 0 0,0 0 0 0 0,1 0 0 0 0,-1 0 0 0 0,0 0 0 0 0,0 1 0 0 0,1-1 0 0 0,-1 0 0 0 0,18-4-537 0 0,16-11 377 0 0,-5-3 83 0 0,-17 10 100 0 0,0 1 0 0 0,19-8 0 0 0,-5 3 113 0 0,-15 7 12 0 0,0 1 1 0 0,0 0 0 0 0,19-5 0 0 0,59-5 305 0 0,130-3 0 0 0,93 16-154 0 0,-269 2-209 0 0,1096 38 837 0 0,-1099-37-854 0 0,365 14 279 0 0,-404-16-308 0 0,0 1-1 0 0,0-1 1 0 0,0 0 0 0 0,-1 0-1 0 0,1 0 1 0 0,0 0-1 0 0,0 0 1 0 0,0-1-1 0 0,0 1 1 0 0,0 0-1 0 0,0 0 1 0 0,0 0-1 0 0,-1-1 1 0 0,1 1-1 0 0,0-1 1 0 0,0 1 0 0 0,0 0-1 0 0,1-2 1 0 0,-2 2-6 0 0,0-1 1 0 0,0 1 0 0 0,-1-1 0 0 0,1 1-1 0 0,0-1 1 0 0,0 1 0 0 0,0-1 0 0 0,0 1-1 0 0,-1 0 1 0 0,1-1 0 0 0,0 1 0 0 0,0-1-1 0 0,-1 1 1 0 0,1 0 0 0 0,0-1 0 0 0,-1 1-1 0 0,1 0 1 0 0,0-1 0 0 0,-1 1 0 0 0,1 0-1 0 0,-1 0 1 0 0,1-1 0 0 0,0 1-1 0 0,-1 0 1 0 0,-33-16-404 0 0,11 10-102 0 0,16 5 272 0 0,0-1-1 0 0,0 0 1 0 0,1 0 0 0 0,-11-6-1 0 0,-13-6-676 0 0,-2 2-135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50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4608 0 0,'0'-1'12'0'0,"0"0"-1"0"0,-1-1 1 0 0,1 1 0 0 0,0 0-1 0 0,0-1 1 0 0,0 1-1 0 0,0 0 1 0 0,0-1-1 0 0,1 1 1 0 0,-1 0-1 0 0,0-1 1 0 0,1 1-1 0 0,-1 0 1 0 0,0 0-1 0 0,1-1 1 0 0,0 1 0 0 0,-1 0-1 0 0,1 0 1 0 0,0 0-1 0 0,-1 0 1 0 0,1 0-1 0 0,0 0 1 0 0,0 0-1 0 0,0 0 1 0 0,0 0-1 0 0,0 0 1 0 0,0 0-1 0 0,0 1 1 0 0,0-1-1 0 0,0 0 1 0 0,1 1 0 0 0,-1-1-1 0 0,0 1 1 0 0,2-1-1 0 0,7-4 134 0 0,1 1 0 0 0,-1 1 0 0 0,12-3 0 0 0,-18 5-90 0 0,31-7 244 0 0,1 2 0 0 0,0 2 0 0 0,44-1 1 0 0,114 10 510 0 0,-126-1-575 0 0,1085 49 461 0 0,-729-41-624 0 0,-289-10-35 0 0,-127-2-27 0 0,135 0-39 0 0,-116-2 109 0 0,0 0 0 0 0,-1-2 0 0 0,33-9 0 0 0,-57 13 8 0 0,1-1 0 0 0,-1 0-1 0 0,0 0 1 0 0,1 0-1 0 0,-1 0 1 0 0,0 0 0 0 0,1 0-1 0 0,-1 0 1 0 0,0-1-1 0 0,2-1 1 0 0,-4 2-66 0 0,1 1-1 0 0,-1 0 1 0 0,0 0 0 0 0,0-1-1 0 0,0 1 1 0 0,0 0 0 0 0,0 0 0 0 0,0-1-1 0 0,0 1 1 0 0,0 0 0 0 0,0 0-1 0 0,1-1 1 0 0,-1 1 0 0 0,0 0-1 0 0,0 0 1 0 0,0-1 0 0 0,0 1-1 0 0,0 0 1 0 0,-1 0 0 0 0,1-1-1 0 0,0 1 1 0 0,0 0 0 0 0,0 0-1 0 0,0-1 1 0 0,0 1 0 0 0,0 0-1 0 0,0 0 1 0 0,0-1 0 0 0,-1 1-1 0 0,1 0 1 0 0,0 0 0 0 0,0 0 0 0 0,0-1-1 0 0,-17-8 309 0 0,8 6-298 0 0,0 1 0 0 0,0 0-1 0 0,-1 0 1 0 0,1 1 0 0 0,0 0 0 0 0,-1 1-1 0 0,1 0 1 0 0,-12 1 0 0 0,20 0-22 0 0,0-1 0 0 0,0 1 0 0 0,0-1 0 0 0,0 1 0 0 0,0 0 0 0 0,0 0 0 0 0,0-1 0 0 0,0 1 0 0 0,0 0 0 0 0,1 0 0 0 0,-1 0 0 0 0,0 0 0 0 0,1 0 0 0 0,-1 0 0 0 0,0 0 0 0 0,1 0 0 0 0,-1 0 0 0 0,1 0 0 0 0,0 0 0 0 0,-1 1 0 0 0,1-1 0 0 0,0 0 0 0 0,0 2 0 0 0,-4 36 226 0 0,3-23-116 0 0,-13 157 431 0 0,-8 56 161 0 0,-68 204 870 0 0,77-379-1323 0 0,2 1 1 0 0,2 0 0 0 0,3 0 0 0 0,3 110-1 0 0,3-158-223 0 0,0 1 0 0 0,0-1 0 0 0,0 0 0 0 0,-1 1 0 0 0,0-1 0 0 0,0 0-1 0 0,-1 1 1 0 0,-3 7 0 0 0,6-24-6 0 0,0 0-1 0 0,0 1 1 0 0,-1-1 0 0 0,-1 0-1 0 0,0 0 1 0 0,0 1 0 0 0,0-1-1 0 0,-4-9 1 0 0,5 17-95 0 0,0 1 1 0 0,-1-1 0 0 0,1 1-1 0 0,0-1 1 0 0,0 1-1 0 0,-1-1 1 0 0,1 1 0 0 0,-1-1-1 0 0,1 1 1 0 0,0 0-1 0 0,-1-1 1 0 0,1 1 0 0 0,-1 0-1 0 0,1-1 1 0 0,-1 1-1 0 0,1 0 1 0 0,-1 0 0 0 0,1-1-1 0 0,-1 1 1 0 0,1 0 0 0 0,-1 0-1 0 0,1 0 1 0 0,-1 0-1 0 0,1 0 1 0 0,-2-1 0 0 0,-1 1-294 0 0,-8-2-1234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55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3 654 6565 0 0,'-3'-1'194'0'0,"13"7"107"0"0,10 3 1505 0 0,-4-3-646 0 0,-4 1-414 0 0,-7-3-431 0 0,0-1 1 0 0,0 0-1 0 0,0 0 0 0 0,0-1 0 0 0,8 3 1 0 0,-10-4-257 0 0,-1-1 1 0 0,0 1-1 0 0,1-1 1 0 0,-1 0 0 0 0,1 0-1 0 0,-1 0 1 0 0,0 0-1 0 0,1 0 1 0 0,-1-1-1 0 0,0 1 1 0 0,1-1-1 0 0,-1 1 1 0 0,0-1 0 0 0,0 0-1 0 0,1 0 1 0 0,-1 0-1 0 0,4-2 1 0 0,5-6-18 0 0,-1 1 1 0 0,0-1-1 0 0,0-1 0 0 0,-1 0 1 0 0,8-10-1 0 0,16-17-43 0 0,-3 4-15 0 0,-2-2-1 0 0,-1 0 1 0 0,-1-1-1 0 0,-2-2 1 0 0,-2-1-1 0 0,-2 0 1 0 0,-1-2-1 0 0,-2 0 1 0 0,-2-1-1 0 0,-2 0 1 0 0,-1-1-1 0 0,9-75 1 0 0,-21 117 10 0 0,0 1 0 0 0,0 0 0 0 0,1 0 0 0 0,-1 0 0 0 0,0-1 0 0 0,0 1 0 0 0,0 0 0 0 0,0 0 0 0 0,0-1 0 0 0,0 1 0 0 0,0 0 0 0 0,0 0 0 0 0,0 0 0 0 0,0-1 0 0 0,0 1 0 0 0,0 0 0 0 0,0 0 0 0 0,0-1 0 0 0,0 1 0 0 0,0 0 0 0 0,0 0 0 0 0,0-1 0 0 0,0 1 0 0 0,0 0 0 0 0,-1 0 0 0 0,1 0 0 0 0,0-1 0 0 0,0 1 0 0 0,0 0 0 0 0,0 0 0 0 0,0 0 0 0 0,-1 0 0 0 0,1-1 0 0 0,0 1 0 0 0,0 0 0 0 0,0 0 0 0 0,0 0 0 0 0,-1 0 0 0 0,1 0 0 0 0,0 0 0 0 0,0-1 0 0 0,-10 8-168 0 0,-8 17-28 0 0,17-23 186 0 0,-10 16-124 0 0,0-1 0 0 0,2 1 0 0 0,0 1 0 0 0,1-1 0 0 0,1 2 1 0 0,-9 33-1 0 0,10-38-313 0 0,5-12 260 0 0,1 0-1 0 0,-1-1 1 0 0,0 1 0 0 0,0 0-1 0 0,1-1 1 0 0,-1 1-1 0 0,1 0 1 0 0,-1 0-1 0 0,1 0 1 0 0,0-1 0 0 0,0 1-1 0 0,0 0 1 0 0,0 0-1 0 0,0 0 1 0 0,0 0-1 0 0,0 0 1 0 0,1 3-1 0 0,3-1-874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56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9 223 6409 0 0,'-7'-2'-65'0'0,"5"0"130"0"0,10-1 567 0 0,22-2-656 0 0,-22 4 118 0 0,5-4 63 0 0,38-12-152 0 0,-38 13-170 0 0,5-10-159 0 0,52-44 441 0 0,-67 57-102 0 0,0-2-1 0 0,-1 1 0 0 0,1 0 1 0 0,-1 0-1 0 0,1-1 1 0 0,-1 0-1 0 0,0 1 0 0 0,4-7 1 0 0,27-45 125 0 0,-32 52-124 0 0,0 0-1 0 0,1-1 0 0 0,-1 1 0 0 0,0-1 0 0 0,0 1 0 0 0,-1-1 1 0 0,1 0-1 0 0,-1-8 3395 0 0,12 40-3217 0 0,13 36-253 0 0,124 282-1099 0 0,-138-325 203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0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382 550 8497 0 0,'5'-10'118'0'0,"1"1"0"0"0,-2-1 0 0 0,1 0 0 0 0,-1 0 0 0 0,-1-1 0 0 0,0 1 1 0 0,0-1-1 0 0,-1 0 0 0 0,-1 1 0 0 0,1-1 0 0 0,-2 0 0 0 0,0 0 0 0 0,0 0 0 0 0,-1 0 0 0 0,0 0 1 0 0,-1 1-1 0 0,0-1 0 0 0,-1 0 0 0 0,-5-14 0 0 0,7 22-86 0 0,0 0 0 0 0,-1 0-1 0 0,1 0 1 0 0,-1 0 0 0 0,0 1 0 0 0,0-1 0 0 0,0 1-1 0 0,0-1 1 0 0,0 1 0 0 0,0 0 0 0 0,-1 0-1 0 0,1 0 1 0 0,-1 0 0 0 0,1 0 0 0 0,-1 0 0 0 0,0 1-1 0 0,0-1 1 0 0,-3 0 0 0 0,2 1-17 0 0,-1 0 0 0 0,1 0-1 0 0,0 0 1 0 0,-1 1 0 0 0,1 0 0 0 0,-1 0-1 0 0,1 0 1 0 0,0 1 0 0 0,-1 0 0 0 0,1-1-1 0 0,-8 4 1 0 0,-3 1-9 0 0,0 2 0 0 0,0 0 1 0 0,0 1-1 0 0,1 0 0 0 0,-25 19 0 0 0,19-10 134 0 0,0 0 0 0 0,1 1 1 0 0,1 1-1 0 0,1 0 0 0 0,0 2 0 0 0,2 0 0 0 0,0 1 0 0 0,-21 41 1 0 0,35-59-108 0 0,-1 0 0 0 0,1 0 0 0 0,0 0 0 0 0,0 0 1 0 0,0 0-1 0 0,0 0 0 0 0,1 0 0 0 0,0 0 1 0 0,0 0-1 0 0,0 1 0 0 0,0-1 0 0 0,1 0 0 0 0,-1 0 1 0 0,1 0-1 0 0,0 0 0 0 0,0 0 0 0 0,1 0 1 0 0,-1 0-1 0 0,1-1 0 0 0,0 1 0 0 0,0 0 1 0 0,0-1-1 0 0,1 1 0 0 0,-1-1 0 0 0,1 0 0 0 0,-1 0 1 0 0,1 0-1 0 0,0 0 0 0 0,0 0 0 0 0,6 3 1 0 0,-3-1-21 0 0,0-1 1 0 0,0-1-1 0 0,1 1 0 0 0,-1-1 1 0 0,1 0-1 0 0,-1-1 1 0 0,1 1-1 0 0,0-1 1 0 0,0-1-1 0 0,0 1 1 0 0,0-1-1 0 0,0 0 1 0 0,0-1-1 0 0,0 0 1 0 0,1 0-1 0 0,-1 0 1 0 0,10-3-1 0 0,-6 0-23 0 0,1 0 0 0 0,-1-1 0 0 0,0-1-1 0 0,-1 0 1 0 0,1 0 0 0 0,-1-1 0 0 0,0 0-1 0 0,0-1 1 0 0,-1 0 0 0 0,0 0 0 0 0,9-10 0 0 0,-6 4-65 0 0,-2 0 0 0 0,1-1 0 0 0,-2 0 0 0 0,0 0 0 0 0,-1-1 0 0 0,13-31 0 0 0,-8 5-28 0 0,-1 1 0 0 0,-3-1 0 0 0,-1-1-1 0 0,-2 0 1 0 0,1-58 0 0 0,-6-102 110 0 0,-3 243 14 0 0,-2 1 0 0 0,-10 42 1 0 0,2-13 137 0 0,7-35-45 0 0,-7 43 338 0 0,-3 108 0 0 0,16-171-840 0 0,1 0 1 0 0,0 1 0 0 0,1-1-1 0 0,1 0 1 0 0,0-1-1 0 0,2 1 1 0 0,6 16 0 0 0,-3-16-922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58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23 170 6721 0 0,'0'0'1705'0'0,"-2"-25"-1252"0"0,-8-78 30 0 0,9 70 83 0 0,1 33-556 0 0,0 0 0 0 0,0 0 0 0 0,0-1 0 0 0,0 1 0 0 0,0 0 0 0 0,0 0 0 0 0,0 0 1 0 0,0 0-1 0 0,0 0 0 0 0,0-1 0 0 0,0 1 0 0 0,0 0 0 0 0,0 0 0 0 0,0 0 0 0 0,0 0 0 0 0,0 0 1 0 0,0-1-1 0 0,0 1 0 0 0,0 0 0 0 0,0 0 0 0 0,0 0 0 0 0,1 0 0 0 0,-1 0 0 0 0,0 0 0 0 0,0-1 0 0 0,0 1 1 0 0,0 0-1 0 0,0 0 0 0 0,0 0 0 0 0,0 0 0 0 0,1 0 0 0 0,-1 0 0 0 0,0 0 0 0 0,0 0 0 0 0,0 0 1 0 0,0 0-1 0 0,0 0 0 0 0,1 0 0 0 0,-1 0 0 0 0,0 0 0 0 0,0 0 0 0 0,0 0 0 0 0,0 0 0 0 0,1 0 1 0 0,-1 0-1 0 0,0 0 1 0 0,0 0 0 0 0,1 0 0 0 0,-1 0 0 0 0,0 0 0 0 0,0 0 0 0 0,0-1 0 0 0,1 1 0 0 0,-1 0 0 0 0,0 0 0 0 0,0 0 0 0 0,0 0 0 0 0,1 0 0 0 0,-1 0 0 0 0,0 0 0 0 0,0 0 0 0 0,0 0 0 0 0,1-1 0 0 0,-1 1 0 0 0,0 0 0 0 0,0 0 0 0 0,0 0 0 0 0,0 0 0 0 0,0 0 0 0 0,0-1 0 0 0,1 1 0 0 0,-1 0 0 0 0,0 0 0 0 0,0 0-1 0 0,0-1 1 0 0,0 1 0 0 0,0 0 0 0 0,0 0 0 0 0,0-1 0 0 0,3 29 1415 0 0,-22 123 184 0 0,17-127-1608 0 0,2 0 1 0 0,0 1-1 0 0,2-1 0 0 0,6 31 0 0 0,2-22-1147 0 0,-9-32 842 0 0,0 0 0 0 0,0 0 0 0 0,-1 1 0 0 0,1-1 0 0 0,0 0 0 0 0,0 0 0 0 0,0 0 0 0 0,0 0 0 0 0,1 0 0 0 0,-1 0 0 0 0,0 0 0 0 0,2 1 0 0 0,1-2-893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58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12 200 7293 0 0,'-3'-12'47'0'0,"-5"-14"1647"0"0,28 29-1497 0 0,33 2 0 0 0,-6-7-1702 0 0,-43-4 1443 0 0,0-1 55 0 0,1-1 1 0 0,-1 0-1 0 0,4-14 1 0 0,23-79 14 0 0,-28 86 1061 0 0,-10 27-886 0 0,-12 33-245 0 0,14-29 76 0 0,0 0 0 0 0,1 0 0 0 0,1 0 0 0 0,0 1 0 0 0,0 28 0 0 0,2-39-153 0 0,1 0-1 0 0,0 0 1 0 0,1-1 0 0 0,-1 1 0 0 0,1 0 0 0 0,0 0-1 0 0,1-1 1 0 0,3 11 0 0 0,-4-15-425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59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5789 0 0,'-24'50'1080'0'0,"17"-35"-986"0"0,0 0 1 0 0,1 1-1 0 0,1 0 1 0 0,1 1 0 0 0,0-1-1 0 0,1 1 1 0 0,0 0 0 0 0,2 0-1 0 0,0-1 1 0 0,1 1-1 0 0,3 23 1 0 0,-2-27-122 0 0,-1-10-74 0 0,0 0-1 0 0,1 0 0 0 0,-1 0 0 0 0,0 0 1 0 0,1 0-1 0 0,0 0 0 0 0,0 0 1 0 0,0-1-1 0 0,0 1 0 0 0,0 0 1 0 0,0 0-1 0 0,1-1 0 0 0,0 1 1 0 0,2 3-1 0 0,-2-5-605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59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85 6533 0 0,'-6'-11'185'0'0,"1"1"1"0"0,-1-1-1 0 0,2 0 1 0 0,-5-13 0 0 0,9 23-178 0 0,0 0 0 0 0,0 1 0 0 0,1-1 0 0 0,-1 0 0 0 0,0 1 0 0 0,0-1 0 0 0,0 0 0 0 0,0 1 0 0 0,1-1 0 0 0,-1 1 0 0 0,0-1 0 0 0,0 0 0 0 0,1 1 0 0 0,-1-1 0 0 0,1 1 0 0 0,-1-1 0 0 0,0 1 1 0 0,1-1-1 0 0,-1 1 0 0 0,1-1 0 0 0,-1 1 0 0 0,1 0 0 0 0,-1-1 0 0 0,1 1 0 0 0,-1-1 0 0 0,1 1 0 0 0,0 0 0 0 0,-1 0 0 0 0,1-1 0 0 0,0 1 0 0 0,-1 0 0 0 0,1 0 0 0 0,-1 0 0 0 0,1 0 0 0 0,0 0 0 0 0,-1 0 0 0 0,1 0 0 0 0,1 0 1 0 0,29-2 34 0 0,-28 2-8 0 0,15 2 37 0 0,-1 0 0 0 0,1 1 0 0 0,0 0 0 0 0,-1 2 0 0 0,0 0 0 0 0,0 1 0 0 0,0 1 0 0 0,-1 0 0 0 0,0 1-1 0 0,0 1 1 0 0,-1 1 0 0 0,0 0 0 0 0,20 18 0 0 0,-31-25-45 0 0,0 1-1 0 0,0-1 1 0 0,-1 1-1 0 0,1 0 1 0 0,-1 0 0 0 0,0 0-1 0 0,0 1 1 0 0,-1-1-1 0 0,1 1 1 0 0,-1-1 0 0 0,0 1-1 0 0,0 0 1 0 0,-1 0-1 0 0,3 10 1 0 0,-4-12 1 0 0,0 1 1 0 0,0-1 0 0 0,0 1-1 0 0,-1 0 1 0 0,1-1 0 0 0,-1 1-1 0 0,0-1 1 0 0,0 1 0 0 0,0-1-1 0 0,0 1 1 0 0,-1-1 0 0 0,0 0-1 0 0,1 0 1 0 0,-1 0-1 0 0,0 0 1 0 0,0 0 0 0 0,-1 0-1 0 0,1 0 1 0 0,-1-1 0 0 0,1 1-1 0 0,-6 3 1 0 0,-4 3 6 0 0,1-2-1 0 0,-1 1 1 0 0,-1-2 0 0 0,1 0 0 0 0,-27 9 0 0 0,-71 15-98 0 0,82-24 6 0 0,-24 6-1342 0 0,-88 7 0 0 0,123-19 464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59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73 108 7741 0 0,'-10'-1'1'0'0,"5"0"-16"0"0,-1 0 0 0 0,0 1 0 0 0,0-1 0 0 0,-9 2 0 0 0,14-1 15 0 0,0 0 1 0 0,0 0 0 0 0,0 1-1 0 0,0-1 1 0 0,0 0-1 0 0,0 0 1 0 0,0 1 0 0 0,0-1-1 0 0,1 1 1 0 0,-1-1 0 0 0,0 0-1 0 0,0 1 1 0 0,0 0-1 0 0,1-1 1 0 0,-1 1 0 0 0,0-1-1 0 0,1 1 1 0 0,-1 0 0 0 0,0 0-1 0 0,1-1 1 0 0,-1 1 0 0 0,1 0-1 0 0,-1 0 1 0 0,1 0-1 0 0,0-1 1 0 0,-1 1 0 0 0,1 0-1 0 0,0 0 1 0 0,-1 0 0 0 0,1 0-1 0 0,0 0 1 0 0,0 0-1 0 0,0 0 1 0 0,0 1 0 0 0,-2 21 169 0 0,0 12 21 0 0,13 97 115 0 0,-10-124-294 0 0,0 0-1 0 0,0 0 1 0 0,1 0-1 0 0,4 8 1 0 0,4 24-105 0 0,-10-40 58 0 0,0 1-1 0 0,0-1 0 0 0,0 1 1 0 0,0 0-1 0 0,1-1 0 0 0,-1 1 0 0 0,0-1 1 0 0,0 1-1 0 0,0 0 0 0 0,1-1 0 0 0,-1 1 1 0 0,0-1-1 0 0,0 1 0 0 0,1-1 0 0 0,-1 1 1 0 0,1-1-1 0 0,-1 1 0 0 0,0-1 1 0 0,1 1-1 0 0,0 0 0 0 0,-1-2 8 0 0,0 1 0 0 0,0-1-1 0 0,0 1 1 0 0,1-1 0 0 0,-1 1 0 0 0,0-1 0 0 0,0 1-1 0 0,0-1 1 0 0,-1 1 0 0 0,1-1 0 0 0,0 1 0 0 0,0-1-1 0 0,0 1 1 0 0,0-1 0 0 0,0 1 0 0 0,-1-1-1 0 0,1 1 1 0 0,0-1 0 0 0,0 1 0 0 0,-1-1 0 0 0,1 1-1 0 0,0 0 1 0 0,0-1 0 0 0,-1 1 0 0 0,1-1 0 0 0,-1 1-1 0 0,-3-7-27 0 0,0 0 0 0 0,1-1-1 0 0,0 1 1 0 0,0-1 0 0 0,1 0 0 0 0,0 0-1 0 0,0 0 1 0 0,-1-14 0 0 0,1-6 62 0 0,3-33-1 0 0,0 19 8 0 0,-1 16 15 0 0,1-47 51 0 0,0 67-84 0 0,-1 0 0 0 0,1 0 0 0 0,0 0 0 0 0,1 1 0 0 0,0-1 0 0 0,0 1 0 0 0,0-1 1 0 0,0 1-1 0 0,6-8 0 0 0,-7 10 17 0 0,1 1 1 0 0,0 0 0 0 0,0 0 0 0 0,0 0-1 0 0,0 0 1 0 0,1 1 0 0 0,-1-1 0 0 0,0 0-1 0 0,1 1 1 0 0,-1 0 0 0 0,1-1 0 0 0,0 1-1 0 0,-1 0 1 0 0,1 1 0 0 0,0-1 0 0 0,0 0-1 0 0,-1 1 1 0 0,1-1 0 0 0,0 1 0 0 0,0 0-1 0 0,0 0 1 0 0,0 0 0 0 0,0 0 0 0 0,-1 1-1 0 0,1-1 1 0 0,0 1 0 0 0,5 1 0 0 0,-4 0 4 0 0,1-1 1 0 0,-1 1 0 0 0,0 0 0 0 0,0 0 0 0 0,0 1 0 0 0,0-1 0 0 0,0 1 0 0 0,0 0 0 0 0,-1 0 0 0 0,1 0 0 0 0,-1 0 0 0 0,0 1 0 0 0,0-1 0 0 0,0 1 0 0 0,0 0 0 0 0,3 6 0 0 0,0 4 6 0 0,-1 1 1 0 0,0 0-1 0 0,-1 0 1 0 0,0 1-1 0 0,-1-1 1 0 0,-1 1-1 0 0,-1-1 0 0 0,0 1 1 0 0,-1 19-1 0 0,-1-26-29 0 0,0 0-1 0 0,0-1 1 0 0,0 1-1 0 0,-1-1 1 0 0,-1 0-1 0 0,1 0 0 0 0,-1 0 1 0 0,-1 0-1 0 0,1 0 1 0 0,-1 0-1 0 0,-1-1 0 0 0,1 0 1 0 0,-1 0-1 0 0,-1 0 1 0 0,1 0-1 0 0,-1-1 0 0 0,0 0 1 0 0,-11 8-1 0 0,-44 26-884 0 0,42-29 328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00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17 291 7293 0 0,'-16'-2'12'0'0,"16"-5"163"0"0,1-3 124 0 0,25-9 1210 0 0,-23 17-1428 0 0,0 0 0 0 0,0 1-1 0 0,1-1 1 0 0,-1 1 0 0 0,0 0 0 0 0,1 0-1 0 0,0 0 1 0 0,-1 0 0 0 0,1 1 0 0 0,-1-1 0 0 0,1 1-1 0 0,0 0 1 0 0,-1 0 0 0 0,1 1 0 0 0,0-1-1 0 0,-1 1 1 0 0,1 0 0 0 0,-1-1 0 0 0,7 4-1 0 0,-7-3-67 0 0,1 0 0 0 0,-1 0-1 0 0,0 0 1 0 0,0 1-1 0 0,0 0 1 0 0,0-1-1 0 0,-1 1 1 0 0,1 0 0 0 0,0 0-1 0 0,-1 0 1 0 0,1 1-1 0 0,-1-1 1 0 0,0 1 0 0 0,0-1-1 0 0,0 1 1 0 0,0 0-1 0 0,0 0 1 0 0,0-1 0 0 0,-1 1-1 0 0,1 1 1 0 0,1 4-1 0 0,-3 4-10 0 0,1 1 0 0 0,-1-1 0 0 0,-1 1 0 0 0,-1-1 0 0 0,1 0 0 0 0,-2 0-1 0 0,0 1 1 0 0,0-1 0 0 0,-1-1 0 0 0,-7 16 0 0 0,-1 5-1 0 0,6-19-45 0 0,6-13 42 0 0,0 1 0 0 0,0-1 0 0 0,0 0 0 0 0,0 0 0 0 0,-1 0 0 0 0,1 0 0 0 0,0 0 0 0 0,0 0 0 0 0,0 0 0 0 0,0 0 0 0 0,0 0 0 0 0,0 0 0 0 0,0 0 0 0 0,0 0 0 0 0,-1 0 0 0 0,1 0 0 0 0,0 0 0 0 0,0 0 0 0 0,0 0 0 0 0,0 0 0 0 0,0 0 0 0 0,0 0 0 0 0,0 0 0 0 0,0 0 0 0 0,-1 0 0 0 0,1 0 0 0 0,0 0 0 0 0,0 0 1 0 0,0-1-1 0 0,0 1 0 0 0,0 0 0 0 0,0 0 0 0 0,0 0 0 0 0,0 0 0 0 0,0 0 0 0 0,0 0 0 0 0,0 0 0 0 0,0 0 0 0 0,-1 0 0 0 0,1 0 0 0 0,0 0 0 0 0,0-1 0 0 0,0 1 0 0 0,0 0 0 0 0,0 0 0 0 0,0 0 0 0 0,0 0 0 0 0,0 0 0 0 0,0 0 0 0 0,0 0 0 0 0,0 0 0 0 0,0-1 0 0 0,0 1 0 0 0,0 0 0 0 0,-3-28-253 0 0,3 19 205 0 0,-2-42-185 0 0,2 0 0 0 0,3 0 1 0 0,1 1-1 0 0,3-1 1 0 0,14-49-1 0 0,-19 92 233 0 0,0 1 1 0 0,0 0-1 0 0,1 0 0 0 0,0 0 1 0 0,0 0-1 0 0,0 1 0 0 0,1-1 1 0 0,0 1-1 0 0,8-10 0 0 0,-9 14-2 0 0,-1 0 0 0 0,0 0 0 0 0,1 0 0 0 0,0 0 0 0 0,-1 0-1 0 0,1 1 1 0 0,0-1 0 0 0,0 1 0 0 0,0-1 0 0 0,0 1 0 0 0,0 0 0 0 0,0 0-1 0 0,0 1 1 0 0,0-1 0 0 0,0 1 0 0 0,0-1 0 0 0,1 1 0 0 0,-1 0 0 0 0,0 0-1 0 0,0 0 1 0 0,0 1 0 0 0,0-1 0 0 0,1 1 0 0 0,-1 0 0 0 0,3 1 0 0 0,0 0 4 0 0,-1 0 0 0 0,1 0 0 0 0,-1 1 0 0 0,0-1 0 0 0,0 1 1 0 0,0 1-1 0 0,0-1 0 0 0,0 1 0 0 0,-1 0 0 0 0,1 0 0 0 0,-1 0 1 0 0,0 0-1 0 0,0 1 0 0 0,5 8 0 0 0,-7-9 1 0 0,0-1 0 0 0,-1 1 0 0 0,1 0-1 0 0,-1-1 1 0 0,0 1 0 0 0,0 0 0 0 0,0 0-1 0 0,0 0 1 0 0,-1 0 0 0 0,1 0 0 0 0,-1 0 0 0 0,0 0-1 0 0,0 0 1 0 0,-1 0 0 0 0,1 0 0 0 0,-1 0-1 0 0,0 0 1 0 0,0 0 0 0 0,0 0 0 0 0,-1-1 0 0 0,1 1-1 0 0,-5 6 1 0 0,3-6 2 0 0,0 1 0 0 0,0-2 0 0 0,0 1 0 0 0,-1 0 0 0 0,1-1 0 0 0,-1 1 0 0 0,0-1 0 0 0,0 0 0 0 0,-7 3 0 0 0,-41 20 25 0 0,52-26-27 0 0,0 1-1 0 0,0-1 0 0 0,-1 1 0 0 0,1-1 1 0 0,0 1-1 0 0,0-1 0 0 0,0 1 1 0 0,0-1-1 0 0,0 1 0 0 0,0 0 1 0 0,0-1-1 0 0,0 1 0 0 0,0-1 1 0 0,0 1-1 0 0,0 0 0 0 0,0-1 1 0 0,0 1-1 0 0,0-1 0 0 0,0 1 1 0 0,0-1-1 0 0,1 1 0 0 0,-1-1 1 0 0,0 1-1 0 0,1-1 0 0 0,-1 1 1 0 0,0-1-1 0 0,1 1 0 0 0,-1-1 1 0 0,0 1-1 0 0,1-1 0 0 0,12 19 26 0 0,10 10 121 0 0,-8-8-58 0 0,2 0-1 0 0,0-2 1 0 0,36 32 0 0 0,-33-30-440 0 0,-18-19 147 0 0,0 1 1 0 0,0-1-1 0 0,0 1 0 0 0,0-1 1 0 0,1 0-1 0 0,-1 0 1 0 0,1 0-1 0 0,-1 0 1 0 0,1-1-1 0 0,3 3 0 0 0,2-4-748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00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37 130 6469 0 0,'1'-9'255'0'0,"2"8"290"0"0,-3 2-488 0 0,1 0-1 0 0,-1 0 0 0 0,0 0 1 0 0,1 0-1 0 0,-1 0 0 0 0,0 0 0 0 0,0 0 1 0 0,0 0-1 0 0,0 0 0 0 0,0 0 1 0 0,0 0-1 0 0,0 0 0 0 0,0 0 1 0 0,0 0-1 0 0,0 2 0 0 0,-6 31 581 0 0,-1 61 0 0 0,7-93-634 0 0,0 0 0 0 0,-1 0 0 0 0,1 0 0 0 0,-1 1 1 0 0,0-1-1 0 0,1 0 0 0 0,-1 0 0 0 0,0 0 0 0 0,0 0 0 0 0,0 0 0 0 0,0 0 0 0 0,-1-1 0 0 0,-1 3 0 0 0,3-3-5 0 0,0-1-1 0 0,-1 0 1 0 0,1 1 0 0 0,0-1-1 0 0,-1 0 1 0 0,1 0-1 0 0,0 0 1 0 0,0 1 0 0 0,-1-1-1 0 0,1 0 1 0 0,0 0-1 0 0,-1 0 1 0 0,1 1 0 0 0,0-1-1 0 0,-1 0 1 0 0,1 0-1 0 0,-1 0 1 0 0,1 0 0 0 0,0 0-1 0 0,-1 0 1 0 0,1 0-1 0 0,0 0 1 0 0,-1 0 0 0 0,1 0-1 0 0,-1 0 1 0 0,1 0-1 0 0,0 0 1 0 0,-1 0 0 0 0,0-1-6 0 0,1 0 1 0 0,-1 1-1 0 0,1-1 1 0 0,-1 0 0 0 0,1 0-1 0 0,-1 1 1 0 0,1-1 0 0 0,-1 0-1 0 0,1 0 1 0 0,0 0-1 0 0,-1 0 1 0 0,1 0 0 0 0,0 1-1 0 0,0-1 1 0 0,-1 0 0 0 0,1 0-1 0 0,0-2 1 0 0,1-8-25 0 0,-1 1-1 0 0,1-1 1 0 0,1 0 0 0 0,0 0 0 0 0,0 0 0 0 0,1 1-1 0 0,1 0 1 0 0,0-1 0 0 0,7-13 0 0 0,2-7 8 0 0,-5 10-2 0 0,17-31-1 0 0,-22 47 24 0 0,0 0 1 0 0,0 0-1 0 0,0 0 0 0 0,1 0 0 0 0,-1 1 0 0 0,1-1 0 0 0,0 1 1 0 0,1 0-1 0 0,-1 0 0 0 0,1 1 0 0 0,6-5 0 0 0,-10 8 9 0 0,0-1 0 0 0,0 1 0 0 0,1-1 0 0 0,-1 1 0 0 0,0 0 0 0 0,0-1 0 0 0,0 1 0 0 0,0 0 0 0 0,0 0 0 0 0,1 0 0 0 0,-1 0 0 0 0,0 0 0 0 0,0 0 0 0 0,0 0 0 0 0,1 1 0 0 0,-1-1 0 0 0,0 0 0 0 0,0 1 0 0 0,0-1 0 0 0,0 0 0 0 0,0 1 0 0 0,0 0 0 0 0,0-1 0 0 0,0 1 1 0 0,0 0-1 0 0,0-1 0 0 0,0 1 0 0 0,0 0 0 0 0,0 0 0 0 0,0 0 0 0 0,-1-1 0 0 0,1 1 0 0 0,0 0 0 0 0,-1 0 0 0 0,1 0 0 0 0,-1 1 0 0 0,1-1 0 0 0,0 1 0 0 0,2 7 46 0 0,0-1-1 0 0,0 1 1 0 0,-1-1 0 0 0,2 11 0 0 0,-1-7 7 0 0,33 127 218 0 0,-33-128-1388 0 0,-1 1 1 0 0,2 22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01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5 157 6065 0 0,'-5'-6'405'0'0,"13"5"507"0"0,8-1-118 0 0,26-14-339 0 0,0 2 0 0 0,74-16-1 0 0,-103 28-458 0 0,0-1 0 0 0,0 0 0 0 0,25-11 1 0 0,-31 11 28 0 0,-1 0 0 0 0,0-1 0 0 0,0 0 0 0 0,0 0 1 0 0,-1 0-1 0 0,1-1 0 0 0,-1 0 0 0 0,9-10 1 0 0,-5 2 100 0 0,-4 8 150 0 0,-4 16-2 0 0,-1-4-212 0 0,-1 8 73 0 0,-1 0 0 0 0,0 0 1 0 0,-6 18-1 0 0,1 2 3 0 0,-10 18-86 0 0,56-92-78 0 0,64-83 34 0 0,-103 122-9 0 0,0 0 1 0 0,0 0-1 0 0,0 0 1 0 0,0 0-1 0 0,0 0 0 0 0,1 0 1 0 0,-1 0-1 0 0,0 0 0 0 0,0 0 1 0 0,0 0-1 0 0,0 0 1 0 0,0 0-1 0 0,0 0 0 0 0,0 0 1 0 0,1 0-1 0 0,-1 0 0 0 0,0 0 1 0 0,0 0-1 0 0,0 0 1 0 0,0 0-1 0 0,0 0 0 0 0,0 0 1 0 0,0 0-1 0 0,0 0 0 0 0,1 0 1 0 0,-1 0-1 0 0,0 0 1 0 0,0 0-1 0 0,0 0 0 0 0,0 0 1 0 0,0 0-1 0 0,0 0 0 0 0,0 1 1 0 0,0-1-1 0 0,0 0 1 0 0,0 0-1 0 0,1 0 0 0 0,-1 0 1 0 0,0 0-1 0 0,0 0 0 0 0,0 0 1 0 0,0 0-1 0 0,0 0 1 0 0,0 1-1 0 0,0-1 0 0 0,0 0 1 0 0,0 0-1 0 0,0 0 0 0 0,0 0 1 0 0,0 0-1 0 0,0 0 1 0 0,0 0-1 0 0,0 1 0 0 0,0-1 1 0 0,0 0-1 0 0,0 0 0 0 0,0 0 1 0 0,0 0-1 0 0,0 0 1 0 0,2 15-27 0 0,-2 21 58 0 0,0-33-13 0 0,0-3-14 0 0,0 1 0 0 0,0 0 0 0 0,0 0 0 0 0,0 0 0 0 0,0-1 0 0 0,0 1-1 0 0,0 0 1 0 0,0 0 0 0 0,0-1 0 0 0,1 1 0 0 0,-1 0 0 0 0,0 0 0 0 0,1-1 0 0 0,-1 1 0 0 0,0 0-1 0 0,1 0 1 0 0,-1-1 0 0 0,0 1 0 0 0,1 0 0 0 0,-1-1 0 0 0,1 1 0 0 0,0-1 0 0 0,-1 1-1 0 0,1-1 1 0 0,0 1 0 0 0,20 1 354 0 0,-9-3-119 0 0,-3 2-107 0 0,-1-1-1 0 0,0 1 1 0 0,0 0-1 0 0,0 0 1 0 0,0 1-1 0 0,15 6 1 0 0,-21-8-135 0 0,0 1 1 0 0,1 0 0 0 0,-1 1 0 0 0,0-1-1 0 0,0 0 1 0 0,0 0 0 0 0,0 1 0 0 0,0 0-1 0 0,0-1 1 0 0,0 1 0 0 0,0 0 0 0 0,-1 0-1 0 0,1 0 1 0 0,-1 0 0 0 0,1 0 0 0 0,-1 0-1 0 0,0 0 1 0 0,0 0 0 0 0,0 1 0 0 0,0-1-1 0 0,0 0 1 0 0,0 1 0 0 0,-1-1 0 0 0,1 1-1 0 0,-1-1 1 0 0,1 4 0 0 0,-2-5-83 0 0,1-1 0 0 0,-1 1 0 0 0,1 0 1 0 0,-1 0-1 0 0,1 0 0 0 0,-1-1 0 0 0,1 1 0 0 0,-1 0 1 0 0,0-1-1 0 0,0 1 0 0 0,1-1 0 0 0,-1 1 0 0 0,0-1 1 0 0,0 1-1 0 0,0-1 0 0 0,1 1 0 0 0,-1-1 0 0 0,0 0 1 0 0,0 1-1 0 0,0-1 0 0 0,0 0 0 0 0,-1 0 0 0 0,0 1-259 0 0,-13 4-946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02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95 9129 0 0,'-1'-9'78'0'0,"-1"0"0"0"0,0 0 0 0 0,0 0 0 0 0,-5-9 0 0 0,6 15-43 0 0,0 0-1 0 0,-1 0 0 0 0,1 1 0 0 0,-1-1 0 0 0,0 0 0 0 0,0 1 0 0 0,0 0 0 0 0,0-1 0 0 0,0 1 0 0 0,0 0 0 0 0,-1 0 0 0 0,1 0 1 0 0,-1 1-1 0 0,1-1 0 0 0,-1 0 0 0 0,-3 0 0 0 0,4 1-27 0 0,1 1-1 0 0,-1 0 1 0 0,0 0 0 0 0,0 0-1 0 0,0 0 1 0 0,0 0-1 0 0,0 0 1 0 0,0 0 0 0 0,0 1-1 0 0,0-1 1 0 0,1 1 0 0 0,-1-1-1 0 0,0 1 1 0 0,0 0 0 0 0,1 0-1 0 0,-1-1 1 0 0,0 1 0 0 0,1 1-1 0 0,-1-1 1 0 0,-2 2 0 0 0,0 0 63 0 0,-1 1-1 0 0,1 0 1 0 0,0 0 0 0 0,0 1 0 0 0,-6 7 0 0 0,-5 17 481 0 0,0 0 0 0 0,2 2-1 0 0,-13 39 1 0 0,0 2 197 0 0,17-51-522 0 0,1 2 0 0 0,1-1 1 0 0,-6 38-1 0 0,13-57-216 0 0,-1 0 0 0 0,1-1 0 0 0,0 1-1 0 0,0 0 1 0 0,0 0 0 0 0,0-1 0 0 0,0 1 0 0 0,1 0 0 0 0,-1-1 0 0 0,1 1-1 0 0,0 0 1 0 0,0-1 0 0 0,0 1 0 0 0,0-1 0 0 0,0 0 0 0 0,1 1 0 0 0,-1-1-1 0 0,3 4 1 0 0,-1-4-6 0 0,0 1 0 0 0,0-1 0 0 0,0 0 0 0 0,0 0 0 0 0,0 0 0 0 0,0 0 0 0 0,0 0 0 0 0,0-1 0 0 0,1 1 0 0 0,-1-1-1 0 0,1 0 1 0 0,4 1 0 0 0,1-1-5 0 0,-1 0 1 0 0,0 0-1 0 0,1-1 0 0 0,-1 0 0 0 0,1-1 0 0 0,-1 1 0 0 0,1-2 0 0 0,-1 1 1 0 0,0-1-1 0 0,0 0 0 0 0,10-5 0 0 0,-8 3-30 0 0,1-2 1 0 0,-1 1-1 0 0,0-1 1 0 0,-1-1-1 0 0,1 0 1 0 0,-1 0-1 0 0,-1-1 1 0 0,1 0-1 0 0,-1-1 1 0 0,-1 0-1 0 0,1 0 1 0 0,-2 0-1 0 0,1-1 0 0 0,-1 0 1 0 0,-1 0-1 0 0,0-1 1 0 0,0 0-1 0 0,-1 1 1 0 0,0-2-1 0 0,4-20 1 0 0,-8 28 21 0 0,1 0 0 0 0,-1 0 0 0 0,0-1 1 0 0,0 1-1 0 0,0 0 0 0 0,0 0 0 0 0,-1 0 0 0 0,0 0 1 0 0,0 0-1 0 0,0 0 0 0 0,0 0 0 0 0,0 0 1 0 0,-1 0-1 0 0,0 0 0 0 0,0 0 0 0 0,0 1 0 0 0,0-1 1 0 0,0 1-1 0 0,-1 0 0 0 0,0-1 0 0 0,1 1 1 0 0,-1 0-1 0 0,0 1 0 0 0,-1-1 0 0 0,1 0 1 0 0,0 1-1 0 0,-1 0 0 0 0,0 0 0 0 0,1 0 0 0 0,-1 0 1 0 0,0 0-1 0 0,0 1 0 0 0,0 0 0 0 0,0 0 1 0 0,0 0-1 0 0,0 0 0 0 0,-7 0 0 0 0,-8 1 10 0 0,1 1 0 0 0,-1 0 0 0 0,0 2 0 0 0,0 0 0 0 0,1 1 0 0 0,0 1 0 0 0,-1 0 0 0 0,2 1 0 0 0,-22 11 0 0 0,39-17-7 0 0,0 0 1 0 0,-1 1-1 0 0,1-1 1 0 0,-1 0 0 0 0,1 0-1 0 0,0 0 1 0 0,-1 0-1 0 0,1 0 1 0 0,0 1 0 0 0,-1-1-1 0 0,1 0 1 0 0,0 0-1 0 0,0 1 1 0 0,-1-1 0 0 0,1 0-1 0 0,0 0 1 0 0,0 1-1 0 0,-1-1 1 0 0,1 0 0 0 0,0 1-1 0 0,0-1 1 0 0,0 0 0 0 0,0 1-1 0 0,-1-1 1 0 0,1 0-1 0 0,0 1 1 0 0,0-1 0 0 0,9 3-369 0 0,18-5-712 0 0,53-20-2438 0 0,-54 16 2379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02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29 186 7165 0 0,'-3'-8'2256'0'0,"3"22"-199"0"0,6 11-1700 0 0,-2 0 1 0 0,0 0-1 0 0,0 30 0 0 0,-4-54-351 0 0,0 49 15 0 0,-2 0 1 0 0,-2 0-1 0 0,-13 64 1 0 0,16-112-57 0 0,0-10-86 0 0,-8-46 82 0 0,1-54 18 0 0,7 62 25 0 0,1-1 0 0 0,2 1 1 0 0,16-88-1 0 0,-16 124 1 0 0,0-1 0 0 0,0 1-1 0 0,2 0 1 0 0,-1 0 0 0 0,1 0 0 0 0,1 0 0 0 0,-1 1 0 0 0,2-1-1 0 0,7-9 1 0 0,-11 15 20 0 0,1 2 0 0 0,-1-1 0 0 0,1 0 1 0 0,0 0-1 0 0,0 1 0 0 0,0 0 0 0 0,0-1 0 0 0,0 1 0 0 0,0 0 0 0 0,1 1 0 0 0,-1-1 0 0 0,1 1 0 0 0,-1-1 0 0 0,1 1 1 0 0,-1 0-1 0 0,1 0 0 0 0,0 0 0 0 0,0 1 0 0 0,-1 0 0 0 0,1-1 0 0 0,0 1 0 0 0,0 1 0 0 0,0-1 0 0 0,-1 0 1 0 0,1 1-1 0 0,0 0 0 0 0,0 0 0 0 0,6 2 0 0 0,3 3 58 0 0,0 0 1 0 0,-1 0-1 0 0,1 1 0 0 0,-1 1 1 0 0,-1 0-1 0 0,0 0 1 0 0,0 2-1 0 0,15 15 0 0 0,-19-18 4 0 0,0 1 0 0 0,0 1-1 0 0,-1-1 1 0 0,0 1 0 0 0,-1 0 0 0 0,0 1-1 0 0,0-1 1 0 0,-1 1 0 0 0,0 0-1 0 0,-1 0 1 0 0,4 21 0 0 0,-7-29-60 0 0,0 0 0 0 0,1 0 1 0 0,-1 1-1 0 0,-1-1 0 0 0,1 0 0 0 0,0 0 1 0 0,0 1-1 0 0,-1-1 0 0 0,1 0 0 0 0,-1 0 1 0 0,0 0-1 0 0,0 0 0 0 0,0 0 0 0 0,0 0 1 0 0,0 0-1 0 0,0 0 0 0 0,0 0 1 0 0,-2 2-1 0 0,0-1 5 0 0,-1 0 0 0 0,1 0 0 0 0,-1 0 0 0 0,1-1 0 0 0,-1 1 0 0 0,0-1 0 0 0,0 0 0 0 0,-7 3 0 0 0,-5 0-41 0 0,0 0-1 0 0,-1-1 0 0 0,-28 2 1 0 0,19-4-669 0 0,0-2 0 0 0,-1-1 1 0 0,-31-6-1 0 0,20 0-829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0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458 220 8365 0 0,'8'-11'158'0'0,"-1"-1"-1"0"0,0 0 1 0 0,9-21 0 0 0,-1 3 319 0 0,-12 23-239 0 0,1 1 1 0 0,-1-1 0 0 0,-1 0-1 0 0,1 0 1 0 0,-1-1-1 0 0,0 1 1 0 0,0-8-1 0 0,-2 13-191 0 0,1 0 1 0 0,-1 0-1 0 0,0 0 0 0 0,-1 0 0 0 0,1 0 0 0 0,0 0 0 0 0,-1 0 1 0 0,1 0-1 0 0,-1 0 0 0 0,1 0 0 0 0,-1 1 0 0 0,0-1 0 0 0,0 0 1 0 0,0 0-1 0 0,0 1 0 0 0,0-1 0 0 0,0 1 0 0 0,0-1 0 0 0,0 1 1 0 0,-1-1-1 0 0,1 1 0 0 0,-1 0 0 0 0,1-1 0 0 0,-1 1 0 0 0,1 0 1 0 0,-1 0-1 0 0,0 0 0 0 0,0 0 0 0 0,1 1 0 0 0,-1-1 0 0 0,-3 0 1 0 0,-2-2-31 0 0,0 2 0 0 0,0-1 1 0 0,0 1-1 0 0,0 0 0 0 0,0 0 1 0 0,0 1-1 0 0,0 0 1 0 0,0 0-1 0 0,0 1 0 0 0,0 0 1 0 0,0 0-1 0 0,0 1 0 0 0,0 0 1 0 0,0 0-1 0 0,0 0 1 0 0,-9 6-1 0 0,8-4 20 0 0,0 1 0 0 0,1 0 0 0 0,0 0 0 0 0,0 1 0 0 0,0 0 0 0 0,1 0 0 0 0,0 1 0 0 0,0-1 0 0 0,0 1 0 0 0,1 1 0 0 0,0-1 0 0 0,-7 15 0 0 0,-9 28 312 0 0,1 0 0 0 0,-15 66 1 0 0,-14 109 376 0 0,6 56-439 0 0,33-223-654 0 0,-27 90-1 0 0,36-144 105 0 0,-1 1-1 0 0,0 0 0 0 0,0-1 0 0 0,0 0 1 0 0,0 1-1 0 0,-1-1 0 0 0,-4 5 0 0 0,6-8 145 0 0,1-1 0 0 0,-1 1 0 0 0,1-1 0 0 0,-1 1 0 0 0,0 0 0 0 0,0-1-1 0 0,1 1 1 0 0,-1-1 0 0 0,0 0 0 0 0,0 1 0 0 0,1-1 0 0 0,-1 0 0 0 0,0 1 0 0 0,0-1 0 0 0,0 0-1 0 0,0 0 1 0 0,0 0 0 0 0,-1 0 0 0 0,1 0-32 0 0,-1 0-1 0 0,1-1 1 0 0,0 1 0 0 0,0-1-1 0 0,0 1 1 0 0,0-1-1 0 0,0 0 1 0 0,0 1 0 0 0,0-1-1 0 0,0 0 1 0 0,0 0 0 0 0,0 0-1 0 0,0 0 1 0 0,0 1 0 0 0,0-1-1 0 0,0 0 1 0 0,0-2-1 0 0,-8-11-1154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12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26 6721 0 0,'1'-12'17'0'0,"-1"11"-5"0"0,0 1 0 0 0,0 0-1 0 0,0-1 1 0 0,0 1 0 0 0,1 0 0 0 0,-1-1 0 0 0,0 1-1 0 0,0 0 1 0 0,0-1 0 0 0,0 1 0 0 0,0 0-1 0 0,0-1 1 0 0,0 1 0 0 0,0 0 0 0 0,0-1 0 0 0,0 1-1 0 0,0 0 1 0 0,0-1 0 0 0,0 1 0 0 0,0 0 0 0 0,0-1-1 0 0,0 1 1 0 0,-1 0 0 0 0,1-1 0 0 0,0 1-1 0 0,0 0 1 0 0,0-1 0 0 0,0 1 0 0 0,-1 0 0 0 0,1 0-1 0 0,0-1 1 0 0,0 1 0 0 0,-1 0 0 0 0,1 0-1 0 0,0-1 1 0 0,0 1 0 0 0,-1 0 0 0 0,1 0 0 0 0,0 0-1 0 0,-1 0 1 0 0,1-1 0 0 0,0 1 0 0 0,-1 0-1 0 0,1 0 1 0 0,0 0 0 0 0,-1 0 0 0 0,1 0 0 0 0,0 0-1 0 0,-1 0 1 0 0,1 0 0 0 0,-1 0 0 0 0,1 2 147 0 0,0-1-1 0 0,-1 1 1 0 0,1 0 0 0 0,0 0 0 0 0,0 0 0 0 0,0-1-1 0 0,0 1 1 0 0,1 0 0 0 0,-1 0 0 0 0,0-1 0 0 0,1 1 0 0 0,0 2-1 0 0,-1-3-29 0 0,2 16 326 0 0,-1-1 1 0 0,0 1-1 0 0,-3 20 0 0 0,1 2 51 0 0,-15 203 1208 0 0,-1 0-1240 0 0,26-87-462 0 0,-7-122-19 0 0,-1-28-156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13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5 130 7069 0 0,'0'0'-106'0'0,"-1"3"195"0"0,-2 16 4659 0 0,8-15-4452 0 0,15 13-61 0 0,-15-13 322 0 0,30-2-465 0 0,155 9-53 0 0,60-3-24 0 0,-79-12 2 0 0,-111 1-5 0 0,1363-107 690 0 0,-1145 62-578 0 0,-271 47-310 0 0,-6-5-592 0 0,7-14 94 0 0,-7 15-223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13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89 294 6753 0 0,'-16'-8'236'0'0,"0"-1"1"0"0,1-1 0 0 0,-17-13 0 0 0,31 23-209 0 0,1 0 0 0 0,-1-1 1 0 0,1 1-1 0 0,-1 0 0 0 0,1 0 0 0 0,-1-1 1 0 0,1 1-1 0 0,0 0 0 0 0,-1-1 0 0 0,1 1 0 0 0,-1 0 1 0 0,1-1-1 0 0,0 1 0 0 0,-1-1 0 0 0,1 1 1 0 0,0-1-1 0 0,-1 1 0 0 0,1-1 0 0 0,0 1 0 0 0,0-1 1 0 0,-1 1-1 0 0,1-1 0 0 0,0 1 0 0 0,0-1 0 0 0,0 1 1 0 0,0-1-1 0 0,0 1 0 0 0,0-1 0 0 0,0 0 1 0 0,0 1-1 0 0,0-1 0 0 0,0 1 0 0 0,0-1 0 0 0,0 1 1 0 0,0-1-1 0 0,0 1 0 0 0,1-1 0 0 0,-1 1 0 0 0,0-1 1 0 0,0 1-1 0 0,1-2 0 0 0,22-10 800 0 0,-19 10-810 0 0,16-5 214 0 0,1 1 0 0 0,0 1 1 0 0,0 1-1 0 0,37-3 0 0 0,-13 2-24 0 0,463-36 668 0 0,-311 30-736 0 0,954-57 70 0 0,-723 17-340 0 0,-421 50 132 0 0,8-2 18 0 0,-32 2-102 0 0,-30 5-231 0 0,44-4 232 0 0,-1 1 0 0 0,1 0 0 0 0,0 0-1 0 0,0 0 1 0 0,0 0 0 0 0,0 0 0 0 0,0 1 0 0 0,0-1 0 0 0,1 1 0 0 0,-1 0 0 0 0,0 0-1 0 0,-2 3 1 0 0,-1 0-386 0 0,5-4 383 0 0,0-1-1 0 0,1 1 0 0 0,-1-1 1 0 0,0 1-1 0 0,1-1 1 0 0,-1 1-1 0 0,1 0 1 0 0,-1-1-1 0 0,1 1 0 0 0,0 0 1 0 0,-1-1-1 0 0,1 1 1 0 0,0 0-1 0 0,-1-1 1 0 0,1 1-1 0 0,0 0 1 0 0,0 0-1 0 0,0 0 0 0 0,-1-1 1 0 0,1 1-1 0 0,0 1 1 0 0,0-1-86 0 0,-17-16-337 0 0,6 4 514 0 0,-3-3 108 0 0,14 14-111 0 0,0 0 1 0 0,0-1-1 0 0,0 1 1 0 0,0 0-1 0 0,0 0 1 0 0,0 0-1 0 0,-1 0 1 0 0,1 0 0 0 0,0-1-1 0 0,0 1 1 0 0,0 0-1 0 0,0 0 1 0 0,0 0-1 0 0,0 0 1 0 0,0 0 0 0 0,0 0-1 0 0,0-1 1 0 0,0 1-1 0 0,-1 0 1 0 0,1 0-1 0 0,0 0 1 0 0,0 0-1 0 0,0 0 1 0 0,0 0 0 0 0,0 0-1 0 0,-1 0 1 0 0,1 0-1 0 0,0 0 1 0 0,0 0-1 0 0,0 0 1 0 0,0 0-1 0 0,0 0 1 0 0,-1 0 0 0 0,1 0-1 0 0,0 0 1 0 0,0 0-1 0 0,0 0 1 0 0,0 0-1 0 0,0 0 1 0 0,-1 0 0 0 0,1 0-1 0 0,0 0 1 0 0,0 0-1 0 0,0 0 1 0 0,0 0-1 0 0,0 0 1 0 0,-1 0-1 0 0,1 0 1 0 0,0 0 0 0 0,0 0-1 0 0,0 0 1 0 0,0 1-1 0 0,0-1 1 0 0,0 0-1 0 0,0 0 1 0 0,-1 0 0 0 0,1 0-1 0 0,0 0 1 0 0,0 0-1 0 0,0 1 1 0 0,0-1-1 0 0,0 0 1 0 0,0 0-1 0 0,11 188 3130 0 0,-21 187-1129 0 0,5-247-1613 0 0,-2 398 296 0 0,12-443-831 0 0,-4-78 28 0 0,0 2-641 0 0,-2-7 717 0 0,1 0 0 0 0,0 1 0 0 0,0-1 0 0 0,0 0 0 0 0,0 0 0 0 0,0 0 0 0 0,0 0 0 0 0,0 0 0 0 0,-1 0 0 0 0,1 0 0 0 0,0 0 0 0 0,0 0 0 0 0,0 0 0 0 0,0 0 0 0 0,0 1-1 0 0,-1-1 1 0 0,1 0 0 0 0,0 0 0 0 0,0 0 0 0 0,0 0 0 0 0,0 0 0 0 0,-1 0 0 0 0,1 0 0 0 0,0 0 0 0 0,0 0 0 0 0,0-1 0 0 0,0 1 0 0 0,0 0 0 0 0,-1 0 0 0 0,1 0 0 0 0,0 0 0 0 0,0 0 0 0 0,0 0 0 0 0,0 0 0 0 0,0 0 0 0 0,-1 0 0 0 0,1 0 0 0 0,0 0 0 0 0,0-1 0 0 0,0 1 0 0 0,0 0 0 0 0,0 0 0 0 0,0 0 0 0 0,0 0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21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5 7197 0 0,'-2'-2'-102'0'0,"-2"-1"13"0"0,-1 12-87 0 0,-4 19 286 0 0,1 0 0 0 0,2 1 0 0 0,1 1 1 0 0,1-1-1 0 0,1 0 0 0 0,2 1 0 0 0,2 31 0 0 0,12 43-688 0 0,-10-83 182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21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64 334 8201 0 0,'-10'-14'246'0'0,"-1"-1"0"0"0,-13-28 0 0 0,17 32-59 0 0,5 6-77 0 0,0-1 0 0 0,0 1-1 0 0,1 0 1 0 0,-1-1 0 0 0,1 1 0 0 0,1-1-1 0 0,-1 0 1 0 0,1 1 0 0 0,0-1 0 0 0,0 1-1 0 0,0-1 1 0 0,3-10 0 0 0,-2 8-50 0 0,1-1 0 0 0,0 1 0 0 0,1-1 1 0 0,0 1-1 0 0,0 0 0 0 0,1 0 0 0 0,7-11 0 0 0,-5 12-43 0 0,0-1-1 0 0,0 1 1 0 0,1 0-1 0 0,0 1 1 0 0,1 0-1 0 0,-1 0 1 0 0,1 0-1 0 0,0 1 1 0 0,1 0-1 0 0,-1 1 1 0 0,1 0-1 0 0,0 0 1 0 0,15-4-1 0 0,-16 6-10 0 0,1 0 0 0 0,-1 0 0 0 0,1 1 0 0 0,-1 0 0 0 0,1 1 0 0 0,-1 0 0 0 0,1 0 0 0 0,-1 1 0 0 0,1 0 0 0 0,-1 0 0 0 0,1 1 0 0 0,-1 0 0 0 0,0 1 0 0 0,0-1 0 0 0,12 7 0 0 0,-16-7-9 0 0,-1 1 1 0 0,0-1-1 0 0,0 0 0 0 0,0 1 1 0 0,0 0-1 0 0,0 0 0 0 0,-1 0 1 0 0,1 0-1 0 0,-1 0 0 0 0,0 0 1 0 0,0 0-1 0 0,0 1 0 0 0,0-1 1 0 0,-1 1-1 0 0,1 0 0 0 0,-1-1 1 0 0,0 1-1 0 0,0 0 0 0 0,1 6 1 0 0,-1 0 7 0 0,-1 0 0 0 0,1-1 0 0 0,-2 1 0 0 0,1 0 0 0 0,-1-1 1 0 0,-4 16-1 0 0,4-20-1 0 0,-7 28 4 0 0,-1-1 0 0 0,-14 34 0 0 0,19-56-13 0 0,-1 0 0 0 0,0-1 1 0 0,-1 1-1 0 0,0-1 0 0 0,0 0 0 0 0,-1-1 0 0 0,0 1 0 0 0,-1-1 0 0 0,0-1 0 0 0,-13 10 0 0 0,-75 44-270 0 0,42-29-2083 0 0,45-26 1418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21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18 122 8297 0 0,'0'0'18'0'0,"0"-1"-1"0"0,0 0 1 0 0,0 1 0 0 0,0-1 0 0 0,0 1-1 0 0,0-1 1 0 0,0 1 0 0 0,0-1 0 0 0,-1 1-1 0 0,1-1 1 0 0,0 1 0 0 0,0-1 0 0 0,0 1-1 0 0,-1-1 1 0 0,1 1 0 0 0,0-1 0 0 0,-1 1-1 0 0,1-1 1 0 0,0 1 0 0 0,-1-1 0 0 0,1 1-1 0 0,0 0 1 0 0,-1-1 0 0 0,1 1 0 0 0,-1 0-1 0 0,1-1 1 0 0,-1 1 0 0 0,1 0 0 0 0,-1-1-1 0 0,-8-5 502 0 0,9 4 173 0 0,5 2 209 0 0,-4 0-865 0 0,-1 0 1 0 0,1 1-1 0 0,0-1 0 0 0,-1 0 0 0 0,1 0 1 0 0,-1 1-1 0 0,1-1 0 0 0,-1 0 0 0 0,1 1 1 0 0,-1-1-1 0 0,1 1 0 0 0,-1-1 0 0 0,1 0 1 0 0,-1 1-1 0 0,1-1 0 0 0,-1 1 0 0 0,0-1 1 0 0,1 1-1 0 0,-1-1 0 0 0,0 1 0 0 0,1 0 1 0 0,-1-1-1 0 0,0 1 0 0 0,0-1 1 0 0,0 2-1 0 0,4 16 179 0 0,1 0 0 0 0,8 22 1 0 0,4 23-124 0 0,-10-40-77 0 0,-6-17-12 0 0,0 0-1 0 0,1-1 1 0 0,0 1-1 0 0,0-1 1 0 0,0 0 0 0 0,6 10-1 0 0,-8-15-1 0 0,0 0-1 0 0,0 0 0 0 0,0 0 1 0 0,1 0-1 0 0,-1 0 1 0 0,0 1-1 0 0,0-1 1 0 0,0 0-1 0 0,0 0 0 0 0,0 0 1 0 0,1 0-1 0 0,-1 0 1 0 0,0 0-1 0 0,0 0 0 0 0,0 0 1 0 0,1 0-1 0 0,-1 0 1 0 0,0 0-1 0 0,0 0 1 0 0,0 0-1 0 0,0 0 0 0 0,1 0 1 0 0,-1 0-1 0 0,0 0 1 0 0,0 0-1 0 0,0 0 0 0 0,0 0 1 0 0,1-1-1 0 0,-1 1 1 0 0,0 0-1 0 0,0 0 1 0 0,0 0-1 0 0,0 0 0 0 0,0 0 1 0 0,0 0-1 0 0,1 0 1 0 0,-1-1-1 0 0,0 1 0 0 0,0 0 1 0 0,0 0-1 0 0,0 0 1 0 0,0 0-1 0 0,3-2 2 0 0,1-1-1 0 0,-2 1 1 0 0,1 0-1 0 0,0-1 1 0 0,0 1-1 0 0,-1-1 1 0 0,1 0-1 0 0,-1 0 1 0 0,3-4-1 0 0,9-17-2 0 0,15-30 0 0 0,-25 43 0 0 0,1 0-1 0 0,-1 0 0 0 0,-1 0 1 0 0,0-1-1 0 0,-1 1 0 0 0,0-1 1 0 0,1-17-1 0 0,1-10 9 0 0,3-10 39 0 0,-6 32-4414 0 0,-1 38 3539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22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1 169 7905 0 0,'1'-9'-95'0'0,"2"-1"114"0"0,-1 3 32 0 0,0 1 0 0 0,-1-1 0 0 0,0 1 0 0 0,0-1-1 0 0,-1-7 1 0 0,1-4 49 0 0,-1 8 5 0 0,0 1 0 0 0,1-1 0 0 0,0 1 0 0 0,4-16 0 0 0,-4 24-57 0 0,-1 0 1 0 0,0 0 0 0 0,1-1-1 0 0,-1 1 1 0 0,1 0-1 0 0,0 0 1 0 0,-1 0 0 0 0,1 0-1 0 0,0 0 1 0 0,0 0-1 0 0,0 0 1 0 0,0 0 0 0 0,0 0-1 0 0,0 0 1 0 0,0 0-1 0 0,0 0 1 0 0,0 1 0 0 0,4-3 1379 0 0,-2 26-1398 0 0,8 75-52 0 0,-9-76 24 0 0,-2 0 1 0 0,0-1-1 0 0,-6 40 1 0 0,0 8 43 0 0,4 40-50 0 0,1-99-7 0 0,0-8 10 0 0,4-5 4 0 0,11-19 8 0 0,-11 19-10 0 0,3-6-1 0 0,1 0 1 0 0,0 1-1 0 0,17-16 1 0 0,-19 21-3 0 0,0-1 0 0 0,-1 1 1 0 0,1 0-1 0 0,1 0 0 0 0,-1 1 1 0 0,0-1-1 0 0,1 1 0 0 0,-1 0 1 0 0,1 1-1 0 0,-1-1 0 0 0,1 1 1 0 0,11-1-1 0 0,-12 2 1 0 0,0 0-1 0 0,0 0 1 0 0,0 0 0 0 0,0 0 0 0 0,0 1-1 0 0,0 0 1 0 0,0 0 0 0 0,-1 0-1 0 0,1 1 1 0 0,6 2 0 0 0,-10-3 0 0 0,1 0 1 0 0,-1 0 0 0 0,1 0-1 0 0,-1 0 1 0 0,0 1-1 0 0,1-1 1 0 0,-1 0-1 0 0,0 1 1 0 0,0-1 0 0 0,0 1-1 0 0,0-1 1 0 0,0 1-1 0 0,0 0 1 0 0,0-1-1 0 0,-1 1 1 0 0,1 0 0 0 0,-1 0-1 0 0,1-1 1 0 0,-1 1-1 0 0,1 0 1 0 0,-1 0-1 0 0,0 0 1 0 0,0 0 0 0 0,0-1-1 0 0,-1 5 1 0 0,1 4-104 0 0,-14 2-108 0 0,-45 35-97 0 0,57-46 225 0 0,0 1 1 0 0,0-1-1 0 0,-1 0 1 0 0,1 0-1 0 0,0 0 0 0 0,0 0 1 0 0,-1 0-1 0 0,1 0 1 0 0,-1-1-1 0 0,1 1 0 0 0,0-1 1 0 0,-1 1-1 0 0,1-1 1 0 0,-1 0-1 0 0,1 0 1 0 0,-1 0-1 0 0,1-1 0 0 0,-1 1 1 0 0,1-1-1 0 0,-1 1 1 0 0,1-1-1 0 0,-1 0 0 0 0,1 1 1 0 0,0-1-1 0 0,0-1 1 0 0,-1 1-1 0 0,1 0 0 0 0,0 0 1 0 0,0-1-1 0 0,-2-1 1 0 0,-4-2-439 0 0,-5-3-319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22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18 6625 0 0,'0'-3'436'0'0,"1"2"-379"0"0,-1 1 0 0 0,0 0 1 0 0,0-1-1 0 0,1 1 0 0 0,-1 0 1 0 0,0-1-1 0 0,0 1 0 0 0,0-1 1 0 0,0 1-1 0 0,0-1 0 0 0,1 1 1 0 0,-1 0-1 0 0,0-1 1 0 0,0 1-1 0 0,0-1 0 0 0,0 1 1 0 0,0-1-1 0 0,0 1 0 0 0,0 0 1 0 0,-1-1-1 0 0,1 1 0 0 0,0-1 1 0 0,0 1-1 0 0,0-1 1 0 0,0 1-1 0 0,0 0 0 0 0,-1-1 1 0 0,1 1-1 0 0,0 0 0 0 0,0-1 1 0 0,-1 1-1 0 0,1 0 0 0 0,-3-2 1463 0 0,10 12-192 0 0,1 10-1087 0 0,-1 1 0 0 0,-1-1 1 0 0,6 39-1 0 0,-2-6-171 0 0,-4-28-124 0 0,-1 0 0 0 0,-1 1 0 0 0,1 30 0 0 0,-6-52-306 0 0,1 0 0 0 0,-1 1 0 0 0,0-1 0 0 0,-1 0 0 0 0,-2 8 0 0 0,3-10-14 0 0,-3 2-679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23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1 385 7905 0 0,'6'-4'-36'0'0,"0"0"361"0"0,1 0 1 0 0,-1 0-1 0 0,1 1 1 0 0,12-5-1 0 0,-18 8-255 0 0,0 0-1 0 0,0-1 1 0 0,-1 1 0 0 0,1 0-1 0 0,0 0 1 0 0,0 0 0 0 0,0 0 0 0 0,0 0-1 0 0,0 0 1 0 0,0 0 0 0 0,0 0-1 0 0,0 0 1 0 0,0 1 0 0 0,0-1-1 0 0,0 0 1 0 0,0 1 0 0 0,0-1-1 0 0,1 1 1 0 0,-2 0-11 0 0,1 0 0 0 0,0 0 0 0 0,0 0 0 0 0,-1 0 1 0 0,1 0-1 0 0,-1 0 0 0 0,1 0 0 0 0,-1 0 0 0 0,1 0 0 0 0,-1 0 0 0 0,1 0 0 0 0,-1 0 0 0 0,0 0 0 0 0,0 0 0 0 0,0 1 0 0 0,1-1 1 0 0,-1 0-1 0 0,0 0 0 0 0,-1 2 0 0 0,1 167 379 0 0,-4-145-3154 0 0</inkml:trace>
  <inkml:trace contextRef="#ctx0" brushRef="#br0" timeOffset="1">306 39 9061 0 0,'0'-10'-153'0'0,"-1"-12"-10"0"0,0 22 163 0 0,1-1 0 0 0,-1 1 0 0 0,1-1 0 0 0,0 1 0 0 0,-1-1 0 0 0,1 1 0 0 0,-1-1 0 0 0,1 1 0 0 0,-1 0 0 0 0,0-1 0 0 0,1 1 0 0 0,-1 0 0 0 0,1-1 0 0 0,-1 1-1 0 0,0 0 1 0 0,1 0 0 0 0,-1-1 0 0 0,0 1 0 0 0,1 0 0 0 0,-1 0 0 0 0,0 0 0 0 0,1 0 0 0 0,-1 0 0 0 0,0 0 0 0 0,1 0 0 0 0,-1 0 0 0 0,0 0 0 0 0,1 0 0 0 0,-1 1 0 0 0,1-1 0 0 0,-2 1-1 0 0,-3 0 25 0 0,0 1 0 0 0,0 0-1 0 0,0 0 1 0 0,0 0-1 0 0,1 0 1 0 0,-1 1-1 0 0,1 0 1 0 0,0 0-1 0 0,-1 0 1 0 0,1 1-1 0 0,1-1 1 0 0,-1 1-1 0 0,1 0 1 0 0,-6 8-1 0 0,5-7-184 0 0,0 1 0 0 0,1 0 1 0 0,0 0-1 0 0,0-1 0 0 0,1 2 0 0 0,-1-1 0 0 0,2 0 0 0 0,-1 0 0 0 0,0 1 0 0 0,1-1 0 0 0,0 12 0 0 0,1-2-623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23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85 115 6845 0 0,'3'-2'67'0'0,"-1"-1"1"0"0,1 1 0 0 0,-1 0 0 0 0,0-1 0 0 0,0 0 0 0 0,0 1-1 0 0,0-1 1 0 0,0 0 0 0 0,-1 0 0 0 0,0 0 0 0 0,1 0 0 0 0,-1 0-1 0 0,0-1 1 0 0,0 1 0 0 0,-1 0 0 0 0,1 0 0 0 0,0-7 0 0 0,-1 8 21 0 0,0 0 0 0 0,1-1 0 0 0,-1 1 0 0 0,0 0 0 0 0,-1-1 0 0 0,1 1 0 0 0,0 0 0 0 0,0 0 0 0 0,-1-1 0 0 0,0 1 0 0 0,1 0 0 0 0,-1 0 0 0 0,0 0 0 0 0,0 0 0 0 0,0 0 1 0 0,0 0-1 0 0,0 0 0 0 0,-1 0 0 0 0,1 0 0 0 0,-1 0 0 0 0,1 1 0 0 0,-1-1 0 0 0,0 0 0 0 0,1 1 0 0 0,-1 0 0 0 0,-3-3 0 0 0,3 4-35 0 0,0 0-1 0 0,0-1 0 0 0,0 1 1 0 0,0 0-1 0 0,0 0 0 0 0,0 0 1 0 0,0 0-1 0 0,0 1 0 0 0,0-1 1 0 0,0 0-1 0 0,0 1 1 0 0,1 0-1 0 0,-1-1 0 0 0,0 1 1 0 0,0 0-1 0 0,0 0 0 0 0,1 0 1 0 0,-1 0-1 0 0,1 0 0 0 0,-1 0 1 0 0,1 0-1 0 0,-1 1 0 0 0,1-1 1 0 0,-1 0-1 0 0,0 3 0 0 0,-3 1 84 0 0,1 0-1 0 0,0 1 0 0 0,0-1 1 0 0,0 1-1 0 0,-5 11 0 0 0,7-11-54 0 0,0 0 1 0 0,0 0-1 0 0,1 1 0 0 0,0-1 0 0 0,0 0 0 0 0,0 0 0 0 0,1 1 1 0 0,0-1-1 0 0,0 0 0 0 0,0 0 0 0 0,1 1 0 0 0,0-1 1 0 0,1 0-1 0 0,-1 0 0 0 0,1 0 0 0 0,0 0 0 0 0,1 0 1 0 0,-1 0-1 0 0,1-1 0 0 0,0 1 0 0 0,8 9 0 0 0,-6-8-68 0 0,1 0-1 0 0,0 0 0 0 0,1-1 0 0 0,-1 0 1 0 0,1 0-1 0 0,0-1 0 0 0,1 0 0 0 0,-1 0 1 0 0,1-1-1 0 0,0 0 0 0 0,0 0 0 0 0,1-1 1 0 0,-1 0-1 0 0,17 3 0 0 0,56 4-2434 0 0,-53-9 1137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0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9433 0 0,'0'-4'29'0'0,"0"1"-1"0"0,1-1 1 0 0,0 1 0 0 0,-1 0-1 0 0,1-1 1 0 0,0 1 0 0 0,1 0 0 0 0,-1 0-1 0 0,1-1 1 0 0,-1 1 0 0 0,1 0-1 0 0,0 1 1 0 0,4-6 0 0 0,-3 5 149 0 0,1 1 1 0 0,-1-1-1 0 0,1 1 1 0 0,0 0-1 0 0,0 0 0 0 0,0 0 1 0 0,0 0-1 0 0,0 0 1 0 0,0 1-1 0 0,8-2 1 0 0,14-2 559 0 0,1 1 1 0 0,-1 2 0 0 0,1 0-1 0 0,28 2 1 0 0,108 18-481 0 0,-115-5-2004 0 0,-29-8 172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23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412 136 7357 0 0,'16'-24'107'0'0,"-11"18"-21"0"0,0-1-1 0 0,-1 0 1 0 0,0 0 0 0 0,6-13-1 0 0,-10 18-55 0 0,1 0 1 0 0,0 0-1 0 0,-1-1 0 0 0,0 1 0 0 0,1 0 0 0 0,-1-1 0 0 0,0 1 0 0 0,0 0 0 0 0,0-1 0 0 0,-1 1 1 0 0,1 0-1 0 0,0 0 0 0 0,-1-1 0 0 0,1 1 0 0 0,-1 0 0 0 0,0 0 0 0 0,0 0 0 0 0,0-1 0 0 0,0 1 1 0 0,0 0-1 0 0,-2-2 0 0 0,1 3-20 0 0,1-1 0 0 0,-1 1 1 0 0,0 0-1 0 0,1 0 0 0 0,-1 0 1 0 0,0 0-1 0 0,0 0 0 0 0,0 0 1 0 0,0 0-1 0 0,0 0 0 0 0,0 1 1 0 0,0-1-1 0 0,0 1 0 0 0,0 0 0 0 0,0-1 1 0 0,0 1-1 0 0,0 0 0 0 0,0 0 1 0 0,0 0-1 0 0,0 1 0 0 0,-4 0 1 0 0,-45 11 328 0 0,49-11-310 0 0,-17 5 227 0 0,0 1 0 0 0,0 1 0 0 0,1 1 0 0 0,0 1 0 0 0,-20 13 0 0 0,31-18-159 0 0,1 0-1 0 0,-1 0 1 0 0,1 0 0 0 0,0 1-1 0 0,0 0 1 0 0,1 0 0 0 0,0 0-1 0 0,0 1 1 0 0,1 0 0 0 0,-1 0-1 0 0,1 0 1 0 0,1 0 0 0 0,-1 1-1 0 0,1-1 1 0 0,-3 15-1 0 0,5-19-72 0 0,1 0-1 0 0,0-1 1 0 0,-1 1-1 0 0,1-1 1 0 0,0 1-1 0 0,0 0 1 0 0,1-1-1 0 0,-1 1 1 0 0,0-1-1 0 0,1 1 1 0 0,0-1-1 0 0,-1 1 0 0 0,1-1 1 0 0,0 1-1 0 0,1-1 1 0 0,-1 1-1 0 0,0-1 1 0 0,0 0-1 0 0,4 4 1 0 0,-2-4-6 0 0,0 1 0 0 0,0 0 0 0 0,0-1 0 0 0,1 0 0 0 0,-1 0 0 0 0,1 0 0 0 0,0 0 0 0 0,-1 0 0 0 0,1-1 0 0 0,0 0 0 0 0,6 2 0 0 0,7 0-1 0 0,1-1 1 0 0,-1-1 0 0 0,1 0-1 0 0,26-3 1 0 0,-15 2-14 0 0,-19 0-1 0 0,1 0 1 0 0,18-3-1 0 0,-70-1 55 0 0,0 10 141 0 0,1 1-1 0 0,0 2 1 0 0,0 1 0 0 0,-51 23-1 0 0,79-29-55 0 0,1 2 0 0 0,0 0 0 0 0,-12 8 0 0 0,20-11-83 0 0,-1-1 0 0 0,1 1 0 0 0,0 0 0 0 0,-1 0 1 0 0,1 0-1 0 0,1 0 0 0 0,-1 0 0 0 0,0 1 1 0 0,1 0-1 0 0,0-1 0 0 0,0 1 0 0 0,-3 6 0 0 0,5-8-40 0 0,-1-1-1 0 0,1 1 0 0 0,0-1 0 0 0,0 0 0 0 0,0 1 0 0 0,0-1 0 0 0,0 1 1 0 0,1-1-1 0 0,-1 1 0 0 0,0-1 0 0 0,1 0 0 0 0,-1 1 0 0 0,1-1 0 0 0,-1 0 1 0 0,1 1-1 0 0,-1-1 0 0 0,1 0 0 0 0,0 0 0 0 0,0 1 0 0 0,0-1 0 0 0,0 0 0 0 0,0 0 1 0 0,0 0-1 0 0,0 0 0 0 0,0 0 0 0 0,0 0 0 0 0,0 0 0 0 0,0-1 0 0 0,1 1 1 0 0,-1 0-1 0 0,0-1 0 0 0,1 1 0 0 0,-1-1 0 0 0,0 1 0 0 0,3-1 0 0 0,5 4 30 0 0,1-2 1 0 0,0 1-1 0 0,16 0 0 0 0,-25-2-46 0 0,20 1-128 0 0,1 0 0 0 0,0-2 0 0 0,0 0-1 0 0,0-2 1 0 0,0 0 0 0 0,31-8 0 0 0,-35 5-654 0 0,1-1 1 0 0,-1 0 0 0 0,-1-2-1 0 0,25-13 1 0 0,-16 5-711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24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52 276 7681 0 0,'43'-18'2577'0'0,"-32"13"-2503"0"0,121-58 126 0 0,-105 48-65 0 0,-24 12-97 0 0,-2 2 277 0 0,-8-3-257 0 0,-10-3-38 0 0,-1 0 1 0 0,0 2 0 0 0,0 0 0 0 0,-26-4 0 0 0,39 8 5 0 0,1 1 0 0 0,-1-1 1 0 0,1 1-1 0 0,-1 1 0 0 0,1-1 0 0 0,0 1 1 0 0,-1-1-1 0 0,1 1 0 0 0,-1 1 1 0 0,1-1-1 0 0,0 1 0 0 0,-5 2 0 0 0,-3 1 113 0 0,9-4 1193 0 0,-9 16-1164 0 0,-34 53 2 0 0,35-53 415 0 0,17-4-505 0 0,-3-4-71 0 0,1-1 0 0 0,0-1 1 0 0,1 1-1 0 0,0-1 0 0 0,0 0 1 0 0,11 12-1 0 0,-13-16-9 0 0,0 0 1 0 0,0-1-1 0 0,0 1 0 0 0,1-1 0 0 0,-1 0 1 0 0,1 0-1 0 0,0 0 0 0 0,0 0 0 0 0,-1 0 0 0 0,1-1 1 0 0,0 0-1 0 0,0 0 0 0 0,1 0 0 0 0,-1 0 1 0 0,0-1-1 0 0,0 0 0 0 0,0 0 0 0 0,0 0 1 0 0,1 0-1 0 0,-1 0 0 0 0,6-2 0 0 0,-1 0-81 0 0,-1-1 0 0 0,1 1 0 0 0,-1-2 0 0 0,1 1 0 0 0,-1-1 0 0 0,0 0 0 0 0,-1-1 0 0 0,1 0 0 0 0,-1 0 0 0 0,0 0 0 0 0,0-1 0 0 0,0 0 0 0 0,-1-1 0 0 0,0 1 0 0 0,0-1 0 0 0,-1-1 0 0 0,0 1 0 0 0,0-1 0 0 0,0 1 0 0 0,3-10 0 0 0,5-16-130 0 0,0-1 0 0 0,-2 0 0 0 0,-2-1 0 0 0,6-41 0 0 0,-11 55 231 0 0,-3 18 1275 0 0,-6 28-1023 0 0,-17 82-55 0 0,20-95-160 0 0,0 0-1 0 0,0 0 0 0 0,1 0 1 0 0,1-1-1 0 0,0 1 0 0 0,0 0 1 0 0,4 18-1 0 0,-1-14-15 0 0,10 36-374 0 0,-12-50-69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24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1 327 7069 0 0,'75'-94'136'0'0,"-60"75"5570"0"0,-14 41-5574 0 0,4 66-42 0 0,-5-78-55 0 0,1 0 1 0 0,0 0 0 0 0,4 15 0 0 0,-4-23-55 0 0,1 1 1 0 0,-1 0 0 0 0,0 0 0 0 0,1-1 0 0 0,-1 1 0 0 0,1-1 0 0 0,0 1 0 0 0,3 2 0 0 0,1 3-577 0 0,-2-2-312 0 0</inkml:trace>
  <inkml:trace contextRef="#ctx0" brushRef="#br0" timeOffset="1">186 26 7165 0 0,'-5'-2'96'0'0,"1"-5"12"0"0,4-4 36 0 0,0 9 44 0 0,-6 2 24 0 0,-1-3 32 0 0,3 6 12 0 0,0-1-12 0 0,-3 0-96 0 0,5 3-16 0 0,-2-2-36 0 0,4 5-56 0 0,-5 0-80 0 0,5 0-152 0 0,0 0-136 0 0,5 0 0 0 0,-1 0-184 0 0,2-1-184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25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27 7969 0 0,'-4'-26'1867'0'0,"4"33"-731"0"0,9 25-910 0 0,-2-1-1 0 0,-1 1 0 0 0,-1 1 0 0 0,-2-1 1 0 0,-2 44-1 0 0,-12-6-3664 0 0,8-60 2231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2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11 426 7229 0 0,'-1'0'40'0'0,"1"-1"0"0"0,-1 0 0 0 0,0 1 0 0 0,0-1 0 0 0,1 0 1 0 0,-1 1-1 0 0,0-1 0 0 0,1 0 0 0 0,-1 0 0 0 0,1 0 0 0 0,-1 1 1 0 0,1-1-1 0 0,-1 0 0 0 0,1 0 0 0 0,0 0 0 0 0,-1 0 0 0 0,1 0 0 0 0,0 0 1 0 0,0 0-1 0 0,0 0 0 0 0,0 0 0 0 0,0 0 0 0 0,0 0 0 0 0,0 0 1 0 0,0 0-1 0 0,0 0 0 0 0,0 0 0 0 0,0 0 0 0 0,1 1 0 0 0,-1-1 1 0 0,0 0-1 0 0,1 0 0 0 0,-1 0 0 0 0,1 0 0 0 0,0-1 0 0 0,1 0 10 0 0,0 0 0 0 0,1 1 0 0 0,-1-1 0 0 0,0 1 0 0 0,1-1 0 0 0,-1 1 0 0 0,1 0-1 0 0,-1 0 1 0 0,1 0 0 0 0,-1 1 0 0 0,1-1 0 0 0,5 0 0 0 0,234-25-1 0 0,-215 23-34 0 0,-8 2-11 0 0,28-3 15 0 0,-44 4-15 0 0,1-1 0 0 0,-1 0 0 0 0,1 1 0 0 0,-1-1 0 0 0,0-1 0 0 0,1 1 0 0 0,-1 0 0 0 0,0-1 0 0 0,5-3 0 0 0,-8 3 46 0 0,1-1-1 0 0,-1 1 0 0 0,1-1 1 0 0,-1 1-1 0 0,0-1 1 0 0,0 0-1 0 0,0 1 0 0 0,0-1 1 0 0,-1-2-1 0 0,0-14 620 0 0,1 18-646 0 0,0 1-1 0 0,0-1 1 0 0,0 1-1 0 0,0 0 1 0 0,0-1-1 0 0,0 1 1 0 0,0 0-1 0 0,0-1 1 0 0,0 1-1 0 0,0 0 1 0 0,0-1 0 0 0,0 1-1 0 0,1 0 1 0 0,-1-1-1 0 0,0 1 1 0 0,0 0-1 0 0,0-1 1 0 0,0 1-1 0 0,1 0 1 0 0,-1-1 0 0 0,0 1-1 0 0,0 0 1 0 0,1 0-1 0 0,-1-1 1 0 0,0 1-1 0 0,0 0 1 0 0,1 0-1 0 0,-1-1 1 0 0,0 1 0 0 0,1 0-1 0 0,-1 0 1 0 0,0 0-1 0 0,1 0 1 0 0,-1 0-1 0 0,1-1 1 0 0,7 12 189 0 0,3 22-142 0 0,14 57 436 0 0,-23-78-508 0 0,0-1-1 0 0,1 0 1 0 0,0 0 0 0 0,1-1-1 0 0,6 14 1 0 0,-16-37-3045 0 0,6 9 1880 0 0</inkml:trace>
  <inkml:trace contextRef="#ctx0" brushRef="#br0" timeOffset="1">561 17 7709 0 0,'-2'-2'62'0'0,"0"0"0"0"0,1 0 0 0 0,-1 1 0 0 0,0-1 0 0 0,0 1 0 0 0,0 0 1 0 0,-1-1-1 0 0,-3-1 0 0 0,4 3-21 0 0,1 0 0 0 0,0 0 0 0 0,-1 0-1 0 0,1 0 1 0 0,-1 0 0 0 0,1 0 0 0 0,-1 0 0 0 0,1 1 0 0 0,-1-1 0 0 0,1 1 0 0 0,0-1 0 0 0,-1 1-1 0 0,1-1 1 0 0,0 1 0 0 0,-1 0 0 0 0,1-1 0 0 0,0 1 0 0 0,-2 2 0 0 0,0-1 21 0 0,0 0 0 0 0,0 1 0 0 0,0-1 0 0 0,0 1 1 0 0,1 0-1 0 0,-1 0 0 0 0,1 0 0 0 0,0 0 0 0 0,-1 0 0 0 0,2 1 0 0 0,-1-1 0 0 0,0 1 1 0 0,1-1-1 0 0,-3 8 0 0 0,3-6-96 0 0,1 1-1 0 0,-1-1 1 0 0,1 1 0 0 0,0-1 0 0 0,0 1-1 0 0,0-1 1 0 0,1 1 0 0 0,0-1 0 0 0,0 1-1 0 0,2 5 1 0 0,-2-8-84 0 0,1 0 0 0 0,-1 0 0 0 0,1 0 0 0 0,0-1-1 0 0,-1 1 1 0 0,1 0 0 0 0,1-1 0 0 0,-1 1 0 0 0,4 2 0 0 0,1 3-353 0 0,4 4-444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84 121 7905 0 0,'-1'0'15'0'0,"0"0"1"0"0,1 1-1 0 0,-1-1 1 0 0,0 1 0 0 0,0-1-1 0 0,0 0 1 0 0,0 1-1 0 0,0-1 1 0 0,1 0-1 0 0,-1 0 1 0 0,0 0-1 0 0,0 0 1 0 0,0 0 0 0 0,0 0-1 0 0,0 0 1 0 0,0 0-1 0 0,0 0 1 0 0,0 0-1 0 0,1-1 1 0 0,-1 1 0 0 0,0 0-1 0 0,0-1 1 0 0,0 1-1 0 0,0 0 1 0 0,1-1-1 0 0,-2 0 1 0 0,-17-4 711 0 0,17 5-606 0 0,0 0 0 0 0,1 0 0 0 0,-1 0 1 0 0,1 0-1 0 0,-1 0 0 0 0,0 1 0 0 0,1-1 0 0 0,-1 0 0 0 0,1 1 0 0 0,-1-1 0 0 0,1 1 0 0 0,-1 0 1 0 0,1-1-1 0 0,0 1 0 0 0,-1 0 0 0 0,1 0 0 0 0,0 0 0 0 0,-2 1 0 0 0,1 0-12 0 0,1 0 0 0 0,0 0-1 0 0,0 1 1 0 0,0-1 0 0 0,1 0-1 0 0,-1 0 1 0 0,0 0 0 0 0,1 1 0 0 0,0-1-1 0 0,-1 0 1 0 0,1 1 0 0 0,0-1-1 0 0,0 4 1 0 0,-1 22 227 0 0,1-19-277 0 0,-1-1 0 0 0,1 1-1 0 0,1 0 1 0 0,-1-1-1 0 0,2 1 1 0 0,2 10-1 0 0,-5-15-46 0 0,2 1-5 0 0,16 14 69 0 0,36 37-98 0 0,-40-42-101 0 0,-4-18-1356 0 0,27-11 1027 0 0,-27 11 11 0 0,5-23-843 0 0,-11 22 1281 0 0,45-94-29 0 0,-39 79 27 0 0,-1-2 1 0 0,0 1-1 0 0,6-36 0 0 0,-13 54 4 0 0,-1 0 0 0 0,1 1 0 0 0,-1-1 0 0 0,1 0-1 0 0,-1 0 1 0 0,0 0 0 0 0,0 1 0 0 0,-1-1 0 0 0,1 0 0 0 0,0 0 0 0 0,-1 1 0 0 0,0-1 0 0 0,0 0 0 0 0,0 0-1 0 0,0 1 1 0 0,0-1 0 0 0,0 1 0 0 0,0-1 0 0 0,-1 1 0 0 0,0 0 0 0 0,1-1 0 0 0,-1 1 0 0 0,0 0 0 0 0,0 0-1 0 0,0 0 1 0 0,0 0 0 0 0,0 1 0 0 0,-1-1 0 0 0,1 1 0 0 0,-4-3 0 0 0,3 3 2 0 0,-1 0 0 0 0,1 0 0 0 0,-1 0 0 0 0,1 0 0 0 0,-1 1-1 0 0,0 0 1 0 0,1-1 0 0 0,-1 1 0 0 0,1 0 0 0 0,-1 1 0 0 0,0-1 0 0 0,1 1 0 0 0,-1-1 0 0 0,1 1 0 0 0,-1 0 0 0 0,1 1 0 0 0,-1-1 0 0 0,1 0 0 0 0,-4 3 0 0 0,3-1 34 0 0,1-1 1 0 0,-1 1 0 0 0,1 0 0 0 0,0 0 0 0 0,0 0 0 0 0,0 1-1 0 0,0-1 1 0 0,1 1 0 0 0,-1-1 0 0 0,1 1 0 0 0,0 0-1 0 0,0 0 1 0 0,0 0 0 0 0,1 0 0 0 0,-1 0 0 0 0,1 1 0 0 0,0-1-1 0 0,0 0 1 0 0,1 1 0 0 0,-1-1 0 0 0,1 1 0 0 0,0-1 0 0 0,0 0-1 0 0,0 1 1 0 0,1-1 0 0 0,0 1 0 0 0,0-1 0 0 0,0 0 0 0 0,0 0-1 0 0,0 1 1 0 0,1-1 0 0 0,0 0 0 0 0,4 7 0 0 0,-6-11-35 0 0,2 4 2 0 0,0-1 0 0 0,0 0-1 0 0,0 0 1 0 0,0 0 0 0 0,0 0-1 0 0,1 0 1 0 0,-1 0-1 0 0,1-1 1 0 0,0 1 0 0 0,-1-1-1 0 0,1 0 1 0 0,1 0-1 0 0,-1 0 1 0 0,0 0 0 0 0,0 0-1 0 0,1-1 1 0 0,-1 1-1 0 0,6 1 1 0 0,-5-3-1 0 0,-1 1 1 0 0,1-1-1 0 0,0 0 0 0 0,-1 0 0 0 0,1 0 0 0 0,-1 0 1 0 0,1-1-1 0 0,-1 0 0 0 0,1 1 0 0 0,-1-1 1 0 0,1 0-1 0 0,-1-1 0 0 0,0 1 0 0 0,1-1 1 0 0,-1 1-1 0 0,0-1 0 0 0,0 0 0 0 0,0 0 1 0 0,0 0-1 0 0,-1-1 0 0 0,4-2 0 0 0,43-43 9 0 0,-39 37-13 0 0,1 0 1 0 0,0 0-1 0 0,0 1 0 0 0,1 1 1 0 0,26-16-1 0 0,-37 24 6 0 0,0 0 0 0 0,0 1 0 0 0,0-1 0 0 0,0 1 0 0 0,1-1 0 0 0,-1 1 0 0 0,0-1 0 0 0,0 1 0 0 0,1 0 0 0 0,-1 0 0 0 0,0-1 0 0 0,1 1 0 0 0,-1 0 0 0 0,0 0 0 0 0,1 0 0 0 0,-1 0 0 0 0,0 1 0 0 0,1-1 0 0 0,-1 0 0 0 0,0 1 0 0 0,0-1 0 0 0,1 1 0 0 0,1 0 0 0 0,-2 0 19 0 0,1 1 1 0 0,-1-1-1 0 0,0 0 1 0 0,0 1 0 0 0,0-1-1 0 0,0 1 1 0 0,0-1 0 0 0,0 1-1 0 0,0 0 1 0 0,-1-1 0 0 0,1 1-1 0 0,-1 0 1 0 0,1 0 0 0 0,-1-1-1 0 0,1 3 1 0 0,0 7 130 0 0,0 0-1 0 0,-1 0 1 0 0,0 0 0 0 0,-3 15 0 0 0,1-8-20 0 0,-1-3-100 0 0,2 1 0 0 0,-1-1 0 0 0,2 1 0 0 0,0-1 0 0 0,3 20 0 0 0,-3-34-33 0 0,0-1 0 0 0,0 0 0 0 0,0 0 0 0 0,0 0 0 0 0,0 1 0 0 0,0-1 0 0 0,0 0 0 0 0,0 0 0 0 0,0 1 0 0 0,0-1 1 0 0,0 0-1 0 0,1 0 0 0 0,-1 0 0 0 0,0 1 0 0 0,0-1 0 0 0,0 0 0 0 0,0 0 0 0 0,0 0 0 0 0,0 1 0 0 0,1-1 0 0 0,-1 0 0 0 0,0 0 0 0 0,0 0 0 0 0,0 0 0 0 0,1 0 0 0 0,-1 0 1 0 0,0 1-1 0 0,0-1 0 0 0,0 0 0 0 0,1 0 0 0 0,-1 0 0 0 0,0 0 0 0 0,0 0 0 0 0,0 0 0 0 0,1 0 0 0 0,-1 0 0 0 0,0 0 0 0 0,0 0 0 0 0,1 0 0 0 0,-1 0 0 0 0,0 0 0 0 0,0 0 1 0 0,0 0-1 0 0,1 0 0 0 0,-1 0 0 0 0,0 0 0 0 0,0 0 0 0 0,1-1 0 0 0,-1 1 0 0 0,0 0 0 0 0,0 0 0 0 0,0 0 0 0 0,1 0 0 0 0,-1 0 0 0 0,0 0 0 0 0,0-1 0 0 0,0 1 0 0 0,0 0 1 0 0,0 0-1 0 0,1 0 0 0 0,-1-1 0 0 0,0 1 0 0 0,0 0 0 0 0,0 0 0 0 0,0 0 0 0 0,0-1 0 0 0,0 1 0 0 0,11-16 33 0 0,-10 15-41 0 0,5-8 95 0 0,0 0 0 0 0,1 0 0 0 0,0 1 1 0 0,0 0-1 0 0,10-8 0 0 0,-14 14 30 0 0,0-1-1 0 0,1 0 0 0 0,-1 1 1 0 0,1 0-1 0 0,0 0 1 0 0,0 0-1 0 0,0 0 0 0 0,0 1 1 0 0,0-1-1 0 0,0 1 1 0 0,0 0-1 0 0,1 0 0 0 0,-1 1 1 0 0,0-1-1 0 0,8 1 1 0 0,-10 0-67 0 0,1 1 0 0 0,0 0 0 0 0,-1-1 0 0 0,1 1 0 0 0,-1 0 0 0 0,1 1 0 0 0,-1-1 0 0 0,1 0 0 0 0,-1 1 0 0 0,0-1 0 0 0,0 1 0 0 0,0 0 1 0 0,0-1-1 0 0,0 1 0 0 0,0 0 0 0 0,0 1 0 0 0,0-1 0 0 0,-1 0 0 0 0,1 0 0 0 0,0 3 0 0 0,2 2-177 0 0,0 1-1 0 0,-1-1 1 0 0,0 0-1 0 0,0 1 1 0 0,2 14-1 0 0,-5-21-5 0 0,0 1 0 0 0,0-1 0 0 0,0 1 1 0 0,0-1-1 0 0,0 0 0 0 0,0 1 0 0 0,0-1 0 0 0,-1 1 0 0 0,1-1 0 0 0,0 0 0 0 0,-1 1 0 0 0,1-1 0 0 0,-2 2 1 0 0,0 1-217 0 0,-4 10-1363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42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0 152 2752 0 0,'3'-11'166'0'0,"1"1"1"0"0,-1-1-1 0 0,2 1 0 0 0,0 0 0 0 0,0 0 0 0 0,0 1 0 0 0,2-1 1 0 0,12-15-1 0 0,-17 24-24 0 0,0-1 0 0 0,0 1-1 0 0,0 0 1 0 0,0-1 0 0 0,0 1 0 0 0,0 0 0 0 0,0 0 0 0 0,0 0 0 0 0,4 0 0 0 0,-5 1-63 0 0,0-1 0 0 0,0 1 0 0 0,0 0 1 0 0,0-1-1 0 0,0 1 0 0 0,0 0 0 0 0,1-1 1 0 0,-1 0-1 0 0,0 1 0 0 0,0-1 0 0 0,-1 1 1 0 0,1-1-1 0 0,0 0 0 0 0,0 0 0 0 0,0 1 0 0 0,0-1 1 0 0,-1 0-1 0 0,1 0 0 0 0,0 0 0 0 0,-1 0 1 0 0,1 0-1 0 0,0 0 0 0 0,-1 0 0 0 0,0 0 1 0 0,1 0-1 0 0,-1 0 0 0 0,1-2 0 0 0,2-7 1128 0 0,0 9-38 0 0,5 16 993 0 0,-7-13-1950 0 0,0 0 0 0 0,0 0 0 0 0,0 0 1 0 0,0 1-1 0 0,0-1 0 0 0,0 0 0 0 0,0 0 0 0 0,1-1 0 0 0,-1 1 0 0 0,1 0 0 0 0,1 1 0 0 0,2 0-84 0 0,0 1 0 0 0,0-1 1 0 0,-1 1-1 0 0,0-1 0 0 0,1 1 0 0 0,-1 0 0 0 0,-1 1 0 0 0,1-1 0 0 0,0 1 1 0 0,-1 0-1 0 0,0 0 0 0 0,0 0 0 0 0,-1 0 0 0 0,1 0 0 0 0,1 6 1 0 0,3 10 226 0 0,-1 1 1 0 0,6 32 0 0 0,23 245 2063 0 0,-24 5-485 0 0,-10-255-1742 0 0,-3 213 146 0 0,3-240-353 0 0,0-1 1 0 0,1 1-1 0 0,9 38 1 0 0,-11-60-51 0 0,0 1 0 0 0,1 0 1 0 0,-1 0-1 0 0,0-1 1 0 0,0 1-1 0 0,0 0 0 0 0,1-1 1 0 0,-1 1-1 0 0,0 0 0 0 0,1-1 1 0 0,-1 1-1 0 0,1 0 0 0 0,-1-1 1 0 0,1 1-1 0 0,-1-1 1 0 0,1 1-1 0 0,-1 0 0 0 0,1-1 1 0 0,-1 0-1 0 0,1 1 0 0 0,0-1 1 0 0,-1 1-1 0 0,1-1 0 0 0,0 0 1 0 0,0 1-1 0 0,-1-1 0 0 0,1 0 1 0 0,0 0-1 0 0,1 1 1 0 0,-1-2-164 0 0,0 1 1 0 0,0 0 0 0 0,0 0-1 0 0,-1-1 1 0 0,1 1 0 0 0,0-1-1 0 0,0 1 1 0 0,0-1 0 0 0,-1 1-1 0 0,1-1 1 0 0,0 1 0 0 0,0-1-1 0 0,-1 0 1 0 0,1 1 0 0 0,0-1 0 0 0,-1 0-1 0 0,1 1 1 0 0,-1-1 0 0 0,1 0-1 0 0,-1 0 1 0 0,0 0 0 0 0,1 0-1 0 0,-1 0 1 0 0,1-1 0 0 0,3-9-2177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43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95 284 4728 0 0,'-3'-1'-5'0'0,"0"1"0"0"0,0-1 0 0 0,-1 0 0 0 0,1 0 0 0 0,0 0 0 0 0,0 0 0 0 0,0-1 0 0 0,-3-1 0 0 0,3 1 109 0 0,0 0 0 0 0,0 1 0 0 0,0 0 1 0 0,0-1-1 0 0,-1 1 0 0 0,1 0 0 0 0,0 1 0 0 0,-1-1 1 0 0,1 1-1 0 0,0-1 0 0 0,-5 1 0 0 0,-12 1 4432 0 0,34-19-4410 0 0,4-5-78 0 0,44-60 159 0 0,-44 59 134 0 0,35-36 1 0 0,-14 17 284 0 0,-38 43-555 0 0,-1-1-49 0 0,0 1-1 0 0,0-1 0 0 0,1 1 1 0 0,-1-1-1 0 0,0 0 0 0 0,0 1 1 0 0,1-1-1 0 0,-1 1 1 0 0,1 0-1 0 0,-1-1 0 0 0,0 1 1 0 0,1-1-1 0 0,-1 1 0 0 0,1-1 1 0 0,-1 1-1 0 0,1 0 1 0 0,-1-1-1 0 0,1 1 0 0 0,-1 0 1 0 0,1 0-1 0 0,0-1 0 0 0,-1 1 1 0 0,1 0-1 0 0,-1 0 1 0 0,1 0-1 0 0,-1 0 0 0 0,1 0 1 0 0,0 0-1 0 0,-1 0 0 0 0,1 0 1 0 0,0 0-1 0 0,-1 0 1 0 0,1 0-1 0 0,-1 0 0 0 0,1 0 1 0 0,-1 0-1 0 0,1 1 0 0 0,1-1 1 0 0,21 25 193 0 0,-18-19 35 0 0,9 9 40 0 0,95 109 615 0 0,-87-100-530 0 0,1-1 0 0 0,0-1 0 0 0,2-1 0 0 0,37 25 1 0 0,-60-45-291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49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85 5693 0 0,'1'0'5'0'0,"-1"-1"1"0"0,1 1-1 0 0,-1 0 1 0 0,1-1-1 0 0,-1 1 1 0 0,1-1-1 0 0,-1 1 1 0 0,0-1-1 0 0,1 1 1 0 0,-1-1-1 0 0,0 1 1 0 0,1-1-1 0 0,-1 1 1 0 0,0-1-1 0 0,1 0 1 0 0,-1 1-1 0 0,0-1 1 0 0,0 1-1 0 0,0-1 1 0 0,0 0-1 0 0,0 1 1 0 0,0-1-1 0 0,0 0 1 0 0,0 1-1 0 0,0-1 1 0 0,0 1-1 0 0,0-1 1 0 0,0 0-1 0 0,0 1 1 0 0,0-1-1 0 0,-1 1 1 0 0,1-1-1 0 0,0 0 1 0 0,0 1-1 0 0,-1-1 1 0 0,1 1-1 0 0,-1-2 1 0 0,-1 0 851 0 0,-28-4 1116 0 0,34 4-1688 0 0,12-10-10 0 0,-12 9 986 0 0,61 1-1117 0 0,210-5-11 0 0,-67 4 51 0 0,-21 3-99 0 0,278-1 66 0 0,-2-22-37 0 0,-440 22-123 0 0,-19 0-104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49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62 6437 0 0,'0'0'5'0'0,"-1"0"1"0"0,1-1 0 0 0,-1 1-1 0 0,0-1 1 0 0,1 1 0 0 0,-1-1-1 0 0,1 1 1 0 0,-1-1 0 0 0,1 0 0 0 0,0 1-1 0 0,-1-1 1 0 0,1 1 0 0 0,0-1-1 0 0,-1 0 1 0 0,1 1 0 0 0,0-1-1 0 0,0 0 1 0 0,-1 0 0 0 0,1 1-1 0 0,0-1 1 0 0,0 0 0 0 0,0 0-1 0 0,0 1 1 0 0,0-1 0 0 0,0 0 0 0 0,0 1-1 0 0,0-1 1 0 0,0 0 0 0 0,1 0-1 0 0,-1 1 1 0 0,0-1 0 0 0,0 0-1 0 0,1 1 1 0 0,-1-1 0 0 0,0 0-1 0 0,1 1 1 0 0,-1-1 0 0 0,1 0 0 0 0,-1 1-1 0 0,1-1 1 0 0,-1 1 0 0 0,1-1-1 0 0,-1 1 1 0 0,1-1 0 0 0,-1 1-1 0 0,1-1 1 0 0,0 1 0 0 0,-1 0-1 0 0,1-1 1 0 0,0 1 0 0 0,-1 0 0 0 0,1 0-1 0 0,1-1 1 0 0,6-2 67 0 0,0 1 1 0 0,0 0-1 0 0,16-2 0 0 0,-18 3-20 0 0,81-8 491 0 0,124 2 0 0 0,-131 6-387 0 0,1045 0-536 0 0,-1066 2-140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6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 6785 0 0,'-25'64'-87'0'0,"-8"20"895"0"0,-37 145 1 0 0,64-201-516 0 0,1 1 1 0 0,2-1-1 0 0,0 1 0 0 0,2 0 0 0 0,1 0 0 0 0,1 0 1 0 0,2-1-1 0 0,1 1 0 0 0,10 40 0 0 0,20 28-323 0 0,88 177 1 0 0,-21-57-1818 0 0,-72-146 1160 0 0,-2 2 0 0 0,-4 0 1 0 0,-3 2-1 0 0,-4 0 0 0 0,12 116 0 0 0,-29 132-821 0 0,-4-236 1120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2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452 187 5909 0 0,'5'-32'241'0'0,"-3"27"-95"0"0,-1-1-1 0 0,0 1 0 0 0,0-1 0 0 0,0 1 1 0 0,0-6-1 0 0,-1 9-78 0 0,-1 1 0 0 0,1-1 0 0 0,0 1 0 0 0,0-1 1 0 0,-1 1-1 0 0,1-1 0 0 0,-1 1 0 0 0,1-1 0 0 0,-1 1 0 0 0,0-1 1 0 0,0 1-1 0 0,1 0 0 0 0,-1 0 0 0 0,0-1 0 0 0,0 1 1 0 0,0 0-1 0 0,0 0 0 0 0,-1 0 0 0 0,1 0 0 0 0,0 0 0 0 0,0 0 1 0 0,-3-1-1 0 0,-6-3 138 0 0,-1 1 0 0 0,1 0-1 0 0,-1 1 1 0 0,0 0 0 0 0,0 1 0 0 0,0 0 0 0 0,0 1 0 0 0,0 0 0 0 0,0 0 0 0 0,0 1 0 0 0,-18 3-1 0 0,7 0 112 0 0,0 1-1 0 0,0 0 0 0 0,0 2 0 0 0,-39 16 0 0 0,50-17-244 0 0,1 0 0 0 0,-1 1 0 0 0,1 0 0 0 0,1 1 0 0 0,-1 0 0 0 0,1 0 0 0 0,1 1 0 0 0,-1 1 0 0 0,1-1 0 0 0,0 1 0 0 0,1 1 0 0 0,0-1 0 0 0,-6 13 0 0 0,10-17-21 0 0,1 0-1 0 0,0 0 0 0 0,0 1 1 0 0,0-1-1 0 0,0 0 1 0 0,1 1-1 0 0,0-1 0 0 0,0 1 1 0 0,0 0-1 0 0,1-1 0 0 0,0 1 1 0 0,0-1-1 0 0,1 1 1 0 0,-1 0-1 0 0,1-1 0 0 0,0 1 1 0 0,1-1-1 0 0,-1 1 1 0 0,1-1-1 0 0,0 0 0 0 0,0 0 1 0 0,1 0-1 0 0,0 0 0 0 0,0 0 1 0 0,0 0-1 0 0,0-1 1 0 0,1 1-1 0 0,-1-1 0 0 0,7 5 1 0 0,4 4 64 0 0,1-2 1 0 0,0 0 0 0 0,1-1-1 0 0,0 0 1 0 0,1-2 0 0 0,-1 0 0 0 0,2 0-1 0 0,-1-2 1 0 0,1 0 0 0 0,19 4-1 0 0,-1-3-37 0 0,0-1 0 0 0,0-2 0 0 0,1-1 0 0 0,41-3 1 0 0,-49-1-58 0 0,0-1 1 0 0,0-2 0 0 0,0-1 0 0 0,47-15-1 0 0,-63 16-21 0 0,-1-1 0 0 0,0 0-1 0 0,0-1 1 0 0,-1 0-1 0 0,1-1 1 0 0,-1 0-1 0 0,-1 0 1 0 0,1-2 0 0 0,-1 1-1 0 0,-1-1 1 0 0,0-1-1 0 0,14-17 1 0 0,-20 22-10 0 0,0 0 0 0 0,0 0 1 0 0,0 0-1 0 0,-1 0 0 0 0,1 0 1 0 0,-1-1-1 0 0,-1 1 0 0 0,1-1 1 0 0,-1 0-1 0 0,0 1 0 0 0,0-1 0 0 0,-1 0 1 0 0,0 0-1 0 0,0-10 0 0 0,-1 9-35 0 0,-1 0 0 0 0,0 0-1 0 0,0-1 1 0 0,0 1 0 0 0,-1 0-1 0 0,0 1 1 0 0,-1-1 0 0 0,1 0 0 0 0,-1 1-1 0 0,-7-8 1 0 0,0 1-146 0 0,0 1 0 0 0,-1 0 0 0 0,-1 1 0 0 0,0 0 0 0 0,0 1 1 0 0,-1 0-1 0 0,0 1 0 0 0,-1 1 0 0 0,-24-10 0 0 0,-3 3-532 0 0,0 2-1 0 0,-1 2 1 0 0,-1 1 0 0 0,-50-4-1 0 0,-14 6-768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50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465 150 7485 0 0,'0'-3'43'0'0,"0"0"0"0"0,0 1-1 0 0,0-1 1 0 0,0 0 0 0 0,0 1 0 0 0,1-1 0 0 0,0 1 0 0 0,-1-1 0 0 0,1 1 0 0 0,0-1 0 0 0,0 1 0 0 0,0-1 0 0 0,1 1 0 0 0,-1 0 0 0 0,0 0 0 0 0,1 0 0 0 0,2-4-1 0 0,12-23 879 0 0,-2 2-117 0 0,-13 25-662 0 0,1-1 1 0 0,0 1-1 0 0,-1-1 1 0 0,1 0-1 0 0,-1 0 1 0 0,0 0-1 0 0,0 0 1 0 0,0 0-1 0 0,0 0 1 0 0,0-5-1 0 0,-2 7-123 0 0,1 0 1 0 0,-1 1-1 0 0,1-1 0 0 0,-1 0 1 0 0,1 1-1 0 0,-1-1 0 0 0,1 1 1 0 0,-1-1-1 0 0,0 1 0 0 0,1-1 1 0 0,-1 1-1 0 0,0 0 0 0 0,0-1 1 0 0,1 1-1 0 0,-1 0 0 0 0,0 0 1 0 0,0-1-1 0 0,1 1 0 0 0,-1 0 1 0 0,0 0-1 0 0,0 0 0 0 0,0 0 1 0 0,0 0-1 0 0,-1 0 0 0 0,-27 0 23 0 0,25 0-27 0 0,-187 10 2 0 0,162-6-3 0 0,0 2-1 0 0,1 0 1 0 0,0 2-1 0 0,-42 17 1 0 0,62-21-6 0 0,0 0 0 0 0,0 0 1 0 0,0 1-1 0 0,1 0 0 0 0,-9 8 0 0 0,14-12-1 0 0,1 0-1 0 0,0 1 0 0 0,-1-1 0 0 0,1 1 0 0 0,0 0 0 0 0,0-1 0 0 0,0 1 0 0 0,0 0 0 0 0,0 0 0 0 0,0 0 1 0 0,0 0-1 0 0,0 2 0 0 0,1-2 2 0 0,0-1 0 0 0,0 0-1 0 0,0 0 1 0 0,0 1 0 0 0,0-1 0 0 0,0 0 0 0 0,0 0 0 0 0,1 0 0 0 0,-1 1 0 0 0,0-1 0 0 0,1 0 0 0 0,-1 0-1 0 0,1 0 1 0 0,0 0 0 0 0,-1 0 0 0 0,1 0 0 0 0,0 0 0 0 0,-1 0 0 0 0,1 0 0 0 0,0 0 0 0 0,0 0 0 0 0,2 1-1 0 0,32 24 102 0 0,1-1-1 0 0,1-2 1 0 0,60 28-1 0 0,-2-1-32 0 0,-74-39-69 0 0,-9-5-4 0 0,-1 0 0 0 0,-1 1 0 0 0,1 0 0 0 0,14 13 0 0 0,-25-20-3 0 0,1 0 1 0 0,-1 1-1 0 0,0-1 1 0 0,1 0-1 0 0,-1 1 0 0 0,0-1 1 0 0,0 0-1 0 0,1 1 1 0 0,-1-1-1 0 0,0 1 1 0 0,0-1-1 0 0,0 0 0 0 0,1 1 1 0 0,-1-1-1 0 0,0 1 1 0 0,0-1-1 0 0,0 0 1 0 0,0 1-1 0 0,0-1 1 0 0,0 1-1 0 0,0-1 0 0 0,0 1 1 0 0,0-1-1 0 0,0 1 1 0 0,0-1-1 0 0,0 0 1 0 0,0 1-1 0 0,-1-1 0 0 0,1 1 1 0 0,-12 10 28 0 0,-20 2 23 0 0,4-7-97 0 0,0-2 0 0 0,-1-1 0 0 0,0-1-1 0 0,-32-2 1 0 0,-111-17-2254 0 0,170 17 2178 0 0,0 0 0 0 0,0 0 0 0 0,1-1 0 0 0,-1 1 0 0 0,0 0 0 0 0,1-1-1 0 0,-1 1 1 0 0,0-1 0 0 0,1 1 0 0 0,-1-1 0 0 0,1 0 0 0 0,-1 0 0 0 0,1 0 0 0 0,-1 0 0 0 0,1 0 0 0 0,-1 0 0 0 0,1 0 0 0 0,0 0-1 0 0,-2-3 1 0 0,-5-4-957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5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178 146 6881 0 0,'-60'-5'307'0'0,"47"5"-16"0"0,0 0 0 0 0,0 1 0 0 0,1 1-1 0 0,-1 0 1 0 0,-12 4 0 0 0,23-5-220 0 0,0 0-1 0 0,0 1 1 0 0,0-1 0 0 0,0 0 0 0 0,1 1 0 0 0,-1-1 0 0 0,1 1-1 0 0,-1 0 1 0 0,1-1 0 0 0,0 1 0 0 0,-1 0 0 0 0,1 0-1 0 0,0 0 1 0 0,0 0 0 0 0,0 0 0 0 0,0 0 0 0 0,1 0-1 0 0,-1 0 1 0 0,1 0 0 0 0,-1 0 0 0 0,1 0 0 0 0,0 1 0 0 0,-1-1-1 0 0,1 2 1 0 0,0 9 88 0 0,-1-1-1 0 0,4 24 1 0 0,5 159 40 0 0,-5-219-566 0 0,0 0-1 0 0,2 0 1 0 0,1 0-1 0 0,12-29 1 0 0,48-119 340 0 0,-55 148 74 0 0,0 1-1 0 0,2 0 0 0 0,21-29 1 0 0,-34 51-37 0 0,1 0 0 0 0,-1 1 0 0 0,1-1 0 0 0,-1 0 0 0 0,1 0 0 0 0,0 1 0 0 0,-1-1 0 0 0,1 0 0 0 0,0 1 0 0 0,0-1 0 0 0,0 0 0 0 0,-1 1 0 0 0,1-1 0 0 0,0 1 0 0 0,0-1 0 0 0,0 1 0 0 0,0 0 0 0 0,2-1 0 0 0,-3 1-1 0 0,1 0 0 0 0,-1 1 1 0 0,1-1-1 0 0,-1 0 1 0 0,1 0-1 0 0,-1 1 0 0 0,1-1 1 0 0,-1 0-1 0 0,0 1 1 0 0,1-1-1 0 0,-1 0 0 0 0,1 1 1 0 0,-1-1-1 0 0,0 0 1 0 0,1 1-1 0 0,-1-1 1 0 0,0 1-1 0 0,1-1 0 0 0,-1 1 1 0 0,0-1-1 0 0,0 1 1 0 0,0-1-1 0 0,1 1 0 0 0,-1 0 1 0 0,2 7 100 0 0,0 0 0 0 0,-1 0 1 0 0,0 14-1 0 0,1-9 1 0 0,63 322 2273 0 0,-58-302-2261 0 0,18 50-1 0 0,1 0-821 0 0,-20-28-1793 0 0,-5-42 1286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51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38 8761 0 0,'-6'0'5'0'0,"5"0"8"0"0,0 0 0 0 0,0 0-1 0 0,0 0 1 0 0,0 0 0 0 0,0-1-1 0 0,0 1 1 0 0,0 0 0 0 0,0 0-1 0 0,0 0 1 0 0,0-1 0 0 0,1 1 0 0 0,-1 0-1 0 0,0-1 1 0 0,0 1 0 0 0,0-1-1 0 0,0 1 1 0 0,1-1 0 0 0,-1 0-1 0 0,0 1 1 0 0,1-1 0 0 0,-1 0-1 0 0,0 1 1 0 0,1-1 0 0 0,-2-1 0 0 0,61 1 1023 0 0,-58 1-1035 0 0,75-2-1800 0 0,93-16 0 0 0,-134 13 797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52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157 115 6625 0 0,'-42'-35'1157'0'0,"35"28"-542"0"0,14 15-292 0 0,-1 1 0 0 0,1 1 0 0 0,-2-1 0 0 0,1 1 0 0 0,-1 0 0 0 0,-1 0 0 0 0,0 0 0 0 0,0 0 0 0 0,-1 1 0 0 0,4 21 0 0 0,0 7-55 0 0,3 77 0 0 0,-8-92-258 0 0,-2 1 0 0 0,-1-1 0 0 0,-1 1-1 0 0,-1-1 1 0 0,-1 0 0 0 0,-2 0-1 0 0,0 0 1 0 0,-13 32 0 0 0,18-54-15 0 0,1 0 0 0 0,-1 0 0 0 0,0 0 0 0 0,0-1 0 0 0,0 1 1 0 0,0 0-1 0 0,-1-1 0 0 0,1 1 0 0 0,0-1 0 0 0,0 1 0 0 0,-1-1 0 0 0,1 0 0 0 0,-1 0 1 0 0,0 1-1 0 0,1-1 0 0 0,-3 1 0 0 0,2-2-19 0 0,1 1-1 0 0,0-1 1 0 0,0 0 0 0 0,-1 0-1 0 0,1 0 1 0 0,0 0 0 0 0,-1 0 0 0 0,1 0-1 0 0,0 0 1 0 0,0 0 0 0 0,-1-1 0 0 0,1 1-1 0 0,0 0 1 0 0,0-1 0 0 0,-1 1-1 0 0,1-1 1 0 0,0 1 0 0 0,-2-2 0 0 0,-1-1-74 0 0,0 0 0 0 0,0-1 0 0 0,0 1 0 0 0,1-1 0 0 0,-1 0 0 0 0,1 0 0 0 0,0 0 1 0 0,0-1-1 0 0,0 1 0 0 0,-3-9 0 0 0,-2-8-112 0 0,0-1 0 0 0,2 0 0 0 0,0 0 1 0 0,-3-30-1 0 0,-3-92-145 0 0,11 124 344 0 0,1 0 0 0 0,1-1-1 0 0,1 1 1 0 0,0 0 0 0 0,2 0 0 0 0,0 0 0 0 0,13-34 0 0 0,-14 47 32 0 0,0 0 1 0 0,0 0 0 0 0,1 0 0 0 0,0 1-1 0 0,1 0 1 0 0,-1 0 0 0 0,1 0-1 0 0,0 0 1 0 0,1 1 0 0 0,7-7-1 0 0,-7 9 20 0 0,-1 0-1 0 0,0 0 0 0 0,1 0 0 0 0,-1 1 0 0 0,1-1 0 0 0,0 1 0 0 0,0 1 0 0 0,0-1 0 0 0,0 1 0 0 0,0 0 0 0 0,0 0 0 0 0,0 1 0 0 0,0 0 1 0 0,9 0-1 0 0,-4 2 15 0 0,-1-1-1 0 0,1 1 1 0 0,-1 0 0 0 0,0 1 0 0 0,1 1 0 0 0,-1-1 0 0 0,11 8 0 0 0,-16-9-46 0 0,-1 0 0 0 0,0 0-1 0 0,0 0 1 0 0,-1 1 0 0 0,1 0 0 0 0,-1 0-1 0 0,1 0 1 0 0,-1 0 0 0 0,0 1 0 0 0,0-1-1 0 0,0 1 1 0 0,0 0 0 0 0,-1-1 0 0 0,0 1 0 0 0,0 0-1 0 0,0 1 1 0 0,0-1 0 0 0,0 0 0 0 0,0 6-1 0 0,-2-9-4 0 0,0-1 0 0 0,0 1 0 0 0,0 0 0 0 0,0-1 0 0 0,0 1 0 0 0,-1 0 0 0 0,1 0 0 0 0,0-1 0 0 0,-1 1 0 0 0,1-1 0 0 0,0 1 0 0 0,-1 0-1 0 0,1-1 1 0 0,-1 1 0 0 0,1-1 0 0 0,-1 1 0 0 0,1-1 0 0 0,-1 1 0 0 0,1-1 0 0 0,-1 1 0 0 0,0-1 0 0 0,1 1 0 0 0,-1-1 0 0 0,0 0 0 0 0,0 1 0 0 0,-21 8 35 0 0,16-7-31 0 0,-26 10-448 0 0,-1-2 1 0 0,0-1 0 0 0,-1-2 0 0 0,0-1 0 0 0,0-2 0 0 0,-44 1-1 0 0,56-5-656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3:52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1588 211 5328 0 0,'-28'-35'178'0'0,"22"27"-110"0"0,1 1-1 0 0,-1 0 1 0 0,0 0 0 0 0,-1 0 0 0 0,-13-10 0 0 0,4 7 43 0 0,0 1 0 0 0,0 1 0 0 0,-1 1 0 0 0,0 0 0 0 0,0 1 0 0 0,-1 1 0 0 0,0 0 0 0 0,0 2 0 0 0,0 0 0 0 0,-26-1 0 0 0,-18 3 228 0 0,-106 13 0 0 0,152-10-278 0 0,-79 8 288 0 0,2 5 1 0 0,-1 4 0 0 0,-113 38-1 0 0,163-42-225 0 0,2 2 1 0 0,0 1-1 0 0,1 3 0 0 0,1 1 0 0 0,0 2 0 0 0,2 2 1 0 0,2 1-1 0 0,-63 60 0 0 0,84-71-6 0 0,1 1 1 0 0,1 1-1 0 0,1 0 0 0 0,0 0 0 0 0,1 1 1 0 0,1 0-1 0 0,1 1 0 0 0,1 0 1 0 0,0 1-1 0 0,2 0 0 0 0,0 0 0 0 0,2 0 1 0 0,0 1-1 0 0,1-1 0 0 0,1 26 1 0 0,2-24-5 0 0,1 0 0 0 0,1 0 1 0 0,1 0-1 0 0,1 0 0 0 0,1 0 1 0 0,1-1-1 0 0,1 0 0 0 0,1 0 1 0 0,1-1-1 0 0,1 0 0 0 0,1 0 1 0 0,1-1-1 0 0,0 0 0 0 0,18 20 1 0 0,-4-12-67 0 0,1 0 0 0 0,2-1 1 0 0,0-2-1 0 0,2-1 0 0 0,1-1 1 0 0,0-2-1 0 0,2-2 0 0 0,47 21 1 0 0,-12-11-9 0 0,1-3 0 0 0,1-3 0 0 0,103 19 0 0 0,-95-28-23 0 0,1-3 0 0 0,0-4 0 0 0,113-4-1 0 0,-142-5-50 0 0,-1-3 0 0 0,0-2 0 0 0,-1-2 0 0 0,1-2-1 0 0,-2-3 1 0 0,75-30 0 0 0,-92 28-86 0 0,-2 0 0 0 0,1-2 0 0 0,-2-2 0 0 0,-1 0 1 0 0,0-2-1 0 0,-2-1 0 0 0,0-1 0 0 0,-2-1 0 0 0,-1-1 0 0 0,0-1 0 0 0,27-46 0 0 0,-21 24-59 0 0,-1-2-1 0 0,-3 0 0 0 0,-2-2 0 0 0,-3 0 1 0 0,-2-1-1 0 0,12-67 0 0 0,-23 90 144 0 0,-1 0 0 0 0,-1-1 1 0 0,-2 1-1 0 0,-2-1 0 0 0,-4-39 0 0 0,3 55 33 0 0,-2 1 0 0 0,0-1 0 0 0,-1 1 0 0 0,-1 0 0 0 0,0 0 0 0 0,-1 0 0 0 0,-1 1 0 0 0,0 0 0 0 0,-1 0 0 0 0,0 1 0 0 0,-1 0-1 0 0,-16-18 1 0 0,8 14 2 0 0,-1 1 0 0 0,-1 1 0 0 0,-1 0 0 0 0,0 1 0 0 0,-1 2 0 0 0,0 0-1 0 0,-1 1 1 0 0,-41-14 0 0 0,-2 4-80 0 0,-129-24 0 0 0,106 31-414 0 0,0 5 0 0 0,-1 3 1 0 0,1 4-1 0 0,-1 4 0 0 0,-99 15 0 0 0,100-4-519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53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19 969 4904 0 0,'0'1'38'0'0,"1"-1"0"0"0,-1 0-1 0 0,1 0 1 0 0,-1 1 0 0 0,0-1-1 0 0,1 0 1 0 0,-1 1-1 0 0,0-1 1 0 0,1 1 0 0 0,-1-1-1 0 0,0 1 1 0 0,0-1 0 0 0,1 0-1 0 0,-1 1 1 0 0,0-1 0 0 0,0 1-1 0 0,0-1 1 0 0,1 1-1 0 0,-1-1 1 0 0,0 1 0 0 0,0 0-1 0 0,-1 0 58 0 0,0 1 0 0 0,1-1-1 0 0,-1 0 1 0 0,0 0 0 0 0,0 0-1 0 0,0 0 1 0 0,0 0-1 0 0,0 0 1 0 0,0-1 0 0 0,0 1-1 0 0,0 0 1 0 0,-3 1 0 0 0,4-2-48 0 0,-1 0 0 0 0,1 0 0 0 0,0 0 0 0 0,-1 0 0 0 0,1 0 0 0 0,0 0 0 0 0,-1 0 0 0 0,1 0 0 0 0,0 0 0 0 0,-1 0 0 0 0,1 0 0 0 0,0 0 1 0 0,-1 0-1 0 0,1 0 0 0 0,0 0 0 0 0,0 0 0 0 0,-1-1 0 0 0,1 1 0 0 0,0 0 0 0 0,-1 0 0 0 0,1 0 0 0 0,0 0 0 0 0,0-1 0 0 0,-1 1 0 0 0,1 0 0 0 0,0 0 1 0 0,0-1-1 0 0,0 1 0 0 0,-1 0 0 0 0,1 0 0 0 0,0-1 0 0 0,0 1 0 0 0,0 0 0 0 0,0-1 0 0 0,0 1 0 0 0,-1 0 0 0 0,1-1 0 0 0,0 1 0 0 0,0 0 0 0 0,0 0 1 0 0,0-1-1 0 0,0 1 0 0 0,0 0 0 0 0,0-1 0 0 0,0 1 0 0 0,0 0 0 0 0,0-1 0 0 0,0 1 0 0 0,1-1 0 0 0,1 0 190 0 0,-1 0 1 0 0,1-1-1 0 0,0 1 0 0 0,0-1 1 0 0,-1 0-1 0 0,1 1 0 0 0,-1-1 0 0 0,1 0 1 0 0,-1 0-1 0 0,0 0 0 0 0,0 0 1 0 0,0 0-1 0 0,0 0 0 0 0,0 0 0 0 0,1-3 1 0 0,12-44-239 0 0,-7 22 176 0 0,6-16-141 0 0,157-463 480 0 0,-166 493-515 0 0,57-134-34 0 0,-49 124 24 0 0,0 1 1 0 0,1 0-1 0 0,1 0 0 0 0,19-21 1 0 0,-10 20 3 0 0,-22 22 7 0 0,0 0 0 0 0,0 0-1 0 0,0 0 1 0 0,0 1-1 0 0,0-1 1 0 0,0 0-1 0 0,0 0 1 0 0,0 0-1 0 0,0 1 1 0 0,0-1-1 0 0,1 1 1 0 0,-1-1-1 0 0,0 1 1 0 0,0-1-1 0 0,1 1 1 0 0,-1 0 0 0 0,0 0-1 0 0,3-1 1 0 0,-3 2-5 0 0,0 0 1 0 0,-1 0 0 0 0,1-1 0 0 0,-1 1 0 0 0,1 0 0 0 0,-1 0-1 0 0,1 0 1 0 0,-1-1 0 0 0,0 1 0 0 0,1 0 0 0 0,-1 0 0 0 0,0 0 0 0 0,0 0-1 0 0,0 0 1 0 0,0 0 0 0 0,0 0 0 0 0,0 0 0 0 0,0 1 0 0 0,-2 24-33 0 0,1-13-50 0 0,-10 117-4904 0 0,11-114 3739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53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97 452 3124 0 0,'-3'-4'91'0'0,"-1"0"1"0"0,1 1-1 0 0,-1 0 0 0 0,0-1 0 0 0,0 1 0 0 0,0 0 0 0 0,-6-2 0 0 0,7 3 153 0 0,-1 0 0 0 0,1 0 0 0 0,0 0 0 0 0,0 0 0 0 0,0-1-1 0 0,0 0 1 0 0,0 1 0 0 0,0-1 0 0 0,1 0 0 0 0,-1 0 0 0 0,1 0 0 0 0,0 0-1 0 0,-2-5 1 0 0,-5-10 335 0 0,8 17-537 0 0,0 0 0 0 0,0-1 0 0 0,0 1 0 0 0,0-1 1 0 0,0 0-1 0 0,0 1 0 0 0,1-1 0 0 0,-1 0 0 0 0,0 1 0 0 0,1-1 0 0 0,0 0 0 0 0,-1 0 0 0 0,1 0 0 0 0,0 1 0 0 0,0-1 0 0 0,0 0 0 0 0,0 0 0 0 0,0 0 0 0 0,0 0 1 0 0,1 1-1 0 0,-1-1 0 0 0,1 0 0 0 0,-1 0 0 0 0,1 1 0 0 0,0-1 0 0 0,-1 0 0 0 0,1 1 0 0 0,0-1 0 0 0,1-1 0 0 0,14-15-16 0 0,1 0 1 0 0,0 1-1 0 0,1 1 0 0 0,1 0 0 0 0,0 2 1 0 0,26-16-1 0 0,-14 9-5 0 0,-4 2-5 0 0,102-65-3 0 0,-110 74 55 0 0,0 0 1 0 0,1 1 0 0 0,0 1-1 0 0,0 1 1 0 0,22-5 0 0 0,-39 12-51 0 0,-1-1 0 0 0,0 0 1 0 0,1 1-1 0 0,-1 0 1 0 0,1-1-1 0 0,-1 1 1 0 0,1 0-1 0 0,-1 0 0 0 0,1 1 1 0 0,-1-1-1 0 0,1 0 1 0 0,-1 1-1 0 0,0 0 0 0 0,1-1 1 0 0,-1 1-1 0 0,0 0 1 0 0,1 0-1 0 0,2 2 1 0 0,-4-1-14 0 0,1-1 1 0 0,-1 1 0 0 0,0 0 0 0 0,0 0-1 0 0,0-1 1 0 0,0 1 0 0 0,0 0 0 0 0,0 0-1 0 0,0 0 1 0 0,-1 0 0 0 0,1 0 0 0 0,-1 0-1 0 0,0 0 1 0 0,1 1 0 0 0,-1-1 0 0 0,0 0-1 0 0,0 0 1 0 0,0 0 0 0 0,0 0 0 0 0,-1 0 0 0 0,0 3-1 0 0,-3 19 34 0 0,-2 1-1 0 0,-11 33 0 0 0,-7 24-1 0 0,21-69-39 0 0,-12 78 41 0 0,14-79-54 0 0,1 0 0 0 0,0 0 0 0 0,0 0 0 0 0,1 0 0 0 0,5 20 0 0 0,-5-24-336 0 0,1 0 0 0 0,1 0 1 0 0,0 0-1 0 0,0 0 0 0 0,0-1 0 0 0,8 13 0 0 0,-3-12-681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54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50 6813 0 0,'-1'-2'13'0'0,"-2"-4"98"0"0,-1 0 1 0 0,0 0-1 0 0,0 0 0 0 0,-9-9 0 0 0,12 15-79 0 0,0-1 0 0 0,0 0 0 0 0,0 0 1 0 0,0 1-1 0 0,1-1 0 0 0,-1 0 0 0 0,0 1 0 0 0,0-1 1 0 0,0 1-1 0 0,0-1 0 0 0,0 1 0 0 0,0-1 0 0 0,-1 1 1 0 0,1 0-1 0 0,0 0 0 0 0,0 0 0 0 0,0-1 0 0 0,0 1 1 0 0,0 0-1 0 0,0 0 0 0 0,-1 0 0 0 0,1 1 0 0 0,0-1 1 0 0,0 0-1 0 0,0 0 0 0 0,0 1 0 0 0,0-1 0 0 0,0 0 1 0 0,0 1-1 0 0,0-1 0 0 0,0 1 0 0 0,0-1 0 0 0,0 1 0 0 0,0 0 1 0 0,0 0-1 0 0,0-1 0 0 0,1 1 0 0 0,-2 1 0 0 0,-4 5 126 0 0,0 0-1 0 0,1 0 1 0 0,0 0-1 0 0,0 1 0 0 0,1 0 1 0 0,0 0-1 0 0,0 0 1 0 0,1 1-1 0 0,0-1 0 0 0,-4 18 1 0 0,2 6 285 0 0,-3 56 0 0 0,3-19-124 0 0,-8 36-205 0 0,-32 123-1 0 0,41-216-595 0 0,0 0 1 0 0,-1 0-1 0 0,0 0 0 0 0,-1-1 1 0 0,-1 1-1 0 0,1-1 0 0 0,-14 16 0 0 0,10-14-672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4:54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49 8069 0 0,'-6'-6'89'0'0,"2"3"64"0"0,0 0 0 0 0,0 0 1 0 0,1-1-1 0 0,-1 1 1 0 0,1-1-1 0 0,0 0 0 0 0,0 0 1 0 0,0 0-1 0 0,-2-6 1 0 0,52 43 1262 0 0,-24-19-1382 0 0,1 0 0 0 0,31 11 0 0 0,-44-20-37 0 0,0-2 0 0 0,0 1-1 0 0,0-2 1 0 0,1 1 0 0 0,-1-1-1 0 0,1-1 1 0 0,21 0 0 0 0,-28-2 5 0 0,-1 0 0 0 0,1 0 0 0 0,-1 0 1 0 0,1-1-1 0 0,-1 1 0 0 0,0-1 0 0 0,0 0 1 0 0,0-1-1 0 0,0 1 0 0 0,0-1 0 0 0,0 0 1 0 0,-1 1-1 0 0,1-2 0 0 0,-1 1 0 0 0,0 0 0 0 0,0-1 1 0 0,0 1-1 0 0,4-7 0 0 0,-4 5 131 0 0,1 0 0 0 0,-1 1 1 0 0,1-1-1 0 0,0 1 0 0 0,1 0 0 0 0,-1 1 0 0 0,1-1 0 0 0,-1 1 0 0 0,1-1 0 0 0,8-2 0 0 0,-13 5-118 0 0,0 1-1 0 0,0 0 0 0 0,1 0 0 0 0,-1 0 1 0 0,0 0-1 0 0,0 0 0 0 0,0 0 0 0 0,0 0 0 0 0,1 0 1 0 0,-1 0-1 0 0,0 0 0 0 0,0-1 0 0 0,0 1 0 0 0,0 0 1 0 0,1 0-1 0 0,-1 0 0 0 0,0 0 0 0 0,0 0 1 0 0,0 0-1 0 0,0 0 0 0 0,1 0 0 0 0,-1 0 0 0 0,0 0 1 0 0,0 1-1 0 0,0-1 0 0 0,1 0 0 0 0,-1 0 0 0 0,0 0 1 0 0,0 0-1 0 0,0 0 0 0 0,0 0 0 0 0,0 0 1 0 0,1 0-1 0 0,-1 0 0 0 0,0 1 0 0 0,0-1 0 0 0,0 0 1 0 0,0 0-1 0 0,0 0 0 0 0,0 0 0 0 0,1 0 0 0 0,-1 1 1 0 0,0-1-1 0 0,0 0 0 0 0,0 0 0 0 0,0 1 1 0 0,-3 10 20 0 0,-11 13-751 0 0,-1-9-126 0 0,-3 2-325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37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7 5056 0 0,'9'-4'101'0'0,"-4"1"800"0"0,-12 3-33 0 0,5 1-797 0 0,1 0 0 0 0,-1 0 0 0 0,1 0 0 0 0,-1 0 1 0 0,1 0-1 0 0,0 0 0 0 0,0 0 0 0 0,0 1 0 0 0,-1-1 0 0 0,1 0 0 0 0,0 1 0 0 0,0-1 0 0 0,1 1 1 0 0,-1-1-1 0 0,0 1 0 0 0,0-1 0 0 0,1 1 0 0 0,-1-1 0 0 0,1 1 0 0 0,-1 0 0 0 0,1 2 1 0 0,-10 49 451 0 0,8-39-305 0 0,-7 63 174 0 0,4 0-1 0 0,3 1 1 0 0,10 85-1 0 0,-8-150-476 0 0,0 0-1 0 0,0 0 0 0 0,-1 0 0 0 0,-4 17 1 0 0,4-29 19 0 0,1 0 1 0 0,0 0 0 0 0,-1 0-1 0 0,1 0 1 0 0,-1 0 0 0 0,0 0-1 0 0,1 0 1 0 0,-1 0 0 0 0,0 0-1 0 0,1 0 1 0 0,-1 0 0 0 0,0 0-1 0 0,0 0 1 0 0,-1 1 0 0 0,-1-1-97 0 0,0 5-569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4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1046 83 3608 0 0,'0'0'1152'0'0,"8"-3"-976"0"0,22-8 7 0 0,-23 8 1050 0 0,25-10-756 0 0,-25 11 1094 0 0,-4 1-1239 0 0,-3 1-306 0 0,0 0 1 0 0,0 0-1 0 0,1 0 0 0 0,-1 0 1 0 0,0 0-1 0 0,0 0 0 0 0,0 0 1 0 0,0 0-1 0 0,0 0 0 0 0,0 0 0 0 0,0 0 1 0 0,0 0-1 0 0,1 0 0 0 0,-1-1 1 0 0,0 1-1 0 0,0 0 0 0 0,0 0 1 0 0,0 0-1 0 0,0 0 0 0 0,0 0 0 0 0,0 0 1 0 0,0 0-1 0 0,0 0 0 0 0,1 0 1 0 0,-1 0-1 0 0,0 0 0 0 0,0-1 1 0 0,0 1-1 0 0,0 0 0 0 0,0 0 1 0 0,0 0-1 0 0,0 0 0 0 0,0 0 0 0 0,0 0 1 0 0,0 0-1 0 0,0-1 0 0 0,0 1 1 0 0,0 0-1 0 0,0 0 0 0 0,0 0 1 0 0,0 0-1 0 0,0 0 0 0 0,0 0 0 0 0,0 0 1 0 0,0-1-1 0 0,0 1 0 0 0,0 0 1 0 0,0 0-1 0 0,0 0 0 0 0,0 0 1 0 0,0 0-1 0 0,0 0 0 0 0,-1 0 0 0 0,1 0 1 0 0,0 0-1 0 0,0-1 0 0 0,0 1 1 0 0,0 0-1 0 0,0 0 0 0 0,0 0 1 0 0,0 0-1 0 0,-13-6 121 0 0,7 4 35 0 0,-1 1 0 0 0,0-1-1 0 0,0 1 1 0 0,-12 0-1 0 0,-24-1-74 0 0,-129-8-24 0 0,48 4-15 0 0,-209-5-40 0 0,190 9-13 0 0,116 2-12 0 0,-36 2 6 0 0,-104 14 0 0 0,163-15-90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37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5693 0 0,'1'0'7'0'0,"-1"0"0"0"0,0 1 0 0 0,1-1 0 0 0,-1 0 0 0 0,0 0 1 0 0,1 0-1 0 0,-1 1 0 0 0,0-1 0 0 0,1 0 0 0 0,-1 1 1 0 0,0-1-1 0 0,0 0 0 0 0,1 1 0 0 0,-1-1 0 0 0,0 0 0 0 0,0 1 1 0 0,0-1-1 0 0,1 0 0 0 0,-1 1 0 0 0,0-1 0 0 0,0 0 1 0 0,0 1-1 0 0,0-1 0 0 0,0 1 0 0 0,0-1 0 0 0,0 0 0 0 0,0 1 1 0 0,0-1-1 0 0,0 1 0 0 0,0-1 0 0 0,0 0 0 0 0,0 1 1 0 0,0-1-1 0 0,0 1 0 0 0,-13 7 556 0 0,12-7-539 0 0,0-1 1 0 0,0 1 0 0 0,-1-1-1 0 0,1 1 1 0 0,0 0 0 0 0,0-1-1 0 0,0 1 1 0 0,0 0-1 0 0,0 0 1 0 0,0 0 0 0 0,0 0-1 0 0,0 0 1 0 0,0 0-1 0 0,0 0 1 0 0,1 0 0 0 0,-1 0-1 0 0,-1 2 1 0 0,2-2-24 0 0,1 1 0 0 0,-1-1 0 0 0,0 0 0 0 0,0 0 0 0 0,1 0 0 0 0,-1 0 1 0 0,1 0-1 0 0,-1 0 0 0 0,1 1 0 0 0,-1-1 0 0 0,1 0 0 0 0,0 0 0 0 0,-1-1 0 0 0,1 1 0 0 0,0 0 0 0 0,0 0 0 0 0,0 0 0 0 0,1 0 0 0 0,22 20-133 0 0,-14-14 151 0 0,54 48-69 0 0,-58-51-48 0 0,1 0-1 0 0,-1-1 1 0 0,1 0-1 0 0,0 0 1 0 0,0 0-1 0 0,0-1 1 0 0,0 0 0 0 0,0 0-1 0 0,11 1 1 0 0,-3 0-376 0 0,-8-2 129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2:38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95 6437 0 0,'3'-1'41'0'0,"0"-1"0"0"0,-1 0 1 0 0,1 0-1 0 0,-1 0 1 0 0,1 0-1 0 0,-1 0 0 0 0,0 0 1 0 0,0-1-1 0 0,0 1 1 0 0,0-1-1 0 0,0 0 0 0 0,-1 1 1 0 0,1-1-1 0 0,-1 0 1 0 0,0 0-1 0 0,0 0 0 0 0,2-5 1 0 0,9-20 1637 0 0,-1 14-628 0 0,-10 14-1004 0 0,-1-1 1 0 0,0 1 0 0 0,1 0-1 0 0,-1-1 1 0 0,1 1-1 0 0,-1 0 1 0 0,1-1 0 0 0,-1 1-1 0 0,0 0 1 0 0,1 0 0 0 0,-1-1-1 0 0,1 1 1 0 0,-1 0-1 0 0,1 0 1 0 0,0 0 0 0 0,-1 0-1 0 0,1 0 1 0 0,-1 0-1 0 0,1-1 1 0 0,-1 1 0 0 0,1 1-1 0 0,-1-1 1 0 0,1 0 0 0 0,-1 0-1 0 0,1 0 1 0 0,-1 0-1 0 0,2 1 1 0 0,-2-1-29 0 0,0 1 1 0 0,0-1-1 0 0,0 1 0 0 0,0 0 1 0 0,0-1-1 0 0,0 1 1 0 0,0-1-1 0 0,0 1 0 0 0,0 0 1 0 0,0-1-1 0 0,0 1 0 0 0,0-1 1 0 0,0 1-1 0 0,0 0 0 0 0,-1-1 1 0 0,1 1-1 0 0,0-1 0 0 0,-1 1 1 0 0,1-1-1 0 0,0 1 1 0 0,-1-1-1 0 0,0 1 0 0 0,-9 15 209 0 0,9-15-195 0 0,-6 8 10 0 0,-1 0 0 0 0,0-1 0 0 0,-1 0 0 0 0,0 0 0 0 0,0-1-1 0 0,-1 0 1 0 0,1 0 0 0 0,-2-1 0 0 0,-14 6 0 0 0,-7 2-1157 0 0,-61 17 0 0 0,74-25 207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5:22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63 168 7969 0 0,'-8'-3'-84'0'0,"6"2"88"0"0,0 1 0 0 0,0-1 0 0 0,1 0 0 0 0,-1 0 0 0 0,0 0 0 0 0,0 0 0 0 0,1 0 0 0 0,-1 0 0 0 0,1 0 0 0 0,-1-1 0 0 0,1 1 0 0 0,0-1 0 0 0,-3-2 0 0 0,-10-5 52 0 0,-1-1 76 0 0,15 9-125 0 0,0 1 0 0 0,0-1-1 0 0,0 1 1 0 0,0-1-1 0 0,0 1 1 0 0,0-1 0 0 0,0 1-1 0 0,0-1 1 0 0,0 1 0 0 0,0-1-1 0 0,0 1 1 0 0,1-1 0 0 0,-1 1-1 0 0,0-1 1 0 0,0 1-1 0 0,1 0 1 0 0,-1-1 0 0 0,0 1-1 0 0,0-1 1 0 0,1 1 0 0 0,-1 0-1 0 0,1-1 1 0 0,-1 1 0 0 0,0 0-1 0 0,1-1 1 0 0,-1 1-1 0 0,1 0 1 0 0,-1 0 0 0 0,1-1-1 0 0,-1 1 1 0 0,0 0 0 0 0,1 0-1 0 0,-1 0 1 0 0,1 0 0 0 0,-1 0-1 0 0,1 0 1 0 0,0-1-1 0 0,19-7 100 0 0,0 1 0 0 0,0 0 0 0 0,1 2 0 0 0,29-5 0 0 0,88-4 457 0 0,-119 13-474 0 0,366-11 1076 0 0,0 22-417 0 0,-337-9-674 0 0,1358 84 564 0 0,20 0-614 0 0,-1100-78 302 0 0,384-41 1 0 0,-695 32-278 0 0,6 1 122 0 0,-1-2 0 0 0,0 0 1 0 0,0-1-1 0 0,0-1 0 0 0,24-9 0 0 0,-42 13-136 0 0,-1 1 0 0 0,0-1 1 0 0,0 1-1 0 0,1-1 0 0 0,-1 0 1 0 0,0 1-1 0 0,0-1 0 0 0,0 0 1 0 0,0 0-1 0 0,0 0 1 0 0,0 0-1 0 0,0 1 0 0 0,0-2 1 0 0,-1 1-1 0 0,1 0 0 0 0,0 0 1 0 0,-1 0-1 0 0,1 0 0 0 0,0 0 1 0 0,-1-1-1 0 0,1 1 0 0 0,-1-2 1 0 0,0 2-7 0 0,0 0 1 0 0,0-1-1 0 0,0 1 1 0 0,-1-1-1 0 0,1 1 1 0 0,0 0-1 0 0,-1-1 0 0 0,0 1 1 0 0,1 0-1 0 0,-1-1 1 0 0,0 1-1 0 0,1 0 1 0 0,-1 0-1 0 0,0 0 1 0 0,0-1-1 0 0,-2 0 0 0 0,-4-4 15 0 0,1 0 1 0 0,-2 1-1 0 0,1 0 0 0 0,0 0 0 0 0,-12-5 0 0 0,-19-7-17 0 0,0 2 1 0 0,0 1-1 0 0,-2 2 1 0 0,0 2-1 0 0,-78-10 0 0 0,84 20 9 0 0,21 5-43 0 0,12-4 7 0 0,1-1 0 0 0,0 0-1 0 0,0 1 1 0 0,-1-1-1 0 0,1 0 1 0 0,0 1 0 0 0,0-1-1 0 0,0 1 1 0 0,0-1 0 0 0,0 0-1 0 0,-1 1 1 0 0,1-1 0 0 0,0 1-1 0 0,0-1 1 0 0,0 0 0 0 0,0 1-1 0 0,0-1 1 0 0,0 1-1 0 0,0-1 1 0 0,0 1 0 0 0,1-1-1 0 0,-1 0 1 0 0,0 1 0 0 0,0-1-1 0 0,0 0 1 0 0,0 1 0 0 0,0-1-1 0 0,1 1 1 0 0,-1-1-1 0 0,0 0 1 0 0,1 1 0 0 0,4 6 23 0 0,0 0 0 0 0,0 0 0 0 0,1-1 1 0 0,0 0-1 0 0,0 0 0 0 0,0 0 0 0 0,10 5 0 0 0,-11-7-9 0 0,-1-1 0 0 0,1 0 0 0 0,1 0-1 0 0,-1-1 1 0 0,0 1 0 0 0,0-1 0 0 0,1-1-1 0 0,0 1 1 0 0,-1-1 0 0 0,1 0 0 0 0,9 1-1 0 0,-15-2-9 0 0,1 0 0 0 0,-1 0 0 0 0,0 0 0 0 0,0 0 0 0 0,0-1 0 0 0,0 1 0 0 0,0 0 0 0 0,1 0 0 0 0,-1 0 0 0 0,0 0-1 0 0,0 0 1 0 0,0-1 0 0 0,0 1 0 0 0,0 0 0 0 0,0 0 0 0 0,0 0 0 0 0,0 0 0 0 0,0-1 0 0 0,0 1 0 0 0,0 0 0 0 0,1 0 0 0 0,-1 0-1 0 0,0-1 1 0 0,0 1 0 0 0,0 0 0 0 0,0 0 0 0 0,0 0 0 0 0,-1-1 0 0 0,1 1 0 0 0,0 0 0 0 0,0 0 0 0 0,0 0 0 0 0,0 0-1 0 0,0-1 1 0 0,0 1 0 0 0,0 0 0 0 0,0 0 0 0 0,0 0 0 0 0,0 0 0 0 0,-1-1 0 0 0,1 1 0 0 0,0 0 0 0 0,0 0 0 0 0,0 0-1 0 0,0 0 1 0 0,0 0 0 0 0,-1 0 0 0 0,1-1 0 0 0,0 1 0 0 0,0 0 0 0 0,0 0 0 0 0,0 0 0 0 0,-1 0 0 0 0,1 0 0 0 0,0 0-1 0 0,0 0 1 0 0,0 0 0 0 0,-1 0 0 0 0,1 0 0 0 0,0 0 0 0 0,0 0 0 0 0,0 0 0 0 0,-1 0 0 0 0,1 0 0 0 0,0 0 0 0 0,0 0-1 0 0,-1 0 7 0 0,14-3-3408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5:24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73 163 6065 0 0,'1'-1'19'0'0,"0"1"0"0"0,0-1 0 0 0,0 0 1 0 0,0 0-1 0 0,0 0 0 0 0,0 0 1 0 0,0 0-1 0 0,-1 0 0 0 0,1 0 1 0 0,0 0-1 0 0,-1 0 0 0 0,1-1 0 0 0,-1 1 1 0 0,1 0-1 0 0,-1 0 0 0 0,1-1 1 0 0,-1 1-1 0 0,0 0 0 0 0,0 0 1 0 0,0-1-1 0 0,1 1 0 0 0,-1 0 0 0 0,-1-3 1 0 0,0-1 146 0 0,0 1 0 0 0,0-1 1 0 0,-1 0-1 0 0,0 0 1 0 0,-2-4-1 0 0,2 5 18 0 0,0-1 0 0 0,0 1 0 0 0,1 0 0 0 0,0-1 0 0 0,-1 1 0 0 0,1-1 0 0 0,0-4 0 0 0,1-26 984 0 0,0 34-1134 0 0,0 1 1 0 0,0 0 0 0 0,0-1-1 0 0,0 1 1 0 0,0 0 0 0 0,0-1-1 0 0,0 1 1 0 0,0-1 0 0 0,0 1-1 0 0,0 0 1 0 0,0-1 0 0 0,0 1-1 0 0,0-1 1 0 0,0 1 0 0 0,-1 0-1 0 0,1-1 1 0 0,0 1 0 0 0,0 0 0 0 0,0-1-1 0 0,-1 1 1 0 0,1 0 0 0 0,0 0-1 0 0,0-1 1 0 0,-1 1 0 0 0,1 0-1 0 0,0-1 1 0 0,-1 1 0 0 0,1 0-1 0 0,0 0 1 0 0,-1 0 0 0 0,1 0-1 0 0,0-1 1 0 0,-1 1 0 0 0,1 0-1 0 0,0 0 1 0 0,-2 0 0 0 0,-13 3 1071 0 0,5 0-625 0 0,9-3-342 0 0,-18 1 734 0 0,19 0-855 0 0,-1-1 0 0 0,1 0 1 0 0,0 0-1 0 0,-1 0 0 0 0,1 0 0 0 0,0 0 1 0 0,-1 0-1 0 0,1 0 0 0 0,0 0 0 0 0,-1-1 1 0 0,1 1-1 0 0,0 0 0 0 0,0 0 0 0 0,-1 0 1 0 0,1 0-1 0 0,0 0 0 0 0,-1 0 0 0 0,1-1 1 0 0,0 1-1 0 0,-1 0 0 0 0,1 0 0 0 0,0 0 1 0 0,0-1-1 0 0,0 1 0 0 0,-1 0 1 0 0,1 0-1 0 0,0-1 0 0 0,0 1 0 0 0,0 0 1 0 0,-1-1-1 0 0,1 1 0 0 0,0 0 0 0 0,0-1 1 0 0,0 1-1 0 0,0 0 0 0 0,0 0 0 0 0,0-1 1 0 0,0 1-1 0 0,0 0 0 0 0,0-1 0 0 0,0 1 1 0 0,0 0-1 0 0,0-1 0 0 0,0 1 0 0 0,0 0 1 0 0,0-1-1 0 0,0 1 0 0 0,0 0 1 0 0,0-1-1 0 0,0 1 0 0 0,0 0 0 0 0,1-1 1 0 0,-1 1-1 0 0,0-1 0 0 0,14-1 73 0 0,14-2-95 0 0,1 2-1 0 0,0 1 0 0 0,0 1 1 0 0,-1 1-1 0 0,1 2 0 0 0,-1 1 1 0 0,38 10-1 0 0,-26-5-5 0 0,0 2 0 0 0,-1 2 0 0 0,74 35 0 0 0,-106-45 9 0 0,0 1 0 0 0,0 0-1 0 0,-1 1 1 0 0,1 0 0 0 0,-1 0 0 0 0,0 0-1 0 0,-1 0 1 0 0,1 1 0 0 0,-1 0 0 0 0,0 0 0 0 0,0 1-1 0 0,-1-1 1 0 0,0 1 0 0 0,0 0 0 0 0,0 0-1 0 0,-1 1 1 0 0,0-1 0 0 0,-1 0 0 0 0,0 1-1 0 0,0 0 1 0 0,2 15 0 0 0,-4-7-2 0 0,-1 0 0 0 0,0 0 1 0 0,-1 0-1 0 0,0 0 0 0 0,-2 0 0 0 0,-10 30 0 0 0,10-31 1 0 0,-14 36 3 0 0,7-33 6 0 0,2-6-3 0 0,-8 15 13 0 0,2 1-1 0 0,-21 53 0 0 0,35-76-11 0 0,-1 0 0 0 0,1 0-1 0 0,1 1 1 0 0,-1-1 0 0 0,1 0-1 0 0,0 1 1 0 0,0-1 0 0 0,1 7 0 0 0,-1 30 31 0 0,-6-2-22 0 0,2 1 0 0 0,2 57 0 0 0,2-89-9 0 0,-1 0 0 0 0,0 0 0 0 0,-4 16-1 0 0,3-18-2 0 0,1 0 0 0 0,0 1 0 0 0,0-1 0 0 0,0 0 0 0 0,1 1 0 0 0,1 11 0 0 0,6 21 43 0 0,1 0-1 0 0,3 0 1 0 0,1-1 0 0 0,19 40 0 0 0,81 143 197 0 0,-104-207-198 0 0,-1 0-1 0 0,-1 1 1 0 0,0-1 0 0 0,-1 1 0 0 0,-1 1-1 0 0,0-1 1 0 0,-1 0 0 0 0,-1 1-1 0 0,-1 0 1 0 0,0-1 0 0 0,-1 1-1 0 0,-1 0 1 0 0,0-1 0 0 0,-1 1-1 0 0,-1-1 1 0 0,-1 1 0 0 0,0-1-1 0 0,-14 31 1 0 0,14-37-19 0 0,3-5-27 0 0,0 0 0 0 0,-1-1 0 0 0,0 1-1 0 0,0-1 1 0 0,0 0 0 0 0,-1 1 0 0 0,0-1 0 0 0,1 0 0 0 0,-1-1 0 0 0,-1 1 0 0 0,1 0 0 0 0,0-1 0 0 0,-5 4 0 0 0,7-7-67 0 0,0 0 1 0 0,0 0-1 0 0,0 0 0 0 0,0 1 0 0 0,0-1 0 0 0,-1 0 0 0 0,1 0 1 0 0,0-1-1 0 0,0 1 0 0 0,0 0 0 0 0,0 0 0 0 0,0 0 1 0 0,0-1-1 0 0,0 1 0 0 0,0 0 0 0 0,0-1 0 0 0,0 1 1 0 0,0-1-1 0 0,1 1 0 0 0,-1-1 0 0 0,0 0 0 0 0,0 1 0 0 0,0-1 1 0 0,0-1-1 0 0,-23-20-2131 0 0,22 19 1893 0 0,-12-13-1265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5:24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35 6881 0 0,'-14'-10'139'0'0,"-15"-10"466"0"0,28 19-552 0 0,0 1 0 0 0,0-1-1 0 0,0 1 1 0 0,0-1 0 0 0,0 1-1 0 0,0-1 1 0 0,0 1 0 0 0,-1 0-1 0 0,1 0 1 0 0,0-1 0 0 0,0 1-1 0 0,0 0 1 0 0,-1 0 0 0 0,1 0-1 0 0,0 0 1 0 0,0 1 0 0 0,0-1-1 0 0,0 0 1 0 0,-1 0 0 0 0,1 1-1 0 0,0-1 1 0 0,-1 1 0 0 0,1 0-2 0 0,0-1 1 0 0,1 1-1 0 0,-1 0 1 0 0,1 0-1 0 0,-1-1 0 0 0,1 1 1 0 0,-1 0-1 0 0,1 0 1 0 0,0 0-1 0 0,-1-1 1 0 0,1 1-1 0 0,0 0 1 0 0,0 0-1 0 0,-1 0 0 0 0,1 0 1 0 0,0 0-1 0 0,0-1 1 0 0,0 1-1 0 0,0 0 1 0 0,0 0-1 0 0,0 0 1 0 0,1 0-1 0 0,-1 0 0 0 0,0 0 1 0 0,0 0-1 0 0,1-1 1 0 0,-1 1-1 0 0,0 0 1 0 0,1 0-1 0 0,0 1 1 0 0,16 28 639 0 0,-15-27-498 0 0,9 16 272 0 0,-1 1-1 0 0,9 27 0 0 0,8 14 26 0 0,-2-7-295 0 0,24 70 0 0 0,-42-99-327 0 0,-1-1 0 0 0,5 49 1 0 0,-11-67-149 0 0,0 1 0 0 0,-1-1 0 0 0,0 1 0 0 0,0-1 0 0 0,0 1 0 0 0,-1-1 0 0 0,0 0 0 0 0,0 1 0 0 0,-4 5 0 0 0,5-10 148 0 0,-5 15-1069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5:24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129 799 9097 0 0,'-15'0'-91'0'0,"15"0"114"0"0,-1 0 1 0 0,1 0 0 0 0,0 1 0 0 0,-1-1 0 0 0,1 0 0 0 0,-1 0 0 0 0,1 0 0 0 0,0 0 0 0 0,-1 0-1 0 0,1 0 1 0 0,-1 0 0 0 0,1 0 0 0 0,-1 0 0 0 0,1 0 0 0 0,0 0 0 0 0,-1 0 0 0 0,1 0 0 0 0,-1 0-1 0 0,1 0 1 0 0,0 0 0 0 0,-1-1 0 0 0,1 1 0 0 0,-1 0 0 0 0,1 0 0 0 0,0 0 0 0 0,-1-1 0 0 0,1 1-1 0 0,0 0 1 0 0,-1-1 0 0 0,1 1 0 0 0,0 0 0 0 0,-1-1 0 0 0,1 1 0 0 0,0 0 0 0 0,-1-1 0 0 0,27-2 1875 0 0,20-1-1300 0 0,73 2 0 0 0,1 0-1058 0 0,-96 1 269 0 0,114-13-2368 0 0,-99 8 1343 0 0</inkml:trace>
  <inkml:trace contextRef="#ctx0" brushRef="#br0" timeOffset="1">103 184 7293 0 0,'-11'-7'115'0'0,"-1"0"1"0"0,2-1-1 0 0,-19-16 1 0 0,25 19 27 0 0,-1 0 0 0 0,1 0 1 0 0,0 0-1 0 0,1 0 0 0 0,-1 0 1 0 0,1-1-1 0 0,0 0 0 0 0,0 1 1 0 0,1-1-1 0 0,-2-7 1 0 0,3 12-86 0 0,1-1 0 0 0,0 1 0 0 0,0 0 0 0 0,0-1 0 0 0,0 1 0 0 0,0-1 0 0 0,0 1 0 0 0,0 0 0 0 0,1-1 0 0 0,-1 1 0 0 0,0 0 0 0 0,1-1 0 0 0,-1 1 0 0 0,1 0 0 0 0,-1 0 0 0 0,1-1 0 0 0,0 1 0 0 0,0 0 0 0 0,-1 0 0 0 0,1 0 0 0 0,0 0 0 0 0,0 0 1 0 0,0 0-1 0 0,0 0 0 0 0,0 0 0 0 0,0 0 0 0 0,1 0 0 0 0,-1 1 0 0 0,0-1 0 0 0,0 0 0 0 0,0 1 0 0 0,2-1 0 0 0,5-2 157 0 0,0 0 0 0 0,-1 0 1 0 0,17-2-1 0 0,27-4 0 0 0,0 3 0 0 0,57 0 0 0 0,103 11-687 0 0,-45 12-1556 0 0,-145-15 1577 0 0,18 4-546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5:25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50 6597 0 0,'0'0'12'0'0,"0"0"0"0"0,0 0 0 0 0,0 0 1 0 0,0 0-1 0 0,0 1 0 0 0,0-1 1 0 0,-1 0-1 0 0,1 0 0 0 0,0 0 0 0 0,0 0 1 0 0,0 0-1 0 0,0 0 0 0 0,0 0 1 0 0,0-1-1 0 0,0 1 0 0 0,-1 0 0 0 0,1 0 1 0 0,0 0-1 0 0,0 0 0 0 0,0 0 1 0 0,0 0-1 0 0,0 0 0 0 0,0 0 0 0 0,0 0 1 0 0,0 0-1 0 0,-1 0 0 0 0,1 0 1 0 0,0 0-1 0 0,0 0 0 0 0,0 0 0 0 0,0-1 1 0 0,0 1-1 0 0,0 0 0 0 0,0 0 1 0 0,0 0-1 0 0,0 0 0 0 0,0 0 0 0 0,0 0 1 0 0,0 0-1 0 0,0 0 0 0 0,0-1 1 0 0,0 1-1 0 0,0 0 0 0 0,0 0 0 0 0,0 0 1 0 0,0 0-1 0 0,0 0 0 0 0,0 0 1 0 0,0 0-1 0 0,0 0 0 0 0,0-1 0 0 0,0 1 1 0 0,0 0-1 0 0,0 0 0 0 0,0 0 1 0 0,0 0-1 0 0,0 0 0 0 0,0 0 0 0 0,0 0 1 0 0,0-1-1 0 0,8-8 530 0 0,13-6 305 0 0,-15 12-715 0 0,1 0 0 0 0,1 0 1 0 0,-1 0-1 0 0,0 1 0 0 0,0 0 1 0 0,1 0-1 0 0,0 1 0 0 0,-1 0 1 0 0,1 0-1 0 0,-1 1 0 0 0,1 0 1 0 0,0 0-1 0 0,-1 1 0 0 0,1 0 1 0 0,0 0-1 0 0,-1 1 0 0 0,0 0 1 0 0,1 0-1 0 0,-1 1 0 0 0,0 0 1 0 0,0 0-1 0 0,0 1 0 0 0,-1 0 1 0 0,1 0-1 0 0,-1 0 0 0 0,0 1 1 0 0,0 0-1 0 0,0 0 0 0 0,5 7 0 0 0,-3-4-71 0 0,-1 1 0 0 0,0 0 0 0 0,-1 1-1 0 0,0 0 1 0 0,0 0 0 0 0,-1 0 0 0 0,0 0-1 0 0,6 20 1 0 0,-6-9-47 0 0,0 0 0 0 0,-1 0-1 0 0,2 38 1 0 0,-5-51-14 0 0,-1-1 0 0 0,-1 1-1 0 0,1 0 1 0 0,-1-1 0 0 0,-1 1 0 0 0,1-1 0 0 0,-1 0 0 0 0,-4 10-1 0 0,6-15-3 0 0,-1 0 0 0 0,0-1 0 0 0,0 1 0 0 0,0 0-1 0 0,0 0 1 0 0,0-1 0 0 0,-1 1 0 0 0,1 0-1 0 0,0-1 1 0 0,-1 1 0 0 0,1-1 0 0 0,-1 0 0 0 0,1 0-1 0 0,-1 1 1 0 0,0-1 0 0 0,0 0 0 0 0,1 0-1 0 0,-1-1 1 0 0,0 1 0 0 0,0 0 0 0 0,0 0-1 0 0,0-1 1 0 0,0 1 0 0 0,0-1 0 0 0,0 0 0 0 0,0 0-1 0 0,0 0 1 0 0,0 0 0 0 0,0 0 0 0 0,0 0-1 0 0,0 0 1 0 0,0-1 0 0 0,0 1 0 0 0,-3-2 0 0 0,0 1-14 0 0,1 0 0 0 0,-1-1 1 0 0,1 0-1 0 0,-1 0 1 0 0,1 0-1 0 0,0-1 1 0 0,0 0-1 0 0,0 1 1 0 0,0-1-1 0 0,1-1 0 0 0,-7-5 1 0 0,9 7 15 0 0,-1-1-1 0 0,1 1 1 0 0,-1 0 0 0 0,1-1 0 0 0,0 1 0 0 0,-1-1 0 0 0,1 1-1 0 0,1-1 1 0 0,-1 1 0 0 0,0-1 0 0 0,1 0 0 0 0,-1 1-1 0 0,1-1 1 0 0,0 0 0 0 0,0 1 0 0 0,0-1 0 0 0,0 0 0 0 0,0 0-1 0 0,1 1 1 0 0,-1-1 0 0 0,2-4 0 0 0,7-16-5 0 0,0 1 1 0 0,2 1-1 0 0,0 0 0 0 0,1 1 1 0 0,1 0-1 0 0,1 1 1 0 0,1 0-1 0 0,0 1 0 0 0,2 1 1 0 0,0 0-1 0 0,31-23 1 0 0,-42 36 15 0 0,0 0 0 0 0,0 1 1 0 0,0 0-1 0 0,0 0 1 0 0,0 0-1 0 0,1 1 1 0 0,-1-1-1 0 0,1 2 1 0 0,0-1-1 0 0,0 1 0 0 0,10-1 1 0 0,-14 2-5 0 0,0 0-1 0 0,-1 0 1 0 0,1 1 0 0 0,0-1 0 0 0,0 1-1 0 0,0 0 1 0 0,0-1 0 0 0,0 1-1 0 0,-1 0 1 0 0,1 1 0 0 0,0-1 0 0 0,-1 0-1 0 0,1 1 1 0 0,-1 0 0 0 0,0-1 0 0 0,1 1-1 0 0,-1 0 1 0 0,0 0 0 0 0,0 1 0 0 0,0-1-1 0 0,0 0 1 0 0,-1 0 0 0 0,1 1 0 0 0,0-1-1 0 0,-1 1 1 0 0,0 0 0 0 0,0-1-1 0 0,2 6 1 0 0,1 9 29 0 0,0-1 0 0 0,-2 1 0 0 0,0-1 0 0 0,0 19-1 0 0,-1-14-13 0 0,1 0 0 0 0,6 31 0 0 0,-6-47-160 0 0,-1 1 1 0 0,1-1 0 0 0,0 0-1 0 0,0 0 1 0 0,1 0 0 0 0,-1 0-1 0 0,1 0 1 0 0,0-1 0 0 0,0 1-1 0 0,1-1 1 0 0,0 1 0 0 0,-1-1-1 0 0,1-1 1 0 0,5 5 0 0 0,-7-7-20 0 0,-1 0 0 0 0,1 0 0 0 0,0 0 1 0 0,0 0-1 0 0,-1 0 0 0 0,1-1 1 0 0,0 1-1 0 0,0-1 0 0 0,0 1 0 0 0,0-1 1 0 0,0 1-1 0 0,4-1 0 0 0,11 0-1204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5:25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286 426 8165 0 0,'1'-33'48'0'0,"-1"1"0"0"0,-2 0 0 0 0,-10-55 1 0 0,8 68 124 0 0,-1 0 0 0 0,-1 0-1 0 0,-1 0 1 0 0,0 1 0 0 0,-1 0 0 0 0,-1 0 0 0 0,-14-20 0 0 0,17 29-70 0 0,-1 1 0 0 0,0 0 0 0 0,0 1 0 0 0,0 0 0 0 0,-11-8 0 0 0,16 13-76 0 0,-1 0-1 0 0,0 0 1 0 0,0 0-1 0 0,0 0 1 0 0,0 1-1 0 0,-1-1 0 0 0,1 1 1 0 0,0 0-1 0 0,-1-1 1 0 0,1 2-1 0 0,-1-1 1 0 0,1 0-1 0 0,-1 1 1 0 0,1-1-1 0 0,-1 1 1 0 0,1 0-1 0 0,-1 1 1 0 0,-5 0-1 0 0,7 0-7 0 0,-1 0 0 0 0,1 0 0 0 0,0 1 0 0 0,0-1 0 0 0,0 1 0 0 0,0-1 0 0 0,0 1 0 0 0,0 0 0 0 0,0 0 0 0 0,0 0 0 0 0,1 0 0 0 0,-1 0 0 0 0,1 0 0 0 0,-1 0 0 0 0,1 1 0 0 0,0-1 0 0 0,0 0 0 0 0,0 1-1 0 0,0-1 1 0 0,0 1 0 0 0,1-1 0 0 0,-1 6 0 0 0,-2 5 86 0 0,2 0-1 0 0,-1 28 1 0 0,3 1 124 0 0,2-1 1 0 0,10 47-1 0 0,25 82 273 0 0,-4-19-47 0 0,-18-61-24 0 0,10 169 1 0 0,-26-218-405 0 0,-1-1 0 0 0,-2 1 0 0 0,-2 0 1 0 0,-1-1-1 0 0,-2 0 0 0 0,-21 61 1 0 0,23-86-242 0 0,-1 0 0 0 0,0 0 0 0 0,-11 17 0 0 0,15-27-100 0 0,-1 0 0 0 0,0 1 1 0 0,0-1-1 0 0,-1-1 0 0 0,1 1 1 0 0,-1 0-1 0 0,0-1 0 0 0,0 0 1 0 0,-1-1-1 0 0,-10 7 0 0 0,5-7-841 0 0,0-1-141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5:26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0 302 6973 0 0,'5'-7'23'0'0,"-4"6"-15"0"0,0-1 1 0 0,0 1-1 0 0,0-1 1 0 0,0 1-1 0 0,1-1 0 0 0,-1 1 1 0 0,0 0-1 0 0,1 0 1 0 0,-1-1-1 0 0,1 1 1 0 0,-1 0-1 0 0,1 0 0 0 0,0 1 1 0 0,-1-1-1 0 0,1 0 1 0 0,0 0-1 0 0,0 1 0 0 0,-1-1 1 0 0,1 1-1 0 0,0 0 1 0 0,0-1-1 0 0,0 1 1 0 0,2 0-1 0 0,79 0-21 0 0,151 20-1 0 0,-82-4 34 0 0,-124-13-22 0 0,24 3-19 0 0,-49-6 23 0 0,1 0 1 0 0,0 0 0 0 0,-1 0 0 0 0,1-1-1 0 0,0 1 1 0 0,-1-1 0 0 0,1 0 0 0 0,-1 0-1 0 0,1 0 1 0 0,5-4 0 0 0,-7 4 17 0 0,-1-1-1 0 0,1 1 1 0 0,-1-1-1 0 0,1 0 1 0 0,-1 1 0 0 0,0-1-1 0 0,0 0 1 0 0,0 0 0 0 0,0 0-1 0 0,0 0 1 0 0,0 0-1 0 0,0 0 1 0 0,-1 0 0 0 0,1-1-1 0 0,-1 1 1 0 0,0 0-1 0 0,1 0 1 0 0,-1 0 0 0 0,0-1-1 0 0,0 1 1 0 0,0 0-1 0 0,-1-3 1 0 0,0-8 125 0 0,-1-1 0 0 0,-5-17 0 0 0,4 21-72 0 0,1 0-24 0 0,-1 1 0 0 0,0 1 1 0 0,-1-1-1 0 0,0 0 0 0 0,0 1 0 0 0,-1 0 0 0 0,0 0 0 0 0,0 0 0 0 0,-1 0 0 0 0,0 1 0 0 0,0 0 0 0 0,-1 0 0 0 0,0 1 0 0 0,0 0 0 0 0,0 0 0 0 0,-1 0 0 0 0,0 1 0 0 0,0 0 0 0 0,-12-5 0 0 0,19 10-49 0 0,1 0 1 0 0,0 0-1 0 0,0 0 0 0 0,-1 0 0 0 0,1 0 1 0 0,0 1-1 0 0,0-1 0 0 0,-1 0 0 0 0,1 0 0 0 0,0 0 1 0 0,0 0-1 0 0,0 0 0 0 0,-1 0 0 0 0,1 0 1 0 0,0 0-1 0 0,0 1 0 0 0,0-1 0 0 0,-1 0 1 0 0,1 0-1 0 0,0 0 0 0 0,0 0 0 0 0,0 1 0 0 0,0-1 1 0 0,0 0-1 0 0,-1 0 0 0 0,1 1 0 0 0,0-1 1 0 0,0 0-1 0 0,0 0 0 0 0,0 0 0 0 0,0 1 0 0 0,0-1 1 0 0,0 0-1 0 0,0 1 0 0 0,-4 15 57 0 0,2 19 118 0 0,-1 54 276 0 0,2 49-204 0 0,7-101-233 0 0,0 8 124 0 0,-6-39 328 0 0,0-6-443 0 0,0 0 0 0 0,0 0 0 0 0,0 0 0 0 0,0 0 0 0 0,0 0 0 0 0,0 0 0 0 0,0 0 0 0 0,0 0 0 0 0,0 0 0 0 0,0 0-1 0 0,0 0 1 0 0,0 1 0 0 0,0 0 505 0 0,0-1-505 0 0,1 0 0 0 0,-1 0 0 0 0,0 0 0 0 0,0 0 0 0 0,0 0 0 0 0,0 0-1 0 0,0 0 1 0 0,0 0 0 0 0,0 0 0 0 0,0 0 0 0 0,0 0 0 0 0,0 0 0 0 0,0 0 0 0 0,0 0 0 0 0,0 0 0 0 0,0 0 0 0 0,0 0 0 0 0,1 0 0 0 0,-1 0 0 0 0,0 0 0 0 0,0 0 0 0 0,0 0-1 0 0,0 0 116 0 0,0 0-115 0 0,9-1 207 0 0,-4 1-161 0 0,1 0 1 0 0,-1 0-1 0 0,0 0 1 0 0,1 1-1 0 0,-1 0 1 0 0,0 0-1 0 0,0 1 1 0 0,6 1-1 0 0,-8-1-71 0 0,1 0-1 0 0,-1 0 1 0 0,0 1-1 0 0,0-1 1 0 0,0 1-1 0 0,-1-1 1 0 0,1 1-1 0 0,0 0 1 0 0,-1 0 0 0 0,0 0-1 0 0,0 0 1 0 0,2 5-1 0 0,-2-6 10 0 0,-1-1-7 0 0,-1-1-1 0 0,1 0 0 0 0,-1 1 1 0 0,1-1-1 0 0,-1 1 0 0 0,0-1 1 0 0,1 1-1 0 0,-1-1 0 0 0,0 1 1 0 0,1-1-1 0 0,-1 1 0 0 0,0-1 1 0 0,1 1-1 0 0,-1 0 0 0 0,0-1 1 0 0,0 1-1 0 0,0-1 0 0 0,0 1 1 0 0,0 0-1 0 0,0-1 0 0 0,0 1 1 0 0,0-1-1 0 0,0 1 0 0 0,0 0 1 0 0,0-1-1 0 0,0 1 0 0 0,0 0 1 0 0,0-1-1 0 0,-1 1 0 0 0,1-1 1 0 0,0 1-1 0 0,0-1 1 0 0,-1 1-1 0 0,1 0 0 0 0,-2 1 2 0 0,0 1 0 0 0,-1-1 0 0 0,1 0 0 0 0,0 0-1 0 0,-1 0 1 0 0,1 0 0 0 0,-1-1 0 0 0,1 1 0 0 0,-1-1 0 0 0,0 0 0 0 0,0 1-1 0 0,0-1 1 0 0,0 0 0 0 0,0-1 0 0 0,0 1 0 0 0,0 0 0 0 0,0-1-1 0 0,0 0 1 0 0,0 0 0 0 0,0 0 0 0 0,-4 0 0 0 0,4-10 50 0 0,1-15-35 0 0,2 0 1 0 0,4-45-1 0 0,-2 62-14 0 0,0 1-1 0 0,0 0 1 0 0,0 1 0 0 0,1-1-1 0 0,0 0 1 0 0,0 1 0 0 0,7-11-1 0 0,3-6 1 0 0,0-2-4 0 0,61-116-11 0 0,-61 117-6 0 0,2 2-1 0 0,1 0 1 0 0,32-35 0 0 0,-48 57 16 0 0,0 0 0 0 0,0 0 1 0 0,0 0-1 0 0,0 0 1 0 0,0 0-1 0 0,0 0 0 0 0,0 0 1 0 0,0 0-1 0 0,0 0 1 0 0,0 0-1 0 0,1 0 0 0 0,-1 0 1 0 0,0 0-1 0 0,0 0 1 0 0,0 0-1 0 0,0-1 0 0 0,0 1 1 0 0,0 0-1 0 0,0 0 1 0 0,0 0-1 0 0,1 0 0 0 0,-1 0 1 0 0,0 0-1 0 0,0 0 1 0 0,0 0-1 0 0,0 0 0 0 0,0 1 1 0 0,0-1-1 0 0,0 0 1 0 0,0 0-1 0 0,1 0 0 0 0,-1 0 1 0 0,0 0-1 0 0,0 0 1 0 0,0 0-1 0 0,0 0 0 0 0,0 0 1 0 0,0 0-1 0 0,0 0 1 0 0,0 0-1 0 0,0 0 0 0 0,0 0 1 0 0,1 0-1 0 0,-1 1 0 0 0,0-1 1 0 0,0 0-1 0 0,0 0 1 0 0,0 0-1 0 0,0 0 0 0 0,0 0 1 0 0,0 0-1 0 0,0 0 1 0 0,0 0-1 0 0,0 1 0 0 0,0-1 1 0 0,0 0-1 0 0,0 0 1 0 0,0 0-1 0 0,0 0 0 0 0,0 0 1 0 0,0 0-1 0 0,0 0 1 0 0,0 0-1 0 0,0 1 0 0 0,0-1 1 0 0,0 0-1 0 0,0 0 1 0 0,0 0-1 0 0,0 0 1 0 0,2 3-205 0 0,-1-2 22 0 0,0 0 1 0 0,-1 1 0 0 0,1-1-1 0 0,0 0 1 0 0,0 0-1 0 0,-1 1 1 0 0,1-1-1 0 0,-1 0 1 0 0,1 1 0 0 0,-1-1-1 0 0,1 1 1 0 0,-1 2-1 0 0,3 20-758 0 0,8 77-187 0 0,-5-61-86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7:15:26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139 321 5693 0 0,'16'-3'59'0'0,"-13"2"30"0"0,0 0 0 0 0,0 0 0 0 0,0 1 0 0 0,0-1 0 0 0,1 1 0 0 0,-1 0 0 0 0,0 0 0 0 0,4 1 0 0 0,11-17 142 0 0,56-51 48 0 0,-71 65-243 0 0,-1-1 0 0 0,1 1 0 0 0,-1-1 0 0 0,1 1 0 0 0,-1-1 0 0 0,0 0 0 0 0,0 0 0 0 0,0 0 0 0 0,0 0 0 0 0,0 0 1 0 0,-1 0-1 0 0,1-1 0 0 0,-1 1 0 0 0,0-1 0 0 0,0 1 0 0 0,0-4 0 0 0,2-7 208 0 0,0 4-26 0 0,-1-2-1 0 0,0 1 1 0 0,0 0 0 0 0,-1 0-1 0 0,-1-14 1 0 0,0 21-166 0 0,0 0 1 0 0,0 1-1 0 0,0-1 0 0 0,-1 0 1 0 0,0 0-1 0 0,0 0 0 0 0,0 1 1 0 0,0-1-1 0 0,0 1 1 0 0,-1-1-1 0 0,1 1 0 0 0,-1-1 1 0 0,0 1-1 0 0,0 0 0 0 0,-1 0 1 0 0,1 0-1 0 0,0 0 1 0 0,-7-5-1 0 0,6 6-44 0 0,-1 0 0 0 0,0 0 0 0 0,-1 1 0 0 0,1-1 0 0 0,0 1 0 0 0,0 0 0 0 0,0 0 0 0 0,-1 1 0 0 0,1-1 0 0 0,0 1 0 0 0,-1 0 1 0 0,1 0-1 0 0,-5 1 0 0 0,-1 0 11 0 0,1 1 0 0 0,-1 0 1 0 0,1 0-1 0 0,-17 7 0 0 0,14-3 38 0 0,1 0 1 0 0,0 2-1 0 0,0-1 0 0 0,1 1 0 0 0,0 1 0 0 0,0-1 0 0 0,1 2 0 0 0,0-1 0 0 0,0 1 1 0 0,2 1-1 0 0,-1 0 0 0 0,1 0 0 0 0,1 0 0 0 0,-1 1 0 0 0,2 0 0 0 0,0 0 0 0 0,1 0 1 0 0,0 1-1 0 0,0-1 0 0 0,2 1 0 0 0,-3 17 0 0 0,5-25-50 0 0,0 0 0 0 0,0 0 0 0 0,1 0 1 0 0,-1-1-1 0 0,1 1 0 0 0,0 0 0 0 0,1 0 0 0 0,-1-1 0 0 0,1 1 0 0 0,0-1 1 0 0,0 1-1 0 0,0-1 0 0 0,0 0 0 0 0,1 1 0 0 0,0-1 0 0 0,0-1 0 0 0,0 1 0 0 0,0 0 1 0 0,1-1-1 0 0,-1 1 0 0 0,1-1 0 0 0,0 0 0 0 0,0-1 0 0 0,0 1 0 0 0,1 0 1 0 0,-1-1-1 0 0,0 0 0 0 0,1 0 0 0 0,-1-1 0 0 0,1 1 0 0 0,0-1 0 0 0,0 0 0 0 0,0 0 1 0 0,-1 0-1 0 0,1-1 0 0 0,0 0 0 0 0,0 0 0 0 0,0 0 0 0 0,0-1 0 0 0,0 1 1 0 0,-1-1-1 0 0,8-2 0 0 0,-8 1-8 0 0,-1 1 0 0 0,1-1 0 0 0,0-1 1 0 0,-1 1-1 0 0,1 0 0 0 0,-1-1 0 0 0,0 0 1 0 0,0 0-1 0 0,0 0 0 0 0,0 0 0 0 0,-1 0 1 0 0,1 0-1 0 0,-1-1 0 0 0,0 1 0 0 0,0-1 1 0 0,0 0-1 0 0,0 0 0 0 0,0 0 0 0 0,0-4 1 0 0,3-7-10 0 0,-1-1 1 0 0,0 0-1 0 0,1-24 0 0 0,-3 24 46 0 0,0-5 193 0 0,0-1 0 0 0,1 1 0 0 0,2 0 0 0 0,10-32 0 0 0,-10 45 111 0 0,-2 9 57 0 0,-1 16 375 0 0,-1-2-415 0 0,2-2-114 0 0,1-1-1 0 0,0 0 1 0 0,0 0-1 0 0,1 0 1 0 0,1-1-1 0 0,0 1 1 0 0,0-1-1 0 0,9 10 1 0 0,-3-5-1 0 0,0 0-1 0 0,2-1 1 0 0,0-1 0 0 0,22 19 0 0 0,-31-30-259 0 0,0 1 0 0 0,0-1 0 0 0,1 0 1 0 0,-1 0-1 0 0,1 0 0 0 0,-1-1 0 0 0,1 0 0 0 0,0 0 0 0 0,0 0 1 0 0,0-1-1 0 0,0 0 0 0 0,0 0 0 0 0,11 0 0 0 0,-12-1-214 0 0,-1-1 0 0 0,1 1 1 0 0,-1-1-1 0 0,0 0 0 0 0,1 0 0 0 0,-1-1 0 0 0,0 1 0 0 0,1-1 0 0 0,-1 0 0 0 0,0 0 0 0 0,0-1 0 0 0,0 1 1 0 0,-1-1-1 0 0,1 1 0 0 0,-1-1 0 0 0,1-1 0 0 0,-1 1 0 0 0,0 0 0 0 0,4-6 0 0 0,5-9-1605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4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397 140 5024 0 0,'0'0'94'0'0,"-2"-7"68"0"0,-1 1-43 0 0,2 5 11 0 0,0-1 0 0 0,0 0 0 0 0,0-1 0 0 0,0 1 0 0 0,1 0 0 0 0,-1 0 0 0 0,0 0 0 0 0,1 0 0 0 0,0 0 0 0 0,-1-4 0 0 0,-9-4-4 0 0,-1-1-106 0 0,4 3 16 0 0,-1 0 1 0 0,1 0 0 0 0,-2 1 0 0 0,1 0-1 0 0,-1 1 1 0 0,-17-10 0 0 0,22 15 1 0 0,0 0 0 0 0,1 0-1 0 0,-1 1 1 0 0,0 0 0 0 0,0 0 0 0 0,0 0 0 0 0,1 0-1 0 0,-1 1 1 0 0,0-1 0 0 0,0 1 0 0 0,1 0 0 0 0,-1 0-1 0 0,-4 2 1 0 0,-7 1 95 0 0,3-1-84 0 0,1 1-1 0 0,-1 0 0 0 0,1 1 1 0 0,-1 0-1 0 0,2 0 1 0 0,-1 2-1 0 0,0-1 1 0 0,1 1-1 0 0,1 1 1 0 0,-1 0-1 0 0,1 0 1 0 0,0 1-1 0 0,-10 14 0 0 0,12-15-23 0 0,0 1-1 0 0,1 0 0 0 0,0 1 1 0 0,1-1-1 0 0,0 1 1 0 0,0 1-1 0 0,1-1 0 0 0,0 0 1 0 0,1 1-1 0 0,0 0 0 0 0,1 0 1 0 0,0 0-1 0 0,1 0 0 0 0,0 0 1 0 0,1 11-1 0 0,0-19-2 0 0,1-1-1 0 0,-1 0 1 0 0,0 1 0 0 0,1-1-1 0 0,-1 0 1 0 0,1 0 0 0 0,0 0-1 0 0,0 0 1 0 0,0 0 0 0 0,0 1-1 0 0,0-1 1 0 0,0-1 0 0 0,0 1-1 0 0,1 0 1 0 0,-1 0-1 0 0,1 0 1 0 0,-1-1 0 0 0,1 1-1 0 0,2 1 1 0 0,-1-1 14 0 0,0-1-1 0 0,1 1 1 0 0,-1-1 0 0 0,0 1-1 0 0,1-1 1 0 0,-1 0 0 0 0,1-1-1 0 0,-1 1 1 0 0,1 0-1 0 0,-1-1 1 0 0,5 0 0 0 0,3 0 19 0 0,0-1 1 0 0,0 0 0 0 0,0-1-1 0 0,0 0 1 0 0,-1-1 0 0 0,21-7-1 0 0,-17 3-47 0 0,0 0 0 0 0,0 0 0 0 0,0-2 0 0 0,-1 1 0 0 0,0-2-1 0 0,-1 0 1 0 0,0 0 0 0 0,19-23 0 0 0,-25 26-8 0 0,-1 0 1 0 0,1 0-1 0 0,-1-1 1 0 0,0 0-1 0 0,-1 0 0 0 0,0-1 1 0 0,0 1-1 0 0,-1-1 1 0 0,0 0-1 0 0,-1 0 0 0 0,0 0 1 0 0,0 0-1 0 0,0 0 0 0 0,-2-1 1 0 0,1 1-1 0 0,-1-13 1 0 0,-1 18-18 0 0,1 1 1 0 0,0-1-1 0 0,-1 1 1 0 0,0-1 0 0 0,1 1-1 0 0,-2-1 1 0 0,1 1 0 0 0,0 0-1 0 0,0 0 1 0 0,-1-1-1 0 0,0 1 1 0 0,0 0 0 0 0,0 0-1 0 0,0 0 1 0 0,0 1-1 0 0,-1-1 1 0 0,1 0 0 0 0,-1 1-1 0 0,1 0 1 0 0,-1-1-1 0 0,0 1 1 0 0,0 0 0 0 0,0 1-1 0 0,0-1 1 0 0,0 0 0 0 0,-1 1-1 0 0,1 0 1 0 0,0 0-1 0 0,-1 0 1 0 0,1 0 0 0 0,-1 0-1 0 0,1 1 1 0 0,-1-1-1 0 0,-3 1 1 0 0,-9 0-227 0 0,1 1 1 0 0,0 1-1 0 0,-1 0 0 0 0,1 1 0 0 0,0 0 1 0 0,-23 10-1 0 0,0-1-429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5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239 102 5116 0 0,'-5'-19'227'0'0,"-3"-16"993"0"0,10 21-422 0 0,-2 13-663 0 0,0 0 0 0 0,1-1 0 0 0,-1 1 0 0 0,0 0 0 0 0,0-1 0 0 0,0 1 0 0 0,0-1 0 0 0,0 1 1 0 0,0-1-1 0 0,0 1 0 0 0,-1 0 0 0 0,1-1 0 0 0,0 1 0 0 0,-1-2 0 0 0,1 3-55 0 0,-1 0-40 0 0,1 0 0 0 0,0-1 0 0 0,0 1 0 0 0,0 0 0 0 0,0 0 0 0 0,0 0 0 0 0,0 0 0 0 0,0 0 0 0 0,-1 0 0 0 0,1 0 0 0 0,0 0 0 0 0,0 0 0 0 0,0 0 0 0 0,0 0 1 0 0,0 0-1 0 0,0 0 0 0 0,-1 0 0 0 0,1 0 0 0 0,0 0 0 0 0,0 0 0 0 0,0 0 0 0 0,0 0 0 0 0,0 0 0 0 0,0 0 0 0 0,-1 0 0 0 0,1 0 0 0 0,0 0 0 0 0,0 0 0 0 0,0 0 0 0 0,0 0 0 0 0,0 0 0 0 0,0 1 0 0 0,0-1 0 0 0,-1 0 40 0 0,1 0-40 0 0,0 0 0 0 0,0 0 0 0 0,0 0 1 0 0,0 0-1 0 0,0 0 0 0 0,0 1 0 0 0,0-1 0 0 0,0 0 0 0 0,0 0 0 0 0,0 0 0 0 0,0 0 0 0 0,-9 13 468 0 0,-9 21-932 0 0,15-28 629 0 0,-73 154-164 0 0,32-66-25 0 0,-25 46 3 0 0,67-135 72 0 0,5-7-22 0 0,15-17 13 0 0,23-31-54 0 0,80-125-135 0 0,-40 56 77 0 0,-78 115 25 0 0,3-7 2 0 0,1 1 0 0 0,1 0 0 0 0,0 1 1 0 0,0 0-1 0 0,1 0 0 0 0,0 0 0 0 0,0 2 0 0 0,12-9 0 0 0,-20 15 2 0 0,0 1-1 0 0,-1-1 0 0 0,1 1 0 0 0,0-1 0 0 0,0 1 0 0 0,0 0 0 0 0,0-1 1 0 0,0 1-1 0 0,0 0 0 0 0,0-1 0 0 0,0 1 0 0 0,0 0 0 0 0,0 0 0 0 0,0 0 1 0 0,0 0-1 0 0,0 0 0 0 0,0 0 0 0 0,0 0 0 0 0,0 0 0 0 0,0 0 0 0 0,-1 1 1 0 0,1-1-1 0 0,0 0 0 0 0,0 0 0 0 0,0 1 0 0 0,0-1 0 0 0,0 1 1 0 0,0-1-1 0 0,0 1 0 0 0,-1-1 0 0 0,1 1 0 0 0,0 0 0 0 0,0-1 0 0 0,-1 1 1 0 0,1 0-1 0 0,0 0 0 0 0,-1-1 0 0 0,1 1 0 0 0,-1 0 0 0 0,1 0 0 0 0,-1 0 1 0 0,1 0-1 0 0,-1 1 0 0 0,3 5-2 0 0,-2 0 1 0 0,1 1 0 0 0,-1-1-1 0 0,0 0 1 0 0,-1 8-1 0 0,1-3 9 0 0,3 46-19 0 0,1 22-53 0 0,3 0-1 0 0,30 122 1 0 0,-29-171-300 0 0,14 60-3399 0 0,-22-81 2637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6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14 272 5881 0 0,'-2'-4'17'0'0,"0"0"1"0"0,0-1 0 0 0,0 1 0 0 0,1-1 0 0 0,0 0-1 0 0,-1 1 1 0 0,2-1 0 0 0,-1 0 0 0 0,1 1 0 0 0,-1-1 0 0 0,1 0-1 0 0,1 0 1 0 0,0-5 0 0 0,-1 8-6 0 0,1-1 0 0 0,0 0 0 0 0,-1 1-1 0 0,1 0 1 0 0,0-1 0 0 0,0 1 0 0 0,1 0 0 0 0,-1-1 0 0 0,0 1-1 0 0,1 0 1 0 0,0 0 0 0 0,-1 0 0 0 0,1 0 0 0 0,0 0 0 0 0,0 1-1 0 0,0-1 1 0 0,0 0 0 0 0,0 1 0 0 0,0-1 0 0 0,1 1 0 0 0,-1 0 0 0 0,0 0-1 0 0,1 0 1 0 0,-1 0 0 0 0,5-1 0 0 0,11-1-22 0 0,1 0 0 0 0,-1 1 0 0 0,1 0 0 0 0,22 2 0 0 0,75 11-48 0 0,-7-1-20 0 0,-57-5 149 0 0,-68-19 923 0 0,16 13-951 0 0,-1 1 1 0 0,1-1 0 0 0,-1 0-1 0 0,0 1 1 0 0,1-1 0 0 0,-1 1-1 0 0,0-1 1 0 0,1 1 0 0 0,-1 0-1 0 0,0-1 1 0 0,0 1 0 0 0,0 0-1 0 0,1-1 1 0 0,-1 1 0 0 0,0 0-1 0 0,0 0 1 0 0,0 0 0 0 0,1-1-1 0 0,-1 1 1 0 0,0 0 0 0 0,0 0-1 0 0,0 0 1 0 0,0 1 0 0 0,1-1-1 0 0,-1 0 1 0 0,0 0 0 0 0,-1 1-1 0 0,2 1-30 0 0,0 0-1 0 0,0 1 0 0 0,0-1 0 0 0,1 0 0 0 0,-1 1 0 0 0,0-1 0 0 0,1 0 0 0 0,0 1 0 0 0,1 1 0 0 0,-1 2-17 0 0,11 50 56 0 0,-3-1 0 0 0,-2 1-1 0 0,-1 86 1 0 0,-8-108-52 0 0,2-33 556 0 0,-2-14-500 0 0,-15-151-44 0 0,17 141-9 0 0,2 0 0 0 0,0 1 1 0 0,9-42-1 0 0,-4 31-6 0 0,13-60 1 0 0,-16 79 9 0 0,0 1 1 0 0,1 0-1 0 0,1 0 0 0 0,11-20 1 0 0,-17 33-6 0 0,0 0 0 0 0,1 0 1 0 0,-1-1-1 0 0,0 1 0 0 0,0 0 1 0 0,0 0-1 0 0,1 0 0 0 0,-1-1 1 0 0,0 1-1 0 0,0 0 0 0 0,1 0 1 0 0,-1 0-1 0 0,0 0 1 0 0,1 0-1 0 0,-1 0 0 0 0,0 0 1 0 0,0 0-1 0 0,1 0 0 0 0,-1 0 1 0 0,0-1-1 0 0,1 2 0 0 0,-1-1 1 0 0,0 0-1 0 0,1 0 0 0 0,-1 0 1 0 0,0 0-1 0 0,0 0 0 0 0,1 0 1 0 0,-1 0-1 0 0,0 0 1 0 0,1 0-1 0 0,3 1-1 0 0,0 0 1 0 0,1 0-1 0 0,-1 0 0 0 0,0 0 0 0 0,0 0 1 0 0,0 1-1 0 0,0 0 0 0 0,-1 0 1 0 0,1 0-1 0 0,0 0 0 0 0,5 5 1 0 0,-1 0 0 0 0,0 0 0 0 0,-1 0 0 0 0,9 13 0 0 0,-14-19-1 0 0,-1 1 1 0 0,1-1-1 0 0,-1 1 0 0 0,1 0 1 0 0,-1-1-1 0 0,0 1 0 0 0,0 0 1 0 0,0 0-1 0 0,0 0 0 0 0,0 0 1 0 0,-1 0-1 0 0,1 0 1 0 0,0 0-1 0 0,-1 1 0 0 0,0-1 1 0 0,1 0-1 0 0,-1 0 0 0 0,0 0 1 0 0,0 0-1 0 0,0 1 0 0 0,-1-1 1 0 0,1 0-1 0 0,0 0 1 0 0,-1 0-1 0 0,1 0 0 0 0,-2 3 1 0 0,-1-1 1 0 0,0-1 1 0 0,0 1 0 0 0,0-1 0 0 0,0 0 0 0 0,0 0 0 0 0,-1 0 0 0 0,1-1 0 0 0,-1 1-1 0 0,0-1 1 0 0,-7 3 0 0 0,-9 5-85 0 0,-1-2 0 0 0,0 0 0 0 0,0-1 0 0 0,-1-1 0 0 0,-41 5 0 0 0,59-11-209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6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7069 0 0,'11'0'1264'0'0,"-15"0"56"0"0,3 18 300 0 0,3 12-1101 0 0,1-1 0 0 0,13 55 0 0 0,-2-12-388 0 0,-11-54-117 0 0,6 32-699 0 0,-3 1 0 0 0,1 85 0 0 0,-11-83-394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7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99 3752 0 0,'-26'-66'1142'0'0,"17"33"1030"0"0,-19 70-257 0 0,15-17-1607 0 0,0 0-1 0 0,2 1 0 0 0,0 1 0 0 0,2-1 0 0 0,0 2 0 0 0,2-1 0 0 0,0 1 0 0 0,1 0 0 0 0,2 1 0 0 0,-3 27 0 0 0,7-35-194 0 0,0 1 0 0 0,0-1 1 0 0,2 1-1 0 0,0-1 0 0 0,0 0 0 0 0,2 1 1 0 0,0-2-1 0 0,1 1 0 0 0,1 0 1 0 0,0-1-1 0 0,1 0 0 0 0,0 0 0 0 0,2-1 1 0 0,-1 0-1 0 0,18 20 0 0 0,-10-15-140 0 0,2-1 0 0 0,0-1-1 0 0,0 0 1 0 0,2-2 0 0 0,0 0-1 0 0,0-1 1 0 0,2-1 0 0 0,0-1-1 0 0,0-1 1 0 0,1-1 0 0 0,0-1-1 0 0,32 8 1 0 0,4 0-1564 0 0,-38-15 343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8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1494 47 5360 0 0,'0'-1'37'0'0,"0"-1"0"0"0,1 1-1 0 0,-1 0 1 0 0,1 0-1 0 0,0 0 1 0 0,-1 0 0 0 0,1 0-1 0 0,0 0 1 0 0,0 0-1 0 0,0 0 1 0 0,-1 0 0 0 0,1 0-1 0 0,0 0 1 0 0,2-1-1 0 0,5-6 659 0 0,-8 7-668 0 0,0 1 0 0 0,0 0 0 0 0,0 0 0 0 0,-1-1 0 0 0,1 1 0 0 0,0 0 0 0 0,0 0 0 0 0,0 0-1 0 0,0-1 1 0 0,0 1 0 0 0,-1 0 0 0 0,1 0 0 0 0,0 0 0 0 0,0-1 0 0 0,0 1 0 0 0,-1 0 0 0 0,1 0 0 0 0,0 0 0 0 0,0 0 0 0 0,0 0 0 0 0,-1-1 0 0 0,1 1 0 0 0,0 0 0 0 0,0 0 0 0 0,-1 0 0 0 0,1 0 0 0 0,0 0 0 0 0,0 0 0 0 0,-1 0 0 0 0,1 0 0 0 0,0 0 0 0 0,-1 0 0 0 0,1 0 0 0 0,0 0 0 0 0,0 0 0 0 0,-1 0 0 0 0,1 0 0 0 0,0 0 0 0 0,-1 1 0 0 0,-77-8 900 0 0,-68-3-6 0 0,-165 20 161 0 0,-1 0-772 0 0,-346-19 264 0 0,744 11-419 0 0,47 1-188 0 0,-67-5-120 0 0,128-6-2207 0 0,-174 7 1495 0 0,-5 4-195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6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0 281 4548 0 0,'0'0'1555'0'0,"3"-2"-1227"0"0,10-5 24 0 0,-10 5 624 0 0,4-2-887 0 0,52-36 2 0 0,-54 36 165 0 0,-2 0-160 0 0,2-3-293 0 0,1 4 645 0 0,-3 12 2268 0 0,15 259-2648 0 0,-15-185-42 0 0,-3-63 0 0 0,0-20-26 0 0,0 0 1 0 0,0 1 0 0 0,0-1 0 0 0,0 0-1 0 0,0 0 1 0 0,0 0 0 0 0,0 0 0 0 0,0 0-1 0 0,0 0 1 0 0,0 0 0 0 0,0 0-1 0 0,0 0 1 0 0,0 1 0 0 0,0-1 0 0 0,0 0-1 0 0,0 0 1 0 0,0 0 0 0 0,0 0 0 0 0,0 0-1 0 0,0 0 1 0 0,0 0 0 0 0,0 0-1 0 0,0 0 1 0 0,0 0 0 0 0,0 1 0 0 0,0-1-1 0 0,0 0 1 0 0,0 0 0 0 0,0 0 0 0 0,0 0-1 0 0,0 0 1 0 0,0 0 0 0 0,0 0 0 0 0,-1 0-1 0 0,1 0 1 0 0,0 0 0 0 0,0 0-1 0 0,0 0 1 0 0,0 0 0 0 0,0 0 0 0 0,0 0-1 0 0,0 0 1 0 0,0 1 0 0 0,0-1 0 0 0,0 0-1 0 0,-1 0 1 0 0,1 0 0 0 0,0 0 0 0 0,0 0-1 0 0,0 0 1 0 0,0 0 0 0 0,0 0-1 0 0,0 0 1 0 0,0 0 0 0 0,0-1 0 0 0,0 1-1 0 0,-1 0 1 0 0,1 0 0 0 0,0 0 0 0 0,-8-17 70 0 0,6 11-72 0 0,-1-1 248 0 0,-4-24-159 0 0,-22-94 9 0 0,18 72 0 0 0,-3-39 2 0 0,11 73-35 0 0,1-1 0 0 0,0 1 1 0 0,3-21-1 0 0,0 30-25 0 0,0 0 1 0 0,1 1-1 0 0,0-1 0 0 0,1 1 1 0 0,0-1-1 0 0,5-9 1 0 0,-5 14-19 0 0,0 0 0 0 0,0 0 0 0 0,1 0 0 0 0,0 1 0 0 0,0-1 0 0 0,0 1 0 0 0,1 0 0 0 0,-1 0 0 0 0,1 0 0 0 0,0 1 0 0 0,0 0 0 0 0,0 0 0 0 0,1 0 0 0 0,-1 1 0 0 0,1-1 0 0 0,10-2 0 0 0,0 1 9 0 0,0 0 1 0 0,1 0-1 0 0,-1 2 0 0 0,33-1 0 0 0,-28 3-43 0 0,-1 2 0 0 0,0 0 0 0 0,0 1-1 0 0,-1 1 1 0 0,1 1 0 0 0,-1 0 0 0 0,0 2 0 0 0,20 9-1 0 0,-30-11-7 0 0,1 0 0 0 0,-1 1-1 0 0,0 0 1 0 0,0 0-1 0 0,-1 1 1 0 0,0 1-1 0 0,10 9 1 0 0,-14-11 8 0 0,0-1 0 0 0,0 1 0 0 0,0 0 0 0 0,0 0-1 0 0,-1 1 1 0 0,0-1 0 0 0,0 1 0 0 0,-1 0 0 0 0,0-1 0 0 0,0 1 0 0 0,1 14 0 0 0,-2-15 7 0 0,-1 1 1 0 0,-1 0 0 0 0,1-1-1 0 0,-1 1 1 0 0,0-1 0 0 0,-1 0-1 0 0,1 1 1 0 0,-1-1-1 0 0,-1 0 1 0 0,1 0 0 0 0,-1 0-1 0 0,0 0 1 0 0,0 0 0 0 0,-1-1-1 0 0,0 0 1 0 0,-8 10 0 0 0,-6 4 10 0 0,-1-1 0 0 0,-40 30 0 0 0,43-36 1 0 0,-112 78 46 0 0,121-83-30 0 0,13-8 6 0 0,12-3-22 0 0,20 0-11 0 0,0 2 0 0 0,-1 2 0 0 0,1 1 0 0 0,0 2 0 0 0,38 9 0 0 0,-51-7 15 0 0,-1 1 0 0 0,0 1 0 0 0,-1 1 1 0 0,1 1-1 0 0,-2 1 0 0 0,1 1 0 0 0,-1 1 1 0 0,32 25-1 0 0,-51-36 1 0 0,-1 1 1 0 0,1 0-1 0 0,-1 0 1 0 0,0 0 0 0 0,0 0-1 0 0,0 1 1 0 0,0-1-1 0 0,0 0 1 0 0,0 1-1 0 0,-1 0 1 0 0,1-1-1 0 0,-1 1 1 0 0,0 0 0 0 0,0 0-1 0 0,0 0 1 0 0,0-1-1 0 0,0 1 1 0 0,0 0-1 0 0,-1 0 1 0 0,0 0-1 0 0,1 0 1 0 0,-1 1-1 0 0,0-1 1 0 0,-1 0 0 0 0,1 0-1 0 0,0 0 1 0 0,-1 0-1 0 0,0 0 1 0 0,1 0-1 0 0,-1-1 1 0 0,-1 1-1 0 0,1 0 1 0 0,0 0-1 0 0,-1-1 1 0 0,1 1 0 0 0,-3 2-1 0 0,-3 4 47 0 0,0 0 0 0 0,0 0-1 0 0,-1-1 1 0 0,0 0 0 0 0,-1-1-1 0 0,1 0 1 0 0,-1 0 0 0 0,-16 8 0 0 0,3-3-35 0 0,-1-1 0 0 0,0-2 1 0 0,-1 0-1 0 0,0-1 1 0 0,0-2-1 0 0,-1 0 0 0 0,-36 3 1 0 0,39-7-238 0 0,-1-1 1 0 0,1-1-1 0 0,0-1 1 0 0,0-1-1 0 0,0-1 1 0 0,0-1-1 0 0,1 0 1 0 0,-37-14-1 0 0,51 15-7 0 0,0 0 0 0 0,0-1-1 0 0,1 0 1 0 0,-1 0 0 0 0,1 0-1 0 0,0-1 1 0 0,0 0-1 0 0,0 0 1 0 0,1-1 0 0 0,-9-11-1 0 0,11 13 61 0 0,0-1 0 0 0,0 1 0 0 0,1-1 0 0 0,-1 1 0 0 0,1-1 0 0 0,0 0 0 0 0,1 0 0 0 0,-1 0 0 0 0,1 0 0 0 0,0 0-1 0 0,1 0 1 0 0,-1 0 0 0 0,1 0 0 0 0,0-1 0 0 0,0 1 0 0 0,0 0 0 0 0,2-6 0 0 0,10-26-766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6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6065 0 0,'3'0'12'0'0,"-1"0"49"0"0,0 0-1 0 0,-1 0 1 0 0,1 0-1 0 0,0 0 0 0 0,-1 0 1 0 0,1 0-1 0 0,0 0 1 0 0,0 0-1 0 0,-1 1 0 0 0,1-1 1 0 0,0 1-1 0 0,-1-1 1 0 0,1 1-1 0 0,-1 0 0 0 0,1-1 1 0 0,-1 1-1 0 0,1 0 1 0 0,-1 0-1 0 0,3 2 0 0 0,-4-2-29 0 0,0-1-1 0 0,0 0 0 0 0,0 0 1 0 0,1 0-1 0 0,-1 0 1 0 0,0 0-1 0 0,0 0 0 0 0,0 1 1 0 0,0-1-1 0 0,0 0 0 0 0,0 0 1 0 0,0 0-1 0 0,0 0 1 0 0,0 0-1 0 0,0 0 0 0 0,0 1 1 0 0,0-1-1 0 0,0 0 0 0 0,0 0 1 0 0,0 0-1 0 0,0 0 1 0 0,-1 0-1 0 0,1 0 0 0 0,0 1 1 0 0,0-1-1 0 0,0 0 0 0 0,0 0 1 0 0,0 0-1 0 0,0 0 0 0 0,0 0 1 0 0,0 0-1 0 0,0 0 1 0 0,0 1-1 0 0,-1-1 0 0 0,1 0 1 0 0,0 0-1 0 0,0 0 0 0 0,0 0 1 0 0,0 0-1 0 0,0 0 1 0 0,0 0-1 0 0,-1 0 0 0 0,1 0 1 0 0,0 0-1 0 0,0 0 0 0 0,0 0 1 0 0,0 0-1 0 0,0 0 1 0 0,-1 0-1 0 0,7 0 399 0 0,138-5-151 0 0,260-40-1 0 0,-398 44-303 0 0,10-2-119 0 0,0 0 0 0 0,1-1-1 0 0,16-6 1 0 0,-32 10 140 0 0,-1 0 0 0 0,1-1 1 0 0,0 1-1 0 0,-1 0 0 0 0,1 0 1 0 0,-1 0-1 0 0,1-1 0 0 0,-1 1 0 0 0,1 0 1 0 0,-1-1-1 0 0,1 1 0 0 0,-1 0 1 0 0,1-1-1 0 0,-1 1 0 0 0,1-1 0 0 0,-1 1 1 0 0,0-1-1 0 0,1 1 0 0 0,-1-1 1 0 0,0 1-1 0 0,1-1 0 0 0,-1 1 0 0 0,0-1 1 0 0,0 1-1 0 0,1-1 0 0 0,-1 0 1 0 0,0 0-1 0 0,0 0 4 0 0,-1 1 1 0 0,1-1-1 0 0,0 0 0 0 0,-1 1 1 0 0,1-1-1 0 0,-1 1 0 0 0,1-1 1 0 0,-1 0-1 0 0,1 1 0 0 0,-1-1 1 0 0,1 1-1 0 0,-1-1 0 0 0,0 1 1 0 0,1 0-1 0 0,-1-1 0 0 0,0 1 1 0 0,-1-1-1 0 0,-32-9 55 0 0,18 8 42 0 0,0 2 0 0 0,-1 0 0 0 0,1 0 0 0 0,0 2 0 0 0,-1 0 0 0 0,1 1 0 0 0,0 0 0 0 0,1 1 1 0 0,-1 1-1 0 0,1 1 0 0 0,-1 0 0 0 0,2 1 0 0 0,-1 0 0 0 0,1 2 0 0 0,0-1 0 0 0,1 2 0 0 0,0 0 0 0 0,0 0 0 0 0,-20 23 0 0 0,23-20 8 0 0,2 0-1 0 0,-1 0 0 0 0,2 1 1 0 0,0-1-1 0 0,0 2 0 0 0,1-1 1 0 0,1 1-1 0 0,1 0 0 0 0,0 0 0 0 0,1 0 1 0 0,0 1-1 0 0,0 16 0 0 0,2-13-186 0 0,0 0-1 0 0,2 0 1 0 0,0 0-1 0 0,2 0 1 0 0,0 0-1 0 0,0 0 0 0 0,2-1 1 0 0,0 0-1 0 0,12 27 1 0 0,-14-40-126 0 0,0 0 1 0 0,0 1-1 0 0,0-1 1 0 0,1 0 0 0 0,-1-1-1 0 0,1 1 1 0 0,1-1-1 0 0,-1 0 1 0 0,0 0-1 0 0,1 0 1 0 0,0 0 0 0 0,0-1-1 0 0,0 0 1 0 0,0 0-1 0 0,0 0 1 0 0,1-1-1 0 0,6 3 1 0 0,10 1-791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6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 0 6597 0 0,'-4'98'112'0'0,"0"-5"-128"0"0,-1-2 260 0 0,-3 10-188 0 0,-1-6 28 0 0,-6-4 4 0 0,0-3-4 0 0,2 0-24 0 0,-2-3-200 0 0,4-10 156 0 0,-1 4-388 0 0,3 0 32 0 0,0 1-152 0 0,5 4-121 0 0,0-3-115 0 0</inkml:trace>
  <inkml:trace contextRef="#ctx0" brushRef="#br0" timeOffset="1">241 3533 6657 0 0,'-1'94'172'0'0,"-24"167"0"0"0,-72 149-154 0 0,28-141-94 0 0,52-189-185 0 0,3 0 1 0 0,-3 83-1 0 0,16-119-183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6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86 310 5909 0 0,'32'-91'2900'0'0,"-30"97"-2445"0"0,2 17-419 0 0,-3-15 85 0 0,9 77 278 0 0,1 132 0 0 0,-11-215-397 0 0,0 51 93 0 0,-11 92 0 0 0,11-143-91 0 0,0-1-1 0 0,0 0 1 0 0,0 0-1 0 0,0 0 1 0 0,-1 0-1 0 0,1 0 1 0 0,0 0 0 0 0,0 0-1 0 0,-1 0 1 0 0,1 0-1 0 0,-1 0 1 0 0,1 0-1 0 0,-1 0 1 0 0,0 0-1 0 0,1 0 1 0 0,-1 0 0 0 0,0 0-1 0 0,1 0 1 0 0,-2 1-1 0 0,1-2 1 0 0,0 0-1 0 0,1 0 1 0 0,-1-1-1 0 0,1 1 0 0 0,-1 0 1 0 0,1 0-1 0 0,-1 0 1 0 0,0 0-1 0 0,1 0 1 0 0,-1-1-1 0 0,1 1 0 0 0,-1 0 1 0 0,1-1-1 0 0,-1 1 1 0 0,1 0-1 0 0,-1-1 0 0 0,1 1 1 0 0,-1 0-1 0 0,1-1 1 0 0,0 1-1 0 0,-1-1 1 0 0,1 1-1 0 0,0-1 0 0 0,-1 0 1 0 0,-5-7 14 0 0,2-1 0 0 0,-1 1 0 0 0,-3-11 0 0 0,-11-26-79 0 0,3-1 1 0 0,1-1-1 0 0,3-1 0 0 0,-9-69 0 0 0,17 88 64 0 0,2 0 0 0 0,1 0 1 0 0,1 0-1 0 0,2 0 0 0 0,1 0 0 0 0,1 1 0 0 0,1-1 0 0 0,18-52 0 0 0,-20 73 22 0 0,0 1-1 0 0,0 0 1 0 0,1-1-1 0 0,0 1 1 0 0,0 1-1 0 0,1-1 1 0 0,0 0-1 0 0,0 1 1 0 0,1 0-1 0 0,-1 0 1 0 0,9-5-1 0 0,-9 7 1 0 0,0 1-1 0 0,0 0 1 0 0,1 0-1 0 0,-1 1 1 0 0,1-1-1 0 0,0 1 1 0 0,0 1-1 0 0,0-1 1 0 0,0 1-1 0 0,0 0 1 0 0,0 0-1 0 0,0 0 1 0 0,0 1-1 0 0,0 0 1 0 0,8 1-1 0 0,1 2 19 0 0,0 0 0 0 0,-1 0 0 0 0,0 2 0 0 0,1-1 0 0 0,-1 2 0 0 0,-1 0 0 0 0,1 1 0 0 0,-1 0 0 0 0,0 1 0 0 0,-1 0 0 0 0,0 1 0 0 0,13 13 0 0 0,-15-14 10 0 0,-1 0 0 0 0,-1 1 1 0 0,1 1-1 0 0,-2 0 0 0 0,1 0 0 0 0,-2 0 0 0 0,1 1 0 0 0,-1-1 0 0 0,-1 2 0 0 0,0-1 1 0 0,0 1-1 0 0,-1-1 0 0 0,-1 1 0 0 0,0 0 0 0 0,2 14 0 0 0,-5-18-22 0 0,0 0 1 0 0,-1-1-1 0 0,1 1 0 0 0,-2-1 0 0 0,1 1 0 0 0,-1-1 1 0 0,0 1-1 0 0,0-1 0 0 0,-1 0 0 0 0,0 0 0 0 0,0 0 1 0 0,-1 0-1 0 0,0 0 0 0 0,0-1 0 0 0,0 0 0 0 0,-1 0 1 0 0,0 0-1 0 0,0 0 0 0 0,-1-1 0 0 0,1 0 0 0 0,-1 0 1 0 0,-12 7-1 0 0,-3 1-89 0 0,0-1 0 0 0,-1-1 0 0 0,0-1 0 0 0,-1-1 0 0 0,-44 11 0 0 0,-83 21-2375 0 0,104-29 1102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7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245 577 7841 0 0,'-1'-6'19'0'0,"1"0"0"0"0,0 0 0 0 0,0 0 0 0 0,0 1 0 0 0,1-1 0 0 0,0 0 0 0 0,0 0 0 0 0,1 1 0 0 0,0-1 0 0 0,0 1 0 0 0,0-1 0 0 0,0 1 0 0 0,6-10 0 0 0,6-5 102 0 0,30-38 0 0 0,-34 45-99 0 0,122-154 101 0 0,-97 118 460 0 0,44-82 0 0 0,-59 85 229 0 0,-20 46-808 0 0,1 0 1 0 0,-1 0 0 0 0,0 0-1 0 0,0 0 1 0 0,0 0 0 0 0,0 0-1 0 0,0 0 1 0 0,0 0-1 0 0,0 0 1 0 0,0-1 0 0 0,0 1-1 0 0,0 0 1 0 0,0 0 0 0 0,0 0-1 0 0,0 0 1 0 0,0 0 0 0 0,0 0-1 0 0,0 0 1 0 0,0 0 0 0 0,0 0-1 0 0,0-1 1 0 0,0 1 0 0 0,0 0-1 0 0,0 0 1 0 0,0 0 0 0 0,0 0-1 0 0,0 0 1 0 0,0 0-1 0 0,0 0 1 0 0,0 0 0 0 0,0 0-1 0 0,0-1 1 0 0,0 1 0 0 0,0 0-1 0 0,0 0 1 0 0,0 0 0 0 0,0 0-1 0 0,0 0 1 0 0,0 0 0 0 0,0 0-1 0 0,0 0 1 0 0,0 0 0 0 0,0 0-1 0 0,-1 0 1 0 0,1 0-1 0 0,0-1 1 0 0,0 1 0 0 0,0 0-1 0 0,0 0 1 0 0,0 0 0 0 0,0 0-1 0 0,0 0 1 0 0,0 0 0 0 0,0 0-1 0 0,0 0 1 0 0,-1 0 0 0 0,1 0-1 0 0,-8 3 73 0 0,-8 8-78 0 0,-48 42-22 0 0,2 3 0 0 0,-67 79 0 0 0,105-106 88 0 0,1 1 0 0 0,2 1 0 0 0,0 1-1 0 0,3 1 1 0 0,0 0 0 0 0,2 2 0 0 0,-15 49-1 0 0,14-18 248 0 0,3 0-1 0 0,3 1 1 0 0,3 0-1 0 0,3 0 1 0 0,3 71-1 0 0,10 0 278 0 0,35 198-1 0 0,-21-231-491 0 0,8 53-751 0 0,-30-158 628 0 0,-1 0-1 0 0,1 0 1 0 0,0-1 0 0 0,0 1 0 0 0,0 0 0 0 0,-1 0 0 0 0,1-1 0 0 0,0 1 0 0 0,0 0 0 0 0,-1 0 0 0 0,1 0 0 0 0,0 0 0 0 0,0-1 0 0 0,-1 1 0 0 0,1 0 0 0 0,0 0 0 0 0,-1 0 0 0 0,1 0 0 0 0,0 0 0 0 0,-1 0 0 0 0,1 0-1 0 0,0 0 1 0 0,0 0 0 0 0,-1 0 0 0 0,1 0 0 0 0,0 0 0 0 0,-1 0 0 0 0,1 0 0 0 0,0 0 0 0 0,-1 0 0 0 0,1 0 0 0 0,0 0 0 0 0,-1 0 0 0 0,1 0 0 0 0,0 1 0 0 0,0-1 0 0 0,-1 0 0 0 0,1 0 0 0 0,0 0 0 0 0,0 1-1 0 0,-1-1 1 0 0,1 0 0 0 0,0 0 0 0 0,0 0 0 0 0,-1 1 0 0 0,1-1 0 0 0,0 0 0 0 0,0 0 0 0 0,0 1 0 0 0,0-1 0 0 0,0 0 0 0 0,-1 1 0 0 0,1-1 0 0 0,0 0 0 0 0,0 1 0 0 0,0-1 0 0 0,0 0 0 0 0,0 1 0 0 0,0-1-1 0 0,0 0 1 0 0,0 0 0 0 0,0 1 0 0 0,0-1 0 0 0,0 0 0 0 0,0 1 0 0 0,0-1 0 0 0,0 0 0 0 0,1 1 0 0 0,-1-1 0 0 0,-20-18-1441 0 0,8 2 915 0 0,0-1 0 0 0,1 0 1 0 0,1-1-1 0 0,1 0 0 0 0,1-1 1 0 0,-10-29-1 0 0,-26-125-526 0 0,31 113 878 0 0,12 58 204 0 0,-6-29 143 0 0,-6-55 1 0 0,12 79-84 0 0,1-1 1 0 0,0 0 0 0 0,0 0 0 0 0,0 1 0 0 0,1-1 0 0 0,1 0 0 0 0,-1 1 0 0 0,1-1 0 0 0,0 1 0 0 0,1-1 0 0 0,0 1 0 0 0,7-13 0 0 0,-7 15-25 0 0,1 1 0 0 0,0-1-1 0 0,1 1 1 0 0,-1 0 0 0 0,1 0-1 0 0,0 1 1 0 0,0-1 0 0 0,0 1-1 0 0,0 0 1 0 0,10-4 0 0 0,7-1 105 0 0,32-9 0 0 0,-37 13-92 0 0,65-15 284 0 0,110-12-1 0 0,-41 9-169 0 0,-106 14-106 0 0,-23 6 42 0 0,1-2 0 0 0,-1-1 1 0 0,1-1-1 0 0,-1 0 0 0 0,27-14 3704 0 0,-45 22-3663 0 0,-1 7-130 0 0,-7 155 94 0 0,4 127-696 0 0,8-248-353 0 0,-8-42 823 0 0,0 1-1 0 0,1 0 1 0 0,-1-1-1 0 0,1 1 1 0 0,-1-1-1 0 0,1 1 0 0 0,0-1 1 0 0,0 0-1 0 0,-1 1 1 0 0,1-1-1 0 0,0 0 1 0 0,0 1-1 0 0,0-1 0 0 0,1 0 1 0 0,-1 0-1 0 0,0 0 1 0 0,0 0-1 0 0,1 0 1 0 0,-1 0-1 0 0,0 0 1 0 0,1-1-1 0 0,2 2 0 0 0,4-1-1029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7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68 6753 0 0,'-25'-55'77'0'0,"25"54"-72"0"0,0 1 1 0 0,0-1 0 0 0,-1 0-1 0 0,1 1 1 0 0,0-1-1 0 0,-1 1 1 0 0,1-1-1 0 0,0 0 1 0 0,-1 1-1 0 0,1-1 1 0 0,0 1-1 0 0,-1-1 1 0 0,1 1-1 0 0,-1 0 1 0 0,1-1-1 0 0,-1 1 1 0 0,0-1-1 0 0,1 1 1 0 0,-1 0-1 0 0,1-1 1 0 0,-1 1-1 0 0,0 0 1 0 0,1 0-1 0 0,-1-1 1 0 0,0 1 0 0 0,1 0-1 0 0,-2 0 1 0 0,0 0 9 0 0,1 0 1 0 0,-1 1 0 0 0,1-1 0 0 0,-1 1 0 0 0,1-1-1 0 0,-1 1 1 0 0,1-1 0 0 0,-1 1 0 0 0,1 0 0 0 0,0 0 0 0 0,-3 1-1 0 0,-1 2 62 0 0,0 0 0 0 0,0 1 0 0 0,1 0 0 0 0,-7 7 0 0 0,8-6-81 0 0,-1 0 0 0 0,1 1 0 0 0,-1-1 0 0 0,2 1 0 0 0,-1 0 0 0 0,1 0 0 0 0,0 0 0 0 0,1 0 0 0 0,-2 13 0 0 0,2-7-314 0 0,0 0-1 0 0,1 0 0 0 0,1-1 1 0 0,3 22-1 0 0,-1-19-275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8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46 7581 0 0,'-1'1'43'0'0,"-1"0"1"0"0,1-1 0 0 0,0 1 0 0 0,0 0 0 0 0,-1-1-1 0 0,1 1 1 0 0,0-1 0 0 0,-1 0 0 0 0,1 1-1 0 0,0-1 1 0 0,-1 0 0 0 0,1 0 0 0 0,0 0 0 0 0,-1 0-1 0 0,1 0 1 0 0,-3 0 0 0 0,-9 1 447 0 0,-1 2-220 0 0,1 2 0 0 0,-1 0 0 0 0,1 0 0 0 0,0 1 0 0 0,0 1 0 0 0,1 0 0 0 0,0 1 0 0 0,0 0 0 0 0,1 1 0 0 0,0 0 0 0 0,0 1-1 0 0,1 0 1 0 0,0 1 0 0 0,-9 14 0 0 0,11-14-183 0 0,1 0 0 0 0,0 0 0 0 0,0 1 0 0 0,2 0 0 0 0,-1 0 0 0 0,2 0 0 0 0,-4 14 0 0 0,6-18-55 0 0,0 1-1 0 0,1-1 1 0 0,0 1 0 0 0,0 0 0 0 0,1-1 0 0 0,0 1 0 0 0,1 0 0 0 0,0-1-1 0 0,0 1 1 0 0,1 0 0 0 0,3 8 0 0 0,-2-8-28 0 0,1-1-1 0 0,0 1 1 0 0,0-1 0 0 0,1 0-1 0 0,0 0 1 0 0,1-1-1 0 0,-1 0 1 0 0,1 1 0 0 0,1-2-1 0 0,-1 1 1 0 0,1-1 0 0 0,1 0-1 0 0,-1-1 1 0 0,1 1 0 0 0,0-2-1 0 0,0 1 1 0 0,0-1-1 0 0,14 5 1 0 0,-13-6-23 0 0,1 0 1 0 0,0 0-1 0 0,-1-1 0 0 0,1 0 0 0 0,0-1 0 0 0,1 0 1 0 0,-1-1-1 0 0,0 0 0 0 0,0 0 0 0 0,0-1 1 0 0,0-1-1 0 0,0 0 0 0 0,0 0 0 0 0,-1 0 0 0 0,1-2 1 0 0,16-6-1 0 0,-15 3-78 0 0,0 0 1 0 0,-1 0-1 0 0,1-1 0 0 0,-2 0 1 0 0,1-1-1 0 0,-1 0 0 0 0,0-1 1 0 0,-1 0-1 0 0,0 0 0 0 0,-1 0 1 0 0,0-1-1 0 0,-1-1 0 0 0,0 1 1 0 0,0-1-1 0 0,-1 0 0 0 0,-1 0 1 0 0,5-20-1 0 0,-5 16 24 0 0,-1 0 0 0 0,-1 0 0 0 0,0-1 0 0 0,-2 1 0 0 0,1-1 0 0 0,-2 1 0 0 0,0-1 0 0 0,-1 1 0 0 0,-1 0 0 0 0,0 0 0 0 0,-1 0 0 0 0,-1 0 0 0 0,-9-20 0 0 0,12 31 48 0 0,-1 0 0 0 0,0 0 1 0 0,0 0-1 0 0,0 1 1 0 0,0-1-1 0 0,-1 1 0 0 0,1 0 1 0 0,-1 0-1 0 0,0 0 1 0 0,0 0-1 0 0,-1 1 0 0 0,1 0 1 0 0,-1 0-1 0 0,1 0 1 0 0,-1 0-1 0 0,0 1 0 0 0,0 0 1 0 0,-9-3-1 0 0,6 4-41 0 0,0-1 0 0 0,0 1-1 0 0,-1 1 1 0 0,1-1-1 0 0,-1 1 1 0 0,1 1 0 0 0,0 0-1 0 0,-1 0 1 0 0,1 1 0 0 0,0-1-1 0 0,-10 5 1 0 0,10-4-114 0 0,0 1 1 0 0,1 0-1 0 0,-1 1 0 0 0,1 0 0 0 0,0 0 1 0 0,-10 7-1 0 0,17-11 167 0 0,0 0-1 0 0,-1 0 1 0 0,1 0 0 0 0,0 1-1 0 0,0-1 1 0 0,-1 0 0 0 0,1 0-1 0 0,0 0 1 0 0,0 0 0 0 0,0 0-1 0 0,0 1 1 0 0,-1-1 0 0 0,1 0-1 0 0,0 0 1 0 0,0 0 0 0 0,0 1-1 0 0,0-1 1 0 0,0 0-1 0 0,-1 0 1 0 0,1 0 0 0 0,0 1-1 0 0,0-1 1 0 0,0 0 0 0 0,0 0-1 0 0,0 1 1 0 0,0-1 0 0 0,0 0-1 0 0,0 0 1 0 0,0 1 0 0 0,0-1-1 0 0,0 0 1 0 0,0 0 0 0 0,0 1-1 0 0,0-1 1 0 0,0 0 0 0 0,0 0-1 0 0,0 0 1 0 0,0 1-1 0 0,1-1 1 0 0,-1 0 0 0 0,0 0-1 0 0,0 1 1 0 0,0-1 0 0 0,0 0-1 0 0,0 0 1 0 0,1 0 0 0 0,-1 0-1 0 0,0 1 1 0 0,0-1 0 0 0,0 0-1 0 0,0 0 1 0 0,1 0 0 0 0,-1 0-1 0 0,0 0 1 0 0,0 1 0 0 0,1-1-1 0 0,-1 0 1 0 0,0 0 0 0 0,0 0-1 0 0,0 0 1 0 0,1 0-1 0 0,-1 0 1 0 0,0 0 0 0 0,1 0-1 0 0,20 3-366 0 0,-16-2 330 0 0,182 17-531 0 0,-147-18 1160 0 0,1-2 0 0 0,-1-1 0 0 0,0-3 0 0 0,67-17 0 0 0,-41 9 939 0 0,-48 11-1332 0 0,-1 2 0 0 0,1 0 0 0 0,-1 1 0 0 0,1 1-1 0 0,-1 0 1 0 0,1 1 0 0 0,-1 1 0 0 0,0 1 0 0 0,0 0-1 0 0,23 10 1 0 0,-28-8-132 0 0,0 1 0 0 0,0 0 0 0 0,0 0-1 0 0,-1 2 1 0 0,-1-1 0 0 0,1 1 0 0 0,-2 1-1 0 0,1-1 1 0 0,-1 2 0 0 0,0-1 0 0 0,-1 1 0 0 0,13 24-1 0 0,-15-24-51 0 0,0 1 0 0 0,0 1 0 0 0,-1-1 0 0 0,-1 1 0 0 0,0 0 0 0 0,-1 0 0 0 0,0 0 0 0 0,-1 0 0 0 0,-1 1 0 0 0,0-1 0 0 0,0 1 0 0 0,-2-1 0 0 0,-1 15 0 0 0,0-22-2 0 0,1 0 0 0 0,-1 0 0 0 0,0-1 0 0 0,0 1 0 0 0,-1-1 0 0 0,0 0 0 0 0,0 1 0 0 0,0-1 0 0 0,-1 0 0 0 0,1-1 0 0 0,-1 1 0 0 0,0-1 0 0 0,0 0 0 0 0,-1 0 0 0 0,0 0 0 0 0,1 0 0 0 0,-10 4 0 0 0,12-6-17 0 0,-2 0 1 0 0,1-1-1 0 0,0 1 1 0 0,0-1-1 0 0,0 0 1 0 0,-1 0-1 0 0,1 0 1 0 0,0 0-1 0 0,-1-1 0 0 0,1 1 1 0 0,-1-1-1 0 0,1 0 1 0 0,-1 0-1 0 0,1 0 1 0 0,0-1-1 0 0,-1 1 1 0 0,1-1-1 0 0,-1 0 0 0 0,1 0 1 0 0,0 0-1 0 0,0 0 1 0 0,-1 0-1 0 0,1-1 1 0 0,0 1-1 0 0,0-1 1 0 0,0 0-1 0 0,1 0 0 0 0,-1 0 1 0 0,0 0-1 0 0,1-1 1 0 0,-4-3-1 0 0,4 2-12 0 0,-1 0 0 0 0,0 0 0 0 0,1 0-1 0 0,0-1 1 0 0,0 0 0 0 0,0 1 0 0 0,1-1-1 0 0,0 0 1 0 0,0 1 0 0 0,0-1 0 0 0,0 0 0 0 0,1 0-1 0 0,-1 0 1 0 0,1 0 0 0 0,1 0 0 0 0,-1 0 0 0 0,1 0-1 0 0,-1 0 1 0 0,2 1 0 0 0,-1-1 0 0 0,2-5-1 0 0,3-6 6 0 0,0-1 0 0 0,1 1-1 0 0,0 0 1 0 0,16-23-1 0 0,-11 21 15 0 0,1 0 1 0 0,0 1-1 0 0,1 0 0 0 0,1 1 1 0 0,0 1-1 0 0,32-24 0 0 0,-35 31 5 0 0,0 0 0 0 0,0 1 0 0 0,1 1 0 0 0,0 0 0 0 0,0 0 0 0 0,1 2 0 0 0,-1-1 0 0 0,1 2 0 0 0,0 0 0 0 0,0 0 0 0 0,21 0 0 0 0,-19 2-4 0 0,-2 0 23 0 0,-1 1 0 0 0,0 0 0 0 0,27 4 0 0 0,-36-3 5 0 0,-1 0-1 0 0,1 0 1 0 0,0 0 0 0 0,-1 1 0 0 0,0-1-1 0 0,1 1 1 0 0,-1 0 0 0 0,0-1 0 0 0,1 2-1 0 0,-1-1 1 0 0,0 0 0 0 0,-1 1 0 0 0,1-1-1 0 0,0 1 1 0 0,-1 0 0 0 0,1 0 0 0 0,-1 0-1 0 0,3 6 1 0 0,1 3 49 0 0,-1-1-1 0 0,0 2 0 0 0,-1-1 0 0 0,-1 0 1 0 0,0 1-1 0 0,-1-1 0 0 0,0 1 1 0 0,-1 0-1 0 0,0 13 0 0 0,-1-3-47 0 0,-2 0-1 0 0,-1 0 0 0 0,0 0 1 0 0,-8 25-1 0 0,9-41-171 0 0,-1 1 0 0 0,0-1 0 0 0,0 0-1 0 0,-7 12 1 0 0,9-17-22 0 0,0 0 0 0 0,-1 0 0 0 0,1 0 0 0 0,0 0 1 0 0,-1-1-1 0 0,1 1 0 0 0,-1 0 0 0 0,0-1 0 0 0,1 1 0 0 0,-1-1 0 0 0,0 0 0 0 0,0 1 0 0 0,0-1 0 0 0,0 0 0 0 0,0 0 0 0 0,0 0 0 0 0,0 0 0 0 0,0-1 0 0 0,-1 1 0 0 0,-2 0 0 0 0,-7-1-1010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8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32 7873 0 0,'14'-24'315'0'0,"-10"17"2073"0"0,-10 17-2562 0 0,0 0 0 0 0,1 0 0 0 0,0 1 1 0 0,0-1-1 0 0,1 1 0 0 0,1 1 0 0 0,-3 11 1 0 0,6-8-1607 0 0,1-6 647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9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4358 754 5601 0 0,'-18'-34'44'0'0,"-1"0"1"0"0,-2 1 0 0 0,-1 1-1 0 0,-2 1 1 0 0,-1 1 0 0 0,-1 1-1 0 0,-1 2 1 0 0,-2 0 0 0 0,-1 2-1 0 0,-42-27 1 0 0,4 9 65 0 0,-2 3 1 0 0,-2 2-1 0 0,-148-52 1 0 0,96 49 230 0 0,-219-41 0 0 0,-138 23 649 0 0,334 53-464 0 0,-1 6 1 0 0,1 6-1 0 0,-156 28 0 0 0,172-11 22 0 0,2 6 0 0 0,0 5-1 0 0,-197 81 1 0 0,226-70-141 0 0,3 4 0 0 0,-180 122 1 0 0,206-119-261 0 0,3 3 1 0 0,2 4-1 0 0,3 2 1 0 0,-64 79-1 0 0,85-86-95 0 0,3 1 0 0 0,2 2 0 0 0,2 2 0 0 0,3 1 0 0 0,3 1 0 0 0,-32 94 0 0 0,45-103 0 0 0,2 2 1 0 0,3 0-1 0 0,2 0 0 0 0,2 1 1 0 0,3 0-1 0 0,2 0 0 0 0,3 0 1 0 0,10 76-1 0 0,3-52 27 0 0,4 0 0 0 0,3-1 0 0 0,3-1 0 0 0,4-1 0 0 0,3-2 0 0 0,3-1 0 0 0,50 79-1 0 0,-48-95-43 0 0,3-2-1 0 0,2-1 1 0 0,3-3-1 0 0,57 54 0 0 0,-38-48-5 0 0,3-3 1 0 0,135 85-1 0 0,-90-77-14 0 0,3-5 0 0 0,2-4 1 0 0,2-6-1 0 0,191 49 0 0 0,-151-58-81 0 0,2-8-1 0 0,1-6 0 0 0,275 4 0 0 0,-243-31-145 0 0,-1-9 0 0 0,342-63 0 0 0,-370 38 58 0 0,-1-7-1 0 0,200-82 1 0 0,-238 72 81 0 0,-2-5 0 0 0,-3-6 1 0 0,143-101-1 0 0,-152 85 44 0 0,-4-6 0 0 0,-4-3 0 0 0,115-131 0 0 0,-156 149 6 0 0,-4-2-1 0 0,-3-3 0 0 0,-3-3 0 0 0,-4-1 0 0 0,61-140 0 0 0,-90 173 0 0 0,-2 0 1 0 0,-2 0 0 0 0,-2-2-1 0 0,6-53 1 0 0,-15 74 11 0 0,-2 0 0 0 0,-1 0 0 0 0,-2 0 1 0 0,0 0-1 0 0,-2 1 0 0 0,-1-1 0 0 0,-2 0 0 0 0,-14-44 0 0 0,8 41 0 0 0,-1 1-1 0 0,-2 0 0 0 0,-2 0 0 0 0,0 2 1 0 0,-23-29-1 0 0,11 21-2 0 0,-3 1 0 0 0,0 1 1 0 0,-41-32-1 0 0,-4 7 0 0 0,-2 3 0 0 0,-2 4-1 0 0,-91-43 1 0 0,13 15 12 0 0,-213-76 1 0 0,261 119-6 0 0,-1 5 1 0 0,-229-35 0 0 0,294 62-22 0 0,-85 1 1 0 0,113 6-1 0 0,0 0 1 0 0,0 1 0 0 0,1 2 0 0 0,-1 0-1 0 0,1 0 1 0 0,-1 2 0 0 0,-22 10 0 0 0,35-13-5 0 0,1 0 0 0 0,0 0 0 0 0,0 0 1 0 0,0 1-1 0 0,0-1 0 0 0,0 1 1 0 0,1 0-1 0 0,0 1 0 0 0,0-1 0 0 0,0 1 1 0 0,0 0-1 0 0,1 0 0 0 0,0 0 1 0 0,0 0-1 0 0,0 1 0 0 0,0-1 0 0 0,1 1 1 0 0,0-1-1 0 0,-1 8 0 0 0,1-1-113 0 0,0-1 0 0 0,1 0-1 0 0,1 0 1 0 0,0 1 0 0 0,0-1 0 0 0,1 0-1 0 0,1 1 1 0 0,0-1 0 0 0,5 17 0 0 0,1-6-308 0 0,1 0 1 0 0,1 0-1 0 0,0 0 0 0 0,2-2 1 0 0,23 33-1 0 0,6 3-663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9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143 180 6345 0 0,'-18'-13'26'0'0,"14"11"11"0"0,0-1 0 0 0,0 0 0 0 0,0 0 0 0 0,0-1 0 0 0,0 1 1 0 0,0-1-1 0 0,-3-5 0 0 0,0-1 119 0 0,-1 0 0 0 0,0 1 0 0 0,-9-9 0 0 0,9 11 77 0 0,2 0 0 0 0,-1 0 0 0 0,1-1-1 0 0,0 0 1 0 0,-9-15 0 0 0,15 22-203 0 0,0 1 0 0 0,0-1-1 0 0,0 1 1 0 0,-1-1 0 0 0,1 1 0 0 0,0-1 0 0 0,0 1 0 0 0,0-1 0 0 0,0 1 0 0 0,0-1 0 0 0,0 1 0 0 0,0-1 0 0 0,0 1-1 0 0,0-1 1 0 0,0 1 0 0 0,0-1 0 0 0,0 1 0 0 0,0-1 0 0 0,1 1 0 0 0,-1-1 0 0 0,0 1 0 0 0,0-1 0 0 0,0 1-1 0 0,1-1 1 0 0,-1 1 0 0 0,0 0 0 0 0,1-1 0 0 0,-1 1 0 0 0,1-1 0 0 0,17-7 449 0 0,29 4-125 0 0,-39 4-271 0 0,866-2 498 0 0,-734 5-538 0 0,880 54-58 0 0,-2 51-10 0 0,-891-94 24 0 0,2090 243 544 0 0,-2120-246-484 0 0,2422 293 1359 0 0,-1577-199-292 0 0,-719-83-940 0 0,-190-18-156 0 0,-23-1 116 0 0,-16-2 224 0 0,-57 6-184 0 0,111-8-1856 0 0,-45-1 1063 0 0,1 0 0 0 0,-1 0 0 0 0,0 0-1 0 0,1-1 1 0 0,-1 0 0 0 0,0 1 0 0 0,0-1 0 0 0,-1 0 0 0 0,5-6-1 0 0,-4 1-430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0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400 137 5789 0 0,'-27'-20'531'0'0,"-1"1"0"0"0,-1 1 1 0 0,-1 1-1 0 0,0 2 0 0 0,-1 1 1 0 0,-34-11-1 0 0,49 16 730 0 0,27 15-228 0 0,504 313 344 0 0,-489-305-1372 0 0,35 21-7 0 0,-55-31 28 0 0,0 1 0 0 0,0-1-1 0 0,0 1 1 0 0,-1 0 0 0 0,0 1-1 0 0,8 10 1 0 0,-12-15-9 0 0,0 0 0 0 0,-1 0 0 0 0,1 1 0 0 0,-1-1 0 0 0,1 0 0 0 0,-1 0 0 0 0,1 0 0 0 0,-1 1 0 0 0,0-1 0 0 0,0 0 1 0 0,0 0-1 0 0,1 1 0 0 0,-1-1 0 0 0,-1 0 0 0 0,1 1 0 0 0,0-1 0 0 0,0 0 0 0 0,0 0 0 0 0,-1 1 0 0 0,1-1 0 0 0,0 0 0 0 0,-1 0 0 0 0,1 0 0 0 0,-1 0 0 0 0,0 1 0 0 0,1-1 0 0 0,-1 0 0 0 0,0 0 1 0 0,0 0-1 0 0,1 0 0 0 0,-1 0 0 0 0,0-1 0 0 0,0 1 0 0 0,0 0 0 0 0,0 0 0 0 0,0-1 0 0 0,0 1 0 0 0,-1 0 0 0 0,0 0 0 0 0,-6 3 93 0 0,0 1 0 0 0,-1-2 0 0 0,1 1 0 0 0,-10 2 0 0 0,17-6-107 0 0,-148 37 744 0 0,26-7-496 0 0,29-2-926 0 0,-164 74 0 0 0,242-94 25 0 0,0 1 0 0 0,1 0 0 0 0,1 2 0 0 0,-18 13 1 0 0,10-3-862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1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4516 0 0,'35'-7'880'0'0,"24"-2"-239"0"0,0 3 0 0 0,96 3-1 0 0,121 22-136 0 0,-182-11-254 0 0,1745 254 250 0 0,-1683-230-453 0 0,594 112 580 0 0,-40-19 455 0 0,-98-17-82 0 0,-431-74-239 0 0,206 10 1 0 0,-375-43-619 0 0,-7-1-54 0 0,0 1 0 0 0,-1-1-1 0 0,1 0 1 0 0,0 0-1 0 0,-1 0 1 0 0,1-1 0 0 0,-1 0-1 0 0,7-1 1 0 0,-10 2-75 0 0,-1-1 1 0 0,0 1-1 0 0,0 0 1 0 0,1 0 0 0 0,-1-1-1 0 0,0 1 1 0 0,0 0-1 0 0,0 0 1 0 0,1-1-1 0 0,-1 1 1 0 0,0 0-1 0 0,0 0 1 0 0,0-1-1 0 0,0 1 1 0 0,0 0-1 0 0,0-1 1 0 0,0 1-1 0 0,0 0 1 0 0,0 0-1 0 0,0-1 1 0 0,0 1-1 0 0,0 0 1 0 0,0-1-1 0 0,0 1 1 0 0,0 0-1 0 0,0-1 1 0 0,0 1-1 0 0,0 0 1 0 0,0-1-1 0 0,0 1 1 0 0,0 0-1 0 0,0 0 1 0 0,-1-1-1 0 0,1 1 1 0 0,0 0-1 0 0,0 0 1 0 0,0-1-1 0 0,-1 1 1 0 0,1 0 0 0 0,0 0-1 0 0,0-1 1 0 0,0 1-1 0 0,-1 0 1 0 0,1 0-1 0 0,0 0 1 0 0,-1 0-1 0 0,1-1 1 0 0,-13-10 184 0 0,13 11-184 0 0,-15-11-2 0 0,0 2 0 0 0,-1-1 1 0 0,0 2-1 0 0,0 0 0 0 0,-1 1 0 0 0,0 0 0 0 0,-1 2 0 0 0,1 0 0 0 0,-29-4 0 0 0,45 9-16 0 0,4 0-148 0 0,0 0 0 0 0,0 0 0 0 0,-1 0 0 0 0,1 1 0 0 0,0-1 0 0 0,0 1 1 0 0,0-1-1 0 0,2 2 0 0 0,-3-1 24 0 0,-1 0-1 0 0,1 0 1 0 0,0-1 0 0 0,-1 1 0 0 0,1-1 0 0 0,0 0 0 0 0,-1 1-1 0 0,1-1 1 0 0,0 0 0 0 0,-1 0 0 0 0,1 0 0 0 0,0 0-1 0 0,0 0 1 0 0,-1 0 0 0 0,1-1 0 0 0,0 1 0 0 0,-1-1-1 0 0,1 1 1 0 0,0-1 0 0 0,-1 1 0 0 0,1-1 0 0 0,-1 0 0 0 0,1 0-1 0 0,-1 0 1 0 0,1 0 0 0 0,-1 0 0 0 0,3-2 0 0 0,-2 0-213 0 0,-1 1 1 0 0,1 0 0 0 0,0-1 0 0 0,-1 0 0 0 0,0 1 0 0 0,0-1 0 0 0,1 0-1 0 0,-1 0 1 0 0,-1 1 0 0 0,1-1 0 0 0,0 0 0 0 0,-1 0 0 0 0,0 0 0 0 0,1 0-1 0 0,-1 0 1 0 0,0 0 0 0 0,-1-6 0 0 0,0 6 262 0 0,1 0-1 0 0,-1 0 0 0 0,1 0 1 0 0,-1 0-1 0 0,0 0 1 0 0,0 0-1 0 0,0 1 1 0 0,0-1-1 0 0,-1 0 0 0 0,1 1 1 0 0,-1-1-1 0 0,0 1 1 0 0,0-1-1 0 0,0 1 1 0 0,0 0-1 0 0,0-1 0 0 0,-5-2 1 0 0,4 2 483 0 0,-1 1 0 0 0,1 0 0 0 0,-1 0 0 0 0,0 0 1 0 0,0 0-1 0 0,0 1 0 0 0,0-1 0 0 0,0 1 0 0 0,0 0 0 0 0,0 0 0 0 0,0 0 0 0 0,0 1 1 0 0,-7 0-1 0 0,-5-4 1746 0 0,17 4-2108 0 0,-1-1 1 0 0,0 1 0 0 0,1 0 0 0 0,-1 0-1 0 0,0-1 1 0 0,1 1 0 0 0,-1 0-1 0 0,0 0 1 0 0,1 0 0 0 0,-1 0-1 0 0,1-1 1 0 0,-1 1 0 0 0,0 0 0 0 0,1 0-1 0 0,-1 0 1 0 0,1 0 0 0 0,-1 0-1 0 0,1 0 1 0 0,-1 0 0 0 0,0 0-1 0 0,1 0 1 0 0,-1 0 0 0 0,1 0 0 0 0,-1 1-1 0 0,0-1 1 0 0,1 0 0 0 0,-1 0-1 0 0,1 0 1 0 0,-1 0 0 0 0,1 1-1 0 0,11 2 89 0 0,-1 1-1 0 0,0 0 1 0 0,0 1-1 0 0,0 0 0 0 0,-1 1 1 0 0,1 0-1 0 0,-1 1 0 0 0,-1 0 1 0 0,1 0-1 0 0,9 10 0 0 0,12 14 30 0 0,36 47-1 0 0,-67-77-155 0 0,21 24 116 0 0,-2 1 1 0 0,0 1-1 0 0,15 33 0 0 0,-29-51-88 0 0,0 1 1 0 0,-1 1-1 0 0,0-1 1 0 0,-1 0-1 0 0,0 1 0 0 0,0 0 1 0 0,-1 0-1 0 0,-1 0 1 0 0,0 0-1 0 0,0 0 1 0 0,-1 0-1 0 0,-3 21 0 0 0,2-26-32 0 0,-1-1 0 0 0,0 1 0 0 0,-1-1 0 0 0,1 1 0 0 0,-1-1 0 0 0,0 0 0 0 0,0 0 0 0 0,-1 0 0 0 0,0-1 0 0 0,0 1 0 0 0,0-1 0 0 0,0 0 0 0 0,0 0 0 0 0,-1 0 0 0 0,0-1 0 0 0,0 1 0 0 0,0-1 0 0 0,0 0 0 0 0,0-1 0 0 0,-11 4 0 0 0,-6 2-124 0 0,0-1-1 0 0,0-1 1 0 0,-1-1-1 0 0,-23 2 1 0 0,-229 17-3447 0 0,204-22 2126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2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6623 1118 4904 0 0,'13'-34'664'0'0,"-11"29"-437"0"0,1-1 0 0 0,-1 1 0 0 0,0-1 0 0 0,-1 0 0 0 0,2-8 0 0 0,-3 11-199 0 0,1 0 0 0 0,-2 0 0 0 0,1 0 0 0 0,0 0 0 0 0,-1 0 0 0 0,1 0 0 0 0,-1 0 0 0 0,0 1-1 0 0,0-1 1 0 0,0 0 0 0 0,0 0 0 0 0,0 1 0 0 0,-1-1 0 0 0,-3-4 0 0 0,-3-3-4 0 0,0 0 1 0 0,0 1-1 0 0,-1 1 1 0 0,0-1-1 0 0,-1 1 1 0 0,0 1-1 0 0,-18-11 1 0 0,-85-37 380 0 0,53 28-262 0 0,-284-122 464 0 0,226 100-389 0 0,-107-42 704 0 0,-392-105-1 0 0,122 99 143 0 0,-5 24-398 0 0,347 52-549 0 0,-879-92 242 0 0,146 69 201 0 0,657 48-213 0 0,-425 65 0 0 0,528-43-302 0 0,1 7 0 0 0,-186 72 1 0 0,253-81-38 0 0,-76 44 0 0 0,100-48-3 0 0,1 1-1 0 0,1 2 1 0 0,-40 38 0 0 0,52-42-3 0 0,2 2 0 0 0,0 0 0 0 0,2 1 0 0 0,0 0 1 0 0,1 2-1 0 0,2 0 0 0 0,0 0 0 0 0,2 1 0 0 0,0 1 0 0 0,2 0 0 0 0,1 0 0 0 0,1 0 1 0 0,-6 51-1 0 0,10-46 19 0 0,1 0 1 0 0,2-1-1 0 0,1 1 1 0 0,1 0-1 0 0,2-1 1 0 0,1 1-1 0 0,1-1 1 0 0,2 0-1 0 0,0-1 1 0 0,3 0-1 0 0,0 0 1 0 0,18 31-1 0 0,-7-24 49 0 0,1-1-1 0 0,1-1 1 0 0,2-1-1 0 0,37 36 0 0 0,130 107 99 0 0,-125-122-151 0 0,2-3 1 0 0,3-3-1 0 0,100 50 0 0 0,243 90 21 0 0,-324-149-15 0 0,793 344 428 0 0,-486-219-217 0 0,6-18 0 0 0,519 115 0 0 0,-95-107-345 0 0,-576-125 51 0 0,331-5-1 0 0,38-70 81 0 0,-472 22 30 0 0,-2-7 0 0 0,158-54-1 0 0,-235 60 12 0 0,-1-2-1 0 0,-2-4 0 0 0,-1-3 1 0 0,86-57-1 0 0,-116 65-47 0 0,0-2 1 0 0,-2-1-1 0 0,-1-1 0 0 0,-2-3 0 0 0,-1 0 0 0 0,-1-2 0 0 0,-2-1 1 0 0,33-56-1 0 0,-47 67-10 0 0,-1 0 0 0 0,-1-1-1 0 0,-2 0 1 0 0,0-1 0 0 0,-2 0 0 0 0,-1-1 0 0 0,-1 0-1 0 0,-1 0 1 0 0,-2 0 0 0 0,-1 0 0 0 0,-1-1 0 0 0,-1 1 0 0 0,-1 0-1 0 0,-2-1 1 0 0,-1 1 0 0 0,-1 0 0 0 0,-2 1 0 0 0,0-1-1 0 0,-2 1 1 0 0,-1 1 0 0 0,-26-49 0 0 0,8 29-5 0 0,-1 2 1 0 0,-3 2-1 0 0,-1 0 1 0 0,-48-44-1 0 0,-170-135-8 0 0,-9 22-35 0 0,-463-270 0 0 0,533 365-844 0 0,-5 8 1 0 0,-4 8 0 0 0,-274-80-1 0 0,318 122-460 0 0,2 3-142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1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671 11 6189 0 0,'-24'-8'384'0'0,"13"6"-108"0"0,7 3 415 0 0,18 10-58 0 0,-12-10-624 0 0,0 1-1 0 0,0-1 0 0 0,-1 0 1 0 0,1 1-1 0 0,0-1 1 0 0,-1 1-1 0 0,1-1 1 0 0,-1 1-1 0 0,0 0 1 0 0,2 1-1 0 0,8 20 184 0 0,-1 0 1 0 0,-2 0-1 0 0,0 1 0 0 0,-1 0 0 0 0,-1 0 0 0 0,-2 0 1 0 0,0 1-1 0 0,0 45 0 0 0,-5 9 723 0 0,-18 113-1 0 0,6-82-485 0 0,-26 229 256 0 0,-97 397 0 0 0,4-262-508 0 0,94-350-122 0 0,-161 591 357 0 0,195-699-412 0 0,-76 299-1 0 0,64-265 5 0 0,-21 78 15 0 0,33-111-18 0 0,1 1-1 0 0,0-1 1 0 0,2 1 0 0 0,0 0-1 0 0,2 21 1 0 0,-1-38 1 0 0,-1 0 0 0 0,2 0-1 0 0,-1 0 1 0 0,0 0 0 0 0,0 0 0 0 0,0 0 0 0 0,0 0-1 0 0,0 0 1 0 0,1 0 0 0 0,-1-1 0 0 0,0 1 0 0 0,1 0-1 0 0,-1 0 1 0 0,1 0 0 0 0,-1 0 0 0 0,1-1 0 0 0,-1 1-1 0 0,1 0 1 0 0,0-1 0 0 0,-1 1 0 0 0,1 0 0 0 0,0-1 0 0 0,-1 1-1 0 0,1-1 1 0 0,0 1 0 0 0,1 0 0 0 0,-1-1 3 0 0,1 0 1 0 0,-1 0-1 0 0,1 0 1 0 0,-1 0 0 0 0,0 0-1 0 0,1 0 1 0 0,-1 0-1 0 0,0-1 1 0 0,1 1-1 0 0,-1 0 1 0 0,1-1 0 0 0,-1 1-1 0 0,0-1 1 0 0,0 0-1 0 0,2 0 1 0 0,5-4 30 0 0,-1-1 1 0 0,1 0 0 0 0,-1 0-1 0 0,7-7 1 0 0,0-2 11 0 0,1 1 0 0 0,0 1 1 0 0,1 0-1 0 0,0 1 0 0 0,1 1 0 0 0,1 1 1 0 0,0 0-1 0 0,0 1 0 0 0,1 1 0 0 0,0 1 1 0 0,26-7-1 0 0,67-10 59 0 0,0 4-1 0 0,132-6 1 0 0,228 13 414 0 0,609 54 300 0 0,-5 70-460 0 0,-56 27 108 0 0,-81-18-112 0 0,-612-80-259 0 0,741 66-2 0 0,-1029-104-98 0 0,110 5 7 0 0,-123-8-5 0 0,0 0 0 0 0,-1-2 0 0 0,39-8 0 0 0,-58 10-2 0 0,-1-1-1 0 0,0 1 1 0 0,1-1 0 0 0,-1-1 0 0 0,0 1 0 0 0,0-1 0 0 0,7-5 0 0 0,-10 7-4 0 0,-1 0 0 0 0,0 0 1 0 0,0 0-1 0 0,0 0 1 0 0,0 0-1 0 0,0 0 0 0 0,-1 0 1 0 0,1 0-1 0 0,0 0 1 0 0,-1-1-1 0 0,1 1 1 0 0,0 0-1 0 0,-1-1 0 0 0,1 1 1 0 0,-1 0-1 0 0,0-1 1 0 0,1 1-1 0 0,-1 0 0 0 0,0-1 1 0 0,0 1-1 0 0,0 0 1 0 0,0-1-1 0 0,0 1 1 0 0,0-1-1 0 0,0 1 0 0 0,-1 0 1 0 0,1-1-1 0 0,0 1 1 0 0,-1 0-1 0 0,1-1 1 0 0,-1 1-1 0 0,0 0 0 0 0,1 0 1 0 0,-1-1-1 0 0,-1 0 1 0 0,-4-6-60 0 0,0 0 0 0 0,-1 1 1 0 0,0 0-1 0 0,0 0 0 0 0,-1 1 1 0 0,0 0-1 0 0,0 0 1 0 0,-10-5-1 0 0,-74-36-677 0 0,-206-75-2863 0 0,240 99 2818 0 0,-53-20-862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4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16229 1677 6689 0 0,'0'-1'112'0'0,"0"0"0"0"0,1 0-1 0 0,-1 0 1 0 0,0 0 0 0 0,0 1 0 0 0,0-1 0 0 0,0 0 0 0 0,0 0 0 0 0,0 0 0 0 0,-1 0 0 0 0,1 0 0 0 0,0 1 0 0 0,0-1 0 0 0,0 0 0 0 0,-1 0 0 0 0,1 0 0 0 0,-1 1 0 0 0,1-1 0 0 0,0 0 0 0 0,-1 0-1 0 0,1 1 1 0 0,-1-1 0 0 0,0 1 0 0 0,1-1 0 0 0,-1 0 0 0 0,1 1 0 0 0,-1-1 0 0 0,0 1 0 0 0,0-1 0 0 0,1 1 0 0 0,-1-1 0 0 0,0 1 0 0 0,0 0 0 0 0,1-1 0 0 0,-1 1 0 0 0,0 0 0 0 0,0 0 0 0 0,0 0 0 0 0,0 0-1 0 0,0-1 1 0 0,-1 1 0 0 0,-131-22 778 0 0,-646-60-389 0 0,-356-45-135 0 0,333 10 420 0 0,-224-30-400 0 0,-975-152-218 0 0,1979 295-161 0 0,-599-91 213 0 0,-3 23-67 0 0,147 38-130 0 0,-137-13 46 0 0,-755-66 180 0 0,-480 4-267 0 0,523 23 127 0 0,1038 64-67 0 0,-602-62 126 0 0,310 37 280 0 0,-657-18-547 0 0,840 9 228 0 0,364 50-83 0 0,28 4-7 0 0,8 3 28 0 0,0-1-151 0 0,-1 0 0 0 0,1 0-1 0 0,-1 0 1 0 0,1 0 0 0 0,-1 0 0 0 0,1-1 0 0 0,-1 1 0 0 0,1-1 0 0 0,3-1 0 0 0,10-6-3730 0 0,-11 4 2375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5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840 6 8893 0 0,'18'-5'2963'0'0,"-22"7"-2671"0"0,0 1-1 0 0,-1 0 0 0 0,1 0 1 0 0,0 0-1 0 0,-6 6 0 0 0,-10 8-250 0 0,-491 297 131 0 0,501-309-172 0 0,-255 145-81 0 0,263-149 76 0 0,1-1 0 0 0,0 1 1 0 0,-1 0-1 0 0,1 0 0 0 0,0 0 0 0 0,0-1 1 0 0,0 1-1 0 0,0 0 0 0 0,0 1 1 0 0,0-1-1 0 0,0 0 0 0 0,0 0 0 0 0,0 0 1 0 0,0 1-1 0 0,1-1 0 0 0,-1 0 0 0 0,0 1 1 0 0,1-1-1 0 0,-1 3 0 0 0,1-3 4 0 0,0 0 1 0 0,0 0-1 0 0,1 0 0 0 0,-1 0 0 0 0,0-1 1 0 0,1 1-1 0 0,-1 0 0 0 0,0 0 0 0 0,1 0 1 0 0,-1 0-1 0 0,1 0 0 0 0,0 0 0 0 0,-1 0 1 0 0,1-1-1 0 0,0 1 0 0 0,-1 0 0 0 0,1-1 1 0 0,0 1-1 0 0,0 0 0 0 0,1 0 0 0 0,7 4 33 0 0,-1-1 0 0 0,1 0-1 0 0,0 0 1 0 0,14 3 0 0 0,-18-6-5 0 0,50 15 194 0 0,114 37 282 0 0,-128-37-471 0 0,0 1 1 0 0,38 23 0 0 0,71 37-990 0 0,-135-69 306 0 0,0 1-1 0 0,-1 1 1 0 0,18 17 0 0 0,-26-22 304 0 0,14 15-1132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5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11485 0 0,'1'-4'270'0'0,"1"1"-1"0"0,0-1 1 0 0,1 1 0 0 0,-1 0 0 0 0,0 0-1 0 0,1 0 1 0 0,0 0 0 0 0,0 0-1 0 0,0 0 1 0 0,0 1 0 0 0,0 0 0 0 0,0-1-1 0 0,1 1 1 0 0,-1 0 0 0 0,1 1-1 0 0,-1-1 1 0 0,6-1 0 0 0,-5 2-241 0 0,-1 1-1 0 0,0 0 1 0 0,0 0 0 0 0,0 0-1 0 0,0 0 1 0 0,0 0 0 0 0,0 1 0 0 0,0-1-1 0 0,0 1 1 0 0,0 0 0 0 0,0 0-1 0 0,0 0 1 0 0,-1 0 0 0 0,1 0 0 0 0,0 1-1 0 0,-1-1 1 0 0,1 1 0 0 0,-1 0-1 0 0,1 0 1 0 0,-1 0 0 0 0,0 0-1 0 0,1 0 1 0 0,2 4 0 0 0,6 9-10 0 0,-1 1 1 0 0,-1 0-1 0 0,0 0 0 0 0,-1 1 1 0 0,-1 0-1 0 0,6 21 1 0 0,8 16-16 0 0,-15-39-79 0 0,40 82-1318 0 0,-39-85-580 0 0,0 1 0 0 0,18 19 0 0 0,-19-26 452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6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78 452 6785 0 0,'-2'-1'34'0'0,"0"1"1"0"0,-1-1 0 0 0,1 1 0 0 0,0-1-1 0 0,-1 0 1 0 0,1 0 0 0 0,0 0-1 0 0,0 0 1 0 0,0 0 0 0 0,0 0 0 0 0,0-1-1 0 0,0 1 1 0 0,0-1 0 0 0,0 1 0 0 0,0-1-1 0 0,1 0 1 0 0,-1 0 0 0 0,1 1-1 0 0,-1-1 1 0 0,1 0 0 0 0,-2-3 0 0 0,-4-6 286 0 0,4 7-169 0 0,0 1 0 0 0,1-1 0 0 0,-1-1 0 0 0,1 1 0 0 0,0 0 0 0 0,0-1 0 0 0,0 1 0 0 0,0-1 0 0 0,1 0 0 0 0,0 1 0 0 0,0-1 0 0 0,0 0 0 0 0,0-7 0 0 0,1 3-59 0 0,0 0 0 0 0,1 0 1 0 0,-1 0-1 0 0,2 0 1 0 0,0 0-1 0 0,0 0 0 0 0,0 1 1 0 0,1-1-1 0 0,0 1 0 0 0,1-1 1 0 0,0 1-1 0 0,0 0 1 0 0,1 1-1 0 0,0-1 0 0 0,8-9 1 0 0,1 1-9 0 0,0 0 1 0 0,1 2-1 0 0,1 0 1 0 0,0 0-1 0 0,1 2 1 0 0,34-21-1 0 0,-28 21-20 0 0,0 1 1 0 0,1 1-1 0 0,0 1 0 0 0,1 0 1 0 0,31-5-1 0 0,-28 9-16 0 0,0 2 0 0 0,1 1 0 0 0,31 1 0 0 0,-43 1-30 0 0,0 2 1 0 0,0 0-1 0 0,0 1 0 0 0,-1 0 0 0 0,1 2 0 0 0,23 8 1 0 0,-38-12-18 0 0,1 0 0 0 0,0 1 0 0 0,0-1 0 0 0,0 0 0 0 0,-1 1 0 0 0,1-1 0 0 0,-1 1 0 0 0,1 0 0 0 0,-1 0 0 0 0,0 0 0 0 0,0 0 0 0 0,0 1 0 0 0,0-1 0 0 0,0 0 0 0 0,0 1 1 0 0,-1-1-1 0 0,1 1 0 0 0,-1 0 0 0 0,0 0 0 0 0,1-1 0 0 0,-1 1 0 0 0,0 0 0 0 0,-1 0 0 0 0,1 0 0 0 0,-1 0 0 0 0,1 0 0 0 0,-1 0 0 0 0,0 0 0 0 0,0 6 0 0 0,-2-3 3 0 0,1-1-1 0 0,-1 1 0 0 0,0-1 0 0 0,0 0 1 0 0,0 1-1 0 0,-1-1 0 0 0,0 0 0 0 0,0 0 0 0 0,0-1 1 0 0,0 1-1 0 0,-1-1 0 0 0,0 1 0 0 0,0-1 1 0 0,-8 7-1 0 0,-49 37-5 0 0,-3-2-1 0 0,-1-2 1 0 0,-86 41 0 0 0,137-76 26 0 0,19-8 12 0 0,30-9 18 0 0,-24 5-60 0 0,24-4 46 0 0,1 2 0 0 0,53-2 0 0 0,-65 7 77 0 0,-1 0 0 0 0,0 2-1 0 0,0 1 1 0 0,45 11 0 0 0,-60-11-73 0 0,1 0-1 0 0,-1 1 1 0 0,0 0-1 0 0,0 0 1 0 0,0 1-1 0 0,-1 0 1 0 0,1 0-1 0 0,-1 1 1 0 0,0 0-1 0 0,-1 0 1 0 0,8 10 0 0 0,-12-14-43 0 0,0 0 1 0 0,0 1 0 0 0,-1-1 0 0 0,1 1 0 0 0,-1-1 0 0 0,1 1 0 0 0,-1-1 0 0 0,0 1 0 0 0,0 0 0 0 0,-1-1 0 0 0,1 1 0 0 0,0 0 0 0 0,-1 0 0 0 0,1-1 0 0 0,-1 1 0 0 0,0 0 0 0 0,0 0 0 0 0,0 0 0 0 0,-1 0 0 0 0,1-1 0 0 0,-1 1 0 0 0,1 0 0 0 0,-1 0 0 0 0,0-1 0 0 0,0 1 0 0 0,0 0 0 0 0,0-1 0 0 0,-1 1 0 0 0,1-1 0 0 0,-1 1 0 0 0,0-1 0 0 0,1 0 0 0 0,-1 0 0 0 0,0 0 0 0 0,0 0 0 0 0,0 0 0 0 0,-1 0 0 0 0,1 0 0 0 0,-3 1 0 0 0,-7 5-1 0 0,0-1 1 0 0,-1 0 0 0 0,0 0 0 0 0,0-1 0 0 0,0-1-1 0 0,-22 5 1 0 0,-1-1-9 0 0,-47 5 1 0 0,50-9-49 0 0,0-2 1 0 0,0-2-1 0 0,-46-3 1 0 0,76 2 15 0 0,1 0 1 0 0,0-1-1 0 0,0 1 1 0 0,0-1 0 0 0,0 1-1 0 0,0-1 1 0 0,-1 0-1 0 0,1 0 1 0 0,0 0 0 0 0,0 0-1 0 0,-2-2 1 0 0,4 3 18 0 0,0 0-1 0 0,-1 0 1 0 0,1-1 0 0 0,0 1 0 0 0,0 0-1 0 0,-1 0 1 0 0,1-1 0 0 0,0 1 0 0 0,0 0-1 0 0,0-1 1 0 0,0 1 0 0 0,0 0 0 0 0,0-1-1 0 0,-1 1 1 0 0,1 0 0 0 0,0-1 0 0 0,0 1-1 0 0,0 0 1 0 0,0-1 0 0 0,0 1 0 0 0,0 0-1 0 0,0-1 1 0 0,0 1 0 0 0,1 0 0 0 0,-1-1-1 0 0,0 1 1 0 0,0-1 0 0 0,13-11-589 0 0,2 3 117 0 0,1 1-1 0 0,-1 1 1 0 0,2 0-1 0 0,31-8 1 0 0,72-9-795 0 0,-15 4 843 0 0,-84 15 431 0 0,73-20 1 0 0,-85 21 136 0 0,1 0-1 0 0,-1 0 1 0 0,0-1-1 0 0,0 0 1 0 0,0 0-1 0 0,0-1 1 0 0,8-8-1 0 0,-15 12 101 0 0,0 0-1 0 0,0 0 1 0 0,-1-1 0 0 0,1 1-1 0 0,-1 0 1 0 0,0 0-1 0 0,1-1 1 0 0,-1 1 0 0 0,0-1-1 0 0,0 1 1 0 0,-1-1-1 0 0,1 0 1 0 0,-1 1 0 0 0,1-1-1 0 0,-1 0 1 0 0,0 1-1 0 0,0-1 1 0 0,0 0 0 0 0,0 1-1 0 0,0-1 1 0 0,-1 0-1 0 0,1 1 1 0 0,-3-6 0 0 0,5 25-23 0 0,-1 0 1 0 0,-2 22 0 0 0,2 32-157 0 0,-1-39-17 0 0,0-22-12 0 0,0 0 0 0 0,0-1 1 0 0,1 1-1 0 0,0 0 0 0 0,1-1 0 0 0,4 14 1 0 0,-6-22-16 0 0,1 1 0 0 0,0-1 0 0 0,-1 1 0 0 0,1-1 0 0 0,0 1 0 0 0,0-1 0 0 0,0 0 0 0 0,0 1 0 0 0,0-1 0 0 0,0 0 0 0 0,0 0 0 0 0,0 0 0 0 0,1 0 0 0 0,-1 0 0 0 0,0 0 0 0 0,1 0 0 0 0,-1 0 0 0 0,1 0 0 0 0,-1-1 0 0 0,1 1 0 0 0,-1 0 0 0 0,1-1 0 0 0,-1 1 0 0 0,1-1 0 0 0,0 0 0 0 0,-1 0 0 0 0,1 1 0 0 0,0-1 0 0 0,-1 0 0 0 0,1-1 0 0 0,0 1 0 0 0,-1 0 0 0 0,1 0 0 0 0,0-1 0 0 0,-1 1 0 0 0,1-1 0 0 0,-1 1 0 0 0,1-1 0 0 0,-1 1 0 0 0,1-1 0 0 0,-1 0 0 0 0,2-1 0 0 0,5-3-24 0 0,0 0 0 0 0,0 0-1 0 0,0-1 1 0 0,-1 0 0 0 0,0-1-1 0 0,7-7 1 0 0,7-10-97 0 0,-2-1 0 0 0,0-1-1 0 0,16-29 1 0 0,-27 40 87 0 0,0 0-1 0 0,-1-1 1 0 0,-1 1-1 0 0,0-2 1 0 0,-2 1-1 0 0,1 0 1 0 0,2-26-1 0 0,-7 42 28 0 0,0-1-1 0 0,0 1 1 0 0,1-1 0 0 0,-1 1-1 0 0,0-1 1 0 0,0 1 0 0 0,0-1 0 0 0,0 1-1 0 0,0-1 1 0 0,0 0 0 0 0,0 1-1 0 0,0-1 1 0 0,0 1 0 0 0,0-1-1 0 0,-1 1 1 0 0,1-1 0 0 0,0 1-1 0 0,0-1 1 0 0,0 0 0 0 0,-1 1-1 0 0,1-1 1 0 0,-1 0 0 0 0,-6 12-78 0 0,-11 32 21 0 0,15-36 68 0 0,-10 30 107 0 0,1 0-1 0 0,2 0 0 0 0,2 1 0 0 0,1 0 0 0 0,2 1 1 0 0,1 0-1 0 0,2-1 0 0 0,2 1 0 0 0,5 40 0 0 0,7 12 214 0 0,2 29 55 0 0,-13-115-359 0 0,-1 1 0 0 0,0-1-1 0 0,0 1 1 0 0,-1-1 0 0 0,0 0 0 0 0,0 1 0 0 0,0-1-1 0 0,0 0 1 0 0,-5 10 0 0 0,5-13-15 0 0,0-1 1 0 0,0 1-1 0 0,0-1 0 0 0,0 0 1 0 0,0 1-1 0 0,-1-1 1 0 0,1 0-1 0 0,0 0 0 0 0,-1 0 1 0 0,1 0-1 0 0,-1 0 1 0 0,1 0-1 0 0,-1 0 0 0 0,0 0 1 0 0,1-1-1 0 0,-1 1 1 0 0,0 0-1 0 0,0-1 1 0 0,1 0-1 0 0,-1 1 0 0 0,0-1 1 0 0,0 0-1 0 0,0 0 1 0 0,1 0-1 0 0,-1 0 0 0 0,0 0 1 0 0,0-1-1 0 0,0 1 1 0 0,1 0-1 0 0,-1-1 0 0 0,0 1 1 0 0,-2-2-1 0 0,-2 0-5 0 0,0-1-1 0 0,0 1 0 0 0,0-1 1 0 0,0 0-1 0 0,0-1 0 0 0,1 1 1 0 0,0-1-1 0 0,-1 0 0 0 0,2-1 1 0 0,-1 1-1 0 0,0-1 0 0 0,1 0 1 0 0,0 0-1 0 0,0 0 0 0 0,0-1 1 0 0,1 1-1 0 0,0-1 0 0 0,0 0 1 0 0,0 0-1 0 0,1 0 0 0 0,-2-7 1 0 0,0 1-9 0 0,1-1 1 0 0,1 0-1 0 0,0 0 1 0 0,1 1-1 0 0,0-1 1 0 0,1 0-1 0 0,1 0 1 0 0,0 0-1 0 0,4-22 1 0 0,-2 18-29 0 0,2-1 0 0 0,0 1-1 0 0,0 0 1 0 0,2 1 0 0 0,9-19 0 0 0,-13 30-9 0 0,0 0 0 0 0,1 0 0 0 0,0 0 0 0 0,0 0 0 0 0,0 1 1 0 0,0 0-1 0 0,0-1 0 0 0,1 2 0 0 0,0-1 0 0 0,0 0 0 0 0,0 1 0 0 0,0 0 0 0 0,1 0 0 0 0,-1 1 0 0 0,1-1 0 0 0,0 1 0 0 0,0 0 0 0 0,9-1 0 0 0,12-1-600 0 0,-1 2 0 0 0,40 2 0 0 0,23-2-2064 0 0,-35-2 521 0 0,-28 3 1014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7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29 6097 0 0,'5'-6'407'0'0,"9"-12"158"0"0,-14 18-519 0 0,0 0 0 0 0,0 0 0 0 0,0 0 0 0 0,0 0 1 0 0,-1 0-1 0 0,1 0 0 0 0,0 0 0 0 0,0 0 1 0 0,-1-1 600 0 0,0 1-601 0 0,1 0 0 0 0,0 0 0 0 0,0-1 1 0 0,0 1-1 0 0,0 0 0 0 0,0 0 0 0 0,0 0 0 0 0,0 0 1 0 0,0 0-1 0 0,0 0 0 0 0,0-1 0 0 0,0 1 1 0 0,0 0-1 0 0,0 0 0 0 0,0 0 0 0 0,0 0 1 0 0,0 0-1 0 0,0-1 0 0 0,0 1 0 0 0,0 0 0 0 0,0 0 1 0 0,0 0-1 0 0,-19 6 1261 0 0,16-6-1222 0 0,0 1 1 0 0,1 0-1 0 0,-1 0 1 0 0,0 0-1 0 0,1 0 0 0 0,-1 0 1 0 0,1 0-1 0 0,-1 1 1 0 0,1-1-1 0 0,-4 4 1 0 0,-7 8 114 0 0,0 1 0 0 0,1 0 0 0 0,1 1 0 0 0,0 0 0 0 0,1 1 0 0 0,0 0 0 0 0,2 1 0 0 0,0 0 1 0 0,1 0-1 0 0,0 1 0 0 0,-4 23 0 0 0,-1 13-27 0 0,2 0 0 0 0,-3 87 0 0 0,12-122-370 0 0,1 0 0 0 0,1 0 0 0 0,1 0 0 0 0,5 23 0 0 0,-3-22-2113 0 0,15 35 0 0 0,-17-48 1050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7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1 277 6281 0 0,'0'-4'250'0'0,"0"4"-215"0"0,0-1 0 0 0,0 1 0 0 0,0-1 0 0 0,0 0 0 0 0,0 1-1 0 0,0-1 1 0 0,0 1 0 0 0,0-1 0 0 0,0 0 0 0 0,0 1 0 0 0,0-1-1 0 0,1 1 1 0 0,-1-1 0 0 0,0 1 0 0 0,1-1 0 0 0,-1 1-1 0 0,0-1 1 0 0,1 1 0 0 0,-1-1 0 0 0,0 1 0 0 0,1-1 0 0 0,-1 1-1 0 0,1 0 1 0 0,-1-1 0 0 0,1 1 0 0 0,-1 0 0 0 0,1-1-1 0 0,-1 1 1 0 0,1 0 0 0 0,0-1 0 0 0,-1 1-26 0 0,7-4 436 0 0,0 0 0 0 0,0 0 1 0 0,0 0-1 0 0,1 1 0 0 0,-1 0 0 0 0,1 1 1 0 0,-1 0-1 0 0,10-2 0 0 0,68-6-730 0 0,-58 8 593 0 0,81-5 119 0 0,-48 5-3 0 0,79-14 1 0 0,-137 16-407 0 0,-1 0 1 0 0,1-1-1 0 0,0 1 1 0 0,-1 0-1 0 0,1-1 1 0 0,0 1 0 0 0,-1-1-1 0 0,1 0 1 0 0,-1 1-1 0 0,1-1 1 0 0,-1 0-1 0 0,1 0 1 0 0,-1 0-1 0 0,0 0 1 0 0,1 0-1 0 0,-1 0 1 0 0,0 0-1 0 0,0 0 1 0 0,0-1-1 0 0,0 1 1 0 0,0 0-1 0 0,0-1 1 0 0,1-1-1 0 0,-2 1 4 0 0,0 0 0 0 0,0 0 0 0 0,0 0 0 0 0,0 0 0 0 0,0 0 0 0 0,0 0 0 0 0,-1 0 0 0 0,1 0 0 0 0,-1 0 0 0 0,1 0 0 0 0,-1 0 0 0 0,0 0 0 0 0,0 0 0 0 0,0 1-1 0 0,0-1 1 0 0,0 0 0 0 0,-2-2 0 0 0,-8-11-8 0 0,0 1 0 0 0,0 0 0 0 0,-1 1 0 0 0,-17-14-1 0 0,23 21-18 0 0,-1 1-1 0 0,0 0 0 0 0,0 0 0 0 0,0 0 0 0 0,-1 1 0 0 0,0 0 0 0 0,1 1 1 0 0,-1 0-1 0 0,0 0 0 0 0,-17-3 0 0 0,23 6 11 0 0,0 0 1 0 0,-1 1-1 0 0,1-1 1 0 0,-1 0-1 0 0,1 1 1 0 0,0 0-1 0 0,-1-1 1 0 0,1 1-1 0 0,0 0 1 0 0,0 0-1 0 0,-1 0 0 0 0,1 1 1 0 0,0-1-1 0 0,0 0 1 0 0,0 1-1 0 0,1-1 1 0 0,-1 1-1 0 0,0 0 1 0 0,0 0-1 0 0,1 0 1 0 0,-1 0-1 0 0,1 0 1 0 0,0 0-1 0 0,-2 2 0 0 0,-3 8 132 0 0,0 0 0 0 0,-10 24 0 0 0,16-34-125 0 0,-7 17 164 0 0,1 0-1 0 0,1 1 1 0 0,1 0-1 0 0,1 0 1 0 0,0 0-1 0 0,2 0 1 0 0,0 0-1 0 0,3 23 1 0 0,-2-34-149 0 0,1 0 1 0 0,1 0-1 0 0,0 0 1 0 0,0 0-1 0 0,0-1 1 0 0,1 1-1 0 0,1-1 1 0 0,-1 1-1 0 0,1-1 1 0 0,1 0-1 0 0,-1-1 1 0 0,1 1-1 0 0,1-1 1 0 0,-1 0-1 0 0,1 0 1 0 0,1 0-1 0 0,-1-1 1 0 0,1 0-1 0 0,0 0 1 0 0,11 6-1 0 0,-8-7-231 0 0,1 0-1 0 0,0 0 1 0 0,0-1 0 0 0,1-1-1 0 0,-1 0 1 0 0,1-1-1 0 0,-1 0 1 0 0,1 0 0 0 0,0-1-1 0 0,0-1 1 0 0,15-1-1 0 0,4-2-986 0 0,-1-1 0 0 0,-1-2 0 0 0,38-12 1 0 0,-24 5-203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8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332 121 8069 0 0,'7'-7'202'0'0,"12"-13"-41"0"0,-18 20-46 0 0,-1-1 0 0 0,1 0-1 0 0,0 0 1 0 0,-1 0 0 0 0,1 1 0 0 0,-1-1 0 0 0,0 0 0 0 0,1 0 0 0 0,-1 0 0 0 0,0 0-1 0 0,1 0 1 0 0,-1 0 0 0 0,0 0 0 0 0,0 0 0 0 0,0 0 0 0 0,0 0 0 0 0,0 0 0 0 0,0 0-1 0 0,0 0 1 0 0,0 1 0 0 0,-1-3 0 0 0,-23-11 2903 0 0,19 11-2686 0 0,-7-2-205 0 0,1 0 0 0 0,-1 0-1 0 0,0 1 1 0 0,0 0-1 0 0,0 1 1 0 0,0 1 0 0 0,-1 0-1 0 0,1 0 1 0 0,-1 1 0 0 0,0 1-1 0 0,-13 1 1 0 0,19 0-110 0 0,1 0-1 0 0,-1 0 1 0 0,1 1 0 0 0,-1 0 0 0 0,1 0 0 0 0,0 1 0 0 0,0-1 0 0 0,0 1-1 0 0,0 1 1 0 0,1-1 0 0 0,-1 1 0 0 0,1 0 0 0 0,0 0 0 0 0,0 0-1 0 0,0 1 1 0 0,1 0 0 0 0,-1 0 0 0 0,1 0 0 0 0,0 0 0 0 0,1 1-1 0 0,-1 0 1 0 0,-3 10 0 0 0,4-8 7 0 0,0-1 0 0 0,1 1 0 0 0,0 0 0 0 0,1 0 0 0 0,0 0 0 0 0,0 0 0 0 0,0 0 0 0 0,1 0-1 0 0,1 1 1 0 0,-1-1 0 0 0,1 0 0 0 0,1 0 0 0 0,-1 0 0 0 0,1-1 0 0 0,4 9 0 0 0,5 13 30 0 0,1 0 0 0 0,25 41 0 0 0,-24-47-25 0 0,10 15 1 0 0,-16-29-24 0 0,-1 0 1 0 0,0 1 0 0 0,-1 0 0 0 0,0 0 0 0 0,-1 0 0 0 0,0 0 0 0 0,0 1 0 0 0,3 16 0 0 0,-7-25-6 0 0,0 0-1 0 0,0-1 1 0 0,0 1 0 0 0,0 0 0 0 0,0-1 0 0 0,0 1 0 0 0,-1 0 0 0 0,1-1 0 0 0,0 1 0 0 0,-1-1 0 0 0,1 1 0 0 0,-1 0 0 0 0,0-1 0 0 0,1 1 0 0 0,-1-1 0 0 0,0 0 0 0 0,0 1 0 0 0,0-1 0 0 0,0 0 0 0 0,0 1-1 0 0,-1-1 1 0 0,-1 2 0 0 0,0-2 4 0 0,0 1-1 0 0,0 0 0 0 0,0-1 0 0 0,0 0 1 0 0,0 1-1 0 0,0-1 0 0 0,-1-1 0 0 0,1 1 1 0 0,0 0-1 0 0,-6 0 0 0 0,-3-1-74 0 0,0 0 0 0 0,1-1 0 0 0,-1 0 1 0 0,0-1-1 0 0,-17-4 0 0 0,26 5-13 0 0,0 0 0 0 0,1 0 0 0 0,-1 0 0 0 0,0 0 0 0 0,1 0 0 0 0,-1 0 1 0 0,1-1-1 0 0,0 1 0 0 0,0-1 0 0 0,-1 0 0 0 0,1 0 0 0 0,0 0 0 0 0,0 0 0 0 0,1 0 0 0 0,-1 0 1 0 0,0 0-1 0 0,1 0 0 0 0,-1-1 0 0 0,-1-2 0 0 0,2 2-57 0 0,1 0-1 0 0,-1 0 1 0 0,0 0-1 0 0,1 0 1 0 0,0-1 0 0 0,0 1-1 0 0,0 0 1 0 0,0 0 0 0 0,0 0-1 0 0,1 0 1 0 0,-1 0 0 0 0,1 0-1 0 0,0 0 1 0 0,0 0 0 0 0,0 0-1 0 0,0 0 1 0 0,3-4-1 0 0,5-11-417 0 0,2 1 0 0 0,0 1 0 0 0,0-1 0 0 0,16-14 0 0 0,60-57-892 0 0,-17 18 775 0 0,-57 56 601 0 0,90-91-296 0 0,-80 84 536 0 0,0 2-1 0 0,48-32 1 0 0,-31 32 431 0 0,-37 18-460 0 0,0 0-1 0 0,0 0 0 0 0,0 0 0 0 0,0 1 1 0 0,-1-1-1 0 0,1 1 0 0 0,0 0 0 0 0,0 0 1 0 0,0 0-1 0 0,0 0 0 0 0,0 0 0 0 0,0 1 1 0 0,4 0-1 0 0,-6 0-64 0 0,0-1-1 0 0,-1 0 1 0 0,1 1 0 0 0,0-1 0 0 0,-1 1-1 0 0,1-1 1 0 0,0 1 0 0 0,-1 0 0 0 0,1-1-1 0 0,-1 1 1 0 0,1-1 0 0 0,-1 1 0 0 0,1 0-1 0 0,-1 0 1 0 0,1-1 0 0 0,-1 1 0 0 0,1 0-1 0 0,-1 0 1 0 0,0-1 0 0 0,0 1 0 0 0,1 2-1 0 0,-2 22 891 0 0,-15 25 71 0 0,15-47-956 0 0,-6 13 145 0 0,-10 23 291 0 0,2 1 1 0 0,2 1-1 0 0,1 0 1 0 0,-8 55-1 0 0,14-31-186 0 0,-3 21-224 0 0,-26 111-1 0 0,23-156-542 0 0,23-72-925 0 0,26-51 1 0 0,-11 26 1252 0 0,30-57 70 0 0,-48 100 128 0 0,0 0-1 0 0,1 1 1 0 0,1 0-1 0 0,0 0 1 0 0,0 1-1 0 0,15-12 1 0 0,-21 20-4 0 0,1 0 0 0 0,-1 1-1 0 0,1 0 1 0 0,-1 0 0 0 0,1 0 0 0 0,0 1-1 0 0,-1-1 1 0 0,1 1 0 0 0,0 0 0 0 0,0 0 0 0 0,0 1-1 0 0,0 0 1 0 0,0 0 0 0 0,0 0 0 0 0,0 0 0 0 0,0 1-1 0 0,0 0 1 0 0,0 0 0 0 0,0 0 0 0 0,0 0 0 0 0,8 5-1 0 0,-3-2 0 0 0,1 1 0 0 0,-1 0 0 0 0,-1 0 1 0 0,1 1-1 0 0,-1 1 0 0 0,0-1 0 0 0,0 1 0 0 0,14 16 0 0 0,-19-18-71 0 0,0-1 0 0 0,0 1 0 0 0,-1 1 0 0 0,0-1 0 0 0,0 0 0 0 0,0 1 0 0 0,0 0 0 0 0,-1 0 0 0 0,0 0 0 0 0,0 0 0 0 0,-1 0 0 0 0,1 0 0 0 0,-1 0 0 0 0,-1 0 0 0 0,1 1 0 0 0,-1-1 0 0 0,0 0 0 0 0,0 0 0 0 0,-1 1 0 0 0,0-1 0 0 0,0 0 0 0 0,-1 0 0 0 0,1 0 0 0 0,-1 0 0 0 0,-1 0 0 0 0,1 0 0 0 0,-1-1 0 0 0,0 1 0 0 0,0-1 0 0 0,0 1 0 0 0,-1-1 0 0 0,0 0 0 0 0,0-1 0 0 0,0 1 0 0 0,-1-1 0 0 0,0 0 1 0 0,1 0-1 0 0,-9 5 0 0 0,-7 4 10 0 0,-35 17 0 0 0,49-27-33 0 0,0 0 0 0 0,-1 0 0 0 0,1-1-1 0 0,-1 0 1 0 0,0-1 0 0 0,0 0 0 0 0,1 0 0 0 0,-1 0-1 0 0,0 0 1 0 0,-10-2 0 0 0,17 1 7 0 0,-1 0-1 0 0,0 0 1 0 0,0 0 0 0 0,1 0-1 0 0,-1 0 1 0 0,0 0 0 0 0,0-1-1 0 0,0 1 1 0 0,1 0 0 0 0,-1-1-1 0 0,0 1 1 0 0,1 0 0 0 0,-1-1-1 0 0,0 1 1 0 0,1-1 0 0 0,-1 1-1 0 0,0-1 1 0 0,1 1 0 0 0,-1-1-1 0 0,1 1 1 0 0,-1-1 0 0 0,1 0-1 0 0,0 1 1 0 0,-1-1 0 0 0,1 0-1 0 0,-1 0 1 0 0,1-1-3 0 0,0 1-1 0 0,0-1 1 0 0,-1 1 0 0 0,1-1-1 0 0,1 1 1 0 0,-1-1-1 0 0,0 1 1 0 0,0 0 0 0 0,0-1-1 0 0,1 1 1 0 0,-1-1-1 0 0,2-2 1 0 0,1-3-18 0 0,1 1 0 0 0,0-1 1 0 0,0 1-1 0 0,5-7 0 0 0,4-2 3 0 0,0 1 0 0 0,1 0 0 0 0,0 1 0 0 0,1 0 0 0 0,1 2 0 0 0,0-1 1 0 0,0 2-1 0 0,26-12 0 0 0,-32 17 21 0 0,0 1 0 0 0,1 1 0 0 0,-1 0 0 0 0,1 0 0 0 0,0 1 0 0 0,0 0 0 0 0,13 0 0 0 0,-17 2 3 0 0,0 0 0 0 0,1 1 0 0 0,-1 0 0 0 0,1 0 0 0 0,-1 1 1 0 0,0 0-1 0 0,0 0 0 0 0,0 0 0 0 0,0 1 0 0 0,0 0 1 0 0,9 6-1 0 0,37 29 97 0 0,-39-27-61 0 0,0-1 0 0 0,0 0 0 0 0,1-1 1 0 0,26 12-1 0 0,-22-15-29 0 0,0-1 1 0 0,0 0-1 0 0,0-1 1 0 0,0-1 0 0 0,0-1-1 0 0,1-1 1 0 0,-1 0-1 0 0,1-2 1 0 0,24-3-1 0 0,-29 2-8 0 0,0-1 0 0 0,0 0 0 0 0,0-1-1 0 0,-1-1 1 0 0,1 0 0 0 0,-1-1 0 0 0,-1 0 0 0 0,1-2 0 0 0,-1 1-1 0 0,0-1 1 0 0,-1-1 0 0 0,17-15 0 0 0,-26 20-2 0 0,1 0 0 0 0,-1 0 1 0 0,0-1-1 0 0,0 1 0 0 0,0-1 0 0 0,-1 0 1 0 0,1 0-1 0 0,-1 0 0 0 0,0 0 1 0 0,-1 0-1 0 0,1-1 0 0 0,-1 1 0 0 0,0 0 1 0 0,-1-1-1 0 0,1 1 0 0 0,-1 0 0 0 0,0-1 1 0 0,-1-10-1 0 0,0 13 0 0 0,1 0 1 0 0,-1-1-1 0 0,0 1 0 0 0,0 0 1 0 0,0 0-1 0 0,0 0 0 0 0,0 0 1 0 0,-1 0-1 0 0,0 0 0 0 0,1 0 1 0 0,-1 1-1 0 0,0-1 0 0 0,0 0 1 0 0,0 1-1 0 0,-1 0 1 0 0,1-1-1 0 0,-1 1 0 0 0,1 0 1 0 0,-1 0-1 0 0,0 1 0 0 0,1-1 1 0 0,-1 0-1 0 0,0 1 0 0 0,0 0 1 0 0,0-1-1 0 0,0 1 0 0 0,-1 0 1 0 0,1 1-1 0 0,0-1 0 0 0,0 1 1 0 0,-6-1-1 0 0,-2 2 4 0 0,0-1-1 0 0,0 2 0 0 0,0 0 1 0 0,0 0-1 0 0,1 1 0 0 0,-1 0 1 0 0,1 1-1 0 0,0 0 0 0 0,0 0 0 0 0,0 1 1 0 0,1 1-1 0 0,-1 0 0 0 0,1 0 1 0 0,0 0-1 0 0,-14 15 0 0 0,16-14 48 0 0,0 0-1 0 0,0 1 1 0 0,1 0-1 0 0,0 0 1 0 0,0 0-1 0 0,0 0 0 0 0,1 1 1 0 0,1 0-1 0 0,0 0 1 0 0,0 1-1 0 0,0-1 0 0 0,1 1 1 0 0,1-1-1 0 0,0 1 1 0 0,0 0-1 0 0,1 0 1 0 0,-1 13-1 0 0,3-15-11 0 0,0 0 0 0 0,1 0 0 0 0,-1 0 0 0 0,1 0 1 0 0,1-1-1 0 0,0 1 0 0 0,0 0 0 0 0,0-1 0 0 0,1 0 0 0 0,0 0 0 0 0,0 0 1 0 0,1 0-1 0 0,0-1 0 0 0,0 0 0 0 0,0 0 0 0 0,1 0 0 0 0,0-1 0 0 0,0 1 0 0 0,0-1 1 0 0,1-1-1 0 0,0 1 0 0 0,0-1 0 0 0,14 6 0 0 0,-7-4-172 0 0,0-1 0 0 0,1 0-1 0 0,0-1 1 0 0,-1-1 0 0 0,1 0 0 0 0,1-1 0 0 0,-1-1-1 0 0,0 0 1 0 0,0-1 0 0 0,0 0 0 0 0,30-6 0 0 0,-29 2-184 0 0,0 0 1 0 0,0-1-1 0 0,-1-1 1 0 0,0 0-1 0 0,0-1 1 0 0,27-17-1 0 0,-20 9 71 0 0,-2-1 0 0 0,0-1-1 0 0,29-33 1 0 0,-36 37 208 0 0,-7 7 93 0 0,0 1-1 0 0,-1-1 1 0 0,0-1-1 0 0,0 1 1 0 0,0-1-1 0 0,-1 0 1 0 0,5-10-1 0 0,-8 7 527 0 0,-1 5 167 0 0,10 4-492 0 0,-14 5-206 0 0,1 0 0 0 0,-1 1 0 0 0,1-1 0 0 0,-4 10 0 0 0,4-10 29 0 0,1 0-12 0 0,0 0-1 0 0,0-1 1 0 0,1 1-1 0 0,-1 0 1 0 0,1 0 0 0 0,0 0-1 0 0,0 0 1 0 0,-1 8-1 0 0,2-12-42 0 0,0 1-1 0 0,0 0 0 0 0,0 0 1 0 0,0 0-1 0 0,0 0 0 0 0,0-1 1 0 0,0 1-1 0 0,1 0 1 0 0,-1 0-1 0 0,0 0 0 0 0,1-1 1 0 0,-1 1-1 0 0,0 0 0 0 0,1 0 1 0 0,-1-1-1 0 0,1 1 1 0 0,-1 0-1 0 0,1-1 0 0 0,0 2 1 0 0,1-2 5 0 0,-1 1 0 0 0,0 0 0 0 0,0-1 0 0 0,1 1 0 0 0,-1-1 1 0 0,0 1-1 0 0,1-1 0 0 0,-1 0 0 0 0,1 0 0 0 0,-1 1 0 0 0,0-1 1 0 0,1 0-1 0 0,-1 0 0 0 0,1 0 0 0 0,1-1 0 0 0,46-7 170 0 0,-35 5-197 0 0,0 0-1 0 0,1 1 1 0 0,27 0-1 0 0,-29 6-9 0 0,-8-1 119 0 0,-5 0 205 0 0,34 47 57 0 0,-26-34-357 0 0,1 0 0 0 0,0-1 1 0 0,1 0-1 0 0,1-1 1 0 0,0 0-1 0 0,1-1 1 0 0,1 0-1 0 0,25 20 0 0 0,-37-32-12 0 0,0-1 0 0 0,1 1 0 0 0,-1 0 0 0 0,1-1 0 0 0,-1 1 0 0 0,1-1 0 0 0,-1 0 0 0 0,1 0 0 0 0,0 1 0 0 0,-1-1 0 0 0,1 0 0 0 0,-1 0 0 0 0,1-1 0 0 0,-1 1 0 0 0,1 0 0 0 0,-1 0 0 0 0,1-1 0 0 0,2 0 0 0 0,30-13-6 0 0,-18 7-2 0 0,18-7 5 0 0,72-22-39 0 0,-97 34 30 0 0,1 0 0 0 0,0 0-1 0 0,-1 0 1 0 0,1 2 0 0 0,0-1-1 0 0,0 1 1 0 0,0 1 0 0 0,16 2-1 0 0,-25-3 10 0 0,1 0 0 0 0,-1 0 0 0 0,0 1 1 0 0,0-1-1 0 0,0 0 0 0 0,0 1 0 0 0,0-1 0 0 0,1 1 0 0 0,-1 0 0 0 0,0-1 0 0 0,0 1 0 0 0,0 0 0 0 0,1 0 0 0 0,-2 0 0 0 0,0-1 0 0 0,0 0 0 0 0,0 1 0 0 0,0-1 0 0 0,0 0 0 0 0,0 0 0 0 0,0 1 0 0 0,0-1 0 0 0,0 0 0 0 0,0 1 0 0 0,0-1 0 0 0,0 0 0 0 0,0 1 0 0 0,0-1 0 0 0,0 0 0 0 0,0 0 0 0 0,0 1 0 0 0,0-1 0 0 0,0 0 0 0 0,0 1 0 0 0,0-1 0 0 0,0 0 0 0 0,-1 0 0 0 0,1 1 0 0 0,0-1 0 0 0,0 0 0 0 0,0 0 0 0 0,-1 1 1 0 0,1-1-1 0 0,0 0 0 0 0,-1 0 0 0 0,-29 18-595 0 0,23-14 320 0 0,-3 0-608 0 0,-1 0 1 0 0,1-1-1 0 0,-1 0 1 0 0,0-1-1 0 0,0 0 1 0 0,-19 0-1 0 0,25-1 501 0 0,-18 1-1225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9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7877 988 6597 0 0,'21'-6'1792'0'0,"-34"9"-493"0"0,6 0-1036 0 0,-1 1 0 0 0,0 0 0 0 0,1 0 0 0 0,0 1 0 0 0,-12 9 0 0 0,-11 8 13 0 0,3-5-221 0 0,-24 15 179 0 0,-1-1 1 0 0,-69 28-1 0 0,12-20 340 0 0,-2-4 0 0 0,-2-5 0 0 0,-172 22 0 0 0,-354 0 1021 0 0,136-42-601 0 0,-527-59 0 0 0,-1102-229-724 0 0,1448 135 9 0 0,20-70-128 0 0,313 56-227 0 0,256 106 88 0 0,-138-97-1 0 0,158 92-37 0 0,-78-54 4 0 0,138 101 5 0 0,-1 0 0 0 0,0 1 0 0 0,0 1 0 0 0,0 1 0 0 0,-1 0 0 0 0,-20-4 0 0 0,26 8 3 0 0,0 0 0 0 0,0 0-1 0 0,-1 1 1 0 0,1 1 0 0 0,-1 0-1 0 0,1 0 1 0 0,0 1 0 0 0,-1 1-1 0 0,1-1 1 0 0,-17 7 0 0 0,28-8 10 0 0,-1 0 0 0 0,0 0 1 0 0,0 0-1 0 0,1 1 0 0 0,-1-1 0 0 0,0 0 1 0 0,1 1-1 0 0,-1-1 0 0 0,0 0 1 0 0,1 1-1 0 0,-1-1 0 0 0,1 1 0 0 0,-1-1 1 0 0,1 1-1 0 0,-1-1 0 0 0,1 1 1 0 0,-1 0-1 0 0,0 0 0 0 0,1-1 4 0 0,0 1-1 0 0,0-1 1 0 0,0 0-1 0 0,0 1 1 0 0,1-1-1 0 0,-1 0 1 0 0,0 1 0 0 0,0-1-1 0 0,0 0 1 0 0,0 0-1 0 0,0 1 1 0 0,0-1-1 0 0,1 0 1 0 0,-1 1-1 0 0,0-1 1 0 0,0 0-1 0 0,0 0 1 0 0,1 1 0 0 0,-1-1-1 0 0,0 0 1 0 0,1 0-1 0 0,-1 0 1 0 0,0 1-1 0 0,0-1 1 0 0,1 0-1 0 0,0 0 1 0 0,1 1-6 0 0,1 1 0 0 0,-1-1 0 0 0,1 0 0 0 0,0-1 0 0 0,-1 1 0 0 0,1 0 0 0 0,5-1 0 0 0,34-20-10304 0 0,14-7 8163 0 0,-33 14 2679 0 0,35-25-1 0 0,7-26 3338 0 0,-61 62-2829 0 0,-6 5 103 0 0,-9 6-292 0 0,-263 127-305 0 0,269-133-547 0 0,-7 3 15 0 0,1 0-1 0 0,-1 1 1 0 0,2 0-1 0 0,-17 15 1 0 0,27-22 24 0 0,1 1 0 0 0,-1-1-1 0 0,0 1 1 0 0,1-1 0 0 0,-1 1 0 0 0,1-1 0 0 0,-1 0 0 0 0,1 1 0 0 0,0-1 0 0 0,-1 0 0 0 0,1 1 0 0 0,-1-1 0 0 0,1 0 0 0 0,0 1 0 0 0,-1-1 0 0 0,1 0 0 0 0,0 0-1 0 0,-1 0 1 0 0,1 0 0 0 0,0 0 0 0 0,-1 0 0 0 0,2 0 0 0 0,17 4 287 0 0,0-1-259 0 0,-1 0-1 0 0,1 1 1 0 0,-1 1-1 0 0,0 1 1 0 0,0 1-1 0 0,-1 0 1 0 0,1 2 0 0 0,-2-1-1 0 0,1 2 1 0 0,-1 0-1 0 0,-1 1 1 0 0,0 1-1 0 0,0 1 1 0 0,-1-1 0 0 0,-1 2-1 0 0,0 0 1 0 0,13 20-1 0 0,-13-17-751 0 0,0 1 0 0 0,-2 0-1 0 0,0 0 1 0 0,12 30 0 0 0,0 11-2375 0 0,-16-27 1276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5:12:23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27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36 359 5056 0 0,'-27'-76'860'0'0,"25"71"-625"0"0,1 0 0 0 0,-1 0 0 0 0,1 0 0 0 0,0-1-1 0 0,0 1 1 0 0,1-1 0 0 0,0 1 0 0 0,0-1 0 0 0,0 1 0 0 0,0 0 0 0 0,1-1 0 0 0,0 1 0 0 0,0-1 0 0 0,3-5 0 0 0,-4 11-199 0 0,0-1 0 0 0,0 1 0 0 0,0 0 0 0 0,0 0 1 0 0,0 0-1 0 0,0-1 0 0 0,1 1 0 0 0,-1 0 1 0 0,0 0-1 0 0,0 0 0 0 0,0 0 0 0 0,1-1 0 0 0,-1 1 1 0 0,0 0-1 0 0,0 0 0 0 0,0 0 0 0 0,1 0 0 0 0,-1 0 1 0 0,0 0-1 0 0,0 0 0 0 0,1 0 0 0 0,-1-1 1 0 0,0 1-1 0 0,0 0 0 0 0,1 0 0 0 0,-1 0 0 0 0,0 0 1 0 0,0 0-1 0 0,1 0 0 0 0,-1 0 0 0 0,0 1 1 0 0,0-1-1 0 0,1 0 0 0 0,-1 0 0 0 0,0 0 0 0 0,0 0 1 0 0,0 0-1 0 0,1 0 0 0 0,-1 0 0 0 0,0 0 1 0 0,0 1-1 0 0,0-1 0 0 0,1 0 0 0 0,-1 0 0 0 0,0 0 1 0 0,0 0-1 0 0,0 1 0 0 0,0-1 0 0 0,1 0 1 0 0,-1 0-1 0 0,0 0 0 0 0,0 1 0 0 0,0-1 0 0 0,0 0 1 0 0,0 0-1 0 0,0 1 0 0 0,0-1 0 0 0,0 0 0 0 0,0 0 1 0 0,0 1-1 0 0,0-1 0 0 0,0 0 0 0 0,0 0 1 0 0,0 1-1 0 0,7 21 137 0 0,-7-18 13 0 0,33 169 1599 0 0,23 99-740 0 0,38 516 1 0 0,-88-421-812 0 0,-6-201-114 0 0,-27 496 153 0 0,21-564-261 0 0,-34 341 52 0 0,25-309-12 0 0,-52 204 0 0 0,29-163-46 0 0,38-170-6 0 0,0 0 0 0 0,-1 0-1 0 0,1 0 1 0 0,0 0 0 0 0,0 1-1 0 0,0-1 1 0 0,-1 0 0 0 0,1 0-1 0 0,0 0 1 0 0,1 0 0 0 0,-1 0-1 0 0,0 0 1 0 0,0 1 0 0 0,0-1-1 0 0,1 0 1 0 0,-1 0 0 0 0,0 0-1 0 0,1 0 1 0 0,-1 0 0 0 0,1 0-1 0 0,-1 0 1 0 0,1 0 0 0 0,0 0-1 0 0,-1 0 1 0 0,1-1 0 0 0,0 1-1 0 0,0 0 1 0 0,0 0 0 0 0,-1 0-1 0 0,1-1 1 0 0,0 1 0 0 0,0-1 0 0 0,0 1-1 0 0,1 0 1 0 0,74 29-5 0 0,-75-29 5 0 0,0 0 0 0 0,0 0 1 0 0,0 0-1 0 0,0 0 1 0 0,0 0-1 0 0,0 0 1 0 0,0 0-1 0 0,0 1 1 0 0,-1-1-1 0 0,1 0 0 0 0,0 0 1 0 0,-1 1-1 0 0,1-1 1 0 0,-1 0-1 0 0,1 1 1 0 0,-1-1-1 0 0,0 0 1 0 0,0 1-1 0 0,0-1 1 0 0,1 0-1 0 0,-1 1 0 0 0,0-1 1 0 0,-1 1-1 0 0,1-1 1 0 0,0 0-1 0 0,0 1 1 0 0,-1-1-1 0 0,1 1 1 0 0,0-1-1 0 0,-1 0 0 0 0,0 2 1 0 0,-2 16-3 0 0,3-19 2 0 0,0 1 0 0 0,0 0 1 0 0,0-1-1 0 0,0 1 0 0 0,0-1 0 0 0,0 1 0 0 0,0 0 0 0 0,0-1 0 0 0,0 1 0 0 0,0 0 1 0 0,0-1-1 0 0,0 1 0 0 0,1-1 0 0 0,-1 1 0 0 0,0-1 0 0 0,0 1 0 0 0,1 0 0 0 0,-1-1 1 0 0,0 1-1 0 0,1-1 0 0 0,-1 1 0 0 0,0-1 0 0 0,1 0 0 0 0,-1 1 0 0 0,1-1 1 0 0,-1 1-1 0 0,1-1 0 0 0,-1 0 0 0 0,1 1 0 0 0,-1-1 0 0 0,1 0 0 0 0,0 0 0 0 0,-1 1 1 0 0,1-1-1 0 0,-1 0 0 0 0,1 0 0 0 0,-1 0 0 0 0,1 0 0 0 0,0 0 0 0 0,-1 1 0 0 0,2-2 1 0 0,0 0 8 0 0,-14-2-1 0 0,0 2-7 0 0,-28-3 0 0 0,29-1-3 0 0,11 4 2 0 0,0 1 0 0 0,0 0 0 0 0,1 0 0 0 0,-1-1 0 0 0,0 1 0 0 0,0 0-1 0 0,0-1 1 0 0,0 1 0 0 0,0 0 0 0 0,0-1 0 0 0,1 1 0 0 0,-1 0 0 0 0,0 0 0 0 0,0-1 0 0 0,0 1 0 0 0,1 0 0 0 0,-1 0 0 0 0,0-1-1 0 0,0 1 1 0 0,1 0 0 0 0,-1 0 0 0 0,0 0 0 0 0,0-1 0 0 0,1 1 0 0 0,-1 0 0 0 0,0 0 0 0 0,1 0 0 0 0,-1 0 0 0 0,0 0-1 0 0,1 0 1 0 0,-1 0 0 0 0,1 0 0 0 0,21-12 1 0 0,31-20 1 0 0,8-5 0 0 0,0 6-16 0 0,2 3 0 0 0,1 2 0 0 0,111-28 1 0 0,364-48-14 0 0,6 32 56 0 0,172 24-48 0 0,-1 44-11 0 0,-375 3 16 0 0,-263 0 26 0 0,141-5-7 0 0,-214 4 1 0 0,12-4 61 0 0,-16 4 367 0 0,-7-5-367 0 0,-44-29 15 0 0,23 16-55 0 0,-50-43 0 0 0,68 53-34 0 0,1 0 0 0 0,1-1 0 0 0,0 1 0 0 0,0-2 1 0 0,1 1-1 0 0,-10-18 0 0 0,15 24-69 0 0,-10-72-566 0 0,-31-235 514 0 0,26 154-79 0 0,14 121 130 0 0,-18-506-845 0 0,22 406 846 0 0,7 0 1 0 0,26-135-1 0 0,72-201 76 0 0,96-207 8 0 0,-129 449 5 0 0,-69 216-10 0 0,-3 6-2 0 0,1-1-1 0 0,-1 0 1 0 0,0 0 0 0 0,0 0-1 0 0,-1 0 1 0 0,0 0-1 0 0,-1-10 1 0 0,0-47-22 0 0,0 63 19 0 0,0 0-1 0 0,0 1 0 0 0,0-1 1 0 0,-1 1-1 0 0,1-1 1 0 0,0 1-1 0 0,0-1 0 0 0,-1 1 1 0 0,1-1-1 0 0,-1 1 0 0 0,0-1 1 0 0,1 1-1 0 0,-1-1 1 0 0,0 1-1 0 0,0 0 0 0 0,0 0 1 0 0,0-1-1 0 0,0 1 0 0 0,0 0 1 0 0,-1-1-1 0 0,-48-62-41 0 0,49 63 42 0 0,0 0 0 0 0,0-1 0 0 0,0 1-1 0 0,0 0 1 0 0,0 0 0 0 0,0 0 0 0 0,0 0 0 0 0,-1 0-1 0 0,1 0 1 0 0,0 0 0 0 0,-3-1 0 0 0,-27-1-21 0 0,-114 1 9 0 0,128 2 7 0 0,1 0 1 0 0,-1 1-1 0 0,-29 6 1 0 0,22-2-6 0 0,-109 18-28 0 0,-535 79 108 0 0,-157 23-2 0 0,-69 62-86 0 0,867-180-20 0 0,-4-1-131 0 0,1 3 0 0 0,-45 17 1 0 0,73-25 103 0 0,0 0 1 0 0,1-1 0 0 0,-1 1 0 0 0,0 0 0 0 0,0 0 0 0 0,1 1-1 0 0,-1-1 1 0 0,1 0 0 0 0,-1 1 0 0 0,1-1 0 0 0,-1 0-1 0 0,-1 4 1 0 0,3-5 35 0 0,0 1-1 0 0,0-1 1 0 0,-1 0 0 0 0,1 1-1 0 0,0-1 1 0 0,0 0-1 0 0,0 1 1 0 0,0-1-1 0 0,0 0 1 0 0,0 0-1 0 0,0 1 1 0 0,0-1 0 0 0,1 0-1 0 0,-1 1 1 0 0,0-1-1 0 0,0 0 1 0 0,0 1-1 0 0,0-1 1 0 0,0 0 0 0 0,0 0-1 0 0,0 1 1 0 0,1-1-1 0 0,-1 0 1 0 0,0 0-1 0 0,0 1 1 0 0,0-1-1 0 0,1 0 1 0 0,-1 1 0 0 0,18 5-1021 0 0,-13-5 834 0 0,1 0-1 0 0,0-1 1 0 0,-1 0 0 0 0,1 0-1 0 0,0-1 1 0 0,-1 1-1 0 0,1-1 1 0 0,0-1 0 0 0,-1 1-1 0 0,10-5 1 0 0,2-1-405 0 0,0-1 0 0 0,15-10-1 0 0,-10 5-228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71 256 4224 0 0,'-14'-29'310'0'0,"-19"-52"0"0"0,17 39 382 0 0,15 39-624 0 0,0 1 0 0 0,0 0 0 0 0,0-1 1 0 0,0 1-1 0 0,0-1 0 0 0,1 0 0 0 0,-1 1 0 0 0,1-1 1 0 0,0 0-1 0 0,0 1 0 0 0,0-1 0 0 0,0 1 0 0 0,0-1 0 0 0,2-3 1 0 0,-2 4-45 0 0,1 0 0 0 0,1 1 0 0 0,-1-1 1 0 0,0 0-1 0 0,0 1 0 0 0,1-1 1 0 0,-1 0-1 0 0,1 1 0 0 0,-1 0 0 0 0,1-1 1 0 0,-1 1-1 0 0,1 0 0 0 0,0 0 1 0 0,0 0-1 0 0,0 0 0 0 0,0 0 0 0 0,0 0 1 0 0,3 0-1 0 0,16-6 81 0 0,0 1-1 0 0,1 1 1 0 0,27-2-1 0 0,71-3 184 0 0,-105 10-248 0 0,809 5 691 0 0,5 68-336 0 0,1564 216 789 0 0,-2204-264-1155 0 0,550 63 11 0 0,-165-39-4 0 0,-3-27 49 0 0,-517-25 609 0 0,-58 2 127 0 0,3 1-792 0 0,0 0-1 0 0,1-1 1 0 0,-1 1 0 0 0,0 0-1 0 0,0 0 1 0 0,0-1-1 0 0,1 1 1 0 0,-1 0-1 0 0,0 0 1 0 0,0 0-1 0 0,0 0 1 0 0,0 0-1 0 0,1 0 1 0 0,-1 0-1 0 0,0 0 1 0 0,0 1-1 0 0,0-1 1 0 0,1 0-1 0 0,-1 0 1 0 0,0 1-1 0 0,0-1 1 0 0,1 1-1 0 0,-1-1 1 0 0,0 0-1 0 0,1 1 1 0 0,-2 0-1 0 0,-2 4-7 0 0,0 1-1 0 0,0-1 1 0 0,0 1 0 0 0,1 0 0 0 0,0 0-1 0 0,0 0 1 0 0,0 1 0 0 0,1-1-1 0 0,0 1 1 0 0,-2 11 0 0 0,-3 8 21 0 0,-12 40 6 0 0,2 0-1 0 0,4 0 0 0 0,3 2 1 0 0,2-1-1 0 0,3 1 0 0 0,4 0 1 0 0,7 81-1 0 0,72 375 382 0 0,21-73-320 0 0,-77-354-34 0 0,-5 2 1 0 0,11 192-1 0 0,-28-222 37 0 0,-2 0 0 0 0,-3 0 0 0 0,-3-1-1 0 0,-3 0 1 0 0,-23 76 0 0 0,-41 73 363 0 0,28-84-91 0 0,-79 195 453 0 0,100-260-738 0 0,17-41-533 0 0,-20 39-1 0 0,25-64-1577 0 0,-1-7 476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28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58 8329 0 0,'-12'-33'376'0'0,"12"32"-287"0"0,-1 1-1 0 0,1-1 1 0 0,0 0-1 0 0,-1 0 1 0 0,1 0-1 0 0,0 0 0 0 0,0 0 1 0 0,0 0-1 0 0,0 0 1 0 0,0 0-1 0 0,0 0 1 0 0,0 0-1 0 0,0 0 1 0 0,0 0-1 0 0,0 0 1 0 0,1 0-1 0 0,-1 0 1 0 0,0 0-1 0 0,1 0 1 0 0,-1 1-1 0 0,1-1 1 0 0,-1 0-1 0 0,1 0 1 0 0,-1 0-1 0 0,1 0 1 0 0,2 2 23 0 0,-1 0-1 0 0,0 0 1 0 0,0 1 0 0 0,-1-1 0 0 0,1 1 0 0 0,0 0-1 0 0,0-1 1 0 0,-1 1 0 0 0,1 0 0 0 0,-1 0 0 0 0,1 0 0 0 0,0 3-1 0 0,0-3-8 0 0,9 15 471 0 0,-1 0 0 0 0,0 0 0 0 0,-2 1-1 0 0,1 0 1 0 0,-2 1 0 0 0,8 33 0 0 0,-9-24-136 0 0,-1 1-1 0 0,-1 0 1 0 0,-2 58-1 0 0,-7-13-68 0 0,-4-1 0 0 0,-30 123 0 0 0,-17 14-26 0 0,-20 102-911 0 0,72-286-704 0 0,1 1 1 0 0,1 49-1 0 0,4-55-567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28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249 157 7937 0 0,'1'20'-67'0'0,"0"-1"309"0"0,0-1 4468 0 0,-26-2-4639 0 0,-74 44-28 0 0,74-44 34 0 0,8 11 16 0 0,-52 84 14 0 0,52-83 281 0 0,45 5-303 0 0,91 99 6 0 0,-115-127-89 0 0,0-1 1 0 0,0 0 0 0 0,0-1 0 0 0,1 1 0 0 0,0-1 0 0 0,-1 0 0 0 0,1 0-1 0 0,0 0 1 0 0,0-1 0 0 0,1 1 0 0 0,-1-1 0 0 0,1-1 0 0 0,5 2 0 0 0,24 4-8 0 0,0-1 1 0 0,1-2-1 0 0,-1-1 1 0 0,1-2-1 0 0,64-7 1 0 0,-77 3-42 0 0,-1-1 1 0 0,-1 0 0 0 0,1-2-1 0 0,-1-1 1 0 0,0 0-1 0 0,0-2 1 0 0,-1 0 0 0 0,0-2-1 0 0,-1 0 1 0 0,28-20 0 0 0,-42 26 31 0 0,1 1 1 0 0,-1-1 0 0 0,0 0 0 0 0,0 0 0 0 0,0-1 0 0 0,-1 0 0 0 0,0 1 0 0 0,0-1 0 0 0,0-1 0 0 0,-1 1 0 0 0,0 0 0 0 0,0-1 0 0 0,0 0 0 0 0,-1 0 0 0 0,0 0 0 0 0,-1 0 0 0 0,0 0-1 0 0,0 0 1 0 0,0 0 0 0 0,-1 0 0 0 0,0 0 0 0 0,0 0 0 0 0,0-1 0 0 0,-1 1 0 0 0,-1 0 0 0 0,1 0 0 0 0,-1 0 0 0 0,-4-11 0 0 0,-4-8 13 0 0,-1 0-1 0 0,-1 0 1 0 0,-2 1 0 0 0,0 1 0 0 0,-2 1 0 0 0,0 0-1 0 0,-1 0 1 0 0,-32-29 0 0 0,33 36-24 0 0,0 1 0 0 0,-2 1 0 0 0,0 1 0 0 0,0 0-1 0 0,-1 1 1 0 0,-1 1 0 0 0,0 1 0 0 0,0 1 0 0 0,-1 1 0 0 0,0 0 0 0 0,-28-5-1 0 0,38 11-87 0 0,-1 0 0 0 0,1 1 0 0 0,0 1 0 0 0,0-1 0 0 0,0 2-1 0 0,-16 2 1 0 0,22-2-59 0 0,0 0 0 0 0,0 0-1 0 0,0 0 1 0 0,0 1 0 0 0,0 0-1 0 0,0 0 1 0 0,1 1 0 0 0,-1-1-1 0 0,1 1 1 0 0,0 0 0 0 0,-1 0-1 0 0,1 0 1 0 0,0 1 0 0 0,1-1-1 0 0,-7 9 1 0 0,-3 9-898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29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79 7005 0 0,'-2'-3'166'0'0,"1"0"1"0"0,0-1 0 0 0,1 1-1 0 0,-1 0 1 0 0,1-1 0 0 0,-1 1-1 0 0,1-1 1 0 0,0 1 0 0 0,0-1-1 0 0,2-5 1 0 0,-2 7-81 0 0,0 1 0 0 0,0-1 0 0 0,0 0-1 0 0,1 0 1 0 0,-1 0 0 0 0,1 1 0 0 0,-1-1 0 0 0,1 0-1 0 0,0 1 1 0 0,-1-1 0 0 0,1 1 0 0 0,0-1 0 0 0,0 1-1 0 0,0-1 1 0 0,0 1 0 0 0,1 0 0 0 0,-1-1 0 0 0,0 1-1 0 0,1 0 1 0 0,-1 0 0 0 0,0 0 0 0 0,3-1 0 0 0,-3 1-55 0 0,0 1 1 0 0,0 0-1 0 0,1 0 1 0 0,-1 0-1 0 0,0 0 1 0 0,0 0-1 0 0,0 1 1 0 0,1-1-1 0 0,-1 0 1 0 0,0 1-1 0 0,0-1 1 0 0,0 0-1 0 0,0 1 1 0 0,0-1-1 0 0,0 1 1 0 0,1 0-1 0 0,-1-1 1 0 0,0 1 0 0 0,-1 0-1 0 0,1 0 1 0 0,0-1-1 0 0,0 1 1 0 0,1 2-1 0 0,18 25 305 0 0,-18-25-283 0 0,6 11 50 0 0,-2 1 0 0 0,1 0-1 0 0,-2 0 1 0 0,0 0 0 0 0,-1 0 0 0 0,0 1-1 0 0,-1 0 1 0 0,-1-1 0 0 0,0 1 0 0 0,-2 0 0 0 0,0 20-1 0 0,-2-3 73 0 0,-2 1 0 0 0,-1-1 0 0 0,-2 0 0 0 0,-13 42 0 0 0,12-52-129 0 0,-1 0 0 0 0,-1-1 0 0 0,-16 27 0 0 0,26-47-46 0 0,-1-1 1 0 0,0 1-1 0 0,1 0 1 0 0,-1 0-1 0 0,1 0 1 0 0,0 0-1 0 0,0 0 1 0 0,-1 0-1 0 0,1 0 1 0 0,0 0-1 0 0,1 0 1 0 0,-1 0-1 0 0,0 0 1 0 0,1 0-1 0 0,-1 0 1 0 0,1 0-1 0 0,-1 0 1 0 0,1-1-1 0 0,0 1 1 0 0,0 0-1 0 0,0 0 1 0 0,0-1-1 0 0,0 1 1 0 0,0 0-1 0 0,1-1 1 0 0,-1 1-1 0 0,0-1 1 0 0,1 0-1 0 0,-1 1 1 0 0,1-1-1 0 0,-1 0 1 0 0,4 2-1 0 0,-4-3-10 0 0,-1 0-1 0 0,0 0 1 0 0,0 0-1 0 0,0 1 0 0 0,1-1 1 0 0,-1 0-1 0 0,0 0 1 0 0,0 0-1 0 0,0 0 1 0 0,1 0-1 0 0,-1 0 0 0 0,0 0 1 0 0,0 0-1 0 0,0 0 1 0 0,1 0-1 0 0,-1 0 1 0 0,0 0-1 0 0,0 0 0 0 0,0 0 1 0 0,1 0-1 0 0,-1 0 1 0 0,0 0-1 0 0,0 0 0 0 0,0-1 1 0 0,0 1-1 0 0,1 0 1 0 0,-1 0-1 0 0,0 0 1 0 0,0 0-1 0 0,0 0 0 0 0,0 0 1 0 0,1-1-1 0 0,-1 1 1 0 0,0 0-1 0 0,0 0 1 0 0,0 0-1 0 0,0-1 0 0 0,-1-8-1075 0 0,-9-11-2019 0 0,9 18 2517 0 0,-4-4-807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29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14 7485 0 0,'-13'21'1003'0'0,"14"-20"-936"0"0,-1-1 0 0 0,1 1 0 0 0,-1-1 0 0 0,1 0 0 0 0,-1 1 0 0 0,1-1 0 0 0,-1 0 1 0 0,1 1-1 0 0,-1-1 0 0 0,1 0 0 0 0,-1 0 0 0 0,1 1 0 0 0,0-1 0 0 0,-1 0 0 0 0,1 0 0 0 0,-1 0 0 0 0,1 0 0 0 0,0 0 0 0 0,-1 0 0 0 0,1 0 0 0 0,0 0 0 0 0,0 0 0 0 0,19 1 135 0 0,43 1 238 0 0,53-3-172 0 0,-33-3-560 0 0,-38 2-735 0 0,51-8-1 0 0,-68 7 218 0 0,-22 3 488 0 0,0 0-1 0 0,0-1 1 0 0,-1 0-1 0 0,1 0 1 0 0,0 0 0 0 0,0-1-1 0 0,-1 1 1 0 0,1-1-1 0 0,4-3 1 0 0,-2-4-373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0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112 118 2864 0 0,'6'-9'517'0'0,"1"0"0"0"0,0 0-1 0 0,0 1 1 0 0,1 0-1 0 0,0 0 1 0 0,14-10 0 0 0,-19 15-327 0 0,0 1 1 0 0,-1-1-1 0 0,1 1 1 0 0,-1-1-1 0 0,1 0 1 0 0,3-6 0 0 0,-6 8-168 0 0,1 1 0 0 0,-1-1 0 0 0,0 1 0 0 0,0-1-1 0 0,0 0 1 0 0,1 1 0 0 0,-1-1 0 0 0,0 1 0 0 0,0-1 0 0 0,0 0 0 0 0,0 1 0 0 0,0-1 0 0 0,0 0 0 0 0,0 1 0 0 0,0-1 0 0 0,0 0 0 0 0,0 1 0 0 0,-1-1 0 0 0,1 0 0 0 0,0 1 0 0 0,0-1 0 0 0,-1 1 0 0 0,1-1 0 0 0,0 1 0 0 0,-1-1 0 0 0,1 0 0 0 0,0 1 0 0 0,-1-1 0 0 0,1 1 0 0 0,-1 0 0 0 0,1-1 0 0 0,-1 1 0 0 0,1-1 0 0 0,-1 1 0 0 0,1 0 0 0 0,-1-1 0 0 0,1 1 0 0 0,-1 0 0 0 0,0-1 0 0 0,1 1 0 0 0,-1 0 0 0 0,0 0 0 0 0,1 0 0 0 0,-1 0 0 0 0,1 0 0 0 0,-1 0 0 0 0,0 0 0 0 0,-1 0 0 0 0,-2-1 20 0 0,-1 1 0 0 0,1-1-1 0 0,-1 1 1 0 0,1 0 0 0 0,-1 1 0 0 0,1-1 0 0 0,-1 1 0 0 0,1 0 0 0 0,-1 0 0 0 0,1 0-1 0 0,0 1 1 0 0,-1 0 0 0 0,1 0 0 0 0,0 0 0 0 0,0 0 0 0 0,-7 6 0 0 0,4-3 43 0 0,0 0 0 0 0,1 1 1 0 0,-1 0-1 0 0,1 0 0 0 0,1 0 1 0 0,-1 1-1 0 0,1 0 1 0 0,-5 8-1 0 0,2 3 8 0 0,1 0-1 0 0,1 0 1 0 0,0 0 0 0 0,1 1-1 0 0,1 0 1 0 0,1 0-1 0 0,1 0 1 0 0,-1 26 0 0 0,4-32-79 0 0,0-1 0 0 0,0 0 1 0 0,3 13-1 0 0,-2-20-11 0 0,-1 1 0 0 0,1-1 0 0 0,0 0-1 0 0,0 0 1 0 0,0 0 0 0 0,0 0 0 0 0,1 0-1 0 0,0 0 1 0 0,4 5 0 0 0,-5-9-11 0 0,0 1-1 0 0,0-1 1 0 0,0 1 0 0 0,0-1-1 0 0,1 0 1 0 0,-1 0 0 0 0,0 0-1 0 0,0 0 1 0 0,1 0 0 0 0,-1-1-1 0 0,1 1 1 0 0,-1-1 0 0 0,1 1-1 0 0,-1-1 1 0 0,0 0 0 0 0,1 0-1 0 0,-1 0 1 0 0,1 0 0 0 0,-1-1-1 0 0,1 1 1 0 0,-1-1 0 0 0,0 1-1 0 0,1-1 1 0 0,-1 0 0 0 0,0 0-1 0 0,1 0 1 0 0,3-2 0 0 0,2-2-76 0 0,0 1 0 0 0,1-1 0 0 0,-2-1 0 0 0,1 1 0 0 0,13-14 0 0 0,-11 8 21 0 0,-1 0 0 0 0,-1 0 0 0 0,1-1 0 0 0,-2-1 0 0 0,0 1 1 0 0,0-1-1 0 0,-1 0 0 0 0,-1-1 0 0 0,5-15 0 0 0,-2-4 31 0 0,-1 1-1 0 0,4-63 1 0 0,-9 78 0 0 0,-1 24 46 0 0,-2 29 118 0 0,-4 24 47 0 0,-1 56 13 0 0,6-103-222 0 0,1 1 0 0 0,1-1 0 0 0,0 0 0 0 0,1 0 0 0 0,0 1 0 0 0,7 18 0 0 0,-8-30-85 0 0,-1 1-1 0 0,1 0 0 0 0,0 0 1 0 0,0 0-1 0 0,0-1 1 0 0,0 1-1 0 0,0-1 0 0 0,0 0 1 0 0,1 1-1 0 0,-1-1 0 0 0,1 0 1 0 0,0-1-1 0 0,-1 1 1 0 0,1 0-1 0 0,0-1 0 0 0,0 1 1 0 0,0-1-1 0 0,0 0 0 0 0,0 0 1 0 0,1 0-1 0 0,-1-1 1 0 0,0 1-1 0 0,0-1 0 0 0,1 0 1 0 0,-1 1-1 0 0,0-1 0 0 0,0-1 1 0 0,1 1-1 0 0,-1 0 1 0 0,0-1-1 0 0,0 0 0 0 0,1 0 1 0 0,-1 0-1 0 0,0 0 0 0 0,0 0 1 0 0,3-2-1 0 0,13-8-812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0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94 116 5541 0 0,'4'-116'1000'0'0,"-18"151"222"0"0,9-18-967 0 0,2 1 1 0 0,0-1-1 0 0,1 1 1 0 0,0 22 0 0 0,7 73 636 0 0,0-38-453 0 0,-4-40-354 0 0,-1 1 0 0 0,-1 0 0 0 0,-2-1 0 0 0,-14 62-1 0 0,17-97-83 0 0,0 1 0 0 0,0 0 0 0 0,0-1 0 0 0,0 1 0 0 0,0-1 0 0 0,0 1 0 0 0,0-1 0 0 0,0 1 0 0 0,0-1-1 0 0,0 1 1 0 0,-1-1 0 0 0,1 1 0 0 0,0-1 0 0 0,0 1 0 0 0,-1-1 0 0 0,1 1 0 0 0,0-1 0 0 0,-1 1 0 0 0,1-1 0 0 0,0 1-1 0 0,-1-1 1 0 0,1 0 0 0 0,-1 1 0 0 0,1-1 0 0 0,-1 0 0 0 0,1 1 0 0 0,0-1 0 0 0,-1 0 0 0 0,1 0 0 0 0,-1 1 0 0 0,0-1 0 0 0,1 0-1 0 0,-1 0 1 0 0,1 0 0 0 0,-1 0 0 0 0,1 0 0 0 0,-1 0 0 0 0,1 0 0 0 0,-1 0 0 0 0,1 0 0 0 0,-1 0 0 0 0,0 0 0 0 0,1 0-1 0 0,-1 0 1 0 0,1 0 0 0 0,-1 0 0 0 0,1-1 0 0 0,-1 1 0 0 0,1 0 0 0 0,-1 0 0 0 0,1-1 0 0 0,-1 1 0 0 0,1 0 0 0 0,0-1-1 0 0,-1 1 1 0 0,1 0 0 0 0,-1-1 0 0 0,1 1 0 0 0,-1-1 0 0 0,-2-2 8 0 0,1 0 0 0 0,-1 0 0 0 0,0-1-1 0 0,1 1 1 0 0,0 0 0 0 0,-3-7 0 0 0,1 0-5 0 0,1 0 0 0 0,1 0-1 0 0,0 0 1 0 0,0-1 0 0 0,1 1 0 0 0,0-1 0 0 0,1 1 0 0 0,0-1-1 0 0,1 1 1 0 0,0-1 0 0 0,4-16 0 0 0,-2 14-7 0 0,0 0-1 0 0,1 0 1 0 0,1 0-1 0 0,0 1 1 0 0,1-1 0 0 0,0 1-1 0 0,1 1 1 0 0,14-19-1 0 0,-18 26 4 0 0,0 0-1 0 0,1 0 1 0 0,0 1-1 0 0,0-1 0 0 0,0 1 1 0 0,0 0-1 0 0,0 0 0 0 0,1 0 1 0 0,-1 1-1 0 0,1-1 1 0 0,0 1-1 0 0,0 0 0 0 0,-1 1 1 0 0,1-1-1 0 0,1 1 1 0 0,-1 0-1 0 0,0 0 0 0 0,0 0 1 0 0,0 1-1 0 0,0 0 1 0 0,1 0-1 0 0,8 1 0 0 0,-8 0 20 0 0,-1 1-1 0 0,1 0 1 0 0,0 0-1 0 0,-1 0 1 0 0,1 1 0 0 0,-1-1-1 0 0,0 1 1 0 0,0 0-1 0 0,0 1 1 0 0,0 0-1 0 0,0-1 1 0 0,-1 1-1 0 0,0 1 1 0 0,0-1-1 0 0,0 1 1 0 0,0-1-1 0 0,-1 1 1 0 0,0 0 0 0 0,4 8-1 0 0,-2-1-7 0 0,0 0 1 0 0,-1 0-1 0 0,-1 0 1 0 0,0 1-1 0 0,0-1 0 0 0,-2 1 1 0 0,1-1-1 0 0,-2 1 1 0 0,1 0-1 0 0,-2 0 1 0 0,0-1-1 0 0,0 1 0 0 0,-1-1 1 0 0,-1 1-1 0 0,0-1 1 0 0,-1 0-1 0 0,-7 18 0 0 0,9-26-45 0 0,-1-1-1 0 0,1 1 0 0 0,-1-1 1 0 0,1 0-1 0 0,-1 0 0 0 0,0 0 0 0 0,0 0 1 0 0,0 0-1 0 0,-1-1 0 0 0,1 1 1 0 0,-1-1-1 0 0,-6 3 0 0 0,9-4-21 0 0,-1 0-1 0 0,1-1 1 0 0,0 1-1 0 0,-1-1 1 0 0,1 0-1 0 0,-1 1 1 0 0,1-1-1 0 0,0 0 1 0 0,-1 0-1 0 0,1 0 0 0 0,-1 0 1 0 0,1 0-1 0 0,-1 0 1 0 0,1-1-1 0 0,0 1 1 0 0,-1 0-1 0 0,1-1 1 0 0,-1 1-1 0 0,1-1 1 0 0,0 1-1 0 0,-1-1 1 0 0,1 0-1 0 0,0 1 1 0 0,0-1-1 0 0,0 0 1 0 0,0 0-1 0 0,-1 0 1 0 0,1 0-1 0 0,0 0 1 0 0,0 0-1 0 0,1 0 0 0 0,-1 0 1 0 0,0-1-1 0 0,0 1 1 0 0,1 0-1 0 0,-1 0 1 0 0,0-1-1 0 0,0-1 1 0 0,-1-2-184 0 0,0-1 0 0 0,1 1 0 0 0,-1 0 0 0 0,1-1 0 0 0,0 1 0 0 0,1 0 0 0 0,-1-1 0 0 0,1 1 0 0 0,0-1 0 0 0,1 1 0 0 0,-1-1 0 0 0,1 1 0 0 0,2-7 0 0 0,6-20-603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1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4224 0 0,'9'-10'48'0'0,"26"-22"219"0"0,-32 30-188 0 0,-1 0 1 0 0,1 0 0 0 0,0 0 0 0 0,0 0 0 0 0,0 1 0 0 0,0-1-1 0 0,0 1 1 0 0,0 0 0 0 0,1 0 0 0 0,-1 0 0 0 0,4 0 0 0 0,-6 1-44 0 0,-1 0 1 0 0,1 0 0 0 0,-1 0-1 0 0,1 0 1 0 0,-1 0 0 0 0,1 0 0 0 0,-1 0-1 0 0,1 1 1 0 0,-1-1 0 0 0,1 0-1 0 0,-1 0 1 0 0,1 0 0 0 0,-1 1 0 0 0,1-1-1 0 0,-1 0 1 0 0,0 0 0 0 0,1 1 0 0 0,-1-1-1 0 0,1 0 1 0 0,-1 1 0 0 0,0-1-1 0 0,0 0 1 0 0,1 1 0 0 0,-1-1 0 0 0,0 1-1 0 0,1-1 1 0 0,-1 1 0 0 0,0 0 0 0 0,3 19 738 0 0,-8 20 189 0 0,-5 2-227 0 0,2 1 0 0 0,2 0 0 0 0,0 78 0 0 0,2-22-530 0 0,3-83-823 0 0,0 1 0 0 0,-1-1 0 0 0,0 0 0 0 0,-6 16 0 0 0,5-26-415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1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94 151 7709 0 0,'-52'-25'240'0'0,"35"20"57"0"0,14 5-170 0 0,1-1 0 0 0,-1 1 1 0 0,1-1-1 0 0,0 1 0 0 0,0-1 0 0 0,-1 0 0 0 0,1 0 1 0 0,-4-2-1 0 0,74 34 1076 0 0,-32-15-1073 0 0,1-1-1 0 0,46 12 0 0 0,-61-21-120 0 0,0-1-1 0 0,0-1 1 0 0,1-2-1 0 0,-1 0 1 0 0,30-1-1 0 0,-50-1-8 0 0,-1 0 0 0 0,0 0 0 0 0,0 0 0 0 0,1 0 0 0 0,-1 0 0 0 0,0-1 0 0 0,0 1 0 0 0,0 0-1 0 0,1 0 1 0 0,-1-1 0 0 0,0 1 0 0 0,0-1 0 0 0,0 1 0 0 0,0-1 0 0 0,0 0 0 0 0,0 1 0 0 0,0-1 0 0 0,0 0 0 0 0,0 0 0 0 0,0 1 0 0 0,0-1 0 0 0,0 0 0 0 0,0 0 0 0 0,-1 0 0 0 0,1 0 0 0 0,0 0-1 0 0,0-2 1 0 0,-1 1-14 0 0,0 0 0 0 0,0 0 0 0 0,0-1 0 0 0,0 1 0 0 0,0 0 0 0 0,0-1 0 0 0,-1 1 0 0 0,1 0 0 0 0,-1 0 0 0 0,1 0 0 0 0,-1 0 0 0 0,0-1 0 0 0,0 1 0 0 0,-2-3 0 0 0,-5-9-18 0 0,-2 0 0 0 0,0 1 0 0 0,-1 0 0 0 0,0 0 1 0 0,0 1-1 0 0,-2 1 0 0 0,1 0 0 0 0,-1 0 0 0 0,-1 1 0 0 0,0 1 0 0 0,-24-12 0 0 0,33 18 45 0 0,-1 1 0 0 0,0 0 0 0 0,1-1-1 0 0,-1 2 1 0 0,0-1 0 0 0,0 1 0 0 0,-1 0-1 0 0,1 0 1 0 0,0 1 0 0 0,0-1 0 0 0,0 1-1 0 0,0 1 1 0 0,-1-1 0 0 0,1 1 0 0 0,0 0-1 0 0,0 1 1 0 0,0 0 0 0 0,0-1 0 0 0,1 2-1 0 0,-1-1 1 0 0,0 1 0 0 0,1 0 0 0 0,0 0-1 0 0,-1 0 1 0 0,1 1 0 0 0,0 0 0 0 0,1 0-1 0 0,-1 0 1 0 0,1 0 0 0 0,0 1 0 0 0,0 0-1 0 0,0 0 1 0 0,1 0 0 0 0,-1 0 0 0 0,1 0-1 0 0,1 1 1 0 0,-1 0 0 0 0,1-1 0 0 0,-2 8-1 0 0,1-4 26 0 0,1 1-1 0 0,1-1 0 0 0,0 1 0 0 0,0-1 0 0 0,0 1 0 0 0,2 0 1 0 0,-1-1-1 0 0,1 1 0 0 0,4 16 0 0 0,-1-11 3 0 0,1 0-1 0 0,0 0 1 0 0,1-1-1 0 0,1 1 1 0 0,12 18-1 0 0,3-1-284 0 0,2-1 0 0 0,1-1-1 0 0,57 53 1 0 0,-50-56-503 0 0,2 2-175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33 6125 0 0,'-9'-6'3195'0'0,"10"32"-284"0"0,-1-18-3190 0 0,3 126 2015 0 0,-1 6-1074 0 0,0-115-579 0 0,1-1 0 0 0,1 0 0 0 0,12 39 0 0 0,-12-51-51 0 0,1 0 0 0 0,10 19-1 0 0,-13-28-26 0 0,0 1 0 0 0,0-1 0 0 0,1 1 0 0 0,-1-1 0 0 0,1 0 0 0 0,0 0 0 0 0,0 0 0 0 0,0 0 0 0 0,0-1 0 0 0,0 1 0 0 0,8 3 0 0 0,-10-6-3 0 0,0 1 0 0 0,0-1 0 0 0,0 0 0 0 0,0 0-1 0 0,0 0 1 0 0,0 0 0 0 0,0 0 0 0 0,0 0 0 0 0,0 0 0 0 0,0 0-1 0 0,0 0 1 0 0,0 0 0 0 0,0-1 0 0 0,0 1 0 0 0,0 0-1 0 0,-1-1 1 0 0,1 1 0 0 0,0-1 0 0 0,0 1 0 0 0,0-1 0 0 0,0 1-1 0 0,0-1 1 0 0,-1 1 0 0 0,1-1 0 0 0,0 0 0 0 0,0-1-1 0 0,19-24-8 0 0,-17 21 3 0 0,26-42-26 0 0,-2-1 0 0 0,-2-2 0 0 0,-2 0 0 0 0,-3-2 1 0 0,-2 0-1 0 0,20-95 0 0 0,-29 117-9 0 0,-6 24-35 0 0,-1-2-1 0 0,0 1 1 0 0,0 0-1 0 0,-1 0 1 0 0,1-9 0 0 0,-10 59-1574 0 0,6-35 1318 0 0,-1 0 0 0 0,1 1 0 0 0,1-1 0 0 0,-1 1 0 0 0,2-1 1 0 0,-1 1-1 0 0,1 0 0 0 0,0-1 0 0 0,3 13 0 0 0,2-1-609 0 0,0-2-127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2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117 225 7937 0 0,'-5'0'164'0'0,"0"0"1"0"0,0 0 0 0 0,1 0-1 0 0,-1 1 1 0 0,0 0-1 0 0,0 0 1 0 0,1 0-1 0 0,-6 3 1 0 0,7-3-42 0 0,1 1 1 0 0,-1-1-1 0 0,1 1 0 0 0,0 0 1 0 0,0-1-1 0 0,0 1 1 0 0,0 1-1 0 0,0-1 0 0 0,0 0 1 0 0,0 0-1 0 0,1 1 0 0 0,-1-1 1 0 0,1 0-1 0 0,0 1 0 0 0,-2 3 1 0 0,-5 16 65 0 0,1 1 1 0 0,1 0-1 0 0,1 0 1 0 0,1 0-1 0 0,1 0 1 0 0,1 1-1 0 0,0-1 1 0 0,2 1-1 0 0,1-1 1 0 0,1 1-1 0 0,2-1 1 0 0,5 26-1 0 0,-7-42-439 0 0,0-1-1 0 0,0 0 0 0 0,0 1 0 0 0,1-1 1 0 0,0 0-1 0 0,0-1 0 0 0,0 1 0 0 0,1 0 1 0 0,-1-1-1 0 0,8 8 0 0 0,-9-17-333 0 0,0 1-1 0 0,0-1 1 0 0,0 1-1 0 0,-1-1 1 0 0,0 0-1 0 0,1 0 1 0 0,0-5-1 0 0,2-8-456 0 0</inkml:trace>
  <inkml:trace contextRef="#ctx0" brushRef="#br0" timeOffset="1">127 105 4696 0 0,'13'-98'886'0'0,"-13"98"-872"0"0,0 0 1 0 0,0 0-1 0 0,0-1 1 0 0,0 1 0 0 0,0 0-1 0 0,0 0 1 0 0,0-1-1 0 0,0 1 1 0 0,0 0-1 0 0,0 0 1 0 0,0 0-1 0 0,0-1 1 0 0,0 1 0 0 0,0 0-1 0 0,0 0 1 0 0,1 0-1 0 0,-1-1 1 0 0,0 1-1 0 0,0 0 1 0 0,0 0-1 0 0,0 0 1 0 0,0-1-1 0 0,1 1 1 0 0,-1 0 0 0 0,0 0-1 0 0,0 0 1 0 0,0 0-1 0 0,0 0 1 0 0,1-1-1 0 0,-1 1 1 0 0,0 0-1 0 0,0 0 1 0 0,1 0 0 0 0,-1 0-1 0 0,0 0 1 0 0,7 6 134 0 0,5 15-243 0 0,-11-19 119 0 0,34 80-1102 0 0,-25-69 632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3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585 276 7937 0 0,'12'-25'412'0'0,"-10"19"-232"0"0,0 0 0 0 0,1 0 0 0 0,0 0-1 0 0,6-8 1 0 0,1-1 314 0 0,-1 0-1 0 0,0-1 1 0 0,8-20-1 0 0,-16 32-479 0 0,0 0 0 0 0,0 0 0 0 0,0-1 0 0 0,-1 1 0 0 0,1 0-1 0 0,-1 0 1 0 0,0-1 0 0 0,-1 1 0 0 0,1 0 0 0 0,-1 0 0 0 0,0 0-1 0 0,0-1 1 0 0,0 1 0 0 0,0 0 0 0 0,-1 0 0 0 0,0 0 0 0 0,0 1-1 0 0,0-1 1 0 0,0 0 0 0 0,0 1 0 0 0,-1-1 0 0 0,1 1 0 0 0,-1 0 0 0 0,0 0-1 0 0,0 0 1 0 0,-1 0 0 0 0,1 0 0 0 0,-7-4 0 0 0,-2 4-3 0 0,0-1 0 0 0,0 1 0 0 0,0 1 0 0 0,0 0 0 0 0,0 1 0 0 0,-1 0 0 0 0,1 1 0 0 0,0 0 0 0 0,0 1 1 0 0,-1 0-1 0 0,-16 5 0 0 0,10-1-13 0 0,1 0-1 0 0,0 2 1 0 0,0 0 0 0 0,0 1 0 0 0,1 1 0 0 0,-25 18 0 0 0,41-27 1 0 0,-17 12-17 0 0,2 0 0 0 0,-1 0 0 0 0,-23 26 0 0 0,36-34 19 0 0,0 1 0 0 0,1-1 0 0 0,0 1 0 0 0,0 0 0 0 0,0-1 0 0 0,0 1 0 0 0,1 1 0 0 0,-1-1 0 0 0,1 0 0 0 0,1 1 0 0 0,-1-1 0 0 0,1 1 0 0 0,0-1 0 0 0,0 1 0 0 0,1-1 0 0 0,-1 1 0 0 0,1 0 0 0 0,1 9 0 0 0,1-9 0 0 0,-1 0-1 0 0,1 1 1 0 0,0-1-1 0 0,0 0 1 0 0,1 0-1 0 0,0 0 1 0 0,0 0 0 0 0,1-1-1 0 0,-1 1 1 0 0,1-1-1 0 0,0 0 1 0 0,1 0-1 0 0,7 7 1 0 0,6 4 11 0 0,1-1 0 0 0,30 17 0 0 0,-17-12 10 0 0,10 9-14 0 0,-1 1 0 0 0,-2 2 0 0 0,-1 2 0 0 0,50 56 0 0 0,-85-86-2 0 0,1 1 0 0 0,-1-1 0 0 0,0 1-1 0 0,0-1 1 0 0,-1 1 0 0 0,1 0 0 0 0,-1 0-1 0 0,0 0 1 0 0,0 0 0 0 0,-1 0 0 0 0,1 1-1 0 0,-1-1 1 0 0,-1 1 0 0 0,1-1 0 0 0,-1 0-1 0 0,0 8 1 0 0,-1-7 14 0 0,0-1-1 0 0,0 0 1 0 0,0 0-1 0 0,-1 0 1 0 0,0 0-1 0 0,0-1 1 0 0,-1 1-1 0 0,1 0 1 0 0,-1-1-1 0 0,0 0 1 0 0,0 1 0 0 0,-1-1-1 0 0,1 0 1 0 0,-1-1-1 0 0,0 1 1 0 0,0-1-1 0 0,-5 4 1 0 0,-4 2 19 0 0,-1-1 0 0 0,0 0 0 0 0,0-1 0 0 0,-1-1 0 0 0,1 0 0 0 0,-1-1 0 0 0,-1-1 0 0 0,1 0 0 0 0,-1-1 0 0 0,-23 1 0 0 0,-14-1-59 0 0,-92-7 0 0 0,140 3-3 0 0,-21 0-25 0 0,-41-9 0 0 0,60 9-93 0 0,0-1 0 0 0,0 0 0 0 0,0-1 0 0 0,0 0 0 0 0,0 0 0 0 0,0 0 0 0 0,1-1 0 0 0,-1 0 1 0 0,1 0-1 0 0,-7-7 0 0 0,12 11 78 0 0,0-1 0 0 0,0 0 0 0 0,0 0 0 0 0,1 0 0 0 0,-1 0 0 0 0,0 0 0 0 0,1 0 0 0 0,-1 0 0 0 0,1 0 0 0 0,-1 0 0 0 0,1 0 0 0 0,-1-1 0 0 0,1 1 0 0 0,0 0 0 0 0,-1 0 0 0 0,1 0 0 0 0,0-1 0 0 0,0 1 0 0 0,0-2 0 0 0,7-23-1050 0 0,-6 26 1086 0 0,7-23-972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2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76 6377 0 0,'-29'50'2059'0'0,"59"-28"325"0"0,19 26-1628 0 0,-37-35-736 0 0,0 0 0 0 0,21 15 0 0 0,-32-27-20 0 0,0 0 0 0 0,0-1 0 0 0,0 1 1 0 0,0 0-1 0 0,0-1 0 0 0,0 1 0 0 0,0-1 1 0 0,0 0-1 0 0,0 1 0 0 0,0-1 0 0 0,1 0 1 0 0,-1 0-1 0 0,0 0 0 0 0,0 0 0 0 0,0 0 1 0 0,0 0-1 0 0,0 0 0 0 0,1 0 0 0 0,-1 0 1 0 0,0 0-1 0 0,0-1 0 0 0,0 1 0 0 0,1-1 0 0 0,1 0 1 0 0,-1 0-1 0 0,1-1 0 0 0,-1 0 0 0 0,0 1 0 0 0,0-1 1 0 0,0 0-1 0 0,0 0 0 0 0,0 0 0 0 0,2-3 1 0 0,3-4-2 0 0,-2 0 1 0 0,1-1 0 0 0,7-19-1 0 0,-9 17 60 0 0,0 0-1 0 0,-1-1 0 0 0,0 0 1 0 0,-1 1-1 0 0,0-1 0 0 0,-1 0 1 0 0,-1 0-1 0 0,0 0 0 0 0,0 0 0 0 0,-4-14 1 0 0,4 26-38 0 0,0-1 0 0 0,0 1 0 0 0,0 0 0 0 0,0 0 1 0 0,-1 0-1 0 0,1-1 0 0 0,0 1 0 0 0,-1 0 0 0 0,1 0 0 0 0,-1 0 1 0 0,1 0-1 0 0,-1 0 0 0 0,0 0 0 0 0,1 0 0 0 0,-1 0 0 0 0,0 0 1 0 0,0 0-1 0 0,0 0 0 0 0,-1-1 0 0 0,1 2-16 0 0,1 0 0 0 0,-1 0-1 0 0,0 0 1 0 0,0 0 0 0 0,1 0 0 0 0,-1 0-1 0 0,0 0 1 0 0,1 1 0 0 0,-1-1 0 0 0,0 0 0 0 0,1 0-1 0 0,-1 0 1 0 0,0 1 0 0 0,1-1 0 0 0,-1 0-1 0 0,0 1 1 0 0,1-1 0 0 0,-1 1 0 0 0,1-1-1 0 0,-1 0 1 0 0,1 1 0 0 0,-1-1 0 0 0,0 2 0 0 0,-4 4-5 0 0,-1 1 0 0 0,1 0 0 0 0,-7 14 1 0 0,5-6 22 0 0,0 0 0 0 0,1 0 0 0 0,1 0 0 0 0,0 0 0 0 0,1 1 0 0 0,1 0 0 0 0,0 0 0 0 0,1 0 0 0 0,1 0 0 0 0,1 20 1 0 0,1-30-24 0 0,0 0 0 0 0,0 0 0 0 0,0 0 1 0 0,1 0-1 0 0,-1-1 0 0 0,2 1 1 0 0,-1-1-1 0 0,0 1 0 0 0,1-1 0 0 0,0 0 1 0 0,0 0-1 0 0,1 0 0 0 0,-1 0 1 0 0,1-1-1 0 0,0 1 0 0 0,1-1 0 0 0,-1 0 1 0 0,1-1-1 0 0,-1 1 0 0 0,1-1 1 0 0,0 1-1 0 0,0-1 0 0 0,1-1 1 0 0,-1 1-1 0 0,11 2 0 0 0,-10-3-14 0 0,1 0 0 0 0,-1-1 0 0 0,1 0-1 0 0,0 0 1 0 0,-1-1 0 0 0,1 0 0 0 0,0 0 0 0 0,-1-1-1 0 0,1 1 1 0 0,0-2 0 0 0,-1 1 0 0 0,1-1 0 0 0,-1 1 0 0 0,0-2-1 0 0,1 1 1 0 0,-1-1 0 0 0,0 0 0 0 0,0 0 0 0 0,-1-1-1 0 0,1 0 1 0 0,-1 0 0 0 0,9-8 0 0 0,-6 4 11 0 0,0-2 0 0 0,0 1 0 0 0,-1-1 1 0 0,0-1-1 0 0,10-20 0 0 0,18-59-34 0 0,-5 11 28 0 0,-20 62 10 0 0,-10 17-1 0 0,1 0 1 0 0,-1 0-1 0 0,0 0 1 0 0,0 0-1 0 0,1 1 1 0 0,-1-1-1 0 0,0 0 0 0 0,0 0 1 0 0,0 0-1 0 0,0 1 1 0 0,1-1-1 0 0,-1 0 1 0 0,0 0-1 0 0,0 1 1 0 0,0-1-1 0 0,0 0 1 0 0,0 0-1 0 0,0 1 0 0 0,0-1 1 0 0,0 0-1 0 0,0 1 1 0 0,1-1-1 0 0,-1 0 1 0 0,0 0-1 0 0,0 1 1 0 0,-1-1-1 0 0,1 0 1 0 0,0 0-1 0 0,0 1 1 0 0,0-1-1 0 0,0 0 0 0 0,0 1 1 0 0,0-1-1 0 0,-7 41 32 0 0,3-27-20 0 0,0 0 0 0 0,1 0 0 0 0,1 1 0 0 0,0-1 0 0 0,1 0 0 0 0,1 1 0 0 0,2 21 0 0 0,-2-32-10 0 0,0 0-1 0 0,1 0 1 0 0,0 0 0 0 0,0-1 0 0 0,0 1-1 0 0,0 0 1 0 0,1-1 0 0 0,-1 1 0 0 0,1-1-1 0 0,0 1 1 0 0,0-1 0 0 0,0 0 0 0 0,1 0-1 0 0,-1 0 1 0 0,1 0 0 0 0,-1 0 0 0 0,1-1-1 0 0,0 1 1 0 0,0-1 0 0 0,0 0 0 0 0,1 0-1 0 0,-1 0 1 0 0,0 0 0 0 0,1 0 0 0 0,-1-1-1 0 0,1 1 1 0 0,0-1 0 0 0,-1 0 0 0 0,1 0-1 0 0,0-1 1 0 0,0 1 0 0 0,0-1 0 0 0,3 1 0 0 0,-2-1-2 0 0,1 0 0 0 0,-1-1 1 0 0,0 1-1 0 0,0-1 1 0 0,0 0-1 0 0,0 0 1 0 0,0-1-1 0 0,0 1 1 0 0,-1-1-1 0 0,1 0 0 0 0,0 0 1 0 0,-1-1-1 0 0,1 1 1 0 0,5-6-1 0 0,3-3 10 0 0,-1 0-1 0 0,-1 0 0 0 0,12-17 0 0 0,-12 15-21 0 0,0 0-1 0 0,22-19 0 0 0,-33 32 13 0 0,0 0-1 0 0,0 0 1 0 0,0 0 0 0 0,0 0 0 0 0,1-1 0 0 0,-1 1-1 0 0,0 0 1 0 0,0 0 0 0 0,0 0 0 0 0,0 0-1 0 0,0 0 1 0 0,0 0 0 0 0,0 0 0 0 0,0 0 0 0 0,0 0-1 0 0,0 0 1 0 0,0-1 0 0 0,1 1 0 0 0,-1 0 0 0 0,0 0-1 0 0,0 0 1 0 0,0 0 0 0 0,0 0 0 0 0,0 0-1 0 0,0 0 1 0 0,0 0 0 0 0,1 0 0 0 0,-1 0 0 0 0,0 0-1 0 0,0 0 1 0 0,0 0 0 0 0,0 0 0 0 0,0 0 0 0 0,0 0-1 0 0,0 0 1 0 0,1 0 0 0 0,-1 0 0 0 0,0 0-1 0 0,0 0 1 0 0,0 0 0 0 0,0 0 0 0 0,0 1 0 0 0,0-1-1 0 0,0 0 1 0 0,1 0 0 0 0,-1 0 0 0 0,0 0-1 0 0,0 0 1 0 0,0 0 0 0 0,0 0 0 0 0,0 0 0 0 0,0 0-1 0 0,0 0 1 0 0,0 1 0 0 0,0-1 0 0 0,-1 9-8 0 0,-6 10 10 0 0,1-9-7 0 0,0 2 9 0 0,0-1-1 0 0,-6 19 1 0 0,11-28-2 0 0,0 1 0 0 0,0-1 0 0 0,0 1 0 0 0,1 0 0 0 0,-1-1 0 0 0,1 1 0 0 0,0 0 0 0 0,0-1 0 0 0,0 1 0 0 0,0 0 0 0 0,0-1 0 0 0,1 1 0 0 0,-1 0 0 0 0,1-1 0 0 0,-1 1 0 0 0,1-1 0 0 0,0 1 0 0 0,2 2 0 0 0,-3-4 0 0 0,1 0-1 0 0,0-1 1 0 0,0 1 0 0 0,0 0 0 0 0,-1 0-1 0 0,1-1 1 0 0,0 1 0 0 0,0-1 0 0 0,0 1 0 0 0,0-1-1 0 0,0 1 1 0 0,0-1 0 0 0,0 0 0 0 0,0 1-1 0 0,0-1 1 0 0,0 0 0 0 0,0 0 0 0 0,1 0-1 0 0,-1 0 1 0 0,0 0 0 0 0,0 0 0 0 0,0 0 0 0 0,0 0-1 0 0,0 0 1 0 0,0 0 0 0 0,0-1 0 0 0,0 1-1 0 0,0 0 1 0 0,0-1 0 0 0,0 1 0 0 0,0-1-1 0 0,0 1 1 0 0,0-1 0 0 0,1-1 0 0 0,34-23 26 0 0,-33 22-29 0 0,63-50-6 0 0,-28 23 17 0 0,49-49 1 0 0,-75 62 0 0 0,-12 17-7 0 0,1-1 0 0 0,-1 1 0 0 0,0 0 0 0 0,0-1 1 0 0,0 1-1 0 0,0-1 0 0 0,0 1 0 0 0,0-1 0 0 0,0 1 0 0 0,0-1 0 0 0,0 1 0 0 0,0-1 0 0 0,0 1 1 0 0,0 0-1 0 0,0-1 0 0 0,0 1 0 0 0,0-1 0 0 0,0 1 0 0 0,0-1 0 0 0,-1 1 0 0 0,1-1 0 0 0,0 0 1 0 0,-2 1 8 0 0,1-1 0 0 0,-1 0 0 0 0,1 0 0 0 0,0 1 0 0 0,-1-1 0 0 0,1 0 0 0 0,-1 1 0 0 0,1 0 0 0 0,-1-1 0 0 0,0 1 0 0 0,1 0 0 0 0,-1 0 0 0 0,1 0 0 0 0,-1 0 0 0 0,1 0 0 0 0,-1 0 0 0 0,-3 1 0 0 0,-178 25 330 0 0,173-22-2254 0 0,20-1-1100 0 0,0-3 1642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3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492 132 6157 0 0,'1'-29'771'0'0,"0"18"-140"0"0,0 0-1 0 0,-3-21 1 0 0,0-10 1540 0 0,2 35-1149 0 0,-6 29-710 0 0,4-16-343 0 0,-4 25 72 0 0,1-1 1 0 0,2 1-1 0 0,1 0 1 0 0,1 0-1 0 0,1 1 0 0 0,7 41 1 0 0,-5-58 51 0 0,1-1-1 0 0,1 1 1 0 0,0-1 0 0 0,0 0 0 0 0,2-1 0 0 0,0 1 0 0 0,0-1 0 0 0,13 20-1 0 0,3-3 387 0 0,1 0-1 0 0,30 28 1 0 0,-50-55-414 0 0,-1 1 0 0 0,1-1 0 0 0,0 0 0 0 0,-1 1 0 0 0,0-1 0 0 0,3 7 0 0 0,-4-9-52 0 0,-1 0 0 0 0,0 0 0 0 0,0 0 0 0 0,1 0 0 0 0,-1-1 0 0 0,0 1 0 0 0,0 0 0 0 0,0 0 0 0 0,0 0 0 0 0,0 0 0 0 0,0 0 0 0 0,0 0 0 0 0,0 0 0 0 0,0 0-1 0 0,-1 0 1 0 0,1-1 0 0 0,0 1 0 0 0,0 0 0 0 0,-1 0 0 0 0,1 0 0 0 0,-1 0 0 0 0,1-1 0 0 0,-1 1 0 0 0,1 0 0 0 0,-1 0 0 0 0,1-1 0 0 0,-1 1 0 0 0,0 0 0 0 0,1-1 0 0 0,-1 1 0 0 0,0-1-1 0 0,0 1 1 0 0,1-1 0 0 0,-1 1 0 0 0,0-1 0 0 0,0 0 0 0 0,-1 1 0 0 0,-7 3 17 0 0,0-1 0 0 0,0 0 0 0 0,-1-1 0 0 0,1 0 0 0 0,0 0 0 0 0,-20 0 0 0 0,-58-6-355 0 0,70 3 229 0 0,-275-40-2786 0 0,243 33 2236 0 0,-54-10-824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4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 6625 0 0,'-5'3'11'0'0,"0"0"0"0"0,1 0 1 0 0,-1 1-1 0 0,1 0 1 0 0,-1 0-1 0 0,1 0 0 0 0,0 0 1 0 0,1 1-1 0 0,-1 0 1 0 0,-4 9-1 0 0,-3 6 50 0 0,-11 30 1 0 0,22-50-62 0 0,-17 47 80 0 0,2 1-1 0 0,2 1 1 0 0,3 0 0 0 0,1 0 0 0 0,3 1 0 0 0,2 0 0 0 0,3 70 0 0 0,9 12 488 0 0,39 206-1 0 0,105 383 832 0 0,6 29-482 0 0,-29 66-542 0 0,-9-46-351 0 0,5-12 3 0 0,85 964 4 0 0,-161-951 54 0 0,-24 1 367 0 0,-11-249 25 0 0,15 2-284 0 0,121 668 1 0 0,108 121-189 0 0,-134-700 0 0 0,-58-285-4 0 0,229 1237-111 0 0,13 699 248 0 0,-234-1437-161 0 0,-72-789-20 0 0,7 169-298 0 0,-10-154-279 0 0,-12 97 1 0 0,10-131 159 0 0,-1 0 1 0 0,-1 0-1 0 0,-9 23 1 0 0,-4-8-864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5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91 7037 0 0,'-4'-3'42'0'0,"1"0"0"0"0,0-1-1 0 0,0 1 1 0 0,0-1 0 0 0,1 0 0 0 0,-1 0 0 0 0,-3-7 0 0 0,-4-9 405 0 0,17 33-167 0 0,-1 0-1 0 0,0 0 1 0 0,0 1 0 0 0,-1 0 0 0 0,4 22-1 0 0,17 91-291 0 0,-19-87 147 0 0,47 214-50 0 0,17 102 29 0 0,-59-241-101 0 0,-11-100-21 0 0,-1 0 0 0 0,0 0 1 0 0,-2 0-1 0 0,1 0 1 0 0,-7 23-1 0 0,-2-14-140 0 0,10-24 142 0 0,0 0-1 0 0,0 0 0 0 0,0 0 0 0 0,0 0 1 0 0,0 0-1 0 0,0 0 0 0 0,0 0 1 0 0,0 0-1 0 0,0 0 0 0 0,0 0 0 0 0,0 0 1 0 0,0 1-1 0 0,0-1 0 0 0,0 0 1 0 0,0 0-1 0 0,0 0 0 0 0,0 0 0 0 0,-1 0 1 0 0,1 0-1 0 0,0 0 0 0 0,0 0 1 0 0,0 0-1 0 0,0 0 0 0 0,0 0 0 0 0,0 0 1 0 0,0 0-1 0 0,0 0 0 0 0,0 0 1 0 0,0 0-1 0 0,0 0 0 0 0,0 0 0 0 0,-1 0 1 0 0,1 0-1 0 0,0 0 0 0 0,0 0 0 0 0,0 0 1 0 0,0 0-1 0 0,0 0 0 0 0,0 0 1 0 0,0 0-1 0 0,0 0 0 0 0,0 0 0 0 0,0 0 1 0 0,0 0-1 0 0,-1 0 0 0 0,1 0 1 0 0,0 0-1 0 0,0 0 0 0 0,0 0 0 0 0,0 0 1 0 0,0 0-1 0 0,0 0 0 0 0,0 0 1 0 0,0 0-1 0 0,0 0 0 0 0,0-1 0 0 0,0 1 1 0 0,0 0-1 0 0,0 0 0 0 0,0 0 1 0 0,0 0-1 0 0,0 0 0 0 0,0 0 0 0 0,0 0 1 0 0,0 0-1 0 0,0 0 0 0 0,-1-16-556 0 0,29-176-937 0 0,-14 112 1408 0 0,-8 42 119 0 0,127-696 1076 0 0,-129 714-1007 0 0,-2 8-22 0 0,1 1 1 0 0,0 0 0 0 0,0 0-1 0 0,1 1 1 0 0,6-13 0 0 0,-10 22-72 0 0,0 1 0 0 0,1-1 0 0 0,-1 1 0 0 0,0-1 1 0 0,0 1-1 0 0,1 0 0 0 0,-1-1 0 0 0,0 1 0 0 0,0-1 1 0 0,1 1-1 0 0,-1 0 0 0 0,0-1 0 0 0,1 1 0 0 0,-1 0 0 0 0,1-1 1 0 0,-1 1-1 0 0,0 0 0 0 0,1 0 0 0 0,-1-1 0 0 0,1 1 0 0 0,-1 0 1 0 0,1 0-1 0 0,-1 0 0 0 0,1 0 0 0 0,-1 0 0 0 0,0-1 0 0 0,1 1 1 0 0,-1 0-1 0 0,1 0 0 0 0,-1 0 0 0 0,1 0 0 0 0,-1 0 0 0 0,1 0 1 0 0,0 1-1 0 0,1 0-2 0 0,-1-1 1 0 0,0 1-1 0 0,0 0 1 0 0,1 0-1 0 0,-1 1 0 0 0,0-1 1 0 0,0 0-1 0 0,0 0 1 0 0,0 0-1 0 0,0 1 0 0 0,0 1 1 0 0,19 38-19 0 0,-20-41 18 0 0,142 405 271 0 0,-66-182-147 0 0,-13-18-1164 0 0,-62-200 879 0 0,0 0-1 0 0,0-1 1 0 0,0 1-1 0 0,-1 0 1 0 0,1 0-1 0 0,-1 0 1 0 0,-1 0-1 0 0,1 0 1 0 0,-1-1-1 0 0,-1 7 1 0 0,-4 6-647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6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45 399 4876 0 0,'-27'-14'183'0'0,"26"13"-114"0"0,0 0 1 0 0,-1 0 0 0 0,1 0 0 0 0,0 0 0 0 0,0 0-1 0 0,0 0 1 0 0,0 0 0 0 0,0 0 0 0 0,0 0 0 0 0,0-1-1 0 0,0 1 1 0 0,0 0 0 0 0,0-1 0 0 0,1 1 0 0 0,-1 0-1 0 0,0-3 1 0 0,2 3-24 0 0,0 1 1 0 0,0-1-1 0 0,0 1 0 0 0,0 0 0 0 0,0 0 0 0 0,0-1 0 0 0,0 1 0 0 0,0 0 1 0 0,1 0-1 0 0,-1 0 0 0 0,0 0 0 0 0,0 0 0 0 0,0 1 0 0 0,0-1 0 0 0,2 1 1 0 0,1-1 4 0 0,21-4-34 0 0,-1-2 0 0 0,-1 0 0 0 0,32-14 0 0 0,-16 6 92 0 0,257-82 415 0 0,182-66-344 0 0,-472 160-173 0 0,20-7 146 0 0,-1-2 1 0 0,35-20 273 0 0,-60 31-408 0 0,0 0 1 0 0,0 0-1 0 0,0 0 1 0 0,0 0-1 0 0,0 0 1 0 0,0 0 0 0 0,0 0-1 0 0,0 0 1 0 0,0 0-1 0 0,0 0 1 0 0,0 0-1 0 0,0 0 1 0 0,0 0-1 0 0,0-1 1 0 0,-12 5 221 0 0,-18 8-51 0 0,1 4-64 0 0,2 1 1 0 0,0 1-1 0 0,1 1 0 0 0,1 1 1 0 0,-23 24-1 0 0,36-32-51 0 0,1 0 0 0 0,0 1-1 0 0,0 0 1 0 0,2 1 0 0 0,-1 0 0 0 0,2 0-1 0 0,0 1 1 0 0,1 1 0 0 0,0-1 0 0 0,1 1 0 0 0,-5 22-1 0 0,10-33-62 0 0,0 1-1 0 0,1-1 0 0 0,-1 1 1 0 0,1-1-1 0 0,0 1 1 0 0,1-1-1 0 0,-1 0 0 0 0,1 1 1 0 0,0-1-1 0 0,0 0 0 0 0,1 1 1 0 0,-1-1-1 0 0,1 0 0 0 0,1 0 1 0 0,-1 0-1 0 0,1 0 0 0 0,-1-1 1 0 0,1 1-1 0 0,1-1 1 0 0,3 5-1 0 0,-2-4-5 0 0,1 0 1 0 0,-1 0-1 0 0,1-1 1 0 0,0 0-1 0 0,1 0 1 0 0,-1-1-1 0 0,1 0 1 0 0,-1 0-1 0 0,1 0 1 0 0,0-1-1 0 0,0 0 1 0 0,0 0-1 0 0,0 0 1 0 0,11 0-1 0 0,-3-1-1 0 0,1-1-1 0 0,-1-1 1 0 0,1 0-1 0 0,0-1 1 0 0,-1-1 0 0 0,0 0-1 0 0,0-1 1 0 0,0-1-1 0 0,17-7 1 0 0,-13 4-34 0 0,-1-1 0 0 0,0-1 0 0 0,-1 0 1 0 0,0-2-1 0 0,-1 0 0 0 0,24-23 0 0 0,-33 28-17 0 0,0 0 0 0 0,0-1-1 0 0,-1 0 1 0 0,-1 0-1 0 0,1 0 1 0 0,-1-1-1 0 0,0 0 1 0 0,-1 0 0 0 0,0 0-1 0 0,4-19 1 0 0,-6 22 17 0 0,-1-1 0 0 0,0 0 1 0 0,-1 0-1 0 0,1 0 0 0 0,-1 1 0 0 0,-1-1 1 0 0,1 0-1 0 0,-1 0 0 0 0,0 0 1 0 0,-1 1-1 0 0,0-1 0 0 0,0 1 0 0 0,0-1 1 0 0,-1 1-1 0 0,0 0 0 0 0,-6-10 1 0 0,4 8 8 0 0,0 1 1 0 0,-1 0-1 0 0,0 0 1 0 0,0 0-1 0 0,0 1 1 0 0,-1 0 0 0 0,0 0-1 0 0,-1 1 1 0 0,1 0-1 0 0,-1 0 1 0 0,-14-6 0 0 0,11 6-1 0 0,-1 1 1 0 0,0 1 0 0 0,0 0 0 0 0,-1 0 0 0 0,1 1 0 0 0,0 1-1 0 0,-23 0 1 0 0,9 3-120 0 0,-1 1-1 0 0,1 1 1 0 0,-1 1-1 0 0,2 2 1 0 0,-1 0-1 0 0,1 2 1 0 0,-32 15-1 0 0,52-22-49 0 0,0 1-1 0 0,0-1 0 0 0,0 1 0 0 0,0 0 0 0 0,-5 6 1 0 0,10-9 170 0 0,0 0 0 0 0,0 0 0 0 0,0 0 0 0 0,-1 0 0 0 0,1 1 0 0 0,0-1 1 0 0,0 0-1 0 0,0 0 0 0 0,0 0 0 0 0,0 1 0 0 0,0-1 0 0 0,0 0 0 0 0,0 0 1 0 0,0 0-1 0 0,0 1 0 0 0,0-1 0 0 0,0 0 0 0 0,0 0 0 0 0,0 0 0 0 0,1 0 0 0 0,-1 1 1 0 0,0-1-1 0 0,0 0 0 0 0,0 0 0 0 0,0 0 0 0 0,0 0 0 0 0,0 1 0 0 0,0-1 0 0 0,0 0 1 0 0,1 0-1 0 0,-1 0 0 0 0,0 0 0 0 0,0 0 0 0 0,0 1 0 0 0,0-1 0 0 0,1 0 1 0 0,-1 0-1 0 0,0 0 0 0 0,0 0 0 0 0,0 0 0 0 0,0 0 0 0 0,1 0 0 0 0,-1 0 0 0 0,0 0 1 0 0,0 0-1 0 0,0 0 0 0 0,1 0 0 0 0,-1 0 0 0 0,0 0 0 0 0,0 0 0 0 0,1 0 1 0 0,12 2-647 0 0,6-3-90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6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408 189 6469 0 0,'0'-2'23'0'0,"0"1"0"0"0,0 0 1 0 0,0 0-1 0 0,0-1 0 0 0,0 1 0 0 0,1 0 1 0 0,-1 0-1 0 0,0 0 0 0 0,1-1 1 0 0,-1 1-1 0 0,1 0 0 0 0,-1 0 1 0 0,1 0-1 0 0,0 0 0 0 0,-1 0 1 0 0,1 0-1 0 0,0 0 0 0 0,1-1 1 0 0,21-30 189 0 0,14-6 398 0 0,-28 31-328 0 0,-1-1 0 0 0,-1 0 0 0 0,1 0 0 0 0,-1 0 0 0 0,-1-1 0 0 0,1 0 0 0 0,5-13 0 0 0,-12 22-267 0 0,1 0 1 0 0,-1-1 0 0 0,0 1-1 0 0,0 0 1 0 0,1-1-1 0 0,-1 1 1 0 0,0-1 0 0 0,0 1-1 0 0,0-1 1 0 0,0 1 0 0 0,0 0-1 0 0,0-1 1 0 0,0 1 0 0 0,0-1-1 0 0,0 1 1 0 0,0-1 0 0 0,0 1-1 0 0,0 0 1 0 0,0-1 0 0 0,0 1-1 0 0,0-1 1 0 0,0 1-1 0 0,-1-1 1 0 0,1 1 0 0 0,0 0-1 0 0,0-1 1 0 0,0 1 0 0 0,-1 0-1 0 0,1-1 1 0 0,0 1 0 0 0,-1 0-1 0 0,1-1 1 0 0,0 1 0 0 0,-1-1-1 0 0,-17-1 281 0 0,-22 9-97 0 0,2 8-107 0 0,0 0 0 0 0,0 3 0 0 0,2 1 0 0 0,0 1 0 0 0,1 2 0 0 0,1 2 0 0 0,-55 50 0 0 0,75-61 38 0 0,1 2 0 0 0,0 0 0 0 0,0 0 0 0 0,2 1 0 0 0,0 1 0 0 0,1 0 0 0 0,0 0 0 0 0,2 1 0 0 0,0 0 0 0 0,-7 25 0 0 0,12-33-34 0 0,1 1 0 0 0,0-1 0 0 0,0 1 0 0 0,1-1 0 0 0,1 1 0 0 0,0 0-1 0 0,0-1 1 0 0,1 1 0 0 0,3 11 0 0 0,-3-15-31 0 0,2 1-1 0 0,-1-1 1 0 0,1 1-1 0 0,0-1 1 0 0,1 0-1 0 0,0 0 0 0 0,0 0 1 0 0,0-1-1 0 0,1 1 1 0 0,0-1-1 0 0,0 0 1 0 0,1 0-1 0 0,7 6 0 0 0,-2-4 1 0 0,1 0 0 0 0,0 0 0 0 0,1-2 0 0 0,0 1 0 0 0,0-1 0 0 0,0-1 0 0 0,0 0 0 0 0,1-1 0 0 0,14 2 0 0 0,5 0 26 0 0,-1-2 1 0 0,59 1-1 0 0,-54-6-105 0 0,-1-1-1 0 0,0-1 1 0 0,1-2-1 0 0,39-12 1 0 0,-58 12-340 0 0,0 0-1 0 0,-1-2 1 0 0,0 0-1 0 0,0-1 1 0 0,0-1-1 0 0,-1 0 1 0 0,-1-1-1 0 0,1-1 1 0 0,26-25-1 0 0,-24 15-983 0 0,-8-2-137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8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1632 1 5601 0 0,'57'0'311'0'0,"-40"-1"102"0"0,0 1 1 0 0,0 1-1 0 0,19 3 0 0 0,-5 7 3620 0 0,-31-11-4000 0 0,0 0 0 0 0,0 0 0 0 0,0 0 0 0 0,0 0 0 0 0,0 0 0 0 0,0 0 0 0 0,1 0 0 0 0,-1 0 0 0 0,0 0 99 0 0,0 0-99 0 0,-17 1 1549 0 0,-238-3 601 0 0,-243 3-1497 0 0,118 21-515 0 0,274-11-165 0 0,-161 40 0 0 0,219-39-20 0 0,1 2-1 0 0,-70 31 1 0 0,111-41-38 0 0,-1 0 0 0 0,1 1 0 0 0,0-1 0 0 0,0 1-1 0 0,0 1 1 0 0,-8 9 0 0 0,-5 5-626 0 0,19-20 653 0 0,0 0 0 0 0,0-1 0 0 0,0 1 0 0 0,0 0-1 0 0,0 0 1 0 0,0 0 0 0 0,0 0 0 0 0,0 0 0 0 0,0 0 0 0 0,0 0 0 0 0,0 0-1 0 0,0 0 1 0 0,0 0 0 0 0,0-1 0 0 0,0 1 0 0 0,0 0 0 0 0,0 0 0 0 0,0 0-1 0 0,0 0 1 0 0,0 0 0 0 0,0 0 0 0 0,0 0 0 0 0,0 0 0 0 0,0 0 0 0 0,0 0 0 0 0,0-1-1 0 0,0 1 1 0 0,0 0 0 0 0,0 0 0 0 0,-1 0 0 0 0,1 0 0 0 0,0 0 0 0 0,0 0-1 0 0,0 0 1 0 0,0 0 0 0 0,0 0 0 0 0,0 0 0 0 0,0 0 0 0 0,0 0 0 0 0,0 0-1 0 0,0 0 1 0 0,0 0 0 0 0,-1 0 0 0 0,1 0 0 0 0,0 0 0 0 0,0 0 0 0 0,0 0 0 0 0,0 0-1 0 0,0 0 1 0 0,0 0 0 0 0,6-10-877 0 0,0 6 285 0 0,-4 3 322 0 0,1 0-1 0 0,-1 0 0 0 0,0 0 1 0 0,0-1-1 0 0,0 1 0 0 0,0-1 1 0 0,-1 0-1 0 0,1 1 0 0 0,0-1 1 0 0,1-2-1 0 0,2-9-718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9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47 6469 0 0,'17'-2'252'0'0,"-6"1"205"0"0,0-1 0 0 0,19-5 0 0 0,-27 6-315 0 0,-1 0 0 0 0,0 0 0 0 0,1 0 0 0 0,-1 0 0 0 0,0 0 0 0 0,0 0 0 0 0,0-1 0 0 0,0 1 0 0 0,0-1 0 0 0,0 1 0 0 0,0-1 0 0 0,0 0 0 0 0,-1 0 0 0 0,1 0 0 0 0,-1 0 0 0 0,1 0 0 0 0,-1 0 0 0 0,1-2 0 0 0,-2 3-116 0 0,0 1 0 0 0,0 0 0 0 0,-1 0 0 0 0,1-1 1 0 0,0 1-1 0 0,0 0 0 0 0,0 0 0 0 0,-1 0 0 0 0,1 0 1 0 0,0 0-1 0 0,0-1 0 0 0,-1 1 0 0 0,1 0 0 0 0,0 0 0 0 0,0 0 1 0 0,-1 0-1 0 0,1 0 0 0 0,0 0 0 0 0,0 0 0 0 0,-1 0 1 0 0,1 0-1 0 0,0 0 0 0 0,-1 0 0 0 0,1 0 0 0 0,0 0 1 0 0,0 0-1 0 0,-1 0 0 0 0,1 0 0 0 0,0 0 0 0 0,0 0 0 0 0,-1 0 1 0 0,1 1-1 0 0,0-1 0 0 0,0 0 0 0 0,-1 0 0 0 0,-15 4 225 0 0,14-4-157 0 0,-91 29 650 0 0,83-26-715 0 0,0 0 0 0 0,0 0 0 0 0,1 1 1 0 0,-1 1-1 0 0,1-1 0 0 0,0 2 0 0 0,0-1 1 0 0,1 1-1 0 0,-1 0 0 0 0,1 1 0 0 0,1 0 1 0 0,-1 0-1 0 0,1 1 0 0 0,1 0 0 0 0,-1 0 1 0 0,-7 15-1 0 0,6-11 38 0 0,2 0-1 0 0,-1 1 1 0 0,2 0 0 0 0,0 1 0 0 0,0-1-1 0 0,1 1 1 0 0,1 0 0 0 0,0 0-1 0 0,1 0 1 0 0,1 1 0 0 0,0 23 0 0 0,1-32-41 0 0,1-1 1 0 0,-1 1 0 0 0,1-1 0 0 0,0 1-1 0 0,1-1 1 0 0,-1 0 0 0 0,1 1 0 0 0,0-1-1 0 0,1 0 1 0 0,-1 0 0 0 0,1-1 0 0 0,0 1 0 0 0,0 0-1 0 0,0-1 1 0 0,1 0 0 0 0,5 6 0 0 0,-4-6 15 0 0,1 1 1 0 0,0-1 0 0 0,0-1-1 0 0,0 1 1 0 0,1-1 0 0 0,-1 0-1 0 0,1-1 1 0 0,0 1 0 0 0,-1-1-1 0 0,1-1 1 0 0,10 2-1 0 0,-1-1 11 0 0,0-1-1 0 0,0-1 0 0 0,0-1 0 0 0,0 0 0 0 0,0-1 1 0 0,0 0-1 0 0,0-2 0 0 0,-1 0 0 0 0,0 0 0 0 0,23-11 0 0 0,-27 10-19 0 0,0-1-1 0 0,0-1 1 0 0,-1 1 0 0 0,0-2-1 0 0,-1 1 1 0 0,1-1-1 0 0,-2-1 1 0 0,1 1-1 0 0,-1-2 1 0 0,0 1-1 0 0,12-21 1 0 0,-17 25-3 0 0,0-1 0 0 0,-1 1 0 0 0,1-1 0 0 0,-1 0 0 0 0,0 0 0 0 0,-1 0 0 0 0,0 0 0 0 0,1-1 0 0 0,-2 1 0 0 0,1 0 0 0 0,-1 0 0 0 0,0-1 0 0 0,0 1 0 0 0,-1 0 0 0 0,0 0 0 0 0,0 0 1 0 0,-1 0-1 0 0,1 0 0 0 0,-1 0 0 0 0,0 0 0 0 0,-1 0 0 0 0,0 0 0 0 0,1 1 0 0 0,-8-10 0 0 0,3 6-35 0 0,0 1 0 0 0,-1 0 0 0 0,0 0 0 0 0,0 1 0 0 0,0 0 0 0 0,-1 1 1 0 0,0 0-1 0 0,0 0 0 0 0,-1 1 0 0 0,0 0 0 0 0,0 0 0 0 0,0 1 0 0 0,0 1 0 0 0,-1 0 0 0 0,1 0 0 0 0,-17-1 0 0 0,6 1-245 0 0,0 1-1 0 0,-1 2 0 0 0,1 0 0 0 0,0 1 0 0 0,0 1 0 0 0,-1 1 1 0 0,-31 8-1 0 0,40-6-473 0 0,-1-1 0 0 0,1 2-1 0 0,-21 12 1 0 0,15-6-657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9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48 247 7133 0 0,'-41'-10'1536'0'0,"34"9"1208"0"0,23 11-1303 0 0,-12-3-1400 0 0,1 1 1 0 0,-1-1-1 0 0,0 0 0 0 0,-1 1 1 0 0,1 0-1 0 0,-2 0 0 0 0,1 0 1 0 0,-1 0-1 0 0,0 0 0 0 0,1 13 1 0 0,-1 12 166 0 0,-1 45 1 0 0,-2-41-97 0 0,2-29-89 0 0,-5 21 309 0 0,4-26-331 0 0,-9 31 20 0 0,3-22-30 0 0,6-12 8 0 0,-1 0 0 0 0,1 0 1 0 0,0 0-1 0 0,0 0 0 0 0,0 0 0 0 0,-1 0 0 0 0,1 0 0 0 0,0 0 0 0 0,0 0 0 0 0,0 0 1 0 0,-1 0-1 0 0,1 0 0 0 0,0 0 0 0 0,0 0 0 0 0,0 0 0 0 0,-1 0 0 0 0,1-1 1 0 0,0 1-1 0 0,0 0 0 0 0,0 0 0 0 0,0 0 0 0 0,-1 0 0 0 0,1 0 0 0 0,0 0 1 0 0,0 0-1 0 0,0-1 0 0 0,0 1 0 0 0,0 0 0 0 0,0 0 0 0 0,-1 0 0 0 0,1 0 0 0 0,0 0 1 0 0,0-1-1 0 0,0 1 0 0 0,0 0 0 0 0,0 0 0 0 0,0 0 0 0 0,0-1 0 0 0,0 1 1 0 0,0 0-1 0 0,0 0 0 0 0,0 0 0 0 0,0-1 0 0 0,0 1 0 0 0,0 0 0 0 0,0 0 0 0 0,0-1 1 0 0,0-2-9 0 0,-1 0 0 0 0,1 0 0 0 0,1 0 0 0 0,-1 0 1 0 0,0 0-1 0 0,1 0 0 0 0,0 0 0 0 0,-1 0 0 0 0,4-5 1 0 0,26-125-66 0 0,36-247-40 0 0,-63 362 114 0 0,-2 12 601 0 0,5 46-452 0 0,21 126-7 0 0,-23-143-67 0 0,0 1-1 0 0,2-1 0 0 0,1 0 0 0 0,19 40 0 0 0,-7-19 30 0 0,39 117-353 0 0,-53-150-176 0 0,1-1 1 0 0,0 1-1 0 0,15 17 1 0 0,-8-9-847 0 0,2-7-615 0 0,-9-9 363 0 0,-16-10-1553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40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68 431 4844 0 0,'0'0'8'0'0,"-39"-18"374"0"0,37 18-297 0 0,0-1-1 0 0,-1 0 1 0 0,1-1-1 0 0,1 1 1 0 0,-1 0-1 0 0,0-1 1 0 0,0 1-1 0 0,0-1 0 0 0,1 1 1 0 0,-1-1-1 0 0,1 0 1 0 0,-1 0-1 0 0,1 0 1 0 0,-2-3-1 0 0,3 4-62 0 0,0 1 0 0 0,0-1 0 0 0,0 1 0 0 0,0-1 0 0 0,0 1 0 0 0,1-1 0 0 0,-1 1 0 0 0,0-1 0 0 0,0 1 0 0 0,1-1 0 0 0,-1 1 0 0 0,0-1 0 0 0,1 1 0 0 0,-1 0 0 0 0,0-1 0 0 0,1 1 0 0 0,-1-1 0 0 0,1 1 0 0 0,-1 0 0 0 0,1-1 0 0 0,-1 1-1 0 0,1 0 1 0 0,-1 0 0 0 0,1-1 0 0 0,-1 1 0 0 0,1 0 0 0 0,-1 0 0 0 0,2 0 0 0 0,19-7 50 0 0,-15 6-3 0 0,50-15-56 0 0,-12 5-150 0 0,0-3 1 0 0,0-1-1 0 0,46-24 1 0 0,-84 36 198 0 0,1-1 17 0 0,-1 1 0 0 0,0-1 0 0 0,0 0-1 0 0,5-5 1 0 0,-10 8 20 0 0,1 0-1 0 0,-1 0 1 0 0,0-1-1 0 0,0 1 1 0 0,0 0-1 0 0,0-1 0 0 0,0 1 1 0 0,0-1-1 0 0,0 1 1 0 0,-1-1-1 0 0,1 0 1 0 0,0 1-1 0 0,-1-1 1 0 0,0 0-1 0 0,1 1 0 0 0,-1-1 1 0 0,0 0-1 0 0,0 0 1 0 0,0 1-1 0 0,0-1 1 0 0,0-3-1 0 0,-3-5 1509 0 0,1 22-1058 0 0,3 30-484 0 0,12 262 171 0 0,-13-300-235 0 0,0 1 6 0 0,-1-1-1 0 0,1 1 1 0 0,-1-1 0 0 0,0 1 0 0 0,0-1 0 0 0,0 1-1 0 0,0-1 1 0 0,-1 0 0 0 0,0 1 0 0 0,0-1 0 0 0,0 0 0 0 0,-3 4-1 0 0,-5-60 366 0 0,13-16-358 0 0,15-86-1 0 0,-4 52 106 0 0,-7 17 44 0 0,6-38 143 0 0,-13 121-304 0 0,0 0 1 0 0,0 1-1 0 0,0-1 0 0 0,1 0 0 0 0,-1 1 1 0 0,1-1-1 0 0,-1 0 0 0 0,1 1 0 0 0,-1-1 1 0 0,1 0-1 0 0,0 1 0 0 0,0-1 0 0 0,0 1 0 0 0,0-1 1 0 0,0 1-1 0 0,0 0 0 0 0,0-1 0 0 0,0 1 1 0 0,0 0-1 0 0,1 0 0 0 0,-1 0 0 0 0,0 0 1 0 0,1 0-1 0 0,-1 0 0 0 0,1 0 0 0 0,1 0 1 0 0,0 1-1 0 0,0 0 1 0 0,0 0-1 0 0,0 0 1 0 0,-1 1 0 0 0,1-1-1 0 0,0 1 1 0 0,0 0 0 0 0,0 0-1 0 0,-1 0 1 0 0,1 0 0 0 0,-1 0-1 0 0,1 1 1 0 0,-1-1 0 0 0,1 1-1 0 0,2 2 1 0 0,14 9-3 0 0,0 2 1 0 0,0 0-1 0 0,19 21 1 0 0,-31-28-1 0 0,0 0 0 0 0,0 0 0 0 0,-1 1 0 0 0,0-1 1 0 0,-1 1-1 0 0,0 1 0 0 0,0-1 0 0 0,-1 1 0 0 0,6 17 0 0 0,-9-24 0 0 0,-1 0 0 0 0,1 0-1 0 0,-1 0 1 0 0,0 0 0 0 0,0 0 0 0 0,0 1 0 0 0,0-1-1 0 0,-1 0 1 0 0,1 0 0 0 0,-1 0 0 0 0,0 0-1 0 0,0 0 1 0 0,0 0 0 0 0,0 0 0 0 0,-3 4-1 0 0,1-2 1 0 0,0-1-1 0 0,0 0 0 0 0,-1 1 0 0 0,0-1 0 0 0,0-1 0 0 0,0 1 0 0 0,0 0 1 0 0,-7 3-1 0 0,-1 0-3 0 0,0 0-1 0 0,-1-1 1 0 0,0 0 0 0 0,0-1-1 0 0,0-1 1 0 0,-16 4 0 0 0,23-7-95 0 0,0 1 1 0 0,0-1-1 0 0,0 0 1 0 0,0 0-1 0 0,0-1 1 0 0,-1 0-1 0 0,1 0 1 0 0,0 0-1 0 0,0-1 1 0 0,0 0 0 0 0,0 0-1 0 0,0 0 1 0 0,-8-3-1 0 0,14 3 44 0 0,0 1 0 0 0,-1-1 0 0 0,1 1 0 0 0,-1 0 0 0 0,1-1 0 0 0,-1 1 0 0 0,1-1 0 0 0,0 1 0 0 0,-1-1 0 0 0,1 1 0 0 0,0-1 0 0 0,0 0 0 0 0,-1 1 0 0 0,1-1 0 0 0,0 1 0 0 0,0-1 0 0 0,0 0 0 0 0,0 1 0 0 0,0-1 0 0 0,-1 1 0 0 0,1-1 0 0 0,0 0 0 0 0,1 1 0 0 0,-1-1 0 0 0,0 1 0 0 0,0-1 0 0 0,0 0-1 0 0,0 1 1 0 0,0-1 0 0 0,1 1 0 0 0,-1-1 0 0 0,0 1 0 0 0,0-1 0 0 0,1 1 0 0 0,-1-1 0 0 0,0 1 0 0 0,1-1 0 0 0,-1 1 0 0 0,1-1 0 0 0,-1 1 0 0 0,1-1 0 0 0,23-24-1937 0 0,-22 23 1778 0 0,18-13-919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3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4 8265 0 0,'0'0'17'0'0,"0"0"1"0"0,1 0-1 0 0,-1 0 0 0 0,0 1 1 0 0,0-1-1 0 0,0 0 1 0 0,0 0-1 0 0,0 0 0 0 0,1 0 1 0 0,-1 0-1 0 0,0 0 1 0 0,0 0-1 0 0,0 1 0 0 0,1-1 1 0 0,-1 0-1 0 0,0 0 1 0 0,0 0-1 0 0,0 0 0 0 0,0 0 1 0 0,1 0-1 0 0,-1 0 1 0 0,0 0-1 0 0,0 0 0 0 0,0 0 1 0 0,1 0-1 0 0,-1 0 1 0 0,0 0-1 0 0,0 0 0 0 0,0 0 1 0 0,1 0-1 0 0,-1 0 1 0 0,0-1-1 0 0,0 1 1 0 0,0 0-1 0 0,1 0 0 0 0,-1 0 1 0 0,0 0-1 0 0,0 0 1 0 0,0 0-1 0 0,0 0 0 0 0,0-1 1 0 0,1 1-1 0 0,-1 0 1 0 0,0 0-1 0 0,0 0 0 0 0,0 0 1 0 0,0-1-1 0 0,0 1 1 0 0,0 0-1 0 0,0 0 0 0 0,0 0 1 0 0,0-1-1 0 0,0 1 1 0 0,1 0-1 0 0,-1 0 0 0 0,0 0 1 0 0,0-1-1 0 0,0 1 1 0 0,0 0-1 0 0,0 0 0 0 0,0 0 1 0 0,-1-1-1 0 0,2 2 41 0 0,0 0-1 0 0,-1 0 1 0 0,1 0-1 0 0,-1 0 1 0 0,1 0-1 0 0,-1 0 1 0 0,1 0-1 0 0,-1 1 1 0 0,0-1-1 0 0,1 0 1 0 0,-1 0-1 0 0,0 0 1 0 0,0 0-1 0 0,0 1 1 0 0,0-1-1 0 0,0 0 1 0 0,-1 2-1 0 0,-49 170 2072 0 0,33-119-1433 0 0,-32 68 0 0 0,29-74-492 0 0,-20 52-42 0 0,-20 49-212 0 0,49-122-871 0 0,-11 47-1 0 0,13-41-803 0 0,8-21 615 0 0,7-1-124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40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7165 0 0,'1'0'123'0'0,"0"1"0"0"0,0-1 0 0 0,0 1 0 0 0,-1-1 0 0 0,1 1 1 0 0,0 0-1 0 0,0-1 0 0 0,0 1 0 0 0,-1 0 0 0 0,1 0 0 0 0,0-1 1 0 0,-1 1-1 0 0,1 0 0 0 0,-1 0 0 0 0,1 0 0 0 0,-1 0 0 0 0,0 0 1 0 0,1 0-1 0 0,-1 0 0 0 0,0 0 0 0 0,1 0 0 0 0,-1 0 0 0 0,0 0 1 0 0,0 0-1 0 0,0 1 0 0 0,1 40 2584 0 0,1 4-1088 0 0,1-32-1151 0 0,1 1-1 0 0,1-1 1 0 0,0 0 0 0 0,12 23 0 0 0,35 51 462 0 0,-1-4-863 0 0,-37-57-679 0 0,16 45 0 0 0,-26-60 151 0 0,0 1 0 0 0,-1 0 0 0 0,-1 0 0 0 0,0 0 0 0 0,0 1 0 0 0,-1 13 1 0 0,-4 14-1450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41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6332 112 4044 0 0,'9'-5'207'0'0,"0"0"0"0"0,0 1 0 0 0,0 0 0 0 0,0 0 1 0 0,1 1-1 0 0,0 0 0 0 0,0 1 0 0 0,18-2 0 0 0,15-5 836 0 0,-26 5-767 0 0,-6 1 989 0 0,-29 0-513 0 0,-490-12-337 0 0,309 14-404 0 0,-801 8 654 0 0,-630 9 966 0 0,247-5-619 0 0,161 6-261 0 0,784-31 411 0 0,412 11-985 0 0,-49-13 0 0 0,75 16-172 0 0,0 0-1 0 0,-1 0 1 0 0,1 0 0 0 0,0 0 0 0 0,0 0 0 0 0,0 0-1 0 0,-1 0 1 0 0,1 0 0 0 0,0 0 0 0 0,0 0 0 0 0,0 0-1 0 0,-1 0 1 0 0,1 0 0 0 0,0 0 0 0 0,0 0 0 0 0,0 0-1 0 0,-1 0 1 0 0,1 0 0 0 0,0 0 0 0 0,0 0 0 0 0,0-1-1 0 0,-1 1 1 0 0,1 0 0 0 0,0 0 0 0 0,0 0 0 0 0,0 0-1 0 0,0 0 1 0 0,0-1 0 0 0,0 1 0 0 0,-1 0 0 0 0,1 0-1 0 0,0 0 1 0 0,0-1 0 0 0,0 1 0 0 0,0 0 0 0 0,0 0-1 0 0,0 0 1 0 0,0-1 0 0 0,0 1 0 0 0,0 0 0 0 0,0 0-1 0 0,0 0 1 0 0,0-1 0 0 0,0 1 0 0 0,0 0 0 0 0,10-7 131 0 0,16-1-79 0 0,-12 5-83 0 0,8-2-274 0 0,41-2 0 0 0,-25 5-1333 0 0,44-7-1 0 0,-80 9 1472 0 0,-1 0-1 0 0,0 0 1 0 0,1-1 0 0 0,-1 1-1 0 0,1-1 1 0 0,-1 1-1 0 0,0-1 1 0 0,0 1-1 0 0,1-1 1 0 0,-1 0-1 0 0,0 0 1 0 0,2-1-1 0 0,0-4-1066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42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550 23 7101 0 0,'0'-1'24'0'0,"0"0"0"0"0,1 0 1 0 0,-1 0-1 0 0,1 0 1 0 0,-1-1-1 0 0,1 1 0 0 0,0 0 1 0 0,-1 0-1 0 0,1 0 1 0 0,0 0-1 0 0,0 0 0 0 0,-1 0 1 0 0,1 1-1 0 0,0-1 0 0 0,0 0 1 0 0,0 0-1 0 0,0 1 1 0 0,0-1-1 0 0,0 0 0 0 0,2 0 1 0 0,24-1 1278 0 0,-20 2-835 0 0,-7 0-344 0 0,-15 12 86 0 0,-5 14-173 0 0,-1-1 1 0 0,-2-2-1 0 0,0 0 1 0 0,-40 29-1 0 0,-114 66-62 0 0,110-76-35 0 0,-86 69 0 0 0,149-108 61 0 0,0 0 0 0 0,1 1 1 0 0,0-1-1 0 0,-1 1 0 0 0,1 0 0 0 0,0 0 0 0 0,1 0 0 0 0,-1 0 0 0 0,1 0 0 0 0,-4 8 0 0 0,6-10 11 0 0,-1 1 0 0 0,1-1 0 0 0,-1 1 0 0 0,1-1 0 0 0,0 1-1 0 0,0-1 1 0 0,0 0 0 0 0,1 1 0 0 0,-1-1 0 0 0,1 1 0 0 0,-1-1 0 0 0,1 1-1 0 0,0-1 1 0 0,-1 0 0 0 0,1 1 0 0 0,1-1 0 0 0,-1 0 0 0 0,0 0 0 0 0,0 0-1 0 0,1 0 1 0 0,-1 0 0 0 0,3 3 0 0 0,11 10 176 0 0,0 0 1 0 0,1-1-1 0 0,26 19 1 0 0,59 31 258 0 0,-62-40-350 0 0,183 128-1895 0 0,-187-122 798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43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8698 844 6221 0 0,'-2'-18'-8'0'0,"-1"1"1"0"0,-1-1 0 0 0,0 1 0 0 0,-1 0-1 0 0,-1 0 1 0 0,-1 1 0 0 0,-13-24 0 0 0,7 18-7 0 0,-1 1 0 0 0,-1 0-1 0 0,-1 2 1 0 0,-31-31 0 0 0,8 15-3 0 0,-3 1 0 0 0,0 3 1 0 0,-3 1-1 0 0,-69-34 0 0 0,3 10 70 0 0,-3 6 0 0 0,-2 4 0 0 0,-1 5 0 0 0,-155-29 0 0 0,56 29 370 0 0,-340-16 0 0 0,216 45 606 0 0,-609 62 0 0 0,554 3-320 0 0,-478 128 1 0 0,588-100-523 0 0,3 12 1 0 0,5 12 0 0 0,4 12 0 0 0,6 12-1 0 0,6 12 1 0 0,7 10 0 0 0,6 12-1 0 0,-347 301 1 0 0,438-322-151 0 0,6 6-1 0 0,7 7 0 0 0,7 6 1 0 0,7 6-1 0 0,7 6 0 0 0,8 5 1 0 0,9 4-1 0 0,-112 265 0 0 0,182-358-27 0 0,3 3-1 0 0,5 1 0 0 0,3 0 0 0 0,5 2 0 0 0,-8 111 0 0 0,22-125-11 0 0,4-1 1 0 0,4 0-1 0 0,3 1 0 0 0,3-1 0 0 0,4-1 1 0 0,34 120-1 0 0,-26-137-4 0 0,3-2 1 0 0,3-1-1 0 0,2-1 1 0 0,3-1-1 0 0,3-2 0 0 0,2-1 1 0 0,2-2-1 0 0,3-2 1 0 0,2-1-1 0 0,2-2 1 0 0,60 50-1 0 0,-14-25 21 0 0,2-4-1 0 0,185 103 1 0 0,-133-97-13 0 0,225 80 0 0 0,-191-95 1 0 0,334 64-1 0 0,199-25 0 0 0,676-31 63 0 0,4-115 715 0 0,1200-221 1103 0 0,-1529 57-1576 0 0,-695 120-338 0 0,614-238 1 0 0,-858 274 18 0 0,-2-4 0 0 0,-3-7 0 0 0,-2-4 0 0 0,108-86-1 0 0,-129 79 8 0 0,-2-5 0 0 0,-5-3-1 0 0,-3-4 1 0 0,119-160-1 0 0,-139 155 11 0 0,-4-2 0 0 0,-4-3 1 0 0,-5-2-1 0 0,54-143 0 0 0,-78 163-12 0 0,-5 0 1 0 0,-2-2-1 0 0,-5 0 1 0 0,-3-1-1 0 0,-3-1 1 0 0,-2-130-1 0 0,-14 75-18 0 0,-7 0-1 0 0,-6 1 1 0 0,-6 1-1 0 0,-6 1 1 0 0,-6 1-1 0 0,-80-198 1 0 0,73 237 10 0 0,-4 2 0 0 0,-4 3 0 0 0,-4 1 1 0 0,-102-126-1 0 0,47 87 21 0 0,-6 4 0 0 0,-136-112 0 0 0,159 160-15 0 0,-3 5-1 0 0,-3 4 0 0 0,-3 4 0 0 0,-131-61 0 0 0,75 54-57 0 0,-4 7 0 0 0,-220-56 0 0 0,-537-94-154 0 0,-17 85 110 0 0,-155 100 59 0 0,855 42-37 0 0,2 9 0 0 0,-377 87 1 0 0,542-91-578 0 0,1 3 1 0 0,-91 41-1 0 0,157-61 622 0 0,-11 5-205 0 0,0-1 0 0 0,0 0-1 0 0,-14 3 1 0 0,-89 18-961 0 0,112-25 1098 0 0,1 0 0 0 0,-1 0 1 0 0,0 1-1 0 0,1-1 0 0 0,-1 1 0 0 0,1 0 0 0 0,-1 0 0 0 0,1 0 0 0 0,0 0 0 0 0,0 1 1 0 0,0-1-1 0 0,-3 4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59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2361 610 5633 0 0,'0'-35'238'0'0,"-2"0"1"0"0,-1 1 0 0 0,-2 0-1 0 0,-10-39 1 0 0,10 52-119 0 0,-1-1 1 0 0,-1 2-1 0 0,-15-33 1 0 0,18 46-82 0 0,0 0-1 0 0,-1 0 1 0 0,1 1-1 0 0,-1 0 1 0 0,-1 0-1 0 0,1 0 1 0 0,-1 1-1 0 0,0 0 1 0 0,0 0-1 0 0,-1 0 1 0 0,1 1-1 0 0,-1 0 1 0 0,-13-6-1 0 0,-21-4 202 0 0,0 2 0 0 0,-1 1 0 0 0,-1 3-1 0 0,-56-5 1 0 0,23 5 110 0 0,0 3 0 0 0,0 4-1 0 0,0 3 1 0 0,-82 12 0 0 0,99-4-146 0 0,1 1 0 0 0,1 4 0 0 0,0 2 0 0 0,1 2-1 0 0,-96 49 1 0 0,71-23 12 0 0,3 4-1 0 0,1 3 1 0 0,-137 123-1 0 0,128-92 101 0 0,4 4 1 0 0,-115 159-1 0 0,163-199-177 0 0,3 1-1 0 0,2 1 0 0 0,2 2 1 0 0,2 1-1 0 0,-19 60 0 0 0,35-84-70 0 0,2 0 1 0 0,1 0-1 0 0,2 0 0 0 0,0 1 0 0 0,1 29 1 0 0,3-37-26 0 0,2 0 1 0 0,0 0 0 0 0,1 0 0 0 0,1 0 0 0 0,1 0 0 0 0,1-1 0 0 0,14 33 0 0 0,-4-22-24 0 0,1 0-1 0 0,2-1 1 0 0,1 0-1 0 0,1-2 1 0 0,1-1-1 0 0,2 0 1 0 0,1-2-1 0 0,1-1 1 0 0,0-1-1 0 0,2-1 1 0 0,51 31-1 0 0,-29-25-4 0 0,0-2 0 0 0,2-1 0 0 0,0-4-1 0 0,2-1 1 0 0,0-3 0 0 0,88 15-1 0 0,-85-23-9 0 0,0-3 0 0 0,1-2 0 0 0,0-4 0 0 0,0-1 0 0 0,58-10 0 0 0,-44 0-40 0 0,1-4 0 0 0,-2-3 0 0 0,105-41 0 0 0,-14-6-165 0 0,-2-7-1 0 0,288-179 1 0 0,-375 203 129 0 0,-3-4 0 0 0,71-66 0 0 0,-99 77 28 0 0,-2-1 0 0 0,-2-2-1 0 0,-1-2 1 0 0,-3-1-1 0 0,54-98 1 0 0,-75 118 23 0 0,-2 0 0 0 0,0 0 0 0 0,-2-1 0 0 0,-1 0 0 0 0,-1 0 0 0 0,-1-1 0 0 0,-2 0-1 0 0,0-1 1 0 0,-3 1 0 0 0,0 0 0 0 0,-2-1 0 0 0,-1 1 0 0 0,-9-48 0 0 0,3 45-9 0 0,-1 1-1 0 0,-2 0 1 0 0,0 0 0 0 0,-3 1 0 0 0,0 1-1 0 0,-2 0 1 0 0,-22-29 0 0 0,13 24-33 0 0,-2 1-1 0 0,-1 1 1 0 0,-2 2-1 0 0,-1 1 1 0 0,-35-26-1 0 0,13 18-133 0 0,0 3 0 0 0,-3 2 1 0 0,0 2-1 0 0,-2 3 0 0 0,-1 2 0 0 0,-1 3 0 0 0,-89-20 0 0 0,72 25-629 0 0,0 3-1 0 0,-156-6 1 0 0,112 24-250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0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145 156 6909 0 0,'-39'0'703'0'0,"-50"1"5346"0"0,74-2-4680 0 0,13-3-398 0 0,11-2-212 0 0,29-8-196 0 0,0 1 0 0 0,0 3 0 0 0,48-9 0 0 0,-80 18-515 0 0,420-48 1530 0 0,-333 41-1408 0 0,-10 1-111 0 0,354-14-838 0 0,-403 19-27 0 0,-25 1-495 0 0,-24 0-656 0 0,-35 3-1036 0 0,19-1 1367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0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93 7741 0 0,'-20'1'8158'0'0,"37"-7"-7680"0"0,0 1 0 0 0,1 0 0 0 0,0 2 0 0 0,0 0 0 0 0,0 1 0 0 0,23 0 0 0 0,4 0 31 0 0,542-29 3003 0 0,-576 30-3476 0 0,98-3 664 0 0,-141-6-2674 0 0,20 6 528 0 0,0-1 1 0 0,-17-2-1 0 0,3 3-876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1:56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936 135 7005 0 0,'0'0'998'0'0,"-2"-9"-606"0"0,-8-29 39 0 0,7 29 2273 0 0,2 2-2348 0 0,-1-1-214 0 0,-1-20 1581 0 0,-24 22-1509 0 0,-88-17 12 0 0,105 21-169 0 0,-1 0-1 0 0,1 1 1 0 0,0 0-1 0 0,-1 1 0 0 0,1 0 1 0 0,-1 1-1 0 0,-12 2 1 0 0,-3 1 79 0 0,-35 5 306 0 0,-92 25 1 0 0,148-32-126 0 0,-23 11-241 0 0,-82 44-10 0 0,82-38-28 0 0,28-19-37 0 0,0 1 0 0 0,-1-1 0 0 0,1 0-1 0 0,0 0 1 0 0,0 0 0 0 0,0 0 0 0 0,0 0 0 0 0,0 1 0 0 0,0-1 0 0 0,0 0-1 0 0,0 0 1 0 0,0 0 0 0 0,-1 1 0 0 0,1-1 0 0 0,0 0 0 0 0,0 0 0 0 0,0 0 0 0 0,0 1-1 0 0,0-1 1 0 0,0 0 0 0 0,0 0 0 0 0,0 0 0 0 0,0 1 0 0 0,1-1 0 0 0,-1 0-1 0 0,0 0 1 0 0,0 0 0 0 0,0 1 0 0 0,0-1 0 0 0,0 0 0 0 0,0 0 0 0 0,0 0 0 0 0,0 0-1 0 0,0 1 1 0 0,1-1 0 0 0,-1 0 0 0 0,0 0 0 0 0,0 0 0 0 0,0 0 0 0 0,0 0-1 0 0,1 1 1 0 0,1 1 18 0 0,-1 2-5 0 0,1-1 0 0 0,0 0 0 0 0,0 0-1 0 0,0 0 1 0 0,1 0 0 0 0,-1-1 0 0 0,1 1-1 0 0,-1-1 1 0 0,1 1 0 0 0,0-1 0 0 0,0 0 0 0 0,0 0-1 0 0,0 0 1 0 0,0 0 0 0 0,5 1 0 0 0,10 5 20 0 0,29 8 0 0 0,-37-13-29 0 0,47 13-12 0 0,0-3 1 0 0,76 7 0 0 0,-129-20-48 0 0,-34 12 110 0 0,-28-3 9 0 0,-179 29-17 0 0,206-34-5 0 0,-55 14 0 0 0,71-14-20 0 0,-3 2 71 0 0,0-1 1 0 0,0 2-1 0 0,0 1 0 0 0,1 0 1 0 0,-24 15-1 0 0,37-20-55 0 0,0-1-1 0 0,0 1 0 0 0,1 0 1 0 0,-1 0-1 0 0,1 1 1 0 0,0-1-1 0 0,0 1 1 0 0,0-1-1 0 0,0 1 0 0 0,0 0 1 0 0,1 0-1 0 0,0 0 1 0 0,0 1-1 0 0,0-1 1 0 0,0 0-1 0 0,1 1 0 0 0,0-1 1 0 0,0 1-1 0 0,0 0 1 0 0,0-1-1 0 0,1 1 1 0 0,-1 0-1 0 0,1-1 0 0 0,1 1 1 0 0,-1 0-1 0 0,0-1 1 0 0,3 8-1 0 0,-1-4 0 0 0,1 0 0 0 0,0-1 0 0 0,1 1 0 0 0,0-1 0 0 0,0 0 0 0 0,1 0 0 0 0,-1-1 0 0 0,1 1 0 0 0,1-1 0 0 0,-1 0 0 0 0,1 0 0 0 0,0-1 0 0 0,1 0 0 0 0,-1 0 0 0 0,12 6-1 0 0,1 0-13 0 0,1 0 0 0 0,0-2 0 0 0,0-1 0 0 0,32 9 0 0 0,-22-9-149 0 0,0-2-1 0 0,0-1 1 0 0,47 1 0 0 0,90-12-1381 0 0,-116-1-443 0 0,91-25 0 0 0,-119 26 1238 0 0,26-11-716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1:56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515 166 9945 0 0,'97'-42'42'0'0,"-67"28"227"0"0,-27 13-202 0 0,27-15 395 0 0,-28 15-389 0 0,0 0 0 0 0,-1 0 0 0 0,1 0 0 0 0,0-1 1 0 0,-1 1-1 0 0,1 0 0 0 0,-1-1 0 0 0,1 1 1 0 0,-1-1-1 0 0,0 1 0 0 0,0-1 0 0 0,0 0 1 0 0,2-2-1 0 0,-3 2-31 0 0,0 1 0 0 0,0 0 0 0 0,-1 0 1 0 0,1 0-1 0 0,0-1 0 0 0,0 1 0 0 0,-1 0 0 0 0,1 0 1 0 0,0 0-1 0 0,-1 0 0 0 0,1 0 0 0 0,-1 0 0 0 0,0 0 1 0 0,1 0-1 0 0,-1 0 0 0 0,0 0 0 0 0,0 0 0 0 0,1 0 1 0 0,-1 0-1 0 0,0 0 0 0 0,0 1 0 0 0,0-1 1 0 0,0 0-1 0 0,0 1 0 0 0,-1-2 0 0 0,-30-13 226 0 0,12 8-240 0 0,-2 1 0 0 0,1 1 0 0 0,-1 1-1 0 0,0 1 1 0 0,0 0 0 0 0,0 2 0 0 0,-36 3-1 0 0,38-1 20 0 0,0 2-1 0 0,0 0 1 0 0,0 1-1 0 0,0 1 1 0 0,0 1-1 0 0,1 1 1 0 0,0 1-1 0 0,-24 13 1 0 0,39-19-26 0 0,0 1 0 0 0,0-1-1 0 0,0 1 1 0 0,1-1 0 0 0,-1 1 0 0 0,1 0 0 0 0,0 1 0 0 0,0-1-1 0 0,0 1 1 0 0,0-1 0 0 0,1 1 0 0 0,-1 0 0 0 0,1 0 0 0 0,0 0 0 0 0,0 0-1 0 0,0 0 1 0 0,1 0 0 0 0,-1 1 0 0 0,1-1 0 0 0,0 0 0 0 0,1 1-1 0 0,-1-1 1 0 0,1 1 0 0 0,0-1 0 0 0,0 1 0 0 0,0-1 0 0 0,0 1-1 0 0,1-1 1 0 0,0 1 0 0 0,0-1 0 0 0,0 1 0 0 0,0-1 0 0 0,1 0 0 0 0,3 7-1 0 0,3 3 49 0 0,1-1-1 0 0,1 0 0 0 0,0 0 0 0 0,1-1 0 0 0,15 15 0 0 0,67 48 175 0 0,-60-50-111 0 0,42 41 0 0 0,-72-64-102 0 0,-1 1 1 0 0,1-1-1 0 0,-1 1 1 0 0,0 0-1 0 0,0 0 1 0 0,0 0 0 0 0,0 0-1 0 0,-1 0 1 0 0,1 0-1 0 0,-1 0 1 0 0,0 1-1 0 0,2 3 1 0 0,-3-5-13 0 0,0-1 0 0 0,-1 1-1 0 0,1-1 1 0 0,0 1 0 0 0,0-1 0 0 0,-1 1 0 0 0,1-1 0 0 0,-1 1 0 0 0,1-1 0 0 0,-1 0 0 0 0,0 1 0 0 0,0-1-1 0 0,1 0 1 0 0,-1 1 0 0 0,0-1 0 0 0,0 0 0 0 0,0 0 0 0 0,0 0 0 0 0,0 0 0 0 0,-1 0 0 0 0,1 0 0 0 0,0 0 0 0 0,0 0-1 0 0,-1 0 1 0 0,1-1 0 0 0,0 1 0 0 0,-1 0 0 0 0,1-1 0 0 0,-3 1 0 0 0,-7 3 33 0 0,-1 0 0 0 0,1-1 0 0 0,-1 0 1 0 0,0-1-1 0 0,-16 1 0 0 0,-64-2-9 0 0,58-1-26 0 0,-31-1-298 0 0,-85-13 0 0 0,146 13 137 0 0,1 0 0 0 0,-1 0 0 0 0,0 0 0 0 0,1 0 0 0 0,0-1-1 0 0,-5-2 1 0 0,7 4 56 0 0,0 0 0 0 0,1 0-1 0 0,-1-1 1 0 0,1 1-1 0 0,-1 0 1 0 0,0-1 0 0 0,1 1-1 0 0,-1-1 1 0 0,1 1-1 0 0,-1-1 1 0 0,1 1 0 0 0,0-1-1 0 0,-1 1 1 0 0,1-1-1 0 0,-1 1 1 0 0,1-1 0 0 0,0 1-1 0 0,-1-1 1 0 0,1 0-1 0 0,0 1 1 0 0,0-1 0 0 0,0 0-1 0 0,-1 1 1 0 0,1-1 0 0 0,0 0-1 0 0,0 1 1 0 0,0-1-1 0 0,0 0 1 0 0,0 1 0 0 0,0-1-1 0 0,0 0 1 0 0,0 1-1 0 0,1-1 1 0 0,-1 0 0 0 0,0 1-1 0 0,0-1 1 0 0,0 1-1 0 0,1-1 1 0 0,-1 0 0 0 0,0 1-1 0 0,1-1 1 0 0,-1 1-1 0 0,1-2 1 0 0,13-8-1169 0 0,6 0-70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1:57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280 113 8265 0 0,'1'-3'66'0'0,"0"1"-1"0"0,0-1 1 0 0,0 1 0 0 0,0-1 0 0 0,-1 1 0 0 0,1-1-1 0 0,-1 0 1 0 0,1 1 0 0 0,-1-1 0 0 0,0 0 0 0 0,0 0-1 0 0,0 1 1 0 0,-1-1 0 0 0,1 0 0 0 0,-1 1 0 0 0,1-1-1 0 0,-1 0 1 0 0,0 1 0 0 0,0-1 0 0 0,0 1 0 0 0,0-1 0 0 0,-1 1-1 0 0,1 0 1 0 0,-1-1 0 0 0,1 1 0 0 0,-1 0 0 0 0,0 0-1 0 0,0 0 1 0 0,0 0 0 0 0,0 0 0 0 0,0 1 0 0 0,0-1-1 0 0,0 1 1 0 0,-4-3 0 0 0,-2 0 55 0 0,1 0 0 0 0,-1 1-1 0 0,0-1 1 0 0,0 2 0 0 0,0-1 0 0 0,0 1-1 0 0,-1 0 1 0 0,1 1 0 0 0,-17-1 0 0 0,20 2-81 0 0,-1 0 0 0 0,1 0 0 0 0,-1 1 0 0 0,0 0 0 0 0,1 0 0 0 0,-1 0 0 0 0,1 1 0 0 0,0-1 0 0 0,0 1 0 0 0,-1 1 0 0 0,-4 2 0 0 0,7-3 4 0 0,0 0 0 0 0,1 0-1 0 0,-1 1 1 0 0,1-1-1 0 0,-1 1 1 0 0,1 0-1 0 0,0-1 1 0 0,0 1 0 0 0,0 0-1 0 0,0 0 1 0 0,1 0-1 0 0,-1 0 1 0 0,1 1 0 0 0,0-1-1 0 0,0 0 1 0 0,0 1-1 0 0,0-1 1 0 0,0 7 0 0 0,0 5 62 0 0,1 0 0 0 0,0 1 0 0 0,2-1 0 0 0,-1 0 0 0 0,2 0 0 0 0,0 0 0 0 0,0 0 1 0 0,2-1-1 0 0,0 1 0 0 0,0-1 0 0 0,2 0 0 0 0,-1-1 0 0 0,2 0 0 0 0,0 0 0 0 0,0 0 1 0 0,13 13-1 0 0,4 2 123 0 0,11 14 127 0 0,-33-39-319 0 0,-1 1-1 0 0,1 0 1 0 0,-1 0-1 0 0,0 0 1 0 0,0 0-1 0 0,0 0 1 0 0,-1 0-1 0 0,1 0 1 0 0,0 6-1 0 0,-2-8-28 0 0,0-1 0 0 0,0 1 0 0 0,0-1 0 0 0,0 1 0 0 0,0-1 0 0 0,0 1-1 0 0,-1-1 1 0 0,1 1 0 0 0,0-1 0 0 0,-1 1 0 0 0,0-1 0 0 0,1 0 0 0 0,-1 1-1 0 0,0-1 1 0 0,1 0 0 0 0,-1 0 0 0 0,0 1 0 0 0,0-1 0 0 0,-1 1 0 0 0,-1 1-6 0 0,0-1 0 0 0,0 1 0 0 0,0-1 0 0 0,0 0 0 0 0,0 0 0 0 0,-1 0 0 0 0,-5 2 0 0 0,0-1-158 0 0,1 0 1 0 0,-1-1-1 0 0,0 0 0 0 0,-1 0 0 0 0,-17 0 1 0 0,21-2-272 0 0,-1 0 1 0 0,1-1-1 0 0,-1 1 1 0 0,1-1-1 0 0,-1-1 1 0 0,1 1-1 0 0,0-1 1 0 0,0 0-1 0 0,0-1 1 0 0,0 1-1 0 0,0-1 1 0 0,-8-5-1 0 0,1-5-770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3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17 8397 0 0,'-2'-16'1428'0'0,"-7"28"-403"0"0,-6 12-864 0 0,6-12-37 0 0,-3 5 153 0 0,1 0 0 0 0,0 1 0 0 0,-9 20 1 0 0,18-32-235 0 0,0 1-1 0 0,-1-1 1 0 0,2 1 0 0 0,-1 0 0 0 0,1 0 0 0 0,0 0 0 0 0,1 0 0 0 0,-1-1 0 0 0,1 1 0 0 0,1 0 0 0 0,-1 0 0 0 0,1 0 0 0 0,2 8 0 0 0,1-3-38 0 0,0 0 0 0 0,0-1 0 0 0,1 0 1 0 0,0 0-1 0 0,1-1 0 0 0,0 1 1 0 0,1-1-1 0 0,0 0 0 0 0,1-1 1 0 0,0 0-1 0 0,0 0 0 0 0,1-1 1 0 0,0 0-1 0 0,0 0 0 0 0,1-1 1 0 0,14 8-1 0 0,-16-10-32 0 0,0-1 0 0 0,1-1 0 0 0,-1 1 0 0 0,1-1 1 0 0,0-1-1 0 0,-1 1 0 0 0,1-2 0 0 0,1 1 0 0 0,-1-1 0 0 0,0 0 0 0 0,0-1 0 0 0,0 0 0 0 0,0-1 0 0 0,1 0 0 0 0,-1 0 1 0 0,0-1-1 0 0,0 0 0 0 0,-1-1 0 0 0,1 0 0 0 0,0 0 0 0 0,15-9 0 0 0,-13 5-27 0 0,-1 0 0 0 0,0 0 0 0 0,-1-1 1 0 0,0-1-1 0 0,0 1 0 0 0,0-2 0 0 0,-1 1 0 0 0,-1-1 0 0 0,0 0 0 0 0,0-1 0 0 0,-1 1 0 0 0,6-15 1 0 0,3-11 129 0 0,-2 0 0 0 0,13-60 1 0 0,-19 58 213 0 0,-6 36-242 0 0,-1-1 0 0 0,1 1 1 0 0,-1-1-1 0 0,0 1 0 0 0,0-1 0 0 0,0 1 0 0 0,-1-1 0 0 0,1 1 0 0 0,-1-1 1 0 0,1 1-1 0 0,-3-6 0 0 0,3 8-44 0 0,0 0-1 0 0,-1 0 1 0 0,1-1 0 0 0,-1 1 0 0 0,1 0 0 0 0,0 0-1 0 0,-1-1 1 0 0,1 1 0 0 0,0 0 0 0 0,-1 0 0 0 0,1 0-1 0 0,-1 0 1 0 0,1-1 0 0 0,-1 1 0 0 0,1 0 0 0 0,-1 0-1 0 0,1 0 1 0 0,0 0 0 0 0,-1 0 0 0 0,1 0 0 0 0,-1 0-1 0 0,1 0 1 0 0,-1 0 0 0 0,1 1 0 0 0,0-1-1 0 0,-1 0 1 0 0,1 0 0 0 0,-1 0 0 0 0,1 0 0 0 0,-1 1-1 0 0,1-1 1 0 0,0 0 0 0 0,-1 0 0 0 0,1 1 0 0 0,0-1-1 0 0,-1 0 1 0 0,1 1 0 0 0,0-1 0 0 0,-1 1 0 0 0,-17 17-11 0 0,11-11 22 0 0,-6 7 38 0 0,-1-1-1 0 0,2 2 1 0 0,0 0 0 0 0,0 0-1 0 0,2 1 1 0 0,0 0 0 0 0,1 1 0 0 0,0 0-1 0 0,1 1 1 0 0,1 0 0 0 0,1 0-1 0 0,-6 30 1 0 0,7-23-15 0 0,2 1-1 0 0,0 0 1 0 0,2-1 0 0 0,1 1-1 0 0,0 0 1 0 0,2 0 0 0 0,2 0-1 0 0,10 45 1 0 0,-10-60-223 0 0,0-1-1 0 0,1 0 1 0 0,0 0 0 0 0,1 0-1 0 0,0-1 1 0 0,0 0-1 0 0,1 0 1 0 0,0 0 0 0 0,15 13-1 0 0,-20-20 78 0 0,1 1-45 0 0,-1-1 0 0 0,1 0 0 0 0,0 0 0 0 0,0 0 1 0 0,-1 0-1 0 0,1 0 0 0 0,1-1 0 0 0,-1 1 0 0 0,0-1 0 0 0,0 0 1 0 0,1 0-1 0 0,2 1 0 0 0,20 3-1017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1:57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8429 0 0,'12'-8'70'0'0,"-11"6"6"0"0,1 1 0 0 0,-1-1 1 0 0,1 1-1 0 0,0 0 0 0 0,0 0 0 0 0,0 0 0 0 0,0 0 0 0 0,0 0 0 0 0,0 0 0 0 0,0 0 0 0 0,0 1 0 0 0,0-1 1 0 0,0 1-1 0 0,0-1 0 0 0,0 1 0 0 0,0 0 0 0 0,1 0 0 0 0,-1 0 0 0 0,0 0 0 0 0,0 0 0 0 0,0 0 1 0 0,0 1-1 0 0,0-1 0 0 0,1 1 0 0 0,-1 0 0 0 0,0-1 0 0 0,0 1 0 0 0,0 0 0 0 0,2 2 0 0 0,18 10 1444 0 0,37 28 0 0 0,-40-26-1070 0 0,1 0 1 0 0,37 19-1 0 0,37 3-1448 0 0,-83-29-1250 0 0,-11-5 738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1:58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1600 344 5116 0 0,'-26'-27'997'0'0,"22"22"-825"0"0,0 0-1 0 0,0 1 1 0 0,-1-1 0 0 0,1 1 0 0 0,-1 0-1 0 0,0 1 1 0 0,-6-4 0 0 0,-25-11 609 0 0,0 2 1 0 0,0 1 0 0 0,-2 2 0 0 0,1 2-1 0 0,-2 1 1 0 0,1 2 0 0 0,-51-3 0 0 0,-244-9 1527 0 0,293 21-2105 0 0,0 2 0 0 0,1 2 0 0 0,-1 1 0 0 0,1 2 0 0 0,0 2 0 0 0,-50 19 0 0 0,51-13-124 0 0,1 1-1 0 0,1 1 1 0 0,1 2 0 0 0,1 2-1 0 0,1 1 1 0 0,0 2-1 0 0,2 0 1 0 0,1 3-1 0 0,1 0 1 0 0,2 2-1 0 0,-33 44 1 0 0,47-53 9 0 0,1 1 1 0 0,0 0-1 0 0,2 0 0 0 0,0 1 0 0 0,2 1 1 0 0,0 0-1 0 0,-4 25 0 0 0,6-17 144 0 0,2 0 0 0 0,1 0 0 0 0,1 1-1 0 0,5 62 1 0 0,-1-78-89 0 0,2 0-1 0 0,0 0 0 0 0,1 0 0 0 0,0 0 1 0 0,2-1-1 0 0,0 0 0 0 0,0-1 1 0 0,2 1-1 0 0,0-1 0 0 0,0-1 1 0 0,2 0-1 0 0,0 0 0 0 0,18 18 1 0 0,-5-10 0 0 0,0-1 1 0 0,1-1 0 0 0,1-1-1 0 0,1-1 1 0 0,1-1-1 0 0,42 18 1 0 0,-16-13-137 0 0,1-3-1 0 0,1-2 1 0 0,0-3 0 0 0,0-2-1 0 0,110 8 1 0 0,-21-14 1 0 0,168-15 0 0 0,-245 4-26 0 0,0-3 1 0 0,-1-2-1 0 0,91-27 0 0 0,-122 26 7 0 0,0-2 0 0 0,-2-1 0 0 0,1-2 0 0 0,-2-2 0 0 0,0-1 0 0 0,-1-1 0 0 0,48-41 0 0 0,-51 35-7 0 0,-1-1 1 0 0,-1-1-1 0 0,-1-1 1 0 0,-2-2-1 0 0,40-66 0 0 0,-53 78 8 0 0,-1 0-1 0 0,-1-1 1 0 0,-1-1-1 0 0,-1 1 1 0 0,-1-1-1 0 0,-1-1 1 0 0,0 1-1 0 0,-2 0 1 0 0,0-1-1 0 0,-2 0 1 0 0,0 0-1 0 0,-3-24 0 0 0,-2 14-64 0 0,-1 0 0 0 0,-2 0 1 0 0,-1 1-1 0 0,-1 0 0 0 0,-2 1 0 0 0,-1 0 0 0 0,-1 0 0 0 0,-2 1 0 0 0,-1 1 0 0 0,-1 1 0 0 0,-1 0 0 0 0,-1 2 0 0 0,-2 0 0 0 0,0 1 0 0 0,-2 0 0 0 0,0 2 0 0 0,-2 1 0 0 0,0 1 0 0 0,-2 2 0 0 0,0 0 0 0 0,0 2 0 0 0,-2 0 0 0 0,-49-18 0 0 0,23 16 43 0 0,-1 2 1 0 0,0 2-1 0 0,-1 3 1 0 0,-103-7-1 0 0,110 16 65 0 0,-1 2-1 0 0,1 3 1 0 0,0 2 0 0 0,0 2 0 0 0,-89 24-1 0 0,125-27 1 0 0,-1 1-1 0 0,1 1 1 0 0,-18 9 0 0 0,27-12-59 0 0,-1 1 1 0 0,1 0 0 0 0,-1 0 0 0 0,1 0-1 0 0,0 1 1 0 0,0-1 0 0 0,1 1 0 0 0,0 0 0 0 0,-7 11-1 0 0,10-15-8 0 0,1-1 1 0 0,0 0-1 0 0,0 1 0 0 0,0-1 0 0 0,0 0 0 0 0,0 1 1 0 0,-1-1-1 0 0,1 0 0 0 0,0 1 0 0 0,0-1 0 0 0,0 0 1 0 0,0 1-1 0 0,0-1 0 0 0,0 0 0 0 0,0 1 0 0 0,0-1 1 0 0,0 1-1 0 0,0-1 0 0 0,0 0 0 0 0,1 1 0 0 0,-1-1 1 0 0,0 0-1 0 0,0 1 0 0 0,0-1 0 0 0,0 0 0 0 0,1 1 1 0 0,-1-1-1 0 0,0 0 0 0 0,0 1 0 0 0,0-1 0 0 0,1 0 1 0 0,-1 1-1 0 0,4 8-2394 0 0,-9-3 260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2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2376 28 6909 0 0,'-10'-7'2610'0'0,"14"5"-1297"0"0,-1 1-373 0 0,-12 6 78 0 0,8-5-908 0 0,0 1-1 0 0,-1-1 0 0 0,1 1 0 0 0,-1-1 0 0 0,1 1 0 0 0,-1-1 0 0 0,1 0 0 0 0,0 1 0 0 0,-1-1 0 0 0,1 0 0 0 0,-1 0 0 0 0,1 0 0 0 0,-1-1 0 0 0,1 1 0 0 0,-1 0 0 0 0,1 0 0 0 0,-1-1 0 0 0,1 1 0 0 0,-1-1 0 0 0,1 1 0 0 0,0-1 0 0 0,-1 0 0 0 0,1 1 0 0 0,0-1 1 0 0,0 0-1 0 0,-2-1 0 0 0,-13-6 816 0 0,-11 4-734 0 0,0 1 0 0 0,-1 1 0 0 0,1 2 0 0 0,-46 5 0 0 0,5-1-16 0 0,-516-1 291 0 0,-33 2 326 0 0,413 5-263 0 0,-203 37 1 0 0,352-37-515 0 0,0 3 0 0 0,-61 22 1 0 0,96-25-42 0 0,23-8 8 0 0,10-1 0 0 0,-7-2-93 0 0,1 0 0 0 0,-1 0 0 0 0,0-1 0 0 0,0 0 0 0 0,0 0 0 0 0,0-1 0 0 0,0 0 0 0 0,10-6 0 0 0,3-1-466 0 0,-10 6-84 0 0,0-1-1 0 0,0 0 1 0 0,-1-1-1 0 0,0 0 1 0 0,0 0-1 0 0,0 0 1 0 0,-1-1-1 0 0,0-1 1 0 0,0 1 0 0 0,0-1-1 0 0,7-12 1 0 0,-7 5-864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2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299 106 8265 0 0,'2'-6'-98'0'0,"19"-57"4101"0"0,-18 55-1074 0 0,0 3-2648 0 0,11-13-54 0 0,-10 13 265 0 0,-4 6-485 0 0,0 0 0 0 0,0 1-1 0 0,-1-1 1 0 0,1 0 0 0 0,0 0-1 0 0,-1 0 1 0 0,1 1-1 0 0,-1-1 1 0 0,1 0 0 0 0,-1 0-1 0 0,0 0 1 0 0,1 0 0 0 0,-3 2-1 0 0,-24 26-1 0 0,-38 36 14 0 0,-97 73 0 0 0,156-134-14 0 0,-3 3 1 0 0,-1 0 0 0 0,1 0 0 0 0,1 1-1 0 0,0 0 1 0 0,-13 17 0 0 0,19-22 3 0 0,0-1 0 0 0,1 1 0 0 0,0 0 0 0 0,-1 0 0 0 0,1 0 0 0 0,0 0 0 0 0,1 0 0 0 0,-1 0 0 0 0,0 0 0 0 0,1 0 0 0 0,0 0-1 0 0,-1 0 1 0 0,1 0 0 0 0,1 0 0 0 0,-1 0 0 0 0,0 0 0 0 0,1 0 0 0 0,-1 0 0 0 0,1 0 0 0 0,0 0 0 0 0,0 0 0 0 0,0 0 0 0 0,1 0 0 0 0,-1 0 0 0 0,0-1 0 0 0,1 1 0 0 0,2 2 0 0 0,9 14 85 0 0,1-1 0 0 0,1 0 1 0 0,1-2-1 0 0,27 24 0 0 0,-6-11-171 0 0,50 30-1 0 0,72 42-2919 0 0,-125-78 1345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4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3773 77 6909 0 0,'2'-7'369'0'0,"1"1"0"0"0,0-1 0 0 0,0 0 0 0 0,9-3 3004 0 0,-14 33-2243 0 0,-1 26 46 0 0,7-20-588 0 0,0 0 1 0 0,15 44-1 0 0,-6-22-304 0 0,26 128 542 0 0,22 268-1 0 0,-58-383-775 0 0,-3 0 1 0 0,-2-1-1 0 0,-4 1 0 0 0,-2-1 1 0 0,-32 121-1 0 0,35-152 42 0 0,6-52-116 0 0,-1 19 25 0 0,-1-1 0 0 0,1 1 0 0 0,0-1 0 0 0,0 0 0 0 0,-1 1 0 0 0,1-1 0 0 0,-1 1 0 0 0,1-1 0 0 0,-1 1 0 0 0,0-1 0 0 0,1 1 0 0 0,-1 0 0 0 0,0-1 0 0 0,0 1 0 0 0,-2-2 0 0 0,2 2 1 0 0,1 1 0 0 0,-1-1-1 0 0,0 0 1 0 0,0 1 0 0 0,0-1 0 0 0,0 1-1 0 0,0-1 1 0 0,0 1 0 0 0,0 0-1 0 0,-1-1 1 0 0,1 1 0 0 0,0 0 0 0 0,0 0-1 0 0,0 0 1 0 0,0 0 0 0 0,0 0-1 0 0,0 0 1 0 0,-2 0 0 0 0,-9 0 13 0 0,-204 7 84 0 0,108-3-92 0 0,-585 7-8 0 0,455-9-10 0 0,-321 0-27 0 0,-257 4 675 0 0,3 38 767 0 0,673-33-1165 0 0,-100 12 92 0 0,271-29-289 0 0,58-19 0 0 0,-78 23-60 0 0,-23 2-10 0 0,11 0 23 0 0,-1 0 0 0 0,0 0-1 0 0,1 1 1 0 0,-1-1 0 0 0,1 0 0 0 0,-1 1-1 0 0,1-1 1 0 0,-1 1 0 0 0,1 0 0 0 0,0-1-1 0 0,-1 1 1 0 0,1 0 0 0 0,0 0-1 0 0,-1 0 1 0 0,1 0 0 0 0,0 0 0 0 0,0 0-1 0 0,0 0 1 0 0,0 1 0 0 0,0-1 0 0 0,-1 1-1 0 0,2-2 8 0 0,0 0-1 0 0,0 0 0 0 0,0 0 1 0 0,0 0-1 0 0,0 0 0 0 0,0 0 1 0 0,0 0-1 0 0,0 0 0 0 0,0-1 1 0 0,0 1-1 0 0,0 0 0 0 0,0 0 0 0 0,-1 0 1 0 0,1 0-1 0 0,0 0 0 0 0,0 0 1 0 0,0 0-1 0 0,0 0 0 0 0,0 0 1 0 0,0 0-1 0 0,0 0 0 0 0,0-1 1 0 0,0 1-1 0 0,-1 0 0 0 0,1 0 1 0 0,0 0-1 0 0,0 0 0 0 0,0 0 1 0 0,0 0-1 0 0,0 0 0 0 0,0 0 1 0 0,0 0-1 0 0,-1 0 0 0 0,1 0 1 0 0,0 0-1 0 0,0 0 0 0 0,0 0 1 0 0,0 0-1 0 0,0 0 0 0 0,0 0 1 0 0,0 0-1 0 0,-1 1 0 0 0,1-1 1 0 0,0 0-1 0 0,0 0 0 0 0,0 0 1 0 0,0 0-1 0 0,0 0 0 0 0,0 0 1 0 0,0 0-1 0 0,0 0 0 0 0,0 0 1 0 0,-1 0-1 0 0,-15 3-24 0 0,11-3 21 0 0,1 0 1 0 0,0 1-1 0 0,0 0 1 0 0,-1 0-1 0 0,1 0 1 0 0,0 0-1 0 0,0 1 0 0 0,-5 2 1 0 0,9-4 2 0 0,0 0 0 0 0,-1 0 0 0 0,1 0 0 0 0,0 0 0 0 0,-1 0 0 0 0,1 0 0 0 0,0 0 0 0 0,-1 0 0 0 0,1 0 0 0 0,0 0 0 0 0,-1 0 0 0 0,1-1 0 0 0,0 1 1 0 0,-1 0-1 0 0,1 0 0 0 0,0 0 0 0 0,0 0 0 0 0,-1 0 0 0 0,1-1 0 0 0,0 1 0 0 0,-1 0 0 0 0,1 0 0 0 0,0-1 0 0 0,0 1 0 0 0,-1 0 0 0 0,1 0 0 0 0,0-1 0 0 0,0 1 0 0 0,0 0 0 0 0,0 0 0 0 0,-1-1 0 0 0,1 1 0 0 0,0 0 0 0 0,0-1 0 0 0,0 1 1 0 0,0 0-1 0 0,0-1 0 0 0,0 1 0 0 0,0-1 0 0 0,-8-10 47 0 0,8 11-69 0 0,-12-22 21 0 0,11 11 2 0 0,0 0 1 0 0,1 0 0 0 0,0-1 0 0 0,1 1 0 0 0,0 0-1 0 0,3-13 1 0 0,-3 15-9 0 0,1-3-70 0 0,3-10-103 0 0,12-64 108 0 0,-5 27-4 0 0,19-98 14 0 0,7-67-152 0 0,9-172 121 0 0,-47 374 75 0 0,-4-34 0 0 0,0-7-85 0 0,-1 38 115 0 0,4 21-41 0 0,0 1 0 0 0,0 0 1 0 0,1 0-1 0 0,-1 0 0 0 0,1-1 0 0 0,-1 1 0 0 0,1 0 0 0 0,0-1 0 0 0,1-3 0 0 0,-1-9-207 0 0,0 15 204 0 0,-1 0 0 0 0,1-1 0 0 0,0 1 0 0 0,0-1-1 0 0,0 1 1 0 0,0-1 0 0 0,0 1 0 0 0,0-1 0 0 0,0 1 0 0 0,0-1 0 0 0,1 1 0 0 0,-1-1 0 0 0,1 1 0 0 0,-1-1 0 0 0,1 1 0 0 0,-1 0-1 0 0,2-3 1 0 0,-1 4-17 0 0,-1 0 39 0 0,1-1 0 0 0,0 1-1 0 0,-1-1 1 0 0,1 1-1 0 0,-1-1 1 0 0,1 1-1 0 0,-1-1 1 0 0,1 1 0 0 0,-1-1-1 0 0,1 1 1 0 0,-1-1-1 0 0,0 0 1 0 0,1 1 0 0 0,-1-1-1 0 0,0 0 1 0 0,1 1-1 0 0,-1-1 1 0 0,0 0-1 0 0,0 1 1 0 0,0-1 0 0 0,0 0-1 0 0,0 1 1 0 0,0-1-1 0 0,0 0 1 0 0,0 0-1 0 0,0 0 1 0 0,1-26 4 0 0,-1 24-11 0 0,6-25 45 0 0,-8 27-65 0 0,6 1-60 0 0,0 1 48 0 0,46 8 52 0 0,95 4 0 0 0,53-14 18 0 0,-79 0-16 0 0,1678-27 61 0 0,-1475 21-62 0 0,577-36-117 0 0,-650 29 153 0 0,-145 6-7 0 0,95-2 630 0 0,-329 25-167 0 0,18-7-1937 0 0,92-4-1052 0 0,-32 8-1 0 0,38-5 757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5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60 7133 0 0,'-12'-4'6'0'0,"8"4"122"0"0,1-1 1 0 0,0 0-1 0 0,0 0 0 0 0,0-1 0 0 0,-1 1 0 0 0,1-1 0 0 0,1 1 0 0 0,-1-1 1 0 0,0 0-1 0 0,0 0 0 0 0,1 0 0 0 0,-1-1 0 0 0,1 1 0 0 0,-4-4 0 0 0,4 3 94 0 0,-1 1-1 0 0,0 0 1 0 0,1-1-1 0 0,-1 1 0 0 0,-1 0 1 0 0,1 1-1 0 0,0-1 0 0 0,0 0 1 0 0,0 1-1 0 0,-1 0 0 0 0,1 0 1 0 0,-1 0-1 0 0,1 0 0 0 0,-5 0 1 0 0,2 0-74 0 0,1 0 0 0 0,0 0 0 0 0,-1 1 0 0 0,1 0 0 0 0,0 0 0 0 0,-1 1 0 0 0,1-1 0 0 0,0 1 0 0 0,-7 2 1 0 0,8 0-80 0 0,-1 0 0 0 0,1 0 0 0 0,0 1 0 0 0,0-1 0 0 0,1 1 1 0 0,-1 0-1 0 0,1 1 0 0 0,-4 6 0 0 0,-1-1 41 0 0,-7 10 92 0 0,1 0 0 0 0,1 1 0 0 0,1 0 0 0 0,0 1-1 0 0,-12 36 1 0 0,18-40-41 0 0,1 1 0 0 0,0-1 0 0 0,1 1 1 0 0,1 0-1 0 0,1 0 0 0 0,0 1 0 0 0,3 29 0 0 0,-1-42-110 0 0,1 1 1 0 0,1-1-1 0 0,-1 1 1 0 0,1-1-1 0 0,0 0 1 0 0,1 1-1 0 0,0-1 1 0 0,0-1-1 0 0,1 1 1 0 0,0 0-1 0 0,0-1 1 0 0,0 0-1 0 0,1 0 1 0 0,-1 0-1 0 0,2 0 1 0 0,-1-1-1 0 0,1 0 1 0 0,-1 0-1 0 0,1 0 1 0 0,1-1-1 0 0,-1 0 1 0 0,1 0-1 0 0,-1-1 1 0 0,10 4-1 0 0,-6-3-87 0 0,1-1 0 0 0,0 0 0 0 0,0 0-1 0 0,1-1 1 0 0,-1-1 0 0 0,0 0-1 0 0,1 0 1 0 0,-1-1 0 0 0,0 0-1 0 0,1-1 1 0 0,-1-1 0 0 0,0 0 0 0 0,0 0-1 0 0,0-1 1 0 0,16-6 0 0 0,-6 0-875 0 0,-1-1 0 0 0,0-1 1 0 0,0-1-1 0 0,18-14 1 0 0,-16 4-1792 0 0,-6 12 1232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5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8593 0 0,'2'-1'48'0'0,"-1"-1"0"0"0,0 1 0 0 0,1 0 0 0 0,-1-1 0 0 0,0 0 0 0 0,0 1 0 0 0,0-1 1 0 0,0 0-1 0 0,0 1 0 0 0,0-1 0 0 0,0-2 0 0 0,3 0 820 0 0,-2 41-696 0 0,2 48 317 0 0,-3-42-87 0 0,9 54-1 0 0,-8-88-255 0 0,0-1 0 0 0,0 1 0 0 0,1-1-1 0 0,7 16 1 0 0,-10-24-130 0 0,1 0-1 0 0,-1 1 0 0 0,0-1 1 0 0,1 0-1 0 0,-1 0 1 0 0,1 0-1 0 0,-1 1 1 0 0,1-1-1 0 0,-1 0 1 0 0,1 0-1 0 0,-1 0 0 0 0,1 0 1 0 0,-1 0-1 0 0,1 0 1 0 0,-1 0-1 0 0,1 0 1 0 0,-1 0-1 0 0,1 0 0 0 0,-1 0 1 0 0,1 0-1 0 0,-1 0 1 0 0,1 0-1 0 0,-1 0 1 0 0,1-1-1 0 0,-1 1 1 0 0,1 0-1 0 0,-1 0 0 0 0,0 0 1 0 0,1-1-1 0 0,-1 1 1 0 0,1 0-1 0 0,-1-1 1 0 0,0 1-1 0 0,1 0 0 0 0,-1-1 1 0 0,0 1-1 0 0,1-1 1 0 0,19-18 33 0 0,-16 14-25 0 0,1-2-22 0 0,1 0 0 0 0,-1 0 0 0 0,0 0 0 0 0,0-1 1 0 0,-1 0-1 0 0,0 0 0 0 0,0 0 0 0 0,-1-1 1 0 0,0 1-1 0 0,-1-1 0 0 0,0 0 0 0 0,0 1 1 0 0,-1-1-1 0 0,0 0 0 0 0,0-14 0 0 0,-2 0 1 0 0,0 0 0 0 0,-2 0 0 0 0,0 0 0 0 0,-13-41 0 0 0,7 43-260 0 0,6 19-478 0 0,1 10-458 0 0,5 19-2482 0 0,0-22 2751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6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30 7937 0 0,'6'-1'-11'0'0,"-3"1"61"0"0,0-1-1 0 0,1 0 0 0 0,-1 1 1 0 0,0-1-1 0 0,0-1 0 0 0,1 1 1 0 0,-1 0-1 0 0,0-1 0 0 0,0 1 1 0 0,0-1-1 0 0,-1 0 0 0 0,6-4 0 0 0,-8 6-19 0 0,0 0 0 0 0,0 0 0 0 0,1-1-1 0 0,-1 1 1 0 0,0 0 0 0 0,0 0 0 0 0,0 0-1 0 0,0 0 1 0 0,0 0 0 0 0,0-1 0 0 0,0 1 0 0 0,0 0-1 0 0,0 0 1 0 0,0 0 0 0 0,0 0 0 0 0,0-1-1 0 0,0 1 1 0 0,0 0 0 0 0,0 0 0 0 0,0 0-1 0 0,0 0 1 0 0,0-1 0 0 0,0 1 0 0 0,0 0-1 0 0,0 0 1 0 0,0 0 0 0 0,0 0 0 0 0,0-1-1 0 0,0 1 1 0 0,0 0 0 0 0,0 0 0 0 0,-1 0-1 0 0,1 0 1 0 0,0 0 0 0 0,0-1 0 0 0,0 1-1 0 0,0 0 1 0 0,0 0 0 0 0,0 0 0 0 0,-1 0-1 0 0,1 0 1 0 0,0 0 0 0 0,0-1 0 0 0,-12 0 738 0 0,-12 3-196 0 0,9 4-475 0 0,0-1 0 0 0,0 2 0 0 0,-21 12 0 0 0,30-16-83 0 0,0 1-1 0 0,0 0 1 0 0,1 1 0 0 0,-1-1-1 0 0,1 1 1 0 0,0 0 0 0 0,0 1 0 0 0,0-1-1 0 0,1 1 1 0 0,-5 8 0 0 0,8-11 21 0 0,0-1 1 0 0,0 1-1 0 0,0-1 1 0 0,0 1-1 0 0,1 0 0 0 0,0-1 1 0 0,-1 1-1 0 0,1 0 1 0 0,0-1-1 0 0,0 1 1 0 0,0 0-1 0 0,1-1 1 0 0,-1 1-1 0 0,1 0 0 0 0,-1-1 1 0 0,1 1-1 0 0,0-1 1 0 0,0 1-1 0 0,2 3 1 0 0,3 5 109 0 0,1 0 1 0 0,0-1 0 0 0,10 11 0 0 0,-10-13-22 0 0,-1 0 0 0 0,10 17 0 0 0,-15-24-111 0 0,-1 0 0 0 0,0 0 1 0 0,1 0-1 0 0,-1 0 0 0 0,1 1 1 0 0,-1-1-1 0 0,0 0 0 0 0,0 0 0 0 0,0 0 1 0 0,0 0-1 0 0,0 0 0 0 0,0 0 0 0 0,0 0 1 0 0,0 1-1 0 0,0-1 0 0 0,0 0 0 0 0,-1 0 1 0 0,1 0-1 0 0,0 0 0 0 0,-1 0 1 0 0,1 0-1 0 0,-1 0 0 0 0,0 1 0 0 0,-1 0 0 0 0,1 0 0 0 0,-1 0-1 0 0,0 0 1 0 0,0 0-1 0 0,0-1 1 0 0,0 1-1 0 0,0-1 1 0 0,-1 1 0 0 0,-4 1-1 0 0,-5 2-35 0 0,0-1 0 0 0,-1 0 0 0 0,-15 2 0 0 0,21-5-8 0 0,3 0-62 0 0,-1 0 1 0 0,1-1-1 0 0,0 0 1 0 0,-1 0-1 0 0,1 0 1 0 0,0 0-1 0 0,0-1 1 0 0,-1 1-1 0 0,-5-3 1 0 0,9 3-14 0 0,0-1 0 0 0,0 1 1 0 0,0 0-1 0 0,-1-1 0 0 0,1 1 1 0 0,0-1-1 0 0,0 0 0 0 0,0 1 1 0 0,0-1-1 0 0,0 0 0 0 0,0 1 0 0 0,1-1 1 0 0,-1 0-1 0 0,0 0 0 0 0,0 0 1 0 0,1 0-1 0 0,-1 0 0 0 0,0 0 1 0 0,1 0-1 0 0,-1 0 0 0 0,1 0 1 0 0,-1 0-1 0 0,1 0 0 0 0,-1 0 0 0 0,1-1 1 0 0,0 1-1 0 0,0 0 0 0 0,0 0 1 0 0,0 0-1 0 0,0-1 0 0 0,0 1 1 0 0,0 0-1 0 0,0 0 0 0 0,0 0 1 0 0,0 0-1 0 0,0-1 0 0 0,1 0 0 0 0,9-24-1956 0 0,-1 11 994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6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7357 0 0,'23'-21'-75'0'0,"-19"19"209"0"0,-1 0 0 0 0,0-1 0 0 0,0 1 0 0 0,0-1 1 0 0,0 0-1 0 0,-1 0 0 0 0,1 0 0 0 0,2-8 3024 0 0,-12 24-2171 0 0,4 0-715 0 0,0 1-1 0 0,0-1 0 0 0,2 1 0 0 0,-1-1 1 0 0,2 21-1 0 0,9 69 52 0 0,-6-74-273 0 0,11 58-105 0 0,-9-64-721 0 0,-1 0 1 0 0,-1 0-1 0 0,-1 0 0 0 0,-1 0 1 0 0,-1 1-1 0 0,-4 31 1 0 0,0-39-449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6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0 166 5881 0 0,'1'-3'88'0'0,"0"0"0"0"0,0 0 0 0 0,1 0 1 0 0,-1 0-1 0 0,1 0 0 0 0,-1 0 1 0 0,1 1-1 0 0,0-1 0 0 0,0 0 1 0 0,0 1-1 0 0,1 0 0 0 0,-1 0 1 0 0,0 0-1 0 0,1 0 0 0 0,0 0 1 0 0,-1 0-1 0 0,1 0 0 0 0,0 1 0 0 0,0-1 1 0 0,0 1-1 0 0,3-1 0 0 0,18-6 330 0 0,1 2 0 0 0,-1 0 0 0 0,49-4 0 0 0,77 4-419 0 0,-104 6 96 0 0,16 2-83 0 0,-43-1 20 0 0,-1 0 0 0 0,1-1-1 0 0,35-5 1 0 0,-53 5-15 0 0,-1 0 1 0 0,0 0-1 0 0,1 0 0 0 0,-1 0 1 0 0,0 0-1 0 0,1 0 0 0 0,-1 0 0 0 0,0 0 1 0 0,1-1-1 0 0,-1 1 0 0 0,0 0 0 0 0,1 0 1 0 0,-1 0-1 0 0,0 0 0 0 0,1-1 0 0 0,-1 1 1 0 0,0 0-1 0 0,0 0 0 0 0,1-1 0 0 0,-1 1 1 0 0,0 0-1 0 0,0 0 0 0 0,1-1 0 0 0,-1 1 1 0 0,0 0-1 0 0,0-1 0 0 0,0 1 1 0 0,0 0-1 0 0,0-1 0 0 0,1 1 0 0 0,-1 0 1 0 0,0-1-1 0 0,0 1 0 0 0,0 0 0 0 0,0-1 1 0 0,0 0-1 0 0,-9-13 496 0 0,-19-8 29 0 0,15 16-492 0 0,-1 1 0 0 0,0-1 1 0 0,0 2-1 0 0,-28-5 1 0 0,37 8-47 0 0,-1 0 0 0 0,1 1 0 0 0,-1 0 0 0 0,1 0 0 0 0,-1 0 0 0 0,0 1 0 0 0,1-1 1 0 0,-1 1-1 0 0,1 1 0 0 0,0-1 0 0 0,-1 1 0 0 0,1 0 0 0 0,0 0 0 0 0,0 1 0 0 0,0-1 1 0 0,-6 6-1 0 0,7-5 46 0 0,0 0 0 0 0,1 1 0 0 0,0 0 1 0 0,0 0-1 0 0,0 0 0 0 0,0 0 0 0 0,0 0 1 0 0,1 0-1 0 0,0 1 0 0 0,0-1 0 0 0,0 1 0 0 0,1 0 1 0 0,-1 0-1 0 0,1-1 0 0 0,0 1 0 0 0,0 0 0 0 0,1 0 1 0 0,0 0-1 0 0,-1 0 0 0 0,2 0 0 0 0,-1 0 1 0 0,2 8-1 0 0,-1-8-20 0 0,0 1 0 0 0,0-1 0 0 0,1 0 0 0 0,-1 0 1 0 0,1 0-1 0 0,1 0 0 0 0,-1 0 0 0 0,1 0 0 0 0,-1-1 0 0 0,1 1 0 0 0,1-1 1 0 0,-1 1-1 0 0,1-1 0 0 0,-1 0 0 0 0,1-1 0 0 0,0 1 0 0 0,1-1 0 0 0,-1 1 1 0 0,0-1-1 0 0,8 3 0 0 0,-8-4-24 0 0,-1-1 1 0 0,2 0-1 0 0,-1 1 1 0 0,0-1-1 0 0,0-1 1 0 0,0 1-1 0 0,0-1 1 0 0,1 1-1 0 0,-1-1 1 0 0,0 0-1 0 0,0-1 1 0 0,0 1-1 0 0,1-1 1 0 0,-1 0-1 0 0,0 0 1 0 0,6-2-1 0 0,-8 2-19 0 0,0 0 0 0 0,0 0 0 0 0,0 0 0 0 0,0-1 0 0 0,-1 1 0 0 0,1-1 1 0 0,0 1-1 0 0,0-1 0 0 0,-1 0 0 0 0,1 1 0 0 0,-1-1 0 0 0,0 0 0 0 0,1 0 0 0 0,-1 0 0 0 0,0 0 0 0 0,0 0 0 0 0,0 0 0 0 0,-1-1 1 0 0,1 1-1 0 0,0 0 0 0 0,-1 0 0 0 0,1-1 0 0 0,-1 1 0 0 0,0 0 0 0 0,0-1 0 0 0,0 1 0 0 0,0 0 0 0 0,0 0 0 0 0,0-1 0 0 0,-1 1 0 0 0,0-3 1 0 0,-1-5-7 0 0,-1 0 0 0 0,0 0 0 0 0,0 0 0 0 0,-1 0 1 0 0,0 0-1 0 0,-1 1 0 0 0,0 0 0 0 0,0 0 1 0 0,-1 0-1 0 0,0 1 0 0 0,-1 0 0 0 0,-7-8 1 0 0,5 10-31 0 0,12 11-1381 0 0,-3-5 1273 0 0,1 1 1 0 0,-1-1 0 0 0,1 1-1 0 0,0 0 1 0 0,-1-1 0 0 0,1 1-1 0 0,0-1 1 0 0,-1 1-1 0 0,1-1 1 0 0,0 0 0 0 0,0 1-1 0 0,-1-1 1 0 0,1 0 0 0 0,0 1-1 0 0,0-1 1 0 0,1 0-1 0 0,4 2-1065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4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51 7581 0 0,'-1'-2'39'0'0,"0"1"0"0"0,1-1 1 0 0,-1 0-1 0 0,1 0 0 0 0,-1 0 1 0 0,1 0-1 0 0,0 0 1 0 0,0 0-1 0 0,0-3 0 0 0,-2-10 735 0 0,2 15-746 0 0,0 0 0 0 0,0-1 0 0 0,0 1 0 0 0,-1-1 0 0 0,1 1 0 0 0,0 0 0 0 0,0-1 0 0 0,0 1 0 0 0,0 0 0 0 0,0-1 0 0 0,0 1 0 0 0,0 0 0 0 0,0-1 0 0 0,0 1 0 0 0,0-1 0 0 0,0 1 0 0 0,0 0 0 0 0,0-1 0 0 0,0 1 0 0 0,0 0 0 0 0,1-1 0 0 0,-1 1 0 0 0,0 0 0 0 0,0-1 0 0 0,0 1 0 0 0,1 0 0 0 0,-1-1 0 0 0,0 1 0 0 0,0 0 0 0 0,0-1 0 0 0,1 1 0 0 0,-1 0 0 0 0,0 0 0 0 0,1-1 0 0 0,-1 1 0 0 0,0 0 0 0 0,1 0 0 0 0,-1 0 0 0 0,0 0 0 0 0,1-1 0 0 0,-1 1 0 0 0,0 0 0 0 0,1 0 0 0 0,-1 0-16 0 0,1 0 0 0 0,-1 0 0 0 0,0 0 0 0 0,1-1 0 0 0,-1 1 0 0 0,0 0 0 0 0,0 0-1 0 0,1 0 1 0 0,-1 0 0 0 0,0 0 0 0 0,0 0 0 0 0,1 0 0 0 0,-1 0 0 0 0,0 0 0 0 0,0 0 0 0 0,1 0 0 0 0,-1 0-1 0 0,0 1 1 0 0,1-1 0 0 0,-1 0 0 0 0,0 0 0 0 0,0 0 0 0 0,1 0 0 0 0,-1 0 0 0 0,0 0 0 0 0,0 1 0 0 0,0-1 0 0 0,1 0-1 0 0,-1 0 1 0 0,0 0 0 0 0,0 1 0 0 0,0-1 0 0 0,1 0 0 0 0,-1 0 0 0 0,0 0 0 0 0,0 1 0 0 0,0-1 0 0 0,0 0 0 0 0,0 0-1 0 0,0 1 1 0 0,0-1 0 0 0,0 0 0 0 0,1 1 0 0 0,-1-1 0 0 0,0 0 0 0 0,0 0 0 0 0,0 1 0 0 0,0-1 0 0 0,0 0 0 0 0,0 0-1 0 0,-1 1 1 0 0,1-1 0 0 0,0 0 0 0 0,0 1 0 0 0,0-1 0 0 0,-21 117 620 0 0,8-32-260 0 0,-19 126-25 0 0,23-139-327 0 0,2 73-718 0 0,5-135 331 0 0,1 1 0 0 0,1-1 0 0 0,0 1 0 0 0,0-1 0 0 0,1 1 0 0 0,0 0 0 0 0,1-1 0 0 0,0 0 0 0 0,0 1 0 0 0,1-1 1 0 0,6 13-1 0 0,-3-12-537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7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61 7101 0 0,'-1'-3'121'0'0,"0"0"1"0"0,0 0 0 0 0,1 1-1 0 0,-1-1 1 0 0,1-1 0 0 0,-1 1-1 0 0,1 0 1 0 0,1-5-1 0 0,-1 7 41 0 0,0-1-1 0 0,0 1 0 0 0,0 0 0 0 0,0-1 1 0 0,0 1-1 0 0,1 0 0 0 0,-1-1 0 0 0,1 1 0 0 0,-1 0 1 0 0,1 0-1 0 0,-1-1 0 0 0,1 1 0 0 0,0 0 1 0 0,-1 0-1 0 0,1 0 0 0 0,0 0 0 0 0,0 0 0 0 0,0 0 1 0 0,0 0-1 0 0,1-1 0 0 0,-1 2-92 0 0,1 0-1 0 0,-1 0 1 0 0,0 0 0 0 0,0 0-1 0 0,0 1 1 0 0,0-1 0 0 0,0 0-1 0 0,0 1 1 0 0,0-1 0 0 0,0 1-1 0 0,0-1 1 0 0,0 1 0 0 0,-1-1-1 0 0,1 1 1 0 0,0 0 0 0 0,0-1-1 0 0,1 2 1 0 0,14 14 181 0 0,-7-5-181 0 0,0 1 1 0 0,0 0 0 0 0,-2 1-1 0 0,1 0 1 0 0,-2 1 0 0 0,1-1-1 0 0,-2 1 1 0 0,0 0 0 0 0,-1 0-1 0 0,0 1 1 0 0,-1 0 0 0 0,-1-1 0 0 0,0 1-1 0 0,0 15 1 0 0,-2-22-71 0 0,1 0 0 0 0,-1 1-1 0 0,-1-1 1 0 0,1 0 0 0 0,-1 0 0 0 0,-1 0-1 0 0,0 0 1 0 0,0 0 0 0 0,0 0 0 0 0,-4 7 0 0 0,5-14-6 0 0,1-4-39 0 0,0 0-1 0 0,0-1 1 0 0,0 1-1 0 0,0 0 1 0 0,0 0-1 0 0,2-7 1 0 0,-2 7-10 0 0,2-15-15 0 0,2 0 1 0 0,-1 1-1 0 0,2 0 1 0 0,13-34 0 0 0,38-60-243 0 0,-54 106 312 0 0,2-2 0 0 0,-2 1-3 0 0,1 1 0 0 0,0-1 0 0 0,1 1 0 0 0,-1 0-1 0 0,1 0 1 0 0,9-9 0 0 0,-10 12 2 0 0,1 0 1 0 0,-1-1-1 0 0,1 1 1 0 0,0 0 0 0 0,0 1-1 0 0,0-1 1 0 0,0 1-1 0 0,0-1 1 0 0,0 1-1 0 0,0 0 1 0 0,0 1-1 0 0,1-1 1 0 0,-1 1-1 0 0,0 0 1 0 0,5 0-1 0 0,65 2 11 0 0,-73-2-8 0 0,1 0 1 0 0,-1 0 0 0 0,0 0-1 0 0,0 0 1 0 0,1 0 0 0 0,-1 0-1 0 0,0 1 1 0 0,0-1 0 0 0,1 0-1 0 0,-1 1 1 0 0,0-1 0 0 0,0 1-1 0 0,0-1 1 0 0,0 1-1 0 0,0 0 1 0 0,0-1 0 0 0,0 1-1 0 0,2 2 1 0 0,-3-3-1 0 0,1 1 1 0 0,-1 0-1 0 0,0-1 1 0 0,0 1-1 0 0,1 0 1 0 0,-1 0-1 0 0,0-1 0 0 0,0 1 1 0 0,0 0-1 0 0,0-1 1 0 0,0 1-1 0 0,0 0 1 0 0,0 0-1 0 0,0-1 1 0 0,0 1-1 0 0,-1 1 0 0 0,1 1 13 0 0,-8 47 138 0 0,8-49-150 0 0,0 0 0 0 0,-1 0 1 0 0,1 0-1 0 0,-1 0 0 0 0,1 0 1 0 0,-1 0-1 0 0,1 0 1 0 0,-1 0-1 0 0,0 0 0 0 0,1 0 1 0 0,-1 0-1 0 0,0-1 1 0 0,0 1-1 0 0,0 0 0 0 0,1 0 1 0 0,-1-1-1 0 0,0 1 0 0 0,0 0 1 0 0,0-1-1 0 0,0 1 1 0 0,0-1-1 0 0,0 0 0 0 0,-1 1 1 0 0,1-1-1 0 0,-1 1 1 0 0,-69 20 49 0 0,69-20-46 0 0,1 0 0 0 0,-1 0 0 0 0,0 1 1 0 0,0-1-1 0 0,1 1 0 0 0,-1-1 0 0 0,1 1 1 0 0,-1-1-1 0 0,1 1 0 0 0,0 0 0 0 0,-1 0 1 0 0,1-1-1 0 0,0 1 0 0 0,0 0 0 0 0,0 0 1 0 0,1 0-1 0 0,-1 0 0 0 0,0 1 0 0 0,1-1 1 0 0,-1 0-1 0 0,1 0 0 0 0,0 0 0 0 0,0 0 1 0 0,0 1-1 0 0,0 2 0 0 0,-1 5 42 0 0,-1-1 1 0 0,1 1 1 0 0,-1 0-1 0 0,1-1 1 0 0,1 1 0 0 0,0-1-1 0 0,1 1 1 0 0,2 16-1 0 0,-3-25-45 0 0,0-1 0 0 0,0 0 0 0 0,0 0 0 0 0,0 0 0 0 0,0 0 0 0 0,0 0 0 0 0,0 0 0 0 0,0 1-1 0 0,1-1 1 0 0,-1 0 0 0 0,0 0 0 0 0,0 0 0 0 0,0 0 0 0 0,0 0 0 0 0,0 0 0 0 0,0 0 0 0 0,0 0 0 0 0,0 0 0 0 0,1 1-1 0 0,-1-1 1 0 0,0 0 0 0 0,0 0 0 0 0,0 0 0 0 0,0 0 0 0 0,0 0 0 0 0,0 0 0 0 0,1 0 0 0 0,-1 0 0 0 0,0 0 0 0 0,0 0-1 0 0,0 0 1 0 0,0 0 0 0 0,0 0 0 0 0,0 0 0 0 0,1 0 0 0 0,-1 0 0 0 0,0 0 0 0 0,0 0 0 0 0,0 0 0 0 0,0 0 0 0 0,0 0-1 0 0,1 0 1 0 0,-1 0 0 0 0,0-1 0 0 0,0 1 0 0 0,0 0 0 0 0,0 0 0 0 0,0 0 0 0 0,0 0 0 0 0,0 0 0 0 0,0 0-1 0 0,1 0 1 0 0,8-10 98 0 0,8-15-32 0 0,-7 7-64 0 0,-1 0 0 0 0,-1-1 0 0 0,8-27 1 0 0,-14 38-4 0 0,1 0 0 0 0,1 1 0 0 0,-1-1 0 0 0,1 1 1 0 0,0 0-1 0 0,1 0 0 0 0,-1 0 0 0 0,10-9 0 0 0,-11 13 3 0 0,1-1 0 0 0,-1 1 0 0 0,1 0 0 0 0,0 1-1 0 0,-1-1 1 0 0,1 1 0 0 0,0-1 0 0 0,1 1 0 0 0,-1 0-1 0 0,0 1 1 0 0,1-1 0 0 0,-1 1 0 0 0,0 0 0 0 0,1 0-1 0 0,0 0 1 0 0,7 0 0 0 0,-11 1-3 0 0,1 0 0 0 0,0 0 0 0 0,-1 0 0 0 0,1 1 1 0 0,-1-1-1 0 0,1 0 0 0 0,-1 1 0 0 0,1-1 0 0 0,-1 1 0 0 0,1-1 0 0 0,-1 1 0 0 0,1 0 1 0 0,-1-1-1 0 0,0 1 0 0 0,1 0 0 0 0,-1 0 0 0 0,0 0 0 0 0,0 0 0 0 0,1 1 0 0 0,0 0 0 0 0,0 1 4 0 0,-1 0-1 0 0,0-1 0 0 0,1 1 0 0 0,-1 0 0 0 0,0 0 1 0 0,0-1-1 0 0,-1 1 0 0 0,1 0 0 0 0,0 0 1 0 0,-1 4-1 0 0,1 7 2 0 0,-2 0 1 0 0,0-1 0 0 0,-4 25 0 0 0,3-32-21 0 0,1 4-13 0 0,-2 11-607 0 0,-1-1 0 0 0,0 0 0 0 0,-1-1 0 0 0,-2 1 0 0 0,0-1 0 0 0,-10 20 0 0 0,1-15-743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7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431 201 8133 0 0,'1'-45'23'0'0,"1"31"273"0"0,-1 0-1 0 0,-1 0 1 0 0,-1 0 0 0 0,0 0 0 0 0,0 0 0 0 0,-2 0 0 0 0,-4-15 0 0 0,7 27-259 0 0,-1 1 1 0 0,0-1-1 0 0,0 1 1 0 0,1-1-1 0 0,-1 1 1 0 0,0-1-1 0 0,0 1 1 0 0,-1 0-1 0 0,1-1 1 0 0,0 1-1 0 0,0 0 1 0 0,0 0-1 0 0,-1 0 1 0 0,1 0-1 0 0,-1 0 1 0 0,1 0-1 0 0,-1 1 1 0 0,-2-2-1 0 0,1 1-3 0 0,0 0 0 0 0,-1 0-1 0 0,0 1 1 0 0,1-1 0 0 0,-1 1-1 0 0,1 0 1 0 0,-1 0 0 0 0,-5 1-1 0 0,-5 1 9 0 0,-1 2 0 0 0,0-1-1 0 0,-17 9 1 0 0,24-9 7 0 0,-17 6 193 0 0,-45 22 0 0 0,61-26-176 0 0,1 1 0 0 0,-1-1 0 0 0,1 1 0 0 0,0 1 0 0 0,1-1 0 0 0,-1 1 0 0 0,1 1 0 0 0,-6 7 0 0 0,11-12-53 0 0,1-1 0 0 0,-1 0 0 0 0,1 1 0 0 0,-1-1 0 0 0,1 1 0 0 0,0 0 0 0 0,0-1 0 0 0,0 1 0 0 0,1 0 0 0 0,-1 0 0 0 0,0-1 0 0 0,1 6 0 0 0,0-6 6 0 0,0 0 0 0 0,0 0 0 0 0,1-1-1 0 0,-1 1 1 0 0,0 0 0 0 0,1-1 0 0 0,0 1-1 0 0,-1 0 1 0 0,1-1 0 0 0,0 1 0 0 0,0 0-1 0 0,0-1 1 0 0,0 0 0 0 0,0 1 0 0 0,3 2-1 0 0,-1-1 11 0 0,1 0 1 0 0,0-1-1 0 0,1 1 0 0 0,-1-1 0 0 0,0 0 0 0 0,1 0 0 0 0,-1 0 0 0 0,1 0 0 0 0,0-1 0 0 0,0 0 0 0 0,-1 0 0 0 0,1 0 1 0 0,7 0-1 0 0,6 0-33 0 0,0 0 1 0 0,0-1-1 0 0,-1-1 1 0 0,1-1 0 0 0,-1-1-1 0 0,1 0 1 0 0,29-10-1 0 0,-47 13 2 0 0,0 0 0 0 0,1 0 0 0 0,-1 0 0 0 0,0 0-1 0 0,0 0 1 0 0,0 0 0 0 0,0 0 0 0 0,0 0 0 0 0,0 0-1 0 0,0 0 1 0 0,0 0 0 0 0,1 0 0 0 0,-1 0 0 0 0,0 0 0 0 0,0 0-1 0 0,0 0 1 0 0,0 0 0 0 0,0 0 0 0 0,0 0 0 0 0,0 0-1 0 0,0 0 1 0 0,0 0 0 0 0,1-1 0 0 0,-1 1 0 0 0,0 0 0 0 0,0 0-1 0 0,0 0 1 0 0,0 0 0 0 0,0 0 0 0 0,0 0 0 0 0,0 0 0 0 0,0 0-1 0 0,0 0 1 0 0,0-1 0 0 0,0 1 0 0 0,0 0 0 0 0,0 0-1 0 0,0 0 1 0 0,0 0 0 0 0,0 0 0 0 0,0 0 0 0 0,0 0 0 0 0,0-1-1 0 0,0 1 1 0 0,0 0 0 0 0,0 0 0 0 0,0 0 0 0 0,0 0-1 0 0,0 0 1 0 0,0 0 0 0 0,0 0 0 0 0,0 0 0 0 0,0-1 0 0 0,0 1-1 0 0,0 0 1 0 0,0 0 0 0 0,0 0 0 0 0,-1 0 0 0 0,-8-4-72 0 0,-14 1-2 0 0,-1 3 105 0 0,0 2-1 0 0,0 1 0 0 0,0 1 1 0 0,1 1-1 0 0,-1 1 0 0 0,1 1 1 0 0,0 1-1 0 0,1 1 0 0 0,-23 13 1 0 0,39-19 40 0 0,1 0 0 0 0,0 1 0 0 0,0-1 0 0 0,0 1 0 0 0,0 0 1 0 0,1 1-1 0 0,-5 4 0 0 0,8-7-36 0 0,-1 0 0 0 0,1 0 0 0 0,0 0 0 0 0,0-1 0 0 0,0 1 0 0 0,0 0 0 0 0,0 1 0 0 0,0-1 0 0 0,0 0 0 0 0,1 0 0 0 0,-1 0 0 0 0,1 0 1 0 0,-1 0-1 0 0,1 1 0 0 0,0-1 0 0 0,0 0 0 0 0,0 0 0 0 0,0 1 0 0 0,0-1 0 0 0,1 0 0 0 0,-1 0 0 0 0,1 3 0 0 0,1-1 4 0 0,0-1 0 0 0,-1 1-1 0 0,1-1 1 0 0,0 0 0 0 0,1 1 0 0 0,-1-1 0 0 0,1 0-1 0 0,-1 0 1 0 0,1-1 0 0 0,0 1 0 0 0,0 0 0 0 0,0-1-1 0 0,0 0 1 0 0,4 2 0 0 0,0 0-23 0 0,1-1 0 0 0,-1 0 0 0 0,1 0-1 0 0,-1-1 1 0 0,1 0 0 0 0,12 2 0 0 0,2-2-250 0 0,1-1-1 0 0,-1-1 0 0 0,0 0 1 0 0,24-5-1 0 0,1-2-1740 0 0,0-1 0 0 0,54-17 0 0 0,-77 18 727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8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33 294 5973 0 0,'-2'-1'150'0'0,"-1"-1"1"0"0,1 1 0 0 0,-1-1 0 0 0,1 0 0 0 0,-1 1-1 0 0,1-1 1 0 0,0 0 0 0 0,-3-4 0 0 0,4 6-7 0 0,1-1 0 0 0,-1 0 0 0 0,0 0 0 0 0,0 0 0 0 0,1 0 0 0 0,-1 1 0 0 0,1-1-1 0 0,-1 0 1 0 0,1 0 0 0 0,-1 0 0 0 0,1 0 0 0 0,0 0 0 0 0,-1 0 0 0 0,1-1 0 0 0,0 1 0 0 0,0 0 0 0 0,0 0 0 0 0,0 0 0 0 0,0 0 0 0 0,0 0 0 0 0,0 0 0 0 0,0 0-1 0 0,0 0 1 0 0,1-2 0 0 0,0 2-63 0 0,0 0 0 0 0,0 0 0 0 0,0 1 0 0 0,0-1-1 0 0,0 0 1 0 0,0 1 0 0 0,0-1 0 0 0,0 1 0 0 0,0-1-1 0 0,0 1 1 0 0,0 0 0 0 0,1-1 0 0 0,-1 1 0 0 0,0 0 0 0 0,0 0-1 0 0,0 0 1 0 0,1 0 0 0 0,-1 0 0 0 0,0 0 0 0 0,0 0-1 0 0,0 0 1 0 0,1 1 0 0 0,0-1 0 0 0,33 9 469 0 0,-31-8-453 0 0,1 0-46 0 0,-1 1 0 0 0,1-1 1 0 0,-1 1-1 0 0,0 0 1 0 0,0 0-1 0 0,0 1 0 0 0,0-1 1 0 0,0 1-1 0 0,0 0 1 0 0,-1 0-1 0 0,7 6 0 0 0,-9-7-44 0 0,0-1 0 0 0,0 1 0 0 0,0 0 0 0 0,0 0 0 0 0,0 0 0 0 0,0 0 0 0 0,0 0 0 0 0,-1-1 0 0 0,1 2 0 0 0,-1-1 0 0 0,1 0 0 0 0,-1 0 0 0 0,0 0 0 0 0,0 0 0 0 0,1 0-1 0 0,-2 0 1 0 0,1 0 0 0 0,0 0 0 0 0,0 0 0 0 0,-1 0 0 0 0,1 0 0 0 0,-1 0 0 0 0,0 0 0 0 0,1 0 0 0 0,-1 0 0 0 0,0 0 0 0 0,0 0 0 0 0,-2 2 0 0 0,2-2-3 0 0,-15 21 9 0 0,15-22-14 0 0,0 0 0 0 0,1 1 0 0 0,-1-1 0 0 0,0 0 0 0 0,0 0 0 0 0,-1 0 0 0 0,1 0 0 0 0,0-1 0 0 0,0 1 0 0 0,0 0 0 0 0,-1 0 0 0 0,1-1 0 0 0,0 1 0 0 0,-1-1 0 0 0,1 1 0 0 0,-2 0 0 0 0,29-46-109 0 0,-25 44 108 0 0,3-6 52 0 0,2 1 0 0 0,-1-1 0 0 0,1 1-1 0 0,0 0 1 0 0,10-8 0 0 0,-15 13-27 0 0,0 0 0 0 0,1 0 0 0 0,-1 0 1 0 0,0 0-1 0 0,1 1 0 0 0,-1-1 0 0 0,1 0 0 0 0,-1 1 1 0 0,1-1-1 0 0,0 1 0 0 0,-1 0 0 0 0,1 0 0 0 0,-1-1 1 0 0,1 1-1 0 0,0 0 0 0 0,-1 0 0 0 0,1 0 0 0 0,-1 1 1 0 0,1-1-1 0 0,0 0 0 0 0,-1 1 0 0 0,1-1 0 0 0,-1 1 1 0 0,1-1-1 0 0,-1 1 0 0 0,1 0 0 0 0,-1-1 0 0 0,0 1 1 0 0,1 0-1 0 0,-1 0 0 0 0,0 0 0 0 0,0 0 0 0 0,1 0 1 0 0,-1 1-1 0 0,0-1 0 0 0,0 0 0 0 0,1 2 0 0 0,4 6 141 0 0,0 0-1 0 0,7 17 1 0 0,-10-20-199 0 0,-1 0 1 0 0,1 0-1 0 0,1 0 1 0 0,-1-1 0 0 0,1 1-1 0 0,-1-1 1 0 0,2 0 0 0 0,-1 0-1 0 0,0-1 1 0 0,8 7-1 0 0,-9-10-155 0 0,-1 0 0 0 0,1 0 0 0 0,0 0 0 0 0,-1 0 0 0 0,1-1 0 0 0,0 1 0 0 0,-1-1 0 0 0,1 0-1 0 0,0 0 1 0 0,0 0 0 0 0,0 0 0 0 0,-1 0 0 0 0,1-1 0 0 0,0 1 0 0 0,-1-1 0 0 0,1 1 0 0 0,0-1-1 0 0,-1 0 1 0 0,1 0 0 0 0,-1-1 0 0 0,1 1 0 0 0,-1 0 0 0 0,1-1 0 0 0,-1 1 0 0 0,2-3 0 0 0,7-4-744 0 0,-1 0 1 0 0,0-1 0 0 0,15-17-1 0 0,-18 16 877 0 0,0-1 0 0 0,0 1 0 0 0,-1-1 0 0 0,-1 0 0 0 0,0-1 0 0 0,0 0 0 0 0,-1 1 0 0 0,0-1 0 0 0,-1-1 0 0 0,1-12 0 0 0,5-12 299 0 0,16-99 1864 0 0,-24 126-1848 0 0,-1 8-203 0 0,0 1 0 0 0,0 0 0 0 0,0-1 0 0 0,0 1-1 0 0,0-1 1 0 0,0 1 0 0 0,1 0 0 0 0,-1-1 0 0 0,0 1 0 0 0,1 0 0 0 0,-1-1 0 0 0,1 1 0 0 0,-1 0 0 0 0,1 0 0 0 0,0-1 0 0 0,0 1-1 0 0,-1 0 1 0 0,1 0 0 0 0,2-2 0 0 0,-3 3-37 0 0,0 0-1 0 0,1 1 1 0 0,-1-1 0 0 0,0 0-1 0 0,1 0 1 0 0,-1 0 0 0 0,0 0-1 0 0,0 0 1 0 0,1 0-1 0 0,-1 1 1 0 0,0-1 0 0 0,0 0-1 0 0,1 0 1 0 0,-1 0-1 0 0,0 1 1 0 0,0-1 0 0 0,0 0-1 0 0,1 0 1 0 0,-1 1-1 0 0,0-1 1 0 0,0 0 0 0 0,0 1-1 0 0,0-1 1 0 0,0 0 0 0 0,0 0-1 0 0,0 1 1 0 0,1-1-1 0 0,-1 0 1 0 0,0 1 0 0 0,0-1-1 0 0,0 0 1 0 0,0 0-1 0 0,0 1 1 0 0,0-1 0 0 0,0 0-1 0 0,-1 1 1 0 0,1-1-1 0 0,0 0 1 0 0,0 1 0 0 0,0-1-1 0 0,-1 22 247 0 0,0-16-155 0 0,-1 34 353 0 0,-7 44 1 0 0,4-58-473 0 0,2 0 0 0 0,1 1 0 0 0,1 0 0 0 0,1-1 0 0 0,5 31 0 0 0,-4 2-2579 0 0,0-50 1667 0 0,-8-1-120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8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9 122 8397 0 0,'0'0'34'0'0,"-1"0"0"0"0,1 0 0 0 0,-1 0 1 0 0,1 0-1 0 0,-1-1 0 0 0,1 1 0 0 0,0 0 0 0 0,-1 0 1 0 0,1-1-1 0 0,0 1 0 0 0,-1 0 0 0 0,1 0 0 0 0,-1-1 1 0 0,1 1-1 0 0,0 0 0 0 0,0-1 0 0 0,-1 1 0 0 0,1-1 1 0 0,0 1-1 0 0,0 0 0 0 0,-1-1 0 0 0,1 1 0 0 0,0-1 1 0 0,0 1-1 0 0,0-1 0 0 0,0 1 0 0 0,0-1 0 0 0,0 1 0 0 0,0 0 1 0 0,0-1-1 0 0,0 1 0 0 0,0-1 0 0 0,0 1 0 0 0,0-1 1 0 0,0 1-1 0 0,0-1 0 0 0,0 1 0 0 0,0-1 0 0 0,0 1 1 0 0,0 0-1 0 0,1-1 0 0 0,-1 1 0 0 0,0-1 0 0 0,0 1 1 0 0,1 0-1 0 0,-1-1 0 0 0,0 1 0 0 0,0-1 0 0 0,2 1 1 0 0,0-2 64 0 0,0 0 0 0 0,1 1 0 0 0,-1 0 0 0 0,1 0-1 0 0,-1 0 1 0 0,1 0 0 0 0,0 0 0 0 0,-1 0 0 0 0,7 0 0 0 0,45-5-431 0 0,88 2 0 0 0,-115 4-22 0 0,-27 0 347 0 0,0 0 1 0 0,0 0-1 0 0,0 0 1 0 0,1 0-1 0 0,-1 0 1 0 0,0 0 0 0 0,0 0-1 0 0,0 0 1 0 0,0 0-1 0 0,1 0 1 0 0,-1 0-1 0 0,0 0 1 0 0,0 0-1 0 0,0 0 1 0 0,1 0 0 0 0,-1 0-1 0 0,0 0 1 0 0,0 0-1 0 0,0 0 1 0 0,0-1-1 0 0,1 1 1 0 0,-1 0-1 0 0,0 0 1 0 0,0 0 0 0 0,0 0-1 0 0,0 0 1 0 0,0 0-1 0 0,0-1 1 0 0,1 1-1 0 0,-1 0 1 0 0,0 0 0 0 0,0 0-1 0 0,0 0 1 0 0,0-1-1 0 0,0 1 1 0 0,0 0-1 0 0,-3-9-82 0 0,-17-14 255 0 0,8 10 148 0 0,10 10-213 0 0,-1 0 175 0 0,0-1-1 0 0,1 1 1 0 0,0-1-1 0 0,0 1 1 0 0,0-1 0 0 0,-2-6-1 0 0,2 34 469 0 0,-4 29-1 0 0,0-12-373 0 0,-1 3-165 0 0,4-32-200 0 0,1-1-1 0 0,0 1 0 0 0,1 0 0 0 0,0 18 0 0 0,1-29-48 0 0,1 1-1 0 0,-1 0 1 0 0,0-1-1 0 0,1 1 1 0 0,-1-1 0 0 0,1 1-1 0 0,0-1 1 0 0,-1 1-1 0 0,1-1 1 0 0,0 0-1 0 0,0 1 1 0 0,0-1-1 0 0,0 0 1 0 0,0 0-1 0 0,0 1 1 0 0,0-1 0 0 0,0 0-1 0 0,1 0 1 0 0,-1 0-1 0 0,0 0 1 0 0,1-1-1 0 0,-1 1 1 0 0,0 0-1 0 0,4 1 1 0 0,-2-1-43 0 0,-3-1 32 0 0,0 0-1 0 0,1 0 0 0 0,-1 0 1 0 0,0 1-1 0 0,1-1 1 0 0,-1 0-1 0 0,0 0 0 0 0,1 0 1 0 0,-1 0-1 0 0,0 1 1 0 0,1-1-1 0 0,-1 0 0 0 0,0 0 1 0 0,0 1-1 0 0,1-1 1 0 0,-1 0-1 0 0,0 0 0 0 0,0 1 1 0 0,0-1-1 0 0,1 0 1 0 0,-1 1-1 0 0,0-1 0 0 0,0 0 1 0 0,0 1-1 0 0,0-1 1 0 0,0 0-1 0 0,0 1 1 0 0,5-1-1223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9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42 8037 0 0,'0'-12'-112'0'0,"0"2"108"0"0,-4-2 36 0 0,11 8 28 0 0,-7 2 68 0 0,-5 0-72 0 0,5 6 4 0 0,-2-4 116 0 0,4 3-108 0 0,0-2-36 0 0,1 6-28 0 0,-3-4-56 0 0,4 5-108 0 0,2-1-132 0 0,1-3-16 0 0,-3 5-244 0 0,3-2-276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9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69 8229 0 0,'-1'-3'0'0'0,"0"0"1"0"0,0 0 0 0 0,0-1-1 0 0,0 1 1 0 0,0 0 0 0 0,1-1-1 0 0,-1 1 1 0 0,1-7 0 0 0,0 9 76 0 0,0-1 0 0 0,0 1 0 0 0,0-1 0 0 0,0 1 0 0 0,1-1 0 0 0,-1 1 1 0 0,0 0-1 0 0,1-1 0 0 0,0 1 0 0 0,-1 0 0 0 0,1-1 0 0 0,0 1 0 0 0,-1 0 0 0 0,1 0 1 0 0,0 0-1 0 0,0-1 0 0 0,0 1 0 0 0,0 0 0 0 0,0 0 0 0 0,0 0 0 0 0,0 1 0 0 0,0-1 0 0 0,3-2 1 0 0,-3 3-28 0 0,-1 0 1 0 0,1 0-1 0 0,0 0 1 0 0,-1-1 0 0 0,1 1-1 0 0,0 0 1 0 0,-1 0-1 0 0,1 0 1 0 0,0 0 0 0 0,-1 0-1 0 0,1 0 1 0 0,0 0 0 0 0,-1 0-1 0 0,1 0 1 0 0,0 0-1 0 0,-1 1 1 0 0,1-1 0 0 0,0 0-1 0 0,-1 0 1 0 0,1 0-1 0 0,-1 1 1 0 0,1-1 0 0 0,0 0-1 0 0,-1 1 1 0 0,1-1-1 0 0,-1 1 1 0 0,1-1 0 0 0,-1 1-1 0 0,1-1 1 0 0,-1 1-1 0 0,0-1 1 0 0,1 1 0 0 0,-1-1-1 0 0,0 1 1 0 0,1-1 0 0 0,-1 1-1 0 0,0 0 1 0 0,1-1-1 0 0,-1 1 1 0 0,0 0 0 0 0,0 0-1 0 0,7 34 647 0 0,-5-26-490 0 0,2 24-288 0 0,0 1 1 0 0,-2-1-1 0 0,-2 1 1 0 0,-1 0-1 0 0,-9 56 1 0 0,8-83-432 0 0,0 0 1 0 0,0-1-1 0 0,0 1 0 0 0,-7 11 1 0 0,8-15 212 0 0,0 0 0 0 0,-1-1 0 0 0,1 1 1 0 0,-1-1-1 0 0,0 1 0 0 0,0-1 0 0 0,1 0 1 0 0,-2 0-1 0 0,1 0 0 0 0,0 0 0 0 0,0 0 1 0 0,-1 0-1 0 0,-2 1 0 0 0,0 0-596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09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0 155 7133 0 0,'2'-17'620'0'0,"0"13"-368"0"0,-1 0 0 0 0,1 0 0 0 0,0 1 0 0 0,0-1 0 0 0,1 1 0 0 0,-1 0 0 0 0,1-1 0 0 0,-1 1-1 0 0,1 0 1 0 0,5-4 0 0 0,3 0 18 0 0,1 1 0 0 0,1-1 0 0 0,-1 2 0 0 0,1 0 0 0 0,0 0 0 0 0,0 1 0 0 0,15-2 0 0 0,0 1-179 0 0,0 2 1 0 0,43 0-1 0 0,-15 7-77 0 0,-55-4 223 0 0,-19-7 1339 0 0,11 0-597 0 0,6 19-763 0 0,1-1-267 0 0,0-7 55 0 0,0-1-1 0 0,1 1 1 0 0,-1 0 0 0 0,0-1 0 0 0,1 1 0 0 0,0-1 0 0 0,0 0-1 0 0,0 1 1 0 0,0-1 0 0 0,1 0 0 0 0,-1 1 0 0 0,1-1 0 0 0,0 0-1 0 0,0 0 1 0 0,0 0 0 0 0,0-1 0 0 0,0 1 0 0 0,3 2 0 0 0,-2-3-5 0 0,0 0 1 0 0,-1 0 0 0 0,1-1 0 0 0,0 1-1 0 0,0-1 1 0 0,0 0 0 0 0,0 0 0 0 0,0 0 0 0 0,1 0-1 0 0,-1 0 1 0 0,0-1 0 0 0,0 1 0 0 0,0-1-1 0 0,1 0 1 0 0,-1 0 0 0 0,0 0 0 0 0,0 0-1 0 0,1-1 1 0 0,-1 0 0 0 0,4 0 0 0 0,0-2-17 0 0,0 0 0 0 0,-1 0 0 0 0,1 0 1 0 0,-1-1-1 0 0,1 0 0 0 0,-1 0 0 0 0,0 0 0 0 0,10-11 1 0 0,-2 1 13 0 0,0-1 0 0 0,12-17 0 0 0,-8 7 147 0 0,-22 35 22 0 0,1 2-1 0 0,0-1 1 0 0,-2 19 0 0 0,2-11 19 0 0,-13 97 912 0 0,-1 123 0 0 0,-6 62-71 0 0,20-284-985 0 0,0 0-1 0 0,-1 0 0 0 0,-6 16 1 0 0,7-27-25 0 0,1 1 1 0 0,-1-1-1 0 0,-1 0 1 0 0,1 0 0 0 0,-1 0-1 0 0,0-1 1 0 0,0 1-1 0 0,0-1 1 0 0,-1 0 0 0 0,-7 7-1 0 0,10-11-9 0 0,1 1-1 0 0,-1-1 0 0 0,0 0 1 0 0,1 1-1 0 0,-1-1 0 0 0,0 0 1 0 0,0 0-1 0 0,0 0 1 0 0,0 0-1 0 0,0-1 0 0 0,0 1 1 0 0,0 0-1 0 0,0-1 0 0 0,0 0 1 0 0,0 1-1 0 0,0-1 0 0 0,-1 0 1 0 0,1 0-1 0 0,0 0 1 0 0,0 0-1 0 0,0 0 0 0 0,0-1 1 0 0,0 1-1 0 0,0-1 0 0 0,0 1 1 0 0,0-1-1 0 0,0 0 1 0 0,0 0-1 0 0,0 0 0 0 0,0 0 1 0 0,0 0-1 0 0,0 0 0 0 0,1-1 1 0 0,-1 1-1 0 0,0 0 0 0 0,1-1 1 0 0,-1 1-1 0 0,1-1 1 0 0,0 0-1 0 0,-1 1 0 0 0,1-1 1 0 0,0 0-1 0 0,-1-3 0 0 0,-3-4 3 0 0,1 0-1 0 0,0 1 0 0 0,1-1 0 0 0,0 0 0 0 0,1-1 1 0 0,-1 1-1 0 0,2 0 0 0 0,-2-16 0 0 0,3 10 2 0 0,1 0 0 0 0,0 0-1 0 0,1 0 1 0 0,1 0 0 0 0,0 0 0 0 0,1 1-1 0 0,0-1 1 0 0,1 1 0 0 0,1 0-1 0 0,0 0 1 0 0,1 1 0 0 0,1 0 0 0 0,0 0-1 0 0,0 1 1 0 0,1 0 0 0 0,1 0-1 0 0,15-14 1 0 0,-12 14 120 0 0,0 1 0 0 0,1 1 0 0 0,0 0 0 0 0,1 0 0 0 0,0 2 0 0 0,1 0-1 0 0,-1 0 1 0 0,1 2 0 0 0,1 0 0 0 0,-1 1 0 0 0,1 0 0 0 0,0 1 0 0 0,0 1 0 0 0,32-1 0 0 0,19 6 473 0 0,-63-2-564 0 0,1 1 0 0 0,0 0-1 0 0,-1 1 1 0 0,1-1 0 0 0,-1 1-1 0 0,1 0 1 0 0,-1 1 0 0 0,0-1-1 0 0,7 5 1 0 0,-11-7-34 0 0,-1 1 1 0 0,1-1 0 0 0,0 1-1 0 0,-1-1 1 0 0,1 1 0 0 0,0-1-1 0 0,-1 1 1 0 0,1-1-1 0 0,-1 1 1 0 0,1 0 0 0 0,-1-1-1 0 0,1 1 1 0 0,-1 0-1 0 0,0 0 1 0 0,1-1 0 0 0,-1 1-1 0 0,0 0 1 0 0,1 0-1 0 0,-1-1 1 0 0,0 1 0 0 0,0 0-1 0 0,0 0 1 0 0,0 0 0 0 0,0-1-1 0 0,0 1 1 0 0,0 0-1 0 0,0 0 1 0 0,0 1 0 0 0,-1 0-4 0 0,0-1 0 0 0,0 1 1 0 0,1 0-1 0 0,-2-1 1 0 0,1 1-1 0 0,0-1 1 0 0,0 1-1 0 0,0-1 0 0 0,-1 0 1 0 0,1 1-1 0 0,-1-1 1 0 0,-1 1-1 0 0,-6 4-6 0 0,-1 0 0 0 0,0-1 1 0 0,-12 5-1 0 0,21-10 8 0 0,-9 6-245 0 0,1-2-729 0 0,9-4 879 0 0,0 0-1 0 0,0 0 1 0 0,-1 0-1 0 0,1 0 1 0 0,0-1-1 0 0,0 1 1 0 0,0 0-1 0 0,-1 0 1 0 0,1-1-1 0 0,0 1 1 0 0,0 0-1 0 0,0 0 1 0 0,0-1-1 0 0,-1 1 1 0 0,1 0-1 0 0,0 0 1 0 0,0-1-1 0 0,0 1 1 0 0,0 0-1 0 0,0-1 1 0 0,0 1-1 0 0,0 0 1 0 0,0 0-1 0 0,0-1 1 0 0,0 1-1 0 0,0 0 1 0 0,0-1-1 0 0,0 1 1 0 0,0 0-1 0 0,0-1 1 0 0,0 1-1 0 0,0 0 8 0 0,0-1-1 0 0,0 1 0 0 0,0 0 1 0 0,0-1-1 0 0,0 1 1 0 0,0 0-1 0 0,0 0 1 0 0,0-1-1 0 0,0 1 1 0 0,-1 0-1 0 0,1-1 0 0 0,0 1 1 0 0,0 0-1 0 0,0 0 1 0 0,0 0-1 0 0,-1-1 1 0 0,1 1-1 0 0,0 0 0 0 0,0 0 1 0 0,0 0-1 0 0,-1-1 1 0 0,1 1-1 0 0,0 0 1 0 0,0 0-1 0 0,-1 0 0 0 0,1 0 1 0 0,0 0-1 0 0,-1-1 1 0 0,1 1-1 0 0,0 0 1 0 0,0 0-1 0 0,-1 0 1 0 0,1 0-1 0 0,0 0 0 0 0,-1 0 1 0 0,0 0-275 0 0,-8-2-1874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1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64 9569 0 0,'7'-48'2503'0'0,"-8"47"-2430"0"0,1 1 0 0 0,0-1 1 0 0,0 1-1 0 0,0-1 0 0 0,0 1 1 0 0,0-1-1 0 0,1 0 0 0 0,-1 1 0 0 0,0-1 1 0 0,0 1-1 0 0,0-1 0 0 0,0 1 1 0 0,1-1-1 0 0,-1 0 0 0 0,0 1 1 0 0,0-1-1 0 0,1 1 0 0 0,-1-1 1 0 0,0 1-1 0 0,1 0 0 0 0,-1-1 0 0 0,1 1 1 0 0,-1-1-1 0 0,0 1 0 0 0,1 0 1 0 0,-1-1-1 0 0,1 1 0 0 0,-1 0 1 0 0,1-1-1 0 0,-1 1 0 0 0,1 0 0 0 0,0 0 1 0 0,-1 0-1 0 0,1-1 0 0 0,-1 1 1 0 0,1 0-1 0 0,-1 0 0 0 0,1 0 1 0 0,0 0-1 0 0,-1 0 0 0 0,1 0 0 0 0,-1 0 1 0 0,1 0-1 0 0,-1 0 0 0 0,1 0 1 0 0,0 1-1 0 0,-1-1 0 0 0,1 0 1 0 0,-1 0-1 0 0,1 0 0 0 0,-1 1 0 0 0,1-1 1 0 0,-1 0-1 0 0,1 1 0 0 0,-1-1 1 0 0,1 0-1 0 0,-1 1 0 0 0,1-1 1 0 0,-1 1-1 0 0,0-1 0 0 0,1 1 0 0 0,-1-1 1 0 0,0 1-1 0 0,1-1 0 0 0,-1 1 1 0 0,0-1-1 0 0,0 1 0 0 0,1 0 1 0 0,1 4 141 0 0,0 0 1 0 0,0 0 0 0 0,-1 0 0 0 0,0 0 0 0 0,0 0 0 0 0,0 0 0 0 0,0 11 0 0 0,-1 44 1164 0 0,-1-33-737 0 0,2 18 10 0 0,1 0-1 0 0,3-1 1 0 0,1 1-1 0 0,3-1 1 0 0,14 45 0 0 0,-10-40-554 0 0,-2 2 1 0 0,-3-1 0 0 0,-2 1-1 0 0,-2 1 1 0 0,-3 81 0 0 0,-41 259 309 0 0,40-389-405 0 0,-92 463 542 0 0,35-207 28 0 0,52-238-537 0 0,1-2-18 0 0,0 1 1 0 0,-1 33-1 0 0,6-52 55 0 0,-1-1-75 0 0,1 0-1 0 0,-1 0 1 0 0,0 0 0 0 0,0 1-1 0 0,0-1 1 0 0,0 0 0 0 0,1 0 0 0 0,-1 0-1 0 0,0 1 1 0 0,0-1 0 0 0,0 0-1 0 0,0 0 1 0 0,0 0 0 0 0,0 1 0 0 0,1-1-1 0 0,-1 0 1 0 0,0 0 0 0 0,0 0-1 0 0,0 1 1 0 0,0-1 0 0 0,0 0 0 0 0,0 0-1 0 0,0 1 1 0 0,0-1 0 0 0,0 0-1 0 0,0 0 1 0 0,0 1 0 0 0,0-1 0 0 0,0 0-1 0 0,0 0 1 0 0,0 0 0 0 0,0 1-1 0 0,-1-1 1 0 0,1 0 0 0 0,0 0 0 0 0,0 1-1 0 0,0-1 1 0 0,0 0 0 0 0,-1 0-1 0 0,-1 13-27 0 0,1-1-1 0 0,0 1 0 0 0,1 13 0 0 0,0-20-7 0 0,23-9-93 0 0,80-17-147 0 0,112-7-1 0 0,110 7-29 0 0,-215 15 251 0 0,543-16-1 0 0,-635 20 55 0 0,-3 1 5 0 0,-1-1 0 0 0,0 0 0 0 0,19-5-1 0 0,-33 6-1 0 0,1 0 0 0 0,-1 0 0 0 0,0 0 0 0 0,1 0-1 0 0,-1 0 1 0 0,0 0 0 0 0,0 0 0 0 0,1 0 0 0 0,-1 0-1 0 0,0 0 1 0 0,0 0 0 0 0,1-1 0 0 0,-1 1-1 0 0,0 0 1 0 0,0 0 0 0 0,1 0 0 0 0,-1 0 0 0 0,0 0-1 0 0,0-1 1 0 0,1 1 0 0 0,-1 0 0 0 0,0 0 0 0 0,0 0-1 0 0,0-1 1 0 0,1 1 0 0 0,-1 0 0 0 0,0 0 0 0 0,0 0-1 0 0,0-1 1 0 0,0 1 0 0 0,0 0 0 0 0,0 0 0 0 0,0-1-1 0 0,1 1 1 0 0,-1 0 0 0 0,0-1 0 0 0,0 1 0 0 0,0 0-1 0 0,0 0 1 0 0,0-1 0 0 0,0 1 0 0 0,0-1-1 0 0,-12-6-4 0 0,-22-2-70 0 0,33 9 63 0 0,-12-2-459 0 0,0 2 0 0 0,0-1 0 0 0,0 1 0 0 0,-19 3 0 0 0,28-2 797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15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19 239 6721 0 0,'-5'-19'395'0'0,"1"1"0"0"0,0-1 0 0 0,2 0 0 0 0,0 0 0 0 0,1 0 0 0 0,2-29 0 0 0,-1 16 1559 0 0,3 7 422 0 0,-2 24-2177 0 0,-1-1 0 0 0,0 1 0 0 0,1 0 1 0 0,-1 0-1 0 0,1-1 0 0 0,-1 1 0 0 0,1 0 0 0 0,-1 0 1 0 0,1 0-1 0 0,0 0 0 0 0,0 0 0 0 0,-1 0 1 0 0,1 0-1 0 0,0 0 0 0 0,0 0 0 0 0,0 0 0 0 0,2-1 1 0 0,-2 3-91 0 0,1 1 0 0 0,-1-1 1 0 0,1 0-1 0 0,-1 1 1 0 0,0-1-1 0 0,1 1 1 0 0,-1 0-1 0 0,0-1 0 0 0,0 1 1 0 0,0 0-1 0 0,0 0 1 0 0,-1-1-1 0 0,1 1 0 0 0,0 2 1 0 0,1 0 41 0 0,10 25 104 0 0,-2 0 1 0 0,-1 0-1 0 0,8 49 1 0 0,-16-73-239 0 0,9 54 210 0 0,-3-1 0 0 0,0 99 0 0 0,-21 118-284 0 0,14-270 20 0 0,-2 10-530 0 0,1 0 0 0 0,1 0 0 0 0,2 16 0 0 0,-2-30 397 0 0,0 0 0 0 0,0-1 0 0 0,0 1 0 0 0,1-1 0 0 0,-1 1 0 0 0,0-1 0 0 0,0 1 0 0 0,0-1 0 0 0,1 0 0 0 0,-1 1 0 0 0,0-1 0 0 0,0 1 0 0 0,1-1 0 0 0,-1 1 0 0 0,2 1-850 0 0,-1-2 850 0 0,-1 0 0 0 0,1 0 0 0 0,-1 1-1 0 0,1-1 1 0 0,-1 0 0 0 0,1 0 0 0 0,-1 0 0 0 0,1 0 0 0 0,-1 1 0 0 0,1-1 0 0 0,0 0 0 0 0,5-1-1654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22:15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274 324 7453 0 0,'-40'-33'210'0'0,"9"8"448"0"0,-32-35 0 0 0,9 10 713 0 0,40 39-619 0 0,0-1 1 0 0,1-1-1 0 0,1 0 1 0 0,-17-22-1 0 0,29 34-712 0 0,-1 1 0 0 0,1-1 0 0 0,0 1-1 0 0,-1-1 1 0 0,1 0 0 0 0,0 1 0 0 0,-1-1 0 0 0,1 0 0 0 0,0 1-1 0 0,0-1 1 0 0,0 0 0 0 0,0 1 0 0 0,-1-1 0 0 0,1 0 0 0 0,0 0 0 0 0,0 1-1 0 0,0-1 1 0 0,1 0 0 0 0,-1 1 0 0 0,0-1 0 0 0,0 0 0 0 0,0 0-1 0 0,0 1 1 0 0,1-1 0 0 0,-1 0 0 0 0,0 1 0 0 0,1-2 0 0 0,0 1 7 0 0,0 0 1 0 0,0 0-1 0 0,1 0 0 0 0,-1 0 1 0 0,0 0-1 0 0,1 0 1 0 0,-1 0-1 0 0,1 0 1 0 0,-1 1-1 0 0,1-1 1 0 0,2 0-1 0 0,5-2 41 0 0,1 1 0 0 0,-1 0 1 0 0,12 0-1 0 0,-17 2-55 0 0,80-5 94 0 0,106 10 1 0 0,-95-2-120 0 0,890-7-206 0 0,-749-7 187 0 0,249-8 614 0 0,0 35 1483 0 0,-479-16-2041 0 0,19 2 140 0 0,-1 0 1 0 0,0 2-1 0 0,0 0 1 0 0,0 2-1 0 0,33 13 1 0 0,-35-6 2 0 0,-17-7 2239 0 0,-20 34-2333 0 0,-49 124-30 0 0,58-150-28 0 0,0 1 0 0 0,-7 29 1 0 0,11-30-7 0 0,-2 13 13 0 0,1 0 0 0 0,1 0 0 0 0,1 0 0 0 0,2 1 0 0 0,7 47 0 0 0,-2-11-28 0 0,-5-58-17 0 0,7 97 6 0 0,-6 108 0 0 0,-2-186-24 0 0,1-17 21 0 0,-1 0 1 0 0,-1 0 0 0 0,1-1 0 0 0,-1 1 0 0 0,-3 11-1 0 0,3-17 0 0 0,0 1 1 0 0,0-1-1 0 0,0 0 0 0 0,0 0 0 0 0,-1 0 0 0 0,1 0 0 0 0,0 0 1 0 0,-1-1-1 0 0,1 1 0 0 0,-1 0 0 0 0,0-1 0 0 0,1 1 1 0 0,-1-1-1 0 0,0 1 0 0 0,0-1 0 0 0,0 0 0 0 0,0 0 0 0 0,0 0 1 0 0,0 0-1 0 0,0 0 0 0 0,-1-1 0 0 0,1 1 0 0 0,-3 0 0 0 0,-34 6 42 0 0,0-1 0 0 0,-78 0-1 0 0,-82-15-166 0 0,109 4 68 0 0,-274-25 3 0 0,224 16 52 0 0,-75-7 32 0 0,-166-14 14 0 0,-2 31-107 0 0,169 28-1282 0 0,205-22 875 0 0,1-1-1 0 0,-1 0 0 0 0,1-1 1 0 0,-1 0-1 0 0,0 0 1 0 0,1-1-1 0 0,-13-2 0 0 0,21 3 378 0 0,0 0 0 0 0,-1 0 0 0 0,1 0 0 0 0,0 0 0 0 0,-1 0 0 0 0,1-1 0 0 0,0 1 0 0 0,-1 0 0 0 0,1 0 0 0 0,0 0 0 0 0,-1 0 0 0 0,1 0 0 0 0,0-1 0 0 0,-1 1 0 0 0,1 0 0 0 0,0 0 0 0 0,-1 0 0 0 0,1-1 0 0 0,0 1 0 0 0,0 0 0 0 0,-1-1 0 0 0,1 1 0 0 0,0 0 0 0 0,0 0 0 0 0,0-1 0 0 0,0 1 0 0 0,-1 0 0 0 0,1-1 0 0 0,0 1 0 0 0,0 0 0 0 0,0-1 0 0 0,0 1 0 0 0,0-1 0 0 0,0 1 0 0 0,0 0 0 0 0,0-1 1 0 0,0 1-1 0 0,0 0 0 0 0,0-1 0 0 0,0 1 0 0 0,0 0 0 0 0,0-1 0 0 0,0 1 0 0 0,0 0 0 0 0,0-1 0 0 0,1 1 0 0 0,-1 0 0 0 0,0-1 0 0 0,0 1 0 0 0,0 0 0 0 0,1-1 0 0 0,6-8-1784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san-francisco-transamerica-pyramid-1633203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8D726-D0BC-B240-A677-46F99704B7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82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https://pixabay.com/photos/san-francisco-transamerica-pyramid-1633203/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6"/>
          <p:cNvSpPr/>
          <p:nvPr/>
        </p:nvSpPr>
        <p:spPr>
          <a:xfrm flipH="1">
            <a:off x="-2" y="3058359"/>
            <a:ext cx="7462565" cy="3799641"/>
          </a:xfrm>
          <a:custGeom>
            <a:avLst/>
            <a:gdLst/>
            <a:ahLst/>
            <a:cxnLst/>
            <a:rect l="l" t="t" r="r" b="b"/>
            <a:pathLst>
              <a:path w="12188831" h="5733256" extrusionOk="0">
                <a:moveTo>
                  <a:pt x="12188831" y="0"/>
                </a:moveTo>
                <a:lnTo>
                  <a:pt x="12188831" y="5733256"/>
                </a:lnTo>
                <a:lnTo>
                  <a:pt x="10983154" y="5733256"/>
                </a:lnTo>
                <a:lnTo>
                  <a:pt x="10983152" y="5733255"/>
                </a:lnTo>
                <a:lnTo>
                  <a:pt x="0" y="5733255"/>
                </a:lnTo>
                <a:lnTo>
                  <a:pt x="0" y="3901689"/>
                </a:lnTo>
                <a:lnTo>
                  <a:pt x="116738" y="3818114"/>
                </a:lnTo>
                <a:cubicBezTo>
                  <a:pt x="956202" y="3277659"/>
                  <a:pt x="1857795" y="3898914"/>
                  <a:pt x="3353729" y="5019020"/>
                </a:cubicBezTo>
                <a:cubicBezTo>
                  <a:pt x="5767244" y="6817560"/>
                  <a:pt x="6911508" y="2885526"/>
                  <a:pt x="10993000" y="491571"/>
                </a:cubicBezTo>
                <a:lnTo>
                  <a:pt x="11125235" y="417447"/>
                </a:lnTo>
                <a:lnTo>
                  <a:pt x="11145184" y="404008"/>
                </a:lnTo>
                <a:cubicBezTo>
                  <a:pt x="11220887" y="357537"/>
                  <a:pt x="11298685" y="314203"/>
                  <a:pt x="11378400" y="274182"/>
                </a:cubicBezTo>
                <a:lnTo>
                  <a:pt x="11390552" y="268723"/>
                </a:lnTo>
                <a:lnTo>
                  <a:pt x="11397294" y="264943"/>
                </a:lnTo>
                <a:lnTo>
                  <a:pt x="11495015" y="216024"/>
                </a:lnTo>
                <a:lnTo>
                  <a:pt x="11495015" y="221793"/>
                </a:lnTo>
                <a:lnTo>
                  <a:pt x="11623123" y="164241"/>
                </a:lnTo>
                <a:cubicBezTo>
                  <a:pt x="11789872" y="97813"/>
                  <a:pt x="11963585" y="45356"/>
                  <a:pt x="12142851" y="8296"/>
                </a:cubicBezTo>
                <a:close/>
              </a:path>
            </a:pathLst>
          </a:custGeom>
          <a:solidFill>
            <a:srgbClr val="C7E6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146"/>
          <p:cNvSpPr/>
          <p:nvPr/>
        </p:nvSpPr>
        <p:spPr>
          <a:xfrm>
            <a:off x="-6" y="1124744"/>
            <a:ext cx="12188831" cy="5733256"/>
          </a:xfrm>
          <a:custGeom>
            <a:avLst/>
            <a:gdLst/>
            <a:ahLst/>
            <a:cxnLst/>
            <a:rect l="l" t="t" r="r" b="b"/>
            <a:pathLst>
              <a:path w="12188831" h="5733256" extrusionOk="0">
                <a:moveTo>
                  <a:pt x="12188831" y="0"/>
                </a:moveTo>
                <a:lnTo>
                  <a:pt x="12188831" y="5733256"/>
                </a:lnTo>
                <a:lnTo>
                  <a:pt x="10983154" y="5733256"/>
                </a:lnTo>
                <a:lnTo>
                  <a:pt x="10983152" y="5733255"/>
                </a:lnTo>
                <a:lnTo>
                  <a:pt x="0" y="5733255"/>
                </a:lnTo>
                <a:lnTo>
                  <a:pt x="0" y="3901689"/>
                </a:lnTo>
                <a:lnTo>
                  <a:pt x="116738" y="3818114"/>
                </a:lnTo>
                <a:cubicBezTo>
                  <a:pt x="956202" y="3277659"/>
                  <a:pt x="1857795" y="3898914"/>
                  <a:pt x="3353729" y="5019020"/>
                </a:cubicBezTo>
                <a:cubicBezTo>
                  <a:pt x="5767244" y="6817560"/>
                  <a:pt x="6911508" y="2885526"/>
                  <a:pt x="10993000" y="491571"/>
                </a:cubicBezTo>
                <a:lnTo>
                  <a:pt x="11125235" y="417447"/>
                </a:lnTo>
                <a:lnTo>
                  <a:pt x="11145184" y="404008"/>
                </a:lnTo>
                <a:cubicBezTo>
                  <a:pt x="11220887" y="357537"/>
                  <a:pt x="11298685" y="314203"/>
                  <a:pt x="11378400" y="274182"/>
                </a:cubicBezTo>
                <a:lnTo>
                  <a:pt x="11390552" y="268723"/>
                </a:lnTo>
                <a:lnTo>
                  <a:pt x="11397294" y="264943"/>
                </a:lnTo>
                <a:lnTo>
                  <a:pt x="11495015" y="216024"/>
                </a:lnTo>
                <a:lnTo>
                  <a:pt x="11495015" y="221793"/>
                </a:lnTo>
                <a:lnTo>
                  <a:pt x="11623123" y="164241"/>
                </a:lnTo>
                <a:cubicBezTo>
                  <a:pt x="11789872" y="97813"/>
                  <a:pt x="11963585" y="45356"/>
                  <a:pt x="12142851" y="8296"/>
                </a:cubicBezTo>
                <a:close/>
              </a:path>
            </a:pathLst>
          </a:custGeom>
          <a:solidFill>
            <a:srgbClr val="ABD9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146"/>
          <p:cNvSpPr/>
          <p:nvPr/>
        </p:nvSpPr>
        <p:spPr>
          <a:xfrm flipH="1">
            <a:off x="-2" y="1995614"/>
            <a:ext cx="12188827" cy="4862387"/>
          </a:xfrm>
          <a:custGeom>
            <a:avLst/>
            <a:gdLst/>
            <a:ahLst/>
            <a:cxnLst/>
            <a:rect l="l" t="t" r="r" b="b"/>
            <a:pathLst>
              <a:path w="12188827" h="4862387" extrusionOk="0">
                <a:moveTo>
                  <a:pt x="0" y="0"/>
                </a:moveTo>
                <a:lnTo>
                  <a:pt x="0" y="4862387"/>
                </a:lnTo>
                <a:lnTo>
                  <a:pt x="12188827" y="4862387"/>
                </a:lnTo>
                <a:lnTo>
                  <a:pt x="12188827" y="3248211"/>
                </a:lnTo>
                <a:lnTo>
                  <a:pt x="12065043" y="3174555"/>
                </a:lnTo>
                <a:cubicBezTo>
                  <a:pt x="11174911" y="2698247"/>
                  <a:pt x="10218900" y="3245765"/>
                  <a:pt x="8632675" y="4232925"/>
                </a:cubicBezTo>
                <a:cubicBezTo>
                  <a:pt x="5990931" y="5869126"/>
                  <a:pt x="4783278" y="2123831"/>
                  <a:pt x="103619" y="4311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146"/>
          <p:cNvSpPr txBox="1">
            <a:spLocks noGrp="1"/>
          </p:cNvSpPr>
          <p:nvPr>
            <p:ph type="ctrTitle"/>
          </p:nvPr>
        </p:nvSpPr>
        <p:spPr>
          <a:xfrm>
            <a:off x="914162" y="1257197"/>
            <a:ext cx="654840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Quattrocento Sans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6"/>
          <p:cNvSpPr txBox="1">
            <a:spLocks noGrp="1"/>
          </p:cNvSpPr>
          <p:nvPr>
            <p:ph type="subTitle" idx="1"/>
          </p:nvPr>
        </p:nvSpPr>
        <p:spPr>
          <a:xfrm>
            <a:off x="914163" y="2765323"/>
            <a:ext cx="6980449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918E8D"/>
              </a:buClr>
              <a:buSzPts val="3200"/>
              <a:buNone/>
              <a:defRPr>
                <a:solidFill>
                  <a:srgbClr val="918E8D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>
                <a:solidFill>
                  <a:srgbClr val="918E8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4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46"/>
          <p:cNvSpPr txBox="1">
            <a:spLocks noGrp="1"/>
          </p:cNvSpPr>
          <p:nvPr>
            <p:ph type="body" idx="2"/>
          </p:nvPr>
        </p:nvSpPr>
        <p:spPr>
          <a:xfrm>
            <a:off x="7462563" y="5085184"/>
            <a:ext cx="4141693" cy="11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46"/>
          <p:cNvSpPr/>
          <p:nvPr/>
        </p:nvSpPr>
        <p:spPr>
          <a:xfrm>
            <a:off x="0" y="0"/>
            <a:ext cx="1125860" cy="1052736"/>
          </a:xfrm>
          <a:custGeom>
            <a:avLst/>
            <a:gdLst/>
            <a:ahLst/>
            <a:cxnLst/>
            <a:rect l="l" t="t" r="r" b="b"/>
            <a:pathLst>
              <a:path w="1125860" h="1052736" extrusionOk="0">
                <a:moveTo>
                  <a:pt x="0" y="0"/>
                </a:moveTo>
                <a:lnTo>
                  <a:pt x="1078411" y="0"/>
                </a:lnTo>
                <a:lnTo>
                  <a:pt x="1109768" y="101015"/>
                </a:lnTo>
                <a:cubicBezTo>
                  <a:pt x="1120319" y="152578"/>
                  <a:pt x="1125860" y="205966"/>
                  <a:pt x="1125860" y="260648"/>
                </a:cubicBezTo>
                <a:cubicBezTo>
                  <a:pt x="1125860" y="698106"/>
                  <a:pt x="771230" y="1052736"/>
                  <a:pt x="333772" y="1052736"/>
                </a:cubicBezTo>
                <a:cubicBezTo>
                  <a:pt x="224408" y="1052736"/>
                  <a:pt x="120220" y="1030572"/>
                  <a:pt x="25456" y="990490"/>
                </a:cubicBezTo>
                <a:lnTo>
                  <a:pt x="0" y="9766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146"/>
          <p:cNvSpPr/>
          <p:nvPr/>
        </p:nvSpPr>
        <p:spPr>
          <a:xfrm>
            <a:off x="1413892" y="398372"/>
            <a:ext cx="472244" cy="4722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" name="Google Shape;27;p146"/>
          <p:cNvSpPr/>
          <p:nvPr/>
        </p:nvSpPr>
        <p:spPr>
          <a:xfrm>
            <a:off x="9367155" y="1301823"/>
            <a:ext cx="1406894" cy="1406894"/>
          </a:xfrm>
          <a:prstGeom prst="ellipse">
            <a:avLst/>
          </a:prstGeom>
          <a:solidFill>
            <a:srgbClr val="ACD98C"/>
          </a:solidFill>
          <a:ln w="1016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" name="Google Shape;28;p146"/>
          <p:cNvSpPr/>
          <p:nvPr/>
        </p:nvSpPr>
        <p:spPr>
          <a:xfrm>
            <a:off x="10532246" y="729678"/>
            <a:ext cx="483606" cy="483606"/>
          </a:xfrm>
          <a:prstGeom prst="ellipse">
            <a:avLst/>
          </a:prstGeom>
          <a:solidFill>
            <a:srgbClr val="C7E6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Team">
  <p:cSld name="The Team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7"/>
          <p:cNvSpPr/>
          <p:nvPr/>
        </p:nvSpPr>
        <p:spPr>
          <a:xfrm>
            <a:off x="-41943" y="0"/>
            <a:ext cx="4402929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8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87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87"/>
          <p:cNvSpPr txBox="1">
            <a:spLocks noGrp="1"/>
          </p:cNvSpPr>
          <p:nvPr>
            <p:ph type="body" idx="1"/>
          </p:nvPr>
        </p:nvSpPr>
        <p:spPr>
          <a:xfrm>
            <a:off x="602805" y="1060150"/>
            <a:ext cx="354775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187"/>
          <p:cNvSpPr>
            <a:spLocks noGrp="1"/>
          </p:cNvSpPr>
          <p:nvPr>
            <p:ph type="pic" idx="2"/>
          </p:nvPr>
        </p:nvSpPr>
        <p:spPr>
          <a:xfrm>
            <a:off x="4364494" y="2060843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187"/>
          <p:cNvSpPr>
            <a:spLocks noGrp="1"/>
          </p:cNvSpPr>
          <p:nvPr>
            <p:ph type="pic" idx="3"/>
          </p:nvPr>
        </p:nvSpPr>
        <p:spPr>
          <a:xfrm>
            <a:off x="5720105" y="2060843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187"/>
          <p:cNvSpPr>
            <a:spLocks noGrp="1"/>
          </p:cNvSpPr>
          <p:nvPr>
            <p:ph type="pic" idx="4"/>
          </p:nvPr>
        </p:nvSpPr>
        <p:spPr>
          <a:xfrm>
            <a:off x="8819301" y="724645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87"/>
          <p:cNvSpPr>
            <a:spLocks noGrp="1"/>
          </p:cNvSpPr>
          <p:nvPr>
            <p:ph type="pic" idx="5"/>
          </p:nvPr>
        </p:nvSpPr>
        <p:spPr>
          <a:xfrm>
            <a:off x="5722876" y="4760031"/>
            <a:ext cx="1352103" cy="135210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ny Profile">
  <p:cSld name="Company Profil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8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88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88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188"/>
          <p:cNvSpPr>
            <a:spLocks noGrp="1"/>
          </p:cNvSpPr>
          <p:nvPr>
            <p:ph type="pic" idx="2"/>
          </p:nvPr>
        </p:nvSpPr>
        <p:spPr>
          <a:xfrm>
            <a:off x="0" y="1529910"/>
            <a:ext cx="4942284" cy="341125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wo Column">
  <p:cSld name="Project Two Colum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9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89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9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189"/>
          <p:cNvSpPr>
            <a:spLocks noGrp="1"/>
          </p:cNvSpPr>
          <p:nvPr>
            <p:ph type="pic" idx="2"/>
          </p:nvPr>
        </p:nvSpPr>
        <p:spPr>
          <a:xfrm>
            <a:off x="609599" y="1529909"/>
            <a:ext cx="5439509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189"/>
          <p:cNvSpPr>
            <a:spLocks noGrp="1"/>
          </p:cNvSpPr>
          <p:nvPr>
            <p:ph type="pic" idx="3"/>
          </p:nvPr>
        </p:nvSpPr>
        <p:spPr>
          <a:xfrm>
            <a:off x="6131169" y="1529909"/>
            <a:ext cx="5439509" cy="44193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Appraoch">
  <p:cSld name="Our Appraoch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9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0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190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0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190"/>
          <p:cNvSpPr>
            <a:spLocks noGrp="1"/>
          </p:cNvSpPr>
          <p:nvPr>
            <p:ph type="pic" idx="2"/>
          </p:nvPr>
        </p:nvSpPr>
        <p:spPr>
          <a:xfrm>
            <a:off x="609599" y="1529909"/>
            <a:ext cx="10961079" cy="24751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ree Column">
  <p:cSld name="Project Tree Colum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9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91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91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1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191"/>
          <p:cNvSpPr>
            <a:spLocks noGrp="1"/>
          </p:cNvSpPr>
          <p:nvPr>
            <p:ph type="pic" idx="2"/>
          </p:nvPr>
        </p:nvSpPr>
        <p:spPr>
          <a:xfrm>
            <a:off x="609441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191"/>
          <p:cNvSpPr>
            <a:spLocks noGrp="1"/>
          </p:cNvSpPr>
          <p:nvPr>
            <p:ph type="pic" idx="3"/>
          </p:nvPr>
        </p:nvSpPr>
        <p:spPr>
          <a:xfrm>
            <a:off x="4298073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191"/>
          <p:cNvSpPr>
            <a:spLocks noGrp="1"/>
          </p:cNvSpPr>
          <p:nvPr>
            <p:ph type="pic" idx="4"/>
          </p:nvPr>
        </p:nvSpPr>
        <p:spPr>
          <a:xfrm>
            <a:off x="7986705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2"/>
          <p:cNvSpPr/>
          <p:nvPr/>
        </p:nvSpPr>
        <p:spPr>
          <a:xfrm flipH="1">
            <a:off x="4294212" y="0"/>
            <a:ext cx="7876318" cy="6858000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2"/>
          <p:cNvSpPr/>
          <p:nvPr/>
        </p:nvSpPr>
        <p:spPr>
          <a:xfrm>
            <a:off x="-39608" y="-3"/>
            <a:ext cx="4333820" cy="4876818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92"/>
          <p:cNvGrpSpPr/>
          <p:nvPr/>
        </p:nvGrpSpPr>
        <p:grpSpPr>
          <a:xfrm>
            <a:off x="1" y="0"/>
            <a:ext cx="2601913" cy="2833688"/>
            <a:chOff x="0" y="0"/>
            <a:chExt cx="2601913" cy="2833688"/>
          </a:xfrm>
        </p:grpSpPr>
        <p:sp>
          <p:nvSpPr>
            <p:cNvPr id="262" name="Google Shape;262;p192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92"/>
            <p:cNvSpPr/>
            <p:nvPr/>
          </p:nvSpPr>
          <p:spPr>
            <a:xfrm>
              <a:off x="0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2"/>
            <p:cNvSpPr/>
            <p:nvPr/>
          </p:nvSpPr>
          <p:spPr>
            <a:xfrm>
              <a:off x="0" y="1212850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2"/>
            <p:cNvSpPr/>
            <p:nvPr/>
          </p:nvSpPr>
          <p:spPr>
            <a:xfrm>
              <a:off x="234949" y="2359025"/>
              <a:ext cx="406465" cy="474663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2"/>
            <p:cNvSpPr/>
            <p:nvPr/>
          </p:nvSpPr>
          <p:spPr>
            <a:xfrm>
              <a:off x="0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114D81"/>
            </a:solidFill>
            <a:ln w="9525" cap="flat" cmpd="sng">
              <a:solidFill>
                <a:srgbClr val="114D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92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92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2"/>
            <p:cNvSpPr/>
            <p:nvPr/>
          </p:nvSpPr>
          <p:spPr>
            <a:xfrm>
              <a:off x="1408113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2"/>
            <p:cNvSpPr/>
            <p:nvPr/>
          </p:nvSpPr>
          <p:spPr>
            <a:xfrm>
              <a:off x="2317750" y="241300"/>
              <a:ext cx="284163" cy="328613"/>
            </a:xfrm>
            <a:custGeom>
              <a:avLst/>
              <a:gdLst/>
              <a:ahLst/>
              <a:cxnLst/>
              <a:rect l="l" t="t" r="r" b="b"/>
              <a:pathLst>
                <a:path w="179" h="207" extrusionOk="0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92"/>
            <p:cNvSpPr/>
            <p:nvPr/>
          </p:nvSpPr>
          <p:spPr>
            <a:xfrm>
              <a:off x="1408113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92"/>
            <p:cNvSpPr/>
            <p:nvPr/>
          </p:nvSpPr>
          <p:spPr>
            <a:xfrm>
              <a:off x="706438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2"/>
            <p:cNvSpPr/>
            <p:nvPr/>
          </p:nvSpPr>
          <p:spPr>
            <a:xfrm>
              <a:off x="701675" y="1212850"/>
              <a:ext cx="706438" cy="811213"/>
            </a:xfrm>
            <a:custGeom>
              <a:avLst/>
              <a:gdLst/>
              <a:ahLst/>
              <a:cxnLst/>
              <a:rect l="l" t="t" r="r" b="b"/>
              <a:pathLst>
                <a:path w="445" h="511" extrusionOk="0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8D8D8D"/>
            </a:solidFill>
            <a:ln w="9525" cap="flat" cmpd="sng">
              <a:solidFill>
                <a:srgbClr val="8D8D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2"/>
            <p:cNvSpPr/>
            <p:nvPr/>
          </p:nvSpPr>
          <p:spPr>
            <a:xfrm>
              <a:off x="701675" y="1620838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92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92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92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 w="9525" cap="flat" cmpd="sng">
              <a:solidFill>
                <a:srgbClr val="5151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92"/>
            <p:cNvSpPr/>
            <p:nvPr/>
          </p:nvSpPr>
          <p:spPr>
            <a:xfrm>
              <a:off x="701675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92"/>
            <p:cNvSpPr/>
            <p:nvPr/>
          </p:nvSpPr>
          <p:spPr>
            <a:xfrm>
              <a:off x="0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19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9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92"/>
          <p:cNvSpPr txBox="1">
            <a:spLocks noGrp="1"/>
          </p:cNvSpPr>
          <p:nvPr>
            <p:ph type="title"/>
          </p:nvPr>
        </p:nvSpPr>
        <p:spPr>
          <a:xfrm>
            <a:off x="6094412" y="3789040"/>
            <a:ext cx="5491606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300"/>
              <a:buFont typeface="Open Sans"/>
              <a:buNone/>
              <a:defRPr sz="5300" b="1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92"/>
          <p:cNvSpPr txBox="1">
            <a:spLocks noGrp="1"/>
          </p:cNvSpPr>
          <p:nvPr>
            <p:ph type="body" idx="1"/>
          </p:nvPr>
        </p:nvSpPr>
        <p:spPr>
          <a:xfrm>
            <a:off x="6094412" y="5319823"/>
            <a:ext cx="5521484" cy="82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0" rIns="121875" bIns="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3"/>
          <p:cNvSpPr txBox="1">
            <a:spLocks noGrp="1"/>
          </p:cNvSpPr>
          <p:nvPr>
            <p:ph type="title"/>
          </p:nvPr>
        </p:nvSpPr>
        <p:spPr>
          <a:xfrm>
            <a:off x="609441" y="476672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9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9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4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94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19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9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9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5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95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02" name="Google Shape;302;p195"/>
          <p:cNvSpPr txBox="1">
            <a:spLocks noGrp="1"/>
          </p:cNvSpPr>
          <p:nvPr>
            <p:ph type="body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03" name="Google Shape;303;p19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9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9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6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96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09" name="Google Shape;309;p196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10" name="Google Shape;310;p196"/>
          <p:cNvSpPr txBox="1">
            <a:spLocks noGrp="1"/>
          </p:cNvSpPr>
          <p:nvPr>
            <p:ph type="body" idx="3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1" name="Google Shape;311;p196"/>
          <p:cNvSpPr txBox="1">
            <a:spLocks noGrp="1"/>
          </p:cNvSpPr>
          <p:nvPr>
            <p:ph type="body" idx="4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12" name="Google Shape;312;p19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9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0"/>
          <p:cNvSpPr txBox="1">
            <a:spLocks noGrp="1"/>
          </p:cNvSpPr>
          <p:nvPr>
            <p:ph type="ctrTitle"/>
          </p:nvPr>
        </p:nvSpPr>
        <p:spPr>
          <a:xfrm>
            <a:off x="914162" y="1226215"/>
            <a:ext cx="654840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0"/>
          <p:cNvSpPr txBox="1">
            <a:spLocks noGrp="1"/>
          </p:cNvSpPr>
          <p:nvPr>
            <p:ph type="subTitle" idx="1"/>
          </p:nvPr>
        </p:nvSpPr>
        <p:spPr>
          <a:xfrm>
            <a:off x="914163" y="2734341"/>
            <a:ext cx="5396273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918E8D"/>
              </a:buClr>
              <a:buSzPts val="3200"/>
              <a:buNone/>
              <a:defRPr>
                <a:solidFill>
                  <a:srgbClr val="918E8D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>
                <a:solidFill>
                  <a:srgbClr val="918E8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70"/>
          <p:cNvSpPr txBox="1">
            <a:spLocks noGrp="1"/>
          </p:cNvSpPr>
          <p:nvPr>
            <p:ph type="body" idx="2"/>
          </p:nvPr>
        </p:nvSpPr>
        <p:spPr>
          <a:xfrm>
            <a:off x="914400" y="3933825"/>
            <a:ext cx="5827713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70"/>
          <p:cNvSpPr>
            <a:spLocks noGrp="1"/>
          </p:cNvSpPr>
          <p:nvPr>
            <p:ph type="pic" idx="3"/>
          </p:nvPr>
        </p:nvSpPr>
        <p:spPr>
          <a:xfrm>
            <a:off x="5208376" y="0"/>
            <a:ext cx="698044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9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8"/>
          <p:cNvSpPr txBox="1"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98"/>
          <p:cNvSpPr txBox="1">
            <a:spLocks noGrp="1"/>
          </p:cNvSpPr>
          <p:nvPr>
            <p:ph type="body" idx="1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50165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marL="914400" lvl="1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marL="2286000" lvl="4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marL="2743200" lvl="5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marL="3200400" lvl="6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marL="3657600" lvl="7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marL="4114800" lvl="8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>
            <a:endParaRPr/>
          </a:p>
        </p:txBody>
      </p:sp>
      <p:sp>
        <p:nvSpPr>
          <p:cNvPr id="322" name="Google Shape;322;p198"/>
          <p:cNvSpPr txBox="1">
            <a:spLocks noGrp="1"/>
          </p:cNvSpPr>
          <p:nvPr>
            <p:ph type="body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3" name="Google Shape;323;p19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9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9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9"/>
          <p:cNvSpPr txBox="1"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9"/>
          <p:cNvSpPr>
            <a:spLocks noGrp="1"/>
          </p:cNvSpPr>
          <p:nvPr>
            <p:ph type="pic" idx="2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199"/>
          <p:cNvSpPr txBox="1">
            <a:spLocks noGrp="1"/>
          </p:cNvSpPr>
          <p:nvPr>
            <p:ph type="body" idx="1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0" name="Google Shape;330;p19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9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99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0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0"/>
          <p:cNvSpPr txBox="1">
            <a:spLocks noGrp="1"/>
          </p:cNvSpPr>
          <p:nvPr>
            <p:ph type="body" idx="1"/>
          </p:nvPr>
        </p:nvSpPr>
        <p:spPr>
          <a:xfrm rot="5400000">
            <a:off x="3600543" y="-1852677"/>
            <a:ext cx="4987739" cy="109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20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0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0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1"/>
          <p:cNvSpPr txBox="1">
            <a:spLocks noGrp="1"/>
          </p:cNvSpPr>
          <p:nvPr>
            <p:ph type="title"/>
          </p:nvPr>
        </p:nvSpPr>
        <p:spPr>
          <a:xfrm rot="5400000">
            <a:off x="7282379" y="1829159"/>
            <a:ext cx="5851525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01"/>
          <p:cNvSpPr txBox="1">
            <a:spLocks noGrp="1"/>
          </p:cNvSpPr>
          <p:nvPr>
            <p:ph type="body" idx="1"/>
          </p:nvPr>
        </p:nvSpPr>
        <p:spPr>
          <a:xfrm rot="5400000">
            <a:off x="1695834" y="-811754"/>
            <a:ext cx="5851525" cy="802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20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0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0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Full Blank">
  <p:cSld name="40_Full Blank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2"/>
          <p:cNvSpPr/>
          <p:nvPr/>
        </p:nvSpPr>
        <p:spPr>
          <a:xfrm>
            <a:off x="0" y="-981"/>
            <a:ext cx="12188825" cy="6867857"/>
          </a:xfrm>
          <a:prstGeom prst="rect">
            <a:avLst/>
          </a:prstGeom>
          <a:solidFill>
            <a:srgbClr val="262626">
              <a:alpha val="9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2"/>
          <p:cNvSpPr/>
          <p:nvPr/>
        </p:nvSpPr>
        <p:spPr>
          <a:xfrm>
            <a:off x="11501300" y="199247"/>
            <a:ext cx="42245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8" name="Google Shape;348;p202"/>
          <p:cNvGrpSpPr/>
          <p:nvPr/>
        </p:nvGrpSpPr>
        <p:grpSpPr>
          <a:xfrm>
            <a:off x="531756" y="6037713"/>
            <a:ext cx="495031" cy="493336"/>
            <a:chOff x="5489575" y="1343025"/>
            <a:chExt cx="1724025" cy="1717676"/>
          </a:xfrm>
        </p:grpSpPr>
        <p:sp>
          <p:nvSpPr>
            <p:cNvPr id="349" name="Google Shape;349;p202"/>
            <p:cNvSpPr/>
            <p:nvPr/>
          </p:nvSpPr>
          <p:spPr>
            <a:xfrm>
              <a:off x="6137275" y="1343025"/>
              <a:ext cx="1076325" cy="10747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02"/>
            <p:cNvSpPr/>
            <p:nvPr/>
          </p:nvSpPr>
          <p:spPr>
            <a:xfrm>
              <a:off x="5489575" y="2201863"/>
              <a:ext cx="754063" cy="754063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4"/>
                    <a:pt x="45" y="199"/>
                    <a:pt x="100" y="199"/>
                  </a:cubicBezTo>
                  <a:cubicBezTo>
                    <a:pt x="154" y="199"/>
                    <a:pt x="199" y="154"/>
                    <a:pt x="199" y="100"/>
                  </a:cubicBezTo>
                  <a:cubicBezTo>
                    <a:pt x="199" y="45"/>
                    <a:pt x="154" y="0"/>
                    <a:pt x="100" y="0"/>
                  </a:cubicBezTo>
                  <a:close/>
                  <a:moveTo>
                    <a:pt x="100" y="171"/>
                  </a:moveTo>
                  <a:cubicBezTo>
                    <a:pt x="60" y="171"/>
                    <a:pt x="29" y="139"/>
                    <a:pt x="29" y="100"/>
                  </a:cubicBezTo>
                  <a:cubicBezTo>
                    <a:pt x="29" y="60"/>
                    <a:pt x="60" y="28"/>
                    <a:pt x="100" y="28"/>
                  </a:cubicBezTo>
                  <a:cubicBezTo>
                    <a:pt x="139" y="28"/>
                    <a:pt x="171" y="60"/>
                    <a:pt x="171" y="100"/>
                  </a:cubicBezTo>
                  <a:cubicBezTo>
                    <a:pt x="171" y="139"/>
                    <a:pt x="139" y="171"/>
                    <a:pt x="100" y="171"/>
                  </a:cubicBezTo>
                  <a:close/>
                  <a:moveTo>
                    <a:pt x="100" y="171"/>
                  </a:moveTo>
                  <a:cubicBezTo>
                    <a:pt x="100" y="171"/>
                    <a:pt x="100" y="171"/>
                    <a:pt x="100" y="171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02"/>
            <p:cNvSpPr/>
            <p:nvPr/>
          </p:nvSpPr>
          <p:spPr>
            <a:xfrm>
              <a:off x="6459538" y="2633663"/>
              <a:ext cx="431800" cy="427038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4" y="88"/>
                    <a:pt x="114" y="57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85"/>
                  </a:moveTo>
                  <a:cubicBezTo>
                    <a:pt x="41" y="85"/>
                    <a:pt x="28" y="72"/>
                    <a:pt x="28" y="57"/>
                  </a:cubicBezTo>
                  <a:cubicBezTo>
                    <a:pt x="28" y="41"/>
                    <a:pt x="41" y="28"/>
                    <a:pt x="57" y="28"/>
                  </a:cubicBezTo>
                  <a:cubicBezTo>
                    <a:pt x="73" y="28"/>
                    <a:pt x="85" y="41"/>
                    <a:pt x="85" y="57"/>
                  </a:cubicBezTo>
                  <a:cubicBezTo>
                    <a:pt x="85" y="72"/>
                    <a:pt x="73" y="85"/>
                    <a:pt x="57" y="85"/>
                  </a:cubicBezTo>
                  <a:close/>
                  <a:moveTo>
                    <a:pt x="57" y="85"/>
                  </a:moveTo>
                  <a:cubicBezTo>
                    <a:pt x="57" y="85"/>
                    <a:pt x="57" y="85"/>
                    <a:pt x="57" y="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202"/>
          <p:cNvSpPr>
            <a:spLocks noGrp="1"/>
          </p:cNvSpPr>
          <p:nvPr>
            <p:ph type="pic" idx="2"/>
          </p:nvPr>
        </p:nvSpPr>
        <p:spPr>
          <a:xfrm>
            <a:off x="4148224" y="1443883"/>
            <a:ext cx="1398803" cy="1564773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202"/>
          <p:cNvSpPr>
            <a:spLocks noGrp="1"/>
          </p:cNvSpPr>
          <p:nvPr>
            <p:ph type="pic" idx="3"/>
          </p:nvPr>
        </p:nvSpPr>
        <p:spPr>
          <a:xfrm>
            <a:off x="941890" y="3346175"/>
            <a:ext cx="752211" cy="841303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202"/>
          <p:cNvSpPr>
            <a:spLocks noGrp="1"/>
          </p:cNvSpPr>
          <p:nvPr>
            <p:ph type="pic" idx="4"/>
          </p:nvPr>
        </p:nvSpPr>
        <p:spPr>
          <a:xfrm>
            <a:off x="2116623" y="2548677"/>
            <a:ext cx="2843864" cy="31813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55" name="Google Shape;355;p202"/>
          <p:cNvGrpSpPr/>
          <p:nvPr/>
        </p:nvGrpSpPr>
        <p:grpSpPr>
          <a:xfrm>
            <a:off x="0" y="6658753"/>
            <a:ext cx="12188825" cy="208124"/>
            <a:chOff x="0" y="6606540"/>
            <a:chExt cx="11430000" cy="251459"/>
          </a:xfrm>
        </p:grpSpPr>
        <p:sp>
          <p:nvSpPr>
            <p:cNvPr id="356" name="Google Shape;356;p202"/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02"/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02"/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02"/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2"/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Full Blank">
  <p:cSld name="39_Full Blank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3"/>
          <p:cNvSpPr/>
          <p:nvPr/>
        </p:nvSpPr>
        <p:spPr>
          <a:xfrm>
            <a:off x="11501300" y="199247"/>
            <a:ext cx="42245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0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34911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82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1"/>
          <p:cNvSpPr txBox="1"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Quattrocento Sans"/>
              <a:buNone/>
              <a:defRPr sz="5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1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 sz="2700">
                <a:solidFill>
                  <a:srgbClr val="918E8D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 sz="2400">
                <a:solidFill>
                  <a:srgbClr val="918E8D"/>
                </a:solidFill>
              </a:defRPr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rgbClr val="918E8D"/>
              </a:buClr>
              <a:buSzPts val="2100"/>
              <a:buNone/>
              <a:defRPr sz="2100">
                <a:solidFill>
                  <a:srgbClr val="918E8D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47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665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416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25047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093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639577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4685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3"/>
          <p:cNvSpPr/>
          <p:nvPr/>
        </p:nvSpPr>
        <p:spPr>
          <a:xfrm>
            <a:off x="0" y="4581128"/>
            <a:ext cx="5163566" cy="2276872"/>
          </a:xfrm>
          <a:custGeom>
            <a:avLst/>
            <a:gdLst/>
            <a:ahLst/>
            <a:cxnLst/>
            <a:rect l="l" t="t" r="r" b="b"/>
            <a:pathLst>
              <a:path w="5163566" h="2276872" extrusionOk="0">
                <a:moveTo>
                  <a:pt x="2035697" y="0"/>
                </a:moveTo>
                <a:cubicBezTo>
                  <a:pt x="3397576" y="0"/>
                  <a:pt x="4566062" y="828016"/>
                  <a:pt x="5065187" y="2008081"/>
                </a:cubicBezTo>
                <a:lnTo>
                  <a:pt x="5163566" y="2276872"/>
                </a:lnTo>
                <a:lnTo>
                  <a:pt x="0" y="2276872"/>
                </a:lnTo>
                <a:lnTo>
                  <a:pt x="0" y="706170"/>
                </a:lnTo>
                <a:lnTo>
                  <a:pt x="5811" y="701257"/>
                </a:lnTo>
                <a:cubicBezTo>
                  <a:pt x="564774" y="261990"/>
                  <a:pt x="1269640" y="0"/>
                  <a:pt x="20356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ACD98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173"/>
          <p:cNvSpPr/>
          <p:nvPr/>
        </p:nvSpPr>
        <p:spPr>
          <a:xfrm rot="5400000">
            <a:off x="-662523" y="1957214"/>
            <a:ext cx="5179585" cy="3854541"/>
          </a:xfrm>
          <a:prstGeom prst="round2SameRect">
            <a:avLst>
              <a:gd name="adj1" fmla="val 10983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17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73"/>
          <p:cNvSpPr/>
          <p:nvPr/>
        </p:nvSpPr>
        <p:spPr>
          <a:xfrm rot="5400000">
            <a:off x="-766723" y="1858237"/>
            <a:ext cx="5179585" cy="3646140"/>
          </a:xfrm>
          <a:prstGeom prst="round2SameRect">
            <a:avLst>
              <a:gd name="adj1" fmla="val 10983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73"/>
          <p:cNvSpPr txBox="1">
            <a:spLocks noGrp="1"/>
          </p:cNvSpPr>
          <p:nvPr>
            <p:ph type="body" idx="1"/>
          </p:nvPr>
        </p:nvSpPr>
        <p:spPr>
          <a:xfrm>
            <a:off x="609600" y="1508576"/>
            <a:ext cx="2676525" cy="115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200" tIns="60925" rIns="61200" bIns="60925" anchor="ctr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39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28A985-8481-49D1-9FA1-9B83E1B5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5662364" cy="6858000"/>
          </a:xfrm>
          <a:custGeom>
            <a:avLst/>
            <a:gdLst>
              <a:gd name="connsiteX0" fmla="*/ 0 w 5662364"/>
              <a:gd name="connsiteY0" fmla="*/ 0 h 6858000"/>
              <a:gd name="connsiteX1" fmla="*/ 2591729 w 5662364"/>
              <a:gd name="connsiteY1" fmla="*/ 0 h 6858000"/>
              <a:gd name="connsiteX2" fmla="*/ 2813304 w 5662364"/>
              <a:gd name="connsiteY2" fmla="*/ 157566 h 6858000"/>
              <a:gd name="connsiteX3" fmla="*/ 5662364 w 5662364"/>
              <a:gd name="connsiteY3" fmla="*/ 5841268 h 6858000"/>
              <a:gd name="connsiteX4" fmla="*/ 5625745 w 5662364"/>
              <a:gd name="connsiteY4" fmla="*/ 6566465 h 6858000"/>
              <a:gd name="connsiteX5" fmla="*/ 5588699 w 5662364"/>
              <a:gd name="connsiteY5" fmla="*/ 6858000 h 6858000"/>
              <a:gd name="connsiteX6" fmla="*/ 0 w 566236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2364" h="6858000">
                <a:moveTo>
                  <a:pt x="0" y="0"/>
                </a:moveTo>
                <a:lnTo>
                  <a:pt x="2591729" y="0"/>
                </a:lnTo>
                <a:lnTo>
                  <a:pt x="2813304" y="157566"/>
                </a:lnTo>
                <a:cubicBezTo>
                  <a:pt x="4542859" y="1451022"/>
                  <a:pt x="5662364" y="3515408"/>
                  <a:pt x="5662364" y="5841268"/>
                </a:cubicBezTo>
                <a:cubicBezTo>
                  <a:pt x="5662364" y="6086096"/>
                  <a:pt x="5649960" y="6328026"/>
                  <a:pt x="5625745" y="6566465"/>
                </a:cubicBezTo>
                <a:lnTo>
                  <a:pt x="55886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8"/>
          <p:cNvSpPr txBox="1"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99"/>
              <a:buFont typeface="Calibri"/>
              <a:buNone/>
              <a:defRPr sz="59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58"/>
          <p:cNvSpPr txBox="1">
            <a:spLocks noGrp="1"/>
          </p:cNvSpPr>
          <p:nvPr>
            <p:ph type="subTitle" idx="1"/>
          </p:nvPr>
        </p:nvSpPr>
        <p:spPr>
          <a:xfrm>
            <a:off x="1523603" y="3602037"/>
            <a:ext cx="9141619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2399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2" name="Google Shape;372;p158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58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58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259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85"/>
          <p:cNvGrpSpPr/>
          <p:nvPr/>
        </p:nvGrpSpPr>
        <p:grpSpPr>
          <a:xfrm rot="10800000">
            <a:off x="9586912" y="4027941"/>
            <a:ext cx="2601913" cy="2833688"/>
            <a:chOff x="0" y="0"/>
            <a:chExt cx="2601913" cy="2833688"/>
          </a:xfrm>
        </p:grpSpPr>
        <p:sp>
          <p:nvSpPr>
            <p:cNvPr id="134" name="Google Shape;134;p185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5"/>
            <p:cNvSpPr/>
            <p:nvPr/>
          </p:nvSpPr>
          <p:spPr>
            <a:xfrm>
              <a:off x="0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5"/>
            <p:cNvSpPr/>
            <p:nvPr/>
          </p:nvSpPr>
          <p:spPr>
            <a:xfrm>
              <a:off x="0" y="1212850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5"/>
            <p:cNvSpPr/>
            <p:nvPr/>
          </p:nvSpPr>
          <p:spPr>
            <a:xfrm>
              <a:off x="234949" y="2359025"/>
              <a:ext cx="406465" cy="474663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5"/>
            <p:cNvSpPr/>
            <p:nvPr/>
          </p:nvSpPr>
          <p:spPr>
            <a:xfrm>
              <a:off x="0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114D81"/>
            </a:solidFill>
            <a:ln w="9525" cap="flat" cmpd="sng">
              <a:solidFill>
                <a:srgbClr val="114D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5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5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85"/>
            <p:cNvSpPr/>
            <p:nvPr/>
          </p:nvSpPr>
          <p:spPr>
            <a:xfrm>
              <a:off x="1408113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5"/>
            <p:cNvSpPr/>
            <p:nvPr/>
          </p:nvSpPr>
          <p:spPr>
            <a:xfrm>
              <a:off x="2317750" y="241300"/>
              <a:ext cx="284163" cy="328613"/>
            </a:xfrm>
            <a:custGeom>
              <a:avLst/>
              <a:gdLst/>
              <a:ahLst/>
              <a:cxnLst/>
              <a:rect l="l" t="t" r="r" b="b"/>
              <a:pathLst>
                <a:path w="179" h="207" extrusionOk="0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85"/>
            <p:cNvSpPr/>
            <p:nvPr/>
          </p:nvSpPr>
          <p:spPr>
            <a:xfrm>
              <a:off x="1408113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85"/>
            <p:cNvSpPr/>
            <p:nvPr/>
          </p:nvSpPr>
          <p:spPr>
            <a:xfrm>
              <a:off x="706438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5"/>
            <p:cNvSpPr/>
            <p:nvPr/>
          </p:nvSpPr>
          <p:spPr>
            <a:xfrm>
              <a:off x="701675" y="1212850"/>
              <a:ext cx="706438" cy="811213"/>
            </a:xfrm>
            <a:custGeom>
              <a:avLst/>
              <a:gdLst/>
              <a:ahLst/>
              <a:cxnLst/>
              <a:rect l="l" t="t" r="r" b="b"/>
              <a:pathLst>
                <a:path w="445" h="511" extrusionOk="0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8D8D8D"/>
            </a:solidFill>
            <a:ln w="9525" cap="flat" cmpd="sng">
              <a:solidFill>
                <a:srgbClr val="8D8D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85"/>
            <p:cNvSpPr/>
            <p:nvPr/>
          </p:nvSpPr>
          <p:spPr>
            <a:xfrm>
              <a:off x="701675" y="1620838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5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5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5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 w="9525" cap="flat" cmpd="sng">
              <a:solidFill>
                <a:srgbClr val="5151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5"/>
            <p:cNvSpPr/>
            <p:nvPr/>
          </p:nvSpPr>
          <p:spPr>
            <a:xfrm>
              <a:off x="701675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5"/>
            <p:cNvSpPr/>
            <p:nvPr/>
          </p:nvSpPr>
          <p:spPr>
            <a:xfrm>
              <a:off x="0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85"/>
          <p:cNvSpPr/>
          <p:nvPr/>
        </p:nvSpPr>
        <p:spPr>
          <a:xfrm>
            <a:off x="0" y="0"/>
            <a:ext cx="6094412" cy="6858000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5"/>
          <p:cNvSpPr/>
          <p:nvPr/>
        </p:nvSpPr>
        <p:spPr>
          <a:xfrm rot="5400000">
            <a:off x="10179373" y="-118464"/>
            <a:ext cx="1890988" cy="2127916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5"/>
          <p:cNvSpPr txBox="1">
            <a:spLocks noGrp="1"/>
          </p:cNvSpPr>
          <p:nvPr>
            <p:ph type="ctrTitle"/>
          </p:nvPr>
        </p:nvSpPr>
        <p:spPr>
          <a:xfrm>
            <a:off x="1828323" y="2576512"/>
            <a:ext cx="8532178" cy="139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Open Sans"/>
              <a:buNone/>
              <a:defRPr sz="80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5"/>
          <p:cNvSpPr txBox="1">
            <a:spLocks noGrp="1"/>
          </p:cNvSpPr>
          <p:nvPr>
            <p:ph type="subTitle" idx="1"/>
          </p:nvPr>
        </p:nvSpPr>
        <p:spPr>
          <a:xfrm>
            <a:off x="1828324" y="4027941"/>
            <a:ext cx="8532178" cy="76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8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2" name="Google Shape;162;p185"/>
          <p:cNvGrpSpPr/>
          <p:nvPr/>
        </p:nvGrpSpPr>
        <p:grpSpPr>
          <a:xfrm>
            <a:off x="0" y="0"/>
            <a:ext cx="3445202" cy="4727575"/>
            <a:chOff x="0" y="0"/>
            <a:chExt cx="3445202" cy="4727575"/>
          </a:xfrm>
        </p:grpSpPr>
        <p:grpSp>
          <p:nvGrpSpPr>
            <p:cNvPr id="163" name="Google Shape;163;p185"/>
            <p:cNvGrpSpPr/>
            <p:nvPr/>
          </p:nvGrpSpPr>
          <p:grpSpPr>
            <a:xfrm rot="10800000">
              <a:off x="0" y="0"/>
              <a:ext cx="2913063" cy="4727575"/>
              <a:chOff x="9275762" y="2130425"/>
              <a:chExt cx="2913063" cy="4727575"/>
            </a:xfrm>
          </p:grpSpPr>
          <p:sp>
            <p:nvSpPr>
              <p:cNvPr id="164" name="Google Shape;164;p185"/>
              <p:cNvSpPr/>
              <p:nvPr/>
            </p:nvSpPr>
            <p:spPr>
              <a:xfrm>
                <a:off x="10785475" y="50085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442" y="510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78001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85"/>
              <p:cNvSpPr/>
              <p:nvPr/>
            </p:nvSpPr>
            <p:spPr>
              <a:xfrm>
                <a:off x="10785475" y="58181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114D81"/>
              </a:solidFill>
              <a:ln w="9525" cap="flat" cmpd="sng">
                <a:solidFill>
                  <a:srgbClr val="114D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85"/>
              <p:cNvSpPr/>
              <p:nvPr/>
            </p:nvSpPr>
            <p:spPr>
              <a:xfrm>
                <a:off x="10785475" y="54117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5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85"/>
              <p:cNvSpPr/>
              <p:nvPr/>
            </p:nvSpPr>
            <p:spPr>
              <a:xfrm>
                <a:off x="10785475" y="50085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442" y="510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85"/>
              <p:cNvSpPr/>
              <p:nvPr/>
            </p:nvSpPr>
            <p:spPr>
              <a:xfrm>
                <a:off x="10079037" y="46021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85"/>
              <p:cNvSpPr/>
              <p:nvPr/>
            </p:nvSpPr>
            <p:spPr>
              <a:xfrm>
                <a:off x="10079037" y="50085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6"/>
                    </a:lnTo>
                    <a:lnTo>
                      <a:pt x="3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rgbClr val="E3651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FA7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85"/>
              <p:cNvSpPr/>
              <p:nvPr/>
            </p:nvSpPr>
            <p:spPr>
              <a:xfrm>
                <a:off x="9377362" y="338931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C1DD84"/>
              </a:solidFill>
              <a:ln w="9525" cap="flat" cmpd="sng">
                <a:solidFill>
                  <a:srgbClr val="C1DD8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85"/>
              <p:cNvSpPr/>
              <p:nvPr/>
            </p:nvSpPr>
            <p:spPr>
              <a:xfrm>
                <a:off x="10079037" y="419893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0" y="5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rgbClr val="8D8D8D"/>
              </a:solidFill>
              <a:ln w="9525" cap="flat" cmpd="sng">
                <a:solidFill>
                  <a:srgbClr val="8D8D8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85"/>
              <p:cNvSpPr/>
              <p:nvPr/>
            </p:nvSpPr>
            <p:spPr>
              <a:xfrm>
                <a:off x="9275762" y="4414837"/>
                <a:ext cx="325438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38" extrusionOk="0">
                    <a:moveTo>
                      <a:pt x="205" y="118"/>
                    </a:moveTo>
                    <a:lnTo>
                      <a:pt x="0" y="23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05" y="1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85"/>
              <p:cNvSpPr/>
              <p:nvPr/>
            </p:nvSpPr>
            <p:spPr>
              <a:xfrm>
                <a:off x="9371012" y="3322637"/>
                <a:ext cx="223838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62" extrusionOk="0">
                    <a:moveTo>
                      <a:pt x="141" y="80"/>
                    </a:moveTo>
                    <a:lnTo>
                      <a:pt x="0" y="16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1" y="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85"/>
              <p:cNvSpPr/>
              <p:nvPr/>
            </p:nvSpPr>
            <p:spPr>
              <a:xfrm>
                <a:off x="10079037" y="379253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445" y="510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85"/>
              <p:cNvSpPr/>
              <p:nvPr/>
            </p:nvSpPr>
            <p:spPr>
              <a:xfrm>
                <a:off x="10079037" y="338931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4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85"/>
              <p:cNvSpPr/>
              <p:nvPr/>
            </p:nvSpPr>
            <p:spPr>
              <a:xfrm>
                <a:off x="10079037" y="46021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C1DD84"/>
              </a:solidFill>
              <a:ln w="9525" cap="flat" cmpd="sng">
                <a:solidFill>
                  <a:srgbClr val="C1DD8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85"/>
              <p:cNvSpPr/>
              <p:nvPr/>
            </p:nvSpPr>
            <p:spPr>
              <a:xfrm>
                <a:off x="10079037" y="50085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6"/>
                    </a:lnTo>
                    <a:lnTo>
                      <a:pt x="3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85"/>
              <p:cNvSpPr/>
              <p:nvPr/>
            </p:nvSpPr>
            <p:spPr>
              <a:xfrm>
                <a:off x="10083800" y="5414962"/>
                <a:ext cx="701675" cy="8064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8" extrusionOk="0">
                    <a:moveTo>
                      <a:pt x="442" y="0"/>
                    </a:moveTo>
                    <a:lnTo>
                      <a:pt x="442" y="508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85"/>
              <p:cNvSpPr/>
              <p:nvPr/>
            </p:nvSpPr>
            <p:spPr>
              <a:xfrm>
                <a:off x="10785475" y="54117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5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85"/>
              <p:cNvSpPr/>
              <p:nvPr/>
            </p:nvSpPr>
            <p:spPr>
              <a:xfrm>
                <a:off x="10785475" y="6221412"/>
                <a:ext cx="701675" cy="636588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01" extrusionOk="0">
                    <a:moveTo>
                      <a:pt x="442" y="256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401"/>
                    </a:lnTo>
                    <a:lnTo>
                      <a:pt x="192" y="401"/>
                    </a:lnTo>
                    <a:lnTo>
                      <a:pt x="442" y="256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85"/>
              <p:cNvSpPr/>
              <p:nvPr/>
            </p:nvSpPr>
            <p:spPr>
              <a:xfrm>
                <a:off x="11090275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145"/>
                    </a:moveTo>
                    <a:lnTo>
                      <a:pt x="250" y="145"/>
                    </a:lnTo>
                    <a:lnTo>
                      <a:pt x="25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85"/>
              <p:cNvSpPr/>
              <p:nvPr/>
            </p:nvSpPr>
            <p:spPr>
              <a:xfrm>
                <a:off x="11487150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0"/>
                    </a:moveTo>
                    <a:lnTo>
                      <a:pt x="0" y="145"/>
                    </a:lnTo>
                    <a:lnTo>
                      <a:pt x="250" y="1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85"/>
              <p:cNvSpPr/>
              <p:nvPr/>
            </p:nvSpPr>
            <p:spPr>
              <a:xfrm>
                <a:off x="11487150" y="6232525"/>
                <a:ext cx="687388" cy="6254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94" extrusionOk="0">
                    <a:moveTo>
                      <a:pt x="250" y="394"/>
                    </a:moveTo>
                    <a:lnTo>
                      <a:pt x="433" y="394"/>
                    </a:lnTo>
                    <a:lnTo>
                      <a:pt x="433" y="0"/>
                    </a:lnTo>
                    <a:lnTo>
                      <a:pt x="0" y="249"/>
                    </a:lnTo>
                    <a:lnTo>
                      <a:pt x="250" y="39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85"/>
              <p:cNvSpPr/>
              <p:nvPr/>
            </p:nvSpPr>
            <p:spPr>
              <a:xfrm>
                <a:off x="9377362" y="58181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0" y="254"/>
                    </a:moveTo>
                    <a:lnTo>
                      <a:pt x="0" y="254"/>
                    </a:lnTo>
                    <a:lnTo>
                      <a:pt x="442" y="510"/>
                    </a:lnTo>
                    <a:lnTo>
                      <a:pt x="442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85"/>
              <p:cNvSpPr/>
              <p:nvPr/>
            </p:nvSpPr>
            <p:spPr>
              <a:xfrm>
                <a:off x="10079037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145"/>
                    </a:lnTo>
                    <a:lnTo>
                      <a:pt x="25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85"/>
              <p:cNvSpPr/>
              <p:nvPr/>
            </p:nvSpPr>
            <p:spPr>
              <a:xfrm>
                <a:off x="10079037" y="6224587"/>
                <a:ext cx="706438" cy="633413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99" extrusionOk="0">
                    <a:moveTo>
                      <a:pt x="0" y="254"/>
                    </a:moveTo>
                    <a:lnTo>
                      <a:pt x="250" y="399"/>
                    </a:lnTo>
                    <a:lnTo>
                      <a:pt x="445" y="399"/>
                    </a:lnTo>
                    <a:lnTo>
                      <a:pt x="445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515151"/>
              </a:solidFill>
              <a:ln w="9525" cap="flat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85"/>
              <p:cNvSpPr/>
              <p:nvPr/>
            </p:nvSpPr>
            <p:spPr>
              <a:xfrm>
                <a:off x="10079037" y="581818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4"/>
                    </a:ln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45" y="256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85"/>
              <p:cNvSpPr/>
              <p:nvPr/>
            </p:nvSpPr>
            <p:spPr>
              <a:xfrm>
                <a:off x="10785475" y="338931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0" y="254"/>
                    </a:lnTo>
                    <a:lnTo>
                      <a:pt x="0" y="254"/>
                    </a:lnTo>
                    <a:lnTo>
                      <a:pt x="442" y="510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85"/>
              <p:cNvSpPr/>
              <p:nvPr/>
            </p:nvSpPr>
            <p:spPr>
              <a:xfrm>
                <a:off x="10785475" y="379253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42" y="256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114D81"/>
              </a:solidFill>
              <a:ln w="9525" cap="flat" cmpd="sng">
                <a:solidFill>
                  <a:srgbClr val="114D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85"/>
              <p:cNvSpPr/>
              <p:nvPr/>
            </p:nvSpPr>
            <p:spPr>
              <a:xfrm>
                <a:off x="10785475" y="419893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0" y="254"/>
                    </a:moveTo>
                    <a:lnTo>
                      <a:pt x="442" y="510"/>
                    </a:lnTo>
                    <a:lnTo>
                      <a:pt x="442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85"/>
              <p:cNvSpPr/>
              <p:nvPr/>
            </p:nvSpPr>
            <p:spPr>
              <a:xfrm>
                <a:off x="11487150" y="4198937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85"/>
              <p:cNvSpPr/>
              <p:nvPr/>
            </p:nvSpPr>
            <p:spPr>
              <a:xfrm>
                <a:off x="11487150" y="3803650"/>
                <a:ext cx="687388" cy="7905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8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433" y="498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85"/>
              <p:cNvSpPr/>
              <p:nvPr/>
            </p:nvSpPr>
            <p:spPr>
              <a:xfrm>
                <a:off x="11737975" y="2130425"/>
                <a:ext cx="201613" cy="23336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47" extrusionOk="0">
                    <a:moveTo>
                      <a:pt x="127" y="147"/>
                    </a:moveTo>
                    <a:lnTo>
                      <a:pt x="127" y="0"/>
                    </a:lnTo>
                    <a:lnTo>
                      <a:pt x="0" y="73"/>
                    </a:lnTo>
                    <a:lnTo>
                      <a:pt x="127" y="147"/>
                    </a:lnTo>
                    <a:lnTo>
                      <a:pt x="127" y="1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85"/>
              <p:cNvSpPr/>
              <p:nvPr/>
            </p:nvSpPr>
            <p:spPr>
              <a:xfrm>
                <a:off x="11487150" y="2576512"/>
                <a:ext cx="701675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0" y="512"/>
                    </a:lnTo>
                    <a:lnTo>
                      <a:pt x="442" y="256"/>
                    </a:lnTo>
                    <a:lnTo>
                      <a:pt x="442" y="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85"/>
              <p:cNvSpPr/>
              <p:nvPr/>
            </p:nvSpPr>
            <p:spPr>
              <a:xfrm>
                <a:off x="11487150" y="5818187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125" y="72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50"/>
                    </a:lnTo>
                    <a:lnTo>
                      <a:pt x="125" y="7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85"/>
              <p:cNvSpPr/>
              <p:nvPr/>
            </p:nvSpPr>
            <p:spPr>
              <a:xfrm>
                <a:off x="11487150" y="4613275"/>
                <a:ext cx="687388" cy="79216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9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0" y="249"/>
                    </a:lnTo>
                    <a:lnTo>
                      <a:pt x="433" y="499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85"/>
              <p:cNvSpPr/>
              <p:nvPr/>
            </p:nvSpPr>
            <p:spPr>
              <a:xfrm>
                <a:off x="11487150" y="5008562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433" y="250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515151"/>
              </a:solidFill>
              <a:ln w="9525" cap="flat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85"/>
              <p:cNvSpPr/>
              <p:nvPr/>
            </p:nvSpPr>
            <p:spPr>
              <a:xfrm>
                <a:off x="11487150" y="5422900"/>
                <a:ext cx="687388" cy="79216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9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125" y="321"/>
                    </a:lnTo>
                    <a:lnTo>
                      <a:pt x="433" y="499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85"/>
              <p:cNvSpPr/>
              <p:nvPr/>
            </p:nvSpPr>
            <p:spPr>
              <a:xfrm>
                <a:off x="11685587" y="5932487"/>
                <a:ext cx="488950" cy="28257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78" extrusionOk="0">
                    <a:moveTo>
                      <a:pt x="308" y="178"/>
                    </a:moveTo>
                    <a:lnTo>
                      <a:pt x="0" y="0"/>
                    </a:lnTo>
                    <a:lnTo>
                      <a:pt x="308" y="178"/>
                    </a:lnTo>
                    <a:lnTo>
                      <a:pt x="308" y="178"/>
                    </a:lnTo>
                    <a:close/>
                  </a:path>
                </a:pathLst>
              </a:custGeom>
              <a:solidFill>
                <a:srgbClr val="00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" name="Google Shape;203;p185"/>
            <p:cNvSpPr/>
            <p:nvPr/>
          </p:nvSpPr>
          <p:spPr>
            <a:xfrm rot="10800000">
              <a:off x="2853998" y="686979"/>
              <a:ext cx="591204" cy="690398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Service">
  <p:cSld name="Our Servic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8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86"/>
          <p:cNvSpPr/>
          <p:nvPr/>
        </p:nvSpPr>
        <p:spPr>
          <a:xfrm>
            <a:off x="0" y="708746"/>
            <a:ext cx="6094411" cy="82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6"/>
          <p:cNvSpPr/>
          <p:nvPr/>
        </p:nvSpPr>
        <p:spPr>
          <a:xfrm>
            <a:off x="616764" y="1532063"/>
            <a:ext cx="10947963" cy="288032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6"/>
          <p:cNvSpPr>
            <a:spLocks noGrp="1"/>
          </p:cNvSpPr>
          <p:nvPr>
            <p:ph type="pic" idx="2"/>
          </p:nvPr>
        </p:nvSpPr>
        <p:spPr>
          <a:xfrm>
            <a:off x="1295633" y="2078160"/>
            <a:ext cx="4458409" cy="180022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11" name="Google Shape;211;p186"/>
          <p:cNvSpPr>
            <a:spLocks noGrp="1"/>
          </p:cNvSpPr>
          <p:nvPr>
            <p:ph type="pic" idx="3"/>
          </p:nvPr>
        </p:nvSpPr>
        <p:spPr>
          <a:xfrm>
            <a:off x="6420125" y="2078160"/>
            <a:ext cx="4458409" cy="180022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12" name="Google Shape;212;p186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5754688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186"/>
          <p:cNvSpPr txBox="1">
            <a:spLocks noGrp="1"/>
          </p:cNvSpPr>
          <p:nvPr>
            <p:ph type="body" idx="4"/>
          </p:nvPr>
        </p:nvSpPr>
        <p:spPr>
          <a:xfrm>
            <a:off x="1295633" y="4574194"/>
            <a:ext cx="4481513" cy="4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186"/>
          <p:cNvSpPr txBox="1">
            <a:spLocks noGrp="1"/>
          </p:cNvSpPr>
          <p:nvPr>
            <p:ph type="body" idx="5"/>
          </p:nvPr>
        </p:nvSpPr>
        <p:spPr>
          <a:xfrm>
            <a:off x="1295633" y="5108192"/>
            <a:ext cx="4481513" cy="8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86"/>
          <p:cNvSpPr txBox="1">
            <a:spLocks noGrp="1"/>
          </p:cNvSpPr>
          <p:nvPr>
            <p:ph type="body" idx="6"/>
          </p:nvPr>
        </p:nvSpPr>
        <p:spPr>
          <a:xfrm>
            <a:off x="6391740" y="4574194"/>
            <a:ext cx="4481513" cy="4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86"/>
          <p:cNvSpPr txBox="1">
            <a:spLocks noGrp="1"/>
          </p:cNvSpPr>
          <p:nvPr>
            <p:ph type="body" idx="7"/>
          </p:nvPr>
        </p:nvSpPr>
        <p:spPr>
          <a:xfrm>
            <a:off x="6391740" y="5108192"/>
            <a:ext cx="4481513" cy="8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5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5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4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4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4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0" r:id="rId4"/>
    <p:sldLayoutId id="2147483707" r:id="rId5"/>
    <p:sldLayoutId id="2147483744" r:id="rId6"/>
    <p:sldLayoutId id="214748374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53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5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5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5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1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a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5.png"/><Relationship Id="rId21" Type="http://schemas.openxmlformats.org/officeDocument/2006/relationships/image" Target="../media/image137.png"/><Relationship Id="rId42" Type="http://schemas.openxmlformats.org/officeDocument/2006/relationships/customXml" Target="../ink/ink142.xml"/><Relationship Id="rId63" Type="http://schemas.openxmlformats.org/officeDocument/2006/relationships/image" Target="../media/image158.png"/><Relationship Id="rId84" Type="http://schemas.openxmlformats.org/officeDocument/2006/relationships/customXml" Target="../ink/ink163.xml"/><Relationship Id="rId138" Type="http://schemas.openxmlformats.org/officeDocument/2006/relationships/customXml" Target="../ink/ink190.xml"/><Relationship Id="rId159" Type="http://schemas.openxmlformats.org/officeDocument/2006/relationships/image" Target="../media/image206.png"/><Relationship Id="rId170" Type="http://schemas.openxmlformats.org/officeDocument/2006/relationships/customXml" Target="../ink/ink206.xml"/><Relationship Id="rId191" Type="http://schemas.openxmlformats.org/officeDocument/2006/relationships/image" Target="../media/image222.png"/><Relationship Id="rId107" Type="http://schemas.openxmlformats.org/officeDocument/2006/relationships/image" Target="../media/image180.png"/><Relationship Id="rId11" Type="http://schemas.openxmlformats.org/officeDocument/2006/relationships/image" Target="../media/image132.png"/><Relationship Id="rId32" Type="http://schemas.openxmlformats.org/officeDocument/2006/relationships/customXml" Target="../ink/ink137.xml"/><Relationship Id="rId53" Type="http://schemas.openxmlformats.org/officeDocument/2006/relationships/image" Target="../media/image153.png"/><Relationship Id="rId74" Type="http://schemas.openxmlformats.org/officeDocument/2006/relationships/customXml" Target="../ink/ink158.xml"/><Relationship Id="rId128" Type="http://schemas.openxmlformats.org/officeDocument/2006/relationships/customXml" Target="../ink/ink185.xml"/><Relationship Id="rId149" Type="http://schemas.openxmlformats.org/officeDocument/2006/relationships/image" Target="../media/image201.png"/><Relationship Id="rId5" Type="http://schemas.openxmlformats.org/officeDocument/2006/relationships/image" Target="../media/image129.png"/><Relationship Id="rId95" Type="http://schemas.openxmlformats.org/officeDocument/2006/relationships/image" Target="../media/image174.png"/><Relationship Id="rId160" Type="http://schemas.openxmlformats.org/officeDocument/2006/relationships/customXml" Target="../ink/ink201.xml"/><Relationship Id="rId181" Type="http://schemas.openxmlformats.org/officeDocument/2006/relationships/image" Target="../media/image217.png"/><Relationship Id="rId22" Type="http://schemas.openxmlformats.org/officeDocument/2006/relationships/customXml" Target="../ink/ink132.xml"/><Relationship Id="rId43" Type="http://schemas.openxmlformats.org/officeDocument/2006/relationships/image" Target="../media/image148.png"/><Relationship Id="rId64" Type="http://schemas.openxmlformats.org/officeDocument/2006/relationships/customXml" Target="../ink/ink153.xml"/><Relationship Id="rId118" Type="http://schemas.openxmlformats.org/officeDocument/2006/relationships/customXml" Target="../ink/ink180.xml"/><Relationship Id="rId139" Type="http://schemas.openxmlformats.org/officeDocument/2006/relationships/image" Target="../media/image196.png"/><Relationship Id="rId85" Type="http://schemas.openxmlformats.org/officeDocument/2006/relationships/image" Target="../media/image169.png"/><Relationship Id="rId150" Type="http://schemas.openxmlformats.org/officeDocument/2006/relationships/customXml" Target="../ink/ink196.xml"/><Relationship Id="rId171" Type="http://schemas.openxmlformats.org/officeDocument/2006/relationships/image" Target="../media/image212.png"/><Relationship Id="rId192" Type="http://schemas.openxmlformats.org/officeDocument/2006/relationships/customXml" Target="../ink/ink217.xml"/><Relationship Id="rId12" Type="http://schemas.openxmlformats.org/officeDocument/2006/relationships/customXml" Target="../ink/ink127.xml"/><Relationship Id="rId33" Type="http://schemas.openxmlformats.org/officeDocument/2006/relationships/image" Target="../media/image143.png"/><Relationship Id="rId108" Type="http://schemas.openxmlformats.org/officeDocument/2006/relationships/customXml" Target="../ink/ink175.xml"/><Relationship Id="rId129" Type="http://schemas.openxmlformats.org/officeDocument/2006/relationships/image" Target="../media/image191.png"/><Relationship Id="rId54" Type="http://schemas.openxmlformats.org/officeDocument/2006/relationships/customXml" Target="../ink/ink148.xml"/><Relationship Id="rId75" Type="http://schemas.openxmlformats.org/officeDocument/2006/relationships/image" Target="../media/image164.png"/><Relationship Id="rId96" Type="http://schemas.openxmlformats.org/officeDocument/2006/relationships/customXml" Target="../ink/ink169.xml"/><Relationship Id="rId140" Type="http://schemas.openxmlformats.org/officeDocument/2006/relationships/customXml" Target="../ink/ink191.xml"/><Relationship Id="rId161" Type="http://schemas.openxmlformats.org/officeDocument/2006/relationships/image" Target="../media/image207.png"/><Relationship Id="rId182" Type="http://schemas.openxmlformats.org/officeDocument/2006/relationships/customXml" Target="../ink/ink212.xml"/><Relationship Id="rId6" Type="http://schemas.openxmlformats.org/officeDocument/2006/relationships/customXml" Target="../ink/ink124.xml"/><Relationship Id="rId23" Type="http://schemas.openxmlformats.org/officeDocument/2006/relationships/image" Target="../media/image138.png"/><Relationship Id="rId119" Type="http://schemas.openxmlformats.org/officeDocument/2006/relationships/image" Target="../media/image186.png"/><Relationship Id="rId44" Type="http://schemas.openxmlformats.org/officeDocument/2006/relationships/customXml" Target="../ink/ink143.xml"/><Relationship Id="rId65" Type="http://schemas.openxmlformats.org/officeDocument/2006/relationships/image" Target="../media/image159.png"/><Relationship Id="rId86" Type="http://schemas.openxmlformats.org/officeDocument/2006/relationships/customXml" Target="../ink/ink164.xml"/><Relationship Id="rId130" Type="http://schemas.openxmlformats.org/officeDocument/2006/relationships/customXml" Target="../ink/ink186.xml"/><Relationship Id="rId151" Type="http://schemas.openxmlformats.org/officeDocument/2006/relationships/image" Target="../media/image202.png"/><Relationship Id="rId172" Type="http://schemas.openxmlformats.org/officeDocument/2006/relationships/customXml" Target="../ink/ink207.xml"/><Relationship Id="rId193" Type="http://schemas.openxmlformats.org/officeDocument/2006/relationships/image" Target="../media/image223.png"/><Relationship Id="rId13" Type="http://schemas.openxmlformats.org/officeDocument/2006/relationships/image" Target="../media/image133.png"/><Relationship Id="rId109" Type="http://schemas.openxmlformats.org/officeDocument/2006/relationships/image" Target="../media/image181.png"/><Relationship Id="rId34" Type="http://schemas.openxmlformats.org/officeDocument/2006/relationships/customXml" Target="../ink/ink138.xml"/><Relationship Id="rId55" Type="http://schemas.openxmlformats.org/officeDocument/2006/relationships/image" Target="../media/image154.png"/><Relationship Id="rId76" Type="http://schemas.openxmlformats.org/officeDocument/2006/relationships/customXml" Target="../ink/ink159.xml"/><Relationship Id="rId97" Type="http://schemas.openxmlformats.org/officeDocument/2006/relationships/image" Target="../media/image175.png"/><Relationship Id="rId120" Type="http://schemas.openxmlformats.org/officeDocument/2006/relationships/customXml" Target="../ink/ink181.xml"/><Relationship Id="rId141" Type="http://schemas.openxmlformats.org/officeDocument/2006/relationships/image" Target="../media/image197.png"/><Relationship Id="rId7" Type="http://schemas.openxmlformats.org/officeDocument/2006/relationships/image" Target="../media/image130.png"/><Relationship Id="rId71" Type="http://schemas.openxmlformats.org/officeDocument/2006/relationships/image" Target="../media/image162.png"/><Relationship Id="rId92" Type="http://schemas.openxmlformats.org/officeDocument/2006/relationships/customXml" Target="../ink/ink167.xml"/><Relationship Id="rId162" Type="http://schemas.openxmlformats.org/officeDocument/2006/relationships/customXml" Target="../ink/ink202.xml"/><Relationship Id="rId183" Type="http://schemas.openxmlformats.org/officeDocument/2006/relationships/image" Target="../media/image218.png"/><Relationship Id="rId2" Type="http://schemas.openxmlformats.org/officeDocument/2006/relationships/customXml" Target="../ink/ink122.xml"/><Relationship Id="rId29" Type="http://schemas.openxmlformats.org/officeDocument/2006/relationships/image" Target="../media/image141.png"/><Relationship Id="rId24" Type="http://schemas.openxmlformats.org/officeDocument/2006/relationships/customXml" Target="../ink/ink133.xml"/><Relationship Id="rId40" Type="http://schemas.openxmlformats.org/officeDocument/2006/relationships/customXml" Target="../ink/ink141.xml"/><Relationship Id="rId45" Type="http://schemas.openxmlformats.org/officeDocument/2006/relationships/image" Target="../media/image149.png"/><Relationship Id="rId66" Type="http://schemas.openxmlformats.org/officeDocument/2006/relationships/customXml" Target="../ink/ink154.xml"/><Relationship Id="rId87" Type="http://schemas.openxmlformats.org/officeDocument/2006/relationships/image" Target="../media/image170.png"/><Relationship Id="rId110" Type="http://schemas.openxmlformats.org/officeDocument/2006/relationships/customXml" Target="../ink/ink176.xml"/><Relationship Id="rId115" Type="http://schemas.openxmlformats.org/officeDocument/2006/relationships/image" Target="../media/image184.png"/><Relationship Id="rId131" Type="http://schemas.openxmlformats.org/officeDocument/2006/relationships/image" Target="../media/image192.png"/><Relationship Id="rId136" Type="http://schemas.openxmlformats.org/officeDocument/2006/relationships/customXml" Target="../ink/ink189.xml"/><Relationship Id="rId157" Type="http://schemas.openxmlformats.org/officeDocument/2006/relationships/image" Target="../media/image205.png"/><Relationship Id="rId178" Type="http://schemas.openxmlformats.org/officeDocument/2006/relationships/customXml" Target="../ink/ink210.xml"/><Relationship Id="rId61" Type="http://schemas.openxmlformats.org/officeDocument/2006/relationships/image" Target="../media/image157.png"/><Relationship Id="rId82" Type="http://schemas.openxmlformats.org/officeDocument/2006/relationships/customXml" Target="../ink/ink162.xml"/><Relationship Id="rId152" Type="http://schemas.openxmlformats.org/officeDocument/2006/relationships/customXml" Target="../ink/ink197.xml"/><Relationship Id="rId173" Type="http://schemas.openxmlformats.org/officeDocument/2006/relationships/image" Target="../media/image213.png"/><Relationship Id="rId194" Type="http://schemas.openxmlformats.org/officeDocument/2006/relationships/customXml" Target="../ink/ink218.xml"/><Relationship Id="rId19" Type="http://schemas.openxmlformats.org/officeDocument/2006/relationships/image" Target="../media/image136.png"/><Relationship Id="rId14" Type="http://schemas.openxmlformats.org/officeDocument/2006/relationships/customXml" Target="../ink/ink128.xml"/><Relationship Id="rId30" Type="http://schemas.openxmlformats.org/officeDocument/2006/relationships/customXml" Target="../ink/ink136.xml"/><Relationship Id="rId35" Type="http://schemas.openxmlformats.org/officeDocument/2006/relationships/image" Target="../media/image144.png"/><Relationship Id="rId56" Type="http://schemas.openxmlformats.org/officeDocument/2006/relationships/customXml" Target="../ink/ink149.xml"/><Relationship Id="rId77" Type="http://schemas.openxmlformats.org/officeDocument/2006/relationships/image" Target="../media/image165.png"/><Relationship Id="rId100" Type="http://schemas.openxmlformats.org/officeDocument/2006/relationships/customXml" Target="../ink/ink171.xml"/><Relationship Id="rId105" Type="http://schemas.openxmlformats.org/officeDocument/2006/relationships/image" Target="../media/image179.png"/><Relationship Id="rId126" Type="http://schemas.openxmlformats.org/officeDocument/2006/relationships/customXml" Target="../ink/ink184.xml"/><Relationship Id="rId147" Type="http://schemas.openxmlformats.org/officeDocument/2006/relationships/image" Target="../media/image200.png"/><Relationship Id="rId168" Type="http://schemas.openxmlformats.org/officeDocument/2006/relationships/customXml" Target="../ink/ink205.xml"/><Relationship Id="rId8" Type="http://schemas.openxmlformats.org/officeDocument/2006/relationships/customXml" Target="../ink/ink125.xml"/><Relationship Id="rId51" Type="http://schemas.openxmlformats.org/officeDocument/2006/relationships/image" Target="../media/image152.png"/><Relationship Id="rId72" Type="http://schemas.openxmlformats.org/officeDocument/2006/relationships/customXml" Target="../ink/ink157.xml"/><Relationship Id="rId93" Type="http://schemas.openxmlformats.org/officeDocument/2006/relationships/image" Target="../media/image173.png"/><Relationship Id="rId98" Type="http://schemas.openxmlformats.org/officeDocument/2006/relationships/customXml" Target="../ink/ink170.xml"/><Relationship Id="rId121" Type="http://schemas.openxmlformats.org/officeDocument/2006/relationships/image" Target="../media/image187.png"/><Relationship Id="rId142" Type="http://schemas.openxmlformats.org/officeDocument/2006/relationships/customXml" Target="../ink/ink192.xml"/><Relationship Id="rId163" Type="http://schemas.openxmlformats.org/officeDocument/2006/relationships/image" Target="../media/image208.png"/><Relationship Id="rId184" Type="http://schemas.openxmlformats.org/officeDocument/2006/relationships/customXml" Target="../ink/ink213.xml"/><Relationship Id="rId189" Type="http://schemas.openxmlformats.org/officeDocument/2006/relationships/image" Target="../media/image221.png"/><Relationship Id="rId3" Type="http://schemas.openxmlformats.org/officeDocument/2006/relationships/image" Target="../media/image128.png"/><Relationship Id="rId25" Type="http://schemas.openxmlformats.org/officeDocument/2006/relationships/image" Target="../media/image139.png"/><Relationship Id="rId46" Type="http://schemas.openxmlformats.org/officeDocument/2006/relationships/customXml" Target="../ink/ink144.xml"/><Relationship Id="rId67" Type="http://schemas.openxmlformats.org/officeDocument/2006/relationships/image" Target="../media/image160.png"/><Relationship Id="rId116" Type="http://schemas.openxmlformats.org/officeDocument/2006/relationships/customXml" Target="../ink/ink179.xml"/><Relationship Id="rId137" Type="http://schemas.openxmlformats.org/officeDocument/2006/relationships/image" Target="../media/image195.png"/><Relationship Id="rId158" Type="http://schemas.openxmlformats.org/officeDocument/2006/relationships/customXml" Target="../ink/ink200.xml"/><Relationship Id="rId20" Type="http://schemas.openxmlformats.org/officeDocument/2006/relationships/customXml" Target="../ink/ink131.xml"/><Relationship Id="rId41" Type="http://schemas.openxmlformats.org/officeDocument/2006/relationships/image" Target="../media/image147.png"/><Relationship Id="rId62" Type="http://schemas.openxmlformats.org/officeDocument/2006/relationships/customXml" Target="../ink/ink152.xml"/><Relationship Id="rId83" Type="http://schemas.openxmlformats.org/officeDocument/2006/relationships/image" Target="../media/image168.png"/><Relationship Id="rId88" Type="http://schemas.openxmlformats.org/officeDocument/2006/relationships/customXml" Target="../ink/ink165.xml"/><Relationship Id="rId111" Type="http://schemas.openxmlformats.org/officeDocument/2006/relationships/image" Target="../media/image182.png"/><Relationship Id="rId132" Type="http://schemas.openxmlformats.org/officeDocument/2006/relationships/customXml" Target="../ink/ink187.xml"/><Relationship Id="rId153" Type="http://schemas.openxmlformats.org/officeDocument/2006/relationships/image" Target="../media/image203.png"/><Relationship Id="rId174" Type="http://schemas.openxmlformats.org/officeDocument/2006/relationships/customXml" Target="../ink/ink208.xml"/><Relationship Id="rId179" Type="http://schemas.openxmlformats.org/officeDocument/2006/relationships/image" Target="../media/image216.png"/><Relationship Id="rId195" Type="http://schemas.openxmlformats.org/officeDocument/2006/relationships/image" Target="../media/image224.png"/><Relationship Id="rId190" Type="http://schemas.openxmlformats.org/officeDocument/2006/relationships/customXml" Target="../ink/ink216.xml"/><Relationship Id="rId15" Type="http://schemas.openxmlformats.org/officeDocument/2006/relationships/image" Target="../media/image134.png"/><Relationship Id="rId36" Type="http://schemas.openxmlformats.org/officeDocument/2006/relationships/customXml" Target="../ink/ink139.xml"/><Relationship Id="rId57" Type="http://schemas.openxmlformats.org/officeDocument/2006/relationships/image" Target="../media/image155.png"/><Relationship Id="rId106" Type="http://schemas.openxmlformats.org/officeDocument/2006/relationships/customXml" Target="../ink/ink174.xml"/><Relationship Id="rId127" Type="http://schemas.openxmlformats.org/officeDocument/2006/relationships/image" Target="../media/image190.png"/><Relationship Id="rId10" Type="http://schemas.openxmlformats.org/officeDocument/2006/relationships/customXml" Target="../ink/ink126.xml"/><Relationship Id="rId31" Type="http://schemas.openxmlformats.org/officeDocument/2006/relationships/image" Target="../media/image142.png"/><Relationship Id="rId52" Type="http://schemas.openxmlformats.org/officeDocument/2006/relationships/customXml" Target="../ink/ink147.xml"/><Relationship Id="rId73" Type="http://schemas.openxmlformats.org/officeDocument/2006/relationships/image" Target="../media/image163.png"/><Relationship Id="rId78" Type="http://schemas.openxmlformats.org/officeDocument/2006/relationships/customXml" Target="../ink/ink160.xml"/><Relationship Id="rId94" Type="http://schemas.openxmlformats.org/officeDocument/2006/relationships/customXml" Target="../ink/ink168.xml"/><Relationship Id="rId99" Type="http://schemas.openxmlformats.org/officeDocument/2006/relationships/image" Target="../media/image176.png"/><Relationship Id="rId101" Type="http://schemas.openxmlformats.org/officeDocument/2006/relationships/image" Target="../media/image177.png"/><Relationship Id="rId122" Type="http://schemas.openxmlformats.org/officeDocument/2006/relationships/customXml" Target="../ink/ink182.xml"/><Relationship Id="rId143" Type="http://schemas.openxmlformats.org/officeDocument/2006/relationships/image" Target="../media/image198.png"/><Relationship Id="rId148" Type="http://schemas.openxmlformats.org/officeDocument/2006/relationships/customXml" Target="../ink/ink195.xml"/><Relationship Id="rId164" Type="http://schemas.openxmlformats.org/officeDocument/2006/relationships/customXml" Target="../ink/ink203.xml"/><Relationship Id="rId169" Type="http://schemas.openxmlformats.org/officeDocument/2006/relationships/image" Target="../media/image211.png"/><Relationship Id="rId185" Type="http://schemas.openxmlformats.org/officeDocument/2006/relationships/image" Target="../media/image219.png"/><Relationship Id="rId4" Type="http://schemas.openxmlformats.org/officeDocument/2006/relationships/customXml" Target="../ink/ink123.xml"/><Relationship Id="rId9" Type="http://schemas.openxmlformats.org/officeDocument/2006/relationships/image" Target="../media/image131.png"/><Relationship Id="rId180" Type="http://schemas.openxmlformats.org/officeDocument/2006/relationships/customXml" Target="../ink/ink211.xml"/><Relationship Id="rId26" Type="http://schemas.openxmlformats.org/officeDocument/2006/relationships/customXml" Target="../ink/ink134.xml"/><Relationship Id="rId47" Type="http://schemas.openxmlformats.org/officeDocument/2006/relationships/image" Target="../media/image150.png"/><Relationship Id="rId68" Type="http://schemas.openxmlformats.org/officeDocument/2006/relationships/customXml" Target="../ink/ink155.xml"/><Relationship Id="rId89" Type="http://schemas.openxmlformats.org/officeDocument/2006/relationships/image" Target="../media/image171.png"/><Relationship Id="rId112" Type="http://schemas.openxmlformats.org/officeDocument/2006/relationships/customXml" Target="../ink/ink177.xml"/><Relationship Id="rId133" Type="http://schemas.openxmlformats.org/officeDocument/2006/relationships/image" Target="../media/image193.png"/><Relationship Id="rId154" Type="http://schemas.openxmlformats.org/officeDocument/2006/relationships/customXml" Target="../ink/ink198.xml"/><Relationship Id="rId175" Type="http://schemas.openxmlformats.org/officeDocument/2006/relationships/image" Target="../media/image214.png"/><Relationship Id="rId196" Type="http://schemas.openxmlformats.org/officeDocument/2006/relationships/customXml" Target="../ink/ink219.xml"/><Relationship Id="rId16" Type="http://schemas.openxmlformats.org/officeDocument/2006/relationships/customXml" Target="../ink/ink129.xml"/><Relationship Id="rId37" Type="http://schemas.openxmlformats.org/officeDocument/2006/relationships/image" Target="../media/image145.png"/><Relationship Id="rId58" Type="http://schemas.openxmlformats.org/officeDocument/2006/relationships/customXml" Target="../ink/ink150.xml"/><Relationship Id="rId79" Type="http://schemas.openxmlformats.org/officeDocument/2006/relationships/image" Target="../media/image166.png"/><Relationship Id="rId102" Type="http://schemas.openxmlformats.org/officeDocument/2006/relationships/customXml" Target="../ink/ink172.xml"/><Relationship Id="rId123" Type="http://schemas.openxmlformats.org/officeDocument/2006/relationships/image" Target="../media/image188.png"/><Relationship Id="rId144" Type="http://schemas.openxmlformats.org/officeDocument/2006/relationships/customXml" Target="../ink/ink193.xml"/><Relationship Id="rId90" Type="http://schemas.openxmlformats.org/officeDocument/2006/relationships/customXml" Target="../ink/ink166.xml"/><Relationship Id="rId165" Type="http://schemas.openxmlformats.org/officeDocument/2006/relationships/image" Target="../media/image209.png"/><Relationship Id="rId186" Type="http://schemas.openxmlformats.org/officeDocument/2006/relationships/customXml" Target="../ink/ink214.xml"/><Relationship Id="rId27" Type="http://schemas.openxmlformats.org/officeDocument/2006/relationships/image" Target="../media/image140.png"/><Relationship Id="rId48" Type="http://schemas.openxmlformats.org/officeDocument/2006/relationships/customXml" Target="../ink/ink145.xml"/><Relationship Id="rId69" Type="http://schemas.openxmlformats.org/officeDocument/2006/relationships/image" Target="../media/image161.png"/><Relationship Id="rId113" Type="http://schemas.openxmlformats.org/officeDocument/2006/relationships/image" Target="../media/image183.png"/><Relationship Id="rId134" Type="http://schemas.openxmlformats.org/officeDocument/2006/relationships/customXml" Target="../ink/ink188.xml"/><Relationship Id="rId80" Type="http://schemas.openxmlformats.org/officeDocument/2006/relationships/customXml" Target="../ink/ink161.xml"/><Relationship Id="rId155" Type="http://schemas.openxmlformats.org/officeDocument/2006/relationships/image" Target="../media/image204.png"/><Relationship Id="rId176" Type="http://schemas.openxmlformats.org/officeDocument/2006/relationships/customXml" Target="../ink/ink209.xml"/><Relationship Id="rId197" Type="http://schemas.openxmlformats.org/officeDocument/2006/relationships/image" Target="../media/image225.png"/><Relationship Id="rId17" Type="http://schemas.openxmlformats.org/officeDocument/2006/relationships/image" Target="../media/image135.png"/><Relationship Id="rId38" Type="http://schemas.openxmlformats.org/officeDocument/2006/relationships/customXml" Target="../ink/ink140.xml"/><Relationship Id="rId59" Type="http://schemas.openxmlformats.org/officeDocument/2006/relationships/image" Target="../media/image156.png"/><Relationship Id="rId103" Type="http://schemas.openxmlformats.org/officeDocument/2006/relationships/image" Target="../media/image178.png"/><Relationship Id="rId124" Type="http://schemas.openxmlformats.org/officeDocument/2006/relationships/customXml" Target="../ink/ink183.xml"/><Relationship Id="rId70" Type="http://schemas.openxmlformats.org/officeDocument/2006/relationships/customXml" Target="../ink/ink156.xml"/><Relationship Id="rId91" Type="http://schemas.openxmlformats.org/officeDocument/2006/relationships/image" Target="../media/image172.png"/><Relationship Id="rId145" Type="http://schemas.openxmlformats.org/officeDocument/2006/relationships/image" Target="../media/image199.png"/><Relationship Id="rId166" Type="http://schemas.openxmlformats.org/officeDocument/2006/relationships/customXml" Target="../ink/ink204.xml"/><Relationship Id="rId187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35.xml"/><Relationship Id="rId49" Type="http://schemas.openxmlformats.org/officeDocument/2006/relationships/image" Target="../media/image151.png"/><Relationship Id="rId114" Type="http://schemas.openxmlformats.org/officeDocument/2006/relationships/customXml" Target="../ink/ink178.xml"/><Relationship Id="rId60" Type="http://schemas.openxmlformats.org/officeDocument/2006/relationships/customXml" Target="../ink/ink151.xml"/><Relationship Id="rId81" Type="http://schemas.openxmlformats.org/officeDocument/2006/relationships/image" Target="../media/image167.png"/><Relationship Id="rId135" Type="http://schemas.openxmlformats.org/officeDocument/2006/relationships/image" Target="../media/image194.png"/><Relationship Id="rId156" Type="http://schemas.openxmlformats.org/officeDocument/2006/relationships/customXml" Target="../ink/ink199.xml"/><Relationship Id="rId177" Type="http://schemas.openxmlformats.org/officeDocument/2006/relationships/image" Target="../media/image215.png"/><Relationship Id="rId18" Type="http://schemas.openxmlformats.org/officeDocument/2006/relationships/customXml" Target="../ink/ink130.xml"/><Relationship Id="rId39" Type="http://schemas.openxmlformats.org/officeDocument/2006/relationships/image" Target="../media/image146.png"/><Relationship Id="rId50" Type="http://schemas.openxmlformats.org/officeDocument/2006/relationships/customXml" Target="../ink/ink146.xml"/><Relationship Id="rId104" Type="http://schemas.openxmlformats.org/officeDocument/2006/relationships/customXml" Target="../ink/ink173.xml"/><Relationship Id="rId125" Type="http://schemas.openxmlformats.org/officeDocument/2006/relationships/image" Target="../media/image189.png"/><Relationship Id="rId146" Type="http://schemas.openxmlformats.org/officeDocument/2006/relationships/customXml" Target="../ink/ink194.xml"/><Relationship Id="rId167" Type="http://schemas.openxmlformats.org/officeDocument/2006/relationships/image" Target="../media/image210.png"/><Relationship Id="rId188" Type="http://schemas.openxmlformats.org/officeDocument/2006/relationships/customXml" Target="../ink/ink2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ioriappslibrary.hana.ondemand.com/sap/fix/externalView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mailto:server@anubhavtrainings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abap-cloud/abap-rap/extensibility-architecture-overview?locale=en-U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help.sap.com/docs/abap-cloud/abap-rap/business-events?locale=en-US&amp;q=business%20ev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png"/><Relationship Id="rId4" Type="http://schemas.openxmlformats.org/officeDocument/2006/relationships/hyperlink" Target="http://www.dribbb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jpeg"/><Relationship Id="rId3" Type="http://schemas.openxmlformats.org/officeDocument/2006/relationships/image" Target="../media/image229.jpeg"/><Relationship Id="rId7" Type="http://schemas.openxmlformats.org/officeDocument/2006/relationships/image" Target="../media/image233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32.tiff"/><Relationship Id="rId5" Type="http://schemas.openxmlformats.org/officeDocument/2006/relationships/image" Target="../media/image231.tiff"/><Relationship Id="rId4" Type="http://schemas.openxmlformats.org/officeDocument/2006/relationships/image" Target="../media/image230.tiff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5.png"/><Relationship Id="rId42" Type="http://schemas.openxmlformats.org/officeDocument/2006/relationships/customXml" Target="../ink/ink21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9.png"/><Relationship Id="rId16" Type="http://schemas.openxmlformats.org/officeDocument/2006/relationships/customXml" Target="../ink/ink8.xml"/><Relationship Id="rId11" Type="http://schemas.openxmlformats.org/officeDocument/2006/relationships/image" Target="../media/image10.png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4.png"/><Relationship Id="rId5" Type="http://schemas.openxmlformats.org/officeDocument/2006/relationships/image" Target="../media/image7.png"/><Relationship Id="rId90" Type="http://schemas.openxmlformats.org/officeDocument/2006/relationships/customXml" Target="../ink/ink45.xml"/><Relationship Id="rId95" Type="http://schemas.openxmlformats.org/officeDocument/2006/relationships/image" Target="../media/image52.png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43" Type="http://schemas.openxmlformats.org/officeDocument/2006/relationships/image" Target="../media/image26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9.png"/><Relationship Id="rId8" Type="http://schemas.openxmlformats.org/officeDocument/2006/relationships/customXml" Target="../ink/ink4.xml"/><Relationship Id="rId51" Type="http://schemas.openxmlformats.org/officeDocument/2006/relationships/image" Target="../media/image30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7.png"/><Relationship Id="rId93" Type="http://schemas.openxmlformats.org/officeDocument/2006/relationships/image" Target="../media/image51.png"/><Relationship Id="rId3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10.xml"/><Relationship Id="rId41" Type="http://schemas.openxmlformats.org/officeDocument/2006/relationships/image" Target="../media/image25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2.png"/><Relationship Id="rId83" Type="http://schemas.openxmlformats.org/officeDocument/2006/relationships/image" Target="../media/image46.png"/><Relationship Id="rId88" Type="http://schemas.openxmlformats.org/officeDocument/2006/relationships/customXml" Target="../ink/ink44.xml"/><Relationship Id="rId91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5.xml"/><Relationship Id="rId31" Type="http://schemas.openxmlformats.org/officeDocument/2006/relationships/image" Target="../media/image2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39.xml"/><Relationship Id="rId81" Type="http://schemas.openxmlformats.org/officeDocument/2006/relationships/image" Target="../media/image45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39" Type="http://schemas.openxmlformats.org/officeDocument/2006/relationships/image" Target="../media/image2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2.png"/><Relationship Id="rId76" Type="http://schemas.openxmlformats.org/officeDocument/2006/relationships/customXml" Target="../ink/ink38.xml"/><Relationship Id="rId7" Type="http://schemas.openxmlformats.org/officeDocument/2006/relationships/image" Target="../media/image8.png"/><Relationship Id="rId71" Type="http://schemas.openxmlformats.org/officeDocument/2006/relationships/image" Target="../media/image40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9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7.png"/><Relationship Id="rId66" Type="http://schemas.openxmlformats.org/officeDocument/2006/relationships/customXml" Target="../ink/ink33.xml"/><Relationship Id="rId87" Type="http://schemas.openxmlformats.org/officeDocument/2006/relationships/image" Target="../media/image48.png"/><Relationship Id="rId61" Type="http://schemas.openxmlformats.org/officeDocument/2006/relationships/image" Target="../media/image35.png"/><Relationship Id="rId82" Type="http://schemas.openxmlformats.org/officeDocument/2006/relationships/customXml" Target="../ink/ink41.xml"/><Relationship Id="rId19" Type="http://schemas.openxmlformats.org/officeDocument/2006/relationships/image" Target="../media/image14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56" Type="http://schemas.openxmlformats.org/officeDocument/2006/relationships/customXml" Target="../ink/ink28.xml"/><Relationship Id="rId77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0.png"/><Relationship Id="rId21" Type="http://schemas.openxmlformats.org/officeDocument/2006/relationships/image" Target="../media/image62.png"/><Relationship Id="rId42" Type="http://schemas.openxmlformats.org/officeDocument/2006/relationships/customXml" Target="../ink/ink68.xml"/><Relationship Id="rId63" Type="http://schemas.openxmlformats.org/officeDocument/2006/relationships/image" Target="../media/image83.png"/><Relationship Id="rId84" Type="http://schemas.openxmlformats.org/officeDocument/2006/relationships/customXml" Target="../ink/ink89.xml"/><Relationship Id="rId138" Type="http://schemas.openxmlformats.org/officeDocument/2006/relationships/customXml" Target="../ink/ink116.xml"/><Relationship Id="rId107" Type="http://schemas.openxmlformats.org/officeDocument/2006/relationships/image" Target="../media/image105.png"/><Relationship Id="rId11" Type="http://schemas.openxmlformats.org/officeDocument/2006/relationships/image" Target="../media/image57.png"/><Relationship Id="rId32" Type="http://schemas.openxmlformats.org/officeDocument/2006/relationships/customXml" Target="../ink/ink63.xml"/><Relationship Id="rId53" Type="http://schemas.openxmlformats.org/officeDocument/2006/relationships/image" Target="../media/image78.png"/><Relationship Id="rId74" Type="http://schemas.openxmlformats.org/officeDocument/2006/relationships/customXml" Target="../ink/ink84.xml"/><Relationship Id="rId128" Type="http://schemas.openxmlformats.org/officeDocument/2006/relationships/customXml" Target="../ink/ink111.xml"/><Relationship Id="rId149" Type="http://schemas.openxmlformats.org/officeDocument/2006/relationships/image" Target="../media/image126.png"/><Relationship Id="rId5" Type="http://schemas.openxmlformats.org/officeDocument/2006/relationships/image" Target="../media/image54.png"/><Relationship Id="rId95" Type="http://schemas.openxmlformats.org/officeDocument/2006/relationships/image" Target="../media/image99.png"/><Relationship Id="rId22" Type="http://schemas.openxmlformats.org/officeDocument/2006/relationships/customXml" Target="../ink/ink58.xml"/><Relationship Id="rId27" Type="http://schemas.openxmlformats.org/officeDocument/2006/relationships/image" Target="../media/image65.png"/><Relationship Id="rId43" Type="http://schemas.openxmlformats.org/officeDocument/2006/relationships/image" Target="../media/image73.png"/><Relationship Id="rId48" Type="http://schemas.openxmlformats.org/officeDocument/2006/relationships/customXml" Target="../ink/ink71.xml"/><Relationship Id="rId64" Type="http://schemas.openxmlformats.org/officeDocument/2006/relationships/customXml" Target="../ink/ink79.xml"/><Relationship Id="rId69" Type="http://schemas.openxmlformats.org/officeDocument/2006/relationships/image" Target="../media/image86.png"/><Relationship Id="rId113" Type="http://schemas.openxmlformats.org/officeDocument/2006/relationships/image" Target="../media/image108.png"/><Relationship Id="rId118" Type="http://schemas.openxmlformats.org/officeDocument/2006/relationships/customXml" Target="../ink/ink106.xml"/><Relationship Id="rId134" Type="http://schemas.openxmlformats.org/officeDocument/2006/relationships/customXml" Target="../ink/ink114.xml"/><Relationship Id="rId139" Type="http://schemas.openxmlformats.org/officeDocument/2006/relationships/image" Target="../media/image121.png"/><Relationship Id="rId80" Type="http://schemas.openxmlformats.org/officeDocument/2006/relationships/customXml" Target="../ink/ink87.xml"/><Relationship Id="rId85" Type="http://schemas.openxmlformats.org/officeDocument/2006/relationships/image" Target="../media/image94.png"/><Relationship Id="rId12" Type="http://schemas.openxmlformats.org/officeDocument/2006/relationships/customXml" Target="../ink/ink53.xml"/><Relationship Id="rId17" Type="http://schemas.openxmlformats.org/officeDocument/2006/relationships/image" Target="../media/image60.png"/><Relationship Id="rId33" Type="http://schemas.openxmlformats.org/officeDocument/2006/relationships/image" Target="../media/image68.png"/><Relationship Id="rId38" Type="http://schemas.openxmlformats.org/officeDocument/2006/relationships/customXml" Target="../ink/ink66.xml"/><Relationship Id="rId59" Type="http://schemas.openxmlformats.org/officeDocument/2006/relationships/image" Target="../media/image81.png"/><Relationship Id="rId103" Type="http://schemas.openxmlformats.org/officeDocument/2006/relationships/image" Target="../media/image103.png"/><Relationship Id="rId108" Type="http://schemas.openxmlformats.org/officeDocument/2006/relationships/customXml" Target="../ink/ink101.xml"/><Relationship Id="rId124" Type="http://schemas.openxmlformats.org/officeDocument/2006/relationships/customXml" Target="../ink/ink109.xml"/><Relationship Id="rId129" Type="http://schemas.openxmlformats.org/officeDocument/2006/relationships/image" Target="../media/image116.png"/><Relationship Id="rId54" Type="http://schemas.openxmlformats.org/officeDocument/2006/relationships/customXml" Target="../ink/ink74.xml"/><Relationship Id="rId70" Type="http://schemas.openxmlformats.org/officeDocument/2006/relationships/customXml" Target="../ink/ink82.xml"/><Relationship Id="rId75" Type="http://schemas.openxmlformats.org/officeDocument/2006/relationships/image" Target="../media/image89.png"/><Relationship Id="rId91" Type="http://schemas.openxmlformats.org/officeDocument/2006/relationships/image" Target="../media/image97.png"/><Relationship Id="rId96" Type="http://schemas.openxmlformats.org/officeDocument/2006/relationships/customXml" Target="../ink/ink95.xml"/><Relationship Id="rId140" Type="http://schemas.openxmlformats.org/officeDocument/2006/relationships/customXml" Target="../ink/ink117.xml"/><Relationship Id="rId145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23" Type="http://schemas.openxmlformats.org/officeDocument/2006/relationships/image" Target="../media/image63.png"/><Relationship Id="rId28" Type="http://schemas.openxmlformats.org/officeDocument/2006/relationships/customXml" Target="../ink/ink61.xml"/><Relationship Id="rId49" Type="http://schemas.openxmlformats.org/officeDocument/2006/relationships/image" Target="../media/image76.png"/><Relationship Id="rId114" Type="http://schemas.openxmlformats.org/officeDocument/2006/relationships/customXml" Target="../ink/ink104.xml"/><Relationship Id="rId119" Type="http://schemas.openxmlformats.org/officeDocument/2006/relationships/image" Target="../media/image111.png"/><Relationship Id="rId44" Type="http://schemas.openxmlformats.org/officeDocument/2006/relationships/customXml" Target="../ink/ink69.xml"/><Relationship Id="rId60" Type="http://schemas.openxmlformats.org/officeDocument/2006/relationships/customXml" Target="../ink/ink77.xml"/><Relationship Id="rId65" Type="http://schemas.openxmlformats.org/officeDocument/2006/relationships/image" Target="../media/image84.png"/><Relationship Id="rId81" Type="http://schemas.openxmlformats.org/officeDocument/2006/relationships/image" Target="../media/image92.png"/><Relationship Id="rId86" Type="http://schemas.openxmlformats.org/officeDocument/2006/relationships/customXml" Target="../ink/ink90.xml"/><Relationship Id="rId130" Type="http://schemas.openxmlformats.org/officeDocument/2006/relationships/customXml" Target="../ink/ink112.xml"/><Relationship Id="rId135" Type="http://schemas.openxmlformats.org/officeDocument/2006/relationships/image" Target="../media/image119.png"/><Relationship Id="rId13" Type="http://schemas.openxmlformats.org/officeDocument/2006/relationships/image" Target="../media/image58.png"/><Relationship Id="rId18" Type="http://schemas.openxmlformats.org/officeDocument/2006/relationships/customXml" Target="../ink/ink56.xml"/><Relationship Id="rId39" Type="http://schemas.openxmlformats.org/officeDocument/2006/relationships/image" Target="../media/image71.png"/><Relationship Id="rId109" Type="http://schemas.openxmlformats.org/officeDocument/2006/relationships/image" Target="../media/image106.png"/><Relationship Id="rId34" Type="http://schemas.openxmlformats.org/officeDocument/2006/relationships/customXml" Target="../ink/ink64.xml"/><Relationship Id="rId50" Type="http://schemas.openxmlformats.org/officeDocument/2006/relationships/customXml" Target="../ink/ink72.xml"/><Relationship Id="rId55" Type="http://schemas.openxmlformats.org/officeDocument/2006/relationships/image" Target="../media/image79.png"/><Relationship Id="rId76" Type="http://schemas.openxmlformats.org/officeDocument/2006/relationships/customXml" Target="../ink/ink85.xml"/><Relationship Id="rId97" Type="http://schemas.openxmlformats.org/officeDocument/2006/relationships/image" Target="../media/image100.png"/><Relationship Id="rId104" Type="http://schemas.openxmlformats.org/officeDocument/2006/relationships/customXml" Target="../ink/ink99.xml"/><Relationship Id="rId120" Type="http://schemas.openxmlformats.org/officeDocument/2006/relationships/customXml" Target="../ink/ink107.xml"/><Relationship Id="rId125" Type="http://schemas.openxmlformats.org/officeDocument/2006/relationships/image" Target="../media/image114.png"/><Relationship Id="rId141" Type="http://schemas.openxmlformats.org/officeDocument/2006/relationships/image" Target="../media/image122.png"/><Relationship Id="rId146" Type="http://schemas.openxmlformats.org/officeDocument/2006/relationships/customXml" Target="../ink/ink120.xml"/><Relationship Id="rId7" Type="http://schemas.openxmlformats.org/officeDocument/2006/relationships/image" Target="../media/image55.png"/><Relationship Id="rId71" Type="http://schemas.openxmlformats.org/officeDocument/2006/relationships/image" Target="../media/image87.png"/><Relationship Id="rId92" Type="http://schemas.openxmlformats.org/officeDocument/2006/relationships/customXml" Target="../ink/ink93.xml"/><Relationship Id="rId2" Type="http://schemas.openxmlformats.org/officeDocument/2006/relationships/customXml" Target="../ink/ink48.xml"/><Relationship Id="rId29" Type="http://schemas.openxmlformats.org/officeDocument/2006/relationships/image" Target="../media/image66.png"/><Relationship Id="rId24" Type="http://schemas.openxmlformats.org/officeDocument/2006/relationships/customXml" Target="../ink/ink59.xml"/><Relationship Id="rId40" Type="http://schemas.openxmlformats.org/officeDocument/2006/relationships/customXml" Target="../ink/ink67.xml"/><Relationship Id="rId45" Type="http://schemas.openxmlformats.org/officeDocument/2006/relationships/image" Target="../media/image74.png"/><Relationship Id="rId66" Type="http://schemas.openxmlformats.org/officeDocument/2006/relationships/customXml" Target="../ink/ink80.xml"/><Relationship Id="rId87" Type="http://schemas.openxmlformats.org/officeDocument/2006/relationships/image" Target="../media/image95.png"/><Relationship Id="rId110" Type="http://schemas.openxmlformats.org/officeDocument/2006/relationships/customXml" Target="../ink/ink102.xml"/><Relationship Id="rId115" Type="http://schemas.openxmlformats.org/officeDocument/2006/relationships/image" Target="../media/image109.png"/><Relationship Id="rId131" Type="http://schemas.openxmlformats.org/officeDocument/2006/relationships/image" Target="../media/image117.png"/><Relationship Id="rId136" Type="http://schemas.openxmlformats.org/officeDocument/2006/relationships/customXml" Target="../ink/ink115.xml"/><Relationship Id="rId61" Type="http://schemas.openxmlformats.org/officeDocument/2006/relationships/image" Target="../media/image82.png"/><Relationship Id="rId82" Type="http://schemas.openxmlformats.org/officeDocument/2006/relationships/customXml" Target="../ink/ink88.xml"/><Relationship Id="rId19" Type="http://schemas.openxmlformats.org/officeDocument/2006/relationships/image" Target="../media/image61.png"/><Relationship Id="rId14" Type="http://schemas.openxmlformats.org/officeDocument/2006/relationships/customXml" Target="../ink/ink54.xml"/><Relationship Id="rId30" Type="http://schemas.openxmlformats.org/officeDocument/2006/relationships/customXml" Target="../ink/ink62.xml"/><Relationship Id="rId35" Type="http://schemas.openxmlformats.org/officeDocument/2006/relationships/image" Target="../media/image69.png"/><Relationship Id="rId56" Type="http://schemas.openxmlformats.org/officeDocument/2006/relationships/customXml" Target="../ink/ink75.xml"/><Relationship Id="rId77" Type="http://schemas.openxmlformats.org/officeDocument/2006/relationships/image" Target="../media/image90.png"/><Relationship Id="rId100" Type="http://schemas.openxmlformats.org/officeDocument/2006/relationships/customXml" Target="../ink/ink97.xml"/><Relationship Id="rId105" Type="http://schemas.openxmlformats.org/officeDocument/2006/relationships/image" Target="../media/image104.png"/><Relationship Id="rId126" Type="http://schemas.openxmlformats.org/officeDocument/2006/relationships/customXml" Target="../ink/ink110.xml"/><Relationship Id="rId147" Type="http://schemas.openxmlformats.org/officeDocument/2006/relationships/image" Target="../media/image125.png"/><Relationship Id="rId8" Type="http://schemas.openxmlformats.org/officeDocument/2006/relationships/customXml" Target="../ink/ink51.xml"/><Relationship Id="rId51" Type="http://schemas.openxmlformats.org/officeDocument/2006/relationships/image" Target="../media/image77.png"/><Relationship Id="rId72" Type="http://schemas.openxmlformats.org/officeDocument/2006/relationships/customXml" Target="../ink/ink83.xml"/><Relationship Id="rId93" Type="http://schemas.openxmlformats.org/officeDocument/2006/relationships/image" Target="../media/image98.png"/><Relationship Id="rId98" Type="http://schemas.openxmlformats.org/officeDocument/2006/relationships/customXml" Target="../ink/ink96.xml"/><Relationship Id="rId121" Type="http://schemas.openxmlformats.org/officeDocument/2006/relationships/image" Target="../media/image112.png"/><Relationship Id="rId142" Type="http://schemas.openxmlformats.org/officeDocument/2006/relationships/customXml" Target="../ink/ink118.xml"/><Relationship Id="rId3" Type="http://schemas.openxmlformats.org/officeDocument/2006/relationships/image" Target="../media/image53.png"/><Relationship Id="rId25" Type="http://schemas.openxmlformats.org/officeDocument/2006/relationships/image" Target="../media/image64.png"/><Relationship Id="rId46" Type="http://schemas.openxmlformats.org/officeDocument/2006/relationships/customXml" Target="../ink/ink70.xml"/><Relationship Id="rId67" Type="http://schemas.openxmlformats.org/officeDocument/2006/relationships/image" Target="../media/image85.png"/><Relationship Id="rId116" Type="http://schemas.openxmlformats.org/officeDocument/2006/relationships/customXml" Target="../ink/ink105.xml"/><Relationship Id="rId137" Type="http://schemas.openxmlformats.org/officeDocument/2006/relationships/image" Target="../media/image120.png"/><Relationship Id="rId20" Type="http://schemas.openxmlformats.org/officeDocument/2006/relationships/customXml" Target="../ink/ink57.xml"/><Relationship Id="rId41" Type="http://schemas.openxmlformats.org/officeDocument/2006/relationships/image" Target="../media/image72.png"/><Relationship Id="rId62" Type="http://schemas.openxmlformats.org/officeDocument/2006/relationships/customXml" Target="../ink/ink78.xml"/><Relationship Id="rId83" Type="http://schemas.openxmlformats.org/officeDocument/2006/relationships/image" Target="../media/image93.png"/><Relationship Id="rId88" Type="http://schemas.openxmlformats.org/officeDocument/2006/relationships/customXml" Target="../ink/ink91.xml"/><Relationship Id="rId111" Type="http://schemas.openxmlformats.org/officeDocument/2006/relationships/image" Target="../media/image107.png"/><Relationship Id="rId132" Type="http://schemas.openxmlformats.org/officeDocument/2006/relationships/customXml" Target="../ink/ink113.xml"/><Relationship Id="rId15" Type="http://schemas.openxmlformats.org/officeDocument/2006/relationships/image" Target="../media/image59.png"/><Relationship Id="rId36" Type="http://schemas.openxmlformats.org/officeDocument/2006/relationships/customXml" Target="../ink/ink65.xml"/><Relationship Id="rId57" Type="http://schemas.openxmlformats.org/officeDocument/2006/relationships/image" Target="../media/image80.png"/><Relationship Id="rId106" Type="http://schemas.openxmlformats.org/officeDocument/2006/relationships/customXml" Target="../ink/ink100.xml"/><Relationship Id="rId127" Type="http://schemas.openxmlformats.org/officeDocument/2006/relationships/image" Target="../media/image115.png"/><Relationship Id="rId10" Type="http://schemas.openxmlformats.org/officeDocument/2006/relationships/customXml" Target="../ink/ink52.xml"/><Relationship Id="rId31" Type="http://schemas.openxmlformats.org/officeDocument/2006/relationships/image" Target="../media/image67.png"/><Relationship Id="rId52" Type="http://schemas.openxmlformats.org/officeDocument/2006/relationships/customXml" Target="../ink/ink73.xml"/><Relationship Id="rId73" Type="http://schemas.openxmlformats.org/officeDocument/2006/relationships/image" Target="../media/image88.png"/><Relationship Id="rId78" Type="http://schemas.openxmlformats.org/officeDocument/2006/relationships/customXml" Target="../ink/ink86.xml"/><Relationship Id="rId94" Type="http://schemas.openxmlformats.org/officeDocument/2006/relationships/customXml" Target="../ink/ink94.xml"/><Relationship Id="rId99" Type="http://schemas.openxmlformats.org/officeDocument/2006/relationships/image" Target="../media/image101.png"/><Relationship Id="rId101" Type="http://schemas.openxmlformats.org/officeDocument/2006/relationships/image" Target="../media/image102.png"/><Relationship Id="rId122" Type="http://schemas.openxmlformats.org/officeDocument/2006/relationships/customXml" Target="../ink/ink108.xml"/><Relationship Id="rId143" Type="http://schemas.openxmlformats.org/officeDocument/2006/relationships/image" Target="../media/image123.png"/><Relationship Id="rId148" Type="http://schemas.openxmlformats.org/officeDocument/2006/relationships/customXml" Target="../ink/ink121.xml"/><Relationship Id="rId4" Type="http://schemas.openxmlformats.org/officeDocument/2006/relationships/customXml" Target="../ink/ink49.xml"/><Relationship Id="rId9" Type="http://schemas.openxmlformats.org/officeDocument/2006/relationships/image" Target="../media/image56.png"/><Relationship Id="rId26" Type="http://schemas.openxmlformats.org/officeDocument/2006/relationships/customXml" Target="../ink/ink60.xml"/><Relationship Id="rId47" Type="http://schemas.openxmlformats.org/officeDocument/2006/relationships/image" Target="../media/image75.png"/><Relationship Id="rId68" Type="http://schemas.openxmlformats.org/officeDocument/2006/relationships/customXml" Target="../ink/ink81.xml"/><Relationship Id="rId89" Type="http://schemas.openxmlformats.org/officeDocument/2006/relationships/image" Target="../media/image96.png"/><Relationship Id="rId112" Type="http://schemas.openxmlformats.org/officeDocument/2006/relationships/customXml" Target="../ink/ink103.xml"/><Relationship Id="rId133" Type="http://schemas.openxmlformats.org/officeDocument/2006/relationships/image" Target="../media/image118.png"/><Relationship Id="rId16" Type="http://schemas.openxmlformats.org/officeDocument/2006/relationships/customXml" Target="../ink/ink55.xml"/><Relationship Id="rId37" Type="http://schemas.openxmlformats.org/officeDocument/2006/relationships/image" Target="../media/image70.png"/><Relationship Id="rId58" Type="http://schemas.openxmlformats.org/officeDocument/2006/relationships/customXml" Target="../ink/ink76.xml"/><Relationship Id="rId79" Type="http://schemas.openxmlformats.org/officeDocument/2006/relationships/image" Target="../media/image91.png"/><Relationship Id="rId102" Type="http://schemas.openxmlformats.org/officeDocument/2006/relationships/customXml" Target="../ink/ink98.xml"/><Relationship Id="rId123" Type="http://schemas.openxmlformats.org/officeDocument/2006/relationships/image" Target="../media/image113.png"/><Relationship Id="rId144" Type="http://schemas.openxmlformats.org/officeDocument/2006/relationships/customXml" Target="../ink/ink119.xml"/><Relationship Id="rId90" Type="http://schemas.openxmlformats.org/officeDocument/2006/relationships/customXml" Target="../ink/ink9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"/>
          <p:cNvSpPr txBox="1">
            <a:spLocks noGrp="1"/>
          </p:cNvSpPr>
          <p:nvPr>
            <p:ph type="ctrTitle"/>
          </p:nvPr>
        </p:nvSpPr>
        <p:spPr>
          <a:xfrm>
            <a:off x="910460" y="1569141"/>
            <a:ext cx="9194620" cy="19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/>
          <a:p>
            <a:pPr lvl="0" algn="ctr">
              <a:buClr>
                <a:srgbClr val="194060"/>
              </a:buClr>
            </a:pP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SAP BTP ABAP</a:t>
            </a:r>
            <a:b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 on Cloud / RAP </a:t>
            </a:r>
            <a:b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Training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497" name="Google Shape;49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2764" y="1268760"/>
            <a:ext cx="1733995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77" y="5551900"/>
            <a:ext cx="776483" cy="74163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"/>
          <p:cNvSpPr txBox="1"/>
          <p:nvPr/>
        </p:nvSpPr>
        <p:spPr>
          <a:xfrm>
            <a:off x="2698834" y="599964"/>
            <a:ext cx="6048672" cy="584775"/>
          </a:xfrm>
          <a:prstGeom prst="rect">
            <a:avLst/>
          </a:prstGeom>
          <a:gradFill>
            <a:gsLst>
              <a:gs pos="0">
                <a:srgbClr val="F3FCFF"/>
              </a:gs>
              <a:gs pos="35000">
                <a:srgbClr val="F6FCFF"/>
              </a:gs>
              <a:gs pos="100000">
                <a:srgbClr val="FBFFFF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579130"/>
                </a:solidFill>
                <a:latin typeface="Corben"/>
                <a:ea typeface="Corben"/>
                <a:cs typeface="Corben"/>
                <a:sym typeface="Corben"/>
              </a:rPr>
              <a:t>DAY-10	</a:t>
            </a:r>
            <a:endParaRPr sz="3200" dirty="0">
              <a:solidFill>
                <a:srgbClr val="579130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9890" y="3524363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283E69"/>
                </a:solidFill>
              </a:rPr>
              <a:t>Anubhav Oberoy</a:t>
            </a:r>
          </a:p>
        </p:txBody>
      </p:sp>
      <p:sp>
        <p:nvSpPr>
          <p:cNvPr id="9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 txBox="1">
            <a:spLocks/>
          </p:cNvSpPr>
          <p:nvPr/>
        </p:nvSpPr>
        <p:spPr>
          <a:xfrm>
            <a:off x="2698834" y="4484357"/>
            <a:ext cx="5086633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IN" spc="100" dirty="0">
                <a:solidFill>
                  <a:srgbClr val="283E69"/>
                </a:solidFill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3388935" y="4846349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buClrTx/>
              <a:buFontTx/>
              <a:buNone/>
            </a:pPr>
            <a:r>
              <a:rPr lang="en-US" sz="1600" b="1" kern="1200" dirty="0">
                <a:solidFill>
                  <a:srgbClr val="FFC000"/>
                </a:solidFill>
                <a:latin typeface="Segoe UI"/>
                <a:ea typeface="+mn-ea"/>
                <a:cs typeface="+mn-cs"/>
              </a:rPr>
              <a:t>Follow excellence with sheer passion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/>
      <p:bldP spid="500" grpId="0" animBg="1"/>
      <p:bldP spid="2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114"/>
          <p:cNvSpPr txBox="1"/>
          <p:nvPr/>
        </p:nvSpPr>
        <p:spPr>
          <a:xfrm>
            <a:off x="224979" y="788088"/>
            <a:ext cx="1180623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developer in our company how can we ensure or find the released SAP object (CDS views, APIs, RAP business object) so when a requirement comes to me for enhancing standard Fiori Apps or functionality in S/4HANA, I can use the embedded Steampunk for developer extensibility.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using ADT –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appl:sd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api:extend_in_cloud_development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the documentation on </a:t>
            </a: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https://api.sap.com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Sales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0" name="Google Shape;1960;p114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Finding RAP extension objects in ADT and HUB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sp>
        <p:nvSpPr>
          <p:cNvPr id="1963" name="Google Shape;1963;p114"/>
          <p:cNvSpPr/>
          <p:nvPr/>
        </p:nvSpPr>
        <p:spPr>
          <a:xfrm>
            <a:off x="3286100" y="4725144"/>
            <a:ext cx="2664296" cy="7200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I_SalesOrderTP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114"/>
          <p:cNvSpPr/>
          <p:nvPr/>
        </p:nvSpPr>
        <p:spPr>
          <a:xfrm>
            <a:off x="4366220" y="5909463"/>
            <a:ext cx="2664296" cy="7200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R_SalesOrderTP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5" name="Google Shape;1965;p114"/>
          <p:cNvCxnSpPr>
            <a:stCxn id="1964" idx="0"/>
            <a:endCxn id="1963" idx="2"/>
          </p:cNvCxnSpPr>
          <p:nvPr/>
        </p:nvCxnSpPr>
        <p:spPr>
          <a:xfrm rot="5400000" flipH="1">
            <a:off x="4926318" y="5137413"/>
            <a:ext cx="464100" cy="1080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66" name="Google Shape;1966;p114"/>
          <p:cNvSpPr/>
          <p:nvPr/>
        </p:nvSpPr>
        <p:spPr>
          <a:xfrm>
            <a:off x="6454452" y="4712689"/>
            <a:ext cx="2664296" cy="7200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C_SalesOrderManage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7" name="Google Shape;1967;p114"/>
          <p:cNvCxnSpPr>
            <a:stCxn id="1964" idx="0"/>
            <a:endCxn id="1966" idx="2"/>
          </p:cNvCxnSpPr>
          <p:nvPr/>
        </p:nvCxnSpPr>
        <p:spPr>
          <a:xfrm rot="-5400000">
            <a:off x="6504168" y="4626963"/>
            <a:ext cx="476700" cy="2088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68" name="Google Shape;1968;p114"/>
          <p:cNvSpPr/>
          <p:nvPr/>
        </p:nvSpPr>
        <p:spPr>
          <a:xfrm>
            <a:off x="2818048" y="3140968"/>
            <a:ext cx="3600400" cy="100811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SAP Standard Fiori App</a:t>
            </a:r>
            <a:endParaRPr/>
          </a:p>
        </p:txBody>
      </p:sp>
      <p:cxnSp>
        <p:nvCxnSpPr>
          <p:cNvPr id="1969" name="Google Shape;1969;p114"/>
          <p:cNvCxnSpPr>
            <a:stCxn id="1963" idx="0"/>
            <a:endCxn id="1968" idx="2"/>
          </p:cNvCxnSpPr>
          <p:nvPr/>
        </p:nvCxnSpPr>
        <p:spPr>
          <a:xfrm rot="10800000">
            <a:off x="4618248" y="4149144"/>
            <a:ext cx="0" cy="57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5EB690-6CA0-5BEE-3211-A8D564365B07}"/>
              </a:ext>
            </a:extLst>
          </p:cNvPr>
          <p:cNvGrpSpPr/>
          <p:nvPr/>
        </p:nvGrpSpPr>
        <p:grpSpPr>
          <a:xfrm>
            <a:off x="2669692" y="2645302"/>
            <a:ext cx="997920" cy="685440"/>
            <a:chOff x="2669692" y="2645302"/>
            <a:chExt cx="997920" cy="68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C0B4E3-247C-44D9-2815-9A44A8CEA236}"/>
                    </a:ext>
                  </a:extLst>
                </p14:cNvPr>
                <p14:cNvContentPartPr/>
                <p14:nvPr/>
              </p14:nvContentPartPr>
              <p14:xfrm>
                <a:off x="2669692" y="2645302"/>
                <a:ext cx="997920" cy="685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C0B4E3-247C-44D9-2815-9A44A8CEA2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51692" y="2627302"/>
                  <a:ext cx="103356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16BF2B-76F8-B034-4A5D-51213F36899A}"/>
                    </a:ext>
                  </a:extLst>
                </p14:cNvPr>
                <p14:cNvContentPartPr/>
                <p14:nvPr/>
              </p14:nvContentPartPr>
              <p14:xfrm>
                <a:off x="2841052" y="2923582"/>
                <a:ext cx="158760" cy="225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16BF2B-76F8-B034-4A5D-51213F3689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23412" y="2905582"/>
                  <a:ext cx="194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BBB97E-5993-8F03-8AF6-402ED4CE7930}"/>
                    </a:ext>
                  </a:extLst>
                </p14:cNvPr>
                <p14:cNvContentPartPr/>
                <p14:nvPr/>
              </p14:nvContentPartPr>
              <p14:xfrm>
                <a:off x="3083332" y="2943742"/>
                <a:ext cx="159480" cy="261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BBB97E-5993-8F03-8AF6-402ED4CE79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65332" y="2926102"/>
                  <a:ext cx="195120" cy="29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2FBA357-88F6-7F38-D841-11006F8AC69F}"/>
                  </a:ext>
                </a:extLst>
              </p14:cNvPr>
              <p14:cNvContentPartPr/>
              <p14:nvPr/>
            </p14:nvContentPartPr>
            <p14:xfrm>
              <a:off x="5131372" y="5241982"/>
              <a:ext cx="1192680" cy="264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2FBA357-88F6-7F38-D841-11006F8AC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13732" y="5223982"/>
                <a:ext cx="12283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F96650-1668-8E14-F1BC-FF5DF94EFACC}"/>
                  </a:ext>
                </a:extLst>
              </p14:cNvPr>
              <p14:cNvContentPartPr/>
              <p14:nvPr/>
            </p14:nvContentPartPr>
            <p14:xfrm>
              <a:off x="6217492" y="5384182"/>
              <a:ext cx="167400" cy="174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F96650-1668-8E14-F1BC-FF5DF94EFA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9492" y="5366182"/>
                <a:ext cx="203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352D438-4576-C5F8-1C2B-5CDFC38F5CE1}"/>
                  </a:ext>
                </a:extLst>
              </p14:cNvPr>
              <p14:cNvContentPartPr/>
              <p14:nvPr/>
            </p14:nvContentPartPr>
            <p14:xfrm>
              <a:off x="6544732" y="5384542"/>
              <a:ext cx="162000" cy="230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352D438-4576-C5F8-1C2B-5CDFC38F5C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26732" y="5366902"/>
                <a:ext cx="1976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95ABEDC-1047-7329-E823-A7D2BA324DB0}"/>
                  </a:ext>
                </a:extLst>
              </p14:cNvPr>
              <p14:cNvContentPartPr/>
              <p14:nvPr/>
            </p14:nvContentPartPr>
            <p14:xfrm>
              <a:off x="6611692" y="5459422"/>
              <a:ext cx="380160" cy="126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95ABEDC-1047-7329-E823-A7D2BA324D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93692" y="5441422"/>
                <a:ext cx="4158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0CC4491-CECE-FFE5-2CD6-CB77B7463A50}"/>
                  </a:ext>
                </a:extLst>
              </p14:cNvPr>
              <p14:cNvContentPartPr/>
              <p14:nvPr/>
            </p14:nvContentPartPr>
            <p14:xfrm>
              <a:off x="7002292" y="5432422"/>
              <a:ext cx="119520" cy="198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0CC4491-CECE-FFE5-2CD6-CB77B7463A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84652" y="5414422"/>
                <a:ext cx="1551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ABF113D-51AA-33F8-01C6-98508D15A5A9}"/>
                  </a:ext>
                </a:extLst>
              </p14:cNvPr>
              <p14:cNvContentPartPr/>
              <p14:nvPr/>
            </p14:nvContentPartPr>
            <p14:xfrm>
              <a:off x="7018852" y="5486782"/>
              <a:ext cx="161640" cy="29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ABF113D-51AA-33F8-01C6-98508D15A5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01212" y="5469142"/>
                <a:ext cx="1972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A3C15E7-6690-68C6-427A-6FD664037792}"/>
                  </a:ext>
                </a:extLst>
              </p14:cNvPr>
              <p14:cNvContentPartPr/>
              <p14:nvPr/>
            </p14:nvContentPartPr>
            <p14:xfrm>
              <a:off x="4783612" y="5508022"/>
              <a:ext cx="2004120" cy="379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A3C15E7-6690-68C6-427A-6FD6640377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612" y="5490022"/>
                <a:ext cx="20397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8DA8EB4-8934-FF34-8B06-02C59AB0A82E}"/>
                  </a:ext>
                </a:extLst>
              </p14:cNvPr>
              <p14:cNvContentPartPr/>
              <p14:nvPr/>
            </p14:nvContentPartPr>
            <p14:xfrm>
              <a:off x="4682452" y="5464462"/>
              <a:ext cx="157680" cy="117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8DA8EB4-8934-FF34-8B06-02C59AB0A8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64812" y="5446822"/>
                <a:ext cx="1933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BBB66C7-B3FC-ED2F-214F-30CEF8F4D973}"/>
                  </a:ext>
                </a:extLst>
              </p14:cNvPr>
              <p14:cNvContentPartPr/>
              <p14:nvPr/>
            </p14:nvContentPartPr>
            <p14:xfrm>
              <a:off x="4336852" y="5100502"/>
              <a:ext cx="635400" cy="340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BBB66C7-B3FC-ED2F-214F-30CEF8F4D97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18852" y="5082862"/>
                <a:ext cx="6710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595606B-2E8E-C72C-6D65-016CBDDD8116}"/>
                  </a:ext>
                </a:extLst>
              </p14:cNvPr>
              <p14:cNvContentPartPr/>
              <p14:nvPr/>
            </p14:nvContentPartPr>
            <p14:xfrm>
              <a:off x="4484452" y="5214262"/>
              <a:ext cx="24840" cy="136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595606B-2E8E-C72C-6D65-016CBDDD811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66452" y="5196262"/>
                <a:ext cx="60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4F81C96-B0FE-BF36-AF37-86E3C7D92AA1}"/>
                  </a:ext>
                </a:extLst>
              </p14:cNvPr>
              <p14:cNvContentPartPr/>
              <p14:nvPr/>
            </p14:nvContentPartPr>
            <p14:xfrm>
              <a:off x="4495612" y="5199142"/>
              <a:ext cx="100800" cy="147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4F81C96-B0FE-BF36-AF37-86E3C7D92AA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77972" y="5181502"/>
                <a:ext cx="1364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3EDFDA3-AD51-F69D-4887-67A05F79708B}"/>
                  </a:ext>
                </a:extLst>
              </p14:cNvPr>
              <p14:cNvContentPartPr/>
              <p14:nvPr/>
            </p14:nvContentPartPr>
            <p14:xfrm>
              <a:off x="4634572" y="5234422"/>
              <a:ext cx="227160" cy="127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3EDFDA3-AD51-F69D-4887-67A05F7970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6572" y="5216422"/>
                <a:ext cx="26280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F8A0D6D-0929-B01C-F282-76FD48749FBA}"/>
              </a:ext>
            </a:extLst>
          </p:cNvPr>
          <p:cNvGrpSpPr/>
          <p:nvPr/>
        </p:nvGrpSpPr>
        <p:grpSpPr>
          <a:xfrm>
            <a:off x="4036252" y="3352342"/>
            <a:ext cx="2491920" cy="1729440"/>
            <a:chOff x="4036252" y="3352342"/>
            <a:chExt cx="2491920" cy="172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6E52C7-0AF7-895C-C1A1-401B2EF2CFA6}"/>
                    </a:ext>
                  </a:extLst>
                </p14:cNvPr>
                <p14:cNvContentPartPr/>
                <p14:nvPr/>
              </p14:nvContentPartPr>
              <p14:xfrm>
                <a:off x="4111852" y="3840502"/>
                <a:ext cx="19080" cy="514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6E52C7-0AF7-895C-C1A1-401B2EF2CF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94212" y="3822502"/>
                  <a:ext cx="5472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9B779C8-C3DC-71B1-6C41-01A1FC3B7378}"/>
                    </a:ext>
                  </a:extLst>
                </p14:cNvPr>
                <p14:cNvContentPartPr/>
                <p14:nvPr/>
              </p14:nvContentPartPr>
              <p14:xfrm>
                <a:off x="4167652" y="4350982"/>
                <a:ext cx="979920" cy="49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9B779C8-C3DC-71B1-6C41-01A1FC3B73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49652" y="4332982"/>
                  <a:ext cx="1015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038E33-65A1-C88D-E63C-627936355941}"/>
                    </a:ext>
                  </a:extLst>
                </p14:cNvPr>
                <p14:cNvContentPartPr/>
                <p14:nvPr/>
              </p14:nvContentPartPr>
              <p14:xfrm>
                <a:off x="4097452" y="3849142"/>
                <a:ext cx="1211760" cy="596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038E33-65A1-C88D-E63C-6279363559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79812" y="3831142"/>
                  <a:ext cx="124740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CAB4304-7776-1A86-A39B-CB345404703C}"/>
                    </a:ext>
                  </a:extLst>
                </p14:cNvPr>
                <p14:cNvContentPartPr/>
                <p14:nvPr/>
              </p14:nvContentPartPr>
              <p14:xfrm>
                <a:off x="4036252" y="3352342"/>
                <a:ext cx="668160" cy="455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CAB4304-7776-1A86-A39B-CB34540470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18252" y="3334702"/>
                  <a:ext cx="703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4314DE5-65D7-CCFD-C527-D87B46B42C15}"/>
                    </a:ext>
                  </a:extLst>
                </p14:cNvPr>
                <p14:cNvContentPartPr/>
                <p14:nvPr/>
              </p14:nvContentPartPr>
              <p14:xfrm>
                <a:off x="4621972" y="3785422"/>
                <a:ext cx="137160" cy="58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4314DE5-65D7-CCFD-C527-D87B46B42C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03972" y="3767422"/>
                  <a:ext cx="172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7C64C07-91D3-D377-B7C2-F841B1B8B101}"/>
                    </a:ext>
                  </a:extLst>
                </p14:cNvPr>
                <p14:cNvContentPartPr/>
                <p14:nvPr/>
              </p14:nvContentPartPr>
              <p14:xfrm>
                <a:off x="4366372" y="4649422"/>
                <a:ext cx="18000" cy="138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7C64C07-91D3-D377-B7C2-F841B1B8B1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48372" y="4631422"/>
                  <a:ext cx="53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221762-7D61-A353-262C-D5CED3B6FBB2}"/>
                    </a:ext>
                  </a:extLst>
                </p14:cNvPr>
                <p14:cNvContentPartPr/>
                <p14:nvPr/>
              </p14:nvContentPartPr>
              <p14:xfrm>
                <a:off x="4284292" y="4563382"/>
                <a:ext cx="383400" cy="215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221762-7D61-A353-262C-D5CED3B6FB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66652" y="4545742"/>
                  <a:ext cx="419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55DB0E8-CD50-C27A-7DC5-7185FE9B5585}"/>
                    </a:ext>
                  </a:extLst>
                </p14:cNvPr>
                <p14:cNvContentPartPr/>
                <p14:nvPr/>
              </p14:nvContentPartPr>
              <p14:xfrm>
                <a:off x="4679212" y="4568782"/>
                <a:ext cx="18000" cy="65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55DB0E8-CD50-C27A-7DC5-7185FE9B55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61572" y="4550782"/>
                  <a:ext cx="5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1F54F15-8A05-5E7E-AD71-CEB2F41815B0}"/>
                    </a:ext>
                  </a:extLst>
                </p14:cNvPr>
                <p14:cNvContentPartPr/>
                <p14:nvPr/>
              </p14:nvContentPartPr>
              <p14:xfrm>
                <a:off x="4729612" y="4548262"/>
                <a:ext cx="298080" cy="236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1F54F15-8A05-5E7E-AD71-CEB2F41815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11612" y="4530622"/>
                  <a:ext cx="333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232FE4D-0C81-BD7B-BA86-08B4F3E46CD4}"/>
                    </a:ext>
                  </a:extLst>
                </p14:cNvPr>
                <p14:cNvContentPartPr/>
                <p14:nvPr/>
              </p14:nvContentPartPr>
              <p14:xfrm>
                <a:off x="4975132" y="4647622"/>
                <a:ext cx="176760" cy="133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232FE4D-0C81-BD7B-BA86-08B4F3E46C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57492" y="4629982"/>
                  <a:ext cx="212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7E3E39C-5216-FA14-AE09-0B8603CF6352}"/>
                    </a:ext>
                  </a:extLst>
                </p14:cNvPr>
                <p14:cNvContentPartPr/>
                <p14:nvPr/>
              </p14:nvContentPartPr>
              <p14:xfrm>
                <a:off x="4573372" y="4879462"/>
                <a:ext cx="315360" cy="164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7E3E39C-5216-FA14-AE09-0B8603CF63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55372" y="4861822"/>
                  <a:ext cx="351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0CBE81C-F2E7-2B8F-1C6C-ACE2893CB483}"/>
                    </a:ext>
                  </a:extLst>
                </p14:cNvPr>
                <p14:cNvContentPartPr/>
                <p14:nvPr/>
              </p14:nvContentPartPr>
              <p14:xfrm>
                <a:off x="4888372" y="4905742"/>
                <a:ext cx="91080" cy="119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0CBE81C-F2E7-2B8F-1C6C-ACE2893CB4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70732" y="4887742"/>
                  <a:ext cx="126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F45B66C-B4F1-3846-0907-3096038914E5}"/>
                    </a:ext>
                  </a:extLst>
                </p14:cNvPr>
                <p14:cNvContentPartPr/>
                <p14:nvPr/>
              </p14:nvContentPartPr>
              <p14:xfrm>
                <a:off x="4933012" y="4950022"/>
                <a:ext cx="130320" cy="68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F45B66C-B4F1-3846-0907-3096038914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15012" y="4932382"/>
                  <a:ext cx="165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FA6CF00-8871-0683-5614-E7ED752B93F4}"/>
                    </a:ext>
                  </a:extLst>
                </p14:cNvPr>
                <p14:cNvContentPartPr/>
                <p14:nvPr/>
              </p14:nvContentPartPr>
              <p14:xfrm>
                <a:off x="5078452" y="4853542"/>
                <a:ext cx="34560" cy="79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FA6CF00-8871-0683-5614-E7ED752B93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60812" y="4835542"/>
                  <a:ext cx="70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A086D6-5DF5-63F4-9E9E-DFA82D9E6C6F}"/>
                    </a:ext>
                  </a:extLst>
                </p14:cNvPr>
                <p14:cNvContentPartPr/>
                <p14:nvPr/>
              </p14:nvContentPartPr>
              <p14:xfrm>
                <a:off x="5122012" y="4937422"/>
                <a:ext cx="229320" cy="122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A086D6-5DF5-63F4-9E9E-DFA82D9E6C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04012" y="4919422"/>
                  <a:ext cx="264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C24C517-B2BA-A2B4-24AE-484CCB805B5E}"/>
                    </a:ext>
                  </a:extLst>
                </p14:cNvPr>
                <p14:cNvContentPartPr/>
                <p14:nvPr/>
              </p14:nvContentPartPr>
              <p14:xfrm>
                <a:off x="4488052" y="4786942"/>
                <a:ext cx="382320" cy="48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C24C517-B2BA-A2B4-24AE-484CCB805B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70412" y="4769302"/>
                  <a:ext cx="417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1D485B2-6639-7920-9BBA-2E3852207158}"/>
                    </a:ext>
                  </a:extLst>
                </p14:cNvPr>
                <p14:cNvContentPartPr/>
                <p14:nvPr/>
              </p14:nvContentPartPr>
              <p14:xfrm>
                <a:off x="4746532" y="5038222"/>
                <a:ext cx="294120" cy="43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1D485B2-6639-7920-9BBA-2E38522071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28532" y="5020222"/>
                  <a:ext cx="329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7F2328F-222C-B7F2-D3FC-A242276DD112}"/>
                    </a:ext>
                  </a:extLst>
                </p14:cNvPr>
                <p14:cNvContentPartPr/>
                <p14:nvPr/>
              </p14:nvContentPartPr>
              <p14:xfrm>
                <a:off x="5389852" y="4759942"/>
                <a:ext cx="20520" cy="168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7F2328F-222C-B7F2-D3FC-A242276DD1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71852" y="4742302"/>
                  <a:ext cx="56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FCA353C-5E08-FE94-DA2C-3A182EE53D5F}"/>
                    </a:ext>
                  </a:extLst>
                </p14:cNvPr>
                <p14:cNvContentPartPr/>
                <p14:nvPr/>
              </p14:nvContentPartPr>
              <p14:xfrm>
                <a:off x="5506492" y="4742302"/>
                <a:ext cx="97200" cy="273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FCA353C-5E08-FE94-DA2C-3A182EE53D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88492" y="4724662"/>
                  <a:ext cx="1328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EC90738-C164-1C4F-C2A2-2CCA0621DF25}"/>
                    </a:ext>
                  </a:extLst>
                </p14:cNvPr>
                <p14:cNvContentPartPr/>
                <p14:nvPr/>
              </p14:nvContentPartPr>
              <p14:xfrm>
                <a:off x="5503972" y="4803142"/>
                <a:ext cx="311760" cy="183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EC90738-C164-1C4F-C2A2-2CCA0621DF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86332" y="4785502"/>
                  <a:ext cx="347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B08386-CA70-B1C6-182E-34C6123E2819}"/>
                    </a:ext>
                  </a:extLst>
                </p14:cNvPr>
                <p14:cNvContentPartPr/>
                <p14:nvPr/>
              </p14:nvContentPartPr>
              <p14:xfrm>
                <a:off x="5814292" y="4801342"/>
                <a:ext cx="105480" cy="248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B08386-CA70-B1C6-182E-34C6123E28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96292" y="4783342"/>
                  <a:ext cx="141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0E960E4-0CED-0FDD-360B-6D258BB87321}"/>
                    </a:ext>
                  </a:extLst>
                </p14:cNvPr>
                <p14:cNvContentPartPr/>
                <p14:nvPr/>
              </p14:nvContentPartPr>
              <p14:xfrm>
                <a:off x="6048292" y="4578502"/>
                <a:ext cx="137160" cy="414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0E960E4-0CED-0FDD-360B-6D258BB873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30652" y="4560502"/>
                  <a:ext cx="1728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1FD2A83-BF7B-B2B2-B38C-27D11FA67E80}"/>
                    </a:ext>
                  </a:extLst>
                </p14:cNvPr>
                <p14:cNvContentPartPr/>
                <p14:nvPr/>
              </p14:nvContentPartPr>
              <p14:xfrm>
                <a:off x="6092572" y="4503982"/>
                <a:ext cx="209880" cy="136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1FD2A83-BF7B-B2B2-B38C-27D11FA67E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74572" y="4485982"/>
                  <a:ext cx="245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28B290D-F983-FBD0-3DB5-34247274D4ED}"/>
                    </a:ext>
                  </a:extLst>
                </p14:cNvPr>
                <p14:cNvContentPartPr/>
                <p14:nvPr/>
              </p14:nvContentPartPr>
              <p14:xfrm>
                <a:off x="6424852" y="4578502"/>
                <a:ext cx="103320" cy="348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28B290D-F983-FBD0-3DB5-34247274D4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07212" y="4560862"/>
                  <a:ext cx="1389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5279646-63CD-BC11-2068-6C871B022ED4}"/>
                    </a:ext>
                  </a:extLst>
                </p14:cNvPr>
                <p14:cNvContentPartPr/>
                <p14:nvPr/>
              </p14:nvContentPartPr>
              <p14:xfrm>
                <a:off x="6300652" y="4891342"/>
                <a:ext cx="192960" cy="59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5279646-63CD-BC11-2068-6C871B022E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82652" y="4873342"/>
                  <a:ext cx="2286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3461536-FF33-A44E-A5F2-A22953E3D6C6}"/>
              </a:ext>
            </a:extLst>
          </p:cNvPr>
          <p:cNvGrpSpPr/>
          <p:nvPr/>
        </p:nvGrpSpPr>
        <p:grpSpPr>
          <a:xfrm>
            <a:off x="1264252" y="3839422"/>
            <a:ext cx="2484360" cy="2232360"/>
            <a:chOff x="1264252" y="3839422"/>
            <a:chExt cx="2484360" cy="22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F638EA-5805-0082-5A1C-4EAD605F55F1}"/>
                    </a:ext>
                  </a:extLst>
                </p14:cNvPr>
                <p14:cNvContentPartPr/>
                <p14:nvPr/>
              </p14:nvContentPartPr>
              <p14:xfrm>
                <a:off x="1439932" y="4021582"/>
                <a:ext cx="56160" cy="264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F638EA-5805-0082-5A1C-4EAD605F55F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21932" y="4003582"/>
                  <a:ext cx="91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34A8BE-5C8C-D9C8-9A4C-AEC6DD1DBE62}"/>
                    </a:ext>
                  </a:extLst>
                </p14:cNvPr>
                <p14:cNvContentPartPr/>
                <p14:nvPr/>
              </p14:nvContentPartPr>
              <p14:xfrm>
                <a:off x="1484212" y="4062262"/>
                <a:ext cx="124200" cy="213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34A8BE-5C8C-D9C8-9A4C-AEC6DD1DBE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66572" y="4044622"/>
                  <a:ext cx="159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DF2AB91-0CD5-769C-99F5-A3767E948DFE}"/>
                    </a:ext>
                  </a:extLst>
                </p14:cNvPr>
                <p14:cNvContentPartPr/>
                <p14:nvPr/>
              </p14:nvContentPartPr>
              <p14:xfrm>
                <a:off x="1623172" y="4088182"/>
                <a:ext cx="98280" cy="194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DF2AB91-0CD5-769C-99F5-A3767E948D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05532" y="4070542"/>
                  <a:ext cx="133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8B0110-2D03-268B-A556-02698D7DE4C5}"/>
                    </a:ext>
                  </a:extLst>
                </p14:cNvPr>
                <p14:cNvContentPartPr/>
                <p14:nvPr/>
              </p14:nvContentPartPr>
              <p14:xfrm>
                <a:off x="1728292" y="4141102"/>
                <a:ext cx="208440" cy="130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8B0110-2D03-268B-A556-02698D7DE4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10652" y="4123462"/>
                  <a:ext cx="244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6F4D5D-4336-F832-2F1B-635C3E157E77}"/>
                    </a:ext>
                  </a:extLst>
                </p14:cNvPr>
                <p14:cNvContentPartPr/>
                <p14:nvPr/>
              </p14:nvContentPartPr>
              <p14:xfrm>
                <a:off x="1264252" y="3938422"/>
                <a:ext cx="898560" cy="514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6F4D5D-4336-F832-2F1B-635C3E157E7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46612" y="3920782"/>
                  <a:ext cx="9342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B60435-EBC1-7E85-D315-E5D99172950D}"/>
                    </a:ext>
                  </a:extLst>
                </p14:cNvPr>
                <p14:cNvContentPartPr/>
                <p14:nvPr/>
              </p14:nvContentPartPr>
              <p14:xfrm>
                <a:off x="1288012" y="3929782"/>
                <a:ext cx="921600" cy="498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B60435-EBC1-7E85-D315-E5D9917295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70012" y="3911782"/>
                  <a:ext cx="9572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69A316-D84B-87AC-4F8E-6553708A65E5}"/>
                    </a:ext>
                  </a:extLst>
                </p14:cNvPr>
                <p14:cNvContentPartPr/>
                <p14:nvPr/>
              </p14:nvContentPartPr>
              <p14:xfrm>
                <a:off x="1438852" y="4520182"/>
                <a:ext cx="186480" cy="253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69A316-D84B-87AC-4F8E-6553708A65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20852" y="4502182"/>
                  <a:ext cx="2221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6F0C20-CEFD-7190-87EA-00D43E6BA944}"/>
                    </a:ext>
                  </a:extLst>
                </p14:cNvPr>
                <p14:cNvContentPartPr/>
                <p14:nvPr/>
              </p14:nvContentPartPr>
              <p14:xfrm>
                <a:off x="1495372" y="4480582"/>
                <a:ext cx="171360" cy="167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6F0C20-CEFD-7190-87EA-00D43E6BA94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77372" y="4462582"/>
                  <a:ext cx="207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25729A-3F2E-B494-2297-563E5A564E98}"/>
                    </a:ext>
                  </a:extLst>
                </p14:cNvPr>
                <p14:cNvContentPartPr/>
                <p14:nvPr/>
              </p14:nvContentPartPr>
              <p14:xfrm>
                <a:off x="1803532" y="4715662"/>
                <a:ext cx="14760" cy="136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25729A-3F2E-B494-2297-563E5A564E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85892" y="4697662"/>
                  <a:ext cx="50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C52C1A-5587-5678-C9AE-7678EC3618D6}"/>
                    </a:ext>
                  </a:extLst>
                </p14:cNvPr>
                <p14:cNvContentPartPr/>
                <p14:nvPr/>
              </p14:nvContentPartPr>
              <p14:xfrm>
                <a:off x="1842412" y="4716382"/>
                <a:ext cx="64800" cy="88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C52C1A-5587-5678-C9AE-7678EC3618D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24772" y="4698742"/>
                  <a:ext cx="100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847A19-C229-3447-AF85-FACB73FD570B}"/>
                    </a:ext>
                  </a:extLst>
                </p14:cNvPr>
                <p14:cNvContentPartPr/>
                <p14:nvPr/>
              </p14:nvContentPartPr>
              <p14:xfrm>
                <a:off x="1981012" y="4703782"/>
                <a:ext cx="23760" cy="118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847A19-C229-3447-AF85-FACB73FD570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3012" y="4685782"/>
                  <a:ext cx="59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3292E4-F4A1-E36A-F290-8388AA51E33F}"/>
                    </a:ext>
                  </a:extLst>
                </p14:cNvPr>
                <p14:cNvContentPartPr/>
                <p14:nvPr/>
              </p14:nvContentPartPr>
              <p14:xfrm>
                <a:off x="1941412" y="4695142"/>
                <a:ext cx="173520" cy="133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3292E4-F4A1-E36A-F290-8388AA51E33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23772" y="4677142"/>
                  <a:ext cx="209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8B0475-13B8-7BAC-B8B7-D7EEA9794B35}"/>
                    </a:ext>
                  </a:extLst>
                </p14:cNvPr>
                <p14:cNvContentPartPr/>
                <p14:nvPr/>
              </p14:nvContentPartPr>
              <p14:xfrm>
                <a:off x="2159932" y="4685422"/>
                <a:ext cx="73080" cy="156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8B0475-13B8-7BAC-B8B7-D7EEA9794B3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41932" y="4667782"/>
                  <a:ext cx="108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1730CD-935C-5691-AD47-E1C9A15443C5}"/>
                    </a:ext>
                  </a:extLst>
                </p14:cNvPr>
                <p14:cNvContentPartPr/>
                <p14:nvPr/>
              </p14:nvContentPartPr>
              <p14:xfrm>
                <a:off x="1788052" y="4894942"/>
                <a:ext cx="157680" cy="178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1730CD-935C-5691-AD47-E1C9A15443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70412" y="4876942"/>
                  <a:ext cx="193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297578-F1D3-E31D-5980-554B9AED879C}"/>
                    </a:ext>
                  </a:extLst>
                </p14:cNvPr>
                <p14:cNvContentPartPr/>
                <p14:nvPr/>
              </p14:nvContentPartPr>
              <p14:xfrm>
                <a:off x="1973452" y="4906822"/>
                <a:ext cx="82800" cy="10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297578-F1D3-E31D-5980-554B9AED879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55452" y="4888822"/>
                  <a:ext cx="118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89648A-EBD9-528C-AE9E-18CD4DF908D3}"/>
                    </a:ext>
                  </a:extLst>
                </p14:cNvPr>
                <p14:cNvContentPartPr/>
                <p14:nvPr/>
              </p14:nvContentPartPr>
              <p14:xfrm>
                <a:off x="1987852" y="4930582"/>
                <a:ext cx="231120" cy="66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89648A-EBD9-528C-AE9E-18CD4DF908D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69852" y="4912942"/>
                  <a:ext cx="266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7F6527-1A6A-82F3-9DA2-0B50004BB3D2}"/>
                    </a:ext>
                  </a:extLst>
                </p14:cNvPr>
                <p14:cNvContentPartPr/>
                <p14:nvPr/>
              </p14:nvContentPartPr>
              <p14:xfrm>
                <a:off x="1529212" y="5227222"/>
                <a:ext cx="119520" cy="173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7F6527-1A6A-82F3-9DA2-0B50004BB3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11572" y="5209582"/>
                  <a:ext cx="155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9A5DC1-6A9A-99EB-C59B-E37B6FD4564A}"/>
                    </a:ext>
                  </a:extLst>
                </p14:cNvPr>
                <p14:cNvContentPartPr/>
                <p14:nvPr/>
              </p14:nvContentPartPr>
              <p14:xfrm>
                <a:off x="1700932" y="5204542"/>
                <a:ext cx="129600" cy="212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9A5DC1-6A9A-99EB-C59B-E37B6FD456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83292" y="5186542"/>
                  <a:ext cx="165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59E932-1E9D-2DF0-1619-151CBD76EAED}"/>
                    </a:ext>
                  </a:extLst>
                </p14:cNvPr>
                <p14:cNvContentPartPr/>
                <p14:nvPr/>
              </p14:nvContentPartPr>
              <p14:xfrm>
                <a:off x="2821252" y="3976582"/>
                <a:ext cx="14400" cy="298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59E932-1E9D-2DF0-1619-151CBD76EAE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03252" y="3958942"/>
                  <a:ext cx="50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25B0F7-CEAD-B6DE-E12B-C312091EE7F1}"/>
                    </a:ext>
                  </a:extLst>
                </p14:cNvPr>
                <p14:cNvContentPartPr/>
                <p14:nvPr/>
              </p14:nvContentPartPr>
              <p14:xfrm>
                <a:off x="2820532" y="4293382"/>
                <a:ext cx="884160" cy="71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25B0F7-CEAD-B6DE-E12B-C312091EE7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02892" y="4275742"/>
                  <a:ext cx="919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DCEFBB-22DA-8C4B-BA3C-9BB90B99444B}"/>
                    </a:ext>
                  </a:extLst>
                </p14:cNvPr>
                <p14:cNvContentPartPr/>
                <p14:nvPr/>
              </p14:nvContentPartPr>
              <p14:xfrm>
                <a:off x="2781652" y="3839422"/>
                <a:ext cx="907920" cy="475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DCEFBB-22DA-8C4B-BA3C-9BB90B9944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64012" y="3821422"/>
                  <a:ext cx="9435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DDC93B-DD40-B357-F618-AF4123F3F397}"/>
                    </a:ext>
                  </a:extLst>
                </p14:cNvPr>
                <p14:cNvContentPartPr/>
                <p14:nvPr/>
              </p14:nvContentPartPr>
              <p14:xfrm>
                <a:off x="2738452" y="4657702"/>
                <a:ext cx="17640" cy="143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DDC93B-DD40-B357-F618-AF4123F3F39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20812" y="4639702"/>
                  <a:ext cx="53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26EADD-1EE2-5900-28E1-299A19A8AC73}"/>
                    </a:ext>
                  </a:extLst>
                </p14:cNvPr>
                <p14:cNvContentPartPr/>
                <p14:nvPr/>
              </p14:nvContentPartPr>
              <p14:xfrm>
                <a:off x="2722612" y="4548982"/>
                <a:ext cx="125280" cy="185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26EADD-1EE2-5900-28E1-299A19A8AC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04972" y="4531342"/>
                  <a:ext cx="160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AD26BC-734F-10D6-CE6B-68E9FE723640}"/>
                    </a:ext>
                  </a:extLst>
                </p14:cNvPr>
                <p14:cNvContentPartPr/>
                <p14:nvPr/>
              </p14:nvContentPartPr>
              <p14:xfrm>
                <a:off x="2836012" y="4703422"/>
                <a:ext cx="71640" cy="116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AD26BC-734F-10D6-CE6B-68E9FE7236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18372" y="4685422"/>
                  <a:ext cx="107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15BD89D-D995-8DE7-187B-EF04A6BD78C3}"/>
                    </a:ext>
                  </a:extLst>
                </p14:cNvPr>
                <p14:cNvContentPartPr/>
                <p14:nvPr/>
              </p14:nvContentPartPr>
              <p14:xfrm>
                <a:off x="2955892" y="4620982"/>
                <a:ext cx="95040" cy="167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15BD89D-D995-8DE7-187B-EF04A6BD78C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38252" y="4603342"/>
                  <a:ext cx="130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869A9D-F026-6BC3-4778-914EF0F1CB59}"/>
                    </a:ext>
                  </a:extLst>
                </p14:cNvPr>
                <p14:cNvContentPartPr/>
                <p14:nvPr/>
              </p14:nvContentPartPr>
              <p14:xfrm>
                <a:off x="3097012" y="4644742"/>
                <a:ext cx="25560" cy="127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869A9D-F026-6BC3-4778-914EF0F1CB5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79372" y="4626742"/>
                  <a:ext cx="61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94B534-60D7-AE21-65DC-41E88A02D54D}"/>
                    </a:ext>
                  </a:extLst>
                </p14:cNvPr>
                <p14:cNvContentPartPr/>
                <p14:nvPr/>
              </p14:nvContentPartPr>
              <p14:xfrm>
                <a:off x="3172972" y="4577782"/>
                <a:ext cx="110160" cy="208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94B534-60D7-AE21-65DC-41E88A02D54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55332" y="4559782"/>
                  <a:ext cx="145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9B8A13-4C52-FE61-ABE7-5901269BCAC8}"/>
                    </a:ext>
                  </a:extLst>
                </p14:cNvPr>
                <p14:cNvContentPartPr/>
                <p14:nvPr/>
              </p14:nvContentPartPr>
              <p14:xfrm>
                <a:off x="3291772" y="4677502"/>
                <a:ext cx="95760" cy="106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9B8A13-4C52-FE61-ABE7-5901269BCAC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74132" y="4659502"/>
                  <a:ext cx="131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6A0CFC-0AEC-8792-C3B7-70B212882416}"/>
                    </a:ext>
                  </a:extLst>
                </p14:cNvPr>
                <p14:cNvContentPartPr/>
                <p14:nvPr/>
              </p14:nvContentPartPr>
              <p14:xfrm>
                <a:off x="2847892" y="4920862"/>
                <a:ext cx="165600" cy="169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6A0CFC-0AEC-8792-C3B7-70B21288241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29892" y="4902862"/>
                  <a:ext cx="201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CD0F459-0258-E487-B042-B3873C7FED41}"/>
                    </a:ext>
                  </a:extLst>
                </p14:cNvPr>
                <p14:cNvContentPartPr/>
                <p14:nvPr/>
              </p14:nvContentPartPr>
              <p14:xfrm>
                <a:off x="3036172" y="4908982"/>
                <a:ext cx="127080" cy="129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CD0F459-0258-E487-B042-B3873C7FED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18532" y="4891342"/>
                  <a:ext cx="162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8EAEE0-6033-4A35-B8E9-2E60FAC20BA7}"/>
                    </a:ext>
                  </a:extLst>
                </p14:cNvPr>
                <p14:cNvContentPartPr/>
                <p14:nvPr/>
              </p14:nvContentPartPr>
              <p14:xfrm>
                <a:off x="3203932" y="4882342"/>
                <a:ext cx="66960" cy="150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8EAEE0-6033-4A35-B8E9-2E60FAC20B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86292" y="4864702"/>
                  <a:ext cx="102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C27F5C-9C8C-8686-05A8-031F1B3FC779}"/>
                    </a:ext>
                  </a:extLst>
                </p14:cNvPr>
                <p14:cNvContentPartPr/>
                <p14:nvPr/>
              </p14:nvContentPartPr>
              <p14:xfrm>
                <a:off x="3323092" y="4896022"/>
                <a:ext cx="11880" cy="116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C27F5C-9C8C-8686-05A8-031F1B3FC77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05452" y="4878382"/>
                  <a:ext cx="47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A4A5818-BDCC-0A74-4D3E-A1873C0F368E}"/>
                    </a:ext>
                  </a:extLst>
                </p14:cNvPr>
                <p14:cNvContentPartPr/>
                <p14:nvPr/>
              </p14:nvContentPartPr>
              <p14:xfrm>
                <a:off x="3290692" y="4831222"/>
                <a:ext cx="201960" cy="174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A4A5818-BDCC-0A74-4D3E-A1873C0F368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73052" y="4813582"/>
                  <a:ext cx="237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190EBA1-36EF-95F7-461B-E301AD19DD27}"/>
                    </a:ext>
                  </a:extLst>
                </p14:cNvPr>
                <p14:cNvContentPartPr/>
                <p14:nvPr/>
              </p14:nvContentPartPr>
              <p14:xfrm>
                <a:off x="3519652" y="4890982"/>
                <a:ext cx="228960" cy="128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190EBA1-36EF-95F7-461B-E301AD19DD2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01652" y="4872982"/>
                  <a:ext cx="264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5DFCE12-9AEA-84B2-1DE8-A6883F103A51}"/>
                    </a:ext>
                  </a:extLst>
                </p14:cNvPr>
                <p14:cNvContentPartPr/>
                <p14:nvPr/>
              </p14:nvContentPartPr>
              <p14:xfrm>
                <a:off x="3252172" y="5110222"/>
                <a:ext cx="114120" cy="456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5DFCE12-9AEA-84B2-1DE8-A6883F103A5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34172" y="5092582"/>
                  <a:ext cx="1497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A2D0614-E567-2165-74E4-2A76A8395996}"/>
                    </a:ext>
                  </a:extLst>
                </p14:cNvPr>
                <p14:cNvContentPartPr/>
                <p14:nvPr/>
              </p14:nvContentPartPr>
              <p14:xfrm>
                <a:off x="3209332" y="5070982"/>
                <a:ext cx="192240" cy="111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A2D0614-E567-2165-74E4-2A76A839599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91692" y="5053342"/>
                  <a:ext cx="227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0272C73-08A1-4159-9304-532975700479}"/>
                    </a:ext>
                  </a:extLst>
                </p14:cNvPr>
                <p14:cNvContentPartPr/>
                <p14:nvPr/>
              </p14:nvContentPartPr>
              <p14:xfrm>
                <a:off x="2881732" y="5090782"/>
                <a:ext cx="617400" cy="30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0272C73-08A1-4159-9304-53297570047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63732" y="5072782"/>
                  <a:ext cx="653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CFE5941-C149-6BD3-BDE8-DBF3893A4EA7}"/>
                    </a:ext>
                  </a:extLst>
                </p14:cNvPr>
                <p14:cNvContentPartPr/>
                <p14:nvPr/>
              </p14:nvContentPartPr>
              <p14:xfrm>
                <a:off x="2926012" y="4815742"/>
                <a:ext cx="587160" cy="22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CFE5941-C149-6BD3-BDE8-DBF3893A4EA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08012" y="4798102"/>
                  <a:ext cx="622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1FA625-D230-F2DB-E401-93A1EC5A1C34}"/>
                    </a:ext>
                  </a:extLst>
                </p14:cNvPr>
                <p14:cNvContentPartPr/>
                <p14:nvPr/>
              </p14:nvContentPartPr>
              <p14:xfrm>
                <a:off x="3020692" y="5678302"/>
                <a:ext cx="189000" cy="154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1FA625-D230-F2DB-E401-93A1EC5A1C3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03052" y="5660662"/>
                  <a:ext cx="224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328F233-6762-0D4C-83DC-AE34B74E5153}"/>
                    </a:ext>
                  </a:extLst>
                </p14:cNvPr>
                <p14:cNvContentPartPr/>
                <p14:nvPr/>
              </p14:nvContentPartPr>
              <p14:xfrm>
                <a:off x="3220492" y="5671462"/>
                <a:ext cx="123840" cy="241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328F233-6762-0D4C-83DC-AE34B74E515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02492" y="5653462"/>
                  <a:ext cx="159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BA8C97-D979-34DB-8F11-8C3D31230C53}"/>
                    </a:ext>
                  </a:extLst>
                </p14:cNvPr>
                <p14:cNvContentPartPr/>
                <p14:nvPr/>
              </p14:nvContentPartPr>
              <p14:xfrm>
                <a:off x="3232732" y="5767582"/>
                <a:ext cx="122400" cy="14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BA8C97-D979-34DB-8F11-8C3D31230C5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14732" y="5749942"/>
                  <a:ext cx="158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3894D1D-C6B4-03BC-9E52-35A10BDAC66A}"/>
                    </a:ext>
                  </a:extLst>
                </p14:cNvPr>
                <p14:cNvContentPartPr/>
                <p14:nvPr/>
              </p14:nvContentPartPr>
              <p14:xfrm>
                <a:off x="3358732" y="5685862"/>
                <a:ext cx="122400" cy="228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3894D1D-C6B4-03BC-9E52-35A10BDAC6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40732" y="5668222"/>
                  <a:ext cx="158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FCFCA36-4C72-8293-9E19-013594DCAE6B}"/>
                    </a:ext>
                  </a:extLst>
                </p14:cNvPr>
                <p14:cNvContentPartPr/>
                <p14:nvPr/>
              </p14:nvContentPartPr>
              <p14:xfrm>
                <a:off x="2927092" y="5530702"/>
                <a:ext cx="792360" cy="541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FCFCA36-4C72-8293-9E19-013594DCAE6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09452" y="5513062"/>
                  <a:ext cx="82800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111C8C0-AF45-8CB1-4171-F36F6D9AB96A}"/>
                    </a:ext>
                  </a:extLst>
                </p14:cNvPr>
                <p14:cNvContentPartPr/>
                <p14:nvPr/>
              </p14:nvContentPartPr>
              <p14:xfrm>
                <a:off x="2484652" y="5186542"/>
                <a:ext cx="155160" cy="357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111C8C0-AF45-8CB1-4171-F36F6D9AB96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66652" y="5168542"/>
                  <a:ext cx="1908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035E095-360C-6765-A4DC-253C621B01D1}"/>
                    </a:ext>
                  </a:extLst>
                </p14:cNvPr>
                <p14:cNvContentPartPr/>
                <p14:nvPr/>
              </p14:nvContentPartPr>
              <p14:xfrm>
                <a:off x="2494372" y="5106982"/>
                <a:ext cx="197640" cy="185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035E095-360C-6765-A4DC-253C621B01D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76732" y="5088982"/>
                  <a:ext cx="233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9CD7D9F-ED33-F769-9277-089DE59FEBFC}"/>
                    </a:ext>
                  </a:extLst>
                </p14:cNvPr>
                <p14:cNvContentPartPr/>
                <p14:nvPr/>
              </p14:nvContentPartPr>
              <p14:xfrm>
                <a:off x="2729452" y="5202022"/>
                <a:ext cx="95400" cy="272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9CD7D9F-ED33-F769-9277-089DE59FEBF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11452" y="5184022"/>
                  <a:ext cx="1310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3613E8E-997E-5E69-7C09-CDA453B42C32}"/>
                    </a:ext>
                  </a:extLst>
                </p14:cNvPr>
                <p14:cNvContentPartPr/>
                <p14:nvPr/>
              </p14:nvContentPartPr>
              <p14:xfrm>
                <a:off x="2651332" y="5441422"/>
                <a:ext cx="144000" cy="38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3613E8E-997E-5E69-7C09-CDA453B42C3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33692" y="5423782"/>
                  <a:ext cx="1796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A9570F6-43B5-47BD-1AA6-50BC0B16D32F}"/>
              </a:ext>
            </a:extLst>
          </p:cNvPr>
          <p:cNvGrpSpPr/>
          <p:nvPr/>
        </p:nvGrpSpPr>
        <p:grpSpPr>
          <a:xfrm>
            <a:off x="2117812" y="3399502"/>
            <a:ext cx="1860480" cy="219240"/>
            <a:chOff x="2117812" y="3399502"/>
            <a:chExt cx="186048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29FC14-7060-6A90-5299-97FC169AE8F5}"/>
                    </a:ext>
                  </a:extLst>
                </p14:cNvPr>
                <p14:cNvContentPartPr/>
                <p14:nvPr/>
              </p14:nvContentPartPr>
              <p14:xfrm>
                <a:off x="3097372" y="3399502"/>
                <a:ext cx="26640" cy="216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29FC14-7060-6A90-5299-97FC169AE8F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79732" y="3381502"/>
                  <a:ext cx="62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0408864-0ACA-71F7-7832-103962F26156}"/>
                    </a:ext>
                  </a:extLst>
                </p14:cNvPr>
                <p14:cNvContentPartPr/>
                <p14:nvPr/>
              </p14:nvContentPartPr>
              <p14:xfrm>
                <a:off x="3013852" y="3547102"/>
                <a:ext cx="76320" cy="62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0408864-0ACA-71F7-7832-103962F2615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95852" y="3529102"/>
                  <a:ext cx="111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6C7E44-6224-095D-F947-65D2B30C966A}"/>
                    </a:ext>
                  </a:extLst>
                </p14:cNvPr>
                <p14:cNvContentPartPr/>
                <p14:nvPr/>
              </p14:nvContentPartPr>
              <p14:xfrm>
                <a:off x="3053452" y="3559702"/>
                <a:ext cx="95400" cy="5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6C7E44-6224-095D-F947-65D2B30C966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35452" y="3541702"/>
                  <a:ext cx="131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94DCB83-DD11-46BD-A474-E48AD363ABA7}"/>
                    </a:ext>
                  </a:extLst>
                </p14:cNvPr>
                <p14:cNvContentPartPr/>
                <p14:nvPr/>
              </p14:nvContentPartPr>
              <p14:xfrm>
                <a:off x="2117812" y="3444142"/>
                <a:ext cx="1860480" cy="85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94DCB83-DD11-46BD-A474-E48AD363ABA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100172" y="3426502"/>
                  <a:ext cx="189612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FBB7786-0232-88CE-9F56-2E779185ABAD}"/>
              </a:ext>
            </a:extLst>
          </p:cNvPr>
          <p:cNvGrpSpPr/>
          <p:nvPr/>
        </p:nvGrpSpPr>
        <p:grpSpPr>
          <a:xfrm>
            <a:off x="5589292" y="3752662"/>
            <a:ext cx="1541160" cy="679680"/>
            <a:chOff x="5589292" y="3752662"/>
            <a:chExt cx="154116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A6B723E-31DC-A701-2F97-49CF6EE8EA91}"/>
                    </a:ext>
                  </a:extLst>
                </p14:cNvPr>
                <p14:cNvContentPartPr/>
                <p14:nvPr/>
              </p14:nvContentPartPr>
              <p14:xfrm>
                <a:off x="5589292" y="3752662"/>
                <a:ext cx="246240" cy="679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A6B723E-31DC-A701-2F97-49CF6EE8EA9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71652" y="3735022"/>
                  <a:ext cx="28188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17E36C5-FE94-D444-740A-5834FE5DCD1D}"/>
                    </a:ext>
                  </a:extLst>
                </p14:cNvPr>
                <p14:cNvContentPartPr/>
                <p14:nvPr/>
              </p14:nvContentPartPr>
              <p14:xfrm>
                <a:off x="6142252" y="4009342"/>
                <a:ext cx="68040" cy="216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17E36C5-FE94-D444-740A-5834FE5DCD1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24252" y="3991342"/>
                  <a:ext cx="103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4A4A566-73B5-D967-901F-47637C8FF488}"/>
                    </a:ext>
                  </a:extLst>
                </p14:cNvPr>
                <p14:cNvContentPartPr/>
                <p14:nvPr/>
              </p14:nvContentPartPr>
              <p14:xfrm>
                <a:off x="6045412" y="3952462"/>
                <a:ext cx="258480" cy="288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4A4A566-73B5-D967-901F-47637C8FF4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27772" y="3934462"/>
                  <a:ext cx="2941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E5E1AA7-BE71-89DD-CCD0-728006F663C4}"/>
                    </a:ext>
                  </a:extLst>
                </p14:cNvPr>
                <p14:cNvContentPartPr/>
                <p14:nvPr/>
              </p14:nvContentPartPr>
              <p14:xfrm>
                <a:off x="6275092" y="4087102"/>
                <a:ext cx="234360" cy="143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E5E1AA7-BE71-89DD-CCD0-728006F663C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57452" y="4069462"/>
                  <a:ext cx="270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B4B202B-83C1-AB56-9822-0A1FC92E8852}"/>
                    </a:ext>
                  </a:extLst>
                </p14:cNvPr>
                <p14:cNvContentPartPr/>
                <p14:nvPr/>
              </p14:nvContentPartPr>
              <p14:xfrm>
                <a:off x="6549412" y="3876142"/>
                <a:ext cx="103680" cy="519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B4B202B-83C1-AB56-9822-0A1FC92E885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31412" y="3858142"/>
                  <a:ext cx="1393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0675284-E0D2-C3D1-2632-C03D92C6B991}"/>
                    </a:ext>
                  </a:extLst>
                </p14:cNvPr>
                <p14:cNvContentPartPr/>
                <p14:nvPr/>
              </p14:nvContentPartPr>
              <p14:xfrm>
                <a:off x="6611332" y="4070542"/>
                <a:ext cx="290880" cy="183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0675284-E0D2-C3D1-2632-C03D92C6B99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93332" y="4052542"/>
                  <a:ext cx="326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547D25A-B697-1A53-FD1F-5E34B14276D5}"/>
                    </a:ext>
                  </a:extLst>
                </p14:cNvPr>
                <p14:cNvContentPartPr/>
                <p14:nvPr/>
              </p14:nvContentPartPr>
              <p14:xfrm>
                <a:off x="6919132" y="4078462"/>
                <a:ext cx="211320" cy="136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547D25A-B697-1A53-FD1F-5E34B14276D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01132" y="4060462"/>
                  <a:ext cx="246960" cy="17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820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16"/>
          <p:cNvSpPr txBox="1"/>
          <p:nvPr/>
        </p:nvSpPr>
        <p:spPr>
          <a:xfrm>
            <a:off x="53416" y="921114"/>
            <a:ext cx="11806237" cy="60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find the sales order application in </a:t>
            </a: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Fiori App reference library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check its configuration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Activate the Standard Fiori App using Rapid Fiori Activation Task list and generate the role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activate all the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odata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services, and configure catalog and group with the role so that our user can access the Fiori apps.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Tcode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STC01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SAP_FIORI_CONTENT_ACTIVATION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Role: </a:t>
            </a:r>
            <a:r>
              <a:rPr lang="en-US" sz="1400" b="0" i="0" dirty="0">
                <a:solidFill>
                  <a:srgbClr val="3236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SAP_BR_INTERNAL_SALES_REP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236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PFCG and assign the role </a:t>
            </a:r>
            <a:r>
              <a:rPr lang="en-US" sz="1400" b="1" dirty="0">
                <a:solidFill>
                  <a:srgbClr val="3236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ZSAP_BR_INTERNAL_SALES_REP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3236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the role to our user to access this Fiori app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that in SPRO all the pricing conditions, pricing procedure and mapping of Sales org with procedure in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tcode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OVKK is maintained – Functional consultant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Data: if you are using Anubhav training system to demo this scenario use below test data: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Type: ZDPL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Organization: CCPL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Channel: ZG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Division: 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 to Party: 610000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Material: 167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– Create sales order - /n/ui2/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server@anubhavtrainings.com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 an S/4HANA 2023 OP system access @ 40 USD per month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0" name="Google Shape;1980;p116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Steps to Activate Standard App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117"/>
          <p:cNvSpPr txBox="1"/>
          <p:nvPr/>
        </p:nvSpPr>
        <p:spPr>
          <a:xfrm>
            <a:off x="224979" y="788088"/>
            <a:ext cx="11806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117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Demo Scenario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1992" name="Google Shape;1992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151" y="691641"/>
            <a:ext cx="10441160" cy="5701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119"/>
          <p:cNvSpPr txBox="1"/>
          <p:nvPr/>
        </p:nvSpPr>
        <p:spPr>
          <a:xfrm>
            <a:off x="224979" y="788088"/>
            <a:ext cx="11806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119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User Persona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2011" name="Google Shape;2011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520" y="677753"/>
            <a:ext cx="8230023" cy="6121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120"/>
          <p:cNvSpPr txBox="1"/>
          <p:nvPr/>
        </p:nvSpPr>
        <p:spPr>
          <a:xfrm>
            <a:off x="224979" y="788088"/>
            <a:ext cx="11806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Google Shape;2018;p120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Development Flow of Scenario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121"/>
          <p:cNvSpPr txBox="1"/>
          <p:nvPr/>
        </p:nvSpPr>
        <p:spPr>
          <a:xfrm>
            <a:off x="224979" y="788088"/>
            <a:ext cx="1180623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 Extensibility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https://help.sap.com/docs/abap-cloud/abap-rap/extensibility-architecture-overview?locale=en-US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https://help.sap.com/docs/abap-cloud/abap-rap/business-events?locale=en-US&amp;q=business%20event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Google Shape;2027;p121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Documentation link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23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Embedded Steampunk – RAP Extensibility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2047" name="Google Shape;2047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1924" y="980728"/>
            <a:ext cx="6816799" cy="534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24"/>
          <p:cNvSpPr txBox="1"/>
          <p:nvPr/>
        </p:nvSpPr>
        <p:spPr>
          <a:xfrm>
            <a:off x="224979" y="788088"/>
            <a:ext cx="118062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entity which cannot be used as part of a business object directly. They are solely use for the purpose of exchange of data as a parameter. Like in ABAP we create local types and structures which are used as import/export parameters in our FM and classes.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p124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Abstract Entity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75C04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Thank</a:t>
            </a: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BDBD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98C536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You</a:t>
            </a:r>
            <a:endParaRPr kumimoji="0" lang="en-IN" sz="6000" b="0" i="0" u="none" strike="noStrike" kern="0" cap="none" spc="0" normalizeH="0" baseline="0" noProof="0" dirty="0">
              <a:ln>
                <a:noFill/>
              </a:ln>
              <a:solidFill>
                <a:srgbClr val="98C536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8C536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  <a:sym typeface="Arial"/>
              </a:rPr>
              <a:t>End of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5C042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  <a:sym typeface="Arial"/>
              </a:rPr>
              <a:t>Day 10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6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www.anubhavtrainings.com</a:t>
            </a:r>
          </a:p>
        </p:txBody>
      </p:sp>
      <p:sp>
        <p:nvSpPr>
          <p:cNvPr id="12" name="Right Triangle 11"/>
          <p:cNvSpPr/>
          <p:nvPr/>
        </p:nvSpPr>
        <p:spPr>
          <a:xfrm rot="19603165">
            <a:off x="394348" y="-1369124"/>
            <a:ext cx="4191287" cy="2738247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solidFill>
                  <a:srgbClr val="00B050"/>
                </a:solidFill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ight Triangle 12"/>
          <p:cNvSpPr/>
          <p:nvPr/>
        </p:nvSpPr>
        <p:spPr>
          <a:xfrm rot="16200000">
            <a:off x="6874209" y="1545491"/>
            <a:ext cx="4718460" cy="5910772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solidFill>
                  <a:srgbClr val="00B050"/>
                </a:solidFill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Minus 13"/>
          <p:cNvSpPr/>
          <p:nvPr/>
        </p:nvSpPr>
        <p:spPr>
          <a:xfrm rot="19276189">
            <a:off x="4275114" y="4157244"/>
            <a:ext cx="9864485" cy="472198"/>
          </a:xfrm>
          <a:prstGeom prst="mathMin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1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0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#FutureReady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7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8F6A9E-4911-4C13-BF00-4BE4386AE0F7}"/>
              </a:ext>
            </a:extLst>
          </p:cNvPr>
          <p:cNvSpPr/>
          <p:nvPr/>
        </p:nvSpPr>
        <p:spPr>
          <a:xfrm>
            <a:off x="1718111" y="1105227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6E7713-5946-46A4-BF47-B37093B73CC4}"/>
              </a:ext>
            </a:extLst>
          </p:cNvPr>
          <p:cNvSpPr/>
          <p:nvPr/>
        </p:nvSpPr>
        <p:spPr>
          <a:xfrm>
            <a:off x="2134637" y="2352875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216E7A0-138C-422D-847B-06FB608C8E01}"/>
              </a:ext>
            </a:extLst>
          </p:cNvPr>
          <p:cNvSpPr/>
          <p:nvPr/>
        </p:nvSpPr>
        <p:spPr>
          <a:xfrm>
            <a:off x="2551163" y="3600523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E200DD0-D348-45E6-9B6B-43B966A8FF8C}"/>
              </a:ext>
            </a:extLst>
          </p:cNvPr>
          <p:cNvSpPr/>
          <p:nvPr/>
        </p:nvSpPr>
        <p:spPr>
          <a:xfrm>
            <a:off x="2967689" y="4848171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58189288-4068-4B20-8FAB-92E0830D6B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5" t="7760" r="8472" b="4056"/>
          <a:stretch/>
        </p:blipFill>
        <p:spPr>
          <a:xfrm>
            <a:off x="-1" y="-1"/>
            <a:ext cx="5662364" cy="6858000"/>
          </a:xfrm>
          <a:effectLst>
            <a:outerShdw blurRad="368300" dist="254000" dir="20580000" algn="tl" rotWithShape="0">
              <a:prstClr val="black">
                <a:alpha val="20000"/>
              </a:prstClr>
            </a:outerShdw>
          </a:effectLst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36E1EE-C900-4048-90CA-E22FBE51EE3B}"/>
              </a:ext>
            </a:extLst>
          </p:cNvPr>
          <p:cNvSpPr/>
          <p:nvPr/>
        </p:nvSpPr>
        <p:spPr>
          <a:xfrm>
            <a:off x="1718111" y="-1"/>
            <a:ext cx="3989979" cy="6814397"/>
          </a:xfrm>
          <a:custGeom>
            <a:avLst/>
            <a:gdLst>
              <a:gd name="connsiteX0" fmla="*/ 0 w 3989979"/>
              <a:gd name="connsiteY0" fmla="*/ 0 h 6814397"/>
              <a:gd name="connsiteX1" fmla="*/ 1282220 w 3989979"/>
              <a:gd name="connsiteY1" fmla="*/ 0 h 6814397"/>
              <a:gd name="connsiteX2" fmla="*/ 1402006 w 3989979"/>
              <a:gd name="connsiteY2" fmla="*/ 94133 h 6814397"/>
              <a:gd name="connsiteX3" fmla="*/ 3989979 w 3989979"/>
              <a:gd name="connsiteY3" fmla="*/ 5581812 h 6814397"/>
              <a:gd name="connsiteX4" fmla="*/ 3908037 w 3989979"/>
              <a:gd name="connsiteY4" fmla="*/ 6664843 h 6814397"/>
              <a:gd name="connsiteX5" fmla="*/ 3881330 w 3989979"/>
              <a:gd name="connsiteY5" fmla="*/ 6814397 h 6814397"/>
              <a:gd name="connsiteX6" fmla="*/ 3889285 w 3989979"/>
              <a:gd name="connsiteY6" fmla="*/ 6709775 h 6814397"/>
              <a:gd name="connsiteX7" fmla="*/ 3898539 w 3989979"/>
              <a:gd name="connsiteY7" fmla="*/ 6343812 h 6814397"/>
              <a:gd name="connsiteX8" fmla="*/ 176735 w 3989979"/>
              <a:gd name="connsiteY8" fmla="*/ 90518 h 6814397"/>
              <a:gd name="connsiteX9" fmla="*/ 0 w 3989979"/>
              <a:gd name="connsiteY9" fmla="*/ 0 h 681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89979" h="6814397">
                <a:moveTo>
                  <a:pt x="0" y="0"/>
                </a:moveTo>
                <a:lnTo>
                  <a:pt x="1282220" y="0"/>
                </a:lnTo>
                <a:lnTo>
                  <a:pt x="1402006" y="94133"/>
                </a:lnTo>
                <a:cubicBezTo>
                  <a:pt x="2982546" y="1398511"/>
                  <a:pt x="3989979" y="3372512"/>
                  <a:pt x="3989979" y="5581812"/>
                </a:cubicBezTo>
                <a:cubicBezTo>
                  <a:pt x="3989979" y="5950029"/>
                  <a:pt x="3961995" y="6311709"/>
                  <a:pt x="3908037" y="6664843"/>
                </a:cubicBezTo>
                <a:lnTo>
                  <a:pt x="3881330" y="6814397"/>
                </a:lnTo>
                <a:lnTo>
                  <a:pt x="3889285" y="6709775"/>
                </a:lnTo>
                <a:cubicBezTo>
                  <a:pt x="3895430" y="6588564"/>
                  <a:pt x="3898539" y="6466551"/>
                  <a:pt x="3898539" y="6343812"/>
                </a:cubicBezTo>
                <a:cubicBezTo>
                  <a:pt x="3898539" y="3643557"/>
                  <a:pt x="2393609" y="1294797"/>
                  <a:pt x="176735" y="9051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00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F0EA58-87FF-4FBD-A2F2-8C01EFEECAF2}"/>
              </a:ext>
            </a:extLst>
          </p:cNvPr>
          <p:cNvSpPr txBox="1"/>
          <p:nvPr/>
        </p:nvSpPr>
        <p:spPr>
          <a:xfrm>
            <a:off x="5619826" y="1202254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592A37-8994-4267-A0A4-4F9D2B0CA640}"/>
              </a:ext>
            </a:extLst>
          </p:cNvPr>
          <p:cNvSpPr txBox="1"/>
          <p:nvPr/>
        </p:nvSpPr>
        <p:spPr>
          <a:xfrm>
            <a:off x="6032781" y="2449902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2E8B29-6A17-40BB-94A2-F4C43336C48C}"/>
              </a:ext>
            </a:extLst>
          </p:cNvPr>
          <p:cNvSpPr txBox="1"/>
          <p:nvPr/>
        </p:nvSpPr>
        <p:spPr>
          <a:xfrm>
            <a:off x="6475232" y="3697550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D30836-9CA2-4FC2-B426-C58A1B77DEBB}"/>
              </a:ext>
            </a:extLst>
          </p:cNvPr>
          <p:cNvSpPr txBox="1"/>
          <p:nvPr/>
        </p:nvSpPr>
        <p:spPr>
          <a:xfrm>
            <a:off x="6868523" y="4945198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IN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598D36-C5FC-4900-B880-D9AEBB01296E}"/>
              </a:ext>
            </a:extLst>
          </p:cNvPr>
          <p:cNvSpPr/>
          <p:nvPr/>
        </p:nvSpPr>
        <p:spPr>
          <a:xfrm>
            <a:off x="7255772" y="1076224"/>
            <a:ext cx="259750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Attachments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927D5A-E4D3-46B8-9875-1811113ACA91}"/>
              </a:ext>
            </a:extLst>
          </p:cNvPr>
          <p:cNvGrpSpPr/>
          <p:nvPr/>
        </p:nvGrpSpPr>
        <p:grpSpPr>
          <a:xfrm>
            <a:off x="7712975" y="2373010"/>
            <a:ext cx="4254005" cy="790668"/>
            <a:chOff x="7185682" y="1017588"/>
            <a:chExt cx="4254005" cy="79066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7B2D8D-BBE3-4C18-AD84-13239D31B398}"/>
                </a:ext>
              </a:extLst>
            </p:cNvPr>
            <p:cNvSpPr/>
            <p:nvPr/>
          </p:nvSpPr>
          <p:spPr>
            <a:xfrm>
              <a:off x="7185682" y="1500479"/>
              <a:ext cx="4076033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874C99-87AF-460C-9044-B8539EAC1769}"/>
                </a:ext>
              </a:extLst>
            </p:cNvPr>
            <p:cNvSpPr/>
            <p:nvPr/>
          </p:nvSpPr>
          <p:spPr>
            <a:xfrm>
              <a:off x="7185683" y="1017588"/>
              <a:ext cx="4254004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API HUB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AECD8D-19D4-4552-9152-D3067AB9B8CE}"/>
              </a:ext>
            </a:extLst>
          </p:cNvPr>
          <p:cNvGrpSpPr/>
          <p:nvPr/>
        </p:nvGrpSpPr>
        <p:grpSpPr>
          <a:xfrm>
            <a:off x="8211738" y="3578356"/>
            <a:ext cx="3620229" cy="790668"/>
            <a:chOff x="7185683" y="1017588"/>
            <a:chExt cx="2597506" cy="79066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838B753-BCA5-4AB5-BE05-5511E485C438}"/>
                </a:ext>
              </a:extLst>
            </p:cNvPr>
            <p:cNvSpPr/>
            <p:nvPr/>
          </p:nvSpPr>
          <p:spPr>
            <a:xfrm>
              <a:off x="7185683" y="1500479"/>
              <a:ext cx="2597506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C13AF4-68B6-4226-9401-EDB6ED0540C2}"/>
                </a:ext>
              </a:extLst>
            </p:cNvPr>
            <p:cNvSpPr/>
            <p:nvPr/>
          </p:nvSpPr>
          <p:spPr>
            <a:xfrm>
              <a:off x="7185683" y="1017588"/>
              <a:ext cx="2597506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accent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Custom Entity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CAE706-F340-4298-AA1E-34DDAF41629B}"/>
              </a:ext>
            </a:extLst>
          </p:cNvPr>
          <p:cNvGrpSpPr/>
          <p:nvPr/>
        </p:nvGrpSpPr>
        <p:grpSpPr>
          <a:xfrm>
            <a:off x="8554525" y="4897888"/>
            <a:ext cx="2597506" cy="790668"/>
            <a:chOff x="7185683" y="1017588"/>
            <a:chExt cx="2597506" cy="79066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E86282-05F9-4BB3-90C3-C3F2F3C7D1C7}"/>
                </a:ext>
              </a:extLst>
            </p:cNvPr>
            <p:cNvSpPr/>
            <p:nvPr/>
          </p:nvSpPr>
          <p:spPr>
            <a:xfrm>
              <a:off x="7185683" y="1500479"/>
              <a:ext cx="2597506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08D0B4E-C408-458A-9E80-98D57A618BD5}"/>
                </a:ext>
              </a:extLst>
            </p:cNvPr>
            <p:cNvSpPr/>
            <p:nvPr/>
          </p:nvSpPr>
          <p:spPr>
            <a:xfrm>
              <a:off x="7185683" y="1017588"/>
              <a:ext cx="2597506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Steampunk</a:t>
              </a:r>
            </a:p>
          </p:txBody>
        </p:sp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0ABA602A-777F-01F1-3482-2AA68976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07"/>
          <p:cNvSpPr txBox="1"/>
          <p:nvPr/>
        </p:nvSpPr>
        <p:spPr>
          <a:xfrm>
            <a:off x="224979" y="788088"/>
            <a:ext cx="11806237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attachment table according to need and design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Interface Entity for the attachment table and mark our attachment field with special attachment annotation, So the RAP framework can treat it as an attachment accordingly.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annotations for admin fields, and user labels.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composition of our attachment table with travel entity like we had the composition of booking with travel entity.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projection view for attachment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between Travel processor view with attachment processor view entity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the BDEF with attachment like booking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expose the attachment functionality with draft to processor in behavior projection for processor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Expose the entity of attachment processor in service definition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Republish the OData V4 binding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metadata extension for attachment scenario and link a new facet in travel for attachment table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107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Steps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CCB16A6-5EF0-7033-1005-76A3F5810166}"/>
              </a:ext>
            </a:extLst>
          </p:cNvPr>
          <p:cNvGrpSpPr/>
          <p:nvPr/>
        </p:nvGrpSpPr>
        <p:grpSpPr>
          <a:xfrm>
            <a:off x="700852" y="407542"/>
            <a:ext cx="10674000" cy="5223240"/>
            <a:chOff x="700852" y="407542"/>
            <a:chExt cx="10674000" cy="522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23A01A-BB12-4157-2F63-BB69DD59E54A}"/>
                    </a:ext>
                  </a:extLst>
                </p14:cNvPr>
                <p14:cNvContentPartPr/>
                <p14:nvPr/>
              </p14:nvContentPartPr>
              <p14:xfrm>
                <a:off x="6663172" y="464062"/>
                <a:ext cx="20160" cy="976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23A01A-BB12-4157-2F63-BB69DD59E5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45532" y="446062"/>
                  <a:ext cx="5580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3817C1-A3E0-A583-7653-CFA7C09E242A}"/>
                    </a:ext>
                  </a:extLst>
                </p14:cNvPr>
                <p14:cNvContentPartPr/>
                <p14:nvPr/>
              </p14:nvContentPartPr>
              <p14:xfrm>
                <a:off x="6515212" y="2368102"/>
                <a:ext cx="152280" cy="813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3817C1-A3E0-A583-7653-CFA7C09E24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7572" y="2350462"/>
                  <a:ext cx="187920" cy="8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6FD0A0-ADA7-F84D-30DC-A752619EF145}"/>
                    </a:ext>
                  </a:extLst>
                </p14:cNvPr>
                <p14:cNvContentPartPr/>
                <p14:nvPr/>
              </p14:nvContentPartPr>
              <p14:xfrm>
                <a:off x="6511612" y="3854182"/>
                <a:ext cx="158040" cy="1776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6FD0A0-ADA7-F84D-30DC-A752619EF1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3612" y="3836182"/>
                  <a:ext cx="193680" cy="18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1400ED8-B407-3A40-090F-8043B7556E93}"/>
                    </a:ext>
                  </a:extLst>
                </p14:cNvPr>
                <p14:cNvContentPartPr/>
                <p14:nvPr/>
              </p14:nvContentPartPr>
              <p14:xfrm>
                <a:off x="7455172" y="1781662"/>
                <a:ext cx="2575440" cy="1448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1400ED8-B407-3A40-090F-8043B7556E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37532" y="1764022"/>
                  <a:ext cx="2611080" cy="14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1D28D6-FC3C-A259-2127-6B43E25D977A}"/>
                    </a:ext>
                  </a:extLst>
                </p14:cNvPr>
                <p14:cNvContentPartPr/>
                <p14:nvPr/>
              </p14:nvContentPartPr>
              <p14:xfrm>
                <a:off x="7886812" y="1725142"/>
                <a:ext cx="2363040" cy="1462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1D28D6-FC3C-A259-2127-6B43E25D97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69172" y="1707502"/>
                  <a:ext cx="2398680" cy="14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42AED7-57F7-6A08-F3B5-27DFBEE99F15}"/>
                    </a:ext>
                  </a:extLst>
                </p14:cNvPr>
                <p14:cNvContentPartPr/>
                <p14:nvPr/>
              </p14:nvContentPartPr>
              <p14:xfrm>
                <a:off x="9373252" y="1142662"/>
                <a:ext cx="240120" cy="31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42AED7-57F7-6A08-F3B5-27DFBEE99F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55252" y="1125022"/>
                  <a:ext cx="2757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E8C50A-AA9F-1AFE-0D8A-CC8E7A1206FD}"/>
                    </a:ext>
                  </a:extLst>
                </p14:cNvPr>
                <p14:cNvContentPartPr/>
                <p14:nvPr/>
              </p14:nvContentPartPr>
              <p14:xfrm>
                <a:off x="9732892" y="1162462"/>
                <a:ext cx="101160" cy="297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E8C50A-AA9F-1AFE-0D8A-CC8E7A1206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15252" y="1144462"/>
                  <a:ext cx="1368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15BF69-28D3-65D6-91FC-F8BFB0C7CDAB}"/>
                    </a:ext>
                  </a:extLst>
                </p14:cNvPr>
                <p14:cNvContentPartPr/>
                <p14:nvPr/>
              </p14:nvContentPartPr>
              <p14:xfrm>
                <a:off x="9917572" y="1233022"/>
                <a:ext cx="189000" cy="261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15BF69-28D3-65D6-91FC-F8BFB0C7CD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99572" y="1215382"/>
                  <a:ext cx="224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F11001-1143-16FD-DC56-B07234D819EE}"/>
                    </a:ext>
                  </a:extLst>
                </p14:cNvPr>
                <p14:cNvContentPartPr/>
                <p14:nvPr/>
              </p14:nvContentPartPr>
              <p14:xfrm>
                <a:off x="10186492" y="1188382"/>
                <a:ext cx="31320" cy="284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F11001-1143-16FD-DC56-B07234D819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68852" y="1170382"/>
                  <a:ext cx="669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DBA281-E4F8-5760-40F8-A1D4A21140A2}"/>
                    </a:ext>
                  </a:extLst>
                </p14:cNvPr>
                <p14:cNvContentPartPr/>
                <p14:nvPr/>
              </p14:nvContentPartPr>
              <p14:xfrm>
                <a:off x="10196572" y="1225462"/>
                <a:ext cx="170280" cy="262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DBA281-E4F8-5760-40F8-A1D4A21140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78572" y="1207822"/>
                  <a:ext cx="205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C84F82F-89BE-68C6-3D3E-74AEB0A43C8B}"/>
                    </a:ext>
                  </a:extLst>
                </p14:cNvPr>
                <p14:cNvContentPartPr/>
                <p14:nvPr/>
              </p14:nvContentPartPr>
              <p14:xfrm>
                <a:off x="8844772" y="3414622"/>
                <a:ext cx="281160" cy="31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C84F82F-89BE-68C6-3D3E-74AEB0A43C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26772" y="3396982"/>
                  <a:ext cx="3168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D50A8B-66AA-1806-7864-0AC2888DED97}"/>
                    </a:ext>
                  </a:extLst>
                </p14:cNvPr>
                <p14:cNvContentPartPr/>
                <p14:nvPr/>
              </p14:nvContentPartPr>
              <p14:xfrm>
                <a:off x="8903092" y="3580222"/>
                <a:ext cx="222120" cy="4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D50A8B-66AA-1806-7864-0AC2888DED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85092" y="3562222"/>
                  <a:ext cx="25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77DE36-27E3-251D-0EE6-B71F6AEF23FD}"/>
                    </a:ext>
                  </a:extLst>
                </p14:cNvPr>
                <p14:cNvContentPartPr/>
                <p14:nvPr/>
              </p14:nvContentPartPr>
              <p14:xfrm>
                <a:off x="9196492" y="3444502"/>
                <a:ext cx="237600" cy="21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77DE36-27E3-251D-0EE6-B71F6AEF23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78492" y="3426862"/>
                  <a:ext cx="273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DA535D-3EC9-61E9-E58C-6C3B439E07A3}"/>
                    </a:ext>
                  </a:extLst>
                </p14:cNvPr>
                <p14:cNvContentPartPr/>
                <p14:nvPr/>
              </p14:nvContentPartPr>
              <p14:xfrm>
                <a:off x="9484132" y="3508222"/>
                <a:ext cx="159480" cy="21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DA535D-3EC9-61E9-E58C-6C3B439E07A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66132" y="3490582"/>
                  <a:ext cx="195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FFDBF4-1484-8970-A2E3-ECB92A8FCC09}"/>
                    </a:ext>
                  </a:extLst>
                </p14:cNvPr>
                <p14:cNvContentPartPr/>
                <p14:nvPr/>
              </p14:nvContentPartPr>
              <p14:xfrm>
                <a:off x="9821092" y="2845462"/>
                <a:ext cx="484560" cy="1053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FFDBF4-1484-8970-A2E3-ECB92A8FCC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03092" y="2827822"/>
                  <a:ext cx="52020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3A1916-DD83-02B2-04D0-70AC806915DF}"/>
                    </a:ext>
                  </a:extLst>
                </p14:cNvPr>
                <p14:cNvContentPartPr/>
                <p14:nvPr/>
              </p14:nvContentPartPr>
              <p14:xfrm>
                <a:off x="10525972" y="3659422"/>
                <a:ext cx="149400" cy="255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3A1916-DD83-02B2-04D0-70AC806915D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08332" y="3641422"/>
                  <a:ext cx="1850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D790F5-FCC0-C1A9-33C0-3EE8D04388E0}"/>
                    </a:ext>
                  </a:extLst>
                </p14:cNvPr>
                <p14:cNvContentPartPr/>
                <p14:nvPr/>
              </p14:nvContentPartPr>
              <p14:xfrm>
                <a:off x="10690492" y="3603262"/>
                <a:ext cx="159840" cy="25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D790F5-FCC0-C1A9-33C0-3EE8D04388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72852" y="3585262"/>
                  <a:ext cx="195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72B0AA-59C5-BFB0-C1CE-11AD281A8350}"/>
                    </a:ext>
                  </a:extLst>
                </p14:cNvPr>
                <p14:cNvContentPartPr/>
                <p14:nvPr/>
              </p14:nvContentPartPr>
              <p14:xfrm>
                <a:off x="10856452" y="3609382"/>
                <a:ext cx="191880" cy="392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72B0AA-59C5-BFB0-C1CE-11AD281A83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38452" y="3591382"/>
                  <a:ext cx="2275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210827-70BC-E44B-1FBB-B93D77806A29}"/>
                    </a:ext>
                  </a:extLst>
                </p14:cNvPr>
                <p14:cNvContentPartPr/>
                <p14:nvPr/>
              </p14:nvContentPartPr>
              <p14:xfrm>
                <a:off x="10853212" y="3809182"/>
                <a:ext cx="166680" cy="31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210827-70BC-E44B-1FBB-B93D77806A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35572" y="3791542"/>
                  <a:ext cx="202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9948E2-B6F9-9582-1D3B-E9FEAC7812B9}"/>
                    </a:ext>
                  </a:extLst>
                </p14:cNvPr>
                <p14:cNvContentPartPr/>
                <p14:nvPr/>
              </p14:nvContentPartPr>
              <p14:xfrm>
                <a:off x="9673492" y="2779582"/>
                <a:ext cx="302040" cy="181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9948E2-B6F9-9582-1D3B-E9FEAC7812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55492" y="2761582"/>
                  <a:ext cx="337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AEADE5-C430-F1F4-8A7C-E9615D6D0AA3}"/>
                    </a:ext>
                  </a:extLst>
                </p14:cNvPr>
                <p14:cNvContentPartPr/>
                <p14:nvPr/>
              </p14:nvContentPartPr>
              <p14:xfrm>
                <a:off x="7240612" y="2365582"/>
                <a:ext cx="409320" cy="29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AEADE5-C430-F1F4-8A7C-E9615D6D0A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22612" y="2347942"/>
                  <a:ext cx="444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8B30CA-2694-551F-E2EC-D206E14197BF}"/>
                    </a:ext>
                  </a:extLst>
                </p14:cNvPr>
                <p14:cNvContentPartPr/>
                <p14:nvPr/>
              </p14:nvContentPartPr>
              <p14:xfrm>
                <a:off x="7165732" y="2274142"/>
                <a:ext cx="143280" cy="129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8B30CA-2694-551F-E2EC-D206E14197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47732" y="2256142"/>
                  <a:ext cx="178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B3107B-B19D-D3EA-7568-1BF6175D4AFA}"/>
                    </a:ext>
                  </a:extLst>
                </p14:cNvPr>
                <p14:cNvContentPartPr/>
                <p14:nvPr/>
              </p14:nvContentPartPr>
              <p14:xfrm>
                <a:off x="6859372" y="1913422"/>
                <a:ext cx="174960" cy="227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B3107B-B19D-D3EA-7568-1BF6175D4A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1732" y="1895782"/>
                  <a:ext cx="2106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9817BD-BC78-9E15-6F7B-7F2F3C97E9E1}"/>
                    </a:ext>
                  </a:extLst>
                </p14:cNvPr>
                <p14:cNvContentPartPr/>
                <p14:nvPr/>
              </p14:nvContentPartPr>
              <p14:xfrm>
                <a:off x="6924892" y="1916302"/>
                <a:ext cx="222480" cy="189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9817BD-BC78-9E15-6F7B-7F2F3C97E9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06892" y="1898302"/>
                  <a:ext cx="258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BCB645-51D0-73E7-80ED-15F8124060B2}"/>
                    </a:ext>
                  </a:extLst>
                </p14:cNvPr>
                <p14:cNvContentPartPr/>
                <p14:nvPr/>
              </p14:nvContentPartPr>
              <p14:xfrm>
                <a:off x="7248892" y="1914862"/>
                <a:ext cx="24120" cy="195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BCB645-51D0-73E7-80ED-15F8124060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1252" y="1897222"/>
                  <a:ext cx="59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3D6F2C-4309-E691-9C79-9056C6CD6463}"/>
                    </a:ext>
                  </a:extLst>
                </p14:cNvPr>
                <p14:cNvContentPartPr/>
                <p14:nvPr/>
              </p14:nvContentPartPr>
              <p14:xfrm>
                <a:off x="6483892" y="2237782"/>
                <a:ext cx="167760" cy="281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3D6F2C-4309-E691-9C79-9056C6CD64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66252" y="2219782"/>
                  <a:ext cx="203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598582-C358-F594-2BF7-80F9EB753179}"/>
                    </a:ext>
                  </a:extLst>
                </p14:cNvPr>
                <p14:cNvContentPartPr/>
                <p14:nvPr/>
              </p14:nvContentPartPr>
              <p14:xfrm>
                <a:off x="5945332" y="2383942"/>
                <a:ext cx="545040" cy="16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598582-C358-F594-2BF7-80F9EB7531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27332" y="2366302"/>
                  <a:ext cx="580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443BFE4-72EF-B811-490B-63D26F6F01BC}"/>
                    </a:ext>
                  </a:extLst>
                </p14:cNvPr>
                <p14:cNvContentPartPr/>
                <p14:nvPr/>
              </p14:nvContentPartPr>
              <p14:xfrm>
                <a:off x="700852" y="407542"/>
                <a:ext cx="308520" cy="311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443BFE4-72EF-B811-490B-63D26F6F01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2852" y="389902"/>
                  <a:ext cx="3441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0F2E73-4BBE-73B2-0776-E8D76EEE73EC}"/>
                    </a:ext>
                  </a:extLst>
                </p14:cNvPr>
                <p14:cNvContentPartPr/>
                <p14:nvPr/>
              </p14:nvContentPartPr>
              <p14:xfrm>
                <a:off x="998212" y="417262"/>
                <a:ext cx="248400" cy="224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0F2E73-4BBE-73B2-0776-E8D76EEE73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0572" y="399622"/>
                  <a:ext cx="2840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9DB02C-35A2-2C50-FE20-BC85EABDA051}"/>
                    </a:ext>
                  </a:extLst>
                </p14:cNvPr>
                <p14:cNvContentPartPr/>
                <p14:nvPr/>
              </p14:nvContentPartPr>
              <p14:xfrm>
                <a:off x="1275412" y="409702"/>
                <a:ext cx="175680" cy="280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9DB02C-35A2-2C50-FE20-BC85EABDA0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57412" y="391702"/>
                  <a:ext cx="211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4A0DD7-31CA-C9F1-D4F3-7131B2862044}"/>
                    </a:ext>
                  </a:extLst>
                </p14:cNvPr>
                <p14:cNvContentPartPr/>
                <p14:nvPr/>
              </p14:nvContentPartPr>
              <p14:xfrm>
                <a:off x="1804972" y="1580062"/>
                <a:ext cx="307080" cy="641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4A0DD7-31CA-C9F1-D4F3-7131B28620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87332" y="1562062"/>
                  <a:ext cx="34272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D3FDCB-D26F-1995-491D-E656289ACEAD}"/>
                    </a:ext>
                  </a:extLst>
                </p14:cNvPr>
                <p14:cNvContentPartPr/>
                <p14:nvPr/>
              </p14:nvContentPartPr>
              <p14:xfrm>
                <a:off x="2159212" y="1755022"/>
                <a:ext cx="42480" cy="79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D3FDCB-D26F-1995-491D-E656289ACE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1212" y="1737382"/>
                  <a:ext cx="78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93AEA5-7115-9710-80C7-E193F9CD1279}"/>
                    </a:ext>
                  </a:extLst>
                </p14:cNvPr>
                <p14:cNvContentPartPr/>
                <p14:nvPr/>
              </p14:nvContentPartPr>
              <p14:xfrm>
                <a:off x="2236612" y="1896142"/>
                <a:ext cx="541800" cy="196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93AEA5-7115-9710-80C7-E193F9CD12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18612" y="1878142"/>
                  <a:ext cx="577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15BD3CF-B2DB-F2B1-7D14-AC8567E46B3C}"/>
                    </a:ext>
                  </a:extLst>
                </p14:cNvPr>
                <p14:cNvContentPartPr/>
                <p14:nvPr/>
              </p14:nvContentPartPr>
              <p14:xfrm>
                <a:off x="2814412" y="1758262"/>
                <a:ext cx="14760" cy="43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15BD3CF-B2DB-F2B1-7D14-AC8567E46B3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96412" y="1740622"/>
                  <a:ext cx="50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932D66-00C3-B8B4-359A-FE7084AB7697}"/>
                    </a:ext>
                  </a:extLst>
                </p14:cNvPr>
                <p14:cNvContentPartPr/>
                <p14:nvPr/>
              </p14:nvContentPartPr>
              <p14:xfrm>
                <a:off x="1316812" y="1288102"/>
                <a:ext cx="2085480" cy="1308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932D66-00C3-B8B4-359A-FE7084AB76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98812" y="1270462"/>
                  <a:ext cx="212112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B9B95DD-FFE3-EF58-B2AE-8BCA3F924DCB}"/>
                    </a:ext>
                  </a:extLst>
                </p14:cNvPr>
                <p14:cNvContentPartPr/>
                <p14:nvPr/>
              </p14:nvContentPartPr>
              <p14:xfrm>
                <a:off x="3525412" y="1988302"/>
                <a:ext cx="3353400" cy="32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B9B95DD-FFE3-EF58-B2AE-8BCA3F924D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07772" y="1970302"/>
                  <a:ext cx="33890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24CA817-8823-6D34-567A-51395B1600C5}"/>
                    </a:ext>
                  </a:extLst>
                </p14:cNvPr>
                <p14:cNvContentPartPr/>
                <p14:nvPr/>
              </p14:nvContentPartPr>
              <p14:xfrm>
                <a:off x="6695572" y="2181262"/>
                <a:ext cx="291600" cy="275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24CA817-8823-6D34-567A-51395B1600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77572" y="2163262"/>
                  <a:ext cx="3272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5995C37-6C72-A955-EB7A-52B89C7E158C}"/>
                    </a:ext>
                  </a:extLst>
                </p14:cNvPr>
                <p14:cNvContentPartPr/>
                <p14:nvPr/>
              </p14:nvContentPartPr>
              <p14:xfrm>
                <a:off x="7513492" y="2356942"/>
                <a:ext cx="1984320" cy="420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5995C37-6C72-A955-EB7A-52B89C7E15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95492" y="2338942"/>
                  <a:ext cx="20199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2F83F0A-38E5-2050-9E4C-BD5088B0AF2A}"/>
                    </a:ext>
                  </a:extLst>
                </p14:cNvPr>
                <p14:cNvContentPartPr/>
                <p14:nvPr/>
              </p14:nvContentPartPr>
              <p14:xfrm>
                <a:off x="8610052" y="3071902"/>
                <a:ext cx="2764800" cy="1181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2F83F0A-38E5-2050-9E4C-BD5088B0AF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92412" y="3054262"/>
                  <a:ext cx="2800440" cy="12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2DE488-D703-80F5-431C-E01FB778ABFF}"/>
                    </a:ext>
                  </a:extLst>
                </p14:cNvPr>
                <p14:cNvContentPartPr/>
                <p14:nvPr/>
              </p14:nvContentPartPr>
              <p14:xfrm>
                <a:off x="3529732" y="2310862"/>
                <a:ext cx="5842800" cy="603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2DE488-D703-80F5-431C-E01FB778AB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12092" y="2292862"/>
                  <a:ext cx="587844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4F94F4-9C3D-F230-767A-BAD0520A60BA}"/>
                    </a:ext>
                  </a:extLst>
                </p14:cNvPr>
                <p14:cNvContentPartPr/>
                <p14:nvPr/>
              </p14:nvContentPartPr>
              <p14:xfrm>
                <a:off x="3368092" y="2172982"/>
                <a:ext cx="309240" cy="315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4F94F4-9C3D-F230-767A-BAD0520A60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50452" y="2155342"/>
                  <a:ext cx="344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189C50E-8966-CE5C-4165-380A2486AA42}"/>
                    </a:ext>
                  </a:extLst>
                </p14:cNvPr>
                <p14:cNvContentPartPr/>
                <p14:nvPr/>
              </p14:nvContentPartPr>
              <p14:xfrm>
                <a:off x="4538452" y="2553142"/>
                <a:ext cx="112320" cy="14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189C50E-8966-CE5C-4165-380A2486AA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20812" y="2535502"/>
                  <a:ext cx="147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14647BE-1D0C-B77B-F1D1-0A0892A8C1E0}"/>
                    </a:ext>
                  </a:extLst>
                </p14:cNvPr>
                <p14:cNvContentPartPr/>
                <p14:nvPr/>
              </p14:nvContentPartPr>
              <p14:xfrm>
                <a:off x="4519732" y="2496262"/>
                <a:ext cx="486000" cy="396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14647BE-1D0C-B77B-F1D1-0A0892A8C1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02092" y="2478622"/>
                  <a:ext cx="5216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02C97E-8655-6A7E-CA01-C1C42881485E}"/>
                    </a:ext>
                  </a:extLst>
                </p14:cNvPr>
                <p14:cNvContentPartPr/>
                <p14:nvPr/>
              </p14:nvContentPartPr>
              <p14:xfrm>
                <a:off x="5031292" y="2547382"/>
                <a:ext cx="76320" cy="246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02C97E-8655-6A7E-CA01-C1C42881485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3652" y="2529742"/>
                  <a:ext cx="111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D99625-3E61-DD95-7441-DED4C9CCB276}"/>
                    </a:ext>
                  </a:extLst>
                </p14:cNvPr>
                <p14:cNvContentPartPr/>
                <p14:nvPr/>
              </p14:nvContentPartPr>
              <p14:xfrm>
                <a:off x="5016172" y="2607502"/>
                <a:ext cx="251640" cy="178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D99625-3E61-DD95-7441-DED4C9CCB27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98532" y="2589502"/>
                  <a:ext cx="287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D849969-DDCE-B769-3D96-5C4AA3C616A5}"/>
                    </a:ext>
                  </a:extLst>
                </p14:cNvPr>
                <p14:cNvContentPartPr/>
                <p14:nvPr/>
              </p14:nvContentPartPr>
              <p14:xfrm>
                <a:off x="5373292" y="2588782"/>
                <a:ext cx="918720" cy="311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D849969-DDCE-B769-3D96-5C4AA3C616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55652" y="2571142"/>
                  <a:ext cx="9543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179C36-DBC1-BC3C-12A2-75AAF0774060}"/>
                    </a:ext>
                  </a:extLst>
                </p14:cNvPr>
                <p14:cNvContentPartPr/>
                <p14:nvPr/>
              </p14:nvContentPartPr>
              <p14:xfrm>
                <a:off x="3570052" y="2604622"/>
                <a:ext cx="2843280" cy="50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179C36-DBC1-BC3C-12A2-75AAF07740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52412" y="2586982"/>
                  <a:ext cx="2878920" cy="53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18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32DD02-C8E4-C870-35B8-7B7B47A86DED}"/>
                  </a:ext>
                </a:extLst>
              </p14:cNvPr>
              <p14:cNvContentPartPr/>
              <p14:nvPr/>
            </p14:nvContentPartPr>
            <p14:xfrm>
              <a:off x="3847612" y="154658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32DD02-C8E4-C870-35B8-7B7B47A86D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612" y="152858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61A96E3E-C5EA-36E2-BC68-D7E81752EE79}"/>
              </a:ext>
            </a:extLst>
          </p:cNvPr>
          <p:cNvGrpSpPr/>
          <p:nvPr/>
        </p:nvGrpSpPr>
        <p:grpSpPr>
          <a:xfrm>
            <a:off x="2222212" y="403582"/>
            <a:ext cx="9349920" cy="6437880"/>
            <a:chOff x="2222212" y="403582"/>
            <a:chExt cx="9349920" cy="64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E983DD-B3DD-7D1F-02B8-F4C5896C2C28}"/>
                    </a:ext>
                  </a:extLst>
                </p14:cNvPr>
                <p14:cNvContentPartPr/>
                <p14:nvPr/>
              </p14:nvContentPartPr>
              <p14:xfrm>
                <a:off x="9433372" y="1856182"/>
                <a:ext cx="1397520" cy="1428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E983DD-B3DD-7D1F-02B8-F4C5896C2C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15732" y="1838542"/>
                  <a:ext cx="1433160" cy="14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8294DC-9BA5-39F6-8D16-65FD430123E3}"/>
                    </a:ext>
                  </a:extLst>
                </p14:cNvPr>
                <p14:cNvContentPartPr/>
                <p14:nvPr/>
              </p14:nvContentPartPr>
              <p14:xfrm>
                <a:off x="9843052" y="3105382"/>
                <a:ext cx="70200" cy="494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8294DC-9BA5-39F6-8D16-65FD430123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25052" y="3087742"/>
                  <a:ext cx="1058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22E67B-0E44-18B1-5153-602F5BFD2991}"/>
                    </a:ext>
                  </a:extLst>
                </p14:cNvPr>
                <p14:cNvContentPartPr/>
                <p14:nvPr/>
              </p14:nvContentPartPr>
              <p14:xfrm>
                <a:off x="9698332" y="3638902"/>
                <a:ext cx="295920" cy="252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22E67B-0E44-18B1-5153-602F5BFD29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80332" y="3620902"/>
                  <a:ext cx="3315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59C289-A8D7-B0EA-6686-D4F3108A5FFF}"/>
                    </a:ext>
                  </a:extLst>
                </p14:cNvPr>
                <p14:cNvContentPartPr/>
                <p14:nvPr/>
              </p14:nvContentPartPr>
              <p14:xfrm>
                <a:off x="10703812" y="3615502"/>
                <a:ext cx="42840" cy="227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59C289-A8D7-B0EA-6686-D4F3108A5F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85812" y="3597502"/>
                  <a:ext cx="78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FD0F2F-70F9-D95A-5F3F-2B8AB4728A91}"/>
                    </a:ext>
                  </a:extLst>
                </p14:cNvPr>
                <p14:cNvContentPartPr/>
                <p14:nvPr/>
              </p14:nvContentPartPr>
              <p14:xfrm>
                <a:off x="10660972" y="3718822"/>
                <a:ext cx="192600" cy="1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FD0F2F-70F9-D95A-5F3F-2B8AB4728A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42972" y="3700822"/>
                  <a:ext cx="228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3B7A76-AAAF-9522-0F99-E7192E5116CE}"/>
                    </a:ext>
                  </a:extLst>
                </p14:cNvPr>
                <p14:cNvContentPartPr/>
                <p14:nvPr/>
              </p14:nvContentPartPr>
              <p14:xfrm>
                <a:off x="10836292" y="3660502"/>
                <a:ext cx="145800" cy="150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3B7A76-AAAF-9522-0F99-E7192E5116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18292" y="3642502"/>
                  <a:ext cx="181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6E10BD-AA72-B901-8197-BBA5B781F550}"/>
                    </a:ext>
                  </a:extLst>
                </p14:cNvPr>
                <p14:cNvContentPartPr/>
                <p14:nvPr/>
              </p14:nvContentPartPr>
              <p14:xfrm>
                <a:off x="11013052" y="3586702"/>
                <a:ext cx="110160" cy="215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6E10BD-AA72-B901-8197-BBA5B781F5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95412" y="3568702"/>
                  <a:ext cx="1458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C6C717-5C97-D1BF-9614-04EB45FB6E61}"/>
                    </a:ext>
                  </a:extLst>
                </p14:cNvPr>
                <p14:cNvContentPartPr/>
                <p14:nvPr/>
              </p14:nvContentPartPr>
              <p14:xfrm>
                <a:off x="11172532" y="3590662"/>
                <a:ext cx="36360" cy="187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C6C717-5C97-D1BF-9614-04EB45FB6E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54892" y="3573022"/>
                  <a:ext cx="72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CD3637-377B-248E-09AC-2CA6B1FDB424}"/>
                    </a:ext>
                  </a:extLst>
                </p14:cNvPr>
                <p14:cNvContentPartPr/>
                <p14:nvPr/>
              </p14:nvContentPartPr>
              <p14:xfrm>
                <a:off x="11193052" y="3677782"/>
                <a:ext cx="150480" cy="200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CD3637-377B-248E-09AC-2CA6B1FDB4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75052" y="3659782"/>
                  <a:ext cx="186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A08216-8A42-2C5A-4758-29772A6E286C}"/>
                    </a:ext>
                  </a:extLst>
                </p14:cNvPr>
                <p14:cNvContentPartPr/>
                <p14:nvPr/>
              </p14:nvContentPartPr>
              <p14:xfrm>
                <a:off x="10848172" y="3929062"/>
                <a:ext cx="124560" cy="20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A08216-8A42-2C5A-4758-29772A6E28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30532" y="3911062"/>
                  <a:ext cx="160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390E08-8B69-EC43-0227-3F7BD91DAB08}"/>
                    </a:ext>
                  </a:extLst>
                </p14:cNvPr>
                <p14:cNvContentPartPr/>
                <p14:nvPr/>
              </p14:nvContentPartPr>
              <p14:xfrm>
                <a:off x="11020972" y="3927982"/>
                <a:ext cx="75600" cy="240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390E08-8B69-EC43-0227-3F7BD91DAB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02972" y="3910342"/>
                  <a:ext cx="111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3A33C61-7F9C-20AD-3BF9-A829A8801AA6}"/>
                    </a:ext>
                  </a:extLst>
                </p14:cNvPr>
                <p14:cNvContentPartPr/>
                <p14:nvPr/>
              </p14:nvContentPartPr>
              <p14:xfrm>
                <a:off x="11107732" y="4020142"/>
                <a:ext cx="370440" cy="132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3A33C61-7F9C-20AD-3BF9-A829A8801A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90092" y="4002142"/>
                  <a:ext cx="406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911A4F-5407-0AA0-81EA-D42F4141CBF0}"/>
                    </a:ext>
                  </a:extLst>
                </p14:cNvPr>
                <p14:cNvContentPartPr/>
                <p14:nvPr/>
              </p14:nvContentPartPr>
              <p14:xfrm>
                <a:off x="11338852" y="3974422"/>
                <a:ext cx="233280" cy="225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911A4F-5407-0AA0-81EA-D42F4141CB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320852" y="3956422"/>
                  <a:ext cx="268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0E31BC-69CB-7D1B-4096-DDC3D27BE768}"/>
                    </a:ext>
                  </a:extLst>
                </p14:cNvPr>
                <p14:cNvContentPartPr/>
                <p14:nvPr/>
              </p14:nvContentPartPr>
              <p14:xfrm>
                <a:off x="7900492" y="403582"/>
                <a:ext cx="847080" cy="6437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0E31BC-69CB-7D1B-4096-DDC3D27BE7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82852" y="385942"/>
                  <a:ext cx="882720" cy="64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A45852-3289-1508-FE8A-F7BA706BAA28}"/>
                    </a:ext>
                  </a:extLst>
                </p14:cNvPr>
                <p14:cNvContentPartPr/>
                <p14:nvPr/>
              </p14:nvContentPartPr>
              <p14:xfrm>
                <a:off x="2895412" y="858982"/>
                <a:ext cx="262800" cy="420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A45852-3289-1508-FE8A-F7BA706BAA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77772" y="840982"/>
                  <a:ext cx="2984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4F247F-C1DB-5796-9095-A88F36EDD277}"/>
                    </a:ext>
                  </a:extLst>
                </p14:cNvPr>
                <p14:cNvContentPartPr/>
                <p14:nvPr/>
              </p14:nvContentPartPr>
              <p14:xfrm>
                <a:off x="3005572" y="1022062"/>
                <a:ext cx="456120" cy="181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4F247F-C1DB-5796-9095-A88F36EDD2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87932" y="1004062"/>
                  <a:ext cx="491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D7291F-831C-DE23-4C49-BE07E472FA35}"/>
                    </a:ext>
                  </a:extLst>
                </p14:cNvPr>
                <p14:cNvContentPartPr/>
                <p14:nvPr/>
              </p14:nvContentPartPr>
              <p14:xfrm>
                <a:off x="3502012" y="936022"/>
                <a:ext cx="291240" cy="257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D7291F-831C-DE23-4C49-BE07E472FA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84372" y="918382"/>
                  <a:ext cx="326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96C986E-C035-E820-4558-83C3B18A8914}"/>
                    </a:ext>
                  </a:extLst>
                </p14:cNvPr>
                <p14:cNvContentPartPr/>
                <p14:nvPr/>
              </p14:nvContentPartPr>
              <p14:xfrm>
                <a:off x="9272452" y="2559982"/>
                <a:ext cx="651240" cy="8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96C986E-C035-E820-4558-83C3B18A89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54812" y="2541982"/>
                  <a:ext cx="686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EA34E5-118F-A950-0F1D-F4102C8EA5EB}"/>
                    </a:ext>
                  </a:extLst>
                </p14:cNvPr>
                <p14:cNvContentPartPr/>
                <p14:nvPr/>
              </p14:nvContentPartPr>
              <p14:xfrm>
                <a:off x="9211252" y="2535502"/>
                <a:ext cx="178200" cy="167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EA34E5-118F-A950-0F1D-F4102C8EA5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93252" y="2517862"/>
                  <a:ext cx="213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629DE80-A775-A17C-88C4-5E108DF51C7F}"/>
                    </a:ext>
                  </a:extLst>
                </p14:cNvPr>
                <p14:cNvContentPartPr/>
                <p14:nvPr/>
              </p14:nvContentPartPr>
              <p14:xfrm>
                <a:off x="8740372" y="2264422"/>
                <a:ext cx="131400" cy="23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629DE80-A775-A17C-88C4-5E108DF51C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22372" y="2246422"/>
                  <a:ext cx="1670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85C41F-5AEC-BEC0-EA7C-0C9C4559F930}"/>
                    </a:ext>
                  </a:extLst>
                </p14:cNvPr>
                <p14:cNvContentPartPr/>
                <p14:nvPr/>
              </p14:nvContentPartPr>
              <p14:xfrm>
                <a:off x="8767732" y="2252902"/>
                <a:ext cx="229680" cy="22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85C41F-5AEC-BEC0-EA7C-0C9C4559F9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50092" y="2235262"/>
                  <a:ext cx="265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D352D9-FAE5-5205-5539-E425C01B75F6}"/>
                    </a:ext>
                  </a:extLst>
                </p14:cNvPr>
                <p14:cNvContentPartPr/>
                <p14:nvPr/>
              </p14:nvContentPartPr>
              <p14:xfrm>
                <a:off x="9072652" y="2275942"/>
                <a:ext cx="78120" cy="223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D352D9-FAE5-5205-5539-E425C01B75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55012" y="2258302"/>
                  <a:ext cx="113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0DA7D9-C376-8583-029F-7D97DEB0D134}"/>
                    </a:ext>
                  </a:extLst>
                </p14:cNvPr>
                <p14:cNvContentPartPr/>
                <p14:nvPr/>
              </p14:nvContentPartPr>
              <p14:xfrm>
                <a:off x="6840652" y="2667262"/>
                <a:ext cx="2342160" cy="40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0DA7D9-C376-8583-029F-7D97DEB0D1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23012" y="2649622"/>
                  <a:ext cx="2377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9B3A44-49B6-5571-8F99-8604F02BD845}"/>
                    </a:ext>
                  </a:extLst>
                </p14:cNvPr>
                <p14:cNvContentPartPr/>
                <p14:nvPr/>
              </p14:nvContentPartPr>
              <p14:xfrm>
                <a:off x="6767572" y="2551342"/>
                <a:ext cx="216720" cy="318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9B3A44-49B6-5571-8F99-8604F02BD8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49572" y="2533702"/>
                  <a:ext cx="2523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423489-197C-1EF1-1AA8-09BC099D75DF}"/>
                    </a:ext>
                  </a:extLst>
                </p14:cNvPr>
                <p14:cNvContentPartPr/>
                <p14:nvPr/>
              </p14:nvContentPartPr>
              <p14:xfrm>
                <a:off x="2222212" y="1734142"/>
                <a:ext cx="4485240" cy="2349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423489-197C-1EF1-1AA8-09BC099D75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04212" y="1716142"/>
                  <a:ext cx="4520880" cy="23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83513F-B976-F567-2B7D-D2B4EB02C732}"/>
                    </a:ext>
                  </a:extLst>
                </p14:cNvPr>
                <p14:cNvContentPartPr/>
                <p14:nvPr/>
              </p14:nvContentPartPr>
              <p14:xfrm>
                <a:off x="8412412" y="1851862"/>
                <a:ext cx="1088640" cy="834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83513F-B976-F567-2B7D-D2B4EB02C7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94412" y="1833862"/>
                  <a:ext cx="1124280" cy="87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5E59F9-B9C1-CCE2-0831-8CC5E0773451}"/>
              </a:ext>
            </a:extLst>
          </p:cNvPr>
          <p:cNvGrpSpPr/>
          <p:nvPr/>
        </p:nvGrpSpPr>
        <p:grpSpPr>
          <a:xfrm>
            <a:off x="2973532" y="1295302"/>
            <a:ext cx="466920" cy="158040"/>
            <a:chOff x="2973532" y="1295302"/>
            <a:chExt cx="466920" cy="15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5A2CDA-406F-B8A0-7575-AA8D067F7F7D}"/>
                    </a:ext>
                  </a:extLst>
                </p14:cNvPr>
                <p14:cNvContentPartPr/>
                <p14:nvPr/>
              </p14:nvContentPartPr>
              <p14:xfrm>
                <a:off x="2973532" y="1295302"/>
                <a:ext cx="466920" cy="56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5A2CDA-406F-B8A0-7575-AA8D067F7F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55532" y="1277302"/>
                  <a:ext cx="502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D56927-6448-9AAF-6BF7-214C34203081}"/>
                    </a:ext>
                  </a:extLst>
                </p14:cNvPr>
                <p14:cNvContentPartPr/>
                <p14:nvPr/>
              </p14:nvContentPartPr>
              <p14:xfrm>
                <a:off x="3053812" y="1419502"/>
                <a:ext cx="324000" cy="33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D56927-6448-9AAF-6BF7-214C342030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36172" y="1401502"/>
                  <a:ext cx="35964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6F4847A-6795-8806-F76F-63BCAB9D3FDC}"/>
              </a:ext>
            </a:extLst>
          </p:cNvPr>
          <p:cNvGrpSpPr/>
          <p:nvPr/>
        </p:nvGrpSpPr>
        <p:grpSpPr>
          <a:xfrm>
            <a:off x="4548892" y="2170462"/>
            <a:ext cx="5909400" cy="2446560"/>
            <a:chOff x="4548892" y="2170462"/>
            <a:chExt cx="5909400" cy="244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D757C00-E83D-C031-8E74-226D6B797344}"/>
                    </a:ext>
                  </a:extLst>
                </p14:cNvPr>
                <p14:cNvContentPartPr/>
                <p14:nvPr/>
              </p14:nvContentPartPr>
              <p14:xfrm>
                <a:off x="9638932" y="2249302"/>
                <a:ext cx="337320" cy="260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D757C00-E83D-C031-8E74-226D6B7973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20932" y="2231662"/>
                  <a:ext cx="372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3CC5FD0-1B3D-36B0-C072-C0465536A61D}"/>
                    </a:ext>
                  </a:extLst>
                </p14:cNvPr>
                <p14:cNvContentPartPr/>
                <p14:nvPr/>
              </p14:nvContentPartPr>
              <p14:xfrm>
                <a:off x="9925132" y="2271982"/>
                <a:ext cx="251280" cy="200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3CC5FD0-1B3D-36B0-C072-C0465536A6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07132" y="2253982"/>
                  <a:ext cx="286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5D88C1-043D-898D-8416-3AF4ACE49D32}"/>
                    </a:ext>
                  </a:extLst>
                </p14:cNvPr>
                <p14:cNvContentPartPr/>
                <p14:nvPr/>
              </p14:nvContentPartPr>
              <p14:xfrm>
                <a:off x="10198372" y="2303302"/>
                <a:ext cx="103320" cy="18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5D88C1-043D-898D-8416-3AF4ACE49D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80732" y="2285662"/>
                  <a:ext cx="138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074276-F5C3-3D34-BA39-792C829B2452}"/>
                    </a:ext>
                  </a:extLst>
                </p14:cNvPr>
                <p14:cNvContentPartPr/>
                <p14:nvPr/>
              </p14:nvContentPartPr>
              <p14:xfrm>
                <a:off x="10329772" y="2277022"/>
                <a:ext cx="128520" cy="63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074276-F5C3-3D34-BA39-792C829B24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12132" y="2259382"/>
                  <a:ext cx="164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8C9949-DF47-6F83-1771-376A40EB228D}"/>
                    </a:ext>
                  </a:extLst>
                </p14:cNvPr>
                <p14:cNvContentPartPr/>
                <p14:nvPr/>
              </p14:nvContentPartPr>
              <p14:xfrm>
                <a:off x="8609692" y="2170462"/>
                <a:ext cx="790200" cy="531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8C9949-DF47-6F83-1771-376A40EB22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92052" y="2152462"/>
                  <a:ext cx="82584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180E8E4-2A0B-4AD7-7A95-10BF4664BBC8}"/>
                    </a:ext>
                  </a:extLst>
                </p14:cNvPr>
                <p14:cNvContentPartPr/>
                <p14:nvPr/>
              </p14:nvContentPartPr>
              <p14:xfrm>
                <a:off x="6057652" y="2694262"/>
                <a:ext cx="855360" cy="52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180E8E4-2A0B-4AD7-7A95-10BF4664BB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40012" y="2676622"/>
                  <a:ext cx="891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6018CB6-B148-58B2-A6D2-652DDFE3CF0E}"/>
                    </a:ext>
                  </a:extLst>
                </p14:cNvPr>
                <p14:cNvContentPartPr/>
                <p14:nvPr/>
              </p14:nvContentPartPr>
              <p14:xfrm>
                <a:off x="6019852" y="2592022"/>
                <a:ext cx="156600" cy="260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6018CB6-B148-58B2-A6D2-652DDFE3CF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01852" y="2574382"/>
                  <a:ext cx="192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BD314F-05C0-7C6A-639A-FEFDDCF928B3}"/>
                    </a:ext>
                  </a:extLst>
                </p14:cNvPr>
                <p14:cNvContentPartPr/>
                <p14:nvPr/>
              </p14:nvContentPartPr>
              <p14:xfrm>
                <a:off x="4548892" y="2486182"/>
                <a:ext cx="1530360" cy="54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BD314F-05C0-7C6A-639A-FEFDDCF928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31252" y="2468542"/>
                  <a:ext cx="15660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9A00E9B-DEA5-270C-4610-EF6A58AE6DD9}"/>
                    </a:ext>
                  </a:extLst>
                </p14:cNvPr>
                <p14:cNvContentPartPr/>
                <p14:nvPr/>
              </p14:nvContentPartPr>
              <p14:xfrm>
                <a:off x="4776052" y="2616502"/>
                <a:ext cx="167040" cy="204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9A00E9B-DEA5-270C-4610-EF6A58AE6D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58052" y="2598502"/>
                  <a:ext cx="202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F34DA5-7C7D-C3C2-25D7-9ACB27D69131}"/>
                    </a:ext>
                  </a:extLst>
                </p14:cNvPr>
                <p14:cNvContentPartPr/>
                <p14:nvPr/>
              </p14:nvContentPartPr>
              <p14:xfrm>
                <a:off x="4976212" y="2674462"/>
                <a:ext cx="53640" cy="127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F34DA5-7C7D-C3C2-25D7-9ACB27D691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58212" y="2656462"/>
                  <a:ext cx="89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1DC257-C410-2503-172B-DBCCB8027713}"/>
                    </a:ext>
                  </a:extLst>
                </p14:cNvPr>
                <p14:cNvContentPartPr/>
                <p14:nvPr/>
              </p14:nvContentPartPr>
              <p14:xfrm>
                <a:off x="5084572" y="2678062"/>
                <a:ext cx="101880" cy="115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1DC257-C410-2503-172B-DBCCB80277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66932" y="2660422"/>
                  <a:ext cx="137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676810-3E29-A27E-9CAC-B111AD8FC854}"/>
                    </a:ext>
                  </a:extLst>
                </p14:cNvPr>
                <p14:cNvContentPartPr/>
                <p14:nvPr/>
              </p14:nvContentPartPr>
              <p14:xfrm>
                <a:off x="5220292" y="2603182"/>
                <a:ext cx="27000" cy="196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676810-3E29-A27E-9CAC-B111AD8FC85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2652" y="2585542"/>
                  <a:ext cx="62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83CA65-97FB-676E-8A5D-157FC4ABD5E4}"/>
                    </a:ext>
                  </a:extLst>
                </p14:cNvPr>
                <p14:cNvContentPartPr/>
                <p14:nvPr/>
              </p14:nvContentPartPr>
              <p14:xfrm>
                <a:off x="5196532" y="2686342"/>
                <a:ext cx="206640" cy="86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83CA65-97FB-676E-8A5D-157FC4ABD5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78532" y="2668702"/>
                  <a:ext cx="242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9073F7-EC03-1084-B0D2-2642D7C997ED}"/>
                    </a:ext>
                  </a:extLst>
                </p14:cNvPr>
                <p14:cNvContentPartPr/>
                <p14:nvPr/>
              </p14:nvContentPartPr>
              <p14:xfrm>
                <a:off x="5376532" y="2682382"/>
                <a:ext cx="186480" cy="127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9073F7-EC03-1084-B0D2-2642D7C997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58532" y="2664742"/>
                  <a:ext cx="222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1281076-EB1F-1890-BCD0-969D08B075DA}"/>
                    </a:ext>
                  </a:extLst>
                </p14:cNvPr>
                <p14:cNvContentPartPr/>
                <p14:nvPr/>
              </p14:nvContentPartPr>
              <p14:xfrm>
                <a:off x="5181412" y="2828182"/>
                <a:ext cx="166680" cy="149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1281076-EB1F-1890-BCD0-969D08B075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63772" y="2810542"/>
                  <a:ext cx="202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9C0BF60-6FCB-8ADA-67E1-982379BF2650}"/>
                    </a:ext>
                  </a:extLst>
                </p14:cNvPr>
                <p14:cNvContentPartPr/>
                <p14:nvPr/>
              </p14:nvContentPartPr>
              <p14:xfrm>
                <a:off x="5337652" y="2811262"/>
                <a:ext cx="186480" cy="153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9C0BF60-6FCB-8ADA-67E1-982379BF265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20012" y="2793262"/>
                  <a:ext cx="222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2DE404-D45E-D1C5-27B5-F38165BEFAA1}"/>
                    </a:ext>
                  </a:extLst>
                </p14:cNvPr>
                <p14:cNvContentPartPr/>
                <p14:nvPr/>
              </p14:nvContentPartPr>
              <p14:xfrm>
                <a:off x="5497132" y="2865262"/>
                <a:ext cx="95400" cy="100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2DE404-D45E-D1C5-27B5-F38165BEFA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79492" y="2847262"/>
                  <a:ext cx="131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37FAD17-9E91-DCC7-B5C6-B4E8EA260B82}"/>
                    </a:ext>
                  </a:extLst>
                </p14:cNvPr>
                <p14:cNvContentPartPr/>
                <p14:nvPr/>
              </p14:nvContentPartPr>
              <p14:xfrm>
                <a:off x="5605492" y="2800462"/>
                <a:ext cx="12600" cy="19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37FAD17-9E91-DCC7-B5C6-B4E8EA260B8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87492" y="2782462"/>
                  <a:ext cx="48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A86B96-D72D-1DD9-673B-1D474C4A9826}"/>
                    </a:ext>
                  </a:extLst>
                </p14:cNvPr>
                <p14:cNvContentPartPr/>
                <p14:nvPr/>
              </p14:nvContentPartPr>
              <p14:xfrm>
                <a:off x="5629252" y="2796862"/>
                <a:ext cx="22680" cy="14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A86B96-D72D-1DD9-673B-1D474C4A98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11612" y="2779222"/>
                  <a:ext cx="58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85E4655-6E59-FEC5-1148-5502E357784A}"/>
                    </a:ext>
                  </a:extLst>
                </p14:cNvPr>
                <p14:cNvContentPartPr/>
                <p14:nvPr/>
              </p14:nvContentPartPr>
              <p14:xfrm>
                <a:off x="5601532" y="2858782"/>
                <a:ext cx="289080" cy="327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85E4655-6E59-FEC5-1148-5502E35778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83532" y="2841142"/>
                  <a:ext cx="3247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5830BDA-BFE3-7C47-B0A1-23AF951771E8}"/>
                    </a:ext>
                  </a:extLst>
                </p14:cNvPr>
                <p14:cNvContentPartPr/>
                <p14:nvPr/>
              </p14:nvContentPartPr>
              <p14:xfrm>
                <a:off x="5503972" y="2964982"/>
                <a:ext cx="551520" cy="776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5830BDA-BFE3-7C47-B0A1-23AF951771E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86332" y="2946982"/>
                  <a:ext cx="587160" cy="81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372971-C429-865F-BEE3-75331F893719}"/>
                    </a:ext>
                  </a:extLst>
                </p14:cNvPr>
                <p14:cNvContentPartPr/>
                <p14:nvPr/>
              </p14:nvContentPartPr>
              <p14:xfrm>
                <a:off x="5970532" y="3507142"/>
                <a:ext cx="41040" cy="303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372971-C429-865F-BEE3-75331F89371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52892" y="3489142"/>
                  <a:ext cx="76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BF7F128-A2BD-FF9A-BB74-01833D714B9E}"/>
                    </a:ext>
                  </a:extLst>
                </p14:cNvPr>
                <p14:cNvContentPartPr/>
                <p14:nvPr/>
              </p14:nvContentPartPr>
              <p14:xfrm>
                <a:off x="5943892" y="3430462"/>
                <a:ext cx="1024920" cy="395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BF7F128-A2BD-FF9A-BB74-01833D714B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25892" y="3412822"/>
                  <a:ext cx="10605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28D2578-5386-7E52-14ED-18CDF05B2650}"/>
                    </a:ext>
                  </a:extLst>
                </p14:cNvPr>
                <p14:cNvContentPartPr/>
                <p14:nvPr/>
              </p14:nvContentPartPr>
              <p14:xfrm>
                <a:off x="6173212" y="3583462"/>
                <a:ext cx="138960" cy="122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28D2578-5386-7E52-14ED-18CDF05B265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55572" y="3565462"/>
                  <a:ext cx="174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351368C-6399-4BA3-FAE4-324C59870264}"/>
                    </a:ext>
                  </a:extLst>
                </p14:cNvPr>
                <p14:cNvContentPartPr/>
                <p14:nvPr/>
              </p14:nvContentPartPr>
              <p14:xfrm>
                <a:off x="6347092" y="3555022"/>
                <a:ext cx="37080" cy="159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351368C-6399-4BA3-FAE4-324C5987026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29092" y="3537022"/>
                  <a:ext cx="72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ABFA35-87CF-7C0D-94FE-12670B7DF759}"/>
                    </a:ext>
                  </a:extLst>
                </p14:cNvPr>
                <p14:cNvContentPartPr/>
                <p14:nvPr/>
              </p14:nvContentPartPr>
              <p14:xfrm>
                <a:off x="6425932" y="3569062"/>
                <a:ext cx="356400" cy="172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ABFA35-87CF-7C0D-94FE-12670B7DF7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08292" y="3551062"/>
                  <a:ext cx="392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56A77EF-2EEB-259E-C9FC-3F1FEB134FB8}"/>
                    </a:ext>
                  </a:extLst>
                </p14:cNvPr>
                <p14:cNvContentPartPr/>
                <p14:nvPr/>
              </p14:nvContentPartPr>
              <p14:xfrm>
                <a:off x="6280492" y="3800182"/>
                <a:ext cx="96480" cy="421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56A77EF-2EEB-259E-C9FC-3F1FEB134F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62852" y="3782542"/>
                  <a:ext cx="1321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C5E78B-4771-FC63-4375-091302734740}"/>
                    </a:ext>
                  </a:extLst>
                </p14:cNvPr>
                <p14:cNvContentPartPr/>
                <p14:nvPr/>
              </p14:nvContentPartPr>
              <p14:xfrm>
                <a:off x="5970892" y="4327222"/>
                <a:ext cx="184320" cy="204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C5E78B-4771-FC63-4375-09130273474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53252" y="4309582"/>
                  <a:ext cx="219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0C18B34-B07D-80E7-3CAF-9CC9357D5EE1}"/>
                    </a:ext>
                  </a:extLst>
                </p14:cNvPr>
                <p14:cNvContentPartPr/>
                <p14:nvPr/>
              </p14:nvContentPartPr>
              <p14:xfrm>
                <a:off x="6185452" y="4372942"/>
                <a:ext cx="120600" cy="139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0C18B34-B07D-80E7-3CAF-9CC9357D5EE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67812" y="4354942"/>
                  <a:ext cx="156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A4731A-97AA-522C-AD5D-D1CDC6AD43F7}"/>
                    </a:ext>
                  </a:extLst>
                </p14:cNvPr>
                <p14:cNvContentPartPr/>
                <p14:nvPr/>
              </p14:nvContentPartPr>
              <p14:xfrm>
                <a:off x="6329452" y="4393822"/>
                <a:ext cx="123480" cy="96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A4731A-97AA-522C-AD5D-D1CDC6AD43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11452" y="4375822"/>
                  <a:ext cx="159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6A7330C-BCBD-B90D-B046-A762D5AFA78B}"/>
                    </a:ext>
                  </a:extLst>
                </p14:cNvPr>
                <p14:cNvContentPartPr/>
                <p14:nvPr/>
              </p14:nvContentPartPr>
              <p14:xfrm>
                <a:off x="6530692" y="4324702"/>
                <a:ext cx="133920" cy="156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6A7330C-BCBD-B90D-B046-A762D5AFA78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12692" y="4307062"/>
                  <a:ext cx="169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D0859C6-181F-A0A9-2257-A3C39CB0865C}"/>
                    </a:ext>
                  </a:extLst>
                </p14:cNvPr>
                <p14:cNvContentPartPr/>
                <p14:nvPr/>
              </p14:nvContentPartPr>
              <p14:xfrm>
                <a:off x="6722932" y="4396702"/>
                <a:ext cx="115920" cy="94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D0859C6-181F-A0A9-2257-A3C39CB086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04932" y="4378702"/>
                  <a:ext cx="151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C083F97-ABBC-40F7-E01C-92B657398227}"/>
                    </a:ext>
                  </a:extLst>
                </p14:cNvPr>
                <p14:cNvContentPartPr/>
                <p14:nvPr/>
              </p14:nvContentPartPr>
              <p14:xfrm>
                <a:off x="6837052" y="4345942"/>
                <a:ext cx="122040" cy="163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C083F97-ABBC-40F7-E01C-92B65739822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19052" y="4327942"/>
                  <a:ext cx="157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4B3D1E7-705F-235B-2D7E-12E01F2E61A6}"/>
                    </a:ext>
                  </a:extLst>
                </p14:cNvPr>
                <p14:cNvContentPartPr/>
                <p14:nvPr/>
              </p14:nvContentPartPr>
              <p14:xfrm>
                <a:off x="6959092" y="2628382"/>
                <a:ext cx="1513080" cy="1716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4B3D1E7-705F-235B-2D7E-12E01F2E61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41452" y="2610382"/>
                  <a:ext cx="1548720" cy="17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F9DAF8A-EF00-3AD8-2499-A1263345509D}"/>
                    </a:ext>
                  </a:extLst>
                </p14:cNvPr>
                <p14:cNvContentPartPr/>
                <p14:nvPr/>
              </p14:nvContentPartPr>
              <p14:xfrm>
                <a:off x="8372452" y="2567542"/>
                <a:ext cx="136440" cy="310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F9DAF8A-EF00-3AD8-2499-A1263345509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54812" y="2549542"/>
                  <a:ext cx="1720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9BF87D5-297D-3A5A-5D25-8C33C07B1C90}"/>
                    </a:ext>
                  </a:extLst>
                </p14:cNvPr>
                <p14:cNvContentPartPr/>
                <p14:nvPr/>
              </p14:nvContentPartPr>
              <p14:xfrm>
                <a:off x="8842972" y="2610022"/>
                <a:ext cx="676080" cy="214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9BF87D5-297D-3A5A-5D25-8C33C07B1C9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24972" y="2592022"/>
                  <a:ext cx="711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F9970AF-6934-366E-3FEF-635549976290}"/>
                    </a:ext>
                  </a:extLst>
                </p14:cNvPr>
                <p14:cNvContentPartPr/>
                <p14:nvPr/>
              </p14:nvContentPartPr>
              <p14:xfrm>
                <a:off x="9279292" y="2725942"/>
                <a:ext cx="250560" cy="233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F9970AF-6934-366E-3FEF-6355499762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61292" y="2707942"/>
                  <a:ext cx="286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D988352-D645-8C39-8B8E-5F667C8C0E81}"/>
                    </a:ext>
                  </a:extLst>
                </p14:cNvPr>
                <p14:cNvContentPartPr/>
                <p14:nvPr/>
              </p14:nvContentPartPr>
              <p14:xfrm>
                <a:off x="7332412" y="3053182"/>
                <a:ext cx="2194560" cy="1441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D988352-D645-8C39-8B8E-5F667C8C0E8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4772" y="3035182"/>
                  <a:ext cx="2230200" cy="14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4894DD3-5E17-F047-A7C2-D0BE59A1753B}"/>
                    </a:ext>
                  </a:extLst>
                </p14:cNvPr>
                <p14:cNvContentPartPr/>
                <p14:nvPr/>
              </p14:nvContentPartPr>
              <p14:xfrm>
                <a:off x="7294612" y="4349182"/>
                <a:ext cx="134280" cy="267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4894DD3-5E17-F047-A7C2-D0BE59A1753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76612" y="4331542"/>
                  <a:ext cx="16992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2E792B6-9194-9104-EE9E-80813A7569CB}"/>
              </a:ext>
            </a:extLst>
          </p:cNvPr>
          <p:cNvGrpSpPr/>
          <p:nvPr/>
        </p:nvGrpSpPr>
        <p:grpSpPr>
          <a:xfrm>
            <a:off x="2595892" y="2575102"/>
            <a:ext cx="1762560" cy="894960"/>
            <a:chOff x="2595892" y="2575102"/>
            <a:chExt cx="1762560" cy="89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D34FAC-6C8E-87CE-7DE0-C4102FD53477}"/>
                    </a:ext>
                  </a:extLst>
                </p14:cNvPr>
                <p14:cNvContentPartPr/>
                <p14:nvPr/>
              </p14:nvContentPartPr>
              <p14:xfrm>
                <a:off x="2595892" y="2628022"/>
                <a:ext cx="231120" cy="842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D34FAC-6C8E-87CE-7DE0-C4102FD5347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78252" y="2610022"/>
                  <a:ext cx="26676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A3584F8-E46F-4950-E417-D24D4B963432}"/>
                    </a:ext>
                  </a:extLst>
                </p14:cNvPr>
                <p14:cNvContentPartPr/>
                <p14:nvPr/>
              </p14:nvContentPartPr>
              <p14:xfrm>
                <a:off x="4160452" y="2575102"/>
                <a:ext cx="198000" cy="873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A3584F8-E46F-4950-E417-D24D4B9634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42812" y="2557462"/>
                  <a:ext cx="23364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9EB5F80-AB19-584C-96A7-38330B52BF0A}"/>
                    </a:ext>
                  </a:extLst>
                </p14:cNvPr>
                <p14:cNvContentPartPr/>
                <p14:nvPr/>
              </p14:nvContentPartPr>
              <p14:xfrm>
                <a:off x="2913052" y="2805862"/>
                <a:ext cx="302040" cy="52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9EB5F80-AB19-584C-96A7-38330B52BF0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95052" y="2788222"/>
                  <a:ext cx="337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51A4ECF-3F5A-DA57-35A7-A935E275B958}"/>
                    </a:ext>
                  </a:extLst>
                </p14:cNvPr>
                <p14:cNvContentPartPr/>
                <p14:nvPr/>
              </p14:nvContentPartPr>
              <p14:xfrm>
                <a:off x="3054172" y="2821702"/>
                <a:ext cx="61200" cy="304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51A4ECF-3F5A-DA57-35A7-A935E275B95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36532" y="2804062"/>
                  <a:ext cx="968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B46C75D-C745-25AD-D5A7-8395A8425542}"/>
                    </a:ext>
                  </a:extLst>
                </p14:cNvPr>
                <p14:cNvContentPartPr/>
                <p14:nvPr/>
              </p14:nvContentPartPr>
              <p14:xfrm>
                <a:off x="3133372" y="2941222"/>
                <a:ext cx="165240" cy="167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B46C75D-C745-25AD-D5A7-8395A842554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15372" y="2923582"/>
                  <a:ext cx="200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A683C4D-4943-4C50-7118-CA47EAAB2F51}"/>
                    </a:ext>
                  </a:extLst>
                </p14:cNvPr>
                <p14:cNvContentPartPr/>
                <p14:nvPr/>
              </p14:nvContentPartPr>
              <p14:xfrm>
                <a:off x="3310492" y="2748262"/>
                <a:ext cx="707400" cy="381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A683C4D-4943-4C50-7118-CA47EAAB2F5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92492" y="2730622"/>
                  <a:ext cx="743040" cy="41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8618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10"/>
          <p:cNvSpPr txBox="1"/>
          <p:nvPr/>
        </p:nvSpPr>
        <p:spPr>
          <a:xfrm>
            <a:off x="224979" y="788088"/>
            <a:ext cx="11806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p110"/>
          <p:cNvSpPr txBox="1"/>
          <p:nvPr/>
        </p:nvSpPr>
        <p:spPr>
          <a:xfrm>
            <a:off x="191294" y="895"/>
            <a:ext cx="11231710" cy="120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From classic ABAP extensions to ABAP Cloud development</a:t>
            </a:r>
            <a:endParaRPr dirty="0"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1931" name="Google Shape;1931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772" y="1412776"/>
            <a:ext cx="7772400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12"/>
          <p:cNvSpPr txBox="1"/>
          <p:nvPr/>
        </p:nvSpPr>
        <p:spPr>
          <a:xfrm>
            <a:off x="191294" y="1279407"/>
            <a:ext cx="1180623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public SAP APIs (local or remote) released by SAP to access SAP functionality and SAP data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public SAP extension points released by SAP to extend SAP objects. Modifications to SAP standard objects are not supported (applies to S/4HANA Cloud system)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(ABAP development tools) on eclipse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Steampunk (RAP – Restful Application Programming model) to build Fiori Applications and services. SAP technologies like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Dynpro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webdynpro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not released for cloud development.</a:t>
            </a:r>
            <a:endParaRPr dirty="0"/>
          </a:p>
        </p:txBody>
      </p:sp>
      <p:sp>
        <p:nvSpPr>
          <p:cNvPr id="1942" name="Google Shape;1942;p112"/>
          <p:cNvSpPr txBox="1"/>
          <p:nvPr/>
        </p:nvSpPr>
        <p:spPr>
          <a:xfrm>
            <a:off x="191294" y="219259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What is ABAP Cloud Development Means: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113"/>
          <p:cNvSpPr txBox="1"/>
          <p:nvPr/>
        </p:nvSpPr>
        <p:spPr>
          <a:xfrm>
            <a:off x="224979" y="788088"/>
            <a:ext cx="1180623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are using SAP BTP to develop side by side extensions, full stack SAP applications in BTP (Steampunk)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are using In-app Developer extensibility with released objects in S/4HANA (all editions) with RAP (Embedded Steampunk)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using RAP and enhancing your Standard SAP Applications delivered by SAP in S/4HANA system, the recommended approach is Embedded Steampunk.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Customer using S/4HANA can decide whether they want to use new approach (embedded Steampunk) or classic extension approach (BADI) @ Object level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can be done by switching a setting @ object level.</a:t>
            </a:r>
            <a:endParaRPr/>
          </a:p>
        </p:txBody>
      </p:sp>
      <p:sp>
        <p:nvSpPr>
          <p:cNvPr id="1951" name="Google Shape;1951;p113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What is Embedded Steampunk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Model - Sustainablity Strategy">
      <a:dk1>
        <a:srgbClr val="433835"/>
      </a:dk1>
      <a:lt1>
        <a:srgbClr val="FFFFFF"/>
      </a:lt1>
      <a:dk2>
        <a:srgbClr val="070707"/>
      </a:dk2>
      <a:lt2>
        <a:srgbClr val="FFFFFF"/>
      </a:lt2>
      <a:accent1>
        <a:srgbClr val="75C042"/>
      </a:accent1>
      <a:accent2>
        <a:srgbClr val="F0F6FB"/>
      </a:accent2>
      <a:accent3>
        <a:srgbClr val="243769"/>
      </a:accent3>
      <a:accent4>
        <a:srgbClr val="8FBBE1"/>
      </a:accent4>
      <a:accent5>
        <a:srgbClr val="E3F2D9"/>
      </a:accent5>
      <a:accent6>
        <a:srgbClr val="002060"/>
      </a:accent6>
      <a:hlink>
        <a:srgbClr val="FCD7DB"/>
      </a:hlink>
      <a:folHlink>
        <a:srgbClr val="F0E9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BDBDBD"/>
      </a:accent1>
      <a:accent2>
        <a:srgbClr val="98C536"/>
      </a:accent2>
      <a:accent3>
        <a:srgbClr val="6D6D6D"/>
      </a:accent3>
      <a:accent4>
        <a:srgbClr val="1767AC"/>
      </a:accent4>
      <a:accent5>
        <a:srgbClr val="E5E6E8"/>
      </a:accent5>
      <a:accent6>
        <a:srgbClr val="99C27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1021</Words>
  <Application>Microsoft Office PowerPoint</Application>
  <PresentationFormat>Custom</PresentationFormat>
  <Paragraphs>126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 Black</vt:lpstr>
      <vt:lpstr>Cambria</vt:lpstr>
      <vt:lpstr>Quattrocento Sans</vt:lpstr>
      <vt:lpstr>Cooper Black</vt:lpstr>
      <vt:lpstr>Segoe UI Light</vt:lpstr>
      <vt:lpstr>Calibri</vt:lpstr>
      <vt:lpstr>Arial</vt:lpstr>
      <vt:lpstr>Segoe UI</vt:lpstr>
      <vt:lpstr>Corben</vt:lpstr>
      <vt:lpstr>Open Sans</vt:lpstr>
      <vt:lpstr>Office Theme</vt:lpstr>
      <vt:lpstr>2_Office Theme</vt:lpstr>
      <vt:lpstr>3_Office Theme</vt:lpstr>
      <vt:lpstr>SAP BTP ABAP  on Cloud / RAP 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 ON CLOUD  RESTFUL APPLICATION  PROGRAMMING EMBEDDED STEAMPUNK TRAINING</dc:title>
  <dc:creator>anurag</dc:creator>
  <cp:lastModifiedBy>Anubhav Oberoy</cp:lastModifiedBy>
  <cp:revision>83</cp:revision>
  <dcterms:created xsi:type="dcterms:W3CDTF">2023-10-03T21:33:12Z</dcterms:created>
  <dcterms:modified xsi:type="dcterms:W3CDTF">2024-07-05T07:15:58Z</dcterms:modified>
</cp:coreProperties>
</file>