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709" r:id="rId3"/>
  </p:sldMasterIdLst>
  <p:notesMasterIdLst>
    <p:notesMasterId r:id="rId22"/>
  </p:notesMasterIdLst>
  <p:sldIdLst>
    <p:sldId id="256" r:id="rId4"/>
    <p:sldId id="402" r:id="rId5"/>
    <p:sldId id="276" r:id="rId6"/>
    <p:sldId id="362" r:id="rId7"/>
    <p:sldId id="420" r:id="rId8"/>
    <p:sldId id="365" r:id="rId9"/>
    <p:sldId id="367" r:id="rId10"/>
    <p:sldId id="368" r:id="rId11"/>
    <p:sldId id="369" r:id="rId12"/>
    <p:sldId id="371" r:id="rId13"/>
    <p:sldId id="372" r:id="rId14"/>
    <p:sldId id="374" r:id="rId15"/>
    <p:sldId id="375" r:id="rId16"/>
    <p:sldId id="376" r:id="rId17"/>
    <p:sldId id="378" r:id="rId18"/>
    <p:sldId id="379" r:id="rId19"/>
    <p:sldId id="419" r:id="rId20"/>
    <p:sldId id="409" r:id="rId21"/>
  </p:sldIdLst>
  <p:sldSz cx="12188825" cy="6858000"/>
  <p:notesSz cx="6858000" cy="9144000"/>
  <p:embeddedFontLst>
    <p:embeddedFont>
      <p:font typeface="Arial Black" panose="020B0A04020102020204" pitchFamily="34" charset="0"/>
      <p:regular r:id="rId23"/>
      <p:bold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Cooper Black" panose="0208090404030B020404" pitchFamily="18" charset="0"/>
      <p:regular r:id="rId29"/>
    </p:embeddedFont>
    <p:embeddedFont>
      <p:font typeface="Corben" panose="020B0604020202020204" charset="0"/>
      <p:bold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Quattrocento Sans" panose="020B0502050000020003" pitchFamily="34" charset="0"/>
      <p:regular r:id="rId35"/>
      <p:bold r:id="rId36"/>
      <p:italic r:id="rId37"/>
      <p:boldItalic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  <p:embeddedFont>
      <p:font typeface="Segoe UI Light" panose="020B0502040204020203" pitchFamily="34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3" roundtripDataSignature="AMtx7mjDuvg+AJ5SXhqS019oXJCQRER+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3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2" y="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8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4.xml"/><Relationship Id="rId20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7.fntdata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203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207" Type="http://schemas.openxmlformats.org/officeDocument/2006/relationships/tableStyles" Target="tableStyles.xml"/><Relationship Id="rId8" Type="http://schemas.openxmlformats.org/officeDocument/2006/relationships/slide" Target="slides/slide5.xml"/><Relationship Id="rId20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7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san-francisco-transamerica-pyramid-1633203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8D726-D0BC-B240-A677-46F99704B7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82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https://pixabay.com/photos/san-francisco-transamerica-pyramid-1633203/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6"/>
          <p:cNvSpPr/>
          <p:nvPr/>
        </p:nvSpPr>
        <p:spPr>
          <a:xfrm flipH="1">
            <a:off x="-2" y="3058359"/>
            <a:ext cx="7462565" cy="3799641"/>
          </a:xfrm>
          <a:custGeom>
            <a:avLst/>
            <a:gdLst/>
            <a:ahLst/>
            <a:cxnLst/>
            <a:rect l="l" t="t" r="r" b="b"/>
            <a:pathLst>
              <a:path w="12188831" h="5733256" extrusionOk="0">
                <a:moveTo>
                  <a:pt x="12188831" y="0"/>
                </a:moveTo>
                <a:lnTo>
                  <a:pt x="12188831" y="5733256"/>
                </a:lnTo>
                <a:lnTo>
                  <a:pt x="10983154" y="5733256"/>
                </a:lnTo>
                <a:lnTo>
                  <a:pt x="10983152" y="5733255"/>
                </a:lnTo>
                <a:lnTo>
                  <a:pt x="0" y="5733255"/>
                </a:lnTo>
                <a:lnTo>
                  <a:pt x="0" y="3901689"/>
                </a:lnTo>
                <a:lnTo>
                  <a:pt x="116738" y="3818114"/>
                </a:lnTo>
                <a:cubicBezTo>
                  <a:pt x="956202" y="3277659"/>
                  <a:pt x="1857795" y="3898914"/>
                  <a:pt x="3353729" y="5019020"/>
                </a:cubicBezTo>
                <a:cubicBezTo>
                  <a:pt x="5767244" y="6817560"/>
                  <a:pt x="6911508" y="2885526"/>
                  <a:pt x="10993000" y="491571"/>
                </a:cubicBezTo>
                <a:lnTo>
                  <a:pt x="11125235" y="417447"/>
                </a:lnTo>
                <a:lnTo>
                  <a:pt x="11145184" y="404008"/>
                </a:lnTo>
                <a:cubicBezTo>
                  <a:pt x="11220887" y="357537"/>
                  <a:pt x="11298685" y="314203"/>
                  <a:pt x="11378400" y="274182"/>
                </a:cubicBezTo>
                <a:lnTo>
                  <a:pt x="11390552" y="268723"/>
                </a:lnTo>
                <a:lnTo>
                  <a:pt x="11397294" y="264943"/>
                </a:lnTo>
                <a:lnTo>
                  <a:pt x="11495015" y="216024"/>
                </a:lnTo>
                <a:lnTo>
                  <a:pt x="11495015" y="221793"/>
                </a:lnTo>
                <a:lnTo>
                  <a:pt x="11623123" y="164241"/>
                </a:lnTo>
                <a:cubicBezTo>
                  <a:pt x="11789872" y="97813"/>
                  <a:pt x="11963585" y="45356"/>
                  <a:pt x="12142851" y="8296"/>
                </a:cubicBezTo>
                <a:close/>
              </a:path>
            </a:pathLst>
          </a:custGeom>
          <a:solidFill>
            <a:srgbClr val="C7E6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146"/>
          <p:cNvSpPr/>
          <p:nvPr/>
        </p:nvSpPr>
        <p:spPr>
          <a:xfrm>
            <a:off x="-6" y="1124744"/>
            <a:ext cx="12188831" cy="5733256"/>
          </a:xfrm>
          <a:custGeom>
            <a:avLst/>
            <a:gdLst/>
            <a:ahLst/>
            <a:cxnLst/>
            <a:rect l="l" t="t" r="r" b="b"/>
            <a:pathLst>
              <a:path w="12188831" h="5733256" extrusionOk="0">
                <a:moveTo>
                  <a:pt x="12188831" y="0"/>
                </a:moveTo>
                <a:lnTo>
                  <a:pt x="12188831" y="5733256"/>
                </a:lnTo>
                <a:lnTo>
                  <a:pt x="10983154" y="5733256"/>
                </a:lnTo>
                <a:lnTo>
                  <a:pt x="10983152" y="5733255"/>
                </a:lnTo>
                <a:lnTo>
                  <a:pt x="0" y="5733255"/>
                </a:lnTo>
                <a:lnTo>
                  <a:pt x="0" y="3901689"/>
                </a:lnTo>
                <a:lnTo>
                  <a:pt x="116738" y="3818114"/>
                </a:lnTo>
                <a:cubicBezTo>
                  <a:pt x="956202" y="3277659"/>
                  <a:pt x="1857795" y="3898914"/>
                  <a:pt x="3353729" y="5019020"/>
                </a:cubicBezTo>
                <a:cubicBezTo>
                  <a:pt x="5767244" y="6817560"/>
                  <a:pt x="6911508" y="2885526"/>
                  <a:pt x="10993000" y="491571"/>
                </a:cubicBezTo>
                <a:lnTo>
                  <a:pt x="11125235" y="417447"/>
                </a:lnTo>
                <a:lnTo>
                  <a:pt x="11145184" y="404008"/>
                </a:lnTo>
                <a:cubicBezTo>
                  <a:pt x="11220887" y="357537"/>
                  <a:pt x="11298685" y="314203"/>
                  <a:pt x="11378400" y="274182"/>
                </a:cubicBezTo>
                <a:lnTo>
                  <a:pt x="11390552" y="268723"/>
                </a:lnTo>
                <a:lnTo>
                  <a:pt x="11397294" y="264943"/>
                </a:lnTo>
                <a:lnTo>
                  <a:pt x="11495015" y="216024"/>
                </a:lnTo>
                <a:lnTo>
                  <a:pt x="11495015" y="221793"/>
                </a:lnTo>
                <a:lnTo>
                  <a:pt x="11623123" y="164241"/>
                </a:lnTo>
                <a:cubicBezTo>
                  <a:pt x="11789872" y="97813"/>
                  <a:pt x="11963585" y="45356"/>
                  <a:pt x="12142851" y="8296"/>
                </a:cubicBezTo>
                <a:close/>
              </a:path>
            </a:pathLst>
          </a:custGeom>
          <a:solidFill>
            <a:srgbClr val="ABD9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146"/>
          <p:cNvSpPr/>
          <p:nvPr/>
        </p:nvSpPr>
        <p:spPr>
          <a:xfrm flipH="1">
            <a:off x="-2" y="1995614"/>
            <a:ext cx="12188827" cy="4862387"/>
          </a:xfrm>
          <a:custGeom>
            <a:avLst/>
            <a:gdLst/>
            <a:ahLst/>
            <a:cxnLst/>
            <a:rect l="l" t="t" r="r" b="b"/>
            <a:pathLst>
              <a:path w="12188827" h="4862387" extrusionOk="0">
                <a:moveTo>
                  <a:pt x="0" y="0"/>
                </a:moveTo>
                <a:lnTo>
                  <a:pt x="0" y="4862387"/>
                </a:lnTo>
                <a:lnTo>
                  <a:pt x="12188827" y="4862387"/>
                </a:lnTo>
                <a:lnTo>
                  <a:pt x="12188827" y="3248211"/>
                </a:lnTo>
                <a:lnTo>
                  <a:pt x="12065043" y="3174555"/>
                </a:lnTo>
                <a:cubicBezTo>
                  <a:pt x="11174911" y="2698247"/>
                  <a:pt x="10218900" y="3245765"/>
                  <a:pt x="8632675" y="4232925"/>
                </a:cubicBezTo>
                <a:cubicBezTo>
                  <a:pt x="5990931" y="5869126"/>
                  <a:pt x="4783278" y="2123831"/>
                  <a:pt x="103619" y="4311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146"/>
          <p:cNvSpPr txBox="1">
            <a:spLocks noGrp="1"/>
          </p:cNvSpPr>
          <p:nvPr>
            <p:ph type="ctrTitle"/>
          </p:nvPr>
        </p:nvSpPr>
        <p:spPr>
          <a:xfrm>
            <a:off x="914162" y="1257197"/>
            <a:ext cx="654840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Quattrocento Sans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6"/>
          <p:cNvSpPr txBox="1">
            <a:spLocks noGrp="1"/>
          </p:cNvSpPr>
          <p:nvPr>
            <p:ph type="subTitle" idx="1"/>
          </p:nvPr>
        </p:nvSpPr>
        <p:spPr>
          <a:xfrm>
            <a:off x="914163" y="2765323"/>
            <a:ext cx="6980449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918E8D"/>
              </a:buClr>
              <a:buSzPts val="3200"/>
              <a:buNone/>
              <a:defRPr>
                <a:solidFill>
                  <a:srgbClr val="918E8D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>
                <a:solidFill>
                  <a:srgbClr val="918E8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4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46"/>
          <p:cNvSpPr txBox="1">
            <a:spLocks noGrp="1"/>
          </p:cNvSpPr>
          <p:nvPr>
            <p:ph type="body" idx="2"/>
          </p:nvPr>
        </p:nvSpPr>
        <p:spPr>
          <a:xfrm>
            <a:off x="7462563" y="5085184"/>
            <a:ext cx="4141693" cy="11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46"/>
          <p:cNvSpPr/>
          <p:nvPr/>
        </p:nvSpPr>
        <p:spPr>
          <a:xfrm>
            <a:off x="0" y="0"/>
            <a:ext cx="1125860" cy="1052736"/>
          </a:xfrm>
          <a:custGeom>
            <a:avLst/>
            <a:gdLst/>
            <a:ahLst/>
            <a:cxnLst/>
            <a:rect l="l" t="t" r="r" b="b"/>
            <a:pathLst>
              <a:path w="1125860" h="1052736" extrusionOk="0">
                <a:moveTo>
                  <a:pt x="0" y="0"/>
                </a:moveTo>
                <a:lnTo>
                  <a:pt x="1078411" y="0"/>
                </a:lnTo>
                <a:lnTo>
                  <a:pt x="1109768" y="101015"/>
                </a:lnTo>
                <a:cubicBezTo>
                  <a:pt x="1120319" y="152578"/>
                  <a:pt x="1125860" y="205966"/>
                  <a:pt x="1125860" y="260648"/>
                </a:cubicBezTo>
                <a:cubicBezTo>
                  <a:pt x="1125860" y="698106"/>
                  <a:pt x="771230" y="1052736"/>
                  <a:pt x="333772" y="1052736"/>
                </a:cubicBezTo>
                <a:cubicBezTo>
                  <a:pt x="224408" y="1052736"/>
                  <a:pt x="120220" y="1030572"/>
                  <a:pt x="25456" y="990490"/>
                </a:cubicBezTo>
                <a:lnTo>
                  <a:pt x="0" y="9766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146"/>
          <p:cNvSpPr/>
          <p:nvPr/>
        </p:nvSpPr>
        <p:spPr>
          <a:xfrm>
            <a:off x="1413892" y="398372"/>
            <a:ext cx="472244" cy="4722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" name="Google Shape;27;p146"/>
          <p:cNvSpPr/>
          <p:nvPr/>
        </p:nvSpPr>
        <p:spPr>
          <a:xfrm>
            <a:off x="9367155" y="1301823"/>
            <a:ext cx="1406894" cy="1406894"/>
          </a:xfrm>
          <a:prstGeom prst="ellipse">
            <a:avLst/>
          </a:prstGeom>
          <a:solidFill>
            <a:srgbClr val="ACD98C"/>
          </a:solidFill>
          <a:ln w="1016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" name="Google Shape;28;p146"/>
          <p:cNvSpPr/>
          <p:nvPr/>
        </p:nvSpPr>
        <p:spPr>
          <a:xfrm>
            <a:off x="10532246" y="729678"/>
            <a:ext cx="483606" cy="483606"/>
          </a:xfrm>
          <a:prstGeom prst="ellipse">
            <a:avLst/>
          </a:prstGeom>
          <a:solidFill>
            <a:srgbClr val="C7E6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Team">
  <p:cSld name="The Team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7"/>
          <p:cNvSpPr/>
          <p:nvPr/>
        </p:nvSpPr>
        <p:spPr>
          <a:xfrm>
            <a:off x="-41943" y="0"/>
            <a:ext cx="4402929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8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87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87"/>
          <p:cNvSpPr txBox="1">
            <a:spLocks noGrp="1"/>
          </p:cNvSpPr>
          <p:nvPr>
            <p:ph type="body" idx="1"/>
          </p:nvPr>
        </p:nvSpPr>
        <p:spPr>
          <a:xfrm>
            <a:off x="602805" y="1060150"/>
            <a:ext cx="354775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187"/>
          <p:cNvSpPr>
            <a:spLocks noGrp="1"/>
          </p:cNvSpPr>
          <p:nvPr>
            <p:ph type="pic" idx="2"/>
          </p:nvPr>
        </p:nvSpPr>
        <p:spPr>
          <a:xfrm>
            <a:off x="4364494" y="2060843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187"/>
          <p:cNvSpPr>
            <a:spLocks noGrp="1"/>
          </p:cNvSpPr>
          <p:nvPr>
            <p:ph type="pic" idx="3"/>
          </p:nvPr>
        </p:nvSpPr>
        <p:spPr>
          <a:xfrm>
            <a:off x="5720105" y="2060843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187"/>
          <p:cNvSpPr>
            <a:spLocks noGrp="1"/>
          </p:cNvSpPr>
          <p:nvPr>
            <p:ph type="pic" idx="4"/>
          </p:nvPr>
        </p:nvSpPr>
        <p:spPr>
          <a:xfrm>
            <a:off x="8819301" y="724645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87"/>
          <p:cNvSpPr>
            <a:spLocks noGrp="1"/>
          </p:cNvSpPr>
          <p:nvPr>
            <p:ph type="pic" idx="5"/>
          </p:nvPr>
        </p:nvSpPr>
        <p:spPr>
          <a:xfrm>
            <a:off x="5722876" y="4760031"/>
            <a:ext cx="1352103" cy="135210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ny Profile">
  <p:cSld name="Company Profil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8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88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88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188"/>
          <p:cNvSpPr>
            <a:spLocks noGrp="1"/>
          </p:cNvSpPr>
          <p:nvPr>
            <p:ph type="pic" idx="2"/>
          </p:nvPr>
        </p:nvSpPr>
        <p:spPr>
          <a:xfrm>
            <a:off x="0" y="1529910"/>
            <a:ext cx="4942284" cy="341125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wo Column">
  <p:cSld name="Project Two Colum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9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89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9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189"/>
          <p:cNvSpPr>
            <a:spLocks noGrp="1"/>
          </p:cNvSpPr>
          <p:nvPr>
            <p:ph type="pic" idx="2"/>
          </p:nvPr>
        </p:nvSpPr>
        <p:spPr>
          <a:xfrm>
            <a:off x="609599" y="1529909"/>
            <a:ext cx="5439509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189"/>
          <p:cNvSpPr>
            <a:spLocks noGrp="1"/>
          </p:cNvSpPr>
          <p:nvPr>
            <p:ph type="pic" idx="3"/>
          </p:nvPr>
        </p:nvSpPr>
        <p:spPr>
          <a:xfrm>
            <a:off x="6131169" y="1529909"/>
            <a:ext cx="5439509" cy="44193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Appraoch">
  <p:cSld name="Our Appraoch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9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0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190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0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190"/>
          <p:cNvSpPr>
            <a:spLocks noGrp="1"/>
          </p:cNvSpPr>
          <p:nvPr>
            <p:ph type="pic" idx="2"/>
          </p:nvPr>
        </p:nvSpPr>
        <p:spPr>
          <a:xfrm>
            <a:off x="609599" y="1529909"/>
            <a:ext cx="10961079" cy="24751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ree Column">
  <p:cSld name="Project Tree Colum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9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91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91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1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191"/>
          <p:cNvSpPr>
            <a:spLocks noGrp="1"/>
          </p:cNvSpPr>
          <p:nvPr>
            <p:ph type="pic" idx="2"/>
          </p:nvPr>
        </p:nvSpPr>
        <p:spPr>
          <a:xfrm>
            <a:off x="609441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191"/>
          <p:cNvSpPr>
            <a:spLocks noGrp="1"/>
          </p:cNvSpPr>
          <p:nvPr>
            <p:ph type="pic" idx="3"/>
          </p:nvPr>
        </p:nvSpPr>
        <p:spPr>
          <a:xfrm>
            <a:off x="4298073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191"/>
          <p:cNvSpPr>
            <a:spLocks noGrp="1"/>
          </p:cNvSpPr>
          <p:nvPr>
            <p:ph type="pic" idx="4"/>
          </p:nvPr>
        </p:nvSpPr>
        <p:spPr>
          <a:xfrm>
            <a:off x="7986705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2"/>
          <p:cNvSpPr/>
          <p:nvPr/>
        </p:nvSpPr>
        <p:spPr>
          <a:xfrm flipH="1">
            <a:off x="4294212" y="0"/>
            <a:ext cx="7876318" cy="6858000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2"/>
          <p:cNvSpPr/>
          <p:nvPr/>
        </p:nvSpPr>
        <p:spPr>
          <a:xfrm>
            <a:off x="-39608" y="-3"/>
            <a:ext cx="4333820" cy="4876818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92"/>
          <p:cNvGrpSpPr/>
          <p:nvPr/>
        </p:nvGrpSpPr>
        <p:grpSpPr>
          <a:xfrm>
            <a:off x="1" y="0"/>
            <a:ext cx="2601913" cy="2833688"/>
            <a:chOff x="0" y="0"/>
            <a:chExt cx="2601913" cy="2833688"/>
          </a:xfrm>
        </p:grpSpPr>
        <p:sp>
          <p:nvSpPr>
            <p:cNvPr id="262" name="Google Shape;262;p192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92"/>
            <p:cNvSpPr/>
            <p:nvPr/>
          </p:nvSpPr>
          <p:spPr>
            <a:xfrm>
              <a:off x="0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2"/>
            <p:cNvSpPr/>
            <p:nvPr/>
          </p:nvSpPr>
          <p:spPr>
            <a:xfrm>
              <a:off x="0" y="1212850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2"/>
            <p:cNvSpPr/>
            <p:nvPr/>
          </p:nvSpPr>
          <p:spPr>
            <a:xfrm>
              <a:off x="234949" y="2359025"/>
              <a:ext cx="406465" cy="474663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2"/>
            <p:cNvSpPr/>
            <p:nvPr/>
          </p:nvSpPr>
          <p:spPr>
            <a:xfrm>
              <a:off x="0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114D81"/>
            </a:solidFill>
            <a:ln w="9525" cap="flat" cmpd="sng">
              <a:solidFill>
                <a:srgbClr val="114D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92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92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2"/>
            <p:cNvSpPr/>
            <p:nvPr/>
          </p:nvSpPr>
          <p:spPr>
            <a:xfrm>
              <a:off x="1408113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2"/>
            <p:cNvSpPr/>
            <p:nvPr/>
          </p:nvSpPr>
          <p:spPr>
            <a:xfrm>
              <a:off x="2317750" y="241300"/>
              <a:ext cx="284163" cy="328613"/>
            </a:xfrm>
            <a:custGeom>
              <a:avLst/>
              <a:gdLst/>
              <a:ahLst/>
              <a:cxnLst/>
              <a:rect l="l" t="t" r="r" b="b"/>
              <a:pathLst>
                <a:path w="179" h="207" extrusionOk="0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92"/>
            <p:cNvSpPr/>
            <p:nvPr/>
          </p:nvSpPr>
          <p:spPr>
            <a:xfrm>
              <a:off x="1408113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92"/>
            <p:cNvSpPr/>
            <p:nvPr/>
          </p:nvSpPr>
          <p:spPr>
            <a:xfrm>
              <a:off x="706438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2"/>
            <p:cNvSpPr/>
            <p:nvPr/>
          </p:nvSpPr>
          <p:spPr>
            <a:xfrm>
              <a:off x="701675" y="1212850"/>
              <a:ext cx="706438" cy="811213"/>
            </a:xfrm>
            <a:custGeom>
              <a:avLst/>
              <a:gdLst/>
              <a:ahLst/>
              <a:cxnLst/>
              <a:rect l="l" t="t" r="r" b="b"/>
              <a:pathLst>
                <a:path w="445" h="511" extrusionOk="0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8D8D8D"/>
            </a:solidFill>
            <a:ln w="9525" cap="flat" cmpd="sng">
              <a:solidFill>
                <a:srgbClr val="8D8D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2"/>
            <p:cNvSpPr/>
            <p:nvPr/>
          </p:nvSpPr>
          <p:spPr>
            <a:xfrm>
              <a:off x="701675" y="1620838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92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92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92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 w="9525" cap="flat" cmpd="sng">
              <a:solidFill>
                <a:srgbClr val="5151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92"/>
            <p:cNvSpPr/>
            <p:nvPr/>
          </p:nvSpPr>
          <p:spPr>
            <a:xfrm>
              <a:off x="701675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92"/>
            <p:cNvSpPr/>
            <p:nvPr/>
          </p:nvSpPr>
          <p:spPr>
            <a:xfrm>
              <a:off x="0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19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9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92"/>
          <p:cNvSpPr txBox="1">
            <a:spLocks noGrp="1"/>
          </p:cNvSpPr>
          <p:nvPr>
            <p:ph type="title"/>
          </p:nvPr>
        </p:nvSpPr>
        <p:spPr>
          <a:xfrm>
            <a:off x="6094412" y="3789040"/>
            <a:ext cx="5491606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300"/>
              <a:buFont typeface="Open Sans"/>
              <a:buNone/>
              <a:defRPr sz="5300" b="1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92"/>
          <p:cNvSpPr txBox="1">
            <a:spLocks noGrp="1"/>
          </p:cNvSpPr>
          <p:nvPr>
            <p:ph type="body" idx="1"/>
          </p:nvPr>
        </p:nvSpPr>
        <p:spPr>
          <a:xfrm>
            <a:off x="6094412" y="5319823"/>
            <a:ext cx="5521484" cy="82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0" rIns="121875" bIns="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3"/>
          <p:cNvSpPr txBox="1">
            <a:spLocks noGrp="1"/>
          </p:cNvSpPr>
          <p:nvPr>
            <p:ph type="title"/>
          </p:nvPr>
        </p:nvSpPr>
        <p:spPr>
          <a:xfrm>
            <a:off x="609441" y="476672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9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9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4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94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19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9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9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5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95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02" name="Google Shape;302;p195"/>
          <p:cNvSpPr txBox="1">
            <a:spLocks noGrp="1"/>
          </p:cNvSpPr>
          <p:nvPr>
            <p:ph type="body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03" name="Google Shape;303;p19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9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9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6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96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09" name="Google Shape;309;p196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10" name="Google Shape;310;p196"/>
          <p:cNvSpPr txBox="1">
            <a:spLocks noGrp="1"/>
          </p:cNvSpPr>
          <p:nvPr>
            <p:ph type="body" idx="3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1" name="Google Shape;311;p196"/>
          <p:cNvSpPr txBox="1">
            <a:spLocks noGrp="1"/>
          </p:cNvSpPr>
          <p:nvPr>
            <p:ph type="body" idx="4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12" name="Google Shape;312;p19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9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0"/>
          <p:cNvSpPr txBox="1">
            <a:spLocks noGrp="1"/>
          </p:cNvSpPr>
          <p:nvPr>
            <p:ph type="ctrTitle"/>
          </p:nvPr>
        </p:nvSpPr>
        <p:spPr>
          <a:xfrm>
            <a:off x="914162" y="1226215"/>
            <a:ext cx="654840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0"/>
          <p:cNvSpPr txBox="1">
            <a:spLocks noGrp="1"/>
          </p:cNvSpPr>
          <p:nvPr>
            <p:ph type="subTitle" idx="1"/>
          </p:nvPr>
        </p:nvSpPr>
        <p:spPr>
          <a:xfrm>
            <a:off x="914163" y="2734341"/>
            <a:ext cx="5396273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918E8D"/>
              </a:buClr>
              <a:buSzPts val="3200"/>
              <a:buNone/>
              <a:defRPr>
                <a:solidFill>
                  <a:srgbClr val="918E8D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>
                <a:solidFill>
                  <a:srgbClr val="918E8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70"/>
          <p:cNvSpPr txBox="1">
            <a:spLocks noGrp="1"/>
          </p:cNvSpPr>
          <p:nvPr>
            <p:ph type="body" idx="2"/>
          </p:nvPr>
        </p:nvSpPr>
        <p:spPr>
          <a:xfrm>
            <a:off x="914400" y="3933825"/>
            <a:ext cx="5827713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70"/>
          <p:cNvSpPr>
            <a:spLocks noGrp="1"/>
          </p:cNvSpPr>
          <p:nvPr>
            <p:ph type="pic" idx="3"/>
          </p:nvPr>
        </p:nvSpPr>
        <p:spPr>
          <a:xfrm>
            <a:off x="5208376" y="0"/>
            <a:ext cx="698044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9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8"/>
          <p:cNvSpPr txBox="1"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98"/>
          <p:cNvSpPr txBox="1">
            <a:spLocks noGrp="1"/>
          </p:cNvSpPr>
          <p:nvPr>
            <p:ph type="body" idx="1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50165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marL="914400" lvl="1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marL="2286000" lvl="4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marL="2743200" lvl="5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marL="3200400" lvl="6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marL="3657600" lvl="7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marL="4114800" lvl="8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>
            <a:endParaRPr/>
          </a:p>
        </p:txBody>
      </p:sp>
      <p:sp>
        <p:nvSpPr>
          <p:cNvPr id="322" name="Google Shape;322;p198"/>
          <p:cNvSpPr txBox="1">
            <a:spLocks noGrp="1"/>
          </p:cNvSpPr>
          <p:nvPr>
            <p:ph type="body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3" name="Google Shape;323;p19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9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9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9"/>
          <p:cNvSpPr txBox="1"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9"/>
          <p:cNvSpPr>
            <a:spLocks noGrp="1"/>
          </p:cNvSpPr>
          <p:nvPr>
            <p:ph type="pic" idx="2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199"/>
          <p:cNvSpPr txBox="1">
            <a:spLocks noGrp="1"/>
          </p:cNvSpPr>
          <p:nvPr>
            <p:ph type="body" idx="1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0" name="Google Shape;330;p19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9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99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0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0"/>
          <p:cNvSpPr txBox="1">
            <a:spLocks noGrp="1"/>
          </p:cNvSpPr>
          <p:nvPr>
            <p:ph type="body" idx="1"/>
          </p:nvPr>
        </p:nvSpPr>
        <p:spPr>
          <a:xfrm rot="5400000">
            <a:off x="3600543" y="-1852677"/>
            <a:ext cx="4987739" cy="109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20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0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0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1"/>
          <p:cNvSpPr txBox="1">
            <a:spLocks noGrp="1"/>
          </p:cNvSpPr>
          <p:nvPr>
            <p:ph type="title"/>
          </p:nvPr>
        </p:nvSpPr>
        <p:spPr>
          <a:xfrm rot="5400000">
            <a:off x="7282379" y="1829159"/>
            <a:ext cx="5851525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01"/>
          <p:cNvSpPr txBox="1">
            <a:spLocks noGrp="1"/>
          </p:cNvSpPr>
          <p:nvPr>
            <p:ph type="body" idx="1"/>
          </p:nvPr>
        </p:nvSpPr>
        <p:spPr>
          <a:xfrm rot="5400000">
            <a:off x="1695834" y="-811754"/>
            <a:ext cx="5851525" cy="802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20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0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0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Full Blank">
  <p:cSld name="40_Full Blank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2"/>
          <p:cNvSpPr/>
          <p:nvPr/>
        </p:nvSpPr>
        <p:spPr>
          <a:xfrm>
            <a:off x="0" y="-981"/>
            <a:ext cx="12188825" cy="6867857"/>
          </a:xfrm>
          <a:prstGeom prst="rect">
            <a:avLst/>
          </a:prstGeom>
          <a:solidFill>
            <a:srgbClr val="262626">
              <a:alpha val="9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2"/>
          <p:cNvSpPr/>
          <p:nvPr/>
        </p:nvSpPr>
        <p:spPr>
          <a:xfrm>
            <a:off x="11501300" y="199247"/>
            <a:ext cx="42245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8" name="Google Shape;348;p202"/>
          <p:cNvGrpSpPr/>
          <p:nvPr/>
        </p:nvGrpSpPr>
        <p:grpSpPr>
          <a:xfrm>
            <a:off x="531756" y="6037713"/>
            <a:ext cx="495031" cy="493336"/>
            <a:chOff x="5489575" y="1343025"/>
            <a:chExt cx="1724025" cy="1717676"/>
          </a:xfrm>
        </p:grpSpPr>
        <p:sp>
          <p:nvSpPr>
            <p:cNvPr id="349" name="Google Shape;349;p202"/>
            <p:cNvSpPr/>
            <p:nvPr/>
          </p:nvSpPr>
          <p:spPr>
            <a:xfrm>
              <a:off x="6137275" y="1343025"/>
              <a:ext cx="1076325" cy="10747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02"/>
            <p:cNvSpPr/>
            <p:nvPr/>
          </p:nvSpPr>
          <p:spPr>
            <a:xfrm>
              <a:off x="5489575" y="2201863"/>
              <a:ext cx="754063" cy="754063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4"/>
                    <a:pt x="45" y="199"/>
                    <a:pt x="100" y="199"/>
                  </a:cubicBezTo>
                  <a:cubicBezTo>
                    <a:pt x="154" y="199"/>
                    <a:pt x="199" y="154"/>
                    <a:pt x="199" y="100"/>
                  </a:cubicBezTo>
                  <a:cubicBezTo>
                    <a:pt x="199" y="45"/>
                    <a:pt x="154" y="0"/>
                    <a:pt x="100" y="0"/>
                  </a:cubicBezTo>
                  <a:close/>
                  <a:moveTo>
                    <a:pt x="100" y="171"/>
                  </a:moveTo>
                  <a:cubicBezTo>
                    <a:pt x="60" y="171"/>
                    <a:pt x="29" y="139"/>
                    <a:pt x="29" y="100"/>
                  </a:cubicBezTo>
                  <a:cubicBezTo>
                    <a:pt x="29" y="60"/>
                    <a:pt x="60" y="28"/>
                    <a:pt x="100" y="28"/>
                  </a:cubicBezTo>
                  <a:cubicBezTo>
                    <a:pt x="139" y="28"/>
                    <a:pt x="171" y="60"/>
                    <a:pt x="171" y="100"/>
                  </a:cubicBezTo>
                  <a:cubicBezTo>
                    <a:pt x="171" y="139"/>
                    <a:pt x="139" y="171"/>
                    <a:pt x="100" y="171"/>
                  </a:cubicBezTo>
                  <a:close/>
                  <a:moveTo>
                    <a:pt x="100" y="171"/>
                  </a:moveTo>
                  <a:cubicBezTo>
                    <a:pt x="100" y="171"/>
                    <a:pt x="100" y="171"/>
                    <a:pt x="100" y="171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02"/>
            <p:cNvSpPr/>
            <p:nvPr/>
          </p:nvSpPr>
          <p:spPr>
            <a:xfrm>
              <a:off x="6459538" y="2633663"/>
              <a:ext cx="431800" cy="427038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4" y="88"/>
                    <a:pt x="114" y="57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85"/>
                  </a:moveTo>
                  <a:cubicBezTo>
                    <a:pt x="41" y="85"/>
                    <a:pt x="28" y="72"/>
                    <a:pt x="28" y="57"/>
                  </a:cubicBezTo>
                  <a:cubicBezTo>
                    <a:pt x="28" y="41"/>
                    <a:pt x="41" y="28"/>
                    <a:pt x="57" y="28"/>
                  </a:cubicBezTo>
                  <a:cubicBezTo>
                    <a:pt x="73" y="28"/>
                    <a:pt x="85" y="41"/>
                    <a:pt x="85" y="57"/>
                  </a:cubicBezTo>
                  <a:cubicBezTo>
                    <a:pt x="85" y="72"/>
                    <a:pt x="73" y="85"/>
                    <a:pt x="57" y="85"/>
                  </a:cubicBezTo>
                  <a:close/>
                  <a:moveTo>
                    <a:pt x="57" y="85"/>
                  </a:moveTo>
                  <a:cubicBezTo>
                    <a:pt x="57" y="85"/>
                    <a:pt x="57" y="85"/>
                    <a:pt x="57" y="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202"/>
          <p:cNvSpPr>
            <a:spLocks noGrp="1"/>
          </p:cNvSpPr>
          <p:nvPr>
            <p:ph type="pic" idx="2"/>
          </p:nvPr>
        </p:nvSpPr>
        <p:spPr>
          <a:xfrm>
            <a:off x="4148224" y="1443883"/>
            <a:ext cx="1398803" cy="1564773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202"/>
          <p:cNvSpPr>
            <a:spLocks noGrp="1"/>
          </p:cNvSpPr>
          <p:nvPr>
            <p:ph type="pic" idx="3"/>
          </p:nvPr>
        </p:nvSpPr>
        <p:spPr>
          <a:xfrm>
            <a:off x="941890" y="3346175"/>
            <a:ext cx="752211" cy="841303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202"/>
          <p:cNvSpPr>
            <a:spLocks noGrp="1"/>
          </p:cNvSpPr>
          <p:nvPr>
            <p:ph type="pic" idx="4"/>
          </p:nvPr>
        </p:nvSpPr>
        <p:spPr>
          <a:xfrm>
            <a:off x="2116623" y="2548677"/>
            <a:ext cx="2843864" cy="31813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55" name="Google Shape;355;p202"/>
          <p:cNvGrpSpPr/>
          <p:nvPr/>
        </p:nvGrpSpPr>
        <p:grpSpPr>
          <a:xfrm>
            <a:off x="0" y="6658753"/>
            <a:ext cx="12188825" cy="208124"/>
            <a:chOff x="0" y="6606540"/>
            <a:chExt cx="11430000" cy="251459"/>
          </a:xfrm>
        </p:grpSpPr>
        <p:sp>
          <p:nvSpPr>
            <p:cNvPr id="356" name="Google Shape;356;p202"/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02"/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02"/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02"/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2"/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Full Blank">
  <p:cSld name="39_Full Blank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3"/>
          <p:cNvSpPr/>
          <p:nvPr/>
        </p:nvSpPr>
        <p:spPr>
          <a:xfrm>
            <a:off x="11501300" y="199247"/>
            <a:ext cx="42245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0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34911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82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1"/>
          <p:cNvSpPr txBox="1"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Quattrocento Sans"/>
              <a:buNone/>
              <a:defRPr sz="5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1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 sz="2700">
                <a:solidFill>
                  <a:srgbClr val="918E8D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 sz="2400">
                <a:solidFill>
                  <a:srgbClr val="918E8D"/>
                </a:solidFill>
              </a:defRPr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rgbClr val="918E8D"/>
              </a:buClr>
              <a:buSzPts val="2100"/>
              <a:buNone/>
              <a:defRPr sz="2100">
                <a:solidFill>
                  <a:srgbClr val="918E8D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47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665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416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25047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093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639577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4685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3"/>
          <p:cNvSpPr/>
          <p:nvPr/>
        </p:nvSpPr>
        <p:spPr>
          <a:xfrm>
            <a:off x="0" y="4581128"/>
            <a:ext cx="5163566" cy="2276872"/>
          </a:xfrm>
          <a:custGeom>
            <a:avLst/>
            <a:gdLst/>
            <a:ahLst/>
            <a:cxnLst/>
            <a:rect l="l" t="t" r="r" b="b"/>
            <a:pathLst>
              <a:path w="5163566" h="2276872" extrusionOk="0">
                <a:moveTo>
                  <a:pt x="2035697" y="0"/>
                </a:moveTo>
                <a:cubicBezTo>
                  <a:pt x="3397576" y="0"/>
                  <a:pt x="4566062" y="828016"/>
                  <a:pt x="5065187" y="2008081"/>
                </a:cubicBezTo>
                <a:lnTo>
                  <a:pt x="5163566" y="2276872"/>
                </a:lnTo>
                <a:lnTo>
                  <a:pt x="0" y="2276872"/>
                </a:lnTo>
                <a:lnTo>
                  <a:pt x="0" y="706170"/>
                </a:lnTo>
                <a:lnTo>
                  <a:pt x="5811" y="701257"/>
                </a:lnTo>
                <a:cubicBezTo>
                  <a:pt x="564774" y="261990"/>
                  <a:pt x="1269640" y="0"/>
                  <a:pt x="20356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ACD98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173"/>
          <p:cNvSpPr/>
          <p:nvPr/>
        </p:nvSpPr>
        <p:spPr>
          <a:xfrm rot="5400000">
            <a:off x="-662523" y="1957214"/>
            <a:ext cx="5179585" cy="3854541"/>
          </a:xfrm>
          <a:prstGeom prst="round2SameRect">
            <a:avLst>
              <a:gd name="adj1" fmla="val 10983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17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73"/>
          <p:cNvSpPr/>
          <p:nvPr/>
        </p:nvSpPr>
        <p:spPr>
          <a:xfrm rot="5400000">
            <a:off x="-766723" y="1858237"/>
            <a:ext cx="5179585" cy="3646140"/>
          </a:xfrm>
          <a:prstGeom prst="round2SameRect">
            <a:avLst>
              <a:gd name="adj1" fmla="val 10983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73"/>
          <p:cNvSpPr txBox="1">
            <a:spLocks noGrp="1"/>
          </p:cNvSpPr>
          <p:nvPr>
            <p:ph type="body" idx="1"/>
          </p:nvPr>
        </p:nvSpPr>
        <p:spPr>
          <a:xfrm>
            <a:off x="609600" y="1508576"/>
            <a:ext cx="2676525" cy="115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200" tIns="60925" rIns="61200" bIns="60925" anchor="ctr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39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28A985-8481-49D1-9FA1-9B83E1B5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5662364" cy="6858000"/>
          </a:xfrm>
          <a:custGeom>
            <a:avLst/>
            <a:gdLst>
              <a:gd name="connsiteX0" fmla="*/ 0 w 5662364"/>
              <a:gd name="connsiteY0" fmla="*/ 0 h 6858000"/>
              <a:gd name="connsiteX1" fmla="*/ 2591729 w 5662364"/>
              <a:gd name="connsiteY1" fmla="*/ 0 h 6858000"/>
              <a:gd name="connsiteX2" fmla="*/ 2813304 w 5662364"/>
              <a:gd name="connsiteY2" fmla="*/ 157566 h 6858000"/>
              <a:gd name="connsiteX3" fmla="*/ 5662364 w 5662364"/>
              <a:gd name="connsiteY3" fmla="*/ 5841268 h 6858000"/>
              <a:gd name="connsiteX4" fmla="*/ 5625745 w 5662364"/>
              <a:gd name="connsiteY4" fmla="*/ 6566465 h 6858000"/>
              <a:gd name="connsiteX5" fmla="*/ 5588699 w 5662364"/>
              <a:gd name="connsiteY5" fmla="*/ 6858000 h 6858000"/>
              <a:gd name="connsiteX6" fmla="*/ 0 w 566236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2364" h="6858000">
                <a:moveTo>
                  <a:pt x="0" y="0"/>
                </a:moveTo>
                <a:lnTo>
                  <a:pt x="2591729" y="0"/>
                </a:lnTo>
                <a:lnTo>
                  <a:pt x="2813304" y="157566"/>
                </a:lnTo>
                <a:cubicBezTo>
                  <a:pt x="4542859" y="1451022"/>
                  <a:pt x="5662364" y="3515408"/>
                  <a:pt x="5662364" y="5841268"/>
                </a:cubicBezTo>
                <a:cubicBezTo>
                  <a:pt x="5662364" y="6086096"/>
                  <a:pt x="5649960" y="6328026"/>
                  <a:pt x="5625745" y="6566465"/>
                </a:cubicBezTo>
                <a:lnTo>
                  <a:pt x="55886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8"/>
          <p:cNvSpPr txBox="1"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99"/>
              <a:buFont typeface="Calibri"/>
              <a:buNone/>
              <a:defRPr sz="59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58"/>
          <p:cNvSpPr txBox="1">
            <a:spLocks noGrp="1"/>
          </p:cNvSpPr>
          <p:nvPr>
            <p:ph type="subTitle" idx="1"/>
          </p:nvPr>
        </p:nvSpPr>
        <p:spPr>
          <a:xfrm>
            <a:off x="1523603" y="3602037"/>
            <a:ext cx="9141619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2399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2" name="Google Shape;372;p158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58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58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259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85"/>
          <p:cNvGrpSpPr/>
          <p:nvPr/>
        </p:nvGrpSpPr>
        <p:grpSpPr>
          <a:xfrm rot="10800000">
            <a:off x="9586912" y="4027941"/>
            <a:ext cx="2601913" cy="2833688"/>
            <a:chOff x="0" y="0"/>
            <a:chExt cx="2601913" cy="2833688"/>
          </a:xfrm>
        </p:grpSpPr>
        <p:sp>
          <p:nvSpPr>
            <p:cNvPr id="134" name="Google Shape;134;p185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5"/>
            <p:cNvSpPr/>
            <p:nvPr/>
          </p:nvSpPr>
          <p:spPr>
            <a:xfrm>
              <a:off x="0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5"/>
            <p:cNvSpPr/>
            <p:nvPr/>
          </p:nvSpPr>
          <p:spPr>
            <a:xfrm>
              <a:off x="0" y="1212850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5"/>
            <p:cNvSpPr/>
            <p:nvPr/>
          </p:nvSpPr>
          <p:spPr>
            <a:xfrm>
              <a:off x="234949" y="2359025"/>
              <a:ext cx="406465" cy="474663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5"/>
            <p:cNvSpPr/>
            <p:nvPr/>
          </p:nvSpPr>
          <p:spPr>
            <a:xfrm>
              <a:off x="0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114D81"/>
            </a:solidFill>
            <a:ln w="9525" cap="flat" cmpd="sng">
              <a:solidFill>
                <a:srgbClr val="114D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5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5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85"/>
            <p:cNvSpPr/>
            <p:nvPr/>
          </p:nvSpPr>
          <p:spPr>
            <a:xfrm>
              <a:off x="1408113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5"/>
            <p:cNvSpPr/>
            <p:nvPr/>
          </p:nvSpPr>
          <p:spPr>
            <a:xfrm>
              <a:off x="2317750" y="241300"/>
              <a:ext cx="284163" cy="328613"/>
            </a:xfrm>
            <a:custGeom>
              <a:avLst/>
              <a:gdLst/>
              <a:ahLst/>
              <a:cxnLst/>
              <a:rect l="l" t="t" r="r" b="b"/>
              <a:pathLst>
                <a:path w="179" h="207" extrusionOk="0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85"/>
            <p:cNvSpPr/>
            <p:nvPr/>
          </p:nvSpPr>
          <p:spPr>
            <a:xfrm>
              <a:off x="1408113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85"/>
            <p:cNvSpPr/>
            <p:nvPr/>
          </p:nvSpPr>
          <p:spPr>
            <a:xfrm>
              <a:off x="706438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5"/>
            <p:cNvSpPr/>
            <p:nvPr/>
          </p:nvSpPr>
          <p:spPr>
            <a:xfrm>
              <a:off x="701675" y="1212850"/>
              <a:ext cx="706438" cy="811213"/>
            </a:xfrm>
            <a:custGeom>
              <a:avLst/>
              <a:gdLst/>
              <a:ahLst/>
              <a:cxnLst/>
              <a:rect l="l" t="t" r="r" b="b"/>
              <a:pathLst>
                <a:path w="445" h="511" extrusionOk="0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8D8D8D"/>
            </a:solidFill>
            <a:ln w="9525" cap="flat" cmpd="sng">
              <a:solidFill>
                <a:srgbClr val="8D8D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85"/>
            <p:cNvSpPr/>
            <p:nvPr/>
          </p:nvSpPr>
          <p:spPr>
            <a:xfrm>
              <a:off x="701675" y="1620838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5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5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5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 w="9525" cap="flat" cmpd="sng">
              <a:solidFill>
                <a:srgbClr val="5151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5"/>
            <p:cNvSpPr/>
            <p:nvPr/>
          </p:nvSpPr>
          <p:spPr>
            <a:xfrm>
              <a:off x="701675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5"/>
            <p:cNvSpPr/>
            <p:nvPr/>
          </p:nvSpPr>
          <p:spPr>
            <a:xfrm>
              <a:off x="0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85"/>
          <p:cNvSpPr/>
          <p:nvPr/>
        </p:nvSpPr>
        <p:spPr>
          <a:xfrm>
            <a:off x="0" y="0"/>
            <a:ext cx="6094412" cy="6858000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5"/>
          <p:cNvSpPr/>
          <p:nvPr/>
        </p:nvSpPr>
        <p:spPr>
          <a:xfrm rot="5400000">
            <a:off x="10179373" y="-118464"/>
            <a:ext cx="1890988" cy="2127916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5"/>
          <p:cNvSpPr txBox="1">
            <a:spLocks noGrp="1"/>
          </p:cNvSpPr>
          <p:nvPr>
            <p:ph type="ctrTitle"/>
          </p:nvPr>
        </p:nvSpPr>
        <p:spPr>
          <a:xfrm>
            <a:off x="1828323" y="2576512"/>
            <a:ext cx="8532178" cy="139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Open Sans"/>
              <a:buNone/>
              <a:defRPr sz="80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5"/>
          <p:cNvSpPr txBox="1">
            <a:spLocks noGrp="1"/>
          </p:cNvSpPr>
          <p:nvPr>
            <p:ph type="subTitle" idx="1"/>
          </p:nvPr>
        </p:nvSpPr>
        <p:spPr>
          <a:xfrm>
            <a:off x="1828324" y="4027941"/>
            <a:ext cx="8532178" cy="76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8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2" name="Google Shape;162;p185"/>
          <p:cNvGrpSpPr/>
          <p:nvPr/>
        </p:nvGrpSpPr>
        <p:grpSpPr>
          <a:xfrm>
            <a:off x="0" y="0"/>
            <a:ext cx="3445202" cy="4727575"/>
            <a:chOff x="0" y="0"/>
            <a:chExt cx="3445202" cy="4727575"/>
          </a:xfrm>
        </p:grpSpPr>
        <p:grpSp>
          <p:nvGrpSpPr>
            <p:cNvPr id="163" name="Google Shape;163;p185"/>
            <p:cNvGrpSpPr/>
            <p:nvPr/>
          </p:nvGrpSpPr>
          <p:grpSpPr>
            <a:xfrm rot="10800000">
              <a:off x="0" y="0"/>
              <a:ext cx="2913063" cy="4727575"/>
              <a:chOff x="9275762" y="2130425"/>
              <a:chExt cx="2913063" cy="4727575"/>
            </a:xfrm>
          </p:grpSpPr>
          <p:sp>
            <p:nvSpPr>
              <p:cNvPr id="164" name="Google Shape;164;p185"/>
              <p:cNvSpPr/>
              <p:nvPr/>
            </p:nvSpPr>
            <p:spPr>
              <a:xfrm>
                <a:off x="10785475" y="50085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442" y="510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78001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85"/>
              <p:cNvSpPr/>
              <p:nvPr/>
            </p:nvSpPr>
            <p:spPr>
              <a:xfrm>
                <a:off x="10785475" y="58181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114D81"/>
              </a:solidFill>
              <a:ln w="9525" cap="flat" cmpd="sng">
                <a:solidFill>
                  <a:srgbClr val="114D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85"/>
              <p:cNvSpPr/>
              <p:nvPr/>
            </p:nvSpPr>
            <p:spPr>
              <a:xfrm>
                <a:off x="10785475" y="54117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5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85"/>
              <p:cNvSpPr/>
              <p:nvPr/>
            </p:nvSpPr>
            <p:spPr>
              <a:xfrm>
                <a:off x="10785475" y="50085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442" y="510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85"/>
              <p:cNvSpPr/>
              <p:nvPr/>
            </p:nvSpPr>
            <p:spPr>
              <a:xfrm>
                <a:off x="10079037" y="46021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85"/>
              <p:cNvSpPr/>
              <p:nvPr/>
            </p:nvSpPr>
            <p:spPr>
              <a:xfrm>
                <a:off x="10079037" y="50085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6"/>
                    </a:lnTo>
                    <a:lnTo>
                      <a:pt x="3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rgbClr val="E3651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FA7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85"/>
              <p:cNvSpPr/>
              <p:nvPr/>
            </p:nvSpPr>
            <p:spPr>
              <a:xfrm>
                <a:off x="9377362" y="338931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C1DD84"/>
              </a:solidFill>
              <a:ln w="9525" cap="flat" cmpd="sng">
                <a:solidFill>
                  <a:srgbClr val="C1DD8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85"/>
              <p:cNvSpPr/>
              <p:nvPr/>
            </p:nvSpPr>
            <p:spPr>
              <a:xfrm>
                <a:off x="10079037" y="419893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0" y="5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rgbClr val="8D8D8D"/>
              </a:solidFill>
              <a:ln w="9525" cap="flat" cmpd="sng">
                <a:solidFill>
                  <a:srgbClr val="8D8D8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85"/>
              <p:cNvSpPr/>
              <p:nvPr/>
            </p:nvSpPr>
            <p:spPr>
              <a:xfrm>
                <a:off x="9275762" y="4414837"/>
                <a:ext cx="325438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38" extrusionOk="0">
                    <a:moveTo>
                      <a:pt x="205" y="118"/>
                    </a:moveTo>
                    <a:lnTo>
                      <a:pt x="0" y="23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05" y="1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85"/>
              <p:cNvSpPr/>
              <p:nvPr/>
            </p:nvSpPr>
            <p:spPr>
              <a:xfrm>
                <a:off x="9371012" y="3322637"/>
                <a:ext cx="223838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62" extrusionOk="0">
                    <a:moveTo>
                      <a:pt x="141" y="80"/>
                    </a:moveTo>
                    <a:lnTo>
                      <a:pt x="0" y="16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1" y="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85"/>
              <p:cNvSpPr/>
              <p:nvPr/>
            </p:nvSpPr>
            <p:spPr>
              <a:xfrm>
                <a:off x="10079037" y="379253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445" y="510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85"/>
              <p:cNvSpPr/>
              <p:nvPr/>
            </p:nvSpPr>
            <p:spPr>
              <a:xfrm>
                <a:off x="10079037" y="338931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4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85"/>
              <p:cNvSpPr/>
              <p:nvPr/>
            </p:nvSpPr>
            <p:spPr>
              <a:xfrm>
                <a:off x="10079037" y="46021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C1DD84"/>
              </a:solidFill>
              <a:ln w="9525" cap="flat" cmpd="sng">
                <a:solidFill>
                  <a:srgbClr val="C1DD8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85"/>
              <p:cNvSpPr/>
              <p:nvPr/>
            </p:nvSpPr>
            <p:spPr>
              <a:xfrm>
                <a:off x="10079037" y="50085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6"/>
                    </a:lnTo>
                    <a:lnTo>
                      <a:pt x="3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85"/>
              <p:cNvSpPr/>
              <p:nvPr/>
            </p:nvSpPr>
            <p:spPr>
              <a:xfrm>
                <a:off x="10083800" y="5414962"/>
                <a:ext cx="701675" cy="8064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8" extrusionOk="0">
                    <a:moveTo>
                      <a:pt x="442" y="0"/>
                    </a:moveTo>
                    <a:lnTo>
                      <a:pt x="442" y="508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85"/>
              <p:cNvSpPr/>
              <p:nvPr/>
            </p:nvSpPr>
            <p:spPr>
              <a:xfrm>
                <a:off x="10785475" y="54117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5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85"/>
              <p:cNvSpPr/>
              <p:nvPr/>
            </p:nvSpPr>
            <p:spPr>
              <a:xfrm>
                <a:off x="10785475" y="6221412"/>
                <a:ext cx="701675" cy="636588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01" extrusionOk="0">
                    <a:moveTo>
                      <a:pt x="442" y="256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401"/>
                    </a:lnTo>
                    <a:lnTo>
                      <a:pt x="192" y="401"/>
                    </a:lnTo>
                    <a:lnTo>
                      <a:pt x="442" y="256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85"/>
              <p:cNvSpPr/>
              <p:nvPr/>
            </p:nvSpPr>
            <p:spPr>
              <a:xfrm>
                <a:off x="11090275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145"/>
                    </a:moveTo>
                    <a:lnTo>
                      <a:pt x="250" y="145"/>
                    </a:lnTo>
                    <a:lnTo>
                      <a:pt x="25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85"/>
              <p:cNvSpPr/>
              <p:nvPr/>
            </p:nvSpPr>
            <p:spPr>
              <a:xfrm>
                <a:off x="11487150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0"/>
                    </a:moveTo>
                    <a:lnTo>
                      <a:pt x="0" y="145"/>
                    </a:lnTo>
                    <a:lnTo>
                      <a:pt x="250" y="1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85"/>
              <p:cNvSpPr/>
              <p:nvPr/>
            </p:nvSpPr>
            <p:spPr>
              <a:xfrm>
                <a:off x="11487150" y="6232525"/>
                <a:ext cx="687388" cy="6254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94" extrusionOk="0">
                    <a:moveTo>
                      <a:pt x="250" y="394"/>
                    </a:moveTo>
                    <a:lnTo>
                      <a:pt x="433" y="394"/>
                    </a:lnTo>
                    <a:lnTo>
                      <a:pt x="433" y="0"/>
                    </a:lnTo>
                    <a:lnTo>
                      <a:pt x="0" y="249"/>
                    </a:lnTo>
                    <a:lnTo>
                      <a:pt x="250" y="39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85"/>
              <p:cNvSpPr/>
              <p:nvPr/>
            </p:nvSpPr>
            <p:spPr>
              <a:xfrm>
                <a:off x="9377362" y="58181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0" y="254"/>
                    </a:moveTo>
                    <a:lnTo>
                      <a:pt x="0" y="254"/>
                    </a:lnTo>
                    <a:lnTo>
                      <a:pt x="442" y="510"/>
                    </a:lnTo>
                    <a:lnTo>
                      <a:pt x="442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85"/>
              <p:cNvSpPr/>
              <p:nvPr/>
            </p:nvSpPr>
            <p:spPr>
              <a:xfrm>
                <a:off x="10079037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145"/>
                    </a:lnTo>
                    <a:lnTo>
                      <a:pt x="25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85"/>
              <p:cNvSpPr/>
              <p:nvPr/>
            </p:nvSpPr>
            <p:spPr>
              <a:xfrm>
                <a:off x="10079037" y="6224587"/>
                <a:ext cx="706438" cy="633413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99" extrusionOk="0">
                    <a:moveTo>
                      <a:pt x="0" y="254"/>
                    </a:moveTo>
                    <a:lnTo>
                      <a:pt x="250" y="399"/>
                    </a:lnTo>
                    <a:lnTo>
                      <a:pt x="445" y="399"/>
                    </a:lnTo>
                    <a:lnTo>
                      <a:pt x="445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515151"/>
              </a:solidFill>
              <a:ln w="9525" cap="flat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85"/>
              <p:cNvSpPr/>
              <p:nvPr/>
            </p:nvSpPr>
            <p:spPr>
              <a:xfrm>
                <a:off x="10079037" y="581818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4"/>
                    </a:ln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45" y="256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85"/>
              <p:cNvSpPr/>
              <p:nvPr/>
            </p:nvSpPr>
            <p:spPr>
              <a:xfrm>
                <a:off x="10785475" y="338931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0" y="254"/>
                    </a:lnTo>
                    <a:lnTo>
                      <a:pt x="0" y="254"/>
                    </a:lnTo>
                    <a:lnTo>
                      <a:pt x="442" y="510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85"/>
              <p:cNvSpPr/>
              <p:nvPr/>
            </p:nvSpPr>
            <p:spPr>
              <a:xfrm>
                <a:off x="10785475" y="379253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42" y="256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114D81"/>
              </a:solidFill>
              <a:ln w="9525" cap="flat" cmpd="sng">
                <a:solidFill>
                  <a:srgbClr val="114D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85"/>
              <p:cNvSpPr/>
              <p:nvPr/>
            </p:nvSpPr>
            <p:spPr>
              <a:xfrm>
                <a:off x="10785475" y="419893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0" y="254"/>
                    </a:moveTo>
                    <a:lnTo>
                      <a:pt x="442" y="510"/>
                    </a:lnTo>
                    <a:lnTo>
                      <a:pt x="442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85"/>
              <p:cNvSpPr/>
              <p:nvPr/>
            </p:nvSpPr>
            <p:spPr>
              <a:xfrm>
                <a:off x="11487150" y="4198937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85"/>
              <p:cNvSpPr/>
              <p:nvPr/>
            </p:nvSpPr>
            <p:spPr>
              <a:xfrm>
                <a:off x="11487150" y="3803650"/>
                <a:ext cx="687388" cy="7905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8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433" y="498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85"/>
              <p:cNvSpPr/>
              <p:nvPr/>
            </p:nvSpPr>
            <p:spPr>
              <a:xfrm>
                <a:off x="11737975" y="2130425"/>
                <a:ext cx="201613" cy="23336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47" extrusionOk="0">
                    <a:moveTo>
                      <a:pt x="127" y="147"/>
                    </a:moveTo>
                    <a:lnTo>
                      <a:pt x="127" y="0"/>
                    </a:lnTo>
                    <a:lnTo>
                      <a:pt x="0" y="73"/>
                    </a:lnTo>
                    <a:lnTo>
                      <a:pt x="127" y="147"/>
                    </a:lnTo>
                    <a:lnTo>
                      <a:pt x="127" y="1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85"/>
              <p:cNvSpPr/>
              <p:nvPr/>
            </p:nvSpPr>
            <p:spPr>
              <a:xfrm>
                <a:off x="11487150" y="2576512"/>
                <a:ext cx="701675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0" y="512"/>
                    </a:lnTo>
                    <a:lnTo>
                      <a:pt x="442" y="256"/>
                    </a:lnTo>
                    <a:lnTo>
                      <a:pt x="442" y="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85"/>
              <p:cNvSpPr/>
              <p:nvPr/>
            </p:nvSpPr>
            <p:spPr>
              <a:xfrm>
                <a:off x="11487150" y="5818187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125" y="72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50"/>
                    </a:lnTo>
                    <a:lnTo>
                      <a:pt x="125" y="7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85"/>
              <p:cNvSpPr/>
              <p:nvPr/>
            </p:nvSpPr>
            <p:spPr>
              <a:xfrm>
                <a:off x="11487150" y="4613275"/>
                <a:ext cx="687388" cy="79216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9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0" y="249"/>
                    </a:lnTo>
                    <a:lnTo>
                      <a:pt x="433" y="499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85"/>
              <p:cNvSpPr/>
              <p:nvPr/>
            </p:nvSpPr>
            <p:spPr>
              <a:xfrm>
                <a:off x="11487150" y="5008562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433" y="250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515151"/>
              </a:solidFill>
              <a:ln w="9525" cap="flat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85"/>
              <p:cNvSpPr/>
              <p:nvPr/>
            </p:nvSpPr>
            <p:spPr>
              <a:xfrm>
                <a:off x="11487150" y="5422900"/>
                <a:ext cx="687388" cy="79216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9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125" y="321"/>
                    </a:lnTo>
                    <a:lnTo>
                      <a:pt x="433" y="499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85"/>
              <p:cNvSpPr/>
              <p:nvPr/>
            </p:nvSpPr>
            <p:spPr>
              <a:xfrm>
                <a:off x="11685587" y="5932487"/>
                <a:ext cx="488950" cy="28257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78" extrusionOk="0">
                    <a:moveTo>
                      <a:pt x="308" y="178"/>
                    </a:moveTo>
                    <a:lnTo>
                      <a:pt x="0" y="0"/>
                    </a:lnTo>
                    <a:lnTo>
                      <a:pt x="308" y="178"/>
                    </a:lnTo>
                    <a:lnTo>
                      <a:pt x="308" y="178"/>
                    </a:lnTo>
                    <a:close/>
                  </a:path>
                </a:pathLst>
              </a:custGeom>
              <a:solidFill>
                <a:srgbClr val="00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" name="Google Shape;203;p185"/>
            <p:cNvSpPr/>
            <p:nvPr/>
          </p:nvSpPr>
          <p:spPr>
            <a:xfrm rot="10800000">
              <a:off x="2853998" y="686979"/>
              <a:ext cx="591204" cy="690398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Service">
  <p:cSld name="Our Servic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8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86"/>
          <p:cNvSpPr/>
          <p:nvPr/>
        </p:nvSpPr>
        <p:spPr>
          <a:xfrm>
            <a:off x="0" y="708746"/>
            <a:ext cx="6094411" cy="82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6"/>
          <p:cNvSpPr/>
          <p:nvPr/>
        </p:nvSpPr>
        <p:spPr>
          <a:xfrm>
            <a:off x="616764" y="1532063"/>
            <a:ext cx="10947963" cy="288032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6"/>
          <p:cNvSpPr>
            <a:spLocks noGrp="1"/>
          </p:cNvSpPr>
          <p:nvPr>
            <p:ph type="pic" idx="2"/>
          </p:nvPr>
        </p:nvSpPr>
        <p:spPr>
          <a:xfrm>
            <a:off x="1295633" y="2078160"/>
            <a:ext cx="4458409" cy="180022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11" name="Google Shape;211;p186"/>
          <p:cNvSpPr>
            <a:spLocks noGrp="1"/>
          </p:cNvSpPr>
          <p:nvPr>
            <p:ph type="pic" idx="3"/>
          </p:nvPr>
        </p:nvSpPr>
        <p:spPr>
          <a:xfrm>
            <a:off x="6420125" y="2078160"/>
            <a:ext cx="4458409" cy="180022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12" name="Google Shape;212;p186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5754688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186"/>
          <p:cNvSpPr txBox="1">
            <a:spLocks noGrp="1"/>
          </p:cNvSpPr>
          <p:nvPr>
            <p:ph type="body" idx="4"/>
          </p:nvPr>
        </p:nvSpPr>
        <p:spPr>
          <a:xfrm>
            <a:off x="1295633" y="4574194"/>
            <a:ext cx="4481513" cy="4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186"/>
          <p:cNvSpPr txBox="1">
            <a:spLocks noGrp="1"/>
          </p:cNvSpPr>
          <p:nvPr>
            <p:ph type="body" idx="5"/>
          </p:nvPr>
        </p:nvSpPr>
        <p:spPr>
          <a:xfrm>
            <a:off x="1295633" y="5108192"/>
            <a:ext cx="4481513" cy="8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86"/>
          <p:cNvSpPr txBox="1">
            <a:spLocks noGrp="1"/>
          </p:cNvSpPr>
          <p:nvPr>
            <p:ph type="body" idx="6"/>
          </p:nvPr>
        </p:nvSpPr>
        <p:spPr>
          <a:xfrm>
            <a:off x="6391740" y="4574194"/>
            <a:ext cx="4481513" cy="4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86"/>
          <p:cNvSpPr txBox="1">
            <a:spLocks noGrp="1"/>
          </p:cNvSpPr>
          <p:nvPr>
            <p:ph type="body" idx="7"/>
          </p:nvPr>
        </p:nvSpPr>
        <p:spPr>
          <a:xfrm>
            <a:off x="6391740" y="5108192"/>
            <a:ext cx="4481513" cy="8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5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5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4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4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4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0" r:id="rId4"/>
    <p:sldLayoutId id="2147483707" r:id="rId5"/>
    <p:sldLayoutId id="2147483744" r:id="rId6"/>
    <p:sldLayoutId id="214748374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53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5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5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5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1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oriappslibrary.hana.ondemand.com/sap/fix/externalView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mailto:server@anubhavtrainings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abap-cloud/abap-rap/extensibility-architecture-overview?locale=en-U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help.sap.com/docs/abap-cloud/abap-rap/business-events?locale=en-US&amp;q=business%20even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png"/><Relationship Id="rId4" Type="http://schemas.openxmlformats.org/officeDocument/2006/relationships/hyperlink" Target="http://www.dribbble.co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a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"/>
          <p:cNvSpPr txBox="1">
            <a:spLocks noGrp="1"/>
          </p:cNvSpPr>
          <p:nvPr>
            <p:ph type="ctrTitle"/>
          </p:nvPr>
        </p:nvSpPr>
        <p:spPr>
          <a:xfrm>
            <a:off x="910460" y="1569141"/>
            <a:ext cx="9194620" cy="19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/>
          <a:p>
            <a:pPr lvl="0" algn="ctr">
              <a:buClr>
                <a:srgbClr val="194060"/>
              </a:buClr>
            </a:pP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SAP BTP ABAP</a:t>
            </a:r>
            <a:b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 on Cloud / RAP </a:t>
            </a:r>
            <a:b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Training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497" name="Google Shape;49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2764" y="1268760"/>
            <a:ext cx="1733995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77" y="5551900"/>
            <a:ext cx="776483" cy="74163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"/>
          <p:cNvSpPr txBox="1"/>
          <p:nvPr/>
        </p:nvSpPr>
        <p:spPr>
          <a:xfrm>
            <a:off x="2698834" y="599964"/>
            <a:ext cx="6048672" cy="584775"/>
          </a:xfrm>
          <a:prstGeom prst="rect">
            <a:avLst/>
          </a:prstGeom>
          <a:gradFill>
            <a:gsLst>
              <a:gs pos="0">
                <a:srgbClr val="F3FCFF"/>
              </a:gs>
              <a:gs pos="35000">
                <a:srgbClr val="F6FCFF"/>
              </a:gs>
              <a:gs pos="100000">
                <a:srgbClr val="FBFFFF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579130"/>
                </a:solidFill>
                <a:latin typeface="Corben"/>
                <a:ea typeface="Corben"/>
                <a:cs typeface="Corben"/>
                <a:sym typeface="Corben"/>
              </a:rPr>
              <a:t>DAY-10	</a:t>
            </a:r>
            <a:endParaRPr sz="3200" dirty="0">
              <a:solidFill>
                <a:srgbClr val="579130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9890" y="3524363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283E69"/>
                </a:solidFill>
              </a:rPr>
              <a:t>Anubhav Oberoy</a:t>
            </a:r>
          </a:p>
        </p:txBody>
      </p:sp>
      <p:sp>
        <p:nvSpPr>
          <p:cNvPr id="9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 txBox="1">
            <a:spLocks/>
          </p:cNvSpPr>
          <p:nvPr/>
        </p:nvSpPr>
        <p:spPr>
          <a:xfrm>
            <a:off x="2698834" y="4484357"/>
            <a:ext cx="5086633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IN" spc="100" dirty="0">
                <a:solidFill>
                  <a:srgbClr val="283E69"/>
                </a:solidFill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3388935" y="4846349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buClrTx/>
              <a:buFontTx/>
              <a:buNone/>
            </a:pPr>
            <a:r>
              <a:rPr lang="en-US" sz="1600" b="1" kern="1200" dirty="0">
                <a:solidFill>
                  <a:srgbClr val="FFC000"/>
                </a:solidFill>
                <a:latin typeface="Segoe UI"/>
                <a:ea typeface="+mn-ea"/>
                <a:cs typeface="+mn-cs"/>
              </a:rPr>
              <a:t>Follow excellence with sheer passion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/>
      <p:bldP spid="500" grpId="0" animBg="1"/>
      <p:bldP spid="2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16"/>
          <p:cNvSpPr txBox="1"/>
          <p:nvPr/>
        </p:nvSpPr>
        <p:spPr>
          <a:xfrm>
            <a:off x="53416" y="921114"/>
            <a:ext cx="11806237" cy="60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find the sales order application in </a:t>
            </a: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Fiori App reference library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check its configuration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Activate the Standard Fiori App using Rapid Fiori Activation Task list and generate the role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activate all the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odata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services, and configure catalog and group with the role so that our user can access the Fiori apps.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Tcode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STC01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SAP_FIORI_CONTENT_ACTIVATION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Role: </a:t>
            </a:r>
            <a:r>
              <a:rPr lang="en-US" sz="1400" b="0" i="0" dirty="0">
                <a:solidFill>
                  <a:srgbClr val="3236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SAP_BR_INTERNAL_SALES_REP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236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PFCG and assign the role </a:t>
            </a:r>
            <a:r>
              <a:rPr lang="en-US" sz="1400" b="1" dirty="0">
                <a:solidFill>
                  <a:srgbClr val="3236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ZSAP_BR_INTERNAL_SALES_REP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3236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the role to our user to access this Fiori app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that in SPRO all the pricing conditions, pricing procedure and mapping of Sales org with procedure in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tcode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OVKK is maintained – Functional consultant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Data: if you are using Anubhav training system to demo this scenario use below test data: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Type: ZDPL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Organization: CCPL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Channel: ZG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Division: 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 to Party: 610000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Material: 167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– Create sales order - /n/ui2/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server@anubhavtrainings.com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 an S/4HANA 2023 OP system access @ 40 USD per month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0" name="Google Shape;1980;p116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Steps to Activate Standard App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117"/>
          <p:cNvSpPr txBox="1"/>
          <p:nvPr/>
        </p:nvSpPr>
        <p:spPr>
          <a:xfrm>
            <a:off x="224979" y="788088"/>
            <a:ext cx="11806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117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Demo Scenario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1992" name="Google Shape;1992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151" y="691641"/>
            <a:ext cx="10441160" cy="5701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119"/>
          <p:cNvSpPr txBox="1"/>
          <p:nvPr/>
        </p:nvSpPr>
        <p:spPr>
          <a:xfrm>
            <a:off x="224979" y="788088"/>
            <a:ext cx="11806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119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User Persona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2011" name="Google Shape;2011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520" y="677753"/>
            <a:ext cx="8230023" cy="6121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120"/>
          <p:cNvSpPr txBox="1"/>
          <p:nvPr/>
        </p:nvSpPr>
        <p:spPr>
          <a:xfrm>
            <a:off x="224979" y="788088"/>
            <a:ext cx="11806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Google Shape;2018;p120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Development Flow of Scenario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121"/>
          <p:cNvSpPr txBox="1"/>
          <p:nvPr/>
        </p:nvSpPr>
        <p:spPr>
          <a:xfrm>
            <a:off x="224979" y="788088"/>
            <a:ext cx="1180623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 Extensibility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https://help.sap.com/docs/abap-cloud/abap-rap/extensibility-architecture-overview?locale=en-US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https://help.sap.com/docs/abap-cloud/abap-rap/business-events?locale=en-US&amp;q=business%20event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Google Shape;2027;p121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Documentation link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23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Embedded Steampunk – RAP Extensibility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2047" name="Google Shape;2047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1924" y="980728"/>
            <a:ext cx="6816799" cy="534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24"/>
          <p:cNvSpPr txBox="1"/>
          <p:nvPr/>
        </p:nvSpPr>
        <p:spPr>
          <a:xfrm>
            <a:off x="224979" y="788088"/>
            <a:ext cx="118062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entity which cannot be used as part of a business object directly. They are solely use for the purpose of exchange of data as a parameter. Like in ABAP we create local types and structures which are used as import/export parameters in our FM and classes.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p124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Abstract Entity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75C04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Thank</a:t>
            </a: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BDBD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98C536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You</a:t>
            </a:r>
            <a:endParaRPr kumimoji="0" lang="en-IN" sz="6000" b="0" i="0" u="none" strike="noStrike" kern="0" cap="none" spc="0" normalizeH="0" baseline="0" noProof="0" dirty="0">
              <a:ln>
                <a:noFill/>
              </a:ln>
              <a:solidFill>
                <a:srgbClr val="98C536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8C536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  <a:sym typeface="Arial"/>
              </a:rPr>
              <a:t>End of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5C042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  <a:sym typeface="Arial"/>
              </a:rPr>
              <a:t>Day 10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6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www.anubhavtrainings.com</a:t>
            </a:r>
          </a:p>
        </p:txBody>
      </p:sp>
      <p:sp>
        <p:nvSpPr>
          <p:cNvPr id="12" name="Right Triangle 11"/>
          <p:cNvSpPr/>
          <p:nvPr/>
        </p:nvSpPr>
        <p:spPr>
          <a:xfrm rot="19603165">
            <a:off x="394348" y="-1369124"/>
            <a:ext cx="4191287" cy="2738247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solidFill>
                  <a:srgbClr val="00B050"/>
                </a:solidFill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ight Triangle 12"/>
          <p:cNvSpPr/>
          <p:nvPr/>
        </p:nvSpPr>
        <p:spPr>
          <a:xfrm rot="16200000">
            <a:off x="6874209" y="1545491"/>
            <a:ext cx="4718460" cy="5910772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solidFill>
                  <a:srgbClr val="00B050"/>
                </a:solidFill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Minus 13"/>
          <p:cNvSpPr/>
          <p:nvPr/>
        </p:nvSpPr>
        <p:spPr>
          <a:xfrm rot="19276189">
            <a:off x="4275114" y="4157244"/>
            <a:ext cx="9864485" cy="472198"/>
          </a:xfrm>
          <a:prstGeom prst="mathMin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1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#FutureReady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7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0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8F6A9E-4911-4C13-BF00-4BE4386AE0F7}"/>
              </a:ext>
            </a:extLst>
          </p:cNvPr>
          <p:cNvSpPr/>
          <p:nvPr/>
        </p:nvSpPr>
        <p:spPr>
          <a:xfrm>
            <a:off x="1718111" y="1105227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6E7713-5946-46A4-BF47-B37093B73CC4}"/>
              </a:ext>
            </a:extLst>
          </p:cNvPr>
          <p:cNvSpPr/>
          <p:nvPr/>
        </p:nvSpPr>
        <p:spPr>
          <a:xfrm>
            <a:off x="2134637" y="2352875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216E7A0-138C-422D-847B-06FB608C8E01}"/>
              </a:ext>
            </a:extLst>
          </p:cNvPr>
          <p:cNvSpPr/>
          <p:nvPr/>
        </p:nvSpPr>
        <p:spPr>
          <a:xfrm>
            <a:off x="2551163" y="3600523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E200DD0-D348-45E6-9B6B-43B966A8FF8C}"/>
              </a:ext>
            </a:extLst>
          </p:cNvPr>
          <p:cNvSpPr/>
          <p:nvPr/>
        </p:nvSpPr>
        <p:spPr>
          <a:xfrm>
            <a:off x="2967689" y="4848171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58189288-4068-4B20-8FAB-92E0830D6B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5" t="7760" r="8472" b="4056"/>
          <a:stretch/>
        </p:blipFill>
        <p:spPr>
          <a:xfrm>
            <a:off x="-1" y="-1"/>
            <a:ext cx="5662364" cy="6858000"/>
          </a:xfrm>
          <a:effectLst>
            <a:outerShdw blurRad="368300" dist="254000" dir="20580000" algn="tl" rotWithShape="0">
              <a:prstClr val="black">
                <a:alpha val="20000"/>
              </a:prstClr>
            </a:outerShdw>
          </a:effectLst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36E1EE-C900-4048-90CA-E22FBE51EE3B}"/>
              </a:ext>
            </a:extLst>
          </p:cNvPr>
          <p:cNvSpPr/>
          <p:nvPr/>
        </p:nvSpPr>
        <p:spPr>
          <a:xfrm>
            <a:off x="1718111" y="-1"/>
            <a:ext cx="3989979" cy="6814397"/>
          </a:xfrm>
          <a:custGeom>
            <a:avLst/>
            <a:gdLst>
              <a:gd name="connsiteX0" fmla="*/ 0 w 3989979"/>
              <a:gd name="connsiteY0" fmla="*/ 0 h 6814397"/>
              <a:gd name="connsiteX1" fmla="*/ 1282220 w 3989979"/>
              <a:gd name="connsiteY1" fmla="*/ 0 h 6814397"/>
              <a:gd name="connsiteX2" fmla="*/ 1402006 w 3989979"/>
              <a:gd name="connsiteY2" fmla="*/ 94133 h 6814397"/>
              <a:gd name="connsiteX3" fmla="*/ 3989979 w 3989979"/>
              <a:gd name="connsiteY3" fmla="*/ 5581812 h 6814397"/>
              <a:gd name="connsiteX4" fmla="*/ 3908037 w 3989979"/>
              <a:gd name="connsiteY4" fmla="*/ 6664843 h 6814397"/>
              <a:gd name="connsiteX5" fmla="*/ 3881330 w 3989979"/>
              <a:gd name="connsiteY5" fmla="*/ 6814397 h 6814397"/>
              <a:gd name="connsiteX6" fmla="*/ 3889285 w 3989979"/>
              <a:gd name="connsiteY6" fmla="*/ 6709775 h 6814397"/>
              <a:gd name="connsiteX7" fmla="*/ 3898539 w 3989979"/>
              <a:gd name="connsiteY7" fmla="*/ 6343812 h 6814397"/>
              <a:gd name="connsiteX8" fmla="*/ 176735 w 3989979"/>
              <a:gd name="connsiteY8" fmla="*/ 90518 h 6814397"/>
              <a:gd name="connsiteX9" fmla="*/ 0 w 3989979"/>
              <a:gd name="connsiteY9" fmla="*/ 0 h 681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89979" h="6814397">
                <a:moveTo>
                  <a:pt x="0" y="0"/>
                </a:moveTo>
                <a:lnTo>
                  <a:pt x="1282220" y="0"/>
                </a:lnTo>
                <a:lnTo>
                  <a:pt x="1402006" y="94133"/>
                </a:lnTo>
                <a:cubicBezTo>
                  <a:pt x="2982546" y="1398511"/>
                  <a:pt x="3989979" y="3372512"/>
                  <a:pt x="3989979" y="5581812"/>
                </a:cubicBezTo>
                <a:cubicBezTo>
                  <a:pt x="3989979" y="5950029"/>
                  <a:pt x="3961995" y="6311709"/>
                  <a:pt x="3908037" y="6664843"/>
                </a:cubicBezTo>
                <a:lnTo>
                  <a:pt x="3881330" y="6814397"/>
                </a:lnTo>
                <a:lnTo>
                  <a:pt x="3889285" y="6709775"/>
                </a:lnTo>
                <a:cubicBezTo>
                  <a:pt x="3895430" y="6588564"/>
                  <a:pt x="3898539" y="6466551"/>
                  <a:pt x="3898539" y="6343812"/>
                </a:cubicBezTo>
                <a:cubicBezTo>
                  <a:pt x="3898539" y="3643557"/>
                  <a:pt x="2393609" y="1294797"/>
                  <a:pt x="176735" y="9051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00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F0EA58-87FF-4FBD-A2F2-8C01EFEECAF2}"/>
              </a:ext>
            </a:extLst>
          </p:cNvPr>
          <p:cNvSpPr txBox="1"/>
          <p:nvPr/>
        </p:nvSpPr>
        <p:spPr>
          <a:xfrm>
            <a:off x="5619826" y="1202254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592A37-8994-4267-A0A4-4F9D2B0CA640}"/>
              </a:ext>
            </a:extLst>
          </p:cNvPr>
          <p:cNvSpPr txBox="1"/>
          <p:nvPr/>
        </p:nvSpPr>
        <p:spPr>
          <a:xfrm>
            <a:off x="6032781" y="2449902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2E8B29-6A17-40BB-94A2-F4C43336C48C}"/>
              </a:ext>
            </a:extLst>
          </p:cNvPr>
          <p:cNvSpPr txBox="1"/>
          <p:nvPr/>
        </p:nvSpPr>
        <p:spPr>
          <a:xfrm>
            <a:off x="6475232" y="3697550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D30836-9CA2-4FC2-B426-C58A1B77DEBB}"/>
              </a:ext>
            </a:extLst>
          </p:cNvPr>
          <p:cNvSpPr txBox="1"/>
          <p:nvPr/>
        </p:nvSpPr>
        <p:spPr>
          <a:xfrm>
            <a:off x="6868523" y="4945198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IN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598D36-C5FC-4900-B880-D9AEBB01296E}"/>
              </a:ext>
            </a:extLst>
          </p:cNvPr>
          <p:cNvSpPr/>
          <p:nvPr/>
        </p:nvSpPr>
        <p:spPr>
          <a:xfrm>
            <a:off x="7255772" y="1076224"/>
            <a:ext cx="259750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Attachments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927D5A-E4D3-46B8-9875-1811113ACA91}"/>
              </a:ext>
            </a:extLst>
          </p:cNvPr>
          <p:cNvGrpSpPr/>
          <p:nvPr/>
        </p:nvGrpSpPr>
        <p:grpSpPr>
          <a:xfrm>
            <a:off x="7712975" y="2373010"/>
            <a:ext cx="4254005" cy="790668"/>
            <a:chOff x="7185682" y="1017588"/>
            <a:chExt cx="4254005" cy="79066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7B2D8D-BBE3-4C18-AD84-13239D31B398}"/>
                </a:ext>
              </a:extLst>
            </p:cNvPr>
            <p:cNvSpPr/>
            <p:nvPr/>
          </p:nvSpPr>
          <p:spPr>
            <a:xfrm>
              <a:off x="7185682" y="1500479"/>
              <a:ext cx="4076033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874C99-87AF-460C-9044-B8539EAC1769}"/>
                </a:ext>
              </a:extLst>
            </p:cNvPr>
            <p:cNvSpPr/>
            <p:nvPr/>
          </p:nvSpPr>
          <p:spPr>
            <a:xfrm>
              <a:off x="7185683" y="1017588"/>
              <a:ext cx="4254004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API HUB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AECD8D-19D4-4552-9152-D3067AB9B8CE}"/>
              </a:ext>
            </a:extLst>
          </p:cNvPr>
          <p:cNvGrpSpPr/>
          <p:nvPr/>
        </p:nvGrpSpPr>
        <p:grpSpPr>
          <a:xfrm>
            <a:off x="8211738" y="3578356"/>
            <a:ext cx="3620229" cy="790668"/>
            <a:chOff x="7185683" y="1017588"/>
            <a:chExt cx="2597506" cy="79066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838B753-BCA5-4AB5-BE05-5511E485C438}"/>
                </a:ext>
              </a:extLst>
            </p:cNvPr>
            <p:cNvSpPr/>
            <p:nvPr/>
          </p:nvSpPr>
          <p:spPr>
            <a:xfrm>
              <a:off x="7185683" y="1500479"/>
              <a:ext cx="2597506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C13AF4-68B6-4226-9401-EDB6ED0540C2}"/>
                </a:ext>
              </a:extLst>
            </p:cNvPr>
            <p:cNvSpPr/>
            <p:nvPr/>
          </p:nvSpPr>
          <p:spPr>
            <a:xfrm>
              <a:off x="7185683" y="1017588"/>
              <a:ext cx="2597506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accent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Custom Entity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CAE706-F340-4298-AA1E-34DDAF41629B}"/>
              </a:ext>
            </a:extLst>
          </p:cNvPr>
          <p:cNvGrpSpPr/>
          <p:nvPr/>
        </p:nvGrpSpPr>
        <p:grpSpPr>
          <a:xfrm>
            <a:off x="8554525" y="4897888"/>
            <a:ext cx="2597506" cy="790668"/>
            <a:chOff x="7185683" y="1017588"/>
            <a:chExt cx="2597506" cy="79066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E86282-05F9-4BB3-90C3-C3F2F3C7D1C7}"/>
                </a:ext>
              </a:extLst>
            </p:cNvPr>
            <p:cNvSpPr/>
            <p:nvPr/>
          </p:nvSpPr>
          <p:spPr>
            <a:xfrm>
              <a:off x="7185683" y="1500479"/>
              <a:ext cx="2597506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08D0B4E-C408-458A-9E80-98D57A618BD5}"/>
                </a:ext>
              </a:extLst>
            </p:cNvPr>
            <p:cNvSpPr/>
            <p:nvPr/>
          </p:nvSpPr>
          <p:spPr>
            <a:xfrm>
              <a:off x="7185683" y="1017588"/>
              <a:ext cx="2597506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Steampunk</a:t>
              </a:r>
            </a:p>
          </p:txBody>
        </p:sp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0ABA602A-777F-01F1-3482-2AA68976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07"/>
          <p:cNvSpPr txBox="1"/>
          <p:nvPr/>
        </p:nvSpPr>
        <p:spPr>
          <a:xfrm>
            <a:off x="224979" y="788088"/>
            <a:ext cx="11806237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attachment table according to need and design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Interface Entity for the attachment table and mark our attachment field with special attachment annotation, So the RAP framework can treat it as an attachment accordingly.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annotations for admin fields, and user labels.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composition of our attachment table with travel entity like we had the composition of booking with travel entity.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projection view for attachment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between Travel processor view with attachment processor view entity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the BDEF with attachment like booking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expose the attachment functionality with draft to processor in behavior projection for processor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Expose the entity of attachment processor in service definition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Republish the OData V4 binding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metadata extension for attachment scenario and link a new facet in travel for attachment table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107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Steps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9B993C-4680-914C-B1CE-E8C41829DDBF}"/>
              </a:ext>
            </a:extLst>
          </p:cNvPr>
          <p:cNvSpPr/>
          <p:nvPr/>
        </p:nvSpPr>
        <p:spPr>
          <a:xfrm>
            <a:off x="607554" y="1215109"/>
            <a:ext cx="3356892" cy="23381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BTP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RAP Framework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Project…BO</a:t>
            </a:r>
          </a:p>
          <a:p>
            <a:pPr algn="ctr"/>
            <a:r>
              <a:rPr lang="en-IN" dirty="0"/>
              <a:t>Entities..*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A8E808-FEB0-0503-1313-F6D9823C85F1}"/>
              </a:ext>
            </a:extLst>
          </p:cNvPr>
          <p:cNvSpPr/>
          <p:nvPr/>
        </p:nvSpPr>
        <p:spPr>
          <a:xfrm>
            <a:off x="8826712" y="2307479"/>
            <a:ext cx="3135963" cy="23933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SAP S/4HANA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API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433BBCF-0A91-2043-457E-F53ACEC6AD36}"/>
              </a:ext>
            </a:extLst>
          </p:cNvPr>
          <p:cNvSpPr/>
          <p:nvPr/>
        </p:nvSpPr>
        <p:spPr>
          <a:xfrm>
            <a:off x="4042073" y="2712515"/>
            <a:ext cx="4707012" cy="2884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8301A-FC05-1C65-970E-E24143B6E7E1}"/>
              </a:ext>
            </a:extLst>
          </p:cNvPr>
          <p:cNvSpPr/>
          <p:nvPr/>
        </p:nvSpPr>
        <p:spPr>
          <a:xfrm>
            <a:off x="1491269" y="4033484"/>
            <a:ext cx="1589461" cy="607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Entity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27571-3F64-8FBE-B3D3-8B0B17869BC6}"/>
              </a:ext>
            </a:extLst>
          </p:cNvPr>
          <p:cNvSpPr/>
          <p:nvPr/>
        </p:nvSpPr>
        <p:spPr>
          <a:xfrm>
            <a:off x="1371061" y="3151559"/>
            <a:ext cx="1829878" cy="803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Consumption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9E8AC-7F54-8DD6-CA9E-F49B0020D06E}"/>
              </a:ext>
            </a:extLst>
          </p:cNvPr>
          <p:cNvSpPr/>
          <p:nvPr/>
        </p:nvSpPr>
        <p:spPr>
          <a:xfrm>
            <a:off x="1491269" y="4719539"/>
            <a:ext cx="1589461" cy="770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Implementing Class</a:t>
            </a:r>
          </a:p>
          <a:p>
            <a:pPr algn="ctr"/>
            <a:r>
              <a:rPr lang="en-IN" dirty="0"/>
              <a:t>Code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49BAC8-6924-A72B-3BE3-4222CE11490E}"/>
              </a:ext>
            </a:extLst>
          </p:cNvPr>
          <p:cNvSpPr/>
          <p:nvPr/>
        </p:nvSpPr>
        <p:spPr>
          <a:xfrm>
            <a:off x="2755474" y="5265472"/>
            <a:ext cx="1656966" cy="3774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http_handler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018E6-A147-65FB-A8BF-CF62BFC28D06}"/>
              </a:ext>
            </a:extLst>
          </p:cNvPr>
          <p:cNvSpPr txBox="1"/>
          <p:nvPr/>
        </p:nvSpPr>
        <p:spPr>
          <a:xfrm>
            <a:off x="3278566" y="3371086"/>
            <a:ext cx="1978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S4hana </a:t>
            </a:r>
            <a:r>
              <a:rPr lang="en-IN" dirty="0" err="1"/>
              <a:t>SDk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.</a:t>
            </a:r>
            <a:r>
              <a:rPr lang="en-IN" dirty="0" err="1"/>
              <a:t>cds</a:t>
            </a:r>
            <a:r>
              <a:rPr lang="en-IN" dirty="0"/>
              <a:t> (skeleton of data)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.</a:t>
            </a:r>
            <a:r>
              <a:rPr lang="en-IN" dirty="0" err="1"/>
              <a:t>js</a:t>
            </a:r>
            <a:r>
              <a:rPr lang="en-IN" dirty="0"/>
              <a:t> (</a:t>
            </a:r>
            <a:r>
              <a:rPr lang="en-IN" dirty="0" err="1"/>
              <a:t>abap</a:t>
            </a:r>
            <a:r>
              <a:rPr lang="en-IN" dirty="0"/>
              <a:t> class)</a:t>
            </a:r>
          </a:p>
        </p:txBody>
      </p:sp>
    </p:spTree>
    <p:extLst>
      <p:ext uri="{BB962C8B-B14F-4D97-AF65-F5344CB8AC3E}">
        <p14:creationId xmlns:p14="http://schemas.microsoft.com/office/powerpoint/2010/main" val="42238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10"/>
          <p:cNvSpPr txBox="1"/>
          <p:nvPr/>
        </p:nvSpPr>
        <p:spPr>
          <a:xfrm>
            <a:off x="224979" y="788088"/>
            <a:ext cx="11806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p110"/>
          <p:cNvSpPr txBox="1"/>
          <p:nvPr/>
        </p:nvSpPr>
        <p:spPr>
          <a:xfrm>
            <a:off x="191294" y="895"/>
            <a:ext cx="11231710" cy="120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From classic ABAP extensions to ABAP Cloud development</a:t>
            </a:r>
            <a:endParaRPr dirty="0"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1931" name="Google Shape;1931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772" y="1412776"/>
            <a:ext cx="7772400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12"/>
          <p:cNvSpPr txBox="1"/>
          <p:nvPr/>
        </p:nvSpPr>
        <p:spPr>
          <a:xfrm>
            <a:off x="191294" y="1279407"/>
            <a:ext cx="1180623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public SAP APIs (local or remote) released by SAP to access SAP functionality and SAP data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public SAP extension points released by SAP to extend SAP objects. Modifications to SAP standard objects are not supported (applies to S/4HANA Cloud system)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(ABAP development tools) on eclipse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Steampunk (RAP – Restful Application Programming model) to build Fiori Applications and services. SAP technologies like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Dynpro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webdynpro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not released for cloud development.</a:t>
            </a:r>
            <a:endParaRPr dirty="0"/>
          </a:p>
        </p:txBody>
      </p:sp>
      <p:sp>
        <p:nvSpPr>
          <p:cNvPr id="1942" name="Google Shape;1942;p112"/>
          <p:cNvSpPr txBox="1"/>
          <p:nvPr/>
        </p:nvSpPr>
        <p:spPr>
          <a:xfrm>
            <a:off x="191294" y="219259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What is ABAP Cloud Development Means: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113"/>
          <p:cNvSpPr txBox="1"/>
          <p:nvPr/>
        </p:nvSpPr>
        <p:spPr>
          <a:xfrm>
            <a:off x="224979" y="788088"/>
            <a:ext cx="1180623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are using SAP BTP to develop side by side extensions, full stack SAP applications in BTP (Steampunk)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are using In-app Developer extensibility with released objects in S/4HANA (all editions) with RAP (Embedded Steampunk)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using RAP and enhancing your Standard SAP Applications delivered by SAP in S/4HANA system, the recommended approach is Embedded Steampunk.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Customer using S/4HANA can decide whether they want to use new approach (embedded Steampunk) or classic extension approach (BADI) @ Object level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can be done by switching a setting @ object level.</a:t>
            </a:r>
            <a:endParaRPr/>
          </a:p>
        </p:txBody>
      </p:sp>
      <p:sp>
        <p:nvSpPr>
          <p:cNvPr id="1951" name="Google Shape;1951;p113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What is Embedded Steampunk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114"/>
          <p:cNvSpPr txBox="1"/>
          <p:nvPr/>
        </p:nvSpPr>
        <p:spPr>
          <a:xfrm>
            <a:off x="224979" y="788088"/>
            <a:ext cx="1180623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developer in our company how can we ensure or find the released SAP object (CDS views, APIs, RAP business object) so when a requirement comes to me for enhancing standard Fiori Apps or functionality in S/4HANA, I can use the embedded Steampunk for developer extensibility.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using ADT –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appl:sd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api:extend_in_cloud_development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the documentation on </a:t>
            </a: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https://api.sap.com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Sales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0" name="Google Shape;1960;p114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Finding RAP extension objects in ADT and HUB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sp>
        <p:nvSpPr>
          <p:cNvPr id="1963" name="Google Shape;1963;p114"/>
          <p:cNvSpPr/>
          <p:nvPr/>
        </p:nvSpPr>
        <p:spPr>
          <a:xfrm>
            <a:off x="3286100" y="4725144"/>
            <a:ext cx="2664296" cy="7200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I_SalesOrderTP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114"/>
          <p:cNvSpPr/>
          <p:nvPr/>
        </p:nvSpPr>
        <p:spPr>
          <a:xfrm>
            <a:off x="4366220" y="5909463"/>
            <a:ext cx="2664296" cy="7200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R_SalesOrderTP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5" name="Google Shape;1965;p114"/>
          <p:cNvCxnSpPr>
            <a:stCxn id="1964" idx="0"/>
            <a:endCxn id="1963" idx="2"/>
          </p:cNvCxnSpPr>
          <p:nvPr/>
        </p:nvCxnSpPr>
        <p:spPr>
          <a:xfrm rot="5400000" flipH="1">
            <a:off x="4926318" y="5137413"/>
            <a:ext cx="464100" cy="1080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66" name="Google Shape;1966;p114"/>
          <p:cNvSpPr/>
          <p:nvPr/>
        </p:nvSpPr>
        <p:spPr>
          <a:xfrm>
            <a:off x="6454452" y="4712689"/>
            <a:ext cx="2664296" cy="7200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C_SalesOrderManage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7" name="Google Shape;1967;p114"/>
          <p:cNvCxnSpPr>
            <a:stCxn id="1964" idx="0"/>
            <a:endCxn id="1966" idx="2"/>
          </p:cNvCxnSpPr>
          <p:nvPr/>
        </p:nvCxnSpPr>
        <p:spPr>
          <a:xfrm rot="-5400000">
            <a:off x="6504168" y="4626963"/>
            <a:ext cx="476700" cy="2088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68" name="Google Shape;1968;p114"/>
          <p:cNvSpPr/>
          <p:nvPr/>
        </p:nvSpPr>
        <p:spPr>
          <a:xfrm>
            <a:off x="2818048" y="3140968"/>
            <a:ext cx="3600400" cy="100811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SAP Standard Fiori App</a:t>
            </a:r>
            <a:endParaRPr/>
          </a:p>
        </p:txBody>
      </p:sp>
      <p:cxnSp>
        <p:nvCxnSpPr>
          <p:cNvPr id="1969" name="Google Shape;1969;p114"/>
          <p:cNvCxnSpPr>
            <a:stCxn id="1963" idx="0"/>
            <a:endCxn id="1968" idx="2"/>
          </p:cNvCxnSpPr>
          <p:nvPr/>
        </p:nvCxnSpPr>
        <p:spPr>
          <a:xfrm rot="10800000">
            <a:off x="4618248" y="4149144"/>
            <a:ext cx="0" cy="57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Model - Sustainablity Strategy">
      <a:dk1>
        <a:srgbClr val="433835"/>
      </a:dk1>
      <a:lt1>
        <a:srgbClr val="FFFFFF"/>
      </a:lt1>
      <a:dk2>
        <a:srgbClr val="070707"/>
      </a:dk2>
      <a:lt2>
        <a:srgbClr val="FFFFFF"/>
      </a:lt2>
      <a:accent1>
        <a:srgbClr val="75C042"/>
      </a:accent1>
      <a:accent2>
        <a:srgbClr val="F0F6FB"/>
      </a:accent2>
      <a:accent3>
        <a:srgbClr val="243769"/>
      </a:accent3>
      <a:accent4>
        <a:srgbClr val="8FBBE1"/>
      </a:accent4>
      <a:accent5>
        <a:srgbClr val="E3F2D9"/>
      </a:accent5>
      <a:accent6>
        <a:srgbClr val="002060"/>
      </a:accent6>
      <a:hlink>
        <a:srgbClr val="FCD7DB"/>
      </a:hlink>
      <a:folHlink>
        <a:srgbClr val="F0E9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BDBDBD"/>
      </a:accent1>
      <a:accent2>
        <a:srgbClr val="98C536"/>
      </a:accent2>
      <a:accent3>
        <a:srgbClr val="6D6D6D"/>
      </a:accent3>
      <a:accent4>
        <a:srgbClr val="1767AC"/>
      </a:accent4>
      <a:accent5>
        <a:srgbClr val="E5E6E8"/>
      </a:accent5>
      <a:accent6>
        <a:srgbClr val="99C27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1060</Words>
  <Application>Microsoft Office PowerPoint</Application>
  <PresentationFormat>Custom</PresentationFormat>
  <Paragraphs>148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Open Sans</vt:lpstr>
      <vt:lpstr>Cambria</vt:lpstr>
      <vt:lpstr>Corben</vt:lpstr>
      <vt:lpstr>Cooper Black</vt:lpstr>
      <vt:lpstr>Segoe UI Light</vt:lpstr>
      <vt:lpstr>Calibri</vt:lpstr>
      <vt:lpstr>Arial</vt:lpstr>
      <vt:lpstr>Segoe UI</vt:lpstr>
      <vt:lpstr>Quattrocento Sans</vt:lpstr>
      <vt:lpstr>Arial Black</vt:lpstr>
      <vt:lpstr>Office Theme</vt:lpstr>
      <vt:lpstr>2_Office Theme</vt:lpstr>
      <vt:lpstr>3_Office Theme</vt:lpstr>
      <vt:lpstr>SAP BTP ABAP  on Cloud / RAP 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 ON CLOUD  RESTFUL APPLICATION  PROGRAMMING EMBEDDED STEAMPUNK TRAINING</dc:title>
  <dc:creator>anurag</dc:creator>
  <cp:lastModifiedBy>Anubhav Oberoy</cp:lastModifiedBy>
  <cp:revision>85</cp:revision>
  <dcterms:created xsi:type="dcterms:W3CDTF">2023-10-03T21:33:12Z</dcterms:created>
  <dcterms:modified xsi:type="dcterms:W3CDTF">2024-08-02T05:12:41Z</dcterms:modified>
</cp:coreProperties>
</file>