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3"/>
  </p:notesMasterIdLst>
  <p:sldIdLst>
    <p:sldId id="256" r:id="rId5"/>
    <p:sldId id="402" r:id="rId6"/>
    <p:sldId id="276" r:id="rId7"/>
    <p:sldId id="283" r:id="rId8"/>
    <p:sldId id="285" r:id="rId9"/>
    <p:sldId id="284" r:id="rId10"/>
    <p:sldId id="286" r:id="rId11"/>
    <p:sldId id="287" r:id="rId12"/>
    <p:sldId id="288" r:id="rId13"/>
    <p:sldId id="291" r:id="rId14"/>
    <p:sldId id="292" r:id="rId15"/>
    <p:sldId id="293" r:id="rId16"/>
    <p:sldId id="295" r:id="rId17"/>
    <p:sldId id="296" r:id="rId18"/>
    <p:sldId id="297" r:id="rId19"/>
    <p:sldId id="298" r:id="rId20"/>
    <p:sldId id="419" r:id="rId21"/>
    <p:sldId id="409" r:id="rId22"/>
  </p:sldIdLst>
  <p:sldSz cx="12188825" cy="6858000"/>
  <p:notesSz cx="6858000" cy="9144000"/>
  <p:embeddedFontLs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Open Sans" panose="020B0606030504020204"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6.fntdata"/><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2:38.047"/>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7:15:34.918"/>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8.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9.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customXml" Target="../ink/ink2.xml"/><Relationship Id="rId37" Type="http://schemas.openxmlformats.org/officeDocument/2006/relationships/image" Target="../media/image211.png"/><Relationship Id="rId5" Type="http://schemas.openxmlformats.org/officeDocument/2006/relationships/image" Target="../media/image19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ABAP Class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898390"/>
            <a:chOff x="7185683" y="1017588"/>
            <a:chExt cx="2597506" cy="898390"/>
          </a:xfrm>
        </p:grpSpPr>
        <p:sp>
          <p:nvSpPr>
            <p:cNvPr id="51" name="Rectangle 50">
              <a:extLst>
                <a:ext uri="{FF2B5EF4-FFF2-40B4-BE49-F238E27FC236}">
                  <a16:creationId xmlns:a16="http://schemas.microsoft.com/office/drawing/2014/main" id="{D838B753-BCA5-4AB5-BE05-5511E485C43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CDS data models with entities and annotations</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CDS Entities</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AMDP</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9B2EDDB-CDBC-0A6F-643F-1FC4F7A93EB0}"/>
                  </a:ext>
                </a:extLst>
              </p14:cNvPr>
              <p14:cNvContentPartPr/>
              <p14:nvPr/>
            </p14:nvContentPartPr>
            <p14:xfrm>
              <a:off x="760612" y="2417782"/>
              <a:ext cx="360" cy="360"/>
            </p14:xfrm>
          </p:contentPart>
        </mc:Choice>
        <mc:Fallback xmlns="">
          <p:pic>
            <p:nvPicPr>
              <p:cNvPr id="2" name="Ink 1">
                <a:extLst>
                  <a:ext uri="{FF2B5EF4-FFF2-40B4-BE49-F238E27FC236}">
                    <a16:creationId xmlns:a16="http://schemas.microsoft.com/office/drawing/2014/main" id="{79B2EDDB-CDBC-0A6F-643F-1FC4F7A93EB0}"/>
                  </a:ext>
                </a:extLst>
              </p:cNvPr>
              <p:cNvPicPr/>
              <p:nvPr/>
            </p:nvPicPr>
            <p:blipFill>
              <a:blip r:embed="rId5"/>
              <a:stretch>
                <a:fillRect/>
              </a:stretch>
            </p:blipFill>
            <p:spPr>
              <a:xfrm>
                <a:off x="751972" y="24087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 name="Ink 37">
                <a:extLst>
                  <a:ext uri="{FF2B5EF4-FFF2-40B4-BE49-F238E27FC236}">
                    <a16:creationId xmlns:a16="http://schemas.microsoft.com/office/drawing/2014/main" id="{42D1D020-5ED5-F82A-B0EB-A5CC3FA6C658}"/>
                  </a:ext>
                </a:extLst>
              </p14:cNvPr>
              <p14:cNvContentPartPr/>
              <p14:nvPr/>
            </p14:nvContentPartPr>
            <p14:xfrm>
              <a:off x="2884252" y="3841582"/>
              <a:ext cx="360" cy="360"/>
            </p14:xfrm>
          </p:contentPart>
        </mc:Choice>
        <mc:Fallback xmlns="">
          <p:pic>
            <p:nvPicPr>
              <p:cNvPr id="38" name="Ink 37">
                <a:extLst>
                  <a:ext uri="{FF2B5EF4-FFF2-40B4-BE49-F238E27FC236}">
                    <a16:creationId xmlns:a16="http://schemas.microsoft.com/office/drawing/2014/main" id="{42D1D020-5ED5-F82A-B0EB-A5CC3FA6C658}"/>
                  </a:ext>
                </a:extLst>
              </p:cNvPr>
              <p:cNvPicPr/>
              <p:nvPr/>
            </p:nvPicPr>
            <p:blipFill>
              <a:blip r:embed="rId37"/>
              <a:stretch>
                <a:fillRect/>
              </a:stretch>
            </p:blipFill>
            <p:spPr>
              <a:xfrm>
                <a:off x="2866252" y="3823942"/>
                <a:ext cx="36000" cy="360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1954</Words>
  <Application>Microsoft Office PowerPoint</Application>
  <PresentationFormat>Custom</PresentationFormat>
  <Paragraphs>214</Paragraphs>
  <Slides>18</Slides>
  <Notes>16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Corben</vt:lpstr>
      <vt:lpstr>Quattrocento Sans</vt:lpstr>
      <vt:lpstr>Segoe UI Light</vt:lpstr>
      <vt:lpstr>Arial</vt:lpstr>
      <vt:lpstr>Cambria</vt:lpstr>
      <vt:lpstr>Open Sans</vt:lpstr>
      <vt:lpstr>Cooper Black</vt:lpstr>
      <vt:lpstr>Noto Sans Symbols</vt:lpstr>
      <vt:lpstr>Arial Black</vt:lpstr>
      <vt:lpstr>Calibri</vt:lpstr>
      <vt:lpstr>Segoe UI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33</cp:revision>
  <dcterms:created xsi:type="dcterms:W3CDTF">2023-10-03T21:33:12Z</dcterms:created>
  <dcterms:modified xsi:type="dcterms:W3CDTF">2025-02-05T08:02:18Z</dcterms:modified>
</cp:coreProperties>
</file>