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322" r:id="rId34"/>
    <p:sldId id="4895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5/23/2023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0:4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6720 0,'17'0'63,"-17"18"62,0 0-110,0-1-15,-17 1 16,17 0-16,0 35 16,-18 17-1,18-17 1,-18-18-1,18 18 1,-17 53 0,-1 0-1,18 0 1,-18-18 0,1 18-1,-1-18 1,0 0-1,18-35 1,0-18 0,0-17-1,18 0 1,0-1 15,-1-17 0,1 18-31,0-1 16,17 1 15,-17 0-15,17-1 0,0-17-1,18 0 1,0 0-1,-35 0-15,52 18 16,71-18 0,36 18-1,17-1 1,-53-17 0,88 36-1,-17-19 1,-18 1 15,-71 0-15,36-1-1,0 1 1,-36-1 0,-52-17-1,-18 0 1,-36 0-1,1-17 1,-18-1 62,0 1-62,18-1-16,-18 0 15,0 1 1,17-54 0,18-35-1,-35 53-15,36-53 16,-19 1 0,19-72-1,-19 36 1,-17 35-1,18 18 1,-18 35 0,0-17-1,0 34 1,0 1 0,0 17-1,0 1 1,0-1 15,18 18-15,-18-17-1,0-1 1,17 0 0,-17 1-1,-17-1 16,-1 18-15,-17-18 0,-1 18-1,1 0 1,-18 0 0,-35 0-1,-35 0 1,-36-17-1,35 17 17,54-18-32,-54 0 15,-52 1 1,-18-1 0,0 0-1,70 18 1,-17 0-1,18 0 1,35-17 0,17 17-1,36 0 1,-1 0 0,1 0-1,0 0 1,17 0 15,-17-18-15,17 18-1,1 0 1,-1 0 15,0 0-15,1 18-1,-18-1 1</inkml:trace>
  <inkml:trace contextRef="#ctx0" brushRef="#br0" timeOffset="618.04">5292 6685 0,'-18'0'78,"0"0"-78,1 0 15,-19 0 1,19 0-16,-54 0 16,18 18-1,36-18-15,-19 17 16,1 1 0,18 35-1,17 0 1,35-18 15</inkml:trace>
  <inkml:trace contextRef="#ctx0" brushRef="#br0" timeOffset="1102.74">5450 7126 0,'0'0'0,"0"-18"16,0 1 0,-35 17-1,-18 0 1,-35 35-1,35 0 1,0 36 0,53 35-1,35-18 1,18-17 0,53-36-1,-71-18 1,36-34-16,35-18 15</inkml:trace>
  <inkml:trace contextRef="#ctx0" brushRef="#br0" timeOffset="1653.62">5662 7250 0,'0'17'31,"0"1"-15,0-1 0,18 54-1,-18 17 1,0-35 15,0-35-31,0 17 16,-18-17-1,18-36 1,18-35 0,-18-17-1,0-54 1,17 1-1,36 34 1,18 89 0,-18 18-1,-18 17 1,-17 36 0,-36-1 15,-53-17-16,19-35 1,-1 0 0,17-18-1,36-18-15</inkml:trace>
  <inkml:trace contextRef="#ctx0" brushRef="#br0" timeOffset="2117.13">6138 7250 0,'-17'-18'15,"17"0"-15,0 36 31,0 0-15,0 70 0,0-18-1,0 54 1,17-89-16,1 18 16,35 18-1,17-54 1,-17-34-1,36-54 1,-37-35 0,-34-17-1,-18 17 1,0 53 0,0 35 15,18 18-16,-1 18 1</inkml:trace>
  <inkml:trace contextRef="#ctx0" brushRef="#br0" timeOffset="3501.91">7902 7214 0,'0'0'0,"0"-17"16,0 34 46,-17-17-62,17 18 16,-18 0-16,0-1 0,-70 36 31,0-18-15,53 1-1,35-1 1,17-17-16,19-1 16,52 36-1,-18-18 1,-34 1-1,-1-1 1,-18-17 0</inkml:trace>
  <inkml:trace contextRef="#ctx0" brushRef="#br0" timeOffset="4035.34">7779 7408 0,'0'0'0,"-18"0"16,0 0-16,1-17 15,-1 17 1,36 0 15,-18 17-31,88-17 16,53 0 0,88 0-1,1-17 16,-107 17-31,301-18 16,-142 0 0,88 18-1,-88 0 1,-158 0 0,-18 0-1,-89 0 1,-17-17 62</inkml:trace>
  <inkml:trace contextRef="#ctx0" brushRef="#br0" timeOffset="4522.74">9878 7179 0,'0'0'16,"0"-18"-16,0 1 15,-18 17 1,36 17 31,-1-17-32,36 53 1,0 0 0,-17-35-16,16 17 15,19 18 1,-36-35 0,-52 17-1,-1-17 1,-70 17-1,0 18 1,-1 0 0,72-18-1</inkml:trace>
  <inkml:trace contextRef="#ctx0" brushRef="#br0" timeOffset="5270.61">10601 6897 0,'0'0'0,"-18"0"15,18-18 1,0 36 31,0-1-31,0 1-1,0 0 1,0 70-1,0 53 1,0-18 0,0-52-16,0 123 15,0-70 1,0 34 0,-17-34-1,17-54 1,0 19-1,17-37 1,1-34 0</inkml:trace>
  <inkml:trace contextRef="#ctx0" brushRef="#br0" timeOffset="5735.89">10566 8061 0,'0'18'31,"17"-18"-15,1 17 15,0-17-31,52 18 16,89-18 0,105 18 15,177-1-16,-88 18 1,194 1 0,-71-19-1,-176 1 1,-212-18 0,-35 0-1,-70 0 1,-1 0-1,0-18-15,1 18 16</inkml:trace>
  <inkml:trace contextRef="#ctx0" brushRef="#br0" timeOffset="7119.27">10689 6967 0,'0'0'0,"-53"-17"31,36 17-15,-1 0-16,0-18 16,36 18 15,0 0-16,52 0 1,124 0 0,124 18-1,-36-18 1,-123 0-16,193 17 16,213-17-1,-18 0 1,-124 18-1,-194-18 1,-35 18 0,-123-18-1,-53 0 48,-1 17-32,-17 1-31,0 0 16,0-1-1,0 1-15,0 35 16,18 35 0,-1 35-1,1 19 1,0-37-1,-1 19 1,1-1 0,17-17-1,-35-35 1,18 17 0,0-18 15,-18 1-16,0-36 1,-18-17 0,0 0-1,1-18 1,-19 0 0,19 0-1,-36 0 1,-35 0-1,-71 0 1,-70-18 0,17 0-1,-159 1 1,-17-1 15,89 18-15,87 18-1,124-18 1,17 0-16</inkml:trace>
  <inkml:trace contextRef="#ctx0" brushRef="#br0" timeOffset="7687.14">10707 8043 0,'0'0'0,"0"18"46,0 0-30,0-1-16,0 1 16,0 0-1,0 52 1,0-35 0,0-17-16</inkml:trace>
  <inkml:trace contextRef="#ctx0" brushRef="#br0" timeOffset="7937.24">11095 8132 0,'17'0'15,"-17"17"1,0 1 0,18 17-1,0 0 1,-18 1 0,0-19-16,17 1 15</inkml:trace>
  <inkml:trace contextRef="#ctx0" brushRef="#br0" timeOffset="8169.77">11501 8202 0,'17'0'31,"1"0"-15,-1 18-16,-17-1 16,36 19-1,-36-19 1,17 1-16</inkml:trace>
  <inkml:trace contextRef="#ctx0" brushRef="#br0" timeOffset="8403.64">12118 8202 0,'0'0'0,"0"18"15,18-1 1,-18 19-1,0-1 1,0-17 0,17 17-1</inkml:trace>
  <inkml:trace contextRef="#ctx0" brushRef="#br0" timeOffset="8620.44">12524 8255 0,'0'0'15,"35"0"1,-35 18 0,0-1-1,0 19 1,18-1-1,-18 0 1,17-35-16</inkml:trace>
  <inkml:trace contextRef="#ctx0" brushRef="#br0" timeOffset="8854.52">13017 8308 0,'0'0'0,"18"0"0,-18 18 31,0-1-15,18 1-16,-18 17 31,17 0-15,-17-17-16,18 17 15,0-35 1</inkml:trace>
  <inkml:trace contextRef="#ctx0" brushRef="#br0" timeOffset="9054.01">13547 8343 0,'0'0'0,"17"0"0,36 35 31,-53-17-31,18 0 16,-18 17-1,0 0 1,-18-17 0</inkml:trace>
  <inkml:trace contextRef="#ctx0" brushRef="#br0" timeOffset="9225.94">13864 8431 0,'0'0'0,"0"18"0,18-18 15,-18 18-15,17-1 16,1 19-1</inkml:trace>
  <inkml:trace contextRef="#ctx0" brushRef="#br0" timeOffset="9838.1">11307 7426 0,'0'0'0,"-18"0"0,18-18 16,0 36-1,0 0-15,0 35 32,0 17-17,0-35-15,18 18 16,-18 0-16</inkml:trace>
  <inkml:trace contextRef="#ctx0" brushRef="#br0" timeOffset="10255.76">11218 7444 0,'0'0'0,"0"-36"0,-17-17 15,17-17 1,70 35 0,54 17 15,-18 36-31,17 17 31,-88 18-15,-70 0-1,-53-18 1,-53 18 0,53-35-1,70 17 1,71 0 0,17 0-1,36 36 1,0-18-1,-35 0 1,-54-36 0</inkml:trace>
  <inkml:trace contextRef="#ctx0" brushRef="#br0" timeOffset="10722.34">11959 7532 0,'0'0'15,"0"17"1,0 1 0,0 0-1,0-1-15,-17 54 16,17-18-1,0-18 1,17-35 15,-17-18-15,18-17 0,-1-35-1,-17 34-15,36-34 16,-1-36-1,18 35 1,0 89 0,-18 17-1,18 71 1,-18 18 0,1-1-1,-36-70 1,-18-35-1</inkml:trace>
  <inkml:trace contextRef="#ctx0" brushRef="#br0" timeOffset="10887.46">12065 7691 0,'0'0'16,"-18"-18"-16,1 0 15,52 1 16,18 17-15,53 0 0,-53-18-16</inkml:trace>
  <inkml:trace contextRef="#ctx0" brushRef="#br0" timeOffset="11555.11">12559 7514 0,'0'18'47,"0"52"-31,0-34-1,0 34 1,0 1-1,0-36 1,0-53 15,18-17-15,-18 0-16,17-18 16,1-71-1,17 1 1,0 52-1,-17 71 1,17 53 0,1 36-1,-1-1 17,-18 0-17,-17-53 1,0-17-1,0-36 1,0-35 0,18 0-1,0-35 1,35 35 0,-18 36-1,18 52 1,-36 0-1,19 53 1,-1 18 0,-35-35 15,-18-36-15,1-17-16</inkml:trace>
  <inkml:trace contextRef="#ctx0" brushRef="#br0" timeOffset="12755.43">14464 7391 0,'0'0'0,"-35"-36"31,35 19-15,0 34 15,0 1-16,-53 35 1,-18 18 0,36-36-1,0-18-15,17 1 16,0 17 0,36 18-1,35 0 1,0-18-1,35 1 1,-53-36 0</inkml:trace>
  <inkml:trace contextRef="#ctx0" brushRef="#br0" timeOffset="13290.4">14411 7638 0,'0'0'0,"-18"-18"16,18 0 15,18 1 16,0 17-47,17 0 15,0 0 1,0 0-16,89-18 16,140 0-1,107 1 1,-107-1-1,177 1 1,18-1 0,-36 0-1,-52 18 1,-160 0 0,19-17-1,-107 17 1,-87 0-1,-72 0 17,19-18-17,-1 18 1</inkml:trace>
  <inkml:trace contextRef="#ctx0" brushRef="#br0" timeOffset="13638.58">17551 7232 0,'0'0'0,"17"18"31,1-1-15,17-17-1,18 35 1,18 1 0,-36-19-16,36 19 15,-1 34 1,-52 1-1,-71-18 1,0-18 0,-53 18-1</inkml:trace>
  <inkml:trace contextRef="#ctx0" brushRef="#br0" timeOffset="15740.38">18239 6844 0,'0'0'0,"0"18"32,-18-18 61,18-18-77,0 36 31,0-1-47,0 1 15,0 105 1,0-70 0,0 0-16,0 88 15,0 71 1,-18 17 0,-17-17-1,35-89 1,0 18-1,18-35 1,-1-53 15,-17-35-15,36-18 0,-19-18-1,19-17 1,-1 35-1,-18 0 17,19 0-17,52 18 1,71-18 0,-1 0-1,160 17 1,35 1-1,-36 17 1,-140-35 0,-19 0-1,-69 0 17,-54-18-17,-18 1 1,1-1-1,-18-17 1,-18 0 0,-17-54-1,18 19 1,-1-71 0,0-53-1,36-18 1,17-17-1,-17 70 1,17-35 0,-17 18 15,-1 70-15,-17 53-1,0 35-15,-17 1 16,-1-1-1,0 18 17,1 0-17,-1 0 17,1-18-1,-1 18-16,0 0-15,-52-17 16,-19 17 0,-16 0 15,52 0-31,-71-18 16,-123 0-1,-17-17 1,17 17-1,106 18 1,-18 0 0,71 18-1,17 0 1,1-18 0,17 17-1,0 1 1,18-18 15,17 0-15,0 18-1,1-18 1,-1 17 0,-17 1-1,-1 0 1,36 17-1,0 0 1,0 18 0,18 35-1,-18-35 1,18 18 0,-18-1-1,0 1 1,17-18-1,1-36 1</inkml:trace>
  <inkml:trace contextRef="#ctx0" brushRef="#br0" timeOffset="16407.22">19614 6632 0,'-17'18'32,"-1"-1"-17,18 1-15,-35 17 16,0 36-1,35 35 1,0-36 0,35 36 15,35-18-15,19 1-1,-1-19 1,-18-35-1,-34-35-15,17 18 16,35-18 0,-53 0-1,-35-18 1</inkml:trace>
  <inkml:trace contextRef="#ctx0" brushRef="#br0" timeOffset="17073.9">19315 6473 0,'0'0'0,"-18"0"15,0 18 1,1-18-16,-19 35 15,-17 18 1,18 35 15,0 18-15,17-17 0,18 34-1,0 18 1,18 0-1,17 18 1,0-71 0,36 18-1,0-18 1,34-17 0,-16-36-1,34 18 1,1-18-1,17-17 17,-36-18-17,-34 0 1,-36 0 0,-52-18-1,-1 18-15</inkml:trace>
  <inkml:trace contextRef="#ctx0" brushRef="#br0" timeOffset="17907.41">18468 7814 0,'0'-18'16,"0"36"15,0 17-15,0 36-1,18-1 1,-18-34-16,17 70 15,-17-54 1,18 1 0,-18-35-1</inkml:trace>
  <inkml:trace contextRef="#ctx0" brushRef="#br0" timeOffset="18307.34">18486 8114 0,'0'-18'0,"0"36"0,0-53 32,17 35-1,18 0-15,1 0-1,-1 0-15,0-18 16,1 0-1,-19 1 1,-17-19 0,0 19-1,-17-19 1,17 54 31,0 17-47,17 1 15,-17 34 1,18 18 15,-1-35-15,1-35 0,0-18-16</inkml:trace>
  <inkml:trace contextRef="#ctx0" brushRef="#br0" timeOffset="18541.12">18909 7973 0,'0'0'0,"0"-18"0,0 0 0,0 36 47,0 0-47,0 17 15,0 36 1,0-36 15,0 0-31,0 0 16,0-17-16</inkml:trace>
  <inkml:trace contextRef="#ctx0" brushRef="#br0" timeOffset="18891.8">18768 7973 0,'0'0'0,"-18"-18"0,18 0 16,0 1-1,18 17-15,17 0 16,53 0-1,0 17 1,36 36 15,-36 18-15,-70 0 0,-71-1-1,0-35 1,-53 1-1,71-36-15,0 17 16,-18-34 0,53-1-1</inkml:trace>
  <inkml:trace contextRef="#ctx0" brushRef="#br0" timeOffset="19175.41">19385 8008 0,'35'0'16,"-35"18"-1,0-1 1,0 1-1,0 17 1,0 18 0,0 18-1,0-18 1,0-36 0</inkml:trace>
  <inkml:trace contextRef="#ctx0" brushRef="#br0" timeOffset="19557.84">19244 8079 0,'0'0'0,"0"-18"0,-18 0 16,1-17-1,34 0 1,36 17-1,0 18 1,71 18 0,-18 17-1,-36 18 1,-17 0 0,-53 35-1,-35-17 1,-53-36-1,17-17 1,-35-1 15,36-34-15,17-1 0,35 0-16</inkml:trace>
  <inkml:trace contextRef="#ctx0" brushRef="#br0" timeOffset="31367.21">3140 6526 0,'0'18'110,"0"0"-110,0-1 15,0 1 1,-18 0-16,18 34 16,-18 37-1,1-19 1,-1-34-1,18-19-15,0 1 16,0 17 0,0-17-1,18-18 32,-1 0-31,54 0-1,35-18 1,35 18 0,-35-18-1,53 18 1,-18 0 0,0 0-1,-53 0 1,0 0-1,-17 0 1,-36 0 0,-35-17 77,0-1-77,18 18 0,-18-17-16,0-1 15,0 0-15,17 18 16,1-53 0,-18 36-1,0-1-15,18 0 16,-1-17-1,1-18 1,-18 36 0,0-19-1,0 19 1,-18-1 15,1 0-15,-1 18-1,-17 0 1,-1 0 0,-34 0-1,-54 0 1,36 0 0,-71 0-1,1 0 1,16 18-1,72 0 1,-18-18 0,52 17 15,1-17-15,18 0 15,-1 0 47,18-17-62,-18 17-1,1 0 32,-1 17 16,0-17-48,1 0 1,-1 0-1,0-17 79,1 17-78,-1 0-1,1 0 1</inkml:trace>
  <inkml:trace contextRef="#ctx0" brushRef="#br0" timeOffset="32701.28">3104 7144 0,'0'-18'31,"0"36"47,0-1-62,0 1-16,0 0 0,0 17 16,0 35-1,0-34 1,0-19 0,0 19-1,0-1 1,18-35 15,0 0-31,-1 0 16,54-18-1,35 1 1,17 17 0,-35-18-1,36 18 1,-18 0-1,-18 0 1,-18 0 0,-34 0-1,-1 0 17,-53 0-1,1 0 0,17-18-15,0 1-1,-18-1 1,18-17 0,18-18-1,-1 18 1,1 17-1,-18 0 1,0 1 15,18 17-31,-36 0 94,0 0-94,1 0 16,-1 0-16,-35 0 15,-17 0 1,-71 0 0,-18 0-1,18 0 1,88 0-1,0 0 1,70 0 78</inkml:trace>
  <inkml:trace contextRef="#ctx0" brushRef="#br0" timeOffset="33878.87">3122 7673 0,'0'0'0,"0"-18"31,18 18-31,-1 0 47,-17 18-31,0 17-1,0 36 1,0-18 15,0-36-31,0 19 16,0-1-1,0-18 1,18-17 0,17-17-1,1-1 1,69 1 0,19 17-1,35-18 1,-89 18-1,1 0 1,-36 0 0,-53 0 15,1 0-15,-19 0-1,19 0 1,-1 0-1,18-18 1,0 1 0,18-19-1,-1 1 1,1 0 0,0 0-1,-1 17 16,-17 0-15,18 18 0,-18-17-1,-18 17 17,1-18-17,-19 18 1,-69 0-1,-19 0 1,18 18 0,-17-18-1,52 0 1,54 0-16,-1 0 16,36 0 15,17 0-16,0 0 1,-17 0 0</inkml:trace>
  <inkml:trace contextRef="#ctx0" brushRef="#br0" timeOffset="35048.57">3193 8114 0,'0'0'0,"17"0"47,-17 18-47,0-1 15,0 1 1,0 17 0,-17 0-1,17-17 1,0 0 0,0-1-1,17-17 1,1 0-1,17 0 1,18-17 0,0-1-1,0 18 1,-18 0 0,-17 0-1,-1 0 1,1 0-1,0 0 17,-18-18-17,0 1 17,0-1-17,0 0 1,0-17-1,0 18 1,0-1 0,0 0-1,0 36 17,17-18 30,-34 0-15,-1 0-31,0-18-1,1 18-15,-18 0 16,-54 0-1,1 18 1,35-18 0,18 18-1,17-18 1,36 0 0</inkml:trace>
  <inkml:trace contextRef="#ctx0" brushRef="#br0" timeOffset="36080.58">3122 7126 0,'-18'0'31,"36"0"16,0 0-15,-1 0-17,1 0 1,0 0-16,17 0 15,35 0 1,-34 0 0,-1 0-1,-17 0 1,-18 18 15,-18-18-31</inkml:trace>
  <inkml:trace contextRef="#ctx0" brushRef="#br0" timeOffset="43319.5">1305 9084 0,'0'0'0,"-17"-35"32,-1 35-17,18 17 1,0 1-16,0 0 0,0 17 16,0 35-1,0-34 1,0-19 15,-18 1-15,18-36-1,0 1 1,0-54 0,0 1-1,36-54 1,-1 36-1,0 53 1,18 17 0,-18 36-1,1 35 1,34 17 0,-35 18-1,-17 1 1,-18-54 15,0 0-15,0-70 15,35-36-15,-17 1-1,17-36 1,18 35-1,18 71 1,-36 36 0,-17-1-16,17 0 15,18 53 1,-18-17 0,-35-36-1</inkml:trace>
  <inkml:trace contextRef="#ctx0" brushRef="#br0" timeOffset="43734.45">2240 8925 0,'0'0'0,"0"18"0,-18 0 16,-17 17-1,0 0 1,17 36 0,18-1-1,36-17 1,-19-18 0,1-17-16,-1-18 15,36-18 1,0-17 15,-17-53-15,-36 35-1,-53-18 1,0 19 0,17 34-1,19 18 1,17 18-1,0-1-15</inkml:trace>
  <inkml:trace contextRef="#ctx0" brushRef="#br0" timeOffset="44136.28">2417 8961 0,'0'0'0,"0"-18"15,-18 18 1,36 18 15,-18-1-31,35 18 16,18 36 0,-36-18-1,36 17 1,-17-34-1,-1-19 1,-18-52 0,1 17-16,0-34 15,-1-54 1,1 0 0,-18 35 15,18 71-16,-1 36 17,1-19-32</inkml:trace>
  <inkml:trace contextRef="#ctx0" brushRef="#br0" timeOffset="44603.28">3069 8943 0,'0'18'15,"0"-1"1,0 1 0,0 17-16,-17 18 15,17 18 1,-18-19-1,18-16 17,0-54-1,0 0-31,0-34 16,18-54-1,-1 18 1,-17 52-16,35-34 15,18 17 1,18 70 0,-1 72-1,-52-19 1,35 18 0,-35 1-1,-1-54 16</inkml:trace>
  <inkml:trace contextRef="#ctx0" brushRef="#br0" timeOffset="44755.14">3157 9102 0,'-17'-18'16,"34"36"-16,-70-36 15,36 0-15,52 18 31,36 0-15,-1 0 0,-17-17-16</inkml:trace>
  <inkml:trace contextRef="#ctx0" brushRef="#br0" timeOffset="44967.25">3687 9031 0,'0'18'0,"0"-36"0,0 53 16,0-17 0,0 0-1,0 35 1,0-18 0,0 18-1,17-18 1,-17-17-1</inkml:trace>
  <inkml:trace contextRef="#ctx0" brushRef="#br0" timeOffset="45752.47">3898 8996 0,'0'-18'0,"18"18"16,-1 0 0,1 0-1,-18 18 1,18-18-16,-1 17 16,1 19-1,0-1 1,-36-35 15,18-18-15,-18-35-1,1 1 1,34-54 0,-17 70-1,36-34-15,17-18 31,17 88-15,-35 17 0,18 54-1,-17-1 1,-36-17 0,-18 0-1,-17-35 1,-1 0-1,19-36 1,17 0 0,17 1-1,36-1 1,36 18 0,-19 35-1,-35 1 16,-17-1-15,-53 18 0,-36-18-1,1-17 1,34-18 0,-17-18-1,18 0 1,0 1-1,17 17 1</inkml:trace>
  <inkml:trace contextRef="#ctx0" brushRef="#br0" timeOffset="46818.06">4657 9155 0,'0'0'0,"17"0"31,1 0 0,-18 17-31,35 1 16,18 35 0,0-36-1,71 1 1,17-36 15,0-17-15,-35-18-1,-71 18-15,71-53 16,-71 0 0,0-54-1,-17 19 1,-18 70-1,0 35-15,0 1 16,18 17 0,-1 17-1,1 1 1,-18 0 15</inkml:trace>
  <inkml:trace contextRef="#ctx0" brushRef="#br0" timeOffset="47252.05">5362 8731 0,'0'0'0,"0"-17"31,0-1-15,18 0-1,-1 1-15,19-19 16,-1-34 0,18 17-1,-35 18 1,-1 17-1,1 18 1,0 0 0,-1 53-1,1 35 1,-1-35 0,1 35-1,-18-17 1,18-36-1,-18 0 1</inkml:trace>
  <inkml:trace contextRef="#ctx0" brushRef="#br0" timeOffset="59557.77">12188 8819 0,'0'-17'16,"0"-1"62,-17 18-78,-1 0 16,1 0-1,-1 0-15,0 0 16,1 0-16,-1 0 0,-35 0 15,-17 35 1,-1-17 15,36 17-15,17 1 0,36-19-1,52 1 1,18 17-1,-35-17 1,36-1 0,-19 19-1,-35-1 1,-52-17 0,-1-1-1,-52 19 1,-1-36-1,-17 17 17,53-17-17,-18-17 1,35-1 0,18 0-1</inkml:trace>
  <inkml:trace contextRef="#ctx0" brushRef="#br0" timeOffset="60024.28">12065 8678 0,'0'0'0,"0"-17"0,0-1 0,0 0 16,-18 36 31,18 0-31,0 35-1,0-36-15,0 54 16,0 35-1,0-1 1,0-16 0,-17-36-1,17 17 1,0-17 0,0 0-1,0-18 1,0-17-1,17-18 32,-17-18-47</inkml:trace>
  <inkml:trace contextRef="#ctx0" brushRef="#br0" timeOffset="60473.41">12647 8819 0,'0'-17'0,"0"34"47,-18 1-32,18 0-15,0 17 16,-17 36 0,-1 17-1,1 0 1,17-35 0,0-18-1,0-17 1</inkml:trace>
  <inkml:trace contextRef="#ctx0" brushRef="#br0" timeOffset="60974.05">12577 8802 0,'0'0'0,"0"-18"0,-36 1 31,19 34-15,-1-17 0,0 35-1,1 1 1,-1-19-1,18 1 1,-18 0 15,36-18-15,0-18 0,-1 0-1,1-17 1,35-18-1,0 18 1,-36 17 0,1 18-16,0 0 15,17 36 1,0 16 0,18 19-1,-18-18 1,-17-35-1</inkml:trace>
  <inkml:trace contextRef="#ctx0" brushRef="#br0" timeOffset="62109.05">18344 8943 0,'0'0'0,"18"0"0,0-18 16,-18 1 0,17-1-1,-17 0 1,-17 1 0,-1-19-1,-17 36 1,-18 0-1,0 18 1,-18 17 0,36 1-1,53-1 1,17 0 0,71 18-1,-53-35-15,35-1 16,35 36-1,-52-17 17,-53-19-17,-36 18 1,-70-35 0,-18 18-1,35-18 1,-34-35-1,87 17 1</inkml:trace>
  <inkml:trace contextRef="#ctx0" brushRef="#br0" timeOffset="62406.75">18274 8696 0,'0'-18'15,"0"36"-15,0-53 0,0 17 16,0 0 0,0 36-1,0 0 1,18 52 0,-1 18-1,-17 36 1,18 17-1,-1-35 1,-17-36 0,18-17-1</inkml:trace>
  <inkml:trace contextRef="#ctx0" brushRef="#br0" timeOffset="62793.02">18856 8784 0,'0'0'0,"18"-17"32,-1 17-32,1 0 15,0 17 1,-18 18 0,17-17-16,-17 35 15,-17 53 1,-19 17 15,19-17-15,17-53-1,0 0 1,0-35 0</inkml:trace>
  <inkml:trace contextRef="#ctx0" brushRef="#br0" timeOffset="63024.32">18715 9190 0,'0'0'0,"-18"0"16,36 17 15,-1 1-15,1 0-16,35-1 15,-35 1 1,35 0 0,35 17-1,-35-35-15</inkml:trace>
  <inkml:trace contextRef="#ctx0" brushRef="#br0" timeOffset="63194.61">19191 9225 0,'0'0'0,"-18"-18"32,1 18-32,-1 0 15,-17 18 1,-36 17 0,-34 18-1</inkml:trace>
  <inkml:trace contextRef="#ctx0" brushRef="#br0" timeOffset="70678.5">17886 7038 0,'0'0'0,"0"-18"15,-35-70 16,17 88-31,-17-35 16,-18 17 0,-88-35-1,-71 0 1,-17-17 0,17 34-1,106 1 1,-70 18-1,17-1 1,-53 18 0,36-18-1,-89 18 17,54 0-17,34 0 1,71 18-1,36 0 1,-18 17 0,0 18-1,-18 0 1,35-18 0,-17 18-1,0-18 1,35 0-1,0 1 1,18-19 0,-18 1-1,35 0 1</inkml:trace>
  <inkml:trace contextRef="#ctx0" brushRef="#br0" timeOffset="71044.98">14711 6667 0,'0'18'31,"0"0"-31,0-1 16,-18 1-16,1 35 15,-19-18 1,36-17 0,-17 17-1,-19 18 1,19-18-1,-1 1 1,18-19 0,18 1-1,52 17 1,18 0 0</inkml:trace>
  <inkml:trace contextRef="#ctx0" brushRef="#br0" timeOffset="72268.78">10513 6985 0,'0'0'0,"-18"-18"32,18 1-17,-18-1-15,-17-17 16,-53 0 0,-53-1-1,-35-17 16,52 36-15,-52-19 0,-18 1-1,-18 35 1,71-18 0,70 18-16,-87 18 15,-72 0 1,19 17-1,17 0 1,70 1 0,-35-1-1,36-17 1,52 17 15,36-35-15,35 17-16,0 1 31,0-36 0</inkml:trace>
  <inkml:trace contextRef="#ctx0" brushRef="#br0" timeOffset="72628.25">7691 6667 0,'0'18'15,"17"-18"1,-17 18-16,0-1 15,0 19 1,0-1 0,-17-17-16,-1 35 15,-17 17 1,17 1 0,18-1-1,18-35 1,35 1-1,70-19 1,0-17 0</inkml:trace>
  <inkml:trace contextRef="#ctx0" brushRef="#br0" timeOffset="83034.72">20973 8026 0,'0'-18'31,"-18"18"-31,0 0 15,1 0-15,-1 0 16,-17 0 0,-18 0-1,18 0 1,-36 18 0,18-18-1,18 17 1,0 1-1,17 0 17,0-1-17,18 1 1,-17 0 0,34-1-1,19 1 1,52-1-1,18-17 1,17 18 0,-52-18-1,17 0 1,-18 0 0,-52 0-1,0-18 1,-18 1 31,0-1-32,-18 1 1,0-1 0,-17-17-1,-35 17 1,17 18-1,17-18 1,1 18 0,17 0-1,-17 0 1</inkml:trace>
  <inkml:trace contextRef="#ctx0" brushRef="#br0" timeOffset="83399.97">20585 8149 0,'0'0'0,"0"18"16,0 17 0,0-17-16,17 52 15,-17 18 1,-17-17-1,17-36 1,-18 18 0,0 18-1,18-36 1</inkml:trace>
  <inkml:trace contextRef="#ctx0" brushRef="#br0" timeOffset="83784.98">20585 8520 0,'0'17'16,"0"1"15,17-18-31,18 17 16,18-17 0,53 18-1,0-18 1,-35 18-1,-54-18 1,1 0-16,0 0 16,-1-18-1</inkml:trace>
  <inkml:trace contextRef="#ctx0" brushRef="#br0" timeOffset="84274.57">21149 8273 0,'0'-18'15,"0"36"32,0-1-31,0 1-1,0 0 1,0 34 0,0-16-1,0 34 1,0 1 0,0-36-1,0-17 1,0-1-1,0-34 32,-18 17-31</inkml:trace>
  <inkml:trace contextRef="#ctx0" brushRef="#br0" timeOffset="102783.54">15769 7955 0,'0'0'0,"18"0"31,-1 0-31,1 0 31,-18 18 32,0-1-47,0 1-1,0 0 1,0-1-16,0 1 15,0 17 1,0 1 0,0-1-1,0 0 1,35 0 15,-17 1-15,0-1-1,-1-35 1,1 18 0,17-1-1,0 1 1,-17-1 0,0-17-1,-1 0 1,1 0 31,-18 18-16,18-18 0,-36 0 375,0 18-390,1-18 0,17 17-16,-18-17 31,18 18-15,-18 0-1,1-18 1,-1 17-1,1 1 1,17 0 0,-18-1-1,18 1 1,-18-1-16,18 19 16,-17-19-1,17 1 1,-18 17-1,18 1 1,0-19 0,-18 19 15,18-19-15,0 18-1,0-17 1,-17 0-1,17 17 1,0-17 0,0-1-1,0 1 1,0 17 0,0-17-1,0-1 1,0 1 15,0 0 32,17-18 62,1 0-94,0 0-16,-1 0-15,1 0 16,0 0 0,17 0-16,0 0 31,18 0-15,-18 0-1,18 0 1,0 0-1,-18 0 1,18 0 0,0 0-1,0 0 1,-35 0 0,17 0-1,0 0 1,-17 0-1,0 0 1,-1 0 15,1 0 1,0 0 14,-1 0 17,-17-18 31,0 0-79,0 1 1,0-1 0,0 1-16,0-1 15,0 0 1,0-17-1,0-18 1,-17 35 0,-1-34-1,0 16 1,-17-17 0,17 36-1,1-1-15,-1 0 16,0 1-1,1-19 1,17 19 15,-18-1-15,18 1 0,-17-1-1,-1 0 1,0 18-1,18-17 1,-17-1 0,17 0 15,-18 18-15,0 0 30,18-17-30,-17 17 15,17-18-15,-18 18 31,36 0 250,-18-18-282,17 18-15,1-17 16,0 17 0,-18-18-16,17 18 15,1-17 1,0 17-1,-1-18 1,18-17 15,-35 17-15,18 18-16,0-18 16,-1-17-1,1 0 1,0 17-1,-18 1 1,17-1 0,-17 0-1,18 1 1,-18-1 0,0 0 15,18 18 0,-18-17-15,0-1 31,0 0-1,0 1-14,0-1 155,-18 18-93,18-18-63,-18 18 63,18-17-63,-17 17-15,-1 0-1,-17 0 1,17 0 0,-35-18-1,18 18 1,-18 0 0,18 0-1,-36 0 1,1 0-1,-19 0 1,36 0 0,1 0 15,34 0-15,0 0-1,1 0 1,-19 0-1,19 0 1,-1 0 0,-17 0-1,35 18 1,-35-18 0,17 0-1,-17 0 1,17 0-1,0 0-15,1 0 32,-1 0-1,0 0-15,1 0-1,34 0 79,1 0-78,0 0-16,17 0 15,-17 0-15,52 0 16,-35 0-16,36 0 15,52 0 1,1 0 15,-1 0-15,-34 0 0,16 0-1,1 0 1,-18 17-1,-52-17 1,17 0 0,0 0-1,-18 0 1,-18 0 0,1 0 15</inkml:trace>
  <inkml:trace contextRef="#ctx0" brushRef="#br0" timeOffset="103960.54">15557 9102 0,'18'0'109,"0"0"-93,-1 0-1,1 0-15,0 0 0,-1 0 16,36 0 0,53 0-1,-18 0 1,0 0-1,-35 0 1,36 0 0,-1 0-1,-35 0 1,-18 0-16,18 0 16,-18 0-1,18 0 1,0 0-1,-18 0 17,-17 0-32,17 0 15,18 0 1,0 0 0,18 0-1,-36 0 1,35 0-1,-34 0 1,-19 0 0,1 0-1,0 0 1,-1 0 0,-34 0 15,17-18-31</inkml:trace>
  <inkml:trace contextRef="#ctx0" brushRef="#br0" timeOffset="126148.79">17727 6227 0,'0'0'15,"-35"-18"1,52 36 15,1-1-15,17 36 0,106 88-1,71 71 1,53 70-1,-71-70 1,-88-89-16,141 107 16,70 105-1,-17-53 1,-159-123 0,53 35-1,-71-71 1,-52-52-1,-36-71 17,-17-18-17,-18-35-15</inkml:trace>
  <inkml:trace contextRef="#ctx0" brushRef="#br0" timeOffset="126683.1">20302 6597 0,'0'-35'0,"0"70"16,0-88-16,0 35 0,0 1 15,0-19 1,-35 36 0,0 36-1,-71 52 1,-53 88-1,-52 71 1,-54 88 0,53-88-1,-105 106 1,35-53 0,88-71-1,70-52 1,71-107-1,18 18 17,0-35-17,35-35 1,-18-18 0,0 0-16</inkml:trace>
  <inkml:trace contextRef="#ctx0" brushRef="#br0" timeOffset="129850.31">13705 8908 0,'0'0'16,"0"-18"-16,0 0 31,0 1 32,-17 17-48,-19 0 17,19 0-32,-18 0 15,-36 17 1,18 1 0,0 17-1,18-35 1,17 18-16,1-18 15,-1 18 1,18-1 0,18-17 15,17 18-15,35-1-1,36-17 1,-35 18-1,-18-18 1,17 0 0,1-18-1,-1 1 1,-52-1 0,0 18-1,-18-17 1,-36-1-1,19 0 1,-1 18 0,-17-17-1,17 17 1,1 0 0,-19 0 15,19 0-31,-1 17 15</inkml:trace>
  <inkml:trace contextRef="#ctx0" brushRef="#br0" timeOffset="130751.4">13494 8943 0,'0'0'16,"0"-18"-16,-18 18 31,18 18-15,0 0-1,0-1 1,0 36 0,0-18-1,0 54 1,-18-19 0,1 1-1,17-36 1,-18-17-16,18 35 15,-17-36 1,17 1 0,17-18 15,1-18-15,17 18-1,36 0 1,-18 0-1,-18 0 1,53 18 0,18-1-1,-36-17 1,-17 0 0,-35 18-1,-18-36 16,18 1-15,-18-1 0,0 1-16,0-1 15,0-17 1,0-36 0,-18 18-1,0 18 1,18-18 15,-17 18-15,17-1-1,0 1 1,0 17 0,0 1-1,17 17 16,-17 17-15,0 1 0</inkml:trace>
  <inkml:trace contextRef="#ctx0" brushRef="#br0" timeOffset="145439.74">14199 9349 0,'18'0'31,"0"0"-15,-18 17 0,17-17-1,-17 18-15,18-18 16,-1 18 0,36 17-1,0 0 1,-35-17-16,53 17 15,34 36 1,36 17 0,1-18-1,-19-17 1,71 18 0,0-1-1,18-17 1,17 0-1,-70-35 1,105 35 0,19-36 15,-36 1-15,-71-18-1,71 18 1,0-36-1,17-17 1,1-1 0,-106-16-1,88-19 1,-18-17 0,0 17-1,-52 1 1,52-19-1,0-16 1,-35 34 15,-35 1-15,-88 34 0,-1-17-1,-17 0 1,-18 18-1,1 0 1,-19 17 0,19 18-1,-36-17 17</inkml:trace>
  <inkml:trace contextRef="#ctx0" brushRef="#br0" timeOffset="145889.44">19932 9102 0,'0'0'0,"-18"0"15,36 0 32,0 0-31,-1 0 0,1 0-16,-1 0 0,19 0 15,34-18 1,-34 18-1,-19-18-15,19 18 32,16-17-17,-34 17 1,-18 17 0,0 1-1,0 53 1,0-1-1,0 18 1,0-17 0,-18-18-1</inkml:trace>
  <inkml:trace contextRef="#ctx0" brushRef="#br0" timeOffset="147975.47">17198 10425 0,'0'-18'0,"0"0"15,18 18 1,-18-17-16,0 34 47,0 1-47,17 0 15,-17 34 1,18 1 0,-1 0-1,1-17 1,0-36-1,-18-18 17,-18 0-17,-17-52 1,17 34 0,18 1-16,-17-18 15,-1 0 1,36 0-1,34 18 1,1 35 0,36 0-1,-19 18 1,1 17 0,-54-17-1,-17-1 1,-35 19-1,-18-1 17,0-17-17,18-1 1,53 1 15,52-1-15,18 1-1,-52 0 1,17-1 0,-71 1-1,-17 0 1,-18-18 0,0 0-1,17 0 1,19 0-1</inkml:trace>
  <inkml:trace contextRef="#ctx0" brushRef="#br0" timeOffset="148491.29">17709 10425 0,'18'0'0,"-36"0"0,54 0 0,-19-18 16,1 18 15,-18-18-15,-18 18 0,1 0-16,-19 36 15,-16-19 1,34 1-1,18 17 1,0-17 0,18-1-1,17 1 1,35-18 0,-34-18-1,17-17 1,-36-18-1,-17 18 1,0 0 0,0 52 15,0 36-15,18-18-1,-1 1 1,19-1-1,-19-35 1</inkml:trace>
  <inkml:trace contextRef="#ctx0" brushRef="#br0" timeOffset="149308.84">18186 10407 0,'0'0'16,"0"-18"-16,-18 18 0,18-17 16,-35-1-1,17 18 1,0 0 0,1 0-16,-1 35 15,18 1 1,0-1 15,35 0-15,18-17-1,18-18 1,0-18 0,-19-35-1,-34-17 1,-18-1-1,-35-17 1,17 35 0,18 35-1,0 71 17,18 18-17,-18-1 1,17-52-1,-17 0 1,0-1 0,36 1-1,-19-53 1,36-1 0,-35 1-1,0 0 1,-1 35-1,-34 17 1,-19 19 0,19-36-16,-19 35 15,-17-17 1,53-1 0,18-34 15,0 17-16,17 0 1,36 0 0,-19 17-1,1 19 1,0-1 0,-35-18-1</inkml:trace>
  <inkml:trace contextRef="#ctx0" brushRef="#br0" timeOffset="150009.01">18627 10266 0,'0'-18'16,"0"1"15,0 34-15,17 1 15,19 35-15,-1-36-1,18 19 1,0-36-1,-18 17 1,0-34 0,-17-19-1,-18 1 1,-18-18 0,1 18-1,-1 17 1,0 18 15,18 18-15</inkml:trace>
  <inkml:trace contextRef="#ctx0" brushRef="#br0" timeOffset="150525.31">19050 10283 0,'0'18'63,"18"-18"-63,-18 18 0,17-1 15,-17 1-15,18 17 16,17 36-1,0-18 17,-17-36-17,0 1 1,-36-53 15,0-1-15,1 1-16,-36-35 15,18 17 1,35-35 0,35 35-1,18 35 1,0 18 0,17 35 15,-17 1-16,-35-1 1,-18-18 0,-53 1-1,-18-18-15</inkml:trace>
  <inkml:trace contextRef="#ctx0" brushRef="#br0" timeOffset="175985.76">3563 11553 0,'18'0'16,"-18"-17"31,-18 17-32,18-18-15,-18 18 16,1-17-16,-1 17 16,-35-18-1,0 36 16,36-1-31,-72 36 16,37 0 0,16 53-1,36-18 1,18-53 0,52 1-1,72-36 1,-1-36-1,-106 19-15</inkml:trace>
  <inkml:trace contextRef="#ctx0" brushRef="#br0" timeOffset="176418.76">3810 11695 0,'0'0'0,"0"17"63,0 1-63,0-1 15,0 1 1,0 0-16,0-1 15,18 1 1,-1 0 0,19-18-1,-1-36 1,-18 19 0,1-36-1,-36 0 1,-17 18 15,18 35-15,-1 0-16,0 17 15,1 1 1,17 0-16</inkml:trace>
  <inkml:trace contextRef="#ctx0" brushRef="#br0" timeOffset="176835.34">4269 11659 0,'0'0'0,"0"-17"15,-18 17-15,18-18 16,-18 18-1,-17-18 1,17 18 0,1 18-16,-19 0 15,1-1 1,35 19 0,0-19-1,53 1 1,18-1-1,-18 1 1,-18 0 0,0-1-1,-52 1 1,-36 0 0,17-18 15,1-18-31</inkml:trace>
  <inkml:trace contextRef="#ctx0" brushRef="#br0" timeOffset="177136.42">4498 11395 0,'0'17'31,"18"-17"-31,-1 36 16,-17-1-16,18 18 16,-1 53 15,-17-53-16,18-1 1,0-34 0,-1 0-16</inkml:trace>
  <inkml:trace contextRef="#ctx0" brushRef="#br0" timeOffset="177302.2">4445 11624 0,'0'0'0,"-18"0"32,36 0-17,0 0-15,-1-18 0,36 18 16,-18 0 0</inkml:trace>
  <inkml:trace contextRef="#ctx0" brushRef="#br0" timeOffset="177752.94">5133 11571 0,'0'0'0,"-35"0"31,17 18-15,18-1-1,-18 1-15,18 17 16,0 18 0,0-18-1,0-17 1,18 0-1,17-1 1,18-17 0,0-53-1,-35-17 1,-18 17 0,-36 18-1,19 17 1,-1 18-1,18 18 1</inkml:trace>
  <inkml:trace contextRef="#ctx0" brushRef="#br0" timeOffset="178169.72">5644 11377 0,'-17'-18'16,"34"36"-16,-52-53 0,18 17 0,-19-17 15,1 17 1,0 18 0,-1 36-1,36-19-15,-17 36 16,-1 71 0,18 17 15,35-18-16,-17-35 1,0 36 0,-18-54-1,-36-34 1,19-54 0</inkml:trace>
  <inkml:trace contextRef="#ctx0" brushRef="#br0" timeOffset="178304.25">5292 11747 0,'17'-17'0,"-34"34"0,70-52 16,-36 18-16,18-1 15,54 0 1,-1 18 0</inkml:trace>
  <inkml:trace contextRef="#ctx0" brushRef="#br0" timeOffset="178969.8">6103 11501 0,'0'35'31,"0"-18"-15,0 1-16,0 17 15,18 36 1,-18-18 15,0-36-31,0 1 31,0-36-15,-18 1 0,18-36-1,-18-53 1,1 0 0,52 18-1,0 53 1,-17 17-16,53 18 15,34 0 1,-34 35 0,-36 18-1,-52-17 1,-54 17 0,-17-1 15,35-34-16,35 0 1,18-1 0,36 19-1,16 17 1,19-1 0,-36-34-1,36 17 1,-54-35-16</inkml:trace>
  <inkml:trace contextRef="#ctx0" brushRef="#br0" timeOffset="179420.02">6579 11501 0,'0'0'31,"0"17"-31,0 1 16,0-1 0,0 36-1,0-17 1,0-19-16,-17 36 16,17-35-1,-18-18 1,18-35 15,18-36-15,17-17-1,0 0 1,0 70 15,1 18-31,17 35 31,-36-17-31,19 17 16,-1 36 0,0-36-1,-17 18 1</inkml:trace>
  <inkml:trace contextRef="#ctx0" brushRef="#br0" timeOffset="180188.31">6632 11589 0,'0'0'0,"-17"0"16,34 0 15,18 0-15,36-18-1,0 0 1,-54 18-16,54-35 16,-1 0-1,-34 17 1,-19-17 0,-17 53 15,0 17-16,0 18 1,0-18 0,0 0-16,0 1 15,0-1 1,0-17 15,0-1-15,0-34-1,0-36 1,18-18 0,-18-17-1,18 35 1,-18 35 0,35 36-1,0 35 1,0 0-1,-35-36 1,18 1-16,-18 0 16,18-36 15,-1-17 0,1 0-31,0-1 16,17-34-1,0 52 1,18 53 0,-18 36-1,-17-18 1,0 35 0,-1-35-1</inkml:trace>
  <inkml:trace contextRef="#ctx0" brushRef="#br0" timeOffset="180636.71">8220 11448 0,'0'0'0,"0"-18"0,0 0 15,0 1-15,0-1 16,-36-17-1,1 52 1,0 1 0,0 0-16,-18 52 31,17-17-31,36 18 31,18-1-15,53-34-1,-18-36 1,70-18 0,-52-17-16</inkml:trace>
  <inkml:trace contextRef="#ctx0" brushRef="#br0" timeOffset="181023.27">8449 11536 0,'0'0'0,"0"-18"0,18 1 15,-36-19 1,-17 19-1,17 17 1,-35 17 0,18 1-1,17 35 1,1-18 15,17 0-15,17 1-1,19-36 1,-1 0 0,0-18-1,0-17 1,-17-1 0,-18 54 30,0 0-46,18-1 16,-18 19 0,35-19-1</inkml:trace>
  <inkml:trace contextRef="#ctx0" brushRef="#br0" timeOffset="181839.61">8661 11465 0,'0'0'0,"0"-17"16,0-1-1,0 36 1,0-1 0,17 19-1,-17-19-15,0 18 16,0 1-1,0-19 1,18-34 31,-18-1-31,18-17-16,17-18 31,0 35-16,-17 18 1,-1 0 0,1 36-1,0-1 1,-1-35 0,-17 17-16,18-17 31,0-17-16,-1-1 1,1 1-16,0-1 16,-1 36 15,-17 17-15,18 0 15,-1 0-16,1-17 1,35-18 0,-18-18-1,1 18-15,-1-35 16,0 17-16,0-17 16,-17-18-1,-18 18 1,-18 35-1,1 0 1,-19 35 0,19 18-1,-1 0 17,36-35-17,17 17 1,-17-35-16</inkml:trace>
  <inkml:trace contextRef="#ctx0" brushRef="#br0" timeOffset="182422.52">9807 11553 0,'0'0'0,"-17"0"0,-1-17 32,0-1-17,18 1-15,-35-1 16,0 0 0,-1 1 15,1 34-16,18 19 1,-19 16 0,36-16-1,18-1 1,17-35 0,0 0-16,18-18 15,36-17 1,-37-53-1,-16 0 1,-36 17 0,0-17 15,0 53-15,0 52-1,0 36 1,-18 0-1,18 53 1,0-35 0,18-1-1,-1-52 1,19-18-16</inkml:trace>
  <inkml:trace contextRef="#ctx0" brushRef="#br0" timeOffset="183355.61">10178 11536 0,'0'-18'0,"0"36"0,-18-53 16,-17-1-1,17 19 1,0 17 15,18 17-15,0 19-1,0 16 1,0-34 0,18-18-16,0 18 15,17-1 1,0-34 0,1-1-1,-19-17 1,-17 0-1,-53-18 1,18 35 0,0 18 15,70 18 0,36-18-15,-1 0-1,-35 0 1,18-18 0,-17 18-1,-36 18 17,-18-1-17,18 19 1,-18-1-1,18 0 1,18-17 0,0-18-1,34 0 1,1-18 15,-17-35-15,-1 0-1,-17 18 1,-1 17 0,-17 36-1,18 0 1,-18 35 0,18-18-1,-1-18 1,1 1-1,-1-18-15,19-18 16,-1 1 0,0-18 15,-17-1-15,-36 1-1,-17 17 1,17 18-1,1-17 1</inkml:trace>
  <inkml:trace contextRef="#ctx0" brushRef="#br0" timeOffset="183922.28">10954 11395 0,'17'-18'15,"1"18"17,0 0-32,-1 0 15,-17 18 1,18-1 0,17 36-1,-17 0 1,-18-18-1,0-17 1,-18-18 0,18-35 15,18-18-15,17 18-1,18-1 1,-18 19-1,1 34 1,-19 1 0,-17 35-1,18-18 1,-18 0 15,0-17-15,18 0-1,-1-18 1,18 0 0,18-18-1,-17 0 1,-19 1-16,-17-1 0</inkml:trace>
  <inkml:trace contextRef="#ctx0" brushRef="#br0" timeOffset="203064.24">2769 10248 0,'0'18'47,"0"-1"-47,0 1 15,-17 53 1,17 17-1,0 0 1,0-53-16,0 36 16,0 17-1,0-17 1,0-18 0,17-53-16</inkml:trace>
  <inkml:trace contextRef="#ctx0" brushRef="#br0" timeOffset="203545.98">2716 10619 0,'18'0'31,"0"0"-31,-1 0 16,1 0-16,35-18 16,53 0-1,-36 1 1,-34 17-16,16-18 16,-34 0-1,-18 1 1,-35-19-1,17 1 1,-17 0 0,17 17-1,18 36 17,18 35-17,0 0 1,-1 70-1,-17-52 1,0 17 0,0-35-1,0 0 1,18-53-16</inkml:trace>
  <inkml:trace contextRef="#ctx0" brushRef="#br0" timeOffset="203845.3">3387 10319 0,'0'0'0,"0"17"31,0 1-31,0 0 16,-18 52 0,18-35-16,-35 36 15,17-36-15,0 54 16,-17 16 0,18-52-1,17 18 1,17-71-1</inkml:trace>
  <inkml:trace contextRef="#ctx0" brushRef="#br0" timeOffset="204465.81">3598 10495 0,'0'-18'16,"0"36"-1,0 0 1,0 35 0,0-36-16,0 54 15,0-1 1,0 1-1,0-53 1,0-1 0,36-52-1,-1-36 1,0 1 15,0 35-15,1-1-1,-1 54 1,0 35 0,1 17-1,-1-34 1,0 17 0,18-53-1,0-18 1,-35 0-1,17-52 1,-35-36 0,-18 18-1,1 52 17,-1 1-17,0 70 16</inkml:trace>
  <inkml:trace contextRef="#ctx0" brushRef="#br0" timeOffset="210766.44">2716 11889 0,'18'0'16,"0"0"-1,-1-18 1,1 18 0,35-35-1</inkml:trace>
  <inkml:trace contextRef="#ctx0" brushRef="#br0" timeOffset="211432.58">2646 12823 0,'-18'0'0,"18"18"16,18-18 15,-1-18-15,1 18-16,53-17 16,-54-1-16</inkml:trace>
  <inkml:trace contextRef="#ctx0" brushRef="#br0" timeOffset="214116.4">3052 13000 0,'0'0'0,"0"-18"16,35-35-1,-18 36-15,19-36 16,17 0 0,-18 18-1,-17 17 1,-1 18-16,1 18 15,17 17 17,-35 18-17,18 0 1,-36-18 0,0-17-1,18-36 16,18-35-15,-18 18 0,35-53-1,18 17 1,18 36 0,-36 35-1,53 35 1,-52 18-1,-1 17 17,-35-34-17,-18-1 1,1-17 0,17-36 15,0-17-16,17-53 1,36 35 0,-18 35-1,18 36 1,-17 17 0,-1 18-1,-17 0 1,-1 0-1</inkml:trace>
  <inkml:trace contextRef="#ctx0" brushRef="#br0" timeOffset="214515.96">4039 12700 0,'0'0'0,"18"0"16,-18 18-1,0 35 1,18-18 0,-1 18-1,1-18 16,-1 0-31,1-35 32,17 0-17,1-53 1,-19 18 0,-17 0-16,0-18 15,0-18 1,-17 36-1,17 17 1</inkml:trace>
  <inkml:trace contextRef="#ctx0" brushRef="#br0" timeOffset="-214713.12">4551 12506 0,'0'-18'32,"0"36"-17,17 35 1,1 0-1,0 53 1,17-1 0,-17-34-1,-1-53 1</inkml:trace>
  <inkml:trace contextRef="#ctx0" brushRef="#br0" timeOffset="-214480.43">4851 12541 0,'0'0'0,"0"18"16,0 0-16,0 17 15,17 18 1,19 35-1,-1 0 1,-17-35 0,-18-18-1</inkml:trace>
  <inkml:trace contextRef="#ctx0" brushRef="#br0" timeOffset="-214279.9">4815 12806 0,'0'0'15,"-35"-35"-15,17 17 32,54 0-17,-19 18-15,54 0 16,52 0 0,-17 0-1,18-17 1,-89 17-16</inkml:trace>
  <inkml:trace contextRef="#ctx0" brushRef="#br0" timeOffset="-214078.97">5239 12682 0,'-36'0'16,"72"0"-16,-89 0 16,53 18-1,17 0-15,1-1 16,0 54-1,17-18 17,-35 0-17,18-36 1</inkml:trace>
  <inkml:trace contextRef="#ctx0" brushRef="#br0" timeOffset="-213926.34">5203 12435 0,'18'18'0,"-18"0"15,0-1 1</inkml:trace>
  <inkml:trace contextRef="#ctx0" brushRef="#br0" timeOffset="-213546.28">5891 12700 0,'0'0'0,"-17"0"0,-54-35 31,54 35-31,-19 0 16,-17 0-1,0 35 1,36 0-1,-1-17 1,1 17 0,-1 36-1,18-36 1,53 0 0,0-35-1,17 0-15</inkml:trace>
  <inkml:trace contextRef="#ctx0" brushRef="#br0" timeOffset="-213178.72">6350 12647 0,'0'0'0,"-18"0"15,1 0-15,-1 0 0,-17 0 16,-18 18 15,0 17-15,35 36-1,18-19 1,0-34-16,36 17 16,17 1-1,35-36 1,0-36-1,-53 1 1,0-18 0,-52-17-1,-18-1 1,17 53 0,0 1-1</inkml:trace>
  <inkml:trace contextRef="#ctx0" brushRef="#br0" timeOffset="-212842.43">6526 12629 0,'0'0'0,"18"-17"31,0 17-31,-1 0 15,89 17 1,-35 1 0,-1 35-1,-34-18 1,-19 1 0,-34-19-1,-19 1 1,1-36 15,17-17-15,18-53-1,53 17 1</inkml:trace>
  <inkml:trace contextRef="#ctx0" brushRef="#br0" timeOffset="-212429.46">7056 12577 0,'0'0'0,"0"17"0,0 1 16,-18-18-16,18 17 15,-18 19 1,18-19 0,0 1-1,18 0 1,52-18 15,-17-18-15,0 0-1,-35-35 1,-18 36 0,-35-36-1,-18 35 1,0 18-1,35 36 1,1 16 0,17 37-1,35-36 1,35-1 15,19-52-31</inkml:trace>
  <inkml:trace contextRef="#ctx0" brushRef="#br0" timeOffset="-212076.7">8537 12559 0,'-70'-35'16,"70"17"-16,-36 0 15,19 1 1,-36 17 0,35 0-1,-17 17 1,0 54-1,-1 17 1,36-35 0,36 18-1,34-54 1,54-17 0</inkml:trace>
  <inkml:trace contextRef="#ctx0" brushRef="#br0" timeOffset="-211594.79">8749 12471 0,'0'0'0,"-35"0"16,35 17-16,-36 19 16,36 17-1,0-1 1,0-34-1,18 35 1,0 18 0,-1-19-1,-17-34 1,0-36 15,0-70-15,-17-18-1,17 18 1,0 35-16,17-17 16,54 17-1,35 35 1,-36 71 0,-17-18-1,-35 36 16,-54 0-15,-34-36 0,17-18-1,35-17-15</inkml:trace>
  <inkml:trace contextRef="#ctx0" brushRef="#br0" timeOffset="-211194.34">9260 12347 0,'0'0'0,"-17"18"31,17-1-31,-18 72 16,18 17 15,0-36-15,53 1-1,-35-54-15,17 19 16,36-36 0,-19-18-1,1-35 1,-35-35-1,-18-36 1,-18 36 0,1 53-1,17 17 1,-18 36 0</inkml:trace>
  <inkml:trace contextRef="#ctx0" brushRef="#br0" timeOffset="-208872.92">10583 12171 0,'0'0'0,"0"-18"0,0-35 16,0 36 0,0 34-1,0 19 1,0-19-1,18 54 1,0 87 0,-1 19-1,-17-1 1,0-70 0,-35 70-1,17-105 1,18-18-1,-17-18 1,70-35 15,35-35-15,71 0 0,-1 17-1,125 0 16,-72 18-31,-105 0 16,194 0 0,-88 18-1,-124 0 1,-18-18 0,-52 0-1,-36 0 16,18-18-15,-17 0 0,17-52-1,-18-1 1,18 36-16,0-71 16,-18-70-1,18-36 16,0 18-15,18 71 0,0-1-1,-1 71 1,1 18 0,-36 35 62,1 0-63,-1 0-15,0 0 0,-52 18 16,17-18-16,-71 17 16,-123-17 15,-17 18-16,123-18 1,17 0 0,71 0-1,36 0 1,-1 0 0,0 0-1,-34-18 1,-1 18-1,17 0 1,1 0 0,35 18 62,-18-18-78,1 18 15,-1-18 1,-17 17 0,17 1-1,1-18 1,-1 0 0,0 0 15,1 0-31,17 17 15,-18-17-15,0 0 16,1 0 0,-1 0-1,1 0 1,-1 0 31,0 0-32,1 0 17,17 18 108,0 0-124,0-1 0,-18 1-1,18 0 1,0-1-1,-18 1 1,18 0-16,0-1 16</inkml:trace>
  <inkml:trace contextRef="#ctx0" brushRef="#br0" timeOffset="-207527.01">10901 12188 0,'0'-35'32,"0"18"-17,0 34 17,0 1-17,0 17 1,17 36-1,-17-18 1,0 17 0,18 1-1,-18-36 1,0-17 0,18-1-1,-1-17 1,54-17-1,17-1 1,-17 18 0,-36-18-16,36 18 15,-1-17 1,-17 17 0,-35 0 15,-36-18 16,0 0-32,18 1 1,0-1-16,-17-17 16,17-36-1,0-17 1,0 18-1,17 52 1,-34 18 47,-1 0-48,0 0 1,-34-18-1,-37 18 1,19 0 0,34 0-16,1-17 15,-18 34 1,18-17 0,17 18-1,54-18 1</inkml:trace>
  <inkml:trace contextRef="#ctx0" brushRef="#br0" timeOffset="-206709.78">11695 12100 0,'0'0'0,"0"18"32,-18 0-17,18-1-15,0 1 16,-35 70-1,17 18 1,18-53 0,0-36-16,0 36 31,0-35-31,0 0 31,0-1-15,35-17-1,-17-17 1,52-1 0,19 18-1,17 0 1,-54-18 0,37 18-1,-36 0 1,-36 0-1,-17-17 17,0-1-1,-17 0-31,17-35 16,-18 1 15,18-54-16,0 35 1,0 18 0,0 36-1,0-1 1,-18 18 15,1 0-15,-36-18-1,-53 18 1,-18 0 0,36 18-1,53-18 1</inkml:trace>
  <inkml:trace contextRef="#ctx0" brushRef="#br0" timeOffset="-205542.48">10866 12788 0,'0'-17'0,"17"17"32,-17 17 15,0 1-47,18-1 15,-18 1-15,0 0 16,0 35-1,0-18 1,0 0 0,0-17-1,17-18 1,1 17 0,53-17-1,34-17 1,-34 17-1,17 0 1,-17 0 0,-18 0-1,-36 0 1,1 0 31,-18-18-32,0 1 1,0-1-16,0 0 16,0-35-1,0 0 1,0 18 0,0 18-1,0-1 1,0 0 15,0 1 16,-18 17-47,1 0 31,-19 0-15,-34 0-1,-1 0 1,-52 17 0,-1 1-1,71-18 1,36 0-16,-1 0 16,1 0-1</inkml:trace>
  <inkml:trace contextRef="#ctx0" brushRef="#br0" timeOffset="-204543.26">11624 12753 0,'18'-18'31,"-18"1"-31,17 17 16,-17 35-1,0-17 1,0-1 0,0 18-1,0 18 1,0 0-1,0-17 1,0-19 0,0 1-1,18-18 1,35 0 0,17 0-1,-17-18 1,18 1-1,-1 17 1,-17 0 0,-17 17-1,-19-17 1,1 0-16,17 0 31,-17 0-15,-18-17 15,0-1-15,-18 0-1,18-17 1,-17 0 0,17 17-16,0-17 15,-18-18 1,0 18-1,1 35 95,-1 0-110,-17 0 15,17 0 1,-17 0-16,-18 0 16,-53 0-1,53 17 1,0-17 0,36 0-1</inkml:trace>
  <inkml:trace contextRef="#ctx0" brushRef="#br0" timeOffset="-203907.35">11906 12277 0,'0'-18'16,"-17"18"15,17 18-15,-18-1-1,18 1 1,0 0 0,18-18-1,17 17 1,0-17-16</inkml:trace>
  <inkml:trace contextRef="#ctx0" brushRef="#br0" timeOffset="-203192.2">11148 12241 0,'-18'0'78,"18"18"-63,-18-18-15,18 18 16,-17-1-16,17 19 16,17-19-1,36 1 1,0-18 0</inkml:trace>
  <inkml:trace contextRef="#ctx0" brushRef="#br0" timeOffset="-202525.47">11236 12735 0,'0'-17'31,"-18"-1"-31,1 18 16,-1 18-1,0-1 1,1 1 0,-19 17-1,19-17 1,34-1 0,1 1-1,35-18 1,0 0-1</inkml:trace>
  <inkml:trace contextRef="#ctx0" brushRef="#br0" timeOffset="-201941.62">11924 12876 0,'18'0'31,"-18"-17"-31,-18 17 47,0 0-31,18 17-1,-17-17 1,17 18-16,-18-18 15,18 35 1,35-17 0,18-18-1,-18 0 17,18-18-32</inkml:trace>
  <inkml:trace contextRef="#ctx0" brushRef="#br0" timeOffset="-179181.36">2593 13935 0,'0'-18'16,"-18"18"-1,36 0 79,0 0-78,-1 0-16,1 0 15,-1 0-15,19 0 16,17 0 0,-18 0-1</inkml:trace>
  <inkml:trace contextRef="#ctx0" brushRef="#br0" timeOffset="-177348.81">3492 13688 0,'0'0'0,"0"-18"31,0 0 0,18 18-15,-18-17 0,0-1-1,-18 18 1,1 0-1,-36 18 1,18-1-16,-36 19 16,-17 34-1,53 19 1,35-37 0,17 37-1,54-36 1,-1-18-1,-17-18 1,35-52 0,-70 18-1</inkml:trace>
  <inkml:trace contextRef="#ctx0" brushRef="#br0" timeOffset="-176582.22">3810 13829 0,'-18'0'47,"1"0"-15,-1 18-17,18-1 1,-18 1-16,18-1 15,-17 19 1,17 17 0,35-18-1,-17-17 1,-1-18-16,19-18 16,-1 0-1,0-35 1,-35 36-1,-17-36 1,-36 35 0,17 1 15,19-1-15</inkml:trace>
  <inkml:trace contextRef="#ctx0" brushRef="#br0" timeOffset="-176006.77">4075 13847 0,'0'0'0,"0"-18"0,0 0 31,0 1-15,17 17 0,-17 17-1,18 1 1,-1 0-1,1 17 1,-18-18 0,0 1-1,-18-36 32,18 1-16,-17 17-15,17-18 109</inkml:trace>
  <inkml:trace contextRef="#ctx0" brushRef="#br0" timeOffset="-173982.57">3246 14076 0,'0'0'15,"-18"-18"-15,-17-52 16,35 17 0,70 0-1,89 35 1,-18 18 0,18 18-1,-53 17 1,-89 0-1,-52 1 1,-53 17 0,-36-18 15,18-35-15,18-35-1,71-1 1,70-52-1,88 0 1,53 70 0,-71 18-1,-70 0-15,35 36 16,-70 34 0,-89 1-1,-52-1 1,35-52-1,-18-1 1,53-34 15,53-71-15,35 17 0,53-52-1,-35 87 1,-35 36-16,17 18 15,-17 17 1,-18 1 0,0-1-16</inkml:trace>
  <inkml:trace contextRef="#ctx0" brushRef="#br0" timeOffset="-173681.69">4374 13688 0,'0'0'16,"-17"35"-1,-18 18 1,35 0-1,0-18-15,0 18 16,17 35 0,-17-17-1,0-36 1,0-17 0,-17-18-16</inkml:trace>
  <inkml:trace contextRef="#ctx0" brushRef="#br0" timeOffset="-173432.25">4216 13794 0,'0'-53'16,"0"106"-16,0-230 0,17 54 31,36 70-15,53 70-1,-71-17-15,36 36 16,-1 17-1,-17 17 1,-53 18 0,-70-17-1,-36 0 1,53-54 0,35-17-16</inkml:trace>
  <inkml:trace contextRef="#ctx0" brushRef="#br0" timeOffset="-173030.99">4727 13899 0,'18'0'31,"-36"0"-15,18 18 0,0 0-16,-17-18 15,17 53 1,17-18 0,1-17-1,35-18 1,0-18-1,-18-35 1,-35 0 15,-18 18-15,1 17-16,-19 1 16,1-1-1,17 18 1,1 18-16</inkml:trace>
  <inkml:trace contextRef="#ctx0" brushRef="#br0" timeOffset="-172647.22">4992 13917 0,'0'-35'15,"17"35"1,-17-18 0,18 18-1,0 0-15,17 18 16,18 17 0,-18 0-1,-17 18 1,-36-17-1,-17-19 1,17-34 0,1-19-1,34-17 1,1 18-16,17-18 16,18-17-1,0 52 1,-18 18-1</inkml:trace>
  <inkml:trace contextRef="#ctx0" brushRef="#br0" timeOffset="-171163.02">5503 13582 0,'0'0'0,"-17"-18"0,17-35 32,17 89-1,-17-19-31,18 36 15,0 53 1,17 18 0,-17-19-1,17-34 1,0-36 0,-17-35-1,-1-17 1</inkml:trace>
  <inkml:trace contextRef="#ctx0" brushRef="#br0" timeOffset="-170613.28">5574 13847 0,'0'0'0,"-18"-18"16,-17 18 0,70 0 15,-17 0-31,70-18 15,18-17 1,-36 35 0,1-18-1,-53 18 1,-54 18 15,1 17-15,17-17-1,1 35 1,-1 0 15,36 0-15,17-53 0,-17 17-16,17-17 15,36-35 1,-36 0-1,-18-36 1,-17 36 0,-17 0-1,17 17 1,17 53 0,-17 1-1,36 16 1,-19 1-1,1-17 17,0-36-32</inkml:trace>
  <inkml:trace contextRef="#ctx0" brushRef="#br0" timeOffset="-170162.11">6138 13705 0,'0'0'0,"-17"-35"16,17 17-16,17 54 31,1-1-15,0-17-16,-1 35 16,19 17-1,-19 18 1,1-35 15,-18-35-15,17-36 15,1-35-15,0 18-1,-1 0-15,19 17 16,17 1-1,-18 52 1,0 0 0,-35 18-1,-35-18 1,0-17 0,-1-36-1,36 1 1</inkml:trace>
  <inkml:trace contextRef="#ctx0" brushRef="#br0" timeOffset="-169930.13">6544 13652 0,'0'0'16,"35"0"-1,-17 0 1,-18 36-1,18-1 1,-1 0 0,1 36-1,-1-1 1,-17 1 0,0-53-1</inkml:trace>
  <inkml:trace contextRef="#ctx0" brushRef="#br0" timeOffset="-169495.4">6844 13899 0,'35'0'15,"-35"18"16,18-18-15,-1 0 0,1 0-1,0-18 1,-1 1-16,1-1 16,0 1-16,-18-1 15,0-17 1,-36 17 15,-17 36-15,18 17-1,-18 35 1,53-17 0,36 0-1,16-35 1,37-36-1,-19-17 1,-17 0 0</inkml:trace>
  <inkml:trace contextRef="#ctx0" brushRef="#br0" timeOffset="-129631.1">15981 11165 0,'0'-17'32,"17"17"-17,1 0 1,-36 0 78,1 0-94,-1 0 15,-17 0-15,17 0 16,-17 0-16,-53 0 16,17 17-1,18 1 1,18 0-1,35-1 17,18 1-17,35 17 1,0 1 0,35 16-1,-18 19 1,-52-36-1,-18 1 1,-18-36-16,-35 17 16,-35 18-1,0-35 1,17-17 0,36-1-1,0-35 1,0-17 15</inkml:trace>
  <inkml:trace contextRef="#ctx0" brushRef="#br0" timeOffset="-129312.53">16210 11201 0,'-18'-18'32,"18"36"-1,0-1-31,-17 19 15,17-1 1,-18 18-16,-17 53 31,0-18-15,17-18 0,18-34-16</inkml:trace>
  <inkml:trace contextRef="#ctx0" brushRef="#br0" timeOffset="-128663.52">16387 11289 0,'0'0'0,"-18"18"31,18-1-31,0 36 16,0 35 15,18 0-15,-1-52 0,1 17-1,17-36 1,-17-17-1,17-17 1,-35-1-16,35-17 16,1-36-1,-19 18 1,36 18 0,-35 35-1,17 35 1,0 36-1,1-18 17,-19-18-17,36 18 1,-18-35 0,1-18-1,-1-53 1,-17 0-1,17-35 1,-35-18 0,0 35-1,0 54 1,-35 17 0,17 35-1,0-18 1</inkml:trace>
  <inkml:trace contextRef="#ctx0" brushRef="#br0" timeOffset="-127946.14">15628 12365 0,'0'0'0,"-18"0"15,1 17 1,34-17 15,1 0 0,0 0-31,35 0 16,17 0 0,1-17-1,-54 17 1,1-18-16</inkml:trace>
  <inkml:trace contextRef="#ctx0" brushRef="#br0" timeOffset="-126557.95">16369 12259 0,'0'0'0,"-35"-18"31,35 1-31,0-1 31,17 0-15,-17 1-1</inkml:trace>
  <inkml:trace contextRef="#ctx0" brushRef="#br0" timeOffset="-125828.96">16492 12153 0,'0'0'0,"18"-70"32,0 52-32,-18 0 15,0 1 1,-18 17 15,0 17-31,-35 36 16,-17 53-1,-1 35 1,54-35 0,17-53-1,70 18 1,18-54-1,18-17 1,-35-35 0,-18-53-1,-36 35 17,-17 35-32,-17-35 15,-19 36-15,19 17 16,-36 52 15,18 19-15,35-36-1,17-17 1,1-18-16</inkml:trace>
  <inkml:trace contextRef="#ctx0" brushRef="#br0" timeOffset="-125392.02">16810 12153 0,'0'0'0,"-18"0"16,18 18-1,0-1-15,0 36 16,0 18-1,35-1 17,1-17-17,-1-17 1,0-36 0,1-18-1,-19-17 1,1 17-16,0-70 15,-18 35 1,0 18 0,0 70 15,17 36-15,-17-1 15,18 1-31,-1-36 31</inkml:trace>
  <inkml:trace contextRef="#ctx0" brushRef="#br0" timeOffset="-124894.3">17304 12206 0,'0'0'0,"17"-18"0,-17 1 0,0-1 16,18 53 0,-18 1-1,0 52 1,0 18 0,18-18-1,-1-53 1,-17-17-1,0 17 1,0 0 0,18-35-1,-18-35 1,18-18 0,34-17-1,1 34 1,0 36-1,-17 53 1,-19-17 0,-17 17-1,-35-18 1,-18-18 0,18-17-1,-1-17 1,19-18-1</inkml:trace>
  <inkml:trace contextRef="#ctx0" brushRef="#br0" timeOffset="-124678.91">17745 12347 0,'0'0'15,"0"18"1,0-1-1,0 1 1,17 17 0,19 36-1,-36-36 1,17-17-16,-17 35 31</inkml:trace>
  <inkml:trace contextRef="#ctx0" brushRef="#br0" timeOffset="-124493.22">17692 12012 0,'0'0'0,"-18"0"31,18 18-15,18-18-16,-1 17 16</inkml:trace>
  <inkml:trace contextRef="#ctx0" brushRef="#br0" timeOffset="-124194.48">18045 11994 0,'0'0'0,"0"-17"16,0 34 15,0 19-15,0 52-1,0 35 1,17 1-1,18-71 1,-35-18-16,36 0 16,34 1-1,-17-36 1,-35-18 0</inkml:trace>
  <inkml:trace contextRef="#ctx0" brushRef="#br0" timeOffset="-124012.21">18080 12224 0,'0'0'0,"-18"-18"16,-35 18-1,36 0-15,34 0 32,54 0-17,35 0 1,-18 0-1,-53-18-15</inkml:trace>
  <inkml:trace contextRef="#ctx0" brushRef="#br0" timeOffset="-122877.34">19068 12030 0,'-18'0'15,"0"17"1,1-17-1,-1 36 1,-35 17 0,0 52-1,0 19 1,53-71 0,0-18-16,36 0 15,52 1 1,18-36-1,17-53 1,-70 0 0,18-71-1,-54-17 1,-52 18 0,-36 52 15,1 54-16,-18 69 1,35 1 0</inkml:trace>
  <inkml:trace contextRef="#ctx0" brushRef="#br0" timeOffset="-122478.27">19738 12047 0,'0'0'0,"0"-88"32,-18 88-32,1-17 15,-36 17-15,-35 17 31,35 18-15,35 18 0,36 18-1,52 17 1,36 0 0,-53-52-1,-35-1-15,-18 0 16,-36 18-1,-122-35 1,-37-18 0,125-18-1</inkml:trace>
  <inkml:trace contextRef="#ctx0" brushRef="#br0" timeOffset="-120376.89">4127 9278 0,'0'0'0,"0"-18"16,-17 18-1,-1 0 1,18 18-1,18 0 1,17 35 0,18 0-1,0 17 1,0-17 0,-18-35-1,53 17 1,53 35-1,53-52 1,1-36 0,-54-17-1,53-53 1,-36-35 0,-34-36-1,-54-53 1,-17 71-1,0-53 1,-17 35 0,-1 53-1,-18 71 1,1 17 0,-18 54 30,-18-19-30,18 1-16,0 17 0</inkml:trace>
  <inkml:trace contextRef="#ctx0" brushRef="#br0" timeOffset="-119810.49">5697 8643 0,'0'0'16,"0"-18"-16,0-17 0,0 0 15,0-18 1,0 35-16,0-17 16,18 17-1,-18 1 1,18 17 31,-1 0-32,1-18 1,0 18-16,17-18 16,-18 1-1,1-1 1,17 1-1,-17 34 1,17 36 0,1 35-1,-1 53 1,-35-17 0,0-71-16</inkml:trace>
  <inkml:trace contextRef="#ctx0" brushRef="#br0" timeOffset="-119077.31">4498 9260 0,'-18'0'16,"18"18"15,18 0-15,0 17-16,17 36 31,53 70-16,-53-106 1,71 88 0,18-17-1,-36-35 1,-53-54-16,71 19 16,35-19-1,35-70 1,18-70-1,-70 17 1,88-123 0,-54 17-1,-34 18 1,-71 35 15,-36 89-15,1-36-1,-18 71 1,-18 35 31,18 17-47,-17-17 0</inkml:trace>
  <inkml:trace contextRef="#ctx0" brushRef="#br0" timeOffset="-118592.3">6015 9137 0,'-18'-35'16,"36"70"-16,-36-88 0,18 35 16,0-70-1,35 18 1,1-19 0,-1 54-1,0 0-15,1-18 16,17-18-1,-18 1 1,0 17 0,-35 18-1,18 35 1,17 35 15,18 53-15,0 18-1,0-35 1,0 34 0,-18-34-1,-35-1 1</inkml:trace>
  <inkml:trace contextRef="#ctx0" brushRef="#br0" timeOffset="-117809.66">4339 9543 0,'0'0'16,"-17"0"-16,34 35 15,71 71 17,-70-71-32,88 106 31,17 18-16,18-36 1,-35-52 0,-35-36-16,52 0 15,124-17 1,35-18 0,-88-18-1,89-52 1,-72-1-1,-34-70 17,-54-70-32,-35 52 15,36-106 17,-18 36-17,-53 35 1,-53 35-1,0 71 1,17 0 0,-17 52-1,-17 54 17,-1 17-17</inkml:trace>
  <inkml:trace contextRef="#ctx0" brushRef="#br0" timeOffset="-117326.56">6756 9172 0,'0'0'0,"-36"18"32,36-36-1,0 1-15,18-1-16,0-35 15,17-53 1,0 0-1,-17 53-15,17-52 16,18-54 0,-18 71-1,-17 52 17,17 89-1,1 35-16,34 18 1,-17-17 0,-18-54-16,1 35 15,16 1 1,-52-53-16</inkml:trace>
  <inkml:trace contextRef="#ctx0" brushRef="#br0" timeOffset="-112336.89">15575 13317 0,'0'0'0,"35"0"16,36 18 0,-36 0-16,71 17 15,0 0 1,-36 0-1,-34-17 1,-19 0 0,-17-1-1,-17-17 1</inkml:trace>
  <inkml:trace contextRef="#ctx0" brushRef="#br0" timeOffset="-111690.33">16581 13247 0,'0'0'16,"0"-88"-1,-18 70-15,0 18 16,-17-18 0,-36 71-1,19 35 1,34 1-1,18-54-15,18 53 16,34 0 15,37-17-15,16-36 0,-16-53-16</inkml:trace>
  <inkml:trace contextRef="#ctx0" brushRef="#br0" timeOffset="-111254.89">16916 13370 0,'0'0'0,"0"-17"0,-18 17 15,0 0-15,1 0 16,-1 17-1,0 19 1,1 34 0,34-17 15,19 35-15,-1-70-1,18-1 1,0-52-1,0-18 1,-36 18 0,-34-53-1,-18 17 1,-1 18 0,1 53-1,17 18 1,1 0-1,17-1 1</inkml:trace>
  <inkml:trace contextRef="#ctx0" brushRef="#br0" timeOffset="-111007.02">17233 13229 0,'0'0'0,"0"-17"0,0-1 16,0 0 0,0 36-1,18 17 1,-1 53 0,1 36-1,0-36 1,-1-35-1,1-35-15,0-1 16</inkml:trace>
  <inkml:trace contextRef="#ctx0" brushRef="#br0" timeOffset="-110623.66">17462 13335 0,'0'0'16,"-17"18"0,34-1-1,-17 1-15,0 35 16,18 17 0,17 1-1,1-53 1,-19-1-16,19-17 15,34 0 1,-17-53 0,-35-17 15,-18-1-15,-36-35-1,19 53 1,-18 53-1,17 36 1,18-19-16</inkml:trace>
  <inkml:trace contextRef="#ctx0" brushRef="#br0" timeOffset="-109956.58">17868 13388 0,'0'0'0,"0"-35"0,0 17 15,0-17 1,18 17 0,-1 36-1,1 52 1,0 1-1,-1-1 1,-17-17 0,18-35-1,-18-89 32,0 54-47,35-71 16,1-18-1,-1 70 1,18 19 0,-18 70 15,0 17-15,-35 1-1,18-54 1,-18 19-1,0-54 1,0 0 0,18 1-16,-1-18 15,19-54 1,-1 36 0,0 36-1,18 70 1,-35 0-1,-1 17 1,-17 1 15,0-36-15</inkml:trace>
  <inkml:trace contextRef="#ctx0" brushRef="#br0" timeOffset="-109389.73">18644 13229 0,'0'0'0,"-17"0"0,-1 0 16,36 18 30,17 17-30,-17 0-16,-1 1 31,1-19-31,-18 36 16,0 0 0,-18-18-1,1-17 1,34-36 15,18-35-15,36-35-1,-36 18 1,36-18 0,-36 52-1,-17 72 1,-18 34-1,0-17 1,17 35 0,19-17 15,-1-36-15,0-17-1,1-18 1,-19-53-1,1 0 1</inkml:trace>
  <inkml:trace contextRef="#ctx0" brushRef="#br0" timeOffset="-108656.2">19861 13212 0,'0'0'16,"0"-71"15,0 53-31,-35-17 16,-18 35-1,0 0 1,18 35-1,17 1 1,18 34 0,36 1-1,34-1 1,-17-34 0,18 16-1,-36 1 1,-70-17-1,-54-1 17,37-35-17,-1-35 1,35-18 0,18-18-1,18 1 1,-1 17-16</inkml:trace>
  <inkml:trace contextRef="#ctx0" brushRef="#br0" timeOffset="-108387.08">20179 13000 0,'0'0'0,"-35"17"15,17-17 1,18 18 0,0 35-1,35 35 1,18 0 0,-35-17-1,17 0 1,-35-19-1,0-34 1</inkml:trace>
  <inkml:trace contextRef="#ctx0" brushRef="#br0" timeOffset="-107588.6">20161 13300 0,'0'0'0,"-35"-53"16,35 35-1,18 18 1,52 0 15,-17 0-15,71 0 0,-19 0-1,1-17 1,-53-1-1,-53 0 1,-35 18 0,-36 36-1,1 34 1,52-35 0,18-17-16,0 35 31,35-35-31,18-1 15,35 1 17,-35-18-17,0-18 1,-17-17 0,-36-18-1,0 18 1,0-36-1,0 18 1,17 36 0,19 17-1,-1 17 1,18 19 0,0 34-1,0-17 1,-18-35 15,-35 17-15,-35-35-1,-18-18 1,17 1 0,19-19-1,34-34 1,19-1-1,34 36 1,-35 17 0,18 36-1,-35 0 1</inkml:trace>
  <inkml:trace contextRef="#ctx0" brushRef="#br0" timeOffset="-107072.2">21325 13229 0,'-17'0'15,"17"18"-15,0-1 47,17 1-31,19 0-1,-1 17 1,0-35 0,18-18-1,0 1 1,-18-19 0,-35 1-1,-17-18 1,-36 18-1,0 35 17,35 0-32,-17 0 15,-18 53 1,18 17 0,17 1-1,18-18 1,88 17-1,-17-52 1,52-18 0,-34-35-1,-54 0 1,-35 17-16</inkml:trace>
  <inkml:trace contextRef="#ctx0" brushRef="#br0" timeOffset="-104204.7">22578 12435 0,'0'0'0,"0"-17"16,17-19-1,-17 19-15,0 34 32,0 54-17,0 88 1,0 52 0,-17-52-1,-1-71 1,0 54-16,-34 52 31,34-89-15,0-52-1,36-70 1,0-1-16</inkml:trace>
  <inkml:trace contextRef="#ctx0" brushRef="#br0" timeOffset="-103370.85">22701 12524 0,'0'0'0,"0"-18"0,-17 0 15,-1 1 1,18-1 0,35 18-1,1 0-15,122 0 32,36 18-32,159-18 15,-18 17 16,-158 1-15,-19-18 0,-105 0-1,-70 0 1,-19 0 0,1 18-1,17-1 1,18 19-1,36-1 1,-19 18 0,1-18-1,0 0 1,-18-17 0,-18 0 15,-17-18-16,-71 17 1,-88-34 0,-71-1-1,71 0 1,-88 1 0,70 17-1,71 0 1,124 17-1,70 1 17</inkml:trace>
  <inkml:trace contextRef="#ctx0" brushRef="#br0" timeOffset="-102553.89">22578 12947 0,'0'0'15,"0"-18"-15,0 1 16,17 17 0,36 0-1,-17 0-15,105 17 16,176 1 0,54 0-1,-54-1 16,-158 1-15,-18-18 0,-88 0-1,-71 0 17,1 0-17,17 17 1,0 1-1,17 17 1,-17-17 0,18 35-1,-18-18 1,0 18 0,0-18-1,0-17 1,0 0 15,-18-18-15,-52 0-1,-36-18 1,-18 0 0,-105 1-1,-71-18 1,18-18-1,123 35 1,18 0 0,106 18-1,53 0 1,17 0 0,-18 0-1</inkml:trace>
  <inkml:trace contextRef="#ctx0" brushRef="#br0" timeOffset="-101819.74">22525 13388 0,'-18'18'31,"36"-18"-31,-1 0 16,54 0 0,88 0-1,88 17 16,-36 1-15,-105-1-16,106 1 16,35 0-1,-71-18 1,-88 0 0,-70 17-1,0-17 1,-18 18 31,0 0-32,0-1 1,17 1 0,-17 0-16,18 17 15,-18-18 16,0 1-15,0 17 0,-18-35-1,1 18 1,-1-18-16,-52 0 16,-54-18-1,1 1 1,-142-19-1,53 1 1,-105 0 0,88 17-1,105 1 1,89 17 0</inkml:trace>
  <inkml:trace contextRef="#ctx0" brushRef="#br0" timeOffset="-101103.3">25418 12312 0,'0'0'0,"0"18"31,0-1-31,0 1 15,17 70 1,-17 88 0,0 54-1,-17-72 1,17-69-16,-18 69 16,0 54-1,1-71 1,17-53-1,0-52 1</inkml:trace>
  <inkml:trace contextRef="#ctx0" brushRef="#br0" timeOffset="-99702.86">25171 12365 0,'-53'-18'31,"35"18"-31,0 0 0,1-17 16,34 17-1,125 0 1,193 17 0,212 18-1,-142 1 16,213-1-15,-177-17 0,-230-1-1,-211-34 1,-159-19 0</inkml:trace>
  <inkml:trace contextRef="#ctx0" brushRef="#br0" timeOffset="-98769.2">25682 12382 0,'-17'-35'16,"-1"35"-1,18-17 1,0 34 0,0 1-1,0 17 1,18 71-1,-1 35 1,-17-35 0,0-53-16,0 70 15,-17 36 1,-1 0 0,0 0 15,18-71-16,-17 18 1,-1-36 0,18-17-1,-18-35 1,1-18 15,-1-18-15,-17 18-1,0-18 1,17 18-16,-17-17 16,-36 17-1,18 0 1,18 0 15,70 0 0,0 0-31</inkml:trace>
  <inkml:trace contextRef="#ctx0" brushRef="#br0" timeOffset="-97752.98">26070 12506 0,'0'0'0,"18"-18"16,-18 1-1,-18 17 79,18 17-94,-17 1 16,17 0-16,0 17 15,-18 71 1,18 35 0,0-35-1,-18 70 1,1 18 0,-1-18-1,0-70 16,18-70-31,-17 34 16,17 18 0,-18-52-1,18-1 1,18-35 0,17 18-1,0-18 1,36 0-1,-18 0 1,35 17 0,0-17-1,-17 0 1,-36 0 15,-53-17 0,-35-36-15,18-18 0,0 18-1,35 0-15,0-53 16,18-88 0,34-35-1,1 17 1,-17 71-1,17-17 1,-18 34 0,-35 89-1,-18 35 17,1 53-1,-1-18-16,18-17-15,0-1 16,0 1-16</inkml:trace>
  <inkml:trace contextRef="#ctx0" brushRef="#br0" timeOffset="-96932.39">26758 12524 0,'0'0'0,"-17"0"15,17 17 1,0 1 0,17 0-16,-17 52 15,0 36 16,0 0-15,-17 52 0,-1 19-1,0-18 1,1-89 0,17 18-1,0-70-15,0 17 16,17 1-1,19-19 1,-1-17 0,18 0-1,35 0 1,35 0 0,-52 0 15,35 18-16,-53-18 1,-18 0 0,-35-53-1,-18 18 1,1-54 0,-1-52-1,0 0 1,36 35-1,0-52 1,-1-1 0,1 0-1,0 36 1,-18 70 0,17 0 15,-17 18-16,-17 17 1,-19 18 15,19 18-15,-1-1 0,18 1-1</inkml:trace>
  <inkml:trace contextRef="#ctx0" brushRef="#br0" timeOffset="-89046.43">15593 14587 0,'-36'0'16,"36"18"-1,0 0 16,18-18-15,0 0-16,35 0 31,-36 0-31,54 0 16,70-18 0,-53 18-1</inkml:trace>
  <inkml:trace contextRef="#ctx0" brushRef="#br0" timeOffset="-88581.82">16686 14393 0,'0'-17'15,"0"-1"1,0 0 0,0 1-16,0-1 15,-17 18 1,-54 53 0,-17 35-1,53-17 1,-18 35-1,70-18 1,89-35 15,-35-53-15,17-18-16</inkml:trace>
  <inkml:trace contextRef="#ctx0" brushRef="#br0" timeOffset="-88197.63">16951 14499 0,'0'0'0,"-18"0"0,18-17 16,-17 17 0,-1 17-1,-17 18 1,-1 36-1,36-18 1,0-35 0,36 34-1,-1-16 1,18-19 0,18-34-1,-36-1 1,-18-52-1,-17-1 1,-17-17 0,-18 53-1,17 35-15,0 0 16,-17 0 0</inkml:trace>
  <inkml:trace contextRef="#ctx0" brushRef="#br0" timeOffset="-87497.97">17163 14534 0,'0'0'15,"0"-17"-15,0-1 16,0 1 0,35 52-1,-17 18 1,-1 17 0,-17 1-1,0-54 1,0 1-16,0 0 15,0-54 32,18-16-31,-18 34-16,17-53 16,19-17-1,17 18 1,-18 70-1,0 17 1,0 36 0,-17 0-1,17 0 1,-35-35 0,18-1-1,-18-34 1,18-19-1,-1-17 1,19 18 15,17-18-15,-18 53 0,0 71-1,-17-18 1,-18 35-1,17-35 1,-17-18 0</inkml:trace>
  <inkml:trace contextRef="#ctx0" brushRef="#br0" timeOffset="-86980.44">17903 14376 0,'0'0'16,"0"-71"0,0 89-1,0-1 1,0 72 0,0-19-1,18-17-15,0 88 16,-18-53-1,17 18 1,1-18 0,-18-52-1,-18-36 1,-17-18 0,17-35-1,18-35 1,0-36-1,36 1 17,17 52-17,-18 54 1,18 34 0,0 54-1,-18-18 1,-53 17-1,-17-52 1,0 17 0,-18-52-1</inkml:trace>
  <inkml:trace contextRef="#ctx0" brushRef="#br0" timeOffset="-86579.54">18274 14446 0,'0'0'0,"-18"0"15,1 0 1,-1 18 0,36 0-1,-1 17 1,1-18-16,17 19 15,-17 34 1,-1-34 0,-17-1-1,0-53 17,0-35-17,0-17 1,18-18 15,17 52-31,1 36 31,17 36-15,-1-1 0</inkml:trace>
  <inkml:trace contextRef="#ctx0" brushRef="#br0" timeOffset="-86129.42">18732 14552 0,'0'0'15,"-52"-18"1,34 18-16,0 0 16,18 18 15,18 0 0,0-18-15,17 17-1,18-17 1,0-17 0,0-1-1,-36-17 1,-17 0-1,-17-1 1,-1 36-16,-17-17 16,-36 34-1,18 36 1,18 18 0,35-18-1,0 17 1,53-35-1,35-35 1</inkml:trace>
  <inkml:trace contextRef="#ctx0" brushRef="#br0" timeOffset="-85747.09">19279 14376 0,'0'0'0,"-17"-18"0,-1-17 16,0 35 0,-17 0-1,0 17 1,-18 36 0,18-17-1,52 17 1,36-18-1,0 0 17,35 0-17,-35-17 1,-35 17 0,-89-17-1,1 0 1,-18-1-1,17-34 1,53-1 0</inkml:trace>
  <inkml:trace contextRef="#ctx0" brushRef="#br0" timeOffset="-85330.57">19650 14323 0,'0'0'16,"17"0"-1,-34 0 1,-19 0 0,-16 0-1,-19 17 1,36 19-1,35-19 1,0 19 0,17-1-1,36 18 1,0-18 0,-35-17-1,-18-1-15,17 1 16,-52 0-1,-18-1 17,-17 1-17,34-36 1,19 18-16</inkml:trace>
  <inkml:trace contextRef="#ctx0" brushRef="#br0" timeOffset="-85062.45">19773 14323 0,'0'0'0,"18"17"16,-18 1-1,17-18 1,-17 35-16,18 36 15,-18-36 1,18 53 15,-18-35-15,0-17 0</inkml:trace>
  <inkml:trace contextRef="#ctx0" brushRef="#br0" timeOffset="-84880.24">19808 14199 0,'0'0'0,"-17"-35"15,-1 35 1,18 18-1,0-1 1</inkml:trace>
  <inkml:trace contextRef="#ctx0" brushRef="#br0" timeOffset="-83861.34">20161 14358 0,'-35'53'16,"17"-35"-1,18-1-15,-17 1 16,-1 52 0,0-34-1,18-19-15,18 36 31,0-35-15,17 17 0,36-35-1,-36 0 1,0-35 0,0-36-1,-35-34 1,0 34-1,-35 0 1,-18 36 0,18 53-1,-18 17 1,35 0 0,18 1-1,18-1 1,17-35-1,18 0 17,0-18-17,18-17 1,-18 0 0,-18 17-1,0 18 1,-35 18-16,35 17 15,-17 18 1,0 17 0,-1-17-1,-17-17 1,0-1 0,18-53 30,0 1-30,-1-1 0,18-53-1,36-17 1,-36 35 0,1 36-16,-19-1 15,1 18 1,-18 53-1,-18 18 1,18-19 0,18 19-1,0-18 1,17-35 0,0-1-1,0-34 1,18-36-1,-17-18 17,-19 1-17</inkml:trace>
  <inkml:trace contextRef="#ctx0" brushRef="#br0" timeOffset="-26807.88">22066 8132 0,'-17'-18'0,"-1"-17"15,0 17-15,1-17 32,-1 17-32,18 0 15,18 1 1,35 17-1,70 0 1,36 17 0,-53-17-1,35 0 1,-53 18 0</inkml:trace>
  <inkml:trace contextRef="#ctx0" brushRef="#br0" timeOffset="-26590.3">22084 8167 0,'-53'17'16,"106"-34"-16,-141 34 15,70-17 1,89 18-1,17 0 1,106-1 0,35-17-1,-158 0-15</inkml:trace>
  <inkml:trace contextRef="#ctx0" brushRef="#br0" timeOffset="-26341.31">22631 7885 0,'-53'-53'0,"106"106"0,-212-212 16,106 106 0,-35-35-1,0 35 1,123 88 0,124 106-1,52 36 1,-105-36-1,-18 53 1,-158-36 0,-71-52-1,35-53 1</inkml:trace>
  <inkml:trace contextRef="#ctx0" brushRef="#br0" timeOffset="-25657.3">24818 6826 0,'0'0'0,"35"-53"32,-17 36-32,-18-36 15,-35-18 1,-71 54 0,-18 17-1,-70 35 1,53 53-1,123-35 1,54 18 0,105 17-1,71 18 1,-1-1 0,-105-16-1,-35 34 1,-124-35-1,-88-35 1,17-53 0,-88-35 15,71-18-15,71 0-1,70-18 1,35 1-16</inkml:trace>
  <inkml:trace contextRef="#ctx0" brushRef="#br0" timeOffset="-25340.04">25400 6756 0,'-18'-18'16,"1"18"-16,17 18 31,0 17-15,-18 36-1,0 87 1,-34 36-1,-1 0 1,35-70 0,0-89-16,18 53 15,0-52 1</inkml:trace>
  <inkml:trace contextRef="#ctx0" brushRef="#br0" timeOffset="-25040.34">25841 6914 0,'-18'36'31,"18"-1"-31,0 53 16,0 89 0,0-54-1,0 53 1,-17-87 0,17-72-16,0 36 15,-36-18 1</inkml:trace>
  <inkml:trace contextRef="#ctx0" brushRef="#br0" timeOffset="-24674.01">25841 6897 0,'0'0'16,"-18"-18"-16,-17 1 15,-36 52 1,-17 35 0,0 19-1,53-19 1,17-35-16,-17 36 16,17-1-1,36-17 1,0-35-1,-1 0-15,18-18 32,54 17-17,34-17 1,18 0 0,-53 0-1,18 0 1</inkml:trace>
  <inkml:trace contextRef="#ctx0" brushRef="#br0" timeOffset="-24372.45">26441 6844 0,'0'0'0,"-18"0"0,0-18 0,-35 36 16,36 35 15,17 0-15,0 0-16,-18 52 15,18 72 1,0 35-1,0-142 1,0-17 0</inkml:trace>
  <inkml:trace contextRef="#ctx0" brushRef="#br0" timeOffset="-23955.97">26211 7250 0,'0'0'0,"-17"-18"0,17 0 0,-18-17 16,71 17 15,35 1-15,53 17-1,-35 0 1,35-18-1,-70-17 1,-54-18 0,-17 18-1,0 17-15,0 0 16,0 71 15,-35 71-15,35-36-1,0-35-15,-17 106 32,17-54-17,0-52 1,0-35-16</inkml:trace>
  <inkml:trace contextRef="#ctx0" brushRef="#br0" timeOffset="-23407.22">27164 7073 0,'0'0'16,"0"18"-1,0-1-15,0 36 16,-18 53-1,1 35 1,17-17 0,-18-71 15,18-36-31,0 19 16,0-54 15,18-53-16,17-70 1,0 35 0,0-88-1,18 53 1,-17 71 0,-19 52-16,1 18 15,17 35 1,18 71-1,-18 18 1,1-18 15,-1 70-15,-17-35 0,-1-53-1,1-35 1</inkml:trace>
  <inkml:trace contextRef="#ctx0" brushRef="#br0" timeOffset="-23206.47">27340 7373 0,'0'0'0,"-35"-18"0,17 18 0,1-17 16,-1 17-1,36-18 1,52 0 0,18 1-1,89-1 1,-124 1-16</inkml:trace>
  <inkml:trace contextRef="#ctx0" brushRef="#br0" timeOffset="-22223.49">28011 7197 0,'0'0'0,"0"-18"0,-18 18 15,-17-35 1,35 17 0,0 36-1,0 35 1,0-18-16,0 53 15,17 53 1,-17-35 0,18-35 15,-18-36-15,18-35-1,-18-18 1,-18-70-1,0-53 1,18 17 0,18-70-1,52 18 1,19 35 0,-19 106-1,54 17 1,-18 71-1,-18 35 1,-35 0 15,-53 36-15,-89-18 0,-34-18-1,-18-35 1,70-36-1,1 1 1,105-36 15,-17 1-15,17-1-16,0 0 16,18 18-1,18 36 1,-36 17 15,0-18-31,1 18 31,-19 0-15,1-36 0,-1 1-1,-17 17 1,36-17-1,-19 0 1,19-18 0,-19 0-1,1 17 1,0-17 15,-18-17-15,17 17 15,-17-18-15,0 0-1</inkml:trace>
  <inkml:trace contextRef="#ctx0" brushRef="#br0" timeOffset="-21639.32">28663 6932 0,'0'18'31,"0"-1"-15,0 1-1,0 0-15,0 35 16,0 35 0,0 53-1,-17-53 1,-1-35-16,0 35 16,-17 18-1,17-18 1,1-35-1,17-18 1,0-17 15,0 0-15,0-36 0,17-17-1,1-18 1,17-53-1,-35 71-15</inkml:trace>
  <inkml:trace contextRef="#ctx0" brushRef="#br0" timeOffset="-20986.45">28628 7197 0,'-18'-53'16,"36"106"-16,-36-142 0,18 54 15,0-35 1,18 52-1,-18-17 1,18 35 15,-18 35-15,0 36 0,-18 52-1,18 18 1,-18 18-1,1-53 1,17-53 0,-18 0-1,18-36 1,0 1 0,0-36-1,18 1 1,17-54-1,-17-35 1,17-17 15,-35 34-15,17-52 0,-17 18-1,0 17 1,-17 36-1,-18-1 1,-1 18 0,-17 35-1,0 18 1,18 0 0,0 0-1,0 18 1</inkml:trace>
  <inkml:trace contextRef="#ctx0" brushRef="#br0" timeOffset="-17236.71">28381 7003 0,'0'0'0,"0"-18"0,-35-53 31,17 71-31,-17-35 16,-1 0 0,19 17-1,34 36 17,1 35-17,35 35 16,0 0-15,18 89 0,17-19-1,-35 1 1,-18-88 0,-35-36-16,18 18 15,-1 0 1,-17-36-1,18 1 1,-18-36 47,0 1-32,17 17-16,-17-18 17</inkml:trace>
  <inkml:trace contextRef="#ctx0" brushRef="#br0" timeOffset="-16603.91">28822 7003 0,'0'0'0,"0"-36"32,0 54-17,0 0-15,-18 17 16,-17 88 0,17 1-1,-35 70 1,18-18-1,18-70 1,-1-53 0,18-35-1</inkml:trace>
  <inkml:trace contextRef="#ctx0" brushRef="#br0" timeOffset="-16087.46">29210 7250 0,'0'0'0,"-53"88"16,53-71-1,-35 107 1,0-1-1,-1-34 1,36-54 0,-17 18-16,-19 17 15,19-52 1,17-53 15,17-54-15,36-87 15,0 35-15,-18 70-16,36-70 15,17 0 1,-17 106 0,-18 105-1,-36 19 1,1 158-1,0-124 1,-18 18 0,-36-35 15,19-88-31</inkml:trace>
  <inkml:trace contextRef="#ctx0" brushRef="#br0" timeOffset="-15920.7">29122 7708 0,'0'0'16,"-35"-106"0,70 18-1,35 35 1,71 53 0,-52 18-1,-1-18-15</inkml:trace>
  <inkml:trace contextRef="#ctx0" brushRef="#br0" timeOffset="-14068.58">25418 8132 0,'0'-18'32,"0"36"-1,0-1-31,0 18 15,17-17-15,-17 53 16,18-18-16,-18 17 16,18 36-1,-18-53 1,0-36 0</inkml:trace>
  <inkml:trace contextRef="#ctx0" brushRef="#br0" timeOffset="-13819.96">25682 8096 0,'0'0'0,"18"-35"0,-1-18 16,1-18 0,-18 107-1,0 34 1,-18-34-16,1 87 15,17 36 1,0-18 0,-18-35-1,18-53 1,0-36 0</inkml:trace>
  <inkml:trace contextRef="#ctx0" brushRef="#br0" timeOffset="-13469.76">25294 8326 0,'0'0'0,"-88"0"32,70 0-32,18 17 15,18 1 1,53 70-1,17 0 1,-18-35 0,-34-18-16,16 1 15,37-1 1,-1-53 0,-18-52 15,-34-36-16,-1 0 1,-17 71 0,-18 17-1,-18 36-15</inkml:trace>
  <inkml:trace contextRef="#ctx0" brushRef="#br0" timeOffset="-13086.53">25100 9084 0,'0'0'0,"-18"-18"15,1-17 1,-18 0 0,-18 35-1,-36 17 1,-34 54 0,35 17-1,70 18 1,36-35-1,-1-54-15,54 36 16,70-18 0,0-52-1,-106 17 1</inkml:trace>
  <inkml:trace contextRef="#ctx0" brushRef="#br0" timeOffset="-12932.82">25030 9207 0,'-36'0'15,"72"0"-15,-107-17 0,18 17 16,18 0 0,17 0-1,36 17 1,52-17 0,36 18-1</inkml:trace>
  <inkml:trace contextRef="#ctx0" brushRef="#br0" timeOffset="-12367.35">25365 9190 0,'0'0'0,"17"-18"0,-34 18 31,17 18 0,0-1-15,0 19-1,0-1 1,0 53 0,0-17-1,0-36 1,17-35 0,-17-18-1,0-17 1,0-71-1,18 18 1,-18 53-16,35-53 16,36-1-1,-1 72 1,-17 52 15,-35 0-15,-18 36-1,-53-18 1,-18-18 0,19-17-1,52-1 17,35 19-17,0 17 1,0-18-1,-17-17-15,35 17 16,0 0 0</inkml:trace>
  <inkml:trace contextRef="#ctx0" brushRef="#br0" timeOffset="-11883.35">25788 9119 0,'-18'-17'16,"36"34"-16,-36-52 0,18 53 15,18-1 1,0 71 0,-1 18-1,-17-70 1,0-1-16,18 35 15,-18-17 1,-18-70 15,18-71-15,0-36 0,18-17 15,17 35-16,1 71 1,34 17 0,1 53-1,-18 36 1,-53-36 0,0-17-16,-36 35 15,-52-18 1,35-17-1,18-18 1</inkml:trace>
  <inkml:trace contextRef="#ctx0" brushRef="#br0" timeOffset="-10550.28">26723 9260 0,'18'-35'15,"-1"35"1,-17-18-16,0 1 15,-17 17 17,17 17-32,-18 1 15,-17 35 1,-1 18 15,36-36-15,18 0-1,17-17 1,1-18 0,-1-18-1,0 1 1,-35-19 0,18 1-1,-1 0 1,-17-18-1,0 17 1,0 19-16,0-1 16,-17 1-1,-1 17 1,-35 17 0,36 1 15,-36 17-16,53-17 1,17-1 0,19-17-1,-19 18 1,36-18 0,-18-18-1,18-17 1,-35 17-1,35-17 1,-18 35 0,0 18-1,-17 17 17,0 0-32,-1 18 31,19 0-16,-36-35 1,0 0 0,0-36 15,35-17-15,0-1-1,-17 19-15,17-19 16,36-17-1,-18 71 1,-18 17 0,-18 1-1,1 52 17,0-53-32,-1 0 15</inkml:trace>
  <inkml:trace contextRef="#ctx0" brushRef="#br0" timeOffset="-10282.19">27799 9084 0,'0'0'16,"-18"0"-16,18 18 0,-17 17 16,17-17-16,0 17 15,17 71 1,1 0 15,0-54-15,-1 1-16</inkml:trace>
  <inkml:trace contextRef="#ctx0" brushRef="#br0" timeOffset="-9883.97">27746 9278 0,'-18'0'0,"36"0"0,-36-18 16,36 18-1,17 0 1,71 0 0,0 0-1,0 0 1,-53-17 15,-36-1-15,1-17-1,-18 0 1,0 52 0,-18 1-1,1 35 1,-1 17 0,0 1-1,18-36 1,18 18-1,-18-18 1</inkml:trace>
  <inkml:trace contextRef="#ctx0" brushRef="#br0" timeOffset="-9400.67">28363 9243 0,'0'0'0,"0"-18"0,0 0 15,-17 54 32,17-19-47,0 1 0,-18 35 16,0 0 0,1 17-1,-1-34 1,18-19-1,18-34 17,-18-19-17,35-69 1,-17-19 15,17 54-15,-17 52-16,17-35 15,0 71 1,-17 35 0,17 35-1,0-18 1,-35-34-16,18 17 16,17 17-1,-35-35 1,18-35-16</inkml:trace>
  <inkml:trace contextRef="#ctx0" brushRef="#br0" timeOffset="-9201.97">28452 9384 0,'0'0'16,"-36"-18"-16,19 1 15,-54-19 1,36 1-1,52 35 1,54 0 0,17 0-1,89 0 1,-125 0-16</inkml:trace>
  <inkml:trace contextRef="#ctx0" brushRef="#br0" timeOffset="-8982.04">28840 9155 0,'0'0'15,"-18"0"-15,0-18 0,18 36 47,0 17-31,0 35-1,0-17 1,-17 18 0,17-18-1</inkml:trace>
  <inkml:trace contextRef="#ctx0" brushRef="#br0" timeOffset="-8532.39">28787 9190 0,'0'0'0,"0"-35"0,0-1 15,35 54 1,0 35 15,0 0-15,-17-18-16,53 53 15,-18-52 1,0-1 0,-1-35-1,-34-18 1,-18-35 0,0-53-1,-18 18 1,18 0-1,-17 88 1,17 18 0,0 52-1,17 36 17,1-35-17,0-1 1,-1-35-1</inkml:trace>
  <inkml:trace contextRef="#ctx0" brushRef="#br0" timeOffset="-8030.52">29475 9137 0,'0'0'0,"-18"0"15,0 0 1,18 18-16,-17 34 16,-1 37-1,18-36 1,0 35 15,-18-35-15,18-18-1,-17-35 1,17-18 0,0 1-1,0-54 1,17 1 0,1 34-16,17-52 15,18 0 1,0 53-1,-18 52 1,-17 54 0,0-1-1,-1 54 17,19-18-17,-19-18 1,-17-53-1</inkml:trace>
  <inkml:trace contextRef="#ctx0" brushRef="#br0" timeOffset="-7800.51">29457 9402 0,'0'0'16,"-18"-18"-16,1 18 0,-19-18 15,54 18 17,0 0-32,35 0 15,52 18 17,-16-18-17,-72 0-15</inkml:trace>
  <inkml:trace contextRef="#ctx0" brushRef="#br0" timeOffset="8073.46">23266 10389 0,'0'0'15,"17"0"1,1 0 0,-36 0 62,1 0-63,-1 0 1,-70 53 0,35-18-1,0 18 1,35-35-16,-17 53 15,17-1 1,54 18 0,70-35-1,-18-17 1,53-36 0,-71-36-1</inkml:trace>
  <inkml:trace contextRef="#ctx0" brushRef="#br0" timeOffset="8288.93">23107 10619 0,'0'0'0,"-18"0"16,1 0-1,34 0 1,71 0-1,54 0 1,-37 0 0,-52 0-16,0 0 15,-17 0-15</inkml:trace>
  <inkml:trace contextRef="#ctx0" brushRef="#br0" timeOffset="8872.99">23883 10495 0,'18'-18'31,"-18"1"-15,-18 17 0,0 0-1,1 0-15,-1 0 16,-35 35-1,0 18 1,0 18 0,36-18-1,-1 17 1,53-17 15,36 0-15,-1-35-1,-52-18-15,88-36 16</inkml:trace>
  <inkml:trace contextRef="#ctx0" brushRef="#br0" timeOffset="9272.67">24377 10495 0,'0'0'0,"18"0"16,-18-18-16,0 1 15,-18 17 17,-17 0-32,-1 35 15,-52 18 16,18 18-15,34 17 0,36-53-1,18-17-15,17 35 16,71 0 0,0-36-1,-36-17 1,-52-17-1,-18-1 1,0 0 0</inkml:trace>
  <inkml:trace contextRef="#ctx0" brushRef="#br0" timeOffset="11457.6">25294 10707 0,'-17'0'15,"-19"-18"1,36 1 0,0-1-16,-17 18 15,17-18 1,17 18 15,19 0-15,52 18-1,35-18 1,124 18 0,18-18-1,-71 0 1,-124 0 0,-34-18-1,-54-17 1</inkml:trace>
  <inkml:trace contextRef="#ctx0" brushRef="#br0" timeOffset="11757.54">26017 10389 0,'0'-17'15,"0"34"-15,-17-34 16,-1-1-1,36 36 1,70 17 0,-18-17-1,72 52 1,-54 1 0,-88 17-1,-71-35 1,-17-18-1,-18 0 1,53-17 0</inkml:trace>
  <inkml:trace contextRef="#ctx0" brushRef="#br0" timeOffset="12274.33">27040 10495 0,'0'0'0,"18"0"0,-18-18 15,53 1 1,-18-18-1,-35 17 1,-35 0 0,-18 18-1,18 0 1,-36 18-16,-35 17 31,53 0-15,36 36-1,34-36 1,72 36 0,52-1-1,0 1 1,-53-36 0,-70 1-1,-71-36 1,-71 0-1,18-18 1,71 0 0,0-17-1</inkml:trace>
  <inkml:trace contextRef="#ctx0" brushRef="#br0" timeOffset="12557.47">27622 10389 0,'0'0'0,"36"36"32,-54-19-17,18 1-15,-35 70 16,0-17-1,35-36-15,-36 35 16,19 36 0,-1 0 15,0-35-15,1-71-16</inkml:trace>
  <inkml:trace contextRef="#ctx0" brushRef="#br0" timeOffset="13076.39">27834 10583 0,'0'18'16,"18"-18"-1,-18 18-15,17 17 16,19 35 0,-36-34-1,17-19 1,-17 36-16,18 0 31,0-35-15,17-1-1,0-52 1,0-18 0,1-17-1,-1-1 1,-35 1 0,0 52-1,0 53 16,35 53-15,-35 1 0,18 16-1,0 1 1,-18-53 15,0-35-31</inkml:trace>
  <inkml:trace contextRef="#ctx0" brushRef="#br0" timeOffset="13325.07">28522 10548 0,'0'0'0,"0"-18"0,0 36 31,0 35-15,-18 35 0,1 36-1,-1-19 17,18-52-17,18 0-15</inkml:trace>
  <inkml:trace contextRef="#ctx0" brushRef="#br0" timeOffset="13691.27">28416 10795 0,'0'0'0,"0"-18"16,0 1-16,0-1 15,18 0 1,35 1-1,35-1 17,0 1-32,-17-19 31,-36 1-15,-17 0-1,-1 17 1,-17 53-1,-17 1 1,17 69 0,-18 1-1,0 0 1,1-35 0</inkml:trace>
  <inkml:trace contextRef="#ctx0" brushRef="#br0" timeOffset="14158.27">28963 10601 0,'0'0'0,"18"-18"0,-36 54 31,0-19-16,18 1-15,-17 35 16,-1 53 0,0-18-1,18-35 1,0-18 0,18-53 15,0-35-16,-1 18-15,1-53 16,35-35 0,-18 17-1,1 70 17,-19 54-17,-17 53 1,18 52-1,-1 1 1,1-54 0,-18 1-1,0-36 1</inkml:trace>
  <inkml:trace contextRef="#ctx0" brushRef="#br0" timeOffset="14357.75">29034 10813 0,'0'0'0,"-89"-36"15,72 36-15,-1-17 16,0 17-16,71 17 47,36-17-32,-19-17-15</inkml:trace>
  <inkml:trace contextRef="#ctx0" brushRef="#br0" timeOffset="15007.72">29369 10654 0,'17'-18'0,"-34"36"0,52-53 16,-17 17-1,-18 36 1,-18 17-1,-17 18 1,35 0 0,-18 35-1,0-18 1,18-34 15,0-19-15,0-34 15,0-1-31,18-17 16,0-53-1,-1 17 1,1-35 0,0 36-1,-1 17 1,-17 70-1,18 19 1,0 34 0,17 36-1,-18-18 1,1-52 15,0 16-15,-1-34-1,1-36 1,0-17 0,-1 0-16,-17-18 15,36-53 1,-19 18 0,-17 53-1,-17 52 16,-1 19-15,18-19 0</inkml:trace>
  <inkml:trace contextRef="#ctx0" brushRef="#br0" timeOffset="15541.7">29810 10636 0,'0'0'0,"0"-35"16,17 35-1,-17 18 1,0-1 0,0 1-16,-17 35 15,-1 17 1,0 19-1,18-19 1,0-52 0,0-1-1,18-70 32,0 1-31,-18 16-16,35-70 15,0 18 1,18-35 0,-18 52-1,-17 54 1,0 69 0,-1 37-1,-17 52 1,0 18-1,-17-71 1,17 0 0,0-53-1</inkml:trace>
  <inkml:trace contextRef="#ctx0" brushRef="#br0" timeOffset="15710.94">29863 10813 0,'0'0'16,"-18"-18"-16,0-17 15,1-1 1,70 19 0,35 17-1,-35 0 1,-36 0-16</inkml:trace>
  <inkml:trace contextRef="#ctx0" brushRef="#br0" timeOffset="17646.1">22983 11095 0,'0'-18'16,"18"18"0,0-17-1,17 17-15,0 0 16,89 17 0,193 1-1,89-1 1,0-17-1,-124 0 1,-212-17 0,-122 17-1</inkml:trace>
  <inkml:trace contextRef="#ctx0" brushRef="#br0" timeOffset="18347.71">23513 11677 0,'0'0'0,"17"-18"0,-34 18 31,-1 0-31,-17 18 16,-18 35 0,0 17 15,71-17-15,17-17-1,35-1 1,-52-35-16,53 0 15,-36-18 1,-18 1 0,-34-19-1,-36-17 1,0-35 0,18 0-1,17 17 1,18 1-1,35 35 1,36 35 15,17 35-15,-53 0 0,1 53-1,-36-17 1,-36-1-1</inkml:trace>
  <inkml:trace contextRef="#ctx0" brushRef="#br0" timeOffset="18759.43">23954 11642 0,'-89'0'31,"72"0"-31,-1 17 16,0 1 0,1 35-1,34-18 1,-17-17-16,53 17 15,-17-17 1,-1-1 0,18-34-1,-53-1 1,18-35 0,-36 0-1,-17 18 1,-18 17-1,17 18 1,19 0 0</inkml:trace>
  <inkml:trace contextRef="#ctx0" brushRef="#br0" timeOffset="19145.21">24289 11677 0,'-53'-18'31,"35"18"-31,1 0 0,-1 0 16,-35 36-1,35-1 1,1 18-1,34-18 1,19-17 0,17-1 15,17-52-15,-35 0-1,-17-53 1,-71-1-1,18 36 1,-36 36 0,18 17-1</inkml:trace>
  <inkml:trace contextRef="#ctx0" brushRef="#br0" timeOffset="19843.09">26494 11130 0,'0'0'0,"0"-18"0,17-17 31,-17 18-16,36-1 1,16 18 0,1 0-16,194 18 15,0-1 1,247 1 0,53-1-1,-194-17 1,141 18-1,-53 0 1,-142-1 15,-140-17-15,-124 0 0,-17-17-1,-71-1 1,36 18-16</inkml:trace>
  <inkml:trace contextRef="#ctx0" brushRef="#br0" timeOffset="21027.6">27887 11659 0,'0'0'0,"-18"-17"0,18-1 0,0 0 15,-17 18 1,17 18 15,0 0-15,0-1-16,0 36 15,17 18 1,19-18 15,-1-18-15,-35-17-16,18-18 16,-1 0-1,1-36 1,-18-17-1,-53-52 1,35 34 0,-17-35-1,17 18 1,89 53 0,-18 17-1,53 36 1,-18 17-1,-70 18 1,-18-35 15,-18 34-15,-17-16 0,-18-1-1,17 0 1,19-35-1,34 18 1,19 0 0,17-1-1,0 36 1,-18-18 0,-35 1-1,-18-1 1,-52-35-1,-1 0 1,-17-18 15,53 1-31</inkml:trace>
  <inkml:trace contextRef="#ctx0" brushRef="#br0" timeOffset="21495.1">28522 11730 0,'0'0'0,"18"0"16,-1-18-16,19 1 15,-19-1 1,-34 18 0,-36 0-1,-18 35 1,36-17-1,0 35 17,35-36-17,17 19 1,19-19 0,16-17-1,-16-17 1,-1-19-1,-35 1 1,0 17 0,18 18-1,-18 18 1,0 17 0,17 1-1,19-1 1,-1-35-1,-18-18 1</inkml:trace>
  <inkml:trace contextRef="#ctx0" brushRef="#br0" timeOffset="21710.57">28857 11589 0,'0'0'0,"18"-71"15,-1 1 1,-17 52-1,0 36 1,-17 70 0,-1 53-1,18-53 1,0-53-16,0 54 16,35 16 15</inkml:trace>
  <inkml:trace contextRef="#ctx0" brushRef="#br0" timeOffset="22095.74">29051 11889 0,'0'0'0,"0"-18"0,18 18 62,0 0-46,-1 0-16,1 0 15,35-18 1,-18-17 0,0 0-1,-35-1 1,0 19-1,-53 17 1,-17 17 15,17 36-15,35 0 0,36 18-1,17-18 1,0-53-16</inkml:trace>
  <inkml:trace contextRef="#ctx0" brushRef="#br0" timeOffset="22496.5">29386 11853 0,'0'0'16,"0"-53"-16,0 0 15,0 36-15,0-18 16,0 17-1,0 53 17,0 36-17,-17-36 1,17 18 0,0-18-1,17-35 16,19-35-15,17-18 0,-1 0-1,-16 18 1,-19 17-16,1 18 16,0 53-1,-18 18 1,0-1-1,0-52 1</inkml:trace>
  <inkml:trace contextRef="#ctx0" brushRef="#br0" timeOffset="22827.62">29810 11818 0,'0'0'0,"0"-18"0,0 1 15,0-19 1,-18 19 0,0 52-1,18 0 1,-17 18 0,34-17-1,1-1 1,17-35-1,18 0 17,-17-35-17,-19-18 1,-34-18 0,-19 36-1,-52 0 1</inkml:trace>
  <inkml:trace contextRef="#ctx0" brushRef="#br0" timeOffset="32149.05">30286 10883 0,'0'0'0,"18"18"0,17-18 15,-17 0-15,-1 17 16,54 72 0,-18-1-1,0 0 1,-1 71 0,-16-18-1,-19 0 1,-17-106-1,0 36-15,0-18 16,0 0 0,0-36-1</inkml:trace>
  <inkml:trace contextRef="#ctx0" brushRef="#br0" timeOffset="32531.58">30515 11730 0,'0'0'0,"0"17"0,18 19 15,0-1 1,-1-17-16,18 17 15,36 0 1,17-17 0,-35-18-1,18-35 1,-18-1 0,-18-17 15,0 18-16,-35 17 1,-17 36 0,-54 35-1,53-18-15</inkml:trace>
  <inkml:trace contextRef="#ctx0" brushRef="#br0" timeOffset="33132.57">30357 12435 0,'0'0'0,"0"-17"0,-18-1 16,0-17-1,36-18 1,52-35 0,36 0-1,0 70 1,-53 18-1,-35 88 1,-71 53 0,-35-17-1,-18-18 1,53-71 0,-18 0 15,1-35-16,52-18 1,18 1 0,53-36-1,35 0 1,-17 18 0,-18 70-1,-36 0 1,-17 36-1,0-1 1,18-34 0</inkml:trace>
  <inkml:trace contextRef="#ctx0" brushRef="#br0" timeOffset="33564.35">30992 12453 0,'0'0'0,"0"-18"0,0-17 15,-36 53 1,1-1 0,17 1-16,-35 17 15,18 36 1,17-18-1,36 0 1,0-36 0,35-17-1,17-35 1,-17-35 15,0-1-15,-53 0-1,0 54 1,-18-1 0,-17 36-1,18-1 1,-1 1 0</inkml:trace>
  <inkml:trace contextRef="#ctx0" brushRef="#br0" timeOffset="33798.3">31274 12382 0,'0'0'0,"17"-17"31,-17 34-15,-17 1-1,-19 53 1,-16 17 0,34-35-1,-17 0 1,35-18 0</inkml:trace>
  <inkml:trace contextRef="#ctx0" brushRef="#br0" timeOffset="34149.03">31521 12347 0,'0'0'0,"0"-17"0,-18 17 15,0 0 1,-17 35-1,17-18 1,18 1-16,-17 17 16,-1 36-1,36-18 1,17 0 0,-17 0-1,-18 0 1,-36-18-1,1-17 1,18-18 0,-1 0-1</inkml:trace>
  <inkml:trace contextRef="#ctx0" brushRef="#br0" timeOffset="34333.24">31432 12488 0,'0'0'0,"53"-88"15,0 18 1,36-1 0,-19 53-1,-35 18 1,18 18 0,0 0-1,0-1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9:2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1746 0,'-36'-17'16,"72"34"-16,-107-34 0,54-1 16,-1 18-1,0-18-15,18 1 32,-35 52-1,17 0-16,1-17-15,-19 52 16,19 54 0,17-18-1,35 0 1,0-54 0,18-34-1,18-36 1,52-52-1,-17-54 1,-53 19 0,-18-19-1,-35 36 17,-17 70-17,-1 54 1,18 34-1,35 36 1,1-18 0,-1-17-1,18-54 1,17 1 0,19-53-1,-37-36 1,-16 1-1,-36-54 1,-18 1 0,0 52-1,1 89 17,-1 17-17,18-17-15</inkml:trace>
  <inkml:trace contextRef="#ctx0" brushRef="#br0" timeOffset="934.02">20320 1852 0,'0'0'0,"18"0"0,-18-18 16,17 1-1,-34-18 1,-19-1 0,19 19-1,-19 17 17,-16 53-17,16 17 1,36 18-1,18-35 1,35-18 0,17-17-1,1-36 1,-36-34 0,-17 16-1,-18-17 1,0 36-1,0 52 17,0 18-17,17 0 1,19-36 15,-1-17-15,-17 0-16,52-17 15,-17-36 1,0-35 0,-35-36-1,-18 54 1,-18-1 0,0 71-1,-17 53 1,17 53-1,18-53 1,18 35 0,17-17-1,36-36 17,-18-35-17,35-53 1,-35-18-1,-35-52 1,-18 17 0,-36 53-1,19 88 17,17 18-17,0-17-15,17 34 16,19 18-1,17 1 1,-18-54 0</inkml:trace>
  <inkml:trace contextRef="#ctx0" brushRef="#br0" timeOffset="1566.71">21220 1817 0,'0'0'0,"0"-18"0,-18 18 15,18 18 17,18 17-17,-1 0 1,1 18-1,-18 0 1,17-35 0,-17-36 15,0-17 0,18-18-15,0 18-16,17-71 15,0 53 1,18 53 0,-17 35-1,-1 18 1,-18 18 0,-17-18-1,0-18 1,0-53 15,36-17-15,-1-36-1,18 19 1,-18 52 15,0 52-15,-17 19-1,-18-53-15,18 35 16,17-18 0,-17-18-16</inkml:trace>
  <inkml:trace contextRef="#ctx0" brushRef="#br0" timeOffset="1983.67">22031 1729 0,'0'0'16,"0"-18"-16,-18 0 0,1 1 16,-1 34-1,0 19 1,-35 52 15,18 0-15,0-35-1,35-35 1,0-1-16,35-17 16,0-17-1,18-54 1,0-17 0,-53 35-1,18 18 1,0 70-1,-18 35 1,17-34 0,-17-1-1,18 0-15,17 18 32,-17-53-32</inkml:trace>
  <inkml:trace contextRef="#ctx0" brushRef="#br0" timeOffset="2350.88">22190 1693 0,'0'0'16,"-18"0"-16,18-17 16,0 34-1,35 1 1,18 53-1,-17-36 1,-36 0-16,17 0 16,1 1-1,-36-19 17,1-34-17,17-19 1,17-34-1,36-54 1,18 36 0,-36 70-1,0 18 1,-35 36 0</inkml:trace>
  <inkml:trace contextRef="#ctx0" brushRef="#br0" timeOffset="2652.5">22613 1499 0,'0'0'0,"0"-35"16,0-18-1,0 18 1,0 52-1,18 36 1,-18 18 0,0 52-1,-36-17 1,36 0 0,0-53-1,36-18 1,52-52-1</inkml:trace>
  <inkml:trace contextRef="#ctx0" brushRef="#br0" timeOffset="2868.12">22666 1693 0,'0'0'0,"-53"0"0,18 0 16,-71-35-1,88 35 1,54-18 0,52 18-1,35-17 1,-35 17 0,1 0-1</inkml:trace>
  <inkml:trace contextRef="#ctx0" brushRef="#br0" timeOffset="8353.45">7885 4110 0,'0'0'0,"-71"-53"31,53 35-15,1 18-1,-1-17 1,0-1 0,-34 18-1,-37 0 1,-69 18-1,-1 17 1,53 0-16,-106 36 16,-88 105-1,54 89 1,157 52 0,142-105-1,159 35 1,105-88-1,107-89 17,70-52-17,-159-53 1,159-89 0,-89-105-1,-158-89 1,-194 89-1,-159-124 1,-246 89 0,-195 87-1,-159 160 1,195 69 0</inkml:trace>
  <inkml:trace contextRef="#ctx0" brushRef="#br0" timeOffset="9486.07">8132 6368 0,'0'0'0,"0"-18"0,-71 0 15,18 1-15,-53 17 16,-53-18 0,71 18-16,-141 18 15,-212 52 1,-88 36 15,-18 53-15,230-36-1,-19 89 1,178 53 0,211-36-1,70-106 1,230 18-1,176-88 1,212-88 0,141-53-1,-265 0 1,194-89 0,-193 1-1,-283-53 1,-264 88-1,-230-71 17,-335 35-17,-265 107 1,-193 70 0,282 53-1</inkml:trace>
  <inkml:trace contextRef="#ctx0" brushRef="#br0" timeOffset="10872.85">21043 4216 0,'0'0'0,"18"0"0,-71-53 32,18 35-32,-71 0 15,-88 1 1,88 17-16,-300 0 15,71 17 1,-212 54 0,0 35-1,212-18 1,-35 106 0,158 71-1,248-1 1,122-70 15,336 18-15,247-53-1,176-71 1,106-70 0,-352-54-1,-354 1-15,265-88 16,18-142-1,-424-70 1,-458 35 0,-177 159-1,-564-18 1,-176 71 0,52 53-1</inkml:trace>
  <inkml:trace contextRef="#ctx0" brushRef="#br0" timeOffset="11736.87">20055 6544 0,'0'0'15,"0"-53"1,-17 35-16,-36-17 15,-124 0 17,-122 17-17,-160 36 1,-70 52 0,211 19-1,-34 69 1,193 72-1,265 34 1,105-87 0,283 34-1,-282-158-15,246 18 16,319-36 0,16-123-1,-316-18 1,210-247 15,-545 177-15,-284-71-1,-545 53 1,-54 88 0,-706 36-1</inkml:trace>
  <inkml:trace contextRef="#ctx0" brushRef="#br0" timeOffset="15990.95">13247 7849 0,'17'0'16,"-17"-17"-1,18 17 1,0 0-16,35 0 16,-18-18-1,71 0 16,52 18-15,-34-17 0,-53 17-16,34 0 15,19 0 1,-71 0 0,-71 0-1</inkml:trace>
  <inkml:trace contextRef="#ctx0" brushRef="#br0" timeOffset="16305.65">13300 7920 0,'0'0'16,"-18"0"-16,36 0 31,17 0-15,18 0-1,106 0 1,-36-18 0,-35 18-16,71-35 15,53 17 1,-71 1-1,-88 17 1,-71 0-16</inkml:trace>
  <inkml:trace contextRef="#ctx0" brushRef="#br0" timeOffset="22924.49">3422 4004 0,'18'0'31,"-18"18"1,0-1-17,0 19 1,0-19-16,0 1 0,0 52 15,-18 72 1,0-54 0,1-35-16,-1 35 15,0 35 17,-17-17-17,17-18 1,1-35-1,17-17 1,17-19 0,19-17-1,70 0 1,-36-17 0,89 17-1,-18 0 1,-35 0-1,-53 0 1,-36 0 0,1-36-1,-18-17 17,-18-35-17,1 18 1,17-142-1,0 88 1,17-87 0,-17 87-1,0 71-15,0-52 16,-17-1 0,17 53-1,0 35 1,-18 18 15,18 18-15,-53-1 15,0 1-31,-105 35 31,-19 0-15,18-18-1,106-17 1,53-1-16</inkml:trace>
  <inkml:trace contextRef="#ctx0" brushRef="#br0" timeOffset="23492.66">3510 4762 0,'-18'0'15,"1"0"1,17 18-16,0 17 16,0 1-1,35-1 1,0-35 15,-17 0-31,17-18 16,18-35-1,-17 0 1,-54 1 0,-17 34-1,17 18 1,-35 35 0,53-17-16</inkml:trace>
  <inkml:trace contextRef="#ctx0" brushRef="#br0" timeOffset="24476.04">4004 4533 0,'-18'0'15,"36"0"17,0 0-17,-1 0-15,1 0 0,105-17 32,19-1-17,87 0 1,0 1-1,-88-1 1,-88 18 0,-35 0-16,-36 0 31,1 0-15</inkml:trace>
  <inkml:trace contextRef="#ctx0" brushRef="#br0" timeOffset="24758.93">4798 4322 0,'-18'0'15,"36"0"1,-1 17-1,1-17 1,0 0-16,35 35 16,17 1-1,-35-1 1,-35 0 0,-17-17-16,-36 17 15,0 18 1</inkml:trace>
  <inkml:trace contextRef="#ctx0" brushRef="#br0" timeOffset="25209.04">5433 4904 0,'-36'-18'16,"19"18"-1,-18-18-15,-54 18 32,1 18-17,-141 0 1,-18-1-1,35 1 1,124-18 0,70 0-16,1 0 15,17-18 1</inkml:trace>
  <inkml:trace contextRef="#ctx0" brushRef="#br0" timeOffset="25526.22">4498 4798 0,'0'0'0,"0"-18"0,0 36 62,-18-18-62,1 17 16,-1 1-16,-35 17 15,-17 36 1,34-36 0,36 0-16,18 18 15,88 36 1,17-1-1</inkml:trace>
  <inkml:trace contextRef="#ctx0" brushRef="#br0" timeOffset="28794.86">9948 4992 0,'0'-18'15,"0"1"1,0-1 15</inkml:trace>
  <inkml:trace contextRef="#ctx0" brushRef="#br0" timeOffset="36363.33">10231 5362 0,'0'-17'0,"0"-1"16,0 0 0,0 1-16,-18-1 15,18-17 1,-18 17 0,1 0-1,34 18 1,36 0-1,-18 18-15,89-18 16,123 35 0,0 1-1,-124-1 1,36-17 0,-88-1-1,-54-17 16,-34 18 1,-1 35-17,-17 35 1,35 53 0,0-35-1,0-36-15,0 72 16,0 52-1,17-18 1,-17-70 0,18-53-1,-18 0 1,35-18 0,18-35 15,0 0-16,88 0 1,18-18 0,-18 1-1,-35 17 1,-71-18 0,-35 0-1</inkml:trace>
  <inkml:trace contextRef="#ctx0" brushRef="#br0" timeOffset="36663.25">11783 6297 0,'0'18'0,"17"-18"15,1 17 1,0 1 0,17 0-1,36 17 1,-36 18 0,-35 0-1,-18 0 1,-17-36-16,-18 19 15,18-1-15</inkml:trace>
  <inkml:trace contextRef="#ctx0" brushRef="#br0" timeOffset="37896.3">13988 6773 0,'-18'-35'15,"-17"35"1,-36-18 0,-88 36-1,-70 17 1,0 54 0,105-1-1,71-18-15,-35 54 16,18 87-1,87 1 1,71-36 0,89-17-1,-18-88 1,123-1 0,35-52 15,18-71-16,-105-18 1,70-123 0,-124-52-1,-176-1 1,-123 105 0,-265-34-1,-124 70 1,177 71-1</inkml:trace>
  <inkml:trace contextRef="#ctx0" brushRef="#br0" timeOffset="48550.97">27905 7056 0,'0'0'0,"0"-18"15,17 18 17,1 0-17,-18 18 1,0-1 15,0 1-15,0 52-1,18 19 1,-18-1 0,17-53-1,1 18 1,0-35 0,-1-18-1,18-36 1,54-52-1,34-53 1,-17 35 0,-53 53-1,123-123 1,-70 70 0,53-17-1,-71 70 1,-35 53-1,-35 35 1,-18-17-16</inkml:trace>
  <inkml:trace contextRef="#ctx0" brushRef="#br0" timeOffset="50502">27940 8749 0,'18'0'0,"-36"0"0,36-18 16,-36 18 0,0 0-1,18 18 1,0 17 0,-17 53-1,17-17 1,0-36-1,0 0 1,17-35 15,-17-17-31,53-1 16,53-70 0,70-35-1,19-54 1,-37 54-1,-70 70-15,71-35 16,35-1 15,-88 72-15,-71 17 0,-35 17-1,-17 1-15</inkml:trace>
  <inkml:trace contextRef="#ctx0" brushRef="#br0" timeOffset="51571.23">27887 10054 0,'0'-17'16,"18"17"0,-18-18-1,17 18 1,-17 18-1,0-1 1,0 1 0,0-1-16,0 19 15,0-1 1,0 36 0,18-19-1,-18-34 1,0 0-16,18-1 31,-1-34 0,71-54-15,-17 1 0,-18 34-16,70-69 15,71-54 1,-17 18-1,-54 70 1,-70 71 0,-35 35-1</inkml:trace>
  <inkml:trace contextRef="#ctx0" brushRef="#br0" timeOffset="61725.03">15222 8149 0,'36'-17'32,"-19"17"-17,-34 0 79,-1-18-78,0 18-16,1 0 0,-19 0 15,19 0 1,-18 0-16,-36 18 15,-35-1 1,18 18 0,53 1-1,-1 17 1,19 0 0,52-18-1,53 18 1,18-53-1,53 0 1,0-36 0,-36 1-1,-70-18 1,-53 36 15,-18-36-15,-52 0-1,-1 18 1,1 35 0,-1 0-1,-17 17 1,53-17-16</inkml:trace>
  <inkml:trace contextRef="#ctx0" brushRef="#br0" timeOffset="62257.04">14817 8361 0,'0'17'62,"0"1"-62,-18 0 16,18-1-16,-18 89 15,1-18 1,17-52-16,-18 87 31,18-70-31,0 18 16,0-36 15,35-35-15,18 0-1,18-18 1,35 1 0,17-1-1,-52 18 1,-18 0 0,-18 0-1</inkml:trace>
  <inkml:trace contextRef="#ctx0" brushRef="#br0" timeOffset="62591.05">15346 8414 0,'0'0'0,"0"-18"16,17 18 0,-17 18-1,0-1 1,0 1 0,-17 35-1,17-18-15,-18 36 16,1 52-1,17-17 1,-18-35 0,18-36-1,0-17 1</inkml:trace>
  <inkml:trace contextRef="#ctx0" brushRef="#br0" timeOffset="63973.97">26829 6791 0,'0'0'0,"17"-18"0,1 1 16,-18-1 0,18 0-16,-18 1 31,0-1-16,-53 18 1,17 0 0,19 0-16,-36 35 15,-18 1 1,36 17 0,53 0-1,35-18 1,70 18-1,-35-53 1,36-18 0,17-17-1,-71 0 17,1-18-17,-71 0 1,-71 35-1,-17 0 1,35 1 0,0 17-1,18 0 1,17 0-16</inkml:trace>
  <inkml:trace contextRef="#ctx0" brushRef="#br0" timeOffset="64508.07">26758 6862 0,'18'17'46,"-18"1"-30,0-1 0,0 1-16,0 17 15,0 36 1,-18 35 0,18 0-1,-17-1 1,17-69-1,0-19-15,0 19 16,-18-19 0,36-34 15,34-1-15,-34 18-1,53-18 1,105 1-1,-88 34 1,18 1 0,-71 0-1,-17-18 1,0 0 0,-1-18-1,-17 0-15</inkml:trace>
  <inkml:trace contextRef="#ctx0" brushRef="#br0" timeOffset="64757.01">27411 6950 0,'0'0'0,"0"-36"0,0 19 15,0-1-15,17 1 16,-17 69 15,-17 1-15,-1 53-1,1 53 1,17-71 0,0-35-16,0 35 15,0 18 1</inkml:trace>
  <inkml:trace contextRef="#ctx0" brushRef="#br0" timeOffset="65308.07">27111 8026 0,'0'0'0,"0"-18"16,-18 18-1,1 0 1,-1 0-16,-17 0 16,-36 35-1,18 1 1,18 34 0,53 1-1,-1-36 1,1-17-16,35-1 15,0-17 1</inkml:trace>
  <inkml:trace contextRef="#ctx0" brushRef="#br0" timeOffset="65664.12">26935 8326 0,'88'35'109</inkml:trace>
  <inkml:trace contextRef="#ctx0" brushRef="#br0" timeOffset="65955.36">27076 8590 0</inkml:trace>
  <inkml:trace contextRef="#ctx0" brushRef="#br0" timeOffset="67145.05">27111 8149 0,'0'0'0,"-18"0"0,18-17 31,0-1-15,18 18 15,0 0-15,-1 0-1,36 0-15,53 0 32,17 35-17,-17-17 1,-53 35-1,-35-36 1,-18 19 0,0-19-1,-18 1-15,1 0 16,-54 34 15,-17-34-15,35-18-16,0 0 15,18 0-15,-18-18 16,-18 1 15,18-1-15,36 1 0,-1 17-1,18-18 1,-18 18-1</inkml:trace>
  <inkml:trace contextRef="#ctx0" brushRef="#br0" timeOffset="67709.7">26917 8290 0,'0'0'0,"0"18"15,0 0 17,18-18-17,-18 52 1,0-34-16,0 53 15,0 17 1,-18 35 0,0-17-1,18-71-15,-17 18 16,17-17 0,0-1-1,0-17 1,17-18 15,1 0-15,0 0-1,34 0 1,72 0 0,-1 0-1,-17 0 1,-53 0-1,-35 0 1,-36-18 15,18 0-31</inkml:trace>
  <inkml:trace contextRef="#ctx0" brushRef="#br0" timeOffset="68059.69">27428 8361 0,'0'17'46,"0"19"-30,0-1 0,0-17-16,0 52 15,0 54 1,0-1 0,0-35-1,-17-52-15,17 17 16,0-36-16,0 36 15,-18-18 17</inkml:trace>
  <inkml:trace contextRef="#ctx0" brushRef="#br0" timeOffset="68976.64">26882 9613 0,'0'-17'0,"0"34"0,35-52 32,-53 17-1,1 18-15,17-17-1,-18 17-15,-53 0 16,19 17-1,-19 19 1,18 16 0,35-16-1,1 34 1,70 1 0,53-18-1,-18-18 1,88-35-1,-17-18 1,-36-52 0,-70-1 15,-35 1-15,-53-1-1,-36 36 1,-52 0-1,-1 17 1,71 18 0,-17 0-1,34 0 1</inkml:trace>
  <inkml:trace contextRef="#ctx0" brushRef="#br0" timeOffset="69709.61">26582 9754 0,'0'18'32,"0"0"-17,0-1 1,0 1-16,0 70 31,0-17-31,0-36 16,0 35-1,0 36 1,0-35 0,0-18-1,0-36 1,17-17 62,1 0-62,0 0-16,-1 0 15,19 0-15,17 18 16,-1-18-16,90 35 31,-19-17-15,36 0-16,-71-1 31,-53-17-15,-35-17 15,-17 17-16,-1-18 1,18 0 0,0 1-1,0-1-15</inkml:trace>
  <inkml:trace contextRef="#ctx0" brushRef="#br0" timeOffset="70076.78">27393 9878 0,'0'0'0,"0"-18"15,0-17-15,0 17 32,-17 18-17,17 35 1,0-17-1,-18 35 1,0 35 0,18 18-1,0-35 1,0-36-16,0 18 16,-17 17-1,17-17 1,0-35-1,0-36 17,0 1-17</inkml:trace>
  <inkml:trace contextRef="#ctx0" brushRef="#br0" timeOffset="-204027">15910 8202 0,'-17'-18'0,"34"36"0,-70-53 16,53 0 0,0-18-1,18-18 1,0 36 0,-1 35-1,1 0-15,35 0 16,17 17-1,-17 1 1,0 17 0,-35-17-1,-53 35 1,-36 0 0,-35 17-1,18 19 1,53-54-1,17 35 17,53-17-17,36-35 1,-18-18 0,70 0-1,-52-18 1,-54 18-1,-52 18 17,-35 17-17,-1 36 1,36 35 0,17-36-1,18-35-15,35 54 16,1-1-1,-19-35 17,-87-18-17,-18-17 1,-71-18 0</inkml:trace>
  <inkml:trace contextRef="#ctx0" brushRef="#br0" timeOffset="-202692.1">26247 6368 0,'0'-53'16,"0"106"-16,-18-142 15,18 72 1,-18 17-16,1-18 0,-1 1 31,-17 17-15,0 52-1,-1 54 1,36-18 0,53 54-1,53-19 1,-18-52-1,-35-18 1,-53-18 0,-35 0-1,-53 0 1,-1 1 0,54-19-1,0-17 1,53 18 31,-1-18-32,18 0 1,-17 18-16,53 17 16,17 53-1,-35 53 1,-36 18-1,-17-53 1,-17-36 0</inkml:trace>
  <inkml:trace contextRef="#ctx0" brushRef="#br0" timeOffset="-201877.49">26494 8255 0,'0'0'0,"-18"-18"16,0-17-1,1 35-15,-36-35 16,0 17 0,18 18-16,-18 0 15,-18 18 1,18 35-1,36-18 1,17 18 0,17 17-1,18 1 1,1 17 0,-36 0-1,-36-35 1,-52 18 15,0-18-15,35-18-1,36-35 1,52-35 0,35-18-1,1 18 1,-18 52-1,-36 36 1,1 71 0,0-1-1,-1 1 1,-17-72 0,18-16-1</inkml:trace>
  <inkml:trace contextRef="#ctx0" brushRef="#br0" timeOffset="-201073.78">26088 9490 0,'0'0'0,"0"-18"15,0-17 1,-18 17-1,1 1 1,-1 34 0,-17 36-1,17 0 1,18 35 0,18-35-1,35 35 1,-18 0-1,0-17 1,-35 0 15,-17-36-15,-1-17-16,-17 17 16,-18 0-1,0-35 1,35 0-1,18-18 1,18-17 0,17 18-1,36 34 1,-18 18 0,17 71-1,-17 18 1,-18-18 15,-35-18-15</inkml:trace>
  <inkml:trace contextRef="#ctx0" brushRef="#br0" timeOffset="-195556.7">15152 9172 0,'0'0'0,"17"0"0,-17-17 31,0 34-15,18 18 0,-18 18-1,18-17-15,17 52 16,18 124-1,17 52 1,-17 36 0,-35-106-1,17 71 1,-17-36 15,0-35-15,-1-71-1,-17-70 1,0 0 0,-17-35-16</inkml:trace>
  <inkml:trace contextRef="#ctx0" brushRef="#br0" timeOffset="-195123.88">15328 11148 0,'0'0'0,"18"0"47,-18 17-47,17-17 15,1 18-15,17 17 16,36 18 0,-36-17-1,18-1 1,-18-35 0,36-53-1,-18-18 1,-18 18-1,0 0 1,-17 53 0,-18 53-1,-18 0 1,-34 53 15,34-71-31</inkml:trace>
  <inkml:trace contextRef="#ctx0" brushRef="#br0" timeOffset="-193971.72">25647 9543 0,'0'0'0,"-18"-18"0,-17 18 0,17 0 32,18 18-17,-17-1-15,-71 142 16,-71 53 15,18-54-15,-89 72-1,1-19 1,0 1 0,17 17-1,89-105 1,70-71-16,-53 53 16,0-18-1,18-35 1,70-53-16</inkml:trace>
  <inkml:trace contextRef="#ctx0" brushRef="#br0" timeOffset="-193604.01">23954 10530 0,'0'0'0,"-18"0"15,0 18-15,-35 17 16,-35 54 0,0 16-1,0 36 1,-36 106-1,54-35 1,87-71 0,89-35-1,18-71 1,123-17 15,53-18-15,-106-35-16</inkml:trace>
  <inkml:trace contextRef="#ctx0" brushRef="#br0" timeOffset="-193022.98">25876 8414 0,'0'0'15,"-35"0"-15,-141 70 16,87-34 0,-140 69-16,-212 107 15,-53 53 17,177-71-17,-230 264 1,300-228-1,-159 140 1,248-247 0,52-17-1,0 0 1,88-71-16</inkml:trace>
  <inkml:trace contextRef="#ctx0" brushRef="#br0" timeOffset="-192638.61">22648 9878 0,'0'0'0,"0"17"0,-17 36 16,-19 36-1,-17 87 1,1 0-1,34-35 1,53-70 0,89 0-1,105-54 1,71-70 0</inkml:trace>
  <inkml:trace contextRef="#ctx0" brushRef="#br0" timeOffset="-191871.3">25629 7373 0,'-53'18'16,"-17"17"-16,193-88 0,-617 282 31,389-158-31,-37-1 0,19 19 16,0-19-16,-124 89 15,141-71-15,-88 89 16,-71 105-1,-17 0 1,53-106 0,105-105-16,-140 105 15,-72 71 17,107-35-17,159-124-15</inkml:trace>
  <inkml:trace contextRef="#ctx0" brushRef="#br0" timeOffset="-191456.45">22260 9243 0,'0'17'0,"0"1"15,-17 17-15,17-17 16,-53 105-1,-35 19 1,17-19 0,18-70-16,-18 35 15,19 0 1,52-52 0,141-19-1,17-17 1,142-17-1,-194 17-15</inkml:trace>
  <inkml:trace contextRef="#ctx0" brushRef="#br0" timeOffset="-190423.5">17956 13106 0,'-17'-18'31,"-1"18"-15,36 0 15,17 0-15,106-18 0,53 18-1,35 0 1,-123 0-1,-70 0-15,16 0 16,-69-17 0,-1 17-1</inkml:trace>
  <inkml:trace contextRef="#ctx0" brushRef="#br0" timeOffset="-190073.37">17974 13264 0,'0'0'0,"0"18"15,-18-18 16,36 0-31,35 18 16,70-18 0,1-18-1,-36 18-15,265-35 32,-283 35-17,107-18 1,-124 18-1,-71 18 1,0-18-16</inkml:trace>
  <inkml:trace contextRef="#ctx0" brushRef="#br0" timeOffset="-188789.49">18415 13441 0,'0'-18'32,"18"18"-1,-1 18-16,-17-1 1,18-17-16,17 53 16,106 36-1,18-19 1,-71-35-16,177 36 16,246 17-1,124 0 1,71-17-1,-247-18 1,158-18 0,-106-17-1,-158-1 17,-124-34-17,-105-19 1,-71 1-1,-35 35 1,-1-17 0,1 17 15</inkml:trace>
  <inkml:trace contextRef="#ctx0" brushRef="#br0" timeOffset="-187488.41">23865 13811 0,'-17'0'0,"17"-17"32,-18 17-32,18-18 0,0 0 15,0 36 16,0 53-15,0-36-16,0 88 16,0 1-1,0-71 17,0-18-32,18 0 15,-1 0 1,19-35-1,17-52 1,-36 16 0,19-70-1,-1 18 1,-18 35 0,1 36-1,-18 52 1,35 36-1,36 17 1,35 0 15,-36-35-15,71-36 0,-35-52-1,-35-53 1,-71-53-1,0 53 1,-35-53 0,-18 70-1,-18 71 1,18 35 0,35 1-1,18-19-15</inkml:trace>
  <inkml:trace contextRef="#ctx0" brushRef="#br0" timeOffset="-187003.59">25224 13952 0,'0'0'0,"17"-35"31,-17 17-31,0 1 16,-17-1 0,-36 18-1,35 0-15,-70 53 16,35-18 0,18 36-1,35-1 1,17-34-1,-17-19-15,53 19 32,-18-36-32,18-36 31,0-17-15,-35-17-1,-18 35 1,18-1-1,-1 54 1,1 53 0,0-19-1,17 37 1,0-36 0,0-36-1</inkml:trace>
  <inkml:trace contextRef="#ctx0" brushRef="#br0" timeOffset="-185336.49">25435 13988 0,'0'0'15,"0"-18"-15,0-17 32,18 17-32,-18 0 15,18 18 1,-1 0-1,1 18 1,-1 0-16,19 17 16,34 53-1,-17 0 1,-18-35 0,-35-17-1,-17-19 1,-1-17-1,-17-35 1,35-36 15,18 18-15,52-52 0,1 34-1,-18 36 1,0 17-1,-53 36 1</inkml:trace>
  <inkml:trace contextRef="#ctx0" brushRef="#br0" timeOffset="-184850.88">25929 14076 0,'0'0'0,"0"17"0,-17-17 15,34 0 17,1 0-17,-1 0 1,1 0-16,17 0 15,71-17 1,-71-1 0,1 1-1,-19-36 1,-52 17 0,-18 1-1,-35 35 1,17 18-1,19 52 1,34 18 15,53 1-15,71-36 0,-18-18-1,71-35 1,17-35-1</inkml:trace>
  <inkml:trace contextRef="#ctx0" brushRef="#br0" timeOffset="-184386.58">26564 13617 0,'0'0'0,"0"-35"0,-17-18 16,17 53-1,0 88 1,0 53 15,17-35-15,18 35 0,1-17-1,-19-54 1,1-34-1,-36-54 17,18-35-17,18-53 1,17 36 0,-35 52-16,36-35 15,-1 53 1,-18 53-1,1 0 17,-18-18-32,18 18 15,35 35 1,0-35 0,-18-35-16</inkml:trace>
  <inkml:trace contextRef="#ctx0" brushRef="#br0" timeOffset="-183102.73">27182 13988 0,'-36'0'15,"19"0"1,17 17 0,-36 19-1,19 16 1,17-16 0,0-19-16,35 36 15,-17-35 1,52-18-1,1-18 1,-36 1 0,0-19-1,-52-17 1,-36-17 0,17 35-1,-16-1 1,16 1-1,54 35 48,17 18-47,36-1-1,17-17 1,-35 0-1,-36 0-15,1-17 16,-18-1 0,-18 18 15,1 18-15,-1 17-1,18 18 1,18 0-1,-1-36 1,1 1 0,35 17-1,-18-35 1,36 0 0,-18-17-1,-18-1 1,-17-17-1,-18-18 1,0 18 0,0 17-1,0 53 17,0 36-17,17-18 1,1-18-1,0 18 1,17-35 15,18-18-15,0-36 0,-36 19-16,19-36 15,-19 0 1,1-18-1,-18-17 1,-18 53 0,1 35-1,-19 17 1,19 19 0,17-1-1,35 0 1,18 18-1,35 18 17,-35-1-17,-18-34 1,-35 16 0,-35-16-1,-36-36 1,19-18-1</inkml:trace>
  <inkml:trace contextRef="#ctx0" brushRef="#br0" timeOffset="-182619.18">28222 14041 0,'18'0'47,"-1"0"-32,-17 17-15,18-17 0,0 0 16,17 0-1,-17-17 1,17-19 0,-35 1-1,0 0 1,0 17-16,-18 0 16,-17-17-1,-18 53 1,18-1-1,35 19 1,-18 34 0,36 1-1,35 17 1,17-35 0,-17-53-1,0-18-15</inkml:trace>
  <inkml:trace contextRef="#ctx0" brushRef="#br0" timeOffset="-157342.71">16510 10319 0,'0'0'0,"0"17"141,18-17-126,17 0 1,0 0-16,-17 0 16,17 0-16,36-17 15,-36 17 1,0 0 0,-17 0-1,-36 0 16</inkml:trace>
  <inkml:trace contextRef="#ctx0" brushRef="#br0" timeOffset="-156676.95">16986 10301 0,'18'0'31,"0"0"-15,-1 0-16,1 0 15,17 0 1,0 0-1,1 0 1,-19 0 0</inkml:trace>
  <inkml:trace contextRef="#ctx0" brushRef="#br0" timeOffset="-156124.66">17410 10336 0,'0'0'0,"17"0"31,1 0-31,17 0 16,71 0-1,-18 0 1,0 0 0,-52 0-1</inkml:trace>
  <inkml:trace contextRef="#ctx0" brushRef="#br0" timeOffset="-135550.43">16439 11289 0,'0'-18'0,"-17"18"16,-1 0-1,18-17 1,-17 17 0,-1 0 15,18 17-15,-18-17-16,18 53 15,-17 0 1,17-35-1,-18 52 1,0 54 0,18-18-1,-35-1 1,35-69 0,0-1-16,-18-17 15,18 17 1,18-53 15,0 18-15,17-17-1,71-1 1,17 0 0,1 18-1,-71 0-15,52 0 31,54 0-15,-88 0 0,-36 0-1,-53 0 1,1 0 0,-18-17-1,-1-19 1,19 1-1,17 17-15,-18-34 16,18-37 0,0-16-1,18 16 1,-18 36 0,17 18-1,-17 18 16,-17 17-15,-19-18 0,-17 18-1,0 0 1,-70 0 0,0 0-1,34 0 1,19 18-1,35-18 1,87 0 0,-34 0-16</inkml:trace>
  <inkml:trace contextRef="#ctx0" brushRef="#br0" timeOffset="-134582.68">17216 11271 0,'17'0'16,"-17"18"15,0 0-31,0 17 16,0 18-1,0 35 1,0 0 0,0 18-1,0-53 1,0 17-1,0-34 17,0-19-17,0 1 1,0-36 0,35 1-1,18-19 1,36 19-1,-54 17-15,71 0 16,70 0 0,-17 17-1,-53 1 1,-71-18 0,-53-18 15,-17-17-16,17 17 17,1 1-32,17-36 15,0-18 1,35-17 0,0 0-1,-17 17 1,0 36-1,-1-18 1,-17 0 0,0 36-1,0-1 1,-17 0 0,-54 18-1,-52 18 16,-36-18-15,35 18 0,-34-1-1,105-17 1,0 0 0,35 18-1,-17-18 1,17 0-1</inkml:trace>
  <inkml:trace contextRef="#ctx0" brushRef="#br0" timeOffset="-133549.15">18380 11254 0,'-18'-18'32,"18"36"-1,0-1-15,18 1-16,-18 0 15,0 17-15,17 53 16,-17 18 15,0-53-15,0-18-16,0 18 15,0 17 1,0-34 0,0-19 15,18-17-16,17-17 1,53-1 0,71 18-1,-35 0 1,70 18 0,-36-1-1,-52-17 1,-70 0 15,-36-17-15,-18-1-1,0 0 1,-17-17 0,17 0-1,18-36 1,-17-34-1,17-1 1,0 35 0,0 54-16,17-19 15,-17 19 1,0-1 31,0 0-32,-17 18 1,-19-17 0,-87-1-1,-71 18 1,35 0 0,-70 0-1,70 18 1,106-18-1,53 17 1,36 1 0,34 0-1</inkml:trace>
  <inkml:trace contextRef="#ctx0" brushRef="#br0" timeOffset="-131565.65">16969 9507 0,'-18'-17'31,"18"-1"-31,0 0 16,-18 18 15,1 0-15,-1 18-16,-35 17 16,0 36-1,18-1 16,35-34-31,-18 87 16,36-35 0,0 36-1,-1-18 1,-17-36 0,18 18-1,-1-17 1,19-18-1,-1 0 1,0-36 0,18 1-1,0-18 1,-18 0 0,1-18 15,-19 1-31,19-18 15,-1-18 1,0-36 0,-17 19-1,-1-1 1,-17 18 0,-17-17-1,-1-36 1,18 35-1,-17-34 1,17-1 0,-18 53-1,18 0 1,-18 35 0,-17-17 15,0 0-16,17 0 1,0 17 0,1 18 15,-1-18-15,1 18-1,-1 0 1,0 0-1,-17 36 1,17-36-16</inkml:trace>
  <inkml:trace contextRef="#ctx0" brushRef="#br0" timeOffset="-129247.86">16528 10354 0,'0'-18'16,"-18"18"-1,0 0 1,1 18 15,17 35-15,-18 17-1,18 54 1,0-18 0,0-18-1,0-35 1,0-35-16,0-1 15,18 1 1,-18-36 31,0 1-31,0-1-1</inkml:trace>
  <inkml:trace contextRef="#ctx0" brushRef="#br0" timeOffset="-128682.23">17022 10495 0,'0'0'0,"-18"-18"32,18 36-1,0 0-31,-18-1 15,18 54 1,0-18 0,0-35-1,18 52-15,0 18 16,17 0 15,-35-52-15,17-1-1,1-35 1,-18-18 0,18 1-1</inkml:trace>
  <inkml:trace contextRef="#ctx0" brushRef="#br0" timeOffset="-128109.23">17692 10354 0,'0'-18'16,"0"36"31,0 0-32,0-1 1,0 1-16,17 17 16,1 18-16,17 53 31,-17-53-16,-18-18-15,35 18 16,-17 18 0,0-36-1,-18 0 1,0-17 15,0-36-15</inkml:trace>
  <inkml:trace contextRef="#ctx0" brushRef="#br0" timeOffset="-125889.27">16387 12136 0,'0'0'0,"0"-18"16,0 0-1,0 36 17,0 0-17,0-1 1,0 1-16,0-1 15,0 36 1,-18 0 0,18-17-1,0-19-15,0 1 16,0-1 0,53-17-1,17 0 1,71-17-1,-52 17 1,34 0 0,-17 17-1,-53-17 17,-35 0-17,-18-17 16,0-1-15,-18 1 0,18-1-1,0-35 1,0 0 0,18 0-1,-18 36 1,0-1-1,17 0 1,-34 18 31,-1 0-47,-53-17 16,-35 17 15,-35 0-16,71 0 1,-18 0 0,52 0-1,19 0 1,34 0 0</inkml:trace>
  <inkml:trace contextRef="#ctx0" brushRef="#br0" timeOffset="-124914.22">17374 12100 0,'-17'0'32,"17"18"14,0 0-30,0-1-16,0 1 0,0 17 16,-18 18-1,18-35 1,0-1 0,0 1-1,0 0 1,18-18-1,17 0 1,18 0 0,-36 0-16,54-18 15,53 18 1,-1 0 0,0 0-1,-52 0 1,0 18-1,-54-18 1,-17-18 31,0 0-31,0 1-1,0-1 1,18-35-1,-18 18 1,35-36 0,-17 36-1,-18 0 1,17 17 0,-34 18 15,-1-18-16,0 18 1,-17 0-16,0-17 16,0 17-1,-54-18-15,-34 1 32,-18 17-17,70 0 1,36 0-1,0 0 1,17 0 0,0 0-1,18 17-15</inkml:trace>
  <inkml:trace contextRef="#ctx0" brushRef="#br0" timeOffset="-123929.55">18380 12065 0,'0'-18'15,"0"36"32,0 0-31,0-1-1,0 1 1,0 17-16,0-17 0,0 35 31,0 0-15,17-18-1,-17-17 1,36-18 0,-1 0-1,35-18 1,54 0 0,-18 1-1,70 17 1,18-18-1,-17 18 1,-89 0 0,-71 0-1,36 0 1,-53-18 0,-17 1-1,-19-1 1,1 18-1,17-18 1,18 1 0,-17-18-1,17-36 1,17 36 0,1-18-1,-18 35 1,0 1-1,-18 17 32,1 0-31,-1 0 0,-35-18-1,18 18-15,-71 0 16,-105-18-1,-36 18 1,35 0 0,124 18-1</inkml:trace>
  <inkml:trace contextRef="#ctx0" brushRef="#br0" timeOffset="-112391.83">5962 10548 0,'18'-88'32,"-1"53"-32,-17 17 0,53-35 15,-35 35 1,-1 18 15,-17 36-15,18 34-1,0-17 1,-1 0 0,19-35-1,69-36 1,125-88-1,-1-35 1,-105 71-16,175-107 16,178-87-1,-54 87 1,-300 142 0</inkml:trace>
  <inkml:trace contextRef="#ctx0" brushRef="#br0" timeOffset="-111125.29">6209 11906 0,'0'-17'15,"18"17"1,-1 0 15,-17-18 1,0 36-1,0-1-16,18-17 1,-18 18 0,17 17-1,-17 0 1,18 1 0,0-36-1,-1 0 1,36-36-1,141-52 1,177-88 0,140-71-1,-140 88 1,158-35 0,-265 124-1</inkml:trace>
  <inkml:trace contextRef="#ctx0" brushRef="#br0" timeOffset="-109691.53">6191 13406 0,'0'0'0,"18"17"78,-18 1-47,0-1-15,0 1-1,0 0-15,0-1 0,0 19 16,0 17 0,18-1 15,-1-16-16,-17-19 1,18-17 0,-1-17-1,54-54 1,123-88 0,18 1-1,229-107 1,70 71-1,-87 71 1,-319 87-16</inkml:trace>
  <inkml:trace contextRef="#ctx0" brushRef="#br0" timeOffset="-101520.9">7003 15311 0,'-18'0'32,"18"-18"-32,-18 18 15,18-18 1,0 36 15,18-18-31,-18 18 0,0 17 31,0-18-15,18 19 0,-18-1-1,17-17 1,19-36-1,105-35 1,106-88 0,88-71-1,18 18 1</inkml:trace>
  <inkml:trace contextRef="#ctx0" brushRef="#br0" timeOffset="-97919.91">15487 11942 0,'0'-18'94,"0"0"-63,0 1-15,-18 17-16,-17-36 16,-36-34 15,1 34-15,-106-52-1,-71 18 1,-53-18-1,70 17 1,125 18-16,-125-17 16,-140-72-1,-36 1 1,-35 18 0,141 52-1,159 36-15,-159-18 16,-123 18-1,53 35 1,17 53 15,141-18-15,-88 53 0,0 18-1,53-18 1,36 0-1,70-52 1,-18 34 0,18-34-1,70-1 1,54-18 0,-19 1-1,19-18 32,17-18-31,-18 18-16,0 0 15</inkml:trace>
  <inkml:trace contextRef="#ctx0" brushRef="#br0" timeOffset="-97536.45">8908 11095 0,'0'0'0,"17"0"0,-17-18 0,18 18 16,0-17 0,-1 34 15,-17 1-31,18-1 15,-18 19 1,0 34 0,-18 1-1,-17 35 1,0-36 0,17 36-1,0-35 1,54-36-1,34 18 1,1-36 0,35 1-1,-71 0-15</inkml:trace>
  <inkml:trace contextRef="#ctx0" brushRef="#br0" timeOffset="-96284.27">1270 6632 0,'0'0'0,"-18"-35"0,18 17 0,-53-17 15,36 17 1,-1 18-16,18 53 16,35 88 15,-35-105-31,36 122 16,34 283-1,-52-211 1,17 105-1,-35-194 1,0 18 0,0-71-1,18-70 1</inkml:trace>
  <inkml:trace contextRef="#ctx0" brushRef="#br0" timeOffset="-95886.74">529 8290 0,'0'18'15,"0"-36"-15,18 36 32,193-71-17,-34 18 1,-71 17-16,194-52 16,264-54-1,265-35 16,-670 142-31,176-36 16,-212 35 15,-158 18-15,-53 0 0,35 18-16</inkml:trace>
  <inkml:trace contextRef="#ctx0" brushRef="#br0" timeOffset="-94592.61">1411 7902 0,'18'0'31,"-18"18"-31,17-18 31,1 0-15,-18 17-1,18-17 17,-1-17-17,-17-1-15,36-35 16,-19 36-16,18-54 16,18-70-1,-17-35 1,-19 87-1,19-34 1,-1 88 15,0 35-15,18 53 0,-18-18-1,18 0 1,0 0-1,-18-17 1,-17-18 0,0-35-1,17-36 1,0-17 0,1 0-1,-19 53 1,1-1-1,17 54 32,-17-18-31,17 18 0,18-18-1,-18 0 1,1-36-1,-19 36-15,1-53 16,17-70 0,-35 17-1,-18-53 1,1 71 0,-1-18-1,18 71 1,0 17-1,0 36 110</inkml:trace>
  <inkml:trace contextRef="#ctx0" brushRef="#br0" timeOffset="-92948.49">2381 8572 0,'0'0'0,"-17"-17"15,-1-1 1,0 18-16,36 71 31,17-1-15,-17 1-16,17 52 16,36 71-1,-18-35 16,-36-35-15,1-54 0</inkml:trace>
  <inkml:trace contextRef="#ctx0" brushRef="#br0" timeOffset="-92633.82">2028 9490 0,'0'0'0,"-17"17"16,-18-17-16,17 0 15,106-17 1,141-19 0,177-52-1,159 0 1,-160 0 15,160 0-15,-213 17-1,-210 53 1,-160 18 0,-53 0-1</inkml:trace>
  <inkml:trace contextRef="#ctx0" brushRef="#br0" timeOffset="-91801.74">3351 8520 0,'-35'-18'15,"17"18"-15,-17 0 16,-18 18-1,-35 70 1,18 18 0,52-18-1,36 35 1,52-35 0,54-35-1,-19-35 1,-52-18-1,35-35 1,36-36 0,-53-17-1,-54-53 1,-52 35 0,-53-53-1,-18 71 1,18 53-1,17 52 1,18 19 0,18-1-1</inkml:trace>
  <inkml:trace contextRef="#ctx0" brushRef="#br0" timeOffset="-90250.09">6050 8643 0,'0'0'0,"0"-18"15,-35-52 1,0 35-1,17 35-15,-53-18 16,-34 53 0,-1 71-1,53 0 1,18 88 0,52 0 15,107-18-16,-1-87 1,106-19 0,18-52-1,0-71 1,-53-71 0,-105 1-1,-19-89 1,-88-35-1,-105 53 1,-1 106 0,-87 35-1,-1 71 1,53 35 0,124-36-1</inkml:trace>
  <inkml:trace contextRef="#ctx0" brushRef="#br0" timeOffset="-89700.44">5962 8625 0,'0'0'0,"-18"0"0,18-17 16,-17 17-16,34 0 15,1 35 1,0 0 0,-1-17-16,18 53 15,36 52 1,0 0 15,-1-17-15,-35-53-1,1 0 1,-19-53 0,1-18-1,-18-34 1,18-72-1,17-52 1,0-1 0,0 36-1,-17 88 1,-18 18 0,0 53 46</inkml:trace>
  <inkml:trace contextRef="#ctx0" brushRef="#br0" timeOffset="-89284.92">6262 9225 0,'0'0'0,"0"18"31,0-1-15,-18 1 0,-17 35-1,-18 18 1,0-36-1,53-18-15,-35 19 16,17-19 0</inkml:trace>
  <inkml:trace contextRef="#ctx0" brushRef="#br0" timeOffset="-88250.47">7867 8361 0,'0'0'0,"0"-18"0,0 36 32,18 35-17,17 158 1,0-34-1,53 123 1,-17-53 0,-18-53-1,-36-89 1,1-16 0,-18-72-1</inkml:trace>
  <inkml:trace contextRef="#ctx0" brushRef="#br0" timeOffset="-87965.6">7638 9701 0,'-18'0'15,"36"0"-15,-18 0 0,53 0 16,-1-17-16,107-19 15,212-34 1,175-1 0,19 1-1,-248 35 1,-17-1 0,-194 19 15,-159-1-16,0 18-15</inkml:trace>
  <inkml:trace contextRef="#ctx0" brushRef="#br0" timeOffset="-87632.01">8378 8925 0,'0'18'47,"18"0"-31,-18-1-16,0 18 0,18 1 15,-18 52 1,35 53 0,0-17-1,-17-72 1,0 1 0,-18-35-16</inkml:trace>
  <inkml:trace contextRef="#ctx0" brushRef="#br0" timeOffset="-87282.83">8343 9049 0,'0'0'0,"-17"-36"0,-19 1 31,36 18-15,36-1-1,16-17 1,-16 17 0,-19 18-16,1 0 15,17 18 1,1 35 0,-1 35-1,0 0 1,18 18-1,0 0 1,-35-18 0,-1-35-1</inkml:trace>
  <inkml:trace contextRef="#ctx0" brushRef="#br0" timeOffset="-86982.33">8784 8802 0,'0'0'0,"0"-18"0,0 36 15,0 17 1,35 36-1,1 70 1,-1-53 0,-17-35-16,-1 35 15,19 18 17,-1-53-17,-35-36 1</inkml:trace>
  <inkml:trace contextRef="#ctx0" brushRef="#br0" timeOffset="-86613.88">8819 8714 0,'-17'-71'0,"34"142"0,-69-248 15,34 54 1,18 87-1,0 19-15,0-1 16,53 1 0,17-1-1,19 18 1,-37 18 0,1 34 15,0 72-16,0 35 1,-18 17 0,1 0-1,-1-87 1,-17 34 0,-1-17-1,-17-35 1</inkml:trace>
  <inkml:trace contextRef="#ctx0" brushRef="#br0" timeOffset="-85880.76">9490 9278 0,'0'0'0,"0"18"15,17-1 1,-17 19-16,18-36 16,-18 35-16,18 0 15,-1 0 1,1 1-1,-18-19 1,0-34 15,0-36-15,-18-35 0,18-1-1,-17 36 1,-1-52-1,0-36 1,18 70 0,18 36-1,0 35 1,17 35 0,0 0-1,18-17 1,18-18-1,-36 0 1,0 0 0,-35 18 46,0-1-46,18 18-1,-1 36 1,-17-36-16,18 36 16,0-1-1,-1 19 1,19-19 0,-19-35-1</inkml:trace>
  <inkml:trace contextRef="#ctx0" brushRef="#br0" timeOffset="-80344.97">7338 13564 0,'0'0'0,"-18"0"15,18-17-15,0-1 31,0 0 1,0 1-32,35-36 31,18-18-15,141-52-1,159-36 1,194 18-1,-88 53 1,-230 52-16,547-52 16,-53 35-1,-264 36 1,140-19 0,-263 36-1,122 0 1,-70 0-1,-70 36 1,-124-36 15,-124 17-15,-34-17 0,-19 0-1,1 0 16,-36-17 48,18-1-64,-17 18-15,17-18 16,-18 1-16,0-1 0</inkml:trace>
  <inkml:trace contextRef="#ctx0" brushRef="#br0" timeOffset="-79769.86">13441 12435 0,'0'-17'16,"0"34"-16,-18-52 0,36 53 47,-1-1-32,1 19 1,53 34 0,-18-17-1,-36-35-15,36 35 16,-18 0 0,-17 0-1,-36-36 1,1 1-1,-19 17 17,19-35-17,-18 18 1,-1-1 0,19-17-1,-1 18 1,0-18-1,-17 18 1,17-1 0,1 1 15,17-36 78</inkml:trace>
  <inkml:trace contextRef="#ctx0" brushRef="#br0" timeOffset="-78764.29">13829 13370 0,'0'-17'32,"-18"17"15,18-18-32,-17 18 1,-1 0 15,0 0-15,1 0-1,-1 18-15,0-18 16,-70 35 0,-35 18-1,17-18 1,53-17-16,-106 17 15,-105 18 1,-54 35 0,-70 0 15,124-35-15,-195 35-1,-53 1 1,-52-1-1,35 0 1,247-70 0,158-1-16,-88 1 15,-70-18 1,35 0 0,106-18-1,-35 1 1,35-19-1,0 19 1,17-1 0,53 0 15,-34 18-15,16-17-1,1 17 1,35 0-1,-35 0 1,18 0 0,52 0-1,18-18 126,18 18-141,-1-17 16</inkml:trace>
  <inkml:trace contextRef="#ctx0" brushRef="#br0" timeOffset="-78262.38">7567 13970 0,'0'0'16,"18"0"-16,-1-18 16,1 18-1,-18-17 1,18 17 0,-18 17-1,0 1 1,-36 0-1,-17 17 1,-17-17 0,-1-1-1,36 1 17,17-18-17,1 0 1,34 0-1,1 0 1,17 17 0,36 19-1,-18 17 1,0-18 0,-36 0-1,19-17 1,-36-1-1,17-17 1</inkml:trace>
  <inkml:trace contextRef="#ctx0" brushRef="#br0" timeOffset="-61556.08">9260 15469 0,'18'0'0,"-36"0"0,36-17 16,0 17-16,-1-18 15,-17 0 1,18 18-1,-18-17 1,-18 34 31,1-17-47,-54 36 16,-123 69-1,35-16 1,54-36-16,-72 52 15,-52 37 1,52-19 0,54 0-1,52-70 17,1 18-17,35-36 1,17-17-1,18-36 17,0 1-32</inkml:trace>
  <inkml:trace contextRef="#ctx0" brushRef="#br0" timeOffset="-61104.67">7849 16034 0,'0'-18'16,"18"18"15,-18 18-16,18-1 1,-18 1 0,0 0-16,0 17 15,-18 18 1,-35 53 0,0-18-1,18 0 1,17-35-1,36-18 1,35 1 0,70-54-1,36 0 17,-53-17-32,35 0 31,-71 35-31</inkml:trace>
  <inkml:trace contextRef="#ctx0" brushRef="#br0" timeOffset="-60351.68">4427 17586 0,'0'0'0,"-70"-18"32,52 18-32,1-17 15,-1 17 1,53 0 0,18-18-1,123-17 1,107-18-1,-72 18 1,89-1 0,-53 1-1,-70 17 17,-107 18-17,-52 0-15,-1 0 16,-17 18-16</inkml:trace>
  <inkml:trace contextRef="#ctx0" brushRef="#br0" timeOffset="-59972.37">4674 17745 0,'0'0'0,"-17"0"0,-1 0 16,18 17 0,18-17-1,35 0 1,123-35-1,124-35 1,-71-1 0,159-17-1,-53 17 1,-158 36 0,-124 35-16,52-18 15,-52 1 1,-35 17-1</inkml:trace>
  <inkml:trace contextRef="#ctx0" brushRef="#br0" timeOffset="-57137.84">7532 17868 0,'0'0'15,"-18"-17"1,36 34 15,35 71 0,-18 1-31,0-1 16,-17-53-16,35 53 16,0 36-1,-18-36 17,-35-70-32</inkml:trace>
  <inkml:trace contextRef="#ctx0" brushRef="#br0" timeOffset="-56737.82">7285 18080 0,'0'0'15,"-53"-18"-15,0-17 0,-35-53 16,53 17-1,17-70 1,18-18 0,88 18 15,71 53-15,0 70-1,246 89 1,-334-53-1,52 87 1,-87 19 0,-36-54-1,-89 19 1,-34-1 0,17-53-1,71-17 1</inkml:trace>
  <inkml:trace contextRef="#ctx0" brushRef="#br0" timeOffset="-56120.26">8361 18080 0,'0'-18'31,"-18"18"-31,18-17 0,0-1 16,-17-17-1,-1-1 1,-35 1-1,18 35 1,17 18-16,-35 35 31,18 0-15,17 35 0,36 0-1,35-17 1,0-19-1,0-52 1,-18-17 0,18-54-1,-36 1 1,1-36 0,-18 0-1,0 53 1,18 106 15,17 18-15,-17 17-1,17-18 17,0-34-17,-35-19-15</inkml:trace>
  <inkml:trace contextRef="#ctx0" brushRef="#br0" timeOffset="-53753.36">6632 18115 0,'0'0'0,"-17"-18"0,17 1 0,0-1 16,0 36 31,17 17-32,1 18 1,-18 0-16,17 35 16,19 36-1,-1-19 1,-17-52-1,-18-17 1,17-36 0,-17-36-1,-17-52 1,-1 0 0,0-88-1,1-18 1,34 35 15,19 71-15,-1 70-1,18 18 1,-18 35 0,18 1-1,-18 16 1,18 37-1,18 16 1,-1 37 0,-17-72-1,0 36 1,-35-53 0,-18 0-1</inkml:trace>
  <inkml:trace contextRef="#ctx0" brushRef="#br0" timeOffset="-52498.51">7849 18150 0,'0'0'16,"0"-17"-1,0-1-15,0 0 16,-17 1 0,-1 17-16,-17-35 15,-36-1 1,-35 19-1,53 34 1,-35 36 15,18 53-15,52 18 0,18-19-1,53-16 1,0-54-1,35-35 1,0-18 0,-17-35-1,-36 0 1,-17-70 0,-18 17-1,-18 35 1,36 89 15,35 53 0,0-1-15,-1-17 0,-34-35-16,35 17 15,18 0 1,17-52-1,-18-19 1,19-69 0,-37-19-1,-16-17 1,-19 53 0,-17-18-1,0 71 1,-35-1-1,-18 54 1,-17 17 15,34 1-15,19 34 0,70-52-1,70 17 1,36 0-1,-36-17 1,1 17 0,-107 18-1,-87 18 1,-36-18 0,-123 17-1</inkml:trace>
  <inkml:trace contextRef="#ctx0" brushRef="#br0" timeOffset="-47034.4">15610 14358 0,'18'0'32,"-18"18"46,-18-18-78,18 17 0,0 1 15,-17 0 1,17-1-16,-18 36 16,-17 35-1,0 18 1,17-71-16,-17 36 16,-1 0-1,-34 34 1,-1 1-1,-17 0 1,-18 0 0,53-36-1,-53 36 1,1-18 0,-36 18-1,35-53 1,-53 35 15,0-17-15,18 0-1,-35-19 1,52-16 0,-105-1-1,-53 0 1,-18 18-1,106-35 1,-71 17 0,36 0-1,0 1 1,-1-19 0,72 1-1,-72 0 16,19-1-15,17 1 0,70 0-1,-88-18 1,-17 17 0,0-17-1,0 0 1,105 0-1,-35 0 1,18 18 0,35-1-1,36-17 1,-36 18 15,88-18-31,1 0 16,-1 0 15,0-18 0,-17 18-15,17-17 0,1 17-16,-1-18 31</inkml:trace>
  <inkml:trace contextRef="#ctx0" brushRef="#br0" timeOffset="-46806.53">9560 16069 0</inkml:trace>
  <inkml:trace contextRef="#ctx0" brushRef="#br0" timeOffset="-46333.69">9560 16087 0,'0'17'16,"0"1"-16,-17 17 15,-19 36 1,-34-1 15,-36 1-15,0 17-1,18-53 1,0 18 0,35-35-1,70-18 32,1 0-31,0 0-16,17 18 15,18-1 1,-18-17-16,36 18 16,17 17-1,18 0 16,-53 1-15,17-1 0,-17 0-1,-35-17 1,17-1 0,-17-17-1,-1 0 1,19-17-1,-19 17-15</inkml:trace>
  <inkml:trace contextRef="#ctx0" brushRef="#br0" timeOffset="-45133.06">12718 9172 0,'0'0'0,"0"18"15,-18 70 1,0-35-16,1 88 16,-71 265-1,17-159 1,-53 123 0,54-123-1,-71 141 1,-18-35-1,0-36 1,-35 1 0,0-18-1,71-106 1,-71 53 0,0-18 15,70-70-16,-87 88 1,-19-18 0,1-35-1,35-35 1,0 0 0,70-71-1,-52 53 1,-18 18-1,18-18 1,-1-18 0,71-52-1,-35 35 1,35-36 0,54-35-1,-1 18 16,35-17-15,0-1 0,1-35-1,17 18 1,0-36 0</inkml:trace>
  <inkml:trace contextRef="#ctx0" brushRef="#br0" timeOffset="-44532.72">8431 14834 0,'0'0'15,"18"-17"1,-18 34 15,0 1-15,0 35-1,0 53 1,0 17 0,-18-35-1,1 36 1,-19-36-1,19-53-15,17 1 16,-18-1 0,18-18-1,35-17 1,18 0 0,36-35 15,-19 35-16,18-17 1,1 17 0,-54 0-1,-18 0 1,-17 17 62,-17-17-62,17 18-16,-18-1 15,1 19 1</inkml:trace>
  <inkml:trace contextRef="#ctx0" brushRef="#br0" timeOffset="-38779.07">9155 16986 0,'0'0'0,"0"-17"0,17 17 47,1 0-32,-1 0-15,1 0 16,17 17-16,124 1 15,35 17 1,-70 0 0,52 36-1,-88 0 1,53 17 0,-17 0-1,-36-35 1,-35-18-1,-18-17 1,-35-1 0,0-34 15,0-1-15</inkml:trace>
  <inkml:trace contextRef="#ctx0" brushRef="#br0" timeOffset="-38297.02">10372 17815 0,'-18'-17'16,"18"-1"-1,0 36 32,0 17-31,0-17-16,35 52 16,-17-35-16,17 54 15,71 34 1,18-17-1,-1-36 1,-52-70 0,-1-52-1</inkml:trace>
  <inkml:trace contextRef="#ctx0" brushRef="#br0" timeOffset="-37995.94">10848 17851 0,'-18'0'15,"1"0"-15,34 0 47,-17 17-47,36 18 16,-1 18-1,-35-35-15,35 53 16,36-1 0,-18 1 15,-18-36-15,0-17-1,0-36-15</inkml:trace>
  <inkml:trace contextRef="#ctx0" brushRef="#br0" timeOffset="-37680.16">11201 17780 0,'0'0'0,"-18"-35"15,18-1 1,35 36 0,-17 0 15,0 0-31,35 36 16,52 52-1,1 35 1,-18 18-1,-88-35 1,-105 18 0,-19-54-16</inkml:trace>
  <inkml:trace contextRef="#ctx0" brushRef="#br0" timeOffset="-36513.33">11800 17762 0,'18'0'16,"0"0"0,-18 18-16,17 0 15,1 17 1,17 35-1,1-17 1,-36-35-16,17 35 16,1 0-1,-1-36 17,-17-34-32</inkml:trace>
  <inkml:trace contextRef="#ctx0" brushRef="#br0" timeOffset="-35963.88">11836 17762 0,'-36'-35'16,"72"70"-16,-107-140 15,53 69-15,18-17 16,36 0 0,87 18-1,36 0 1,-53 35-1,35 17 1,-88 1 0,-71 17 15,-35 1-15,0-1-1,-35 0 1,53 1-1,17-19 1,36 1 0,17-18-1,36 0 1,-1 0 0,18 35-1,-52-17 1,-1 17-1,-53 0 1,-35 18 0,18-35-1,-53-1 17,17-17-17,1-17 1,52-1-1,18-17-15</inkml:trace>
  <inkml:trace contextRef="#ctx0" brushRef="#br0" timeOffset="-35596.63">12647 17410 0,'0'0'0,"-18"0"16,18-18-16,18 18 31,-18 18-15,18-18-1,-18 35 1,17-35-16,1 70 15,17-17 1,1 36 0,16-19-1,-34-17 1,17 0 0,-35-35-1,0-36 1,-17 0-1</inkml:trace>
  <inkml:trace contextRef="#ctx0" brushRef="#br0" timeOffset="-34994.79">12629 17956 0,'18'0'15,"-18"-17"1,18-1 0,-1 18-1,54-35 1,52 17-1,18-17 1,-52 17 0,-1 1-1,-53-1 17,-52 0-17,-19 18-15</inkml:trace>
  <inkml:trace contextRef="#ctx0" brushRef="#br0" timeOffset="-34579.22">12559 17462 0,'-18'0'16,"18"-17"-16,0-1 31,18 18-15,0 0-1,70-35 1,35 17 0,18-17-1,-88 17 1,-35 18-16,-36 0 15</inkml:trace>
  <inkml:trace contextRef="#ctx0" brushRef="#br0" timeOffset="-4585.03">17762 15416 0,'-17'0'16,"17"18"15,17-18 0,1 0-15,0-18-16,-1 18 15,1-17-15,17 17 16,36-18 0,70 0-1,18 18 1,-18 0 0,-106 18-1,-17-18 1</inkml:trace>
  <inkml:trace contextRef="#ctx0" brushRef="#br0" timeOffset="-4283.7">18327 15152 0,'-18'17'32,"1"-17"-32,34 18 15,1 0 1,-1-18 0,36 53-1,0 17 1,-53-17-1,0 0 1,-88 0 0,-18 0-1,71-36 1,-18 1-16</inkml:trace>
  <inkml:trace contextRef="#ctx0" brushRef="#br0" timeOffset="-3630.45">18785 16598 0,'0'0'0,"0"18"15,18-18 1,0 0 0,-1 0-16,89 0 15,0 0 1,106 0 15,17 17-15,-53 1-1,-70-18 1,-71 18 0</inkml:trace>
  <inkml:trace contextRef="#ctx0" brushRef="#br0" timeOffset="-3017.34">21943 16563 0,'0'0'0,"-18"0"0,71-18 47,-18 18-31,1 0-16,52-17 15,71 17 1,-1 0-1,-17 0 1,-70 0 0,-53 0-1,-1 0 1</inkml:trace>
  <inkml:trace contextRef="#ctx0" brushRef="#br0" timeOffset="-2633.21">24589 16792 0,'0'0'0,"17"0"15,19 0-15,-19 0 16,18 0-16,54-17 16,52-1-1,-53 18 1,88 0 0,-140 0-16</inkml:trace>
  <inkml:trace contextRef="#ctx0" brushRef="#br0" timeOffset="24593.92">28487 12347 0,'17'0'0,"36"-17"31,-35-1-31,-18 0 16,18 18-1,-1-17 1,71 17 0,106 17-1,-17 1 1,-71-18-16,176 18 15,-141-1 1,-17-17 0,-107-17-1,-17-1 1</inkml:trace>
  <inkml:trace contextRef="#ctx0" brushRef="#br0" timeOffset="26794.92">28593 12559 0,'17'0'31,"1"18"-16,0-18-15,-1 0 16,124 35 0,0-18-1,-52-17-15,105 18 16,141 0 0,-35-18-1,-106 0 1,-89 17 15,-87-17-31</inkml:trace>
  <inkml:trace contextRef="#ctx0" brushRef="#br0" timeOffset="34364.24">28734 13017 0,'0'-17'78,"-18"17"-47,36 17 32,-1-17-63,1 18 15,17-18-15,18 18 0,88 35 16,124 17-1,-71-17 1,-88-35 0,123 17-1,-105-35 1,-36-18 0</inkml:trace>
  <inkml:trace contextRef="#ctx0" brushRef="#br0" timeOffset="36464.51">30445 12471 0,'0'0'0,"0"-18"16,-18 0 15,18 36-31,0 0 16,18-1 0,-18 89-1,0 0 1,0-53-16,0 88 15,-18 88 1,0-88 0,1 36-1,17-124 1</inkml:trace>
  <inkml:trace contextRef="#ctx0" brushRef="#br0" timeOffset="36817.37">30215 13388 0,'0'0'0,"0"18"0,0-1 15,18 1 1,17 17-1,1-17 1,-19-18-16,36 17 16,35-17-1,18-35 1,-18-18 0,-52 0-1,-19 0 1,-34 53-1,-72 53 17,-52 35-17</inkml:trace>
  <inkml:trace contextRef="#ctx0" brushRef="#br0" timeOffset="38648.26">30603 11800 0,'0'0'0,"-52"-17"0,-266-71 31,247 70-31,-175-35 32,-19 35-17,71 18 1,-124 53 0,1 71-1,-18 123 1,141-36-1,17 142 1,230-18 0,230 18-1,16-124 1,-140-140-16,229 87 16,177-35-1,-54-106 1,-88-158 15,-193-36-15,34-194-1,-158-52 1,-265-125 0,-70 301-1,-88 70 1,-36 54-16</inkml:trace>
  <inkml:trace contextRef="#ctx0" brushRef="#br0" timeOffset="39901.17">29598 14270 0,'0'0'15,"18"17"17,-18 1-32,-18 53 15,-17 105 1,-53 53 0,35-88-1,-18 54 1,71-72-1</inkml:trace>
  <inkml:trace contextRef="#ctx0" brushRef="#br0" timeOffset="41051.04">29228 15028 0,'-18'0'0,"18"-17"15,-18 17 1,18 17 0,0 1-1,0 0-15,0-1 16,-17 54-1,-1-36 1,0 36 0,36-36-1,53-17 1,52-36 0,-35-17-1,71-54 16,-124 72-31,36-36 16,-1 35 0</inkml:trace>
  <inkml:trace contextRef="#ctx0" brushRef="#br0" timeOffset="41534.12">27746 15575 0,'0'0'0,"0"-35"0,18-18 31,-18 71-31,-36 70 16,19 35-1,-1-35-15,-35 89 16,-17 87 0,17-17 15,17-53-16,36-141-15</inkml:trace>
  <inkml:trace contextRef="#ctx0" brushRef="#br0" timeOffset="41850.86">26987 16722 0,'0'0'0,"-17"0"0,52 0 15,0 0-15,177 0 16,194 0 0,-53 0-1,317 17 16,-441 1-31,247 17 16,124 18 0,-318-18-1,-17 1 1,-300-54 0</inkml:trace>
  <inkml:trace contextRef="#ctx0" brushRef="#br0" timeOffset="42351.06">28381 15946 0,'0'-18'15,"0"36"-15,0-71 16,-18 70 15,18 1-31,-35 52 31,17-34-31,-35 87 16,36-17 0,-36 0-1,35-36 1,18-52-16</inkml:trace>
  <inkml:trace contextRef="#ctx0" brushRef="#br0" timeOffset="42750.78">28240 15875 0,'0'0'0,"35"-88"31,-17 53-31,35-1 31,-36 36-31,36 0 16,53 0 0,18 0-1,-54-17 1,18 17 0,-88 17-1,-35 71 1,0-17-1,-36 70 1,18 18 0,18 0-1,0-1 1,-1-69 0,-34 16-1</inkml:trace>
  <inkml:trace contextRef="#ctx0" brushRef="#br0" timeOffset="43668.06">28981 16351 0,'0'18'16,"-18"0"-1,18-1-15,-18 1 0,18 17 16,-35 53 0,0-17-1,35-18-15,-18 17 16,1 1-1,-1-36 1</inkml:trace>
  <inkml:trace contextRef="#ctx0" brushRef="#br0" timeOffset="44134.01">28963 16439 0,'0'0'0,"18"0"31,-1 0-15,19 0-16,17 0 15,52 0 1,1 0 0,-35 0 15,-54 0-16,1 0 1,-18 18 0,-18-18-1,18 35 1,0 1-16,-17 17 16,-1 70-1,0-70-15</inkml:trace>
  <inkml:trace contextRef="#ctx0" brushRef="#br0" timeOffset="45452.94">29722 16069 0,'0'0'0,"-18"0"0,18 18 15,0 17 1,0 0-16,-18 36 16,1-1-1,-1 71 1,0 1-1,1-37 1,17-52 0,0-35-16,0 17 15</inkml:trace>
  <inkml:trace contextRef="#ctx0" brushRef="#br0" timeOffset="46336.12">29722 16087 0,'0'0'0,"0"-18"31,17 36-15,1-18-1,-1 0 1,54 17-1,-36-17-15,36 0 16,-18 18 0,17-18-1,-34 0 1,-54 0 62,18 18-62,-18-1-1,18 1-15,0-1 16,0 19-16,-17 52 31,-1 35-15,0 19-1,18-37 1,-35 36 0,0-35-1,17-88 1</inkml:trace>
  <inkml:trace contextRef="#ctx0" brushRef="#br0" timeOffset="77495.78">635 17621 0,'0'18'15,"0"0"110,88-36-109,-53-17-1,36-36-15,-18 18 16,0 0-16,35-17 31,-35 34-15,0 1 0,0 17-1,53-17 1,-89 0-1,19 35 17</inkml:trace>
  <inkml:trace contextRef="#ctx0" brushRef="#br0" timeOffset="78231.8">917 17268 0,'18'0'47,"17"0"-47,0 0 16,54 0 0,-19 0-1,-35 0 1,18 0-1,0 0 1,-35 0 93,-18 18-109,0 17 16,-35 36-16,17-71 16,0 70-1,1-34 1,-1-19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5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2" name="Picture 11" descr="120616---Final-Logo-Transparent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17" Type="http://schemas.microsoft.com/office/2007/relationships/hdphoto" Target="../media/hdphoto8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19" Type="http://schemas.microsoft.com/office/2007/relationships/hdphoto" Target="../media/hdphoto9.wdp"/><Relationship Id="rId4" Type="http://schemas.openxmlformats.org/officeDocument/2006/relationships/image" Target="../media/image17.png"/><Relationship Id="rId9" Type="http://schemas.microsoft.com/office/2007/relationships/hdphoto" Target="../media/hdphoto4.wdp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8.png"/><Relationship Id="rId5" Type="http://schemas.microsoft.com/office/2007/relationships/hdphoto" Target="../media/hdphoto10.wdp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4.tiff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7.tiff"/><Relationship Id="rId5" Type="http://schemas.openxmlformats.org/officeDocument/2006/relationships/image" Target="../media/image56.tiff"/><Relationship Id="rId4" Type="http://schemas.openxmlformats.org/officeDocument/2006/relationships/image" Target="../media/image5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Allianz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14:cNvPr>
              <p14:cNvContentPartPr/>
              <p14:nvPr/>
            </p14:nvContentPartPr>
            <p14:xfrm>
              <a:off x="450720" y="2235240"/>
              <a:ext cx="11030400" cy="316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2225880"/>
                <a:ext cx="1104912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14:cNvPr>
              <p14:cNvContentPartPr/>
              <p14:nvPr/>
            </p14:nvContentPartPr>
            <p14:xfrm>
              <a:off x="190440" y="495360"/>
              <a:ext cx="11112840" cy="6210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86000"/>
                <a:ext cx="1113156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Pvt.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3EA48-B435-45D4-9863-7F92A391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C_SAC_2114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487793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27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https://imarticus.org/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7C5221-CF47-4950-A6A1-1723DA99E37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6650620" y="651269"/>
            <a:ext cx="5339108" cy="16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12274</TotalTime>
  <Words>2375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SAP ANALYTICS CLOUD CERTIFICATION – C_SAC_2114</vt:lpstr>
      <vt:lpstr>PowerPoint Presentation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754</cp:revision>
  <cp:lastPrinted>2020-10-05T05:14:58Z</cp:lastPrinted>
  <dcterms:created xsi:type="dcterms:W3CDTF">2020-10-05T04:35:02Z</dcterms:created>
  <dcterms:modified xsi:type="dcterms:W3CDTF">2023-05-23T03:16:38Z</dcterms:modified>
</cp:coreProperties>
</file>