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3"/>
  </p:notesMasterIdLst>
  <p:sldIdLst>
    <p:sldId id="256" r:id="rId3"/>
    <p:sldId id="463" r:id="rId4"/>
    <p:sldId id="323" r:id="rId5"/>
    <p:sldId id="324" r:id="rId6"/>
    <p:sldId id="477" r:id="rId7"/>
    <p:sldId id="478" r:id="rId8"/>
    <p:sldId id="504" r:id="rId9"/>
    <p:sldId id="479" r:id="rId10"/>
    <p:sldId id="513" r:id="rId11"/>
    <p:sldId id="480" r:id="rId12"/>
    <p:sldId id="511" r:id="rId13"/>
    <p:sldId id="512" r:id="rId14"/>
    <p:sldId id="426" r:id="rId15"/>
    <p:sldId id="505" r:id="rId16"/>
    <p:sldId id="506" r:id="rId17"/>
    <p:sldId id="507" r:id="rId18"/>
    <p:sldId id="482" r:id="rId19"/>
    <p:sldId id="462" r:id="rId20"/>
    <p:sldId id="399" r:id="rId21"/>
    <p:sldId id="4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p:scale>
          <a:sx n="75" d="100"/>
          <a:sy n="75" d="100"/>
        </p:scale>
        <p:origin x="1397"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6-01T03:38:54.877"/>
    </inkml:context>
    <inkml:brush xml:id="br0">
      <inkml:brushProperty name="width" value="0.05292" units="cm"/>
      <inkml:brushProperty name="height" value="0.05292" units="cm"/>
      <inkml:brushProperty name="color" value="#FF0000"/>
    </inkml:brush>
  </inkml:definitions>
  <inkml:trace contextRef="#ctx0" brushRef="#br0">13670 5768 0,'-18'-18'16,"1"1"-16,-1 17 15,1 0 1,-1 17 0,18 71-1,0 36 1,18-18-1,17 53 1,18-18 0,35-71 15,-35-52-31,35-71 31,-35-35-31,-35 35 16,17-71-16,-35-70 31,-35 36-15,-1 105-1,36 17-15,-35 19 16,35 34 0,0 36-1,0-35-15</inkml:trace>
  <inkml:trace contextRef="#ctx0" brushRef="#br0" timeOffset="452.32">14728 5838 0,'18'-35'16,"-36"70"-16,18-87 15,-52 16 1,34 36-16,-53 0 16,1 18-1,17 0-15,-35 34 16,70 1-1,53 18 1,71-18 0,-18-18-1,53 18 1,-70 18 0,-89 17-1,-52-35 1,-71 0 15,-18-53-15,124 0-16,-18-36 15,35-69 1</inkml:trace>
  <inkml:trace contextRef="#ctx0" brushRef="#br0" timeOffset="964.57">15081 5786 0,'0'0'16,"-17"0"-16,17 17 31,17 1-16,-17 35-15,18-18 16,-18 88 0,0-17-1,0-17 1,-18-72 0,54-70 15,-19 0-16,1 18-15,17-177 32,-35 159-32,18-88 31,-18 106-31,0 0 16,17 35-16,36 70 31,18 89-31,52 123 47,-105-229-47,0 88 15,-18-123 1,0 0-16,-18-18 0</inkml:trace>
  <inkml:trace contextRef="#ctx0" brushRef="#br0" timeOffset="1150.07">15222 5962 0,'0'-18'15,"0"36"1,36-53-16,17 35 16,70-18-1,-70 0 1,-18 18-1,0 0-15,18 0 0</inkml:trace>
  <inkml:trace contextRef="#ctx0" brushRef="#br0" timeOffset="2086.73">14323 6844 0,'0'0'0,"0"-18"16,0 1-1,0 70 16,17-1-15,1 90 0,17 16 15,-17-105-31,-18-18 0,18 1 16</inkml:trace>
  <inkml:trace contextRef="#ctx0" brushRef="#br0" timeOffset="4597.97">5203 7426 0,'71'18'32,"-53"-18"-17,-1 0-15,89 0 16,0 0 0,70 0-1,54 0 1,-36 0-1,106-18 1,52 18 0,-140 0-1,-89 0-15,213 0 16,-89 0 0,141-18-1,17 1 16,-122-1-15,-142 0-16,423-17 31,-440 35-31,-1 0 0,124-18 16,0 1 0,-124 17-16,124 0 15,141-18 1,-264 18-16,158-17 15,318-1 17,-283 0-17,36 1-15,159-19 16,34 19 0,-16 17 15,-160 0-16,194-18 1,107 18 0,-513 0-1,142-18-15,-17 18 16,-1 0 0,-159 0-16,124 0 15,106-17 1,-36 17-1,89 0 17,-194 0-32,-18 0 15,123-18 1,-105 18 0,106 0 15,-1 0-16,36-17 1,35-1 0,-124 18-1,283-35 1,-265 35 0,159-18-1,18 0 1,158 1 15,-458 17-31,282-18 16,-176 0-1,-142 1-15,353-1 32,-370 1-32,212-1 15,-212 18 1,70-18-1,-88 1-15,89 17 16,-1-18 0,53 0-1,142 1 17,-318 17-32,35 0 15,-35 0-15,17 0 16,-52 0-1,17 0 1,0 17 0,18-17-1,18 0 1,17 0 0,-17 0 15,-54 0-16,1 0-15,-18 18 47,0 0-31,18 17 0,-18-17-16,35 52 15,18 71 1,-18 36-1,-17-72 1,-1 37 0,-17-19-1,18-70 1,-18-35 0</inkml:trace>
  <inkml:trace contextRef="#ctx0" brushRef="#br0" timeOffset="4951.02">27164 7638 0,'0'0'0,"0"17"15,18-17 1,-1 18-16,1 17 15,17 18 1,18-18 0,0-17-1,-18-18 1,36-35 0,-1-36 15,-34 18-16,-19 36 1,-70 34 0,-88 36-1,0 0-15</inkml:trace>
  <inkml:trace contextRef="#ctx0" brushRef="#br0" timeOffset="5733.77">21590 6809 0,'0'-18'16,"18"0"15,-18 36-15,17 17 15,-17 36-31,0-36 16,18 106-1,0-35 1,17 70-1,-18-140-15,1 70 16,17 35 0,-17-71-1,-18 1 1,0-54 0</inkml:trace>
  <inkml:trace contextRef="#ctx0" brushRef="#br0" timeOffset="6064.84">21572 7655 0,'0'0'0,"0"18"0,-17-18 0,-1 18 31,36-1-16,52 18 1,-17-35 0,35 18-1,-17-18 1,-18-18 0,-18-34-1,-17-1 1,-1 17-1,-52 89 17,17-17-32,-17-1 0,-53 35 15</inkml:trace>
  <inkml:trace contextRef="#ctx0" brushRef="#br0" timeOffset="7198.08">13088 7214 0,'0'0'0,"0"-17"15,18-19 1,-1 19 0,-17-1-1,0 71 32,0-18-47,0 1 0,18 140 16,0-53-1,-1 71 1,1-17 15,0-54-15,-1-34-1,-17 16 1,18-52 0,-18-17-1</inkml:trace>
  <inkml:trace contextRef="#ctx0" brushRef="#br0" timeOffset="7565.18">12965 8114 0,'0'0'0,"-18"0"0,0 18 15,18-1 1,36 1 0,34-1 15,-35 1-31,36 0 15,35-1 1,0-17 0,-53-17-1,-1-19 1,-16-16 0,-36 16-1,0 19 1,-18 17-16,-35 17 15,-70 54 1,-1 17 0,89-53-1</inkml:trace>
  <inkml:trace contextRef="#ctx0" brushRef="#br0" timeOffset="9032.82">5045 7497 0,'0'0'0,"0"17"47,0 1-31,17 35-1,1-36-15,0 54 16,35 70 0,-18 35-1,-35-140 1,17 87 0,-17-70-16,-17 35 15,-18 18 1,17-35-1,0-36 1</inkml:trace>
  <inkml:trace contextRef="#ctx0" brushRef="#br0" timeOffset="9420.6">4851 8326 0,'0'0'0,"-18"0"16,53 35 15,1-18-15,-19 1-16,19 0 15,52 17 1,-18-17-1,1-18 17,-54 0-32,36-36 15,-17-17-15,-1-17 16,-17 17 15,-18 71 0,-18-1-31,0 19 0,-17-1 16,-71 88 0</inkml:trace>
  <inkml:trace contextRef="#ctx0" brushRef="#br0" timeOffset="21437.5">4392 9102 0,'-18'0'0,"36"0"0,-53 0 0,17 0 15,1 70 16,17-35-31,-18 1 16,18 34 0,0-17-16,0 18 15,0 17 1,0-35 0,0-71-1,18-17 1,-18-53-1,0-36 1,0 1 0,17 52-1,1 54-15,17-1 32,36 71-17,-36-18-15,-17 0 0,70 71 16,-35-53 15,-36-35-31,36 17 16,-18-17-1,-17-89 1,0-35 0,-18-35-1,0 88 1,0 0-1,17 89 1,1-1 0,0 18-1</inkml:trace>
  <inkml:trace contextRef="#ctx0" brushRef="#br0" timeOffset="21737.52">5345 9031 0,'0'0'16,"0"-18"-16,-36-17 16,1 18-1,-36 17 1,-17 52-1,53 19 1,0 52 0,52-17-1,36-53 1,-17-35-16,34 17 16,18-35-1</inkml:trace>
  <inkml:trace contextRef="#ctx0" brushRef="#br0" timeOffset="21920.95">5133 9260 0,'0'0'0,"-35"0"16,-36 0 0,53 0-1,54 0 1,70-35-1,17 0 1,-52 17 0</inkml:trace>
  <inkml:trace contextRef="#ctx0" brushRef="#br0" timeOffset="23591.54">13123 8943 0,'18'0'47,"0"18"-47,-18-1 15,0 1-15,0 35 16,0 53-1,0-36 1,-18-17 0,18-35-1,0-36 17,0 0-32,0-52 15,18 17-15,-18-71 16,35-17 15,18 36-15,-18 105-1,18 35 1,0 53 0,-35 0-1,-1-17 1,-17-54-16,0 19 15,0-19-15,-17 1 16,17-53 15,0-18-31,17 0 16,36-53 0,18 71-1,-1 52 16,-35 72-15,-17-19 0,0 36-1,-18-36 1,-18-17 0</inkml:trace>
  <inkml:trace contextRef="#ctx0" brushRef="#br0" timeOffset="24090.04">13776 8925 0,'0'0'0,"35"-88"31,-35 106-15,0-1-16,0 72 15,0-37 1,0-16-1,18 34 1,0 1 0,17-36 15,-18-53-31,1-70 31,-18 71-31,18-36 16,17 0-1,0 70 1,-17 19 0,52 87 15,-34-70-31,17-18 31,-18-35-31,18-53 31,-18-70-15,-35 0 0,0 70-1,-18 0 1,18 70 0</inkml:trace>
  <inkml:trace contextRef="#ctx0" brushRef="#br0" timeOffset="25422.08">21467 8361 0,'17'-18'31,"1"18"-31,-1 0 16,-17-17 0,-35 17-1,0 0 1,17 0 0,-52 17-1,52 18 1,18 36-1,71 17 1,-18-35 0,-18-35-16,53 52 15,-53-52 1,-52 35 0,-19-35-1,1-1-15,-53 1 16,-89-36 15,160 1-31,-1-36 16,18 35-16</inkml:trace>
  <inkml:trace contextRef="#ctx0" brushRef="#br0" timeOffset="25705.8">21996 8326 0,'106'-18'16,"-212"36"-16,229-36 16,-123 0-1,-17 18-15,-19 0 16,-34 36 0,17 34-1,35 1 1,0 52-1,36-52 1,0-54-16,52 36 16,36-35-1,-53-18 1</inkml:trace>
  <inkml:trace contextRef="#ctx0" brushRef="#br0" timeOffset="25872.81">22066 8572 0,'-35'0'16,"70"0"-16,-105-17 0,87 17 31,54 0-15,-1-18 0,124 1 15,-158-1-31</inkml:trace>
  <inkml:trace contextRef="#ctx0" brushRef="#br0" timeOffset="27072.29">26458 8096 0,'0'-17'0,"0"-1"0,0 53 0,-17-88 16,17 71 15,0 0-31,0-1 16,0 89-1,17 18 1,-17-1 0,0-35-1,0-70-15,0-1 16,-17 1 0,-36-106 15,35 35-31,0-35 15,1-71 1,34 18 0,19 70-1,-19 54-15,54-19 16,52 36 0,-17 71-1,-70 35 16,-72 0-15,-34-53 0,-36 0-1,53-36-15</inkml:trace>
  <inkml:trace contextRef="#ctx0" brushRef="#br0" timeOffset="27478.28">26899 8396 0,'0'0'0,"0"18"16,0-1 0,18-17-1,17 0 16,-17 0-31,52-17 16,-34-1 0,-1 0-1,0-17 1,-35 18 0,0-36-1,-70 35 1,17 18-1,17 18-15,-34 17 16,-1 18 0,54 17-1,52 1 17,0-53-32,36-18 15</inkml:trace>
  <inkml:trace contextRef="#ctx0" brushRef="#br0" timeOffset="27739.8">27658 8326 0,'0'0'0,"-18"0"16,-70-18-1,35 18 1,18 0-16,-36 18 15,18 87 17,71-69-32,35 17 15,-18-18-15,53 0 16,71-17 0,-53-54-1</inkml:trace>
  <inkml:trace contextRef="#ctx0" brushRef="#br0" timeOffset="30473.29">4233 10107 0,'0'0'0,"-17"-18"16,17 36 15,0 17-16,0-17-15,0 17 0,0 36 16,0 35 15,0-18-31,0-35 16,0-36 0</inkml:trace>
  <inkml:trace contextRef="#ctx0" brushRef="#br0" timeOffset="30840.7">4480 10195 0,'0'0'0,"-17"0"31,-1 18-15,18 0-16,0 17 15,18 18 1,35 17 0,-1-52-1,19 0 1,-18-54 15,-35-17-15,-18 36-16,-71-54 15,53 54 1,-17 17-16,-18-18 16,-17 18-1,34 35 1,54-17 0</inkml:trace>
  <inkml:trace contextRef="#ctx0" brushRef="#br0" timeOffset="31240.76">4974 10195 0,'0'0'0,"18"0"0,-1-17 31,1 17-15,-36 17-1,-34 71 17,52-52-17,52 34 1,-34-70-16,0 0 16,70-17-1,-35-19 1,-36 1-1,-17 17-15,0-34 16,-105-1 15,52 35-15,-18 18 0,36 18-1</inkml:trace>
  <inkml:trace contextRef="#ctx0" brushRef="#br0" timeOffset="31957.88">5450 10195 0,'0'-35'15,"0"70"1,18-88 15,0 53-31,-1 18 0,-17 0 16,36 35-1,-19-1 1,-17-16-16,0-19 16,0 1-16,-35 17 15,17-35 1,18-17-1,0-36 1,18-35 0,17 35-1,18-18 17,-18 71-17,-17 35 1,0 1-16,-1 34 15,-17-17 1,18-18 0,-18-52 15,18-1-31,-1-17 16,19-36-1,-1 18 1,0 53-1,0 53 17,-17-35-32,-18 0 0,0 52 31,0-35-31</inkml:trace>
  <inkml:trace contextRef="#ctx0" brushRef="#br0" timeOffset="32374.57">6068 10160 0,'0'0'16,"0"-18"-16,-18 1 0,18-1 16,18 36 15,-18-1-31,35 36 15,-17 18 1,-1-1 0,-17-52-1,0 0 1,-17-18 0,34-89-1,1 37 1,17-1-1,1 17 1,-19 19-16,18 17 16,1 35-1,-19 18 1,-17 0 0,0-36-16,0 36 15,0-35 1</inkml:trace>
  <inkml:trace contextRef="#ctx0" brushRef="#br0" timeOffset="32824.79">6914 10125 0,'18'-36'15,"-36"72"-15,36-89 0,-36 35 0,1 1 16,-18-19 0,-54 36-1,19 18 1,17 17-1,70 36 17,54-36-17,-36-17-15,142 35 47,-142-36-47,-35 1 16,-35 17-1,-71-17 1,-35-18 0,70-18-1,36-17-15</inkml:trace>
  <inkml:trace contextRef="#ctx0" brushRef="#br0" timeOffset="33074.44">6720 9825 0,'0'0'0,"18"-18"0,-18 1 16,18 17 15,-18 17-31,17 71 16,1-52 0,0 122-1,17 1 1,-35-18-1,0-70 1,0-54-16,0 19 16</inkml:trace>
  <inkml:trace contextRef="#ctx0" brushRef="#br0" timeOffset="35376.74">3951 10707 0,'-18'0'0,"36"0"0,-71 0 31,71 0 16,141 35-32,-71-35 1,18 0-16,193-18 16,107-17-1,-177 35-15,301-35 16,175-18-1,-370 53 1,-211-18-16,87 18 16,-175 0-1,-19 0 1,-34 0 0,-19 0-1,1 0 1,18 0 15,-1 0 0,0 0-15,36 0 78,0-17-79,-1 17-15,18 0 16,1 0 0,-19 0-1,36 0-15,-35 0 0,17-18 16,0 0-1,-17 18 1,0-17 15,-1 17-15,1-18 0,0 18-1,-18-18 1,0 1-1,0-18 1,0-18 0,-18 0-1,18 17-15,0-34 16,0 35-16,-18-71 16,18-35-1,-17 35 1,17 35-1,-18 36 17,18 17-32,0 1 31,0-1-15,18 0-1,-18 1 1,-18 17 62,-35 0-47,18 0-31,-18 0 16,0 0-1,0 0-15,-70 0 16,-36 0-16,-123 17 31,88-17-15,-318 18 0,424-18-1,0 0-15,-89 18 16,19-18-1,87 17-15,-123 1 16,-71 0 15,213-18-15,-37 0-16,1 0 16,0-18-1,0 18 1,-53 18 15,70-1-15,36-17-1,0 0 1,-18 18 0,17 0 15,19-18-31,-1 0 62,0 0-30,1 0-1,17 17-31,-18 1 15,18-1-15,-17 19 16,-19 34 15,19-34-31,-19 69 16,1 72 15,17-142-31,18 89 16,-17-54-1,17 1 1,0-18 0,0-36-16,17 36 15,1-18 1,17 1 0,-17-19-1,0-17-15</inkml:trace>
  <inkml:trace contextRef="#ctx0" brushRef="#br0" timeOffset="38810.26">4410 12188 0,'0'0'0,"0"-35"15,17 0 1,54-18-1,-1-18 1,19 36 0,-19 53-1,-17 70 1,-53-53-16,0 71 16,-70 35-1,-19-70 1,54-54-1,-35 19-15,-19-19 16,54-52 15,53-18-15,35 0 0,70 36 15,-52 34-31,-1 18 15,1 36 1,-36-53 0,-17 17-1</inkml:trace>
  <inkml:trace contextRef="#ctx0" brushRef="#br0" timeOffset="39410.51">5151 12012 0,'0'0'0,"0"-18"0,-18 1 16,18-36-1,0 35 1,18 36 0,17 70-1,-18 71 1,1-53 0,-18 52 15,0-140-31,0-36 31,0-17-31,35-71 31,-17 53-31,17-35 16,36 0 0,17 106 15,-88 35-31,-18-36 15,-52 71 1,-1-17 0,18-71-1,89-18 17,-1 18-17,35 0 1,-34 18-16,52 17 0,-35 18 15,-18 0 1</inkml:trace>
  <inkml:trace contextRef="#ctx0" brushRef="#br0" timeOffset="40645.12">13564 11518 0,'-17'-17'0,"-1"-1"16,0 0-1,1 18-15,34-70 32,54 34-17,-1 19 1,-17 17 0,18 35 15,-71-17-31,0 70 15,-35-35-15,-1 0 32,19-18-32,-54 0 15,36-17 17,53-18-32,34-18 15,54 18 1,18 18-1,-71 17 1,-18 18 0,-53 0-1,-158 0 1,52-53 0,-34-18-1,87-35 1,71 18-1</inkml:trace>
  <inkml:trace contextRef="#ctx0" brushRef="#br0" timeOffset="41144.93">13847 11377 0,'105'-53'15,"-210"106"-15,246-123 0,-141 52 0,17 18 16,1 18-1,0 52 1,-1 1 0,36 193 31,-53-246-47,0-1 0,0 19 15,35-107 32,-17 36-47,0 0 16,17 17-16,0-35 15,36 0 1,-54 53 0,-34 53-1,-54 0 1,18-18-1,18-17-15,0 17 16,17-35-16,53-17 31,106-1 1,-105 18-32,-1 18 15,0 17-15,1-18 0,17 89 16,-36-70-1</inkml:trace>
  <inkml:trace contextRef="#ctx0" brushRef="#br0" timeOffset="42396.7">21467 11271 0,'-18'-35'16,"36"0"15,-1-1-31,18-17 16,-17 36-16,17-18 16,54-1-1,16 19 1,-34 70 15,-53 17-15,-71 89-1,0-106 1,17-18-16,-87 53 16,0-35-1,87-35 1,19-36-1,70-35 1,35 0 0,-18 53-1,-34 0-15,16 36 16,-16 17 0,-1-1-1,-35-34 1,18-18-1,-1-18-15</inkml:trace>
  <inkml:trace contextRef="#ctx0" brushRef="#br0" timeOffset="42499.88">21996 11307 0,'0'0'0</inkml:trace>
  <inkml:trace contextRef="#ctx0" brushRef="#br0" timeOffset="42818.55">21978 11324 0,'18'0'0,"-18"18"16,0-1 15,17-17 0,-17 18-15,18-18-1,0 0 1,-18 18 0,0-36 30,17 18-14</inkml:trace>
  <inkml:trace contextRef="#ctx0" brushRef="#br0" timeOffset="43466.89">22613 11077 0,'-53'-88'32,"106"176"-32,-141-211 15,35 105 1,18 18-16,-18 0 15,-18 35 1,36 1 0,0-1-1,17 0 1,18-17 0,-18-1-1,18 1-15,18 0 16,-18 17 15,0-17-31,0 17 16,0 18-1,0-18 1,0-17 0,18-18 30,17 0-30,-17-18-16,87 1 31,-69-1-31,-1 18 16,18 0-16,0 35 16,-36 0-1,-17 36 1,-53-18 15,-17-18-15,17-35-1,18 0-15,-36 0 16,36-17 0</inkml:trace>
  <inkml:trace contextRef="#ctx0" brushRef="#br0" timeOffset="44046.59">22931 11130 0,'0'0'0,"0"-18"0,0 1 0,0-18 16,17-36 0,-17 89-1,18 35 1,-18-36-16,17 124 16,-17-52-1,0 34 1,-17-70-1,17-18 1,17-70 0,1 0-1,53-54 1,-1 1 0,18 53-1,-70 53 1,-18 17 15,-88 35-15,35-34-1,18-36 17,52 0-32,19 0 15,52 35 1,18 18-1,-71-35 1,18 34-16,-18-16 16</inkml:trace>
  <inkml:trace contextRef="#ctx0" brushRef="#br0" timeOffset="44948.88">27129 10777 0,'0'-35'16,"0"53"15,0 17-31,-18 18 16,18-18-16,0 106 31,-18-88-31,18 88 16,0-105-1,0-1-15,0 18 0</inkml:trace>
  <inkml:trace contextRef="#ctx0" brushRef="#br0" timeOffset="45843.05">27746 10901 0,'0'0'0,"-18"-35"0,1-18 16,-1-18 0,18 36 15,0 52-31,0 160 31,-35 52-15,35-176-1,0 0-15,-18 35 16,18-70 0,0 17-1,18-53 1,-18 1-16,70-54 15,36-70 17,-71 106-32,1 17 0,17-35 15,-18 53 1,-70 36 0,-1-1-1,1-18 1,-18 36-16,-17 0 31,34-17-15,19-36-1,34-18 1,19 0 0,34 1-1,36 52 1,-71-17-1,36 52 1,-36 18 0,-35-70-1,-18-36 17</inkml:trace>
  <inkml:trace contextRef="#ctx0" brushRef="#br0" timeOffset="50634.76">3828 10636 0,'0'18'47,"0"0"-31,0-1 0,0 1-1,0-1 1,17 1-1,1 0 1,35 17 0,-36-17-1,1-18-15,17 0 16,18 0 0,-17-18 15,-1 0-16</inkml:trace>
  <inkml:trace contextRef="#ctx0" brushRef="#br0" timeOffset="67889.35">13317 12330 0,'0'0'0,"0"-18"16,71 18 15,35 0-31,105-35 16,1 17-1,106 0 1,-71-17 15,-177 35-31,18 0 16,-141 18 15,18-18-31,-106 17 16,-106 19-1,53-19 1,88-17-16,-106 18 15,-105 17 1,229-35 15,105 0-31,89 0 16,141-17 0,106-19-1,0 1 1,-159 35 15,-124-18-31,1 18 16,-142 18-1,-193 17 1,-107 1 0,124-1-1,0-18 1,159-17-1,265-17 1,158-36 0,-71 18-1,-140 35-15,123-36 16,-18 19 15,-229 17-31,-106 0 16,-176 35 15,-53-17-15,229-18-16,-53 17 15,106-17 17,71 0-32,17-17 0,89-1 15,70 0 1,-88 1-1</inkml:trace>
  <inkml:trace contextRef="#ctx0" brushRef="#br0" timeOffset="69808.56">0 12594 0,'0'0'0,"0"-35"0,0 17 15</inkml:trace>
  <inkml:trace contextRef="#ctx0" brushRef="#br0" timeOffset="69989.55">0 12047 0,'0'0'0,"18"-17"0,-1 17 0,89 0 16,-88 0-16,35 35 16,-18 18-1,-35-35-15,18 34 16,-71 1 0,17-35-1</inkml:trace>
  <inkml:trace contextRef="#ctx0" brushRef="#br0" timeOffset="70722.82">635 12118 0,'0'-18'0,"0"36"0,0-53 16,0 17-16,53 18 31,-53 53-15,0-35-16,70 228 31,-52-193-31,0-17 16,-1 70-16,1-18 15,0-35 1</inkml:trace>
  <inkml:trace contextRef="#ctx0" brushRef="#br0" timeOffset="70890.84">776 12330 0,'-18'-106'16,"36"212"-16,-53-265 0,0 35 16,35 19-1,0 87-15,70-53 16,18 36 0,-52 17-16,140 18 15,-88 36 1,-35 70-1</inkml:trace>
  <inkml:trace contextRef="#ctx0" brushRef="#br0" timeOffset="71041.67">882 12365 0,'-18'0'0,"36"0"0,-53 0 16,17 0-1,18-35 1,53-18-1,35-18 1,0 36 0</inkml:trace>
  <inkml:trace contextRef="#ctx0" brushRef="#br0" timeOffset="71272.89">1305 12136 0,'-17'0'15,"34"0"-15,-34-18 32,34 0-17,19 1 1,-1-1 0,35-17-1,54-18 1,-89 35-16,18 1 15,-18 17-15</inkml:trace>
  <inkml:trace contextRef="#ctx0" brushRef="#br0" timeOffset="71472.84">1499 11977 0,'-17'0'0,"34"0"0,-52 0 16,-18 0 15,53 17-16,0 1-15,35 106 32,-17-19-32,17 36 15,-35-52 1,18-54 0,0 18-16</inkml:trace>
  <inkml:trace contextRef="#ctx0" brushRef="#br0" timeOffset="71874.55">2081 11924 0,'0'0'0,"18"-18"0,-18 1 15,-35 34 1,-53 71-1,-18 142 17,176-72-1,-17-140-31,0 0 0,106-1 16,-18-52 15,-106-35-16,-158-1 17,-1 36-32,71 17 15,-17 0 1,105 1 0,-17 17-1,52-18-15,18 1 16</inkml:trace>
  <inkml:trace contextRef="#ctx0" brushRef="#br0" timeOffset="72309">1393 13088 0,'18'-35'16,"0"17"-16,-1 0 16,-17 1-1,18 34-15,-18 36 16,18 36 0,-18-36-1,0 88 1,17 106-1,1-177 1,17 1 0</inkml:trace>
  <inkml:trace contextRef="#ctx0" brushRef="#br0" timeOffset="72674.53">1288 13758 0,'0'0'0,"0"-35"15,35 0 1,-17 35 0,17-18-16,35 36 31,19 17-16,-19 0 1,-52-35 0,17 0-1,-17-17-15,17-19 16,-17 19 0,17-36-16,0-18 15,-17 36 1,-18 53-1,-53 70 1,0-18 0</inkml:trace>
  <inkml:trace contextRef="#ctx0" brushRef="#br0" timeOffset="73206.88">1235 14852 0,'-18'0'0,"36"0"0,-54-35 15,36 17-15,-17-17 32,34 105-1,-17-52-31,18 17 0,17 106 15,-35-105-15,36 52 16,-36-53-16,17 18 16,1-18-1,0-35 1</inkml:trace>
  <inkml:trace contextRef="#ctx0" brushRef="#br0" timeOffset="73372.85">1217 15011 0,'-35'-106'15,"70"212"-15,-123-353 16,88 159 0,53-1-1,-18 54-15,53-18 16,-17 36 0,-18 17-16,17 0 15,-34 0-15</inkml:trace>
  <inkml:trace contextRef="#ctx0" brushRef="#br0" timeOffset="73511.05">1358 14922 0,'-35'36'0,"70"-72"0,-88 107 15,53-89 1,18 1 15,35-19-15,-36 19-16</inkml:trace>
  <inkml:trace contextRef="#ctx0" brushRef="#br0" timeOffset="74311.87">1552 14834 0,'18'0'0,"-36"0"0,36 18 47,-18 17-32,17 18 1,-17-18-16,18 18 16,17 36-1,36-54 17,0-53-17,-19-17 1,-34 17-16,0-88 15,-36 1 1,0 52 0,1 53 15,17 35-15,0-17-16,35 87 15,18-34 1,0-53-1,17-18 1,1-53 0,-18-53-1,-53 18 1,0 52 0,-53-140-1,35 141 1,1-1-16,-1 36 15,18 53 1,0 53 0,18-18-1,17 36 1,36-71 0,17-36-1,-18-70 1,-34-35-1,-19 53 1,-17-88-16,-53-36 16,0 71-1,36 52 1,-1 36-16,0 53 31,54 88-15,17 18-1,0-53 1,0-36 0,-36-70-1</inkml:trace>
  <inkml:trace contextRef="#ctx0" brushRef="#br0" timeOffset="74831.84">2875 14287 0,'0'0'0,"-18"-17"16,-34-18 0,52-36-1,88 0 1,18 19-1,52-1 1,-34 17 0,-107 19 15,-140 70-15,88-36-1,-53 36 1,52 53-1,36 35 1,71 141 15,-54-229-31,19 53 16</inkml:trace>
  <inkml:trace contextRef="#ctx0" brushRef="#br0" timeOffset="75032.61">3351 14323 0,'0'0'0,"0"35"47,18 0-32,0-17-15,-1 35 16,-17-35-16,18 34 15,17-16 1</inkml:trace>
  <inkml:trace contextRef="#ctx0" brushRef="#br0" timeOffset="75158.89">3316 14164 0,'0'0'0,"0"-18"0,-18-35 16,18 36-16,18 34 31</inkml:trace>
  <inkml:trace contextRef="#ctx0" brushRef="#br0" timeOffset="75910.61">3563 14340 0,'0'0'0,"-53"-17"31,53-1-31,0 0 16,35 54 15,-17-19-31,0 36 16,35 71 15,-53-107-31,0-52 31,0 18-31,0-54 16,17-35-1,1 18 17,0 70-32,17 18 15,-18 18-15,-17 0 16,71 123 15,-71-124-31,0 1 16,18-18-1,-18-18-15,0-17 16,17-53 0,36-18-1,0 53 1,35 106 15,-70-35-31,17 70 16,-17-35-1,-1-53 1,36-71 31,-35 36-47,0-36 0,-1 36 15,19-71 1,-36 71 0,17 35-16,-52 35 31,35-17-31,-18 0 16,18 17-16,0 53 15,18-35 1,53 0-1,52-36 1</inkml:trace>
  <inkml:trace contextRef="#ctx0" brushRef="#br0" timeOffset="77559.05">3193 15399 0,'0'0'16,"17"-36"-16,19-34 16,-1-1-1,-18 36-15,-17-35 16,-52 17-1,-72 106 1,-35 52 0,71 1-1,35 53 1,88-36 0,71-70-1,-17-53 1,34-35-1,-88 35 1,-123 53 0,-71 53-1,53 17 17,89-70-17,70 0 1,88-71-1,35-17 1,-88-18 0,-17 0-1,-89-35 1,-17-35 0,35 52-1,18 1 1,52 52-1,-17 88 1,-35-17 0,-1-17-1,1 34-15,-18 1 32,0-54-1,0-52-31,0-18 15,0-17 1,53-36 0,53 35 15,-88 71-31,-1 18 0,1 0 16,-1-1-16,-17 36 15,0 18 1,-35-36-1,35-88 17,18 35-17,-1-52 1,54-36 0,0 53 15,-54 53-31,-17 53 31,0-35-31,0 17 16,0-17-1,35-1 1,-17-52 15,0 17-15,-18 1-16,17-36 15,1-18 1,0 54 0,-1 34-1,19 71 17,-36-35-17,35 71 1,-18-18-1,1-36 1,-18-52-16,0 17 16,-18-70 15,18 17-31,-17-70 16,-18-71-1,17 36 1,36-1-1,34 89 1,-16 35 0,-19 35-1,19 18 1,-19 53 0,-34-18-1,-36-35 1,17-53-1,19 0-15,-36-123 32,53 87-32,18-69 15</inkml:trace>
  <inkml:trace contextRef="#ctx0" brushRef="#br0" timeOffset="77746.57">4198 15099 0,'18'0'0,"-36"0"0,53-35 15,-17 35-15,-18-18 16,18 36 31,-18-1-47,35 54 15,18 35 17,-18 17-17,-17-88-15</inkml:trace>
  <inkml:trace contextRef="#ctx0" brushRef="#br0" timeOffset="78531.69">4692 15152 0,'0'0'0,"0"-18"0,-35 1 15,-1 17 1,19 0-1,-1 17-15,-17 1 16,35-1-16,0 54 16,17 0 15,19-36-15,-1-18-16,53-17 15,-35-35 1,0-18-1,-53-17 1,-53 17 0,0 18-1,-17 17 1,34 36 0,36-1-1,0 1-15,36-1 16,52-17-1,0-17 1,-35-18 0,-35 35-1,35-71 17,-36 53-32,-17 36 46,18-18-30,-1 0 0,19-35-1,-19 35 1,1-18 0,-36 36-1,1 17 1,-1 71-1,53 0 1,1-53-16,69 141 31,19 35-15,-124-176 0,-35-53-1,-36-35 1,18-1-16,-141-105 31,141 106-31</inkml:trace>
  <inkml:trace contextRef="#ctx0" brushRef="#br0" timeOffset="79001.48">5345 15064 0,'-18'0'15,"36"0"-15,-54 0 0,36-18 16,18 0-1,0 18 1,17 0 0,18 0-1,17-17 17,-52 17-32,-18-18 0,0-17 15,-35-1 1,17 36-16,-35-17 15,-35 34 1,35 36 15,35 0-31,18 53 32,159-18-1,-106-88-31,-18 0 0</inkml:trace>
  <inkml:trace contextRef="#ctx0" brushRef="#br0" timeOffset="79659.46">5697 14993 0,'0'0'0,"0"-18"0,-53 1 31,71 17 16,0 0-47,70-18 31,-35 0-31,-18 1 16,18-18 0,-35 17-1,-1 0-15,-17 1 16,0-1-16,-35 0 15,-36 18 1,36 18-16,-18 17 16,-17 53-1,52-17 1,18-53-16,18 52 16,158-34 15,-141-36-31,18-18 15,0 0-15,-18 1 16,36-54-16,17-35 31,-35-17-15,-18 35 0,-17 35-1,-18 35 1,-53 89 15,36-54-31,17 18 16,0-17-16,105 70 31,-69-70-31,52 35 16,-88 0-1,-106 0 1,-70 17-1,70-52 1</inkml:trace>
  <inkml:trace contextRef="#ctx0" brushRef="#br0" timeOffset="91064.45">13300 10777 0,'0'-17'16,"-18"-1"-16,36 53 0,-54-88 15,36 36-15,0-18 16,18 17-16,0-17 16,17 17-1,0 36 1,1 35 15,-19 17-15,-17-17-1,0 18 1,-17-36 0,-1-35-1,18-18-15,0-17 16,0 17-16,0-52 16,18 34-16,17-52 15,53-53 16,-53 123-31,1 18 16,16 53 0,-34 36 15,-18-72-31,0 36 0,-18-18 16,1 1-1,17-72 32,35 1-31,-35 0-16,35-36 15,-17 54-15,17-36 16,1 17 0,-1 54-1,0 70 1,-17-17-1,-1-1 1,-17-17 0,0-35-1</inkml:trace>
  <inkml:trace contextRef="#ctx0" brushRef="#br0" timeOffset="91428.45">14076 10495 0,'0'0'0,"0"-18"0,-53 36 31,0 35-15,35-35-16,1 35 15,17 17 1,35-17-1,36-18 1,-19-17 0,1-53-1,0-1 1,-53-16 0,0 34-1,-17-35-15,-36-18 31,0 36-15,18 17-16,-1 36 16</inkml:trace>
  <inkml:trace contextRef="#ctx0" brushRef="#br0" timeOffset="92386.85">14658 10495 0,'0'0'0,"18"0"15,-18-18 1,-18 18 0,0 0-1,18-17 79,0-1-47,0 1-31,-17 17-1,-1-18-15,-53 18 31,1 35-15,52-35-16,-17 35 16,0 1-1,88 17 17,0-18-32,17-17 15,36 17 1,-36 0-1,-70-17 1,-17 17 0,-54-17-1,1-1 1,34-17-16,-34-17 16,-1-19 15,36-16-16</inkml:trace>
  <inkml:trace contextRef="#ctx0" brushRef="#br0" timeOffset="92701.4">14834 10231 0,'53'-71'15,"-35"71"-15,-89 71 0,159-177 16,-52 159 15,-36-18-15,0 106 0,0-88-16,-18 88 31,18-70-16,0-36-15,18 53 16,-1-70-16,36-1 16,-17-17-1,17-35 1</inkml:trace>
  <inkml:trace contextRef="#ctx0" brushRef="#br0" timeOffset="92881.31">14834 10442 0,'0'0'0,"-17"-35"16,52 17-1,0 1 1,53-1-16,18 0 31,-70 18-15,-19 0-16</inkml:trace>
  <inkml:trace contextRef="#ctx0" brushRef="#br0" timeOffset="96299.53">21114 10089 0,'0'-17'63,"0"-1"30,0 1-61,0-1-17,17-17 1,-17-1 0,18 1-1,-18 17-15,53-17 31,-35 35-15,17 18-16,0 105 31,-35-87-15,0-1-16,0 0 16,-35 53-1,17-35 1,-17-35-1,35-1-15,-18-17 16,1-17 0,17-54-1,17-52 1,36-36 0,18 88-1,17-17 1,-17 106-1,-36 35 1,-18 35 0,-17 18-1,-17-36 1,-1-52 15,18-18 0,0-18-31,18-34 16,35-54 0,-18 35-1,53 18 1,-35 53 0,-35 35-16,-1 18 15,-17 36 1,0-19-1,-17 1 1,17-54 0</inkml:trace>
  <inkml:trace contextRef="#ctx0" brushRef="#br0" timeOffset="96699.47">22031 9860 0,'0'0'0,"18"-18"15,-1-34 1,-34 69 0,-19 1-1,-17 52 1,36 19 0,34-36-1,19 17 1,-1-35-1,18-17 1,-35-36 0,-1 1-16,1-36 15,-18-35 17,-18-18-17,-35 35 1,18 36-1,17 35-15,-17 0 16,53 0 0,35 18-1,-18-18-15</inkml:trace>
  <inkml:trace contextRef="#ctx0" brushRef="#br0" timeOffset="97169.07">22542 9825 0,'0'0'16,"-17"0"-1,-1 0 1,1 0 0,-1 0-1,0 0-15,-88 70 31,89-52-31,-18 35 16,35 53 15,17-89-31,36 1 16,-18-18 0,54-53-1,-54-17 1,-18-1-1,1-158 17,-18 105-17,0 71-15,0 124 47,0-36-47,0 124 16,0-71-1,0 36 1,18-71 0</inkml:trace>
  <inkml:trace contextRef="#ctx0" brushRef="#br0" timeOffset="97833.64">22772 9984 0,'0'0'0,"17"0"0,1-18 15,0-17 1,-1 17 0,1-17-1,35-1 17,0-16-17,0-1 1,-53 35-1,-71 36 1,1-1 0,-1 1-1,53 0-15,-34 17 16,34 18 0,0-36-16,18 36 15,18 18 1,0-53-1,34-1-15,-16 1 16,-1-18-16,18-18 16,53-17-1,17-71 17,-105 71-17,35-36-15,-18 1 16,-17 34-1,-36 1 1,-17 53 0,17 35-1,18 0 1,35 17 0,18 1-1,-53-1 1,0-52-1,-17 0-15,-36-1 16,-18-17 0,18-35-1,53 0 1</inkml:trace>
  <inkml:trace contextRef="#ctx0" brushRef="#br0" timeOffset="98049.68">23424 9419 0,'18'-35'0,"-36"70"0,54-88 16,-36 71-1,0 0-15,0 34 16,17 54 0,1 0-1,-18-53-15,18 53 16,-18 17-1,-18-34 1,18-72 0</inkml:trace>
  <inkml:trace contextRef="#ctx0" brushRef="#br0" timeOffset="98216.32">23407 9860 0,'0'0'0,"-18"-35"0,18 0 15,0-18 1,53 0 15,-35 35-31,88-17 16,-71 35-16</inkml:trace>
  <inkml:trace contextRef="#ctx0" brushRef="#br0" timeOffset="99817.12">25876 9913 0,'18'18'0,"-18"17"47,0-17-47,18 17 32,-18-17-32,17 17 15,54 0 16,-54-35-31,36 0 16,0-35 0,-18-18-1,18-88 1,0-36 0,-17-87 15,-19 158-16,-17 53-15,0 35 0,0-17 16,-35 88 0,17 35-1,1-35 1,-1 71 0,18-54-16,0 54 15,18 34 1,17-52-1,18-53 1,-18-53 0,36-35-1,-1-53 1,-17 35 0,-53 17-16,35-16 15,-17 16 1,-18 54 31,0 0-32,18-18 1,-1 17 0,1-34-1,0 17-15,-1-18 16,1-35-1,0 35 1,-18-17 0,-36 17-1,1 36 1,-53 106 15,88-89-31,-18 0 16,36 18-1,-1-53-15,1 35 16,35-17 0,53-71 15,-53 18-15,-18-18-1,53-35 1,-53 17-1,36 36 1,-53 52 0,-18 19-1,-18 34 1,-17 18 0,-1-35-1,19-17 1,-1-36-1,36-18 1,17-35 0,106-123 15,-70 105-15,-1 18-1,-17 0 1,-35 53-1,-36 0 1,-35 53 0,18 0-1,53 35 1,-1-35 0,19-35-16,-1 35 15,-17 17 16,-36-52-31,-106 0 16,19-18 0,52 0-1</inkml:trace>
  <inkml:trace contextRef="#ctx0" brushRef="#br0" timeOffset="101284.4">27129 11800 0,'0'0'16,"17"0"-1,54-17 16,-36 17-31,106-18 32,-17 0-32,-71 18 15,35 0 1,0 0 0,-106 0-1,-140 18 1,16-18-1,-52 18 1,106-18 0,106 17-1,52-17 1,1 0-16,141 18 16,-71-18-1,70-18 16,-175 1-31,-19 17 0,1-18 16</inkml:trace>
  <inkml:trace contextRef="#ctx0" brushRef="#br0" timeOffset="101785.09">28840 10707 0,'0'-35'15,"0"17"-15,0 0 31,0 36-15,17 0 0,1 52-16,-18-17 15,17 0-15,1 70 16,17 54 0,-35-71-1,18-1 1,-18-52-1,0-35 1</inkml:trace>
  <inkml:trace contextRef="#ctx0" brushRef="#br0" timeOffset="102151.36">28822 11377 0,'0'0'0,"-18"0"16,1 0-1,-1 0-15,18 18 47,18-18-47,-1 17 16,36 19 15,-35-36-31,-1 0 0,36 17 16,-17-17-1,-19 0-15,36-17 16,-35 17 0,0-18-1,34-17 1,-34 17 0,-36 0-1,-52 71 1,-1 0-1,1-17-15</inkml:trace>
  <inkml:trace contextRef="#ctx0" brushRef="#br0" timeOffset="103455.35">23707 11307 0,'0'-18'31,"0"36"16,0-1-16,17-17-15,-17 18-1,18-36 48,0-35-32,-1 36-31,18-19 16,1 1-1,-19 35-15,19 18 31,-1-1-31,0 36 16,1 0 15,-19-35-15,1-1-16,-1-17 16,1-17-1,0-1-15,35-17 16,-18 0-1,-17-1 1,17 1 0,-35 53 15</inkml:trace>
  <inkml:trace contextRef="#ctx0" brushRef="#br0" timeOffset="104852.12">15240 11906 0,'-35'0'16,"17"0"15,18 18-15,0-36 46,0-17-46,0-53 15,0-18-15,0 53-16,0-88 15,-18 17 1,1 72-1,17 34 1,-18 0 0,1 54-1,-1 34 1,18-17 0,0-35-16</inkml:trace>
  <inkml:trace contextRef="#ctx0" brushRef="#br0" timeOffset="105339.84">15064 11395 0,'-18'-18'15,"18"0"1,0 36 15,-18 0-15,-17 35-1,0 0 1,17-36-16,0 1 16,18-1-1,18-52 1,35-35 0,0 17-1,18-71 16,-54 107-31,54-54 16,-36 89 0,18 52-1,35 89 1,-35-18-16</inkml:trace>
  <inkml:trace contextRef="#ctx0" brushRef="#br0" timeOffset="112107.75">7461 10389 0,'18'0'47,"-18"18"-47,35 17 15,0-17-15,54 35 16,69 88-1,-34 0 1,-54-70-16,89 105 16,141 71-1,35-35 1,18-1 0,17 1 15,-123-71-16,-123-70-15,140 70 16,142 35 0,-53-35-1,17-35 1,-140-53 0,140-18-1,-35-35 1,-123-35-1,-124 17-15,406-105 32,-247 17-17,-124 53 1,-87 35-16,34-35 16,-52 36-1,-1-1-15,19-17 31,-36 17-15</inkml:trace>
  <inkml:trace contextRef="#ctx0" brushRef="#br0" timeOffset="112391.47">13317 12241 0,'0'-17'0,"0"34"0,18-34 62,0 34-46,52 19-1,-17 17 1,-18-18 0,-17 18-1,-36 53 1,-87-1-1</inkml:trace>
  <inkml:trace contextRef="#ctx0" brushRef="#br0" timeOffset="113591.07">11571 12823 0,'0'0'0,"-35"-17"16,17-1-1,36 36 32,-18-1-31,17 1-16,19 17 15,70 18 1,-54-35 0,125 52-1,-107-52-15,1 0 0,264 35 32,-229-36-32,264 36 31,71-17-16,36-19 1,-178 1 0,125 17-1,-283-17-15,141-18 16,0 17 0,-123-17-16,335-17 15,-177-1 1,160-17-1,-36-36 17,-300 36-32,159-18 0,0-18 15,317-70 17,-476 106-17,159-18-15,-177 18 0,265-89 31,-264 72-31,105-37 16,-105 36-16,140-70 16,107-36-1,-177 71 1,35 0 0,-88 0-1,-70 35 1,-36 0-1,-17 35-15,17-35 16,18 0 0,0 18-1,-36 17 1,19 1 15,-19-1-15,19 18-1,-19 0-15,1-18 16,-1 18 0,-34 0 15,-36 18-15</inkml:trace>
  <inkml:trace contextRef="#ctx0" brushRef="#br0" timeOffset="113975">21149 11624 0,'0'0'0,"-18"-18"31,36 18 31,0-17-30,-1 17-32,1-18 15,52 0 1,-34 1-1,-1 34 1,0 54 0,-35 0-1,0 87 1,-70 36 0</inkml:trace>
  <inkml:trace contextRef="#ctx0" brushRef="#br0" timeOffset="115073.63">19808 12453 0,'0'0'0,"-17"-18"16,-18 1 0,52 17-1,36 17 1,229 19 15,-193-19-15,263 36-1,107 0 1,-300-35-16,193 17 16,-34-17-1,-159-18-15,123 0 16,247-18 0,-264 0-1,229-34 16,-248 34-31,-16 0 16,-1 1 0,-141-1-16,106-17 15,53-54 1,-35 1 0,-36 0 15,-17 0-16,-88 35 1,34-35 0,-69 53-16,52-54 15,-18 36 1,1-17 0,70-54-1,-70 71 1,-1 1-1,-17-1 1,-35 35 0,-1 0-1,19 18 1,17-17 15,-18-1-15,-17 18 15,-36 0-15,-17 0-1,17 0 1</inkml:trace>
  <inkml:trace contextRef="#ctx0" brushRef="#br0" timeOffset="115473.2">26000 11324 0,'0'0'16,"-18"0"-16,0-17 15,18-1 17,18 18-17,0 0 1,17 0-16,18 0 16,53 0 15,-89 0-31,1 18 0,17-18 15,1 0 1,-36 52 0,-18-16-1,-53 70 1,36-71 0</inkml:trace>
  <inkml:trace contextRef="#ctx0" brushRef="#br0" timeOffset="123143.66">14658 13952 0,'-18'-17'31,"18"-1"-31,36 0 16,-19 1-1,-17 34 17,-17-17-17,-54 53 1,18-17-1,18-19-15,-53 1 32,70-18-32,-17 0 15,35-18-15,0 1 0,0-72 16,53 19 0,35-18-1,0 70 1,-35 53-1,-53 124 1,-71 70 0,-52 1 15,-18-54-15,35-105-1,106-89 1,18-123-1,70-36 1,0 107 0,18 35-1,-18 70 1,-35 53 0,-18-35-1,-17-18-15,35-17 16,-18-18-16</inkml:trace>
  <inkml:trace contextRef="#ctx0" brushRef="#br0" timeOffset="123443.41">14993 14199 0,'0'-53'16,"0"106"-16,0-141 16,-18 70-16,-17 71 15,17-17 1,1 69-1,70 19 1,-18-89 0,53-17-1,-70-18-15,35-18 16,0-35 0,-53 18-16,0-36 15,-36 1 1,-16 17-1,-19 53 1,53 18 15,1-18-31,17 17 0</inkml:trace>
  <inkml:trace contextRef="#ctx0" brushRef="#br0" timeOffset="123729.49">15258 14058 0,'0'0'0,"17"-17"0,-17-19 16,18 1-1,17 17 1,-17 36 15,-18 0-31,-35-1 16,-1 1-1,19 0-15,-72-36 32,89 0-17,0 1 1,36-1 0</inkml:trace>
  <inkml:trace contextRef="#ctx0" brushRef="#br0" timeOffset="123917.24">15575 13794 0,'0'0'0,"0"17"0,-18 1 16,1 35-1,17-36-15,-18 54 16,1 35-1,17 17 1</inkml:trace>
  <inkml:trace contextRef="#ctx0" brushRef="#br0" timeOffset="124194.33">15734 14217 0,'35'-35'15,"-70"70"-15,88-88 16,-71 71 0,18-1-16,-17 1 15,-19 17 1,19-17 15,-1-18-31,18-18 0,-18 1 16,18-36 15,18 35-15,0 36-1</inkml:trace>
  <inkml:trace contextRef="#ctx0" brushRef="#br0" timeOffset="124480.63">14640 13970 0,'0'0'0,"-88"-35"16,264 123 15,36 18-15,-88-53-1,317 141 1,-300-124-16,123 71 16,1 0-1</inkml:trace>
  <inkml:trace contextRef="#ctx0" brushRef="#br0" timeOffset="124659.5">15522 13847 0,'0'0'0,"-53"35"0,-211 282 31,140-176-31,-158 212 0,-88 71 31,176-195-31,-36 0 0</inkml:trace>
  <inkml:trace contextRef="#ctx0" brushRef="#br0" timeOffset="126160.24">23283 13423 0,'0'0'0,"18"0"15,-18-17 1,-18 34-1,1 18 1,-36 18 0,-35 18-1,17-36 1,36-35-16,-71 0 31,18-53-15,52 18-16,72-71 31,70 36-15,52 52-1,-105 36-15,0 17 16,35 106 0,-88-70-16,-35 52 15,-106 53 1,17-87-1,54-36-15,-54-1 16,1-16 0,123-54-1,35-35 1,89 0 0,-18 53-1,-36 36 1,-52-19-16,35 36 15,35 0 1</inkml:trace>
  <inkml:trace contextRef="#ctx0" brushRef="#br0" timeOffset="126495.84">23671 13617 0,'-35'-35'16,"70"70"-16,-105-88 0,35 53 16,-18 53-1,35 35 1,0 18 0,36-18 15,0-35-31,17-35 15,18-18 17,-36 0-17,1 0-15,0 0 16,-71 18 0,-18-18-1,36 0 1</inkml:trace>
  <inkml:trace contextRef="#ctx0" brushRef="#br0" timeOffset="126634.21">23372 13864 0,'35'-70'16,"-70"140"-16,105-193 0,18 34 15,53-16 1,-35 52 0,141 35 15</inkml:trace>
  <inkml:trace contextRef="#ctx0" brushRef="#br0" timeOffset="126961.26">23001 13406 0,'-35'35'31,"70"-70"-31,-53 105 0,54-35 0,34 18 0,230 247 31,-212-229-15,89 70-16,-107-71 15,107 71 1,-124-105-16</inkml:trace>
  <inkml:trace contextRef="#ctx0" brushRef="#br0" timeOffset="127143.13">23795 13370 0,'-35'0'0,"70"0"0,-229 141 16,123-70-16,-87 123 31,69-88-31,-158 247 16,177-230-16,-36 71 15</inkml:trace>
  <inkml:trace contextRef="#ctx0" brushRef="#br0" timeOffset="127580.33">24624 13600 0,'-18'0'16,"1"0"-1,17 17 32,-18 1-31,0-18-16,1 17 16,-89-34 15,88-18-16,53-18 1,-17 53-16,35-18 16,-18 18-1,-17 0-15</inkml:trace>
  <inkml:trace contextRef="#ctx0" brushRef="#br0" timeOffset="127780.2">24836 13529 0,'0'0'0,"0"18"0,0 35 15,-18 35 1,-35 88-1,-18 18 1</inkml:trace>
  <inkml:trace contextRef="#ctx0" brushRef="#br0" timeOffset="128079.5">25082 14111 0,'0'0'0,"18"0"16,-18 18 0,-18-18-16,-17 0 15,0 17 1,0 1-16,-36 0 16,1-18-1,34-36 1,19 1-1,34 0 1,19 17 0,34 1-1,1 17 1</inkml:trace>
  <inkml:trace contextRef="#ctx0" brushRef="#br0" timeOffset="132012.82">12488 11589 0,'-17'35'0,"-1"18"0</inkml:trace>
  <inkml:trace contextRef="#ctx0" brushRef="#br0" timeOffset="132121.32">12418 11871 0,'0'18'0,"0"-36"0,0 71 15,0-35 1,17-1-16,1 36 16,0-18 15</inkml:trace>
  <inkml:trace contextRef="#ctx0" brushRef="#br0" timeOffset="134183.04">4392 16175 0,'0'35'0,"0"-70"0,-18 88 15,18-36 1,36-17-16,-1 18 16,-17-18-16,52 53 15,36 53 1,-35 0-1,52 35 1,36-18 0,-71-88-1,106-35-15,71-17 16,211-71 0,229-71 15,-616 124-16,69-18 1,-158 0 0</inkml:trace>
  <inkml:trace contextRef="#ctx0" brushRef="#br0" timeOffset="134432.49">6579 16281 0,'0'0'0,"0"-18"15,18 18 17,0 18-17,-1-1-15,36 19 32,-18-19-32,36 19 0,17 34 15,-17-17 16,-54-35-31,-34 87 16,-36-16 0,-18-19-16</inkml:trace>
  <inkml:trace contextRef="#ctx0" brushRef="#br0" timeOffset="135564.54">7743 16404 0,'0'0'15,"-17"0"17,17-17-17,0-1-15,0 0 16,0 1-16,0-1 16,-53-17 15,-35 52-16,-36 72 1,54-19 0,52 36-1,106 0 17,-52-106-32,52 0 15,-53-18-15,18 0 16,17-70-1,-70-70 17,-17 140-32,-1-17 15,1 35 1,-1 70 0,53 18 15,18-35-16,18-35 1,-18-53 0,-36 17-16,18-53 15,-17-70 1,-18 35 0,-70-105-1,-1 17 1,0 123-1,71 89 1,18 52-16,0 54 16,52 88-1,18-18 1,-17-89 0,-53-87-1,35 35-15,35-124 31,-71-17-15,-34-106 0,-1 71-1,1 70-15,-19-18 16,19 71 0,17 124 15,0-89-31,17 0 0,19 36 15,16 17 1,1-35 0,-35-35-16</inkml:trace>
  <inkml:trace contextRef="#ctx0" brushRef="#br0" timeOffset="136717.82">8449 16087 0,'-35'-36'32,"17"36"-17,-17 18 1,35 53 0,17-1-1,19-17 1,-19-35-16,19 17 15,17-35 1,-1-35 0,-52-1-1,0 19 1,-17-36-16,-36-18 16,18 36-1,17 17 16,36 1-15,105-36 15,-88 35-31,54-35 0,-36 36 16,17-19 0,-52 36-16,17-17 15,-53 17 1,-35 35-1,1-17 1,34-1-16,0 19 16,18-19-16,0 36 15,53 18 1,18-18 0,-1-53 15,54-18-16,87-123 1,-175 106 0,17-36-1,-53 53-15,-18-70 16,-17 71 0,-36-1-1,-17 71 1,35-18-1,35 71 17,54-53-32,17-18 15,-18-17 1,0-36 0,0-17 15,1-18-16,-36-18 1,0 36 0,0 17-1,0 54 1,0-1 0,35 18-1,-17-35 1,-1-1-16,19-17 15,34-35 1,-17-53 0,-18 17-1,-35-88 1,-53-17 15,-17 35-15,52 88-1,36 88 1,52 89 0,1 52-1,-18 1 1,-18-72 0</inkml:trace>
  <inkml:trace contextRef="#ctx0" brushRef="#br0" timeOffset="137031.17">9454 15699 0,'53'-71'31,"-106"142"-31,124-160 0,0 54 31,-54 17-31,36-17 16,-18 18-1,-17-1-15,0 0 16,-18 1 0,0-1-1,17 36 17,1 17-32,0-17 0,-1 52 15,18 36 1,-17-35-1,-18-54-15,0 1 16</inkml:trace>
  <inkml:trace contextRef="#ctx0" brushRef="#br0" timeOffset="137890.53">10037 15381 0,'0'0'0,"0"-18"0,0 54 47,0 17-31,0-18 0,0 0-16,0 36 0,17 17 31,54-35-16,35-88 1,-71-18 0,-18-18-1,-34-52 1,-54 34 0,36 72-16,-106-36 31,106 106-16,52 17 1,36-17 0,-18-35-1,18-36 1,0-17 15,-17 0-15,-36-1-16,52-52 15,-34 53 1,53 17 0,-18 54-1,-18-1 1,-18 35 0,1-17-1,0-35 1,-18-36-1,17 1-15,1-36 16,88-124 31,-71 160-47,-17 17 0,17 0 16,36 53-1,-54-18-15,54 141 16,-71-123-1,0 0-15</inkml:trace>
  <inkml:trace contextRef="#ctx0" brushRef="#br0" timeOffset="138284.44">9648 16351 0,'0'0'0,"-17"-17"32,17 34-32,17 54 15,-17-36-15,36 124 16,-19-106-16,1 53 15,17 52 1</inkml:trace>
  <inkml:trace contextRef="#ctx0" brushRef="#br0" timeOffset="138601.31">9402 16933 0,'-265'-176'16,"530"352"-16,-565-387 16,229 87-1,89 71-15,-1 0 16,142-70 0,-71 88-16,89-1 15,140 72 1,-87 87-1,-160 1 1,-123 87 0,-141-34-1,-106-72 17,265-122-17</inkml:trace>
  <inkml:trace contextRef="#ctx0" brushRef="#br0" timeOffset="139015.2">10213 16422 0,'0'-18'31,"18"18"-15,-18 18-16,35-1 16,0 54 15,-17-36-15,-18-17-1,-18 35 1,-17-36-1,0-34 1,17-36 0,0 0-1,54-53 1,16 0 0,1 71-1,-35 35-15,35 0 16,0 18-1</inkml:trace>
  <inkml:trace contextRef="#ctx0" brushRef="#br0" timeOffset="139218.93">10566 16263 0,'0'0'0,"-18"0"15,18-18 1,18 36 15,-18 0-31,17 17 16,1 0-16,0 36 31,-18-36-31,0 18 0,-18-35 16</inkml:trace>
  <inkml:trace contextRef="#ctx0" brushRef="#br0" timeOffset="139699.32">10636 16192 0,'0'0'0,"18"0"16,-18 18 0,35 35-1,18 0 16,-18-18-31,-17 18 16,0-35 0,-18-36-1,0 1 1,0-1 0,-18-53-1,18-35 1,0 71-16,18-18 15,-1 18 1,19 53 0,-19-1-1,18 19-15</inkml:trace>
  <inkml:trace contextRef="#ctx0" brushRef="#br0" timeOffset="140024.76">10971 16192 0,'18'18'15,"0"0"1,-1-18 0,1 0-1,0-18 1,17-35 0,-35-17 15,0 17-16,-35 17 1,17 19-16,-53 34 16,54 19-1,-1 105 1,36-71 0,35-17 15,0-17-31,17-54 15</inkml:trace>
  <inkml:trace contextRef="#ctx0" brushRef="#br0" timeOffset="140299.19">11218 15998 0,'-17'-35'16,"34"70"-16,-34-105 15,17 52-15,0 1 16,53 52-1,0 18 1,35 123 15,-88-141-31,17-17 0,-17 0 16,-35-1 0,0-52-1,17-141 16,36 140-31,-18-16 0,35-37 16,0 54 0</inkml:trace>
  <inkml:trace contextRef="#ctx0" brushRef="#br0" timeOffset="140599.14">11871 15734 0,'0'0'16,"-18"-35"0,1 35-16,-1-36 15,-35 1 1,0 35 0,36 35-1,69 159 16,19-141-15,-53-17-16,70 34 31,-88-52-31,-18-1 16,-52 1-16,-89 0 16</inkml:trace>
  <inkml:trace contextRef="#ctx0" brushRef="#br0" timeOffset="142516.54">6032 8326 0,'-17'0'16,"-54"-71"0,159 142-16,-193-160 15,69 72-15,-17-1 16,-52 18 0,52 18-1,53 105 1,53-52-1,-36-36-15,71 36 16,54 34 0,-72-69-1,-70 70 17,-35-89-17,-71 1-15,0-1 16,-35-34-1</inkml:trace>
  <inkml:trace contextRef="#ctx0" brushRef="#br0" timeOffset="143285.35">6032 8449 0,'0'0'0,"71"0"16,-53 0-16,-1 0 15,-17 35 1,-17 18 0,17-18-1,17 54 1,36-36 0,-35-36-16,88 1 15,-18-18 16,-35-35-31,-36-18 16,-34 17 0,-71-52-1,-53 18 17,123 70-32,-17-18 15,17 18 1,36 18-1,17-18 1,0 0-16,18 0 16,53-18-1,-53 0 1,-18-17 0,-35 17-1,-18 18 1,18 53 15,0-35-15,36 35-16,17 35 15,0-35 17,-1-35-17,1-36 1,-17-17-1,-1-177 17,-53 177-17,1-36 1,17 54 0,17 87-1,1 54 1,17-54-1,18 18 1</inkml:trace>
  <inkml:trace contextRef="#ctx0" brushRef="#br0" timeOffset="143619.07">6985 8308 0,'0'0'15,"-18"-18"-15,1-35 16,34 71 0,19 0-1,17 87 17,-36-87-32,-17 17 0,0 18 15,0-17 1,-35-36-1,35-71 1,0 0 0,0 36-1,18-35 1,17-19 0,18 72-1,-36 17-15</inkml:trace>
  <inkml:trace contextRef="#ctx0" brushRef="#br0" timeOffset="143884.73">7355 8220 0,'18'0'15,"-36"0"-15,54 0 0,-36-18 16,17 18-16,1-35 16,-18 17-1,-88 53 16,70-17-31,-17 35 16,17 35 0,53 0 15,71-35-15,-35-53-1,-18 0-15,35-53 16,-70 18-16</inkml:trace>
  <inkml:trace contextRef="#ctx0" brushRef="#br0" timeOffset="144518.47">8114 8008 0,'18'-18'16,"-18"-17"-1,-18 88-15,36-141 16,-54 70-1,19 1-15,-19 34 16,-34 36 0,34 71-1,36-54 1,18-35-16,159 89 47,-107-124-47,1-18 15</inkml:trace>
  <inkml:trace contextRef="#ctx0" brushRef="#br0" timeOffset="145067.5">8043 8184 0,'-35'0'15,"70"0"-15,-105 0 16,70-17-1,35-1 1,0 1-16,124-36 31,-124 35-31</inkml:trace>
  <inkml:trace contextRef="#ctx0" brushRef="#br0" timeOffset="145484.32">8290 7973 0,'0'0'16,"-17"-18"-16,-1 0 15,36 36 17,-1-18-32,36 71 15,-18-36-15,1 18 16,-1 0-1,-35-18 1,-35 0 0,-1-70 15,36 17-15,0-52-1,18-18 1,0 52-1,35 1 1,-18 70 0,-17 1-1,34 34 1,-52-34-16,18-1 16,0-18-1</inkml:trace>
  <inkml:trace contextRef="#ctx0" brushRef="#br0" timeOffset="145703.29">8714 7743 0,'0'0'0,"17"-52"15,-17 16-15,18 89 31,17 71-15,0-1 0,1-35-1,-19-70-15,1 35 16</inkml:trace>
  <inkml:trace contextRef="#ctx0" brushRef="#br0" timeOffset="145852.5">8731 8061 0,'0'0'0,"-35"-35"0,35-1 31,35 1-15,36 0 0,-1 0-1</inkml:trace>
  <inkml:trace contextRef="#ctx0" brushRef="#br0" timeOffset="146021.41">9049 7796 0,'0'0'16,"0"-17"0,0 52-1,17 18 1,1 0 0,0-18-16,-1 0 15,1 36 1,0-53-1</inkml:trace>
  <inkml:trace contextRef="#ctx0" brushRef="#br0" timeOffset="146167.64">9031 7532 0,'-35'-53'31,"70"106"-31</inkml:trace>
  <inkml:trace contextRef="#ctx0" brushRef="#br0" timeOffset="146372.79">9172 7514 0,'0'0'0,"18"0"15,-18 18 1,17-1 0,1 36-16,-18-17 15,35 52 1,18 106 0,-35-159-1,-18 0-15,18 18 16</inkml:trace>
  <inkml:trace contextRef="#ctx0" brushRef="#br0" timeOffset="146985.43">9155 7867 0,'0'0'0,"0"-18"15,17 1 1,18 17-1,71-36 1,-70 19 0,34-1-1,18-17 1,-52 0 0,-36-1-1,0 19 1,-18 17-1,18 17-15,0 1 16,0 35 0,35 0-1,1-18 1,-1-17 0,18-36-1,-18 0 1,-35-35 15,0 36-15,0 123 15,18-53-31,-1 70 16,1-52-16,-18 70 15,-18 0 1,-158-88 15,141-71-31,-36-70 16,36 0-1,35 35-15,17-53 16,36 0 0,-35 88-1</inkml:trace>
  <inkml:trace contextRef="#ctx0" brushRef="#br0" timeOffset="147341.37">7691 8149 0,'17'-17'32,"1"17"-17,-1-18 1,1 18-16,35 0 16</inkml:trace>
  <inkml:trace contextRef="#ctx0" brushRef="#br0" timeOffset="147485.29">7726 8255 0,'-18'18'16,"36"-36"-16,-71 71 15,71-35 1,52-18 0,-35 0-16,71-18 15</inkml:trace>
  <inkml:trace contextRef="#ctx0" brushRef="#br0" timeOffset="150008.54">17780 7761 0,'0'0'0,"35"-53"16,89 0-1,17 18 1,-53 17-16,88 1 16,71-19-1,-158 19 1</inkml:trace>
  <inkml:trace contextRef="#ctx0" brushRef="#br0" timeOffset="150189.29">18309 7549 0,'-53'0'15,"106"0"-15,-176 18 16,105-18-16,0 35 16,18 1-1,18-1-15,35 124 16,35 70 15,-70-176-31,-1 88 16,-17-106-16</inkml:trace>
  <inkml:trace contextRef="#ctx0" brushRef="#br0" timeOffset="150603.38">18680 8096 0,'52'-88'16,"-34"53"0,-88 158-16,158-264 0,-71 88 15,-17 0 1,-88 53 0,-18 53 15,53-18-31,18 18 15,18-17 1,17-19-16,17 19 16,-17-19-16,35-17 15,18 0 1,-35 0 0,17-17-16,18-36 15,-35 35 1,-1 18-1,1 18 1,17 35 15,-35-36-31,36 54 16,-19-71 0,-17 17-16</inkml:trace>
  <inkml:trace contextRef="#ctx0" brushRef="#br0" timeOffset="151606.07">18944 7973 0,'0'0'0,"0"-106"15,0 53 1,18 106 15,-18-35-15,17 34-16,19 37 31,-36-36-15,-18-36-1,-17-17 1,0-35 0,17-36-1,53 18 1,71-35-1,-53 71 1,0-19 0,-36 36-1,1 0 17,0-17-17,-1-1 16,-17 0 1,0 36 15,18 0-32,-18-1 1,18-17-1,-18-17 32,-36-1-15,19 18-17,17-18-15,-36 18 16,1 18 15,18 35-15,17-35-16,17 35 15,1-36 1,52 36 0,-52-53-1,17-18 1,-17-17-1,0 18 1,-36-36 0,0 35-1,1 53 1,34 18 0,19 106-1,16 17 1,-16-35-1,-89-35 32,0-123-47,18-1 16,-1 0-16,-17-52 16,36-71-1</inkml:trace>
  <inkml:trace contextRef="#ctx0" brushRef="#br0" timeOffset="152207.31">19491 7885 0,'0'0'15,"18"0"-15,17 0 16,-35 17 0,0 1 15,18-18-16,-1 0 1,1 0 0,-1 0-16,19 0 15,-19-18-15,19 1 16,-19-54 0,-17 36-1,-17 17-15,-1 0 16,-35-34-1,-17 52 1,34 35 0,36 0-1,18 36 1,35-18 0,-18-53-1,-17 0 1,123-71 15,-141 53-31,17-17 16,-17-88-1,-17 34 1,17 19-16,-53-124 47,53 211-47,0 125 15,18-1 1,52 70 0,1-52-1,-36-71 1</inkml:trace>
  <inkml:trace contextRef="#ctx0" brushRef="#br0" timeOffset="152354.51">19861 7867 0,'0'0'0,"-17"-88"0,-1-36 32,36 71-17,52-17 1,1 52 0,-54 1-16</inkml:trace>
  <inkml:trace contextRef="#ctx0" brushRef="#br0" timeOffset="152587.48">20214 7585 0,'0'0'0,"-17"0"16,17 17 0,0-34-1,52-1 1,-16 18-16</inkml:trace>
  <inkml:trace contextRef="#ctx0" brushRef="#br0" timeOffset="152736.85">20249 7726 0,'0'0'0,"-17"17"16,-1 1-16,-17 0 31,70-36 1,-17 18-32,17-18 0,-17 1 15</inkml:trace>
  <inkml:trace contextRef="#ctx0" brushRef="#br0" timeOffset="153154.51">20655 7497 0,'0'0'0,"-18"-18"16,36 18 46,0 0-62,17 0 16,0-18 0,-17 1-16,17-19 31,-35 1-16,-53 0 1,-35 17 0,18 36-1,-36 70 1,106 35 0,17-52-1,72 35 1,-19-89-1,-35 1-15</inkml:trace>
  <inkml:trace contextRef="#ctx0" brushRef="#br0" timeOffset="153772.98">20920 7444 0,'0'0'15,"-36"-89"-15,1 1 16,53 229 31,-1-88-32,19 71 1,-36-89-16,17 18 16,-17-35-1,0-1 1,0-70-1,0-35 1,18 0 0,-18 35-16,18-18 15,35 1 17,-18 123-17,18 53-15,-36-18 16,19 0 15,-36-35-15,35-71-1,-17-17 1,-1-18-16,18-53 16,-17-70-1,-18 52 1,-18-52-1,1 88 1,17 70 0,17 124-1,1 70 1,0-52 0,-1-54-1,1 54-15,-18-1 16,0-87-1</inkml:trace>
  <inkml:trace contextRef="#ctx0" brushRef="#br0" timeOffset="154079.35">21308 7585 0,'-36'-71'31,"19"54"-31,-1-36 16,1-18-1,52 36 1,35 317-16,-87-317 0,34-248 31,19 266-31,17-1 0,0 1 16,17-1-1,-52-17 1,-1 17 0,-17 0 15,0 36-16,0 35 1,0 53 0,0 17 15,18-87-31</inkml:trace>
  <inkml:trace contextRef="#ctx0" brushRef="#br0" timeOffset="154239.19">21572 6932 0,'0'0'0,"-17"-18"0,-19-52 16,19 70-1</inkml:trace>
  <inkml:trace contextRef="#ctx0" brushRef="#br0" timeOffset="154438.6">21661 6826 0,'0'0'0,"0"18"31,0 17-31,17 53 31,-17-35-31,0 0 0,18 0 0,-18 0 16,0 0-16,0 35 16,-18-35-16,1 18 15</inkml:trace>
  <inkml:trace contextRef="#ctx0" brushRef="#br0" timeOffset="155057.35">21713 7320 0,'0'0'0,"0"-18"0,0 1 16,-17-18-1,17 17-15,-18 18 16,18-18 0,18 18-1,-1-17-15,19 17 16,34-18-1,-17 0-15,18 1 16,17-1 0,-53 18-1,-35 18 32,-17-1-47,-1 54 16,18-36-1,0 18 1,35-18 0,1-17-1,16-18 1,1-53 0,-35 0-1,0-35 1,-18 0 15,0 105-31,0 1 0,17 88 16,19 53-1,16 176 17,-52-212-32,-105-17 31,-231-88 0,266-54-15,17-16-16</inkml:trace>
  <inkml:trace contextRef="#ctx0" brushRef="#br0" timeOffset="156188.54">18256 8555 0,'0'0'0,"18"-18"0,0-17 15,-18 17 1,-71 18 0,-123 36-1,-141 52 1,17-18 0,-264 54-1,371-89-15,-195 36 16,53-1-1,0 1 1,265-54 0,106-17-16</inkml:trace>
  <inkml:trace contextRef="#ctx0" brushRef="#br0" timeOffset="156509.46">16051 8731 0,'0'0'0,"-17"0"16,-19-17-1,19 34 1,-1-17-16,-17 36 16,-36 52-1,1-35 1,-1 35-1,1-35 1,52-18 0,36-17-1,-1-1-15,72-17 16,157 0 0,107 0 15,-229 0-31</inkml:trace>
  <inkml:trace contextRef="#ctx0" brushRef="#br0" timeOffset="156956.38">20408 8520 0,'0'-18'0,"0"36"0,18-54 16,-18 54 15,17-18-31,1 18 16,17 17-16,36 18 15,123 35 1,-71-35-1,-70-35-15,36 34 16,-19-34 0,-52 0-1,-36-18 1</inkml:trace>
  <inkml:trace contextRef="#ctx0" brushRef="#br0" timeOffset="157189.43">20920 8572 0,'-18'-35'0,"36"70"0,-89-87 15,71 34 1,0 36 0,53 52-1,18 54 1,-54-54-1,-34 36 1,-89-35 15,53-54-31</inkml:trace>
  <inkml:trace contextRef="#ctx0" brushRef="#br0" timeOffset="157760.76">23001 7814 0,'0'0'0,"-35"0"16,194 0 31,-71 0-47,123 35 15,-87-35-15,246 53 32,-70 0-17,-229-35-15,-1-18 0,89 35 47,-159-53-31</inkml:trace>
  <inkml:trace contextRef="#ctx0" brushRef="#br0" timeOffset="157972.51">24377 7796 0,'0'-17'16,"0"34"-16,0-52 15,18 17 1,-1 18-16,36 0 15,159 89 17,-124-19-17,-53-35-15,-17 1 0,-106 87 32,-142-52-32</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6-01T04:18:50.174"/>
    </inkml:context>
    <inkml:brush xml:id="br0">
      <inkml:brushProperty name="width" value="0.05292" units="cm"/>
      <inkml:brushProperty name="height" value="0.05292" units="cm"/>
      <inkml:brushProperty name="color" value="#FF0000"/>
    </inkml:brush>
  </inkml:definitions>
  <inkml:trace contextRef="#ctx0" brushRef="#br0">16916 5168 0,'0'0'0,"-18"-17"16,18-1-16,-18 18 16,18-18-1,0 1 1,0 34 31,-17 19-32,17-1-15,-36 35 16,-16 89 15,16-88-31,19-18 16,-1-18 0,0-53-1,18-52 1,0 17-1,18-71-15,17-105 32,-35 141-32,36-36 15,-1 89-15,0-18 16,-17 53-16,105 88 31,-105-35-31,70 124 16,-70-54-1,-1 1 1,-17-89-16,0 53 16</inkml:trace>
  <inkml:trace contextRef="#ctx0" brushRef="#br0" timeOffset="166.78">16739 5415 0,'0'0'0,"-17"-35"15,17-36-15,35 1 32,71-1-17,-53 54-15,53-19 16,-54 19-16</inkml:trace>
  <inkml:trace contextRef="#ctx0" brushRef="#br0" timeOffset="581.88">17304 5045 0,'0'0'0,"0"17"31,0 19-15,17 52-1,1-18 1,-18-17-16,18 71 31,-1-54-31,-17-17 16,0-17 15,0-54-15,-17 18-16,-1-106 15,18 71-15,-18-18 16,1-141 0,-1 53-1,36 70 1,-1 54-16,1-1 15,35 71 1,-35-36 0,17 54-16,0 0 15,-35-36-15,0 35 16,-18 1 0,-17-53-1,0-18 1</inkml:trace>
  <inkml:trace contextRef="#ctx0" brushRef="#br0" timeOffset="1051.95">17604 4957 0,'0'0'0,"0"17"16,-36 36-1,36-35 1,0 17-16,0 36 16,0-36-16,18 53 15,17 35 1,1-34 0,-19-72-1,-17 1 1,0-71-1,-17 35 1,-19-123 0,-17-53-1,36-17 1,17 158 0,17 35-1,54 36 1,17 88 15,-53-18-31,-35 0 16,-35 53-1,-18-70 17,-17-54-32</inkml:trace>
  <inkml:trace contextRef="#ctx0" brushRef="#br0" timeOffset="1331.27">17833 4533 0,'-18'18'31,"36"-18"-31,17 70 16,-17 19-1,-1-37-15,19 72 16,-1 52 0,-17-35-1,-18-105 1</inkml:trace>
  <inkml:trace contextRef="#ctx0" brushRef="#br0" timeOffset="1731.45">18150 4974 0,'0'0'0,"0"-17"16,-17 17-1,52 0 32,-17 0-47,17 0 16,18 0 0,-35-18-1,-18 0-15,0-17 16,-18-18 15,0 35-31,-35-17 16,0 53-1,18 17 1,53 124 0,17-89-1,53 19 1,-17-72-1,52-34 1</inkml:trace>
  <inkml:trace contextRef="#ctx0" brushRef="#br0" timeOffset="2082.09">16775 5909 0,'0'0'0,"-36"35"15,1-35 1,70-17-1,1 17-15,69-53 16,231-53 0,-19 35-1,-141 18-15,318-52 32,-247 52-32,-35 17 15</inkml:trace>
  <inkml:trace contextRef="#ctx0" brushRef="#br0" timeOffset="5352.89">21008 8202 0,'0'0'0,"-18"0"16,18-18 0,0 36 140,0 0-140,0-1-16,0 72 15,0 16 1,0-52-1,0 71 1,0 52 0,0-52-1,0-54 1,0-35-16,18 36 16,-18 17-1,0 0 1,0-17-1,0-36 1,0-17 0,18-18-1,-18 18 79,17-18-78,1 0-1,-1 17 1,19-17 0,17-17-1,52-1 1,54-17-1,-18 17 1,106-17 0,18 17-1,-89 0 1,-88 18-16,71-17 16,71-1-1,-36 18 16,-53 0-15,-53 0 0,-53 0-16,18 0 15,18-18 1,-18 18 0,-53-17 46,0-1-46,-18-70 15,18 53-15,-18-36-16,-17-88 31,35 71-31,-18 35 15,18-88 1,0 53 0,0-18-1,18 36 1,0 34 0,-18 1-1,0 17 1,17 1-1,-17-1 17,-17 1-17,-19 17 1,-17 0 0,0 0-1,-52 0 1,-142 35-1,-88 0 1,-53 0 0,-1-17-1,143 0 1,140-1-16,-71-17 16,36 0-1,71 0 1,52 0-1,18 18 64,-18-18-64,18 18 1</inkml:trace>
  <inkml:trace contextRef="#ctx0" brushRef="#br0" timeOffset="9734.96">22260 11977 0,'0'0'0,"0"-18"16,0 1-16,-17-19 16,17 19-1,0-19 1,-18 1 0,36 53 15,-1 70-16,36 229 1,-35-105 0,17 106-1,-17-36 1,-18-123 0,17 70-1,-17-123 1,18-53-16,-18 35 15,0-53-15,0-17 16</inkml:trace>
  <inkml:trace contextRef="#ctx0" brushRef="#br0" timeOffset="10119.52">22172 13511 0,'-18'0'0,"36"0"0,-53 0 16,52 0 15,1 53-15,0-53-16,17 36 16,0-36-1,1 0-15,16 0 16,37-53-1,-19-53 1,-17-18 0,-18 19 15,-70 157 0,17-34-31,-34 70 16,-19 0-1,-52 54 1,87-90-16</inkml:trace>
  <inkml:trace contextRef="#ctx0" brushRef="#br0" timeOffset="11214.14">21467 14340 0,'-36'-17'16,"36"-1"-1,36 53-15,-89-88 0,17 1 16,36 16 0,53-17-1,35 18 1,1 35 0,-36 18-1,-18 70 1,-88 53 15,18-88-15,-18 18-16,17-36 31,19-18-15,34-34-1,1-1-15,35 1 16,18-1-1,-54 18-15,71 18 32,-88-1-32,0 1 0,0 35 15,-35-18-15,-53 36 16,35-54-16,-141 54 16,70-36-1,89-35-15,-53-35 31</inkml:trace>
  <inkml:trace contextRef="#ctx0" brushRef="#br0" timeOffset="11569.21">21749 14429 0,'0'0'0,"17"0"0,1 17 31,-18 19-15,-18-1 0,18 0-16,0 53 15,36-17 1,17-36 0,-1-35-1,-34 0-15,35-35 31,-35 17-31,-1-17 0,-17-89 16,-53 19 15,-35 34-15,18 53 0,-19 54-1,72-1-15</inkml:trace>
  <inkml:trace contextRef="#ctx0" brushRef="#br0" timeOffset="12169.07">22066 14411 0,'0'0'0,"-35"0"16,17-18-1,36 1 1,0 17 0,35 53-1,17 17 17,-70-35-32,18 18 15,-1 18 1,-17-36-1,-17-35 1,17-17-16,-18-19 16,18-70-1,0 18 1,18 53-16,-1-36 16,36 54-1,-17 52 1,-1 18-1,-18-18-15,1 18 16,0 18 15,-18-54-31,0-34 32,0-19-17,0 19-15,0-54 16,17-17-1,19 70 1,-1 89 0,-17 0-1,-1-36-15,1 35 16,-18-17 0</inkml:trace>
  <inkml:trace contextRef="#ctx0" brushRef="#br0" timeOffset="12519.4">22560 14411 0,'0'0'15,"0"-18"-15,0 1 0,0-19 32,0 54-17,18-18 1,-18 35-16,17-17 0,-17 0 15,36 70 1,-36-35 0,0-36-1,0-52 1,17-35 0,1 17-1,0 17-15,17-17 16,35 71-1,-34 53 1,-36 70 15,-18-106-31</inkml:trace>
  <inkml:trace contextRef="#ctx0" brushRef="#br0" timeOffset="13257.56">20796 15064 0,'0'0'0,"18"0"47,35 0-32,141-36 1,229-17 0,-35 0-1,-176 18-15,229-18 16,194-17 0,-159 17 15,-229 18-31,-176 35 15,-54-18 1,-87 18 15</inkml:trace>
  <inkml:trace contextRef="#ctx0" brushRef="#br0" timeOffset="22009.26">22137 14940 0,'0'18'63,"0"-1"-48,0 19-15,0 52 31,17-35-31,-17-18 0,18 106 32,0-35-17</inkml:trace>
  <inkml:trace contextRef="#ctx0" brushRef="#br0" timeOffset="22890.93">18909 15716 0,'-35'0'0,"70"0"0,-106-17 16,54 17-16,-19-18 15,19 18-15,-1-18 16,0 1 0,36-1-1,0 18-15,35 0 16,35 0-1,124 0 1,123 0 0,-53-35-1,247-18 1,582-53 15,-846 88-31,246-17 16,318-18 15,53 18-15,-35-18-1,-318 35 1,-282 1-16,229-1 16,424-17-1,-688 17 1,193 18-16,-69-17 15,16-19 1,-228 19 0,-89-1-16</inkml:trace>
  <inkml:trace contextRef="#ctx0" brushRef="#br0" timeOffset="23575.44">28116 14993 0,'0'0'0,"0"18"31,0-1-15,0 1-16,-17 70 16,-1-17-1,-17 70 1,35 0 0,0-71-1,0-17 1</inkml:trace>
  <inkml:trace contextRef="#ctx0" brushRef="#br0" timeOffset="23804.98">27817 15469 0,'-18'-17'15,"36"34"-15,-54-34 16,54 17 0,0 17-1,17-17 1,18 18 0,-36-18-1</inkml:trace>
  <inkml:trace contextRef="#ctx0" brushRef="#br0" timeOffset="23957.8">28169 15452 0,'0'0'0,"-17"-18"15,-19 0 1,1 18 0,-88 53-1,34-17 1,37-19-16</inkml:trace>
  <inkml:trace contextRef="#ctx0" brushRef="#br0" timeOffset="24994.8">18891 15663 0,'0'0'0,"-17"0"0,-1-17 16,18-1-16,18 0 31,-18 36-15,17 35 0,1 0-1,-18-18 1,18 36-1,17 35 1,-35-36-16</inkml:trace>
  <inkml:trace contextRef="#ctx0" brushRef="#br0" timeOffset="25326.09">18768 16140 0,'17'17'0,"-34"-34"0,-1-1 15,0 0-15,71 1 32,0 34-17,-35 1 1,17-18 0,18 18-16,35-36 31,-35-17-31,18-1 31,-54 1-15,-34 17-1,-18 18 1,-54 53 0,19-17-1,52-19-15</inkml:trace>
  <inkml:trace contextRef="#ctx0" brushRef="#br0" timeOffset="26308.26">23495 15311 0,'0'0'31,"0"52"-15,18-16-16,-1 17 16,1 17-1,17 36 1,-17-18 0,-18-70-16</inkml:trace>
  <inkml:trace contextRef="#ctx0" brushRef="#br0" timeOffset="26510.81">23477 15681 0,'0'0'0,"-17"0"0,-1-18 16,36 36 15,52 0 0,18-18-15,36-18-1</inkml:trace>
  <inkml:trace contextRef="#ctx0" brushRef="#br0" timeOffset="26641.14">23936 15646 0,'0'-36'15,"0"72"-15,-18-89 16,-70 53-1,35 35 1,18-17-16,-106 52 16,106-17-1</inkml:trace>
  <inkml:trace contextRef="#ctx0" brushRef="#br0" timeOffset="27414.51">18927 16651 0,'0'0'0,"0"-18"16,-18-17 0,18 18-1,18-1 1,-1 53 15,1 0-31,-1-17 0,19 53 31,-36-18-31,17-18 16</inkml:trace>
  <inkml:trace contextRef="#ctx0" brushRef="#br0" timeOffset="27567.5">18909 16475 0,'0'0'0,"-18"-18"15,1-17-15,-1 17 16,18 1-16,-18 17 16,54 0-1</inkml:trace>
  <inkml:trace contextRef="#ctx0" brushRef="#br0" timeOffset="28042.32">19121 16510 0,'0'0'0,"-18"35"31,0-17-31,18 17 15,36 53 1,-19-52-16,1 34 16,-1 18-1,1-52-15,0 17 16,-18 0 15,0-36-31,-18-34 16,0-19-1,-17-70 1,0 18 0,35 35-16,-18-53 15,1 1 1,52 52 0,18 53 15,0 70-16,-36-17 1,-17-18 0,-17 18-1,-19-35 1,19-18-16</inkml:trace>
  <inkml:trace contextRef="#ctx0" brushRef="#br0" timeOffset="28443.15">19279 16369 0,'0'0'15,"0"-18"-15,0 36 32,18 0-17,-18-1-15,18 1 16,-1 35-1,18 53 1,-17-36 0,0-35-1,-18-17 1,0-36 0,0-52-1,17-1 1,19 18-1,17 53 17,-36 0-32,-17 18 15,18 17-15,0 53 47</inkml:trace>
  <inkml:trace contextRef="#ctx0" brushRef="#br0" timeOffset="28798.41">19703 16475 0,'0'-18'0,"0"36"0,-18-36 16,0 18-1,1 0-15,17 18 16,-18-1-16,18 1 15,0 0-15,0 17 16,18 0 0,-1-17-16,19-18 15,-19 0 1,19-18 0,-36-52 15,0 52-16,-18 18-15,-17-35 16,-1 35 0,19 0-1,-1 17 1</inkml:trace>
  <inkml:trace contextRef="#ctx0" brushRef="#br0" timeOffset="29369.52">19773 16475 0,'0'-18'31,"18"18"1,-1 18-32,1-1 15,0-17 1,-1 36-1,1-1 1,-18 0 0,-18-17 15,18-53-31,18-1 16,17-17-1,18 0 1,0 36 15,-35 52-15,-1-17-16,-17 35 15,18-36 1,0-17 15,-1 0-15,1-35-1,17 0 1,-35-36 0,-17 36-1,-1 17 1,0 18-16,1 18 16,17 35-1,0 35 1,53-53-1,141-17 17</inkml:trace>
  <inkml:trace contextRef="#ctx0" brushRef="#br0" timeOffset="30142.71">23336 16175 0,'0'-18'0,"18"18"16,-18-17-16,18 34 31,-18 1-15,0-1-16,17 36 15,-17 36 1,18-36 0,-1-53-1</inkml:trace>
  <inkml:trace contextRef="#ctx0" brushRef="#br0" timeOffset="30328.02">23336 15910 0,'0'0'0,"0"-17"15,-17 17 1,34 0 31,-17 17-47</inkml:trace>
  <inkml:trace contextRef="#ctx0" brushRef="#br0" timeOffset="30809.69">23566 16069 0,'-18'18'15,"36"-36"-15,-36 53 0,18-17 16,35 17 0,-17-17-16,-18-1 15,17 1-15,1 53 16,-18-18 15,0-36-31,-18-17 31,18-17-31,-17-19 16,-18-34 0,-1-54-1,36-17 1,18 35 15,35 71-15,-36 35-16,36 0 15,-17 71 1,-36-1 0,-18-35-16,-35 107 31,35-125-31,-17 36 16</inkml:trace>
  <inkml:trace contextRef="#ctx0" brushRef="#br0" timeOffset="31277.73">23918 16245 0,'0'0'0,"18"0"0,17-17 31,-35-1-16,-17-17 1,-19 17 0,-17 1-1,36-1 1,-1 18 0,18 18-16,-18 17 15,18 18 1,18-18-1,17-17 1,-17-18 0,17-18-1,-17 0 17,0-17-17,-1 17 1,-17 54 15,0-1 0,36 0-31</inkml:trace>
  <inkml:trace contextRef="#ctx0" brushRef="#br0" timeOffset="31693.81">24236 16210 0,'0'0'0,"17"-35"16,-17 0 0,-17 17-1,-1 0 17,1 18-32,-1 0 15,-17 36 1,-18 16-1,53-16 1,17-19 0,1-17-16,17 0 15,18 0 1,0-53 0,-35-52 15,-18 34-31,0 1 15,0-1 17,17 124-17,-17-18 1,18 53-16,-18-35 16,53 124-1</inkml:trace>
  <inkml:trace contextRef="#ctx0" brushRef="#br0" timeOffset="32894.76">27146 15963 0,'36'-17'16,"-19"17"-1,-17 17 17,0 1-17,-17 35 1,-1-18-16,18 0 15,0 1 1,0-19-16,0 18 16,18-52 15,-1-36-15,1 0-1,-1-70 1,19-1-1,-19 36 1,-17 88 15,0 35-31,18 71 16,0-18 15,17-17-15,-17-54-1,-1-17 1,1-17-16,-1-36 16,1 0-1,17-53 1,18 36 0,0 70 15,-35 35-31,-18 0 15,0 36-15,0-1 16,0 18 0,35-52-1</inkml:trace>
  <inkml:trace contextRef="#ctx0" brushRef="#br0" timeOffset="33310.12">27905 15946 0,'0'0'0,"17"-18"16,1-17-1,-53 17 1,17 0 0,-35 18-1,18 18 1,17 0-16,-17 17 15,17 35 1,36-17 0,17-17 15,1-36-15,-1-18-1,18-17 1,-36-18-1,1 35-15,-18-17 16,0 53 15,0-1-15,0 18 0,18-17-1</inkml:trace>
  <inkml:trace contextRef="#ctx0" brushRef="#br0" timeOffset="33561.21">28187 15946 0,'0'0'0,"18"-18"0,-1-17 15,-17-1 17,-35 19-17,-18 34 1,18 36-1,17 18 1,18-18 0,18-36-16,-1 1 15,36 0 1,-35-18-16,52-18 16,-34 0-16</inkml:trace>
  <inkml:trace contextRef="#ctx0" brushRef="#br0" timeOffset="34046.71">28381 15716 0,'0'0'0,"-18"-17"0,1-19 32,17 19-17,0 34 1,0 1-1,0 0-15,0 35 16,0-18-16,0 35 16,0 19-1,0-37 1,17-34-16,-17 17 16,18-35-1,-18-35 1,35-18 15,1 0-31,16-17 16,19 52-1,-18 18 17,-35 18-32,-18 35 15,-18 17 1,-53-17-1,1-18 1,17-35 0,53-17-1,0-1-15,35-17 16,71-36 0</inkml:trace>
  <inkml:trace contextRef="#ctx0" brushRef="#br0" timeOffset="35200.03">28804 15822 0,'36'-18'15,"-72"36"-15,89-53 16,-53 17 0,-17 18-1,-19 0-15,-17 18 32,53-1-32,0 19 15,0-19-15,0 36 16,18 18-1,0-36 1,-1-17-16,36-1 16,-35-34-1,35-19 1,-36 1 0,1-18-1,-36-17 1,-17 52-1,17 0 1,54 36 15,34-18 1,-52 0-32,35 0 15,0 0 1,0 0-1,-53 0 1,-18 0 0,-35 18-1,18 17 1,17-17-16,18-1 16,0 19-1,53-19 1,-18-17-1,18-17 1,-17-19 0,-19 1 15,-17-36-15,0 54-1,-53-18 1,18 35-1,53 0 17,17 0-17,-17 0-15,17-18 16,-17-17 0,-18-1-1,0 19-15,0-36 16,-18 0 15,18 35-31,0 36 16,0-1-16,18 89 31,-18-70-31,17-1 16,18 88-1,-17-87 1,17-19-1,1-52 17,-19 17-32,1 1 0,0-36 15,17 0 17,-35 35-32,-18 18 15,-35 36 1,0-19 15,36-17-31,17 18 16,88 70 15,-35-35-15,0 35-1,-36-70-15,19 17 16</inkml:trace>
  <inkml:trace contextRef="#ctx0" brushRef="#br0" timeOffset="40148.73">20955 14076 0,'0'0'0,"-18"-18"0,-52 18 32,35 18-17,17-1 1,0 1 0,1 0-1,17-1 1,17-17-1,1 18-15,17-18 16,18 18 0,0 17-1,-18 0 1,-35 18 0,-53 35-1,36-52 1,-36 17-1,35-18-15,-35 0 0,18-17 16,17-1 0,1-17-1,17-17 1,17-19 0,54-16-1,-18 16 1,53 19-1,-71 17 1,0 70 0,-35 1-1,-17-36-15,-36 71 16,0-36 0,35-34-16,0 17 15,1-18 1,52-35-1,36-18 17,-36 18-32,53-35 15,18 17 1</inkml:trace>
  <inkml:trace contextRef="#ctx0" brushRef="#br0" timeOffset="42114.08">19703 15822 0,'0'0'0,"0"-18"16,0 36 15,0 0-15,-18-18-16,18 53 16,0 0 15,0-1-16,18-34 1,17 0-16</inkml:trace>
  <inkml:trace contextRef="#ctx0" brushRef="#br0" timeOffset="42416.23">19844 15875 0,'0'0'16,"0"-18"-16,0 1 0,-18 17 15,18-18 1,0 53 15,18 1-15,-1-36 0,1 0-16,17 0 15,18-18 1,-53-17-1,-17-18 17,-19 35-17,19 18-15,-36 0 16,0 18 0</inkml:trace>
  <inkml:trace contextRef="#ctx0" brushRef="#br0" timeOffset="43282.84">24253 15452 0,'0'0'0,"0"-36"31,0 19-15,-17 17 0,17 35-1,0 18 1,17 17-1,1 1 1,-18-36 0,18-17-16,-18 0 15,17-18 1</inkml:trace>
  <inkml:trace contextRef="#ctx0" brushRef="#br0" timeOffset="43630.98">24500 15540 0,'0'0'0,"18"-18"0,-18 1 16,0-1-1,-18 0 1,-17 36 0,17 0-1,1-1-15,17 18 16,0 18 15,17-35-31,19 0 0,-1-18 16,36 0-1,-36-36 1,-35 1 0,-18-18-1,1 36 1,-36-1 15,0 18-15</inkml:trace>
  <inkml:trace contextRef="#ctx0" brushRef="#br0" timeOffset="44503.27">28751 14958 0,'18'0'47,"-18"17"-31,0 1 0,18 0-1,-18 17 1,0-17-16,0 17 15,0 0 1,0-17 0</inkml:trace>
  <inkml:trace contextRef="#ctx0" brushRef="#br0" timeOffset="44882.18">28963 15011 0,'0'0'0,"0"-18"31,-18 18-15,1 35-1,-1 1 1,0-1-1,54-17 1,52-1 15,-70-17-31,35-35 16,-36 0 0,-17-1-1,-35 1 1,0 17 15,17 36-15,0-18-16</inkml:trace>
  <inkml:trace contextRef="#ctx0" brushRef="#br0" timeOffset="46503.11">20549 16175 0,'0'0'0,"0"-18"46,-17 18-46,17-17 16,-18-1 0,53-17-1,18 17 1,0 0 0,-35 18-1,35 0-15,-53 53 31,-53 35-15,0-35 0,35-17-16,-17-1 15,0 0 1,52-35 0,36-35-1,35 17 1,-17 18-1,-36 0 1,1 0 0</inkml:trace>
  <inkml:trace contextRef="#ctx0" brushRef="#br0" timeOffset="46815.87">20973 16228 0,'0'-18'0,"0"36"0,0-71 31,0 35-15,0 36 15,0-1-15,17-17-16,1 18 16,0-18-1,-1 0-15,36-18 16,-18-17 15,-17 35-31,-18-17 16,-18 17-1,1 0-15,-1-18 0,-105 53 32,87-35-17,36 18-15</inkml:trace>
  <inkml:trace contextRef="#ctx0" brushRef="#br0" timeOffset="48233.92">24959 15822 0,'0'0'0,"-18"18"15,1-18 1,17-18 0,0 0-1,17 18 1,1-17-16,17 17 16,36-18-1,-1 18 1,-52 0-16,0 0 15,-36 0 17,-17 0-17,-18 18 1,18-18 0,17 0-1,-17 17 1,-18-17-1,0 18 1,35-18 0,1 0-1,34 0 1,1 18 0,-1-1-1,-17 1 1,0 0-16,18-1 15,-18 1 1,18-18 47,-18-18-48,35 1 1,-17 17-16,35-18 15,-18 18 1,-18 0-16,19 0 16,-1 18-1,-35 70 17,0-71-32,-18 1 0,-17 0 15,-106 17 16,88-53-15</inkml:trace>
  <inkml:trace contextRef="#ctx0" brushRef="#br0" timeOffset="49585.67">29563 15311 0,'17'-18'32,"1"0"-32,106-17 31,-89 35-16,0 0-15,0 0 0,54-18 16,-72 18 0,1 0-16,-71 0 31,-53-17-15,36 17-1,-1 0 1,36 0-1,17 0 17,18 17-17,0 1 1,0 17 0,0 1-16,0-19 15,0 18-15,0 1 31,18-19-15,-1 1 0,-17-36 15,18 18-15,0-17-1,35-19 1,-1 19-1,-34-1-15,35 18 16,0 18 0,-35 35-1,-18 0 1,0-18 0,-18 0-16,-70 0 31,-53-52-31</inkml:trace>
  <inkml:trace contextRef="#ctx0" brushRef="#br0" timeOffset="50851.89">21343 16016 0,'0'0'0,"0"-18"16,18 36 15,-18 0-15,35 52 0,-35-52-16,18 0 15,17 52 1,-17-35-1,-18-17-15</inkml:trace>
  <inkml:trace contextRef="#ctx0" brushRef="#br0" timeOffset="51134.23">21625 16016 0,'0'0'0,"0"-18"0,0 1 16,-17-1-1,-19 53 1,36 1 0,0 17-1,53 0 1,0-36 15,-18-17-31,1 18 16,-19-1-1,-34-17 1,-36 0-16,35 0 16,1 0-16</inkml:trace>
  <inkml:trace contextRef="#ctx0" brushRef="#br0" timeOffset="51267.11">21590 16016 0,'35'-53'15,"-70"106"-15,123-159 16,-70 89-16,35-19 15,17 19 1,-17 34 0,-35-17-1</inkml:trace>
  <inkml:trace contextRef="#ctx0" brushRef="#br0" timeOffset="52351.17">25471 15575 0,'0'-18'16,"0"36"-16,0-18 31,0 18-31,17 70 32,1 0-17,-18-53-15,0 36 16,0-36-1,17-17-15</inkml:trace>
  <inkml:trace contextRef="#ctx0" brushRef="#br0" timeOffset="52682.58">25823 15734 0,'0'0'15,"18"-18"-15,17-35 16,-52 36-1,-19 34 1,19-17-16,-19 36 16,-17 34-1,36-17 1,52-35 15,-17-18-31,35 0 16,17-18-1,-34-17 1,-19-18 0,-70 0-1,18 53 1,-18 35 15</inkml:trace>
  <inkml:trace contextRef="#ctx0" brushRef="#br0" timeOffset="53935.03">30533 15363 0,'0'-17'31,"-18"-1"-16,1 18 1,17-17-16,-53 17 16,-18 0-1,1 0 1,52 0 0,-35 0-1,35 17 1,18 1-1,36 17 1,17-17 0,-36-1-1,1 1 1,-18 0 0,0-1 15,-18-17-16,36 0 17,17 0-1,-17 0-31,-1 0 16,36 0-1,0 0 1,-17 0-1,-36 18-15,17 35 16,-52 17 15,0-52-31,17 0 0,-53-18 16,-17 0 0,18-36-16</inkml:trace>
  <inkml:trace contextRef="#ctx0" brushRef="#br0" timeOffset="79074.89">15399 15469 0,'-18'0'0,"36"0"0,-36-17 15,-52-1 1,52-17 0,18 17-1,0-17 1,-35 35-1,-1 0 1,19 0-16,-36 17 16,0 19-1,35-1 1,1 0 0,34 18-1,1-35 1,17 17-16,36 0 15,-54-17-15,54 17 16,-1 54 0,-52-19 15,-53 18-15,-36-35-1,-105 35 1,-1-70-1,89-53 1,71-18 0,34 18-16,107-89 31,-54 71-31,1 36 16,-18 34 15</inkml:trace>
  <inkml:trace contextRef="#ctx0" brushRef="#br0" timeOffset="79878.83">15699 15610 0,'0'0'0,"0"-17"0,0-1 16,0-17-1,0 17 1,-36 18-1,1 18 1,-18 35 15,0 17-15,53-17 0,18 35-1,-1-52 1,1-36-16,0 17 15,35-34 1,0-36 0,-53 18-1,17-36 1,-17 53-16,0 1 0,0-19 16,-17 36-1,-19 53 1,36-17-1,0-19 1,18 19-16,17-1 16,18-18 15,18-52-15,-18-18-1,0-106 1,-36 71-1,-34-53 1,-1 35 0,0 71-1,18 53 1,0 105 0,18 36-1,17 0 1,0-71 15,-35-53-31,18 0 0,0-17 16</inkml:trace>
  <inkml:trace contextRef="#ctx0" brushRef="#br0" timeOffset="80596">16228 15522 0,'0'0'0,"-18"0"16,18-17 0,0 34 15,18 1-16,-1-18 1,19 0 0,-19 0-1,19-18 1,-1-17 0,-17 17-1,-36-17 1,0 17-16,-88 1 31,89 34-31,-19 1 16,19 53-1,34 34 1,19-52 0,17 18-1,17-71 1,1-35-1,-36-36 1,18-52 0,-35-1 15,-18 106-31,0-52 16,-18 52-1,0 54 1,18-1-1,0 35 1,36-17 0,17-17 15,-18-19-31,-35 1 0,17-1 0,1 19 16,-53 17-1,-53-18 1,-1-35-1</inkml:trace>
  <inkml:trace contextRef="#ctx0" brushRef="#br0" timeOffset="81047.36">14799 16387 0,'0'0'0,"-18"0"0,1 0 0,17 17 31,17-17-31,36-17 16,547-178 15,-282 107-15,17-18-1,-177 54-15,125-37 16,-1 19 0,-212 52 15,-87 18-31,-54 18 16</inkml:trace>
  <inkml:trace contextRef="#ctx0" brushRef="#br0" timeOffset="88637.07">18856 17074 0,'18'0'16,"-1"0"-1,1 0 17,0 0 108,34 0-124,19-35 0,52 18-1,124-36 1,-35 0-1,-106 35-15,88-17 16,53-1 0,-106 19 15,-141 17-15,-35 0-1,-1 17 1,19-17-1,-18 0 1,-18 18 0,35-18-16,-88 18 15</inkml:trace>
  <inkml:trace contextRef="#ctx0" brushRef="#br0" timeOffset="89598.69">19562 16951 0,'-71'18'16,"142"-36"-16,-301 71 0,71-35 15,-70 34 1,53-16 0,105-19-1,54-17-15,-19 0 16,36 18 15,18-18-15,0 0-16,34-18 15,1 1 1,89-19 0,228-34-1,-141 35 1,159-36 0,-158 36-1,17-1 1,-124 36-1,-211 0 17,17 18-17,18-18-15,-70 18 16,-89 17 0,53 0-1,71-17 1,0 0-16,0-18 15,-194 53 1,52-1 0,160-52-16,-36 18 15,35 0 1,160-54 31,-36 36-47,17-17 0,1-1 0,105-17 15,18 0 1,124-18 0,-54 0-1,-105 35 1,-124 18 0,-70 18-1,-106 17 16,-71 0-15,-35 1 0,-35 17-1,106-36 1,-36 18 0,124-17-1,105-18 1,1 0-16,70-18 15,106-34 1,71-1 0,-106 35-1,-89 0-15,36-17 16,-36 35 15,-105 0-15,-88 35-1,52-35-15</inkml:trace>
  <inkml:trace contextRef="#ctx0" brushRef="#br0" timeOffset="91934.79">18856 17515 0,'0'-17'16,"0"34"31,18 19-32,-18-1 1,0 0 0,0-17-1,0 17 1,0-52 31,0-1-47,0-17 15,0-36 1,35-17 0,0 0 15,0 35-16,1 35 1,-19 36 0,1 17-1,0 18 1,-1-35-16,-17 17 16,18 18-1,-18-36 1,0-34 15,0-19-15,35-34-1,-17 17 1,-1 18 0,1-1-16,35 19 31,-18 17-16,-35 17-15,18 19 16,0 34 0,-18 1-1,0-54 1,0 1-16,-18 0 16,18-1-1</inkml:trace>
  <inkml:trace contextRef="#ctx0" brushRef="#br0" timeOffset="92367.67">19597 17286 0,'0'0'0,"0"-18"0,-18 18 31,-17 0-15,35 18 0,-18 17-1,18 18 1,0-17 0,0-19-16,18 1 15,0-18 1,17-18-1,0 1 1,-35-1-16,18-17 16,-1-18-1,-34 0 1,-1 53 0,-17 0 15,35 17-31,-35 1 15,35 0 1,0-1-16</inkml:trace>
  <inkml:trace contextRef="#ctx0" brushRef="#br0" timeOffset="92783.88">20038 17180 0,'0'0'0,"17"-17"0,-17-1 15,-53 18 32,18 18-31,18-18-16,-19 35 15,36-17-15,-17-1 16,17 18 0,35-17-1,18-18 1,0 18 0,-18-18-1,-35 17-15,0 1 16,-35 17-1,-36-17 1,18 0 0,18-18-1,53-18 1</inkml:trace>
  <inkml:trace contextRef="#ctx0" brushRef="#br0" timeOffset="93249.42">20338 17180 0,'-18'36'32,"0"-36"-17,36 0 16,0 0 1,-1 0-32,19-18 31,-19 0-31,18 1 0,1-19 31,-19 1-15,-34 17-1,-54 36 1,-17 35 0,70-35-1,1-1-15,-19 36 16,54 0 0,53-18-1,34-17 1,-34-36-1,17-17 1,-70 17-16</inkml:trace>
  <inkml:trace contextRef="#ctx0" brushRef="#br0" timeOffset="94233.62">20161 17127 0,'18'-35'31,"-18"17"-15,18 1-1,-1-1 1,1 18 0,17 0-1,0 0 1,-17 88 0,-18-52-1,0 17 1,0 17-1,0-17 1,88-18 15,-53-35-31,1 0 16,34-17 0,-17-1-1,-35 18 1,-1-18-16,-34 1 31</inkml:trace>
  <inkml:trace contextRef="#ctx0" brushRef="#br0" timeOffset="94437.64">20391 17286 0,'-36'18'15,"72"-36"-15,-89 36 0,35-1 16,0-17-1,54-17 17,-19 17-32,36-36 15,53 1 1,35-35 15</inkml:trace>
  <inkml:trace contextRef="#ctx0" brushRef="#br0" timeOffset="138033.93">17145 15064 0,'-18'-18'32,"36"53"-17,35 53 16,-18-17-31,0 52 16,1-34 0,-36-36-1,0-36 1</inkml:trace>
  <inkml:trace contextRef="#ctx0" brushRef="#br0" timeOffset="138355.51">17022 15117 0,'0'0'0,"-36"-36"15,-17 1-15,-35-53 16,0-36 0,53 1-1,52 35 1,89-36-1,106 107 1,-53 52 0,-89 0-16,54 71 15,-72 88 1,-104 18 15,-72-54-15,36-87-1,53-53-15</inkml:trace>
  <inkml:trace contextRef="#ctx0" brushRef="#br0" timeOffset="138734.18">17498 15293 0,'0'0'0,"-53"-18"31,53 1-15,17 17 0,19 17-1,-1 1-15,-17 0 16,17 17-1,0 18 17,-35-36-32,-35-52 31,35-35-15,0 52-1,0 0-15,18-35 16,-1 36-1,1-1-15</inkml:trace>
  <inkml:trace contextRef="#ctx0" brushRef="#br0" timeOffset="139135.76">17780 15205 0,'0'0'0,"-18"17"31,36-17 0,0 0-15,-1 0-16,1 0 16,0-17-1,-1-1 1,-17-17-1,-17 17 1,-54 1 15,53 17-15,1 0-16,-1 0 16,18 35-1,0 18 1,35 0-1,-17-36 1,0-17-16,17 0 16,0 0-16</inkml:trace>
  <inkml:trace contextRef="#ctx0" brushRef="#br0" timeOffset="139486.06">17974 15046 0,'-18'-18'0,"36"36"0,-53-53 15,35 52 17,0 1-32,17 17 31,19 18-15,-36-35-16,17-1 15,1 1 1,0-18-16,-1 0 15,1-35 1,-18-18 0,0-53-1,0 88 1,0-35 0,0 71 15,17 17-16,-17-17 1,18-18-16</inkml:trace>
  <inkml:trace contextRef="#ctx0" brushRef="#br0" timeOffset="139688.54">18203 14940 0,'0'0'0,"18"0"16,-18 18 15,18 17-15,-1 0-1,1 18 1,0 0 0,-18-35-1</inkml:trace>
  <inkml:trace contextRef="#ctx0" brushRef="#br0" timeOffset="139854.59">18239 14781 0,'0'0'0,"-18"-17"31,18 52-15,0 0-1</inkml:trace>
  <inkml:trace contextRef="#ctx0" brushRef="#br0" timeOffset="140855">18433 14922 0,'0'0'16,"-18"0"-1,18 18-15,-18-18 16,18 18-16,-17-18 0,17 17 16,-36 72 31,36-72-47,0 1 15,53 0 1,0-18-1,0-18 1,0-17 0,-53-1-1,0 19-15,0-36 16,-53 0 0,0 18-1,18 17 1,53 18 15,-1 0-31,19 0 16,16-18-1,-34 18 17,0 0-32,-1-17 15,-17 34 16,0 1-31,0 0 16,0 17 0,18 18-1,17-18 1,-17-17 0,17-18 15,-17-36-16,-1 1 1,-17-35 15,0 34-31,0 19 16,0-1 0,0 36-1,18-1 1,17 54 15,-17-54-31,0-17 16,-1-17-1,1-18 1,-18-1 0,18 19-16,-18-19 15,0-34 1,-18 17-1,18 71 17,18-1-17,-1 1-15,36 35 16,18 17 15,-107 1-15,19-36-1,-18-17-15,-18 17 0</inkml:trace>
  <inkml:trace contextRef="#ctx0" brushRef="#br0" timeOffset="141555.71">17039 15946 0,'0'0'0,"-35"-89"31,17 72-15,18 34-1,18 19 1,0-19-16,-1 19 15,18-1 1,-17-18-16,17 1 16,18-36-1,18-70 17,-54 71-32,-17-1 15,0 0-15,0-17 16,-17 88-1,17 35 1,0-35-16,0 71 16,-18 70-1,1-71 1,-1-70 15</inkml:trace>
  <inkml:trace contextRef="#ctx0" brushRef="#br0" timeOffset="142338.82">17480 16051 0,'0'0'0,"-18"18"15,1 0 1,17-1-1,17-34 32,1-1-31,-18 0-16,35-35 31,-35 18-15,-17-18-1,17 36-15,-18-1 16,-17 36 0,17-18-16,1 35 15,-19 53 1,19 0 0,52-17-1,0-54 1,0-17-16,18 0 15,36-70 1,-1-36 0,-53 0 15,-35 36-15,-18 17-1,-17 35 1,-18 89-1,53-54 1,0 1-16,-17 35 16,17 0-1,17-18 1,19-35 0,-1-18-1,-18-17 1,19-35 15,-36 34-15,17 72 15,-17-19-31,0 19 16,18 34-1,17-52 1,-17-18-16</inkml:trace>
  <inkml:trace contextRef="#ctx0" brushRef="#br0" timeOffset="142652.47">17851 15769 0,'0'0'0,"-18"-17"0,0-19 16,18 19-16,18 34 31,35 36-16,-53-35 1,17-1-16,1 19 16,0 17-1,-18-36-15,0 1 0,-18-18 32,-17-18-17,35-35 1,0-70-1,35 17 1,18 53 0,-35 53-1,-1 71 1</inkml:trace>
  <inkml:trace contextRef="#ctx0" brushRef="#br0" timeOffset="151124.16">13970 15963 0,'0'-17'15,"18"34"48,-18 1-47,17 17-1,1 0-15,17 54 16,-17-19-1,-1 1 1,1-18 0</inkml:trace>
  <inkml:trace contextRef="#ctx0" brushRef="#br0" timeOffset="151407.1">14058 15716 0,'0'-17'32,"0"34"-32,18-17 15,-1 0-15,36 53 16,71 35-1,-18 36 1,-71 17 0,-88-18-1,-141 71 1</inkml:trace>
  <inkml:trace contextRef="#ctx0" brushRef="#br0" timeOffset="154740.57">14217 17180 0,'0'-17'47,"0"-1"-16,-18 0-15,18 1-16,0-19 16,18 1-1,0 18-15,17-19 16,35-34 0,19 52-1,-36 18 1,-36 18-1,1 17 1,-1 71 0,-87 0-1,-1-1 1,18-52 0,0-17-1,71-89 16,17 17-15,-17 19-16,35-36 16,0 53-1,0 0 1,0 35 0,-18 0-1,-17-17 1,-18 0 15,0-1-31</inkml:trace>
  <inkml:trace contextRef="#ctx0" brushRef="#br0" timeOffset="155007.47">14570 16827 0,'0'0'0,"0"-17"0,0-1 16,17 18-1,1 18-15,70 17 16,-17 18 0,-36-18-16,18 36 15,-18 52 16,-88 18-15,-35-35 0,35-70-16</inkml:trace>
  <inkml:trace contextRef="#ctx0" brushRef="#br0" timeOffset="163800.71">25506 14235 0,'0'0'0,"-18"0"0,18-18 31,18 0-16,-1 18 17,1 0-32,0 0 15,123-17 1,35 17-16,212-18 31,89 0-15,-213 1-1,-140 17-15,52 0 16,-17-18 0,-195 18 15,19 0-31,-36-18 16,18 18-16</inkml:trace>
  <inkml:trace contextRef="#ctx0" brushRef="#br0" timeOffset="164447.92">27323 13370 0,'0'0'0,"0"18"0,17 17 16,-17-17-16,0 52 16,18 107-1,0 34 1,-1-17-1,-17-35 17,0-35-17,0-54-15,0 1 32,-17-54-32,17 19 15,0-19 1,0-34 15,0-1 0,17 18-15,1 0-16,35 0 16,35-18-1,-18 18-15,230 0 31,-35 0-31,-142 0 16,142-17-16,70 17 16,-211 0-1,-36-18 17,-106 1-17,-52-1 1</inkml:trace>
  <inkml:trace contextRef="#ctx0" brushRef="#br0" timeOffset="165197.51">27411 13300 0,'0'0'0,"0"-18"0,-18 18 16,18-18 15,18 18-15,-1 0-16,72 0 15,34 0 1,89 0 0,176 18 15,-318-18-16,-17 0 1,-35 0 0,0 0 46</inkml:trace>
  <inkml:trace contextRef="#ctx0" brushRef="#br0" timeOffset="165878.67">28804 13053 0,'-17'-18'16,"17"0"15,-18 36-15,0 17 0,1-17-16,-19 35 15,-34 53 1,52-53-1,1-36-15,17 19 16,-18-1 0,18-17 15,0-54-15,18 19-16,17-54 15,-35 53 1,53-87-1,0-19 1,35 36 15,-53 70-31,0 36 16,18 52 0,-17 72-1,-36-37 1,17 37-1,1-54 1,-18-53 0</inkml:trace>
  <inkml:trace contextRef="#ctx0" brushRef="#br0" timeOffset="166061.34">28751 13229 0,'0'0'0,"0"-17"16,-17-1-16,-1 0 16,18 1-1,53-1 1,18 18 0,-19 0-16,1 0 15</inkml:trace>
  <inkml:trace contextRef="#ctx0" brushRef="#br0" timeOffset="166279.57">29245 13088 0,'0'0'0,"-17"0"16,-1 0 0,0 0 15,18 53-16,0 0 1,-17-18-16,17 53 16,0 18-1,0-71 1</inkml:trace>
  <inkml:trace contextRef="#ctx0" brushRef="#br0" timeOffset="166630.99">29122 13159 0,'0'-36'0,"0"72"0,0-160 32,0 89-32,17 0 15,19 17 1,34 0-1,18 36 1,-17 17 0,-18 0-1,-53 1 1,-53-1 0,-35 0-1,0-17 1,52 0-16,-17-1 15,1-17 1</inkml:trace>
  <inkml:trace contextRef="#ctx0" brushRef="#br0" timeOffset="167182.03">29580 13000 0,'0'0'15,"0"-18"-15,-35-17 16,17 0 0,36 17-1,0 0-15,17 18 16,36 0 15,-54 0-31,36 0 16,-35 0-16,-1 0 0,1 0 15,0 0 1,-36 18 15,0 17-15,1 1-1,-1-19-15,18 54 16,-17 17 0,17 0-1,-18 0 1,18-52 0,0-1-1,0-17 1,-18-36 15,1 0-15,-19-17-16,-34 0 31,-18 17-15,17 36-16</inkml:trace>
  <inkml:trace contextRef="#ctx0" brushRef="#br0" timeOffset="167900.28">29298 14129 0,'18'0'0,"-36"0"0,36-18 15,17 0 1,-17 18-16,-18-17 15,17 17 1,-52 17 15,-18 19-15,36-19-16,-54 19 16,0 52-1,36 18 1,53-18-1,105-18 17,-70-52-17,88-53-15</inkml:trace>
  <inkml:trace contextRef="#ctx0" brushRef="#br0" timeOffset="168117.18">29157 14323 0,'0'17'16,"0"-34"-16,18 34 16,17-34-1,18-1 1,-35 18-1,52-18-15,54 18 32</inkml:trace>
  <inkml:trace contextRef="#ctx0" brushRef="#br0" timeOffset="168479">29616 14164 0,'0'-18'16,"0"36"-16,0-71 15,0 35 1,0 36 0,0 17-1,-18-17-15,18 53 16,0 17 0,0-18-1,0-17 16,18-35-15,-1 0-16,1-36 0,17-17 16,-35 17-1,88-158 17,-70 140-32,-18-34 15,18 17 1,-36 35-1</inkml:trace>
  <inkml:trace contextRef="#ctx0" brushRef="#br0" timeOffset="169178.9">29951 14164 0,'0'0'0,"-18"18"63,1 35-48,-1-36 1,18 1-16,-18 70 15,18-53 1,0-17 0,0 17-16,0-52 31,18-19-15,0 19-16,-1-36 15,36-53 1,-18 35-1,1-17 1,-1 53 0,-17 70 15,-18-17-31,0 17 16,0 36-1,0-1 1,0 1-1,-18-54 1,18 1-16,35-71 47,-17 35-47,-1 1 16,1-18-16,0 17 0,35-35 15,-36 35-15,54 1 31,-71 34-15,0 36 0,0 18-16,0-36 15,-18 71 1,1-53 0,17-35-16,0-1 0</inkml:trace>
  <inkml:trace contextRef="#ctx0" brushRef="#br0" timeOffset="169646.54">30656 14199 0,'0'0'16,"0"-17"-16,18-1 15,-18 0-15,18 1 16,-18-1 0,-36 36-1,-17-1 1,18 19-16,-18 17 16,-17 105 15,87-69-31,19-19 31,-19-35-31,36 1 16,-18-19-16,36-17 15,-36-17-15</inkml:trace>
  <inkml:trace contextRef="#ctx0" brushRef="#br0" timeOffset="169798.71">30586 14358 0,'0'0'0,"-35"0"16,52 0 0,36 0-1,71 0 1,34 0 0</inkml:trace>
  <inkml:trace contextRef="#ctx0" brushRef="#br0" timeOffset="182378.86">30850 12982 0,'0'-17'31,"0"-1"47,-17 18 172,17 18-125,-18 34-94,18-34-15,-35 70-1,35-35 1,0 0 0</inkml:trace>
  <inkml:trace contextRef="#ctx0" brushRef="#br0" timeOffset="182589.44">30921 12753 0,'0'0'0,"-18"-71"31,1 71 0,34 0 0</inkml:trace>
  <inkml:trace contextRef="#ctx0" brushRef="#br0" timeOffset="183117.83">31062 12912 0,'0'0'0,"0"17"16,0 54-1,-18 35 1,18-36 15,0-34-31,-17 16 16,17 19-1,0-53 1,0-36 15,0-70-15,0 17 0,17-52-1,1 52 1,-18 36-16,35-36 15,1 18 1,17 71 0,-18 17-1,-35 18 1,0-17 0,0 16-1,-88 19 1,52-71-1,1 18-15,17-1 16,1-17-16,-1 0 0</inkml:trace>
  <inkml:trace contextRef="#ctx0" brushRef="#br0" timeOffset="183636.93">31432 12947 0,'0'0'0,"18"0"16,0 0-16,-1-18 15,-17 1 1,18-1-16,-18 0 31,-18 18 0,-17 36-15,0-1 0,17-17-16,1 34 15,-19-16 1,36-1 15,18-35-15,0-18-1,-1 1 1,-17-1-16,18-17 16,17-18 15,-35 35-15,18 18-1,-18 36 1,0 16-1,17 1 1,-17-17 0</inkml:trace>
  <inkml:trace contextRef="#ctx0" brushRef="#br0" timeOffset="184138.92">31873 12965 0,'0'0'0,"0"-36"16,0 19-1,-17-1 1,-1 18-16,1 0 16,-19 0-1,-17 53 1,18 0-1,0-18 1,35 0 0,17-17 15,19-36-15,-1 1-1,-17-1-15,17-35 16,-17 18-16,17-36 15,0-34 1,-17-1 0,-18 70-1,-18 36 1,0 71 15,1 70-15,17-53-1,17-52-15,-17 69 16,18-52 0,-18-35-16</inkml:trace>
  <inkml:trace contextRef="#ctx0" brushRef="#br0" timeOffset="184422.54">31221 12753 0,'0'0'0,"-124"-53"15,89 35 1,88 36 15,141 88-15,-123-71-1,-1 0-15,54 54 16,52 16 0,-53-52-1,-70-17 1,-35-36 0</inkml:trace>
  <inkml:trace contextRef="#ctx0" brushRef="#br0" timeOffset="184768.48">32191 12700 0,'0'0'0,"0"-18"0,-18 18 15,1 0-15,-54 18 16,-52 35-1,-71 35 1,70-17 0,71-36-16,-141 106 15,106-70 1,-53 52 0,88-70-1,18-18-15,17-17 16,0 17-1,1-35 1,17-17 15</inkml:trace>
  <inkml:trace contextRef="#ctx0" brushRef="#br0" timeOffset="187425.49">31450 14287 0,'18'0'31,"-18"18"16,0 53-31,0-18 0,0-36-16,17 19 15,-17-1 16,0-53 1,0 1-32,0-19 15,18 19 1,0-36 0,17-53-1,18 0 1,-18 35-1,0 54 1,-17 17 0,-18 53-1,0 88 17,0-71-17,0-17 1,0-70 31,18-1-47,-18 0 15,17-17 1,19-53 0,17 0-1,17 52 1,-52 36-1,-1 0-15,1 71 16,-18-18 0,0-18-16,-18 36 15,1 17 1,17-70 0,-18 17-16</inkml:trace>
  <inkml:trace contextRef="#ctx0" brushRef="#br0" timeOffset="187885.71">32120 14323 0,'0'0'0,"53"-53"32,-17 35-17,-36 1-15,17-1 16,-34-17-1,-19 52 1,-34 1 0,34 17-1,19-17-15,-1 17 16,1 0 0,17 1-1,35-19 16,-18-17-31,19-17 16,17-19 15,-36 19-31,19-19 16,-19 36 0,-34 18 15,-1 35-16,-17 18 1,35-36 0,0-17-16</inkml:trace>
  <inkml:trace contextRef="#ctx0" brushRef="#br0" timeOffset="188153.44">32508 14252 0,'0'0'0,"18"-17"0,-18-19 16,0 19 0,-35 17 15,0 17-15,17-17-16,-17 36 15,17-19-15,-35 54 31,53-54-31,0 19 0,0-1 16,18 0 0,70 1-1,-35-54 1</inkml:trace>
  <inkml:trace contextRef="#ctx0" brushRef="#br0" timeOffset="188770.57">32738 14252 0,'0'-17'0,"0"34"0,17-87 16,1 52-1,-18 36 16,-35 35 1,35-1-32,-18-34 0,0 17 15,1 36 1,-18 17 0,17-35-1,0-53-15,18-18 31,53-70 1,-35 71-32,17-54 0,-17 53 15,-1 1-15,1-1 0,35 0 16,-18 18 0,-35 53-1,0-35 1,-17 53-16,-19-18 15,-17-1 1,18-34 15,17-18-31</inkml:trace>
  <inkml:trace contextRef="#ctx0" brushRef="#br0" timeOffset="189137.18">33108 14287 0,'0'0'15,"-17"0"-15,-1 0 16,-35 0 0,35 18-1,1 35 1,17-35-16,0 52 15,0 1 1,17-18 15,1-36-15,0-34 0,-1-36-1,19-18 1,-19 36-1,-17 17-15,18-35 16,-53 18 0,-1 17-1</inkml:trace>
  <inkml:trace contextRef="#ctx0" brushRef="#br0" timeOffset="189603.89">33267 14287 0,'0'0'16,"-18"0"-1,1 0 1,-1 18 0,0-18-1,1 35 1,17 36-1,0-36 1,17 1 0,19-1-1,17-35 1,-1-18 0,-34-17-1,-18-18 1,-35-35 15,35 70-31,-18 0 16,1 18-1,-1 36 1,18-1 0,0-17-16,0 17 15,35-17 1,0-1-1,-17-17-15</inkml:trace>
  <inkml:trace contextRef="#ctx0" brushRef="#br0" timeOffset="190023.51">33496 14129 0,'-35'88'31,"17"-70"-31,18 34 0,-35 37 31,17-1-15,18-35 0,0-36-1,18-17 1,17-17-1,1-36 1,-1 18 0,-17-1-1,-18 1 1,-18 35 0,0 0-1,-17 53 1,17 0-1,18-35 1,-17 70-16,52-18 31,-17-34-15</inkml:trace>
  <inkml:trace contextRef="#ctx0" brushRef="#br0" timeOffset="190403.99">32279 14041 0,'0'0'16,"18"17"15,-1 1-31,72 52 16,69 89-1,36 0 1,-35-18-1,-35-35 1,-71-53 0,-36-53-16,-17-18 15,-17 18-15</inkml:trace>
  <inkml:trace contextRef="#ctx0" brushRef="#br0" timeOffset="190707.77">33196 14023 0,'-35'0'16,"70"0"-16,-105 18 16,52-1-16,-52 36 15,34-18-15,-105 54 16,106-54-16,-230 159 15,195-141 1,-1 0-16,-87 53 16,87-54-16,-53 19 15,1 0 1,88-54 0,35-52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6-01T06:43:35.699"/>
    </inkml:context>
    <inkml:brush xml:id="br0">
      <inkml:brushProperty name="width" value="0.05292" units="cm"/>
      <inkml:brushProperty name="height" value="0.05292" units="cm"/>
      <inkml:brushProperty name="color" value="#FF0000"/>
    </inkml:brush>
  </inkml:definitions>
  <inkml:trace contextRef="#ctx0" brushRef="#br0">19315 14164 0,'17'0'31,"-17"-18"31,0 36 32,-17 70-63,17-53-31,-18 71 16,18-70-16,-18 52 16,1 0-1,17-35 1,0-35-1,0 17 1</inkml:trace>
  <inkml:trace contextRef="#ctx0" brushRef="#br0" timeOffset="329.7">19068 14658 0,'0'18'31,"17"-18"0,1 17-15,0-17 0,17 18-1,-18-18-15,1 17 16,0-17-1,35 0 1</inkml:trace>
  <inkml:trace contextRef="#ctx0" brushRef="#br0" timeOffset="682.67">19438 14552 0,'0'0'0,"0"-18"15,0 36 17,0 0-17,-18-18 1,1 35 0,-1 0-1,-17 1 1,17-19-16,-17 36 15,0-18 1,17-17 0,0-18-1,1 0 17,17-18-17,0 1 1,0-1-16,17 18 0</inkml:trace>
  <inkml:trace contextRef="#ctx0" brushRef="#br0" timeOffset="3768.41">17392 14570 0,'0'0'15,"0"-18"17,0 0 14,0 1-14,0-1-17,0 1-15,0-1 16,0-17 0,-18-36-1,1 18 1,-19-17-1,-17 17 1,-52-18 0,-54-17-1,-35 17 1,53 18 0,53 18-16,-89-18 15,-87-17 1,-36 17-1,-18-18 17,107 36-17,105 17-15,-141-17 16,-124-18 0,1 18-1,123 0 1,124 17-16,-142 18 15,141-18-15,-140 18 16,-230 0 15,388 0-31,0 0 0,-105 0 16,-89 0 0,-18 0-1,1 18 1,-248 35 15,460-36-15,-125 19-1,-87 17 1,123-36 0,105 1-16,-69 17 15,70-17-15,-54 17 16,-87 18-1,159-35 1,-72-1-16,-87 36 16,88-35-1,70 0-15,-70 17 32,88-18-32,-70 19 0,-71 17 15,88-18 1,36-17-1,-54 34-15,-70 19 32,-18 17-17,71-35 1,71-18-16,-36 1 16,-53 52-1,0-18 1,18 1-1,53-36 1,-18 1 0,36-19-1,17 1 1,0-1 0,35-17-1,-35 18 1,-17 17-1,-36 1 17,-18-1-17,54-35 1,-1 18 0,36-18-1,17 0 1,1 0 15,17 17 0,-18-17-31,1 18 16,-19-18 15,19 0 0,-1 0 1,0 0-32,1 0 31,-1-18-31</inkml:trace>
  <inkml:trace contextRef="#ctx0" brushRef="#br0" timeOffset="4301.18">5574 14658 0,'18'-18'16,"-18"36"15,-18-18-15,0 35-1,-17 0 1,-18 18-1,0 0 1,35-17 0,1-1-1,17 0 1,0-17 0,17 17-1,1-35 1,17 35-16,1-17 15,-1 17 17,-17-17-17,-1-18 1,1 0 15</inkml:trace>
  <inkml:trace contextRef="#ctx0" brushRef="#br0" timeOffset="15110.73">5168 14605 0,'0'0'0,"0"-18"62,-17 18-46,17-17-16,0-19 16,0 19-16,0-36 15,17-18 1,1 36-16,17-71 16,89-70-1,34-36 1,89-52-1,35-1 1,-70 89 0,106-71-1,-1 17 1,-123 89 15,-88 53-31,88-53 16,88-88-1,-17 17 1,-124 106 0,-70 36-16,70-19 15,70-69 1,19 17 0,-142 88-16,88-53 15,124-53 1,-88 53-1,105-35 1,18 0 0,53 17-1,-123 36 1,105-53 15,-34 0-15,-19 18-1,18-1 1,-106 36 0,107-36-1,-19 19 1,-17 16 0,-35 19-1,-89 17 1,89 0-1,-19 18 1,-34-1 0,-88 19-1,34 17 1,1-18 15,-18 1-15,-35 17-1,-53 0-15,35-18 16,0 18 0,-17-18-1,-18 18 1,-36 0-16,72-17 16,-19-1-1,36 18 1,-35 0-1,-18-18 1,-18 18 0,35 0-1,1 0 17,-18 0-17,-18 0-15,36 0 16,-18-17-1,0 17 1,17-18 0,-35 18-1,54-35 1,-54 35 0,35-35-1,-34 17 1,-1 0-1,-17 1-15,-1-1 16,36-17 0,-18-18-1,-17 35 1,17-17 15,-17 0-15,0-1-1,-1 19 1,1-1 0,0-17-1,-1 17 1,-17 0 0,18 1-1,-18-1 1,0 1-1,17-1 1,1 0 15,-18 1-15,0-1 0,18 0-1,-18 1 16,17-1-15,-17 0 0</inkml:trace>
  <inkml:trace contextRef="#ctx0" brushRef="#br0" timeOffset="15770.36">16827 8520 0,'0'-18'31,"18"0"-15,0 1-1,-18-1 1,17 18-16,1-35 15,17-1 1,-17 1 0,0 18-1,17-1 1,0 18 0,-17 0-1,-1 0 1,1 0-1,0 18 1,17-18 0,-17 0-1,17 17 17,0 18-17,-35-17-15,35 35 16,-17 18-1,17-19 1,-17 1 0,0-17-1,-1-19 1</inkml:trace>
  <inkml:trace contextRef="#ctx0" brushRef="#br0" timeOffset="17202.9">21555 8343 0,'0'0'0,"0"-17"47,17 17-1,54 0-30,-36-18 0,53 18-1,-17 0 1,-36 0 0,-17 0-1,-53 0 1,-36 0-1,0 0 1,36 18-16,-53-18 31,0 0-31,53 0 32,17 0-32,0 0 15,36 0 1,35 0-1,53 0 1,-18 0 0,-53 0-16,53 0 15,-17 0 1,-54 0 0,-87 0-1,-36 0 1,18 0-1,17 0 1,89 0 15,17 0-15,18 0 0,-35 0-16,35 0 15,0 0 1,-36 0-1,-34 0 1</inkml:trace>
  <inkml:trace contextRef="#ctx0" brushRef="#br0" timeOffset="19291.5">4092 8308 0,'0'0'0,"18"0"0,-1 0 16,54-18-1,-53 1 1,52-1-16,-17 18 15,35-18 1,-17 18 0,-53 0 15,-1 0-15,-34 0-1,-1 0 1,-88 18-1,36 0 1,-1-18 0,-17 0-1,35 0 1,35 0 0,53-18 15,-17 18-16,17 0-15,36-18 16,-18 1 0,-18 17-1,18 0 1,0 0 0,-35 0-16,-71 17 31,35-17-16,-88 36 1,36-19 0,34-17-1,54 0 1,-18-17 0,53 17-1,-35 0-15,17-18 16,0 18-1,-17 0 1,-1-18-16,1 18 31</inkml:trace>
  <inkml:trace contextRef="#ctx0" brushRef="#br0" timeOffset="37043.91">20373 10901 0,'0'0'0,"-35"-18"32,17 18-17,0 0 1,36 0 15,0 0-15,87 18-1,1-18 1,18 0 0,-54 0-16,71 0 15,18-18 1,-88 1 15,-89 17-15,-52 0-16,-89 0 15,-35 0 17,53 17-17,70-17-15,-17 0 16,0 18-1,88-18 1,35 0 0,106 0-1,35-18 1,36 1 0,17-19 15,-211 36-31,0 0 15,-106 0 1,-195 18 15,213-18-31,-18 18 0,-36-18 16,1 0 15,176 17-15,35-17-1,88 0 1,-52-17 0,-1 17-1,-52-18 1,-89 18 0,-70 18-1,-71-1 16,124-17-31,-18 0 16,53 18 0,17-18-1,1 0-15,35 17 32,-18-17-17</inkml:trace>
  <inkml:trace contextRef="#ctx0" brushRef="#br0" timeOffset="39379.31">17498 10883 0,'-18'0'16,"36"0"-16,-18 0 16,17 0-1,36-17 1,-35 17-16,53 0 16,17 0-1,0-18 1,-53 18 15,-17 0-31,-18 18 16,-53-18-1,35 0 1,-52 0 0,-1 0-1,36 0-15,-124-18 16,89 18-1,17 0 1,35 0 0,36 0-1,-1 0-15,36 0 16,71 0 0,-1 0-1,-52-18 1,-36 18-16,-17 0 15,-36 0 1,-88 36 0,-17-19 15,52-17-15,53 0-16,-17 0 15,88 0 16,0 0-15,-35-17-16,35 17 16,-18 0-1,-17 0 1,-1 0 62,1 0 31,-1 0-62</inkml:trace>
  <inkml:trace contextRef="#ctx0" brushRef="#br0" timeOffset="46468.48">17798 10866 0,'0'17'781,"0"1"-718,-18-18 93,36 0 157,-18 17 687,0 1-954,-18-18 251,18 18-297,-18-1 16,-17 36 0,0 18-1,17-18-15,-52 35 16,-19 71-1,-34-18 17,-18-18-17,17-35 1,-176 142 15,159-107-31,-17-17 16,-142 35-1,70-53 1,107-35-16,-159 18 16,-159 52-1,-18 1 1,142-36 0,-124 35-1,-18 1 1,-17-1-1,158-34 17,160-36-32,-142 35 15,-124 18 1,19 17 0,17-35-1,-36 18 1,142-35-1,-124 17 1,18-18 0,141-17-1,142-17-15,-125-1 16,-70 53 0,53-17-1,36-1 1,70-17-1,70-18 1,-52 18 0,-71 35-1,123-70-15,-52 35 16,-89 35 0,88-35-1,54-18-15,-36 18 16,-70 36-1,-18 16 1,53-52 0,-53 35-1,-1 1 1,143-72 0,-72 36-16,36 18 15,35-36 1,-53 36-16,-17 52 15,-54 36 17,89-89-17,-18 1 1,18-1 0,18-17-1,-19 0 1,19 0-1,52-35 1,18 0 0,18-18-1,17-18 1,-17 18 0,-54 35 30,19-17-46,-1-18 16,0-18-16</inkml:trace>
  <inkml:trace contextRef="#ctx0" brushRef="#br0" timeOffset="46830.82">4798 16122 0,'0'18'16,"0"-1"15,0 1-15,0-1-16,0 1 15,0 17-15,0 36 31,-18-36-31,18-17 16,-18 52 0,18-52-1,53 17 1,36-35 0,-1-17-1,-53-1-15,18 0 16,-18 1-16,1 17 15,-19 0-15</inkml:trace>
  <inkml:trace contextRef="#ctx0" brushRef="#br0" timeOffset="48818.96">5221 16757 0,'0'0'0,"0"-18"15,18 18 16,-18-17-15,35 17 0,36 35-1,-36-35 1,71 18 0,35 17-1,53 0 1,-53 0-1,71 1 1,-124-36-16,71 0 16,17 0-1,-88 0-15,106-18 16,-88 0 0,106 1-16,88 17 15,105-18 16,-317 0-31,18 18 16,0-17-16,0-1 16,229-35-1,0 0 1,-123 18 0,88 17-1,17-17 1,54 18-1,70-19 1,-124 1 0,142 17-1,-18 18 1,-18 36 0,18-19 15,-124-17-31,177 18 15,18 0 17,-36 17-17,-17 0 1,-142-17 0,160 17-1,16 0 1,-34 1-1,-300-19 1,-18 1-16,247 35 16,-35 17-1,-124-34 1,-123-19-16,106 19 16,-124-19-1,70 18-15,36 18 31,-141-35-31,36 17 16,52 1 0,-71-19-1,71 36 1,-17-18 0,17 18-1,-53-35 1,71 35-1,88 0 1,-124-18 0,142 0 15,-195-17-31,1 0 16,70-18-16,36 17 15,-19-17 16,-34-35-15,-54 17 0,-34 1-16,52-36 15,-53 35-15,36-35 16,-1 0 0,-17 0-1,-18 0 1,18 1-1,0-1 1,-18 17 0,1 1-1,-19 17 1,-17 1 0,-17-1 15,17 1-31,0-1 31,0 0-15,0 1-1,0-1 1,0 0 0,-18 18-1,0 0 1,1-17-1</inkml:trace>
  <inkml:trace contextRef="#ctx0" brushRef="#br0" timeOffset="49484.82">21272 16969 0,'-17'0'15,"34"0"-15,-52 0 16,35 17 15,18-17-15,-1 0-1,36-17 1,18-1 0,17-17-1,-35 17 1,35-35 0,-52 53-1,16-18 1,-34 1-16,53-1 15,-54 1-15,1 17 16,17-18 0,-17 0-1,-1 18 1,1 0 0,17 0-1,-35 18 1,36 0-1,-19 17 1,1-18-16,0 19 16,17 34-1,0-17 1,-35-17 0,18-1-1,-18-18 16</inkml:trace>
  <inkml:trace contextRef="#ctx0" brushRef="#br0" timeOffset="51006.11">21678 17445 0,'0'0'0,"-17"17"16,34-17 15,1 18-31,-1-18 15,19 0 1,105 53 15,-35-35-15,52 17 0,36-17-1,-52-1 1,228 1 15,-282-18-31,53 18 16,-53-18-16,54 17 15,87-17 1,18 18 0,0-1 15,-71 1-16,71 0 1,-176-18-16,70 17 16,70 1-1,-87 0 1,-54-18-16,36 0 16,159 17 15,-230-17-31,53-17 15,-35 17-15,88-36 16,-52 19 0,52-19-1,-18 19 1,-17-1 15,-53 18-15,-18 0-16,36-17 15,17 17 1,18-18 0,-18 0-1,-53 18 1,18 0-16,18-17 16,-18-1-1,17-17 1,18-1-1,-17 1 1,17-35 0,-17 52-1,-54 0-15,19 1 16,-1-19 0,0 1-1,0-18 1,1 18 15,-19 35-31,1-18 16,0 1-16,-1-1 31,-17 0-15,0 1 15,0-1-16,18 18 1,-18-18 0,0 1 15,-18 17 0,18-18-15,0 1 46,0-1-46</inkml:trace>
  <inkml:trace contextRef="#ctx0" brushRef="#br0" timeOffset="51601.29">27164 17074 0,'-18'0'15,"36"0"-15,-18 0 63,0-17-48,18 17-15,17-35 16,18-1 0,17-34-1,-17 17 17,-35 35-32,-1 0 0,1 18 15,0-17 1,-18 34-1,53 19 1,0 17 0,-1-36-1,-34 19-15,35-1 16,0 18 0,-35-18-16,-18-17 15,17-1-15,-17 19 16,0-19-1,-17 1 1,-1-36 0</inkml:trace>
  <inkml:trace contextRef="#ctx0" brushRef="#br0" timeOffset="53916.1">27693 16192 0,'0'0'0,"-18"-17"15,-35-1 17,36 1-32,-1 17 0,-17-18 15,0 18 1,-36 0-1,-123 18 17,141-18-32,-53 35 31,36-18-31,17 36 31,18 0-15,17-17-1,0 17 1,1-18 15,17 0-15,17 0 0,-17 1-16,18-19 15,0 1-15,34 17 16,90 18-1,-37-18 1,-52-17-16,88 17 16,-70-17-16,158 17 31,18 0-15,-106-35-1,-17 18 1,52-18-1,-17-18 1,-18 1 0,-106 17-16,1 0 15,17-18-15,17 18 16,-35-17-16,36 17 16,0-18-1,-36-17 1,-18-1-1,1 19 1,0-19 0,-1-16 15,1-1-15,-18 17-16,-53-34 15,-106-36 16,106 88-15,18 1-16,-71-1 16,0-17-1,-52-1 1,-19 19 15,107 17-31,-18 0 16,52 17-16,-52-17 15,-88 18 17,123-18-32,-53 18 0,18-18 15,0 17 1,35 1 0,0-18-1</inkml:trace>
  <inkml:trace contextRef="#ctx0" brushRef="#br0" timeOffset="55446.08">21184 16210 0,'0'0'0,"36"0"31,-36-18-15,0 1 15,-18 17-15,-17-18-1,17 18-15,-53 0 16,-70 18 0,-35-1-1,0 19 17,70-1-17,53-17-15,-18-1 16,-35 54-1,54-18 1,34 0 0,18-18-1,70 53 1,1-53 0,123 36-1,-18-36 1,142 1-1,52-1 1,1-18 0,-36 19 15,-141-19-31,88 1 16,-35-18 15,-35-53-16,-89-17 1,-52 17 0,-36-36-1,0 19 1,-35-1 0,-53 18-1,-17 1 1,17 16-16,-71-17 15,-34 0 1,52 36-16,-88-36 16,-124 0-1,-17 18 1,35 35 0,106 17 15,-194 54-16</inkml:trace>
  <inkml:trace contextRef="#ctx0" brushRef="#br0" timeOffset="58369.81">4745 16633 0,'-18'0'266,"-35"36"-235,36-36-31,-54 35 16,36-17-1,0 17 1,35-17 0,17-1-1,18 18-15,18-17 16,106 53 15,-106-36-31,18-17 31,-54-18-31</inkml:trace>
  <inkml:trace contextRef="#ctx0" brushRef="#br0" timeOffset="58552.21">4745 16757 0,'0'0'0,"17"-35"31,-17 17-31,36 18 0,-19-18 16,19 18-16,105-17 15,-88 17-15</inkml:trace>
  <inkml:trace contextRef="#ctx0" brushRef="#br0" timeOffset="69005.95">5627 10442 0,'0'0'0,"17"-35"16,-17 17-16,0 1 31,0 52-15,-17 18 15,-18 0-31,-36 0 16,53-18-1,-70 18 1,53-35 0,35-1-1,70 1 1,36 17-1,-18 0 1,1 18 0,-54-17-1,-17-19-15</inkml:trace>
  <inkml:trace contextRef="#ctx0" brushRef="#br0" timeOffset="69207.92">5592 10724 0,'0'0'0,"0"-35"16,0 0-1,70 0 1,-17 17-16,88 0 16,141-35-1,-70 18 1,35 17-1,-212 18-15</inkml:trace>
  <inkml:trace contextRef="#ctx0" brushRef="#br0" timeOffset="74091.32">8484 8537 0,'0'0'16,"-17"0"-16,-1-17 15,-35-19 1,35 19-1,1-1-15,-54-17 16,-70-18 15,88 53-31,0 0 16,-123 0-16,-36 35 16,-158 18 15,-18 35-16,264-53-15,-105 36 16,17 17 0,142-35-16,-54 35 15,107-35-15,52 35 16,230 18 0,158-35-1,-88-54 1,335-69-1,-387-1 1,52-88 0,-194 17-1,-106 54-15,-88-195 32,0 194-32,-35 18 15,-106-17-15,-53 70 31,141 0-31,-123 53 16,53 17-16</inkml:trace>
  <inkml:trace contextRef="#ctx0" brushRef="#br0" timeOffset="74808.73">8467 8996 0,'0'0'0,"0"-18"15,0 1 1,53 17 0,-18 0-16,35 17 15,89 54 1,-71-1-1,-17 89 1,-71-18 0,-53-35-1,-70 0 1,-1-18 0,18-70 15,71-36-31,17 18 0</inkml:trace>
  <inkml:trace contextRef="#ctx0" brushRef="#br0" timeOffset="75097.25">8449 9507 0,'0'0'0,"0"-17"0,-18 17 16,1 0-1,17 17 1,17 36 0,-17-35-1,18 0-15,-18 17 16,18 18-16,17 17 16,18-34 15,-18-19-16,0-17-15,54-35 16,34 0 0</inkml:trace>
  <inkml:trace contextRef="#ctx0" brushRef="#br0" timeOffset="75725.25">8008 9507 0,'18'-17'0,"-36"34"0,53-87 16,-70 17-1,-36 18 1,19 17-16,-107 18 15,-123 18 1,-71 70 0,0 18-1,177-36 1,105-35 0,36 54-16,211 52 15,212-35 16,141-53-15,106-89 0,-405-17-1,-89-17 1,-88-89 0,-141 53-1,-1 36-15,-140-1 16,-265 36-1,-106 141 1,406-36 0</inkml:trace>
  <inkml:trace contextRef="#ctx0" brushRef="#br0" timeOffset="81628.03">22878 6526 0,'0'0'0,"0"-35"0,0-53 16,0 53-16,35-18 16,35-18-1,54 18 1,52 36-1,-35 34 1,106 54 0,-70 17-1,-89-53 1,106 71-16,106 88 31,-18 0-15,-88 53-1,-88 229 17,-106-370-32,-35 88 15,-89 106 1,-70 18 0,-18 34-1,71-140 1,-35 123-1,70 0 17,89-229-32,-1 123 0,36 54 31,17-89-15,212 141-1,-71-176 1,142 17-1,105-35 17,-352-123-32,-1-1 0,36-17 15,-53 0 1,-71-35 0,-123 17-1,-106 36 1,159-18-1,-159 88 1,194-35-16,-88 124 31,70 70-15,54 70 0,52 18-1,0-88 1,1-123-16,34 123 15,-17-106-15,35 123 16,71 124 0,0 177 15,-106-265-31,-18-18 16,-70 88-1,-18-140 1,17-125-16,-69 72 15,-54 52 1,0-35 0,36 0-1,52-53 17,-123 124-17,141-248 1,-123 19-1,-71-89 1,0-18 0,106 18-1,17 18 1</inkml:trace>
  <inkml:trace contextRef="#ctx0" brushRef="#br0" timeOffset="87895.93">15575 3228 0,'-35'-141'16,"70"282"-16,-88-335 0,53 123 16,0 1 15,0 176 0,-35 35-31,0-35 16,-18 123-1,-71 141 1,36-140 0,70-142-16,1 71 15,193-36 1,18-141-1,230-70 1,105-18 0,-194 18-1,229-71 17,-370 89-32,-70-1 15,-54-52 1,-52-18 15,-18 88-31,-35-71 16,-18-17-1,0 71-15,-53-89 16,35 106-16,-105-71 16,88 89-16,-124-18 15,-105 18 1,-142 106 15,353-36-31,18 0 0,0-17 16,0 17-16,-89 36 15,124-36 1,53-17-16</inkml:trace>
  <inkml:trace contextRef="#ctx0" brushRef="#br0" timeOffset="88517.08">19650 2487 0,'88'-53'0,"-176"106"0,211-123 0,-52 17 15,17-36 1,-88 36 15,-71 36-15,-123 70 0,-53 106-1,124-18 1,70 88-1,176 0 1,89-123 0,247-35-1,105-124 1,1-124 0,-265 1-1,-159 52-15,17-122 16,-122-143-1,-566 1 17,372 371-17,-160 34 1,-87 125 0</inkml:trace>
  <inkml:trace contextRef="#ctx0" brushRef="#br0" timeOffset="89233.87">19667 3828 0,'-17'0'16,"34"0"-16,-34 17 31,-1 54-15,0-36-16,1 89 15,-18 17 1,17-71-16,-17 54 15,-1 34 1,54-52 0,88-18 15,88-70-15,-106-18-16,18 0 0,158 0 15,195-35 1,-177 17-1,-158 1 1,87-1 0,-34-17-1,-107-1 1,-105 1 0,-18-35-1,18 34-15,0-70 16,35-105-1,53-1 1,-1 124 0,1 0-1,-123-18 17,35 71-32,-142-36 31,-123 36-31,36 35 31,-230 70-15,317-17-16,36 0 0</inkml:trace>
  <inkml:trace contextRef="#ctx0" brushRef="#br0" timeOffset="90232.95">23795 1993 0,'-18'-53'32,"18"36"-32,18 17 0,17-36 31,-35 54-31,0 35 31,0-18-31,-18 71 16,1 88-1,34 35 1,1-105 0,-18-71-16,18 53 15,35-18 1,0-88-1,123-36 1,-105 19-16,17-1 16,18 1-16,246-19 15,1 19 17,-141-1-32,35-17 15,-106-1 1,-88 19-1,35-54-15,35-35 32,-17 1-17,53-72 17,-159 142-32,-35-53 15,-1 52-15,-87-52 16,-142-53-1,89 71 1,-36-19 0,36 19-1,-36 17 1,36 53 0,88 18-16,-247 52 31,88-17-16,123-18-15,-193 54 16,176-37 0,105-34-16</inkml:trace>
  <inkml:trace contextRef="#ctx0" brushRef="#br0" timeOffset="91014.09">24324 3351 0,'0'18'32,"0"0"-17,0 17-15,18 35 16,-1 107 0,1-36-1,-18-88-15,18 70 16,-18 1-1,0-54 1,35-34 0,53-19-1,106-17 17,-35 0-32,370-35 31,-406 35-16,107-18 1,-124 18-16,88-17 16,0-1-1,-124-17 1,-70 0-16,0-18 16,0-71-1,53-35 1,18-17-1,-18 88 1,-36 53-16,-17-18 16,-53-18-1,-123 18 1,17 18 0,71 35-16,-124-18 15,-105 1 16,-54 34-31,36 1 32,88 35-17,177-53-15,34 17 16,-52 36-16</inkml:trace>
  <inkml:trace contextRef="#ctx0" brushRef="#br0" timeOffset="92002.75">25171 4586 0,'35'-18'16,"-70"36"-16,123-18 15,-70 0 1,-1 18-16,54 88 16,-18 141-1,-71-18 1,-70 159 0,-53-18 15,105-264-31,-34 88 15,-1 35 1,18-52 0,36-142-16,-1 0 15,-70 18 1</inkml:trace>
  <inkml:trace contextRef="#ctx0" brushRef="#br0" timeOffset="92331.94">24800 6350 0,'0'0'16,"18"0"-16,-18 18 15,0-1 1,0 36 0,-18 35-1,18-52 1,0 52-1,71 0 1,-54-70-16,19-1 16,105-34-1,35-54 1,-35 1 0,-52 17-1,-72 53-15,18-18 16,-52 18-1</inkml:trace>
  <inkml:trace contextRef="#ctx0" brushRef="#br0" timeOffset="93683.14">24377 3739 0,'0'0'0,"18"-17"15,-1 17 1,1 0 15,-36 0-15,-17 0-1,-283 53 17,213-18-32,-213 18 15,-317 53 1,159-18-1,229-53-15,-194 36 16,-18-1 0,283-17-1,158-53 1,71 0 0,88-17-1,-88-1 1</inkml:trace>
  <inkml:trace contextRef="#ctx0" brushRef="#br0" timeOffset="94282.27">23830 2293 0,'0'0'16,"35"-18"-16,1 1 0,34-1 15,-52 0 1,-36 36 0,-123 17-1,-88 18 1,-89 18 0,-105-18 15,264-36-31,-17 1 15,-318 35 1,124 0 0,176-35-1,158-1 1,72 1 0,-19-18-16</inkml:trace>
  <inkml:trace contextRef="#ctx0" brushRef="#br0" timeOffset="95170.33">19597 2840 0,'17'-53'15,"-34"106"-15,52-124 16,-35 54-16,-18-1 16,1 18-16,-36 0 15,-106 35 1,-105 36 0,34-18-1,107-18 1,-124 36-1,-71-1 1,230-52-16,-159 17 31,230-35-31,34 0 32,1 0-17,17 0 1,-53 18-1,-87 17 17,52-17-17,0 17 1,18-35-16,17 18 0,53-18 31</inkml:trace>
  <inkml:trace contextRef="#ctx0" brushRef="#br0" timeOffset="96154.12">19509 4445 0,'0'0'0,"17"18"0,1-18 31,-18 17-15,-18-17 30,-123 18 1,88 0-47,0-18 16,-211 52 0,70-16-16,-124 17 31,142-36-31,-36-17 47,212-17-47,35-19 15,18 19 1,-35-1-16,17-35 16,18-17-1,-18-19 1,1-210 15,-36 228-15,0 0-16,0-17 0,17-106 15,-17 53 17,0 123-17,-17 1 1,-1 17-1,0 17 1,1 1 0,-1 0 15,1-18-31,-1 0 16,-70 35-1,-71 18 1,-141 18 15,265-54-31,-71 1 31,177-36-15,-19-17 0</inkml:trace>
  <inkml:trace contextRef="#ctx0" brushRef="#br0" timeOffset="96468.27">17745 3581 0,'0'0'0,"0"-18"0,0 0 15,17-17 1,36-35 0,-17 34-1,-1 19 1,-18 34-1,-34 89 1,-36 35 0,18 18 15,17-124-15,18-17-1,35 0-15,36-1 31,-36 1-31,71-1 16,88 54 0</inkml:trace>
  <inkml:trace contextRef="#ctx0" brushRef="#br0" timeOffset="97601.96">25788 1817 0,'-18'0'15,"1"0"-15,-36 17 32,35-17-32,1 0 0</inkml:trace>
  <inkml:trace contextRef="#ctx0" brushRef="#br0" timeOffset="98000.01">25612 1852 0,'-18'0'16,"0"18"0,89-36-16,-159 36 0,141-36 15,-89 36 32,36-36-31,18 18-1,-18-18-15,18 18 16,-1-17 15,1 17-31,0 35 31,-18 0-15,-18 18-16,0-17 16,-17 16-16,-18 1 15,35-35-15,1 0 16,158-54 31,-88 19-47,53-1 15,0 18 1,17 35 0,-105-17-16,-1-18 15,-17 18-15</inkml:trace>
  <inkml:trace contextRef="#ctx0" brushRef="#br0" timeOffset="98333.87">25735 2081 0,'0'0'15,"-18"0"-15,1-17 0,-18-36 32,52 35-32,107-35 15,70 18 1,194-18-1,-229 35-15,123-34 16,-53 16 0,18-17-1,-124 0 1,-105 36 0,-36 17-16,-34 0 15,-54 35 16,88-35-31,0 18 16</inkml:trace>
  <inkml:trace contextRef="#ctx0" brushRef="#br0" timeOffset="98935.69">26352 2452 0,'0'0'0,"18"-35"16,0 17-16,-1 0 15,1 1 1,-36 34 0,1 1-16,-36 35 15,-35 35 1,-18 0-1,53-35 17,123-35-17,-34-18 1,87 17 0,54 1-1,-36 17 1,-88-35-16</inkml:trace>
  <inkml:trace contextRef="#ctx0" brushRef="#br0" timeOffset="99437.11">26229 2628 0,'0'0'0,"0"-17"0,53 17 15,70-36 1,160 1 0,69-36 15,-228 54-31,105-18 0,36-1 31,-159 19-15,-71-1-1,-88 0 1,18 18 0,17 0-16,0 0 15,54 0 17,-19 0-17,-17-17-15,18 17 16,-18-18-16,18 18 15,35-18 17,-36 18-32,18-17 0,36-1 15,-36 18 1,18-18-16,0 1 31,-71 17-15,-17-18-16</inkml:trace>
  <inkml:trace contextRef="#ctx0" brushRef="#br0" timeOffset="100217.74">28011 2170 0,'0'-18'0,"17"18"62,18 70-31,-35-34-31,18 17 0,17 194 32,-17-106-32,17 17 31,1-69-16,-1-1 1,35-18 0,19-17-1,-36-35 1,-36-18-16,36-18 16,71-35-1,70-17 1,35-1 15,-141 54-31,53-36 16,36 17-1,-89 1-15,35 0 32,-17-18-17,-35 0 1,-1-35-1,-52-18 1,-18 0 0,0 53-1,-18-53 1,1-17 15,17 88-31,-18-36 0,18 36 16,-18 17-16,-35-52 31,36 70-31,-71 17 31,-18 1-31,35 0 16,-282-1 0,-52 19-1,175-1 1,36 35-1,124-34 1,52-19-16,-17 19 0</inkml:trace>
  <inkml:trace contextRef="#ctx0" brushRef="#br0" timeOffset="101236.71">27534 1164 0,'0'-17'16,"0"34"-16,0-52 0,0 0 15,0 52 16,18 36-15,0 18 0,34 87-1,1 19 17,-17-71-32,-19-53 15,1 35 1,0-53-1,-1-17 1,71-36 0,18 0-1,-35 1-15,88-1 16,158-52 0,36 17-1,105-53 16,-387 88-31,17 1 0,18-19 16,-35 19 15,-54 17-31,-17-18 16,-17 0 0,-1-17 15,0-18-16,1-17 1,17 34-16,-18-34 16,18 35-16,-18-36 15,18 53-15,-17-52 16,17 34-16,17-140 31,-17 158-31,0 1 0,18-18 16,-18 17-1,-35 18 1,17 18-16,-70-1 16,-106-17-1,-194 18 1,-106-1 15,71 36-15,282-17-1,-1 34 1,89-35 0,18-17-1</inkml:trace>
  <inkml:trace contextRef="#ctx0" brushRef="#br0" timeOffset="127688.77">16122 6315 0,'0'-18'63,"-88"71"-32,52 0-31,-16 17 16,-37 72-16,19-37 15,-1 72 1,-140 264 0,87-194-1,71-36 17,53-34-17,0 140 1,0 18-1,88 36 1,53-71 0,18-36-1,-71-123-15,18 0 16,-18-17-16,18 141 16,-88-142-1,-18-17-15,0 194 16,0 35-1,-53 53 1,18 53 0,35-35-1,0-124 17,0-18-17,0 36 1,-71 18-1,-140 211 1,122-423 0,72-89-1,-1 1 1,0-18 0,-17-18-1,17 18 16,18-17-15,0-1 0,18 18 15,53 0-15,-18 0-16,-18 0 15,18 0-15,35 53 16,-35 53-1,-18-71-15,36 230 16,17-1 0,-53 54-1,-35 105 1,0-229-16,0-194 0,0 177 16,-35 246-1,35-176 1,0-124-1,18 18 1,334 724 172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6/1/2023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6/1/2023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afe93e3cf1414a7b8419baad11cc066e.html#loioafe93e3cf1414a7b8419baad11cc066e__data_resultlookup" TargetMode="External"/><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9.png"/><Relationship Id="rId1" Type="http://schemas.openxmlformats.org/officeDocument/2006/relationships/slideLayout" Target="../slideLayouts/slideLayout19.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7</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183509067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TextBox 5">
            <a:extLst>
              <a:ext uri="{FF2B5EF4-FFF2-40B4-BE49-F238E27FC236}">
                <a16:creationId xmlns:a16="http://schemas.microsoft.com/office/drawing/2014/main" id="{FB45F93A-BB87-DC60-6E04-612D78D9F731}"/>
              </a:ext>
            </a:extLst>
          </p:cNvPr>
          <p:cNvSpPr txBox="1"/>
          <p:nvPr/>
        </p:nvSpPr>
        <p:spPr>
          <a:xfrm>
            <a:off x="1415480" y="908720"/>
            <a:ext cx="9721080" cy="369332"/>
          </a:xfrm>
          <a:prstGeom prst="rect">
            <a:avLst/>
          </a:prstGeom>
          <a:noFill/>
        </p:spPr>
        <p:txBody>
          <a:bodyPr wrap="square" rtlCol="0">
            <a:spAutoFit/>
          </a:bodyPr>
          <a:lstStyle/>
          <a:p>
            <a:r>
              <a:rPr lang="en-US" b="1" dirty="0"/>
              <a:t>Classic Model				New Model</a:t>
            </a:r>
          </a:p>
        </p:txBody>
      </p:sp>
      <p:cxnSp>
        <p:nvCxnSpPr>
          <p:cNvPr id="8" name="Straight Connector 7">
            <a:extLst>
              <a:ext uri="{FF2B5EF4-FFF2-40B4-BE49-F238E27FC236}">
                <a16:creationId xmlns:a16="http://schemas.microsoft.com/office/drawing/2014/main" id="{16EA41DE-AFD7-1934-AD23-C634609948A6}"/>
              </a:ext>
            </a:extLst>
          </p:cNvPr>
          <p:cNvCxnSpPr>
            <a:cxnSpLocks/>
          </p:cNvCxnSpPr>
          <p:nvPr/>
        </p:nvCxnSpPr>
        <p:spPr>
          <a:xfrm>
            <a:off x="5915981" y="891548"/>
            <a:ext cx="36004" cy="559644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BB285C-128B-2A23-12E4-47F452ACE630}"/>
              </a:ext>
            </a:extLst>
          </p:cNvPr>
          <p:cNvSpPr txBox="1"/>
          <p:nvPr/>
        </p:nvSpPr>
        <p:spPr>
          <a:xfrm>
            <a:off x="191345" y="1628801"/>
            <a:ext cx="572463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We have only one measure which is an account measure, that contains all the values combining together.</a:t>
            </a:r>
          </a:p>
          <a:p>
            <a:pPr marL="342900" indent="-342900">
              <a:buFont typeface="Arial" panose="020B0604020202020204" pitchFamily="34" charset="0"/>
              <a:buChar char="•"/>
            </a:pPr>
            <a:r>
              <a:rPr lang="en-US" sz="2000" dirty="0"/>
              <a:t>We cannot add calculated measure while building this model.</a:t>
            </a:r>
          </a:p>
          <a:p>
            <a:pPr marL="342900" indent="-342900">
              <a:buFont typeface="Arial" panose="020B0604020202020204" pitchFamily="34" charset="0"/>
              <a:buChar char="•"/>
            </a:pPr>
            <a:r>
              <a:rPr lang="en-US" sz="2000" dirty="0"/>
              <a:t>The account dimension concept resembles from old BI tools.</a:t>
            </a:r>
          </a:p>
          <a:p>
            <a:pPr marL="342900" indent="-342900">
              <a:buFont typeface="Arial" panose="020B0604020202020204" pitchFamily="34" charset="0"/>
              <a:buChar char="•"/>
            </a:pPr>
            <a:r>
              <a:rPr lang="en-US" sz="2000" dirty="0"/>
              <a:t>Data mapping is old style and tell about the errors only at the final creation steps.</a:t>
            </a:r>
          </a:p>
          <a:p>
            <a:pPr marL="342900" indent="-342900">
              <a:buFont typeface="Arial" panose="020B0604020202020204" pitchFamily="34" charset="0"/>
              <a:buChar char="•"/>
            </a:pPr>
            <a:r>
              <a:rPr lang="en-US" sz="2000" dirty="0"/>
              <a:t>A default measure with name called value gets created.</a:t>
            </a:r>
          </a:p>
        </p:txBody>
      </p:sp>
      <p:sp>
        <p:nvSpPr>
          <p:cNvPr id="10" name="TextBox 9">
            <a:extLst>
              <a:ext uri="{FF2B5EF4-FFF2-40B4-BE49-F238E27FC236}">
                <a16:creationId xmlns:a16="http://schemas.microsoft.com/office/drawing/2014/main" id="{1C5808C2-C124-5E1E-2AA4-819EF3E531BE}"/>
              </a:ext>
            </a:extLst>
          </p:cNvPr>
          <p:cNvSpPr txBox="1"/>
          <p:nvPr/>
        </p:nvSpPr>
        <p:spPr>
          <a:xfrm>
            <a:off x="6162172" y="1583282"/>
            <a:ext cx="5993828"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We can have individual measures along with account dimension also. While building the model, based on preference, we can choose structural priority.</a:t>
            </a:r>
          </a:p>
          <a:p>
            <a:pPr marL="342900" indent="-342900">
              <a:buFont typeface="Arial" panose="020B0604020202020204" pitchFamily="34" charset="0"/>
              <a:buChar char="•"/>
            </a:pPr>
            <a:r>
              <a:rPr lang="en-US" sz="2000" dirty="0"/>
              <a:t>We can add a calculated measure while building the model.</a:t>
            </a:r>
          </a:p>
          <a:p>
            <a:pPr marL="342900" indent="-342900">
              <a:buFont typeface="Arial" panose="020B0604020202020204" pitchFamily="34" charset="0"/>
              <a:buChar char="•"/>
            </a:pPr>
            <a:r>
              <a:rPr lang="en-US" sz="2000" dirty="0"/>
              <a:t>We can develop model which look exactly same as database table in your source system.</a:t>
            </a:r>
          </a:p>
          <a:p>
            <a:pPr marL="342900" indent="-342900">
              <a:buFont typeface="Arial" panose="020B0604020202020204" pitchFamily="34" charset="0"/>
              <a:buChar char="•"/>
            </a:pPr>
            <a:r>
              <a:rPr lang="en-US" sz="2000" dirty="0"/>
              <a:t>We use a enhanced mapping tool which will show a guided flow and unearthed the errors in early phase.</a:t>
            </a:r>
          </a:p>
          <a:p>
            <a:pPr marL="342900" indent="-342900">
              <a:buFont typeface="Arial" panose="020B0604020202020204" pitchFamily="34" charset="0"/>
              <a:buChar char="•"/>
            </a:pPr>
            <a:r>
              <a:rPr lang="en-US" sz="2000" dirty="0"/>
              <a:t>The name of the measure will be same name as column name from the source.</a:t>
            </a:r>
          </a:p>
          <a:p>
            <a:pPr marL="342900" indent="-342900">
              <a:buFont typeface="Arial" panose="020B0604020202020204" pitchFamily="34" charset="0"/>
              <a:buChar char="•"/>
            </a:pPr>
            <a:r>
              <a:rPr lang="en-US" sz="2000" dirty="0"/>
              <a:t>The main purpose is to avoid confusion related to the account dimension in data model for layman.</a:t>
            </a:r>
          </a:p>
        </p:txBody>
      </p:sp>
    </p:spTree>
    <p:extLst>
      <p:ext uri="{BB962C8B-B14F-4D97-AF65-F5344CB8AC3E}">
        <p14:creationId xmlns:p14="http://schemas.microsoft.com/office/powerpoint/2010/main" val="1801542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2A043-4B2E-3386-CB3D-623961308C54}"/>
              </a:ext>
            </a:extLst>
          </p:cNvPr>
          <p:cNvPicPr>
            <a:picLocks noChangeAspect="1"/>
          </p:cNvPicPr>
          <p:nvPr/>
        </p:nvPicPr>
        <p:blipFill>
          <a:blip r:embed="rId2"/>
          <a:stretch>
            <a:fillRect/>
          </a:stretch>
        </p:blipFill>
        <p:spPr>
          <a:xfrm>
            <a:off x="1290637" y="1033462"/>
            <a:ext cx="9610725" cy="4791075"/>
          </a:xfrm>
          <a:prstGeom prst="rect">
            <a:avLst/>
          </a:prstGeom>
        </p:spPr>
      </p:pic>
      <p:sp>
        <p:nvSpPr>
          <p:cNvPr id="6" name="TextBox 5">
            <a:extLst>
              <a:ext uri="{FF2B5EF4-FFF2-40B4-BE49-F238E27FC236}">
                <a16:creationId xmlns:a16="http://schemas.microsoft.com/office/drawing/2014/main" id="{A0077FF2-F9C3-E33A-57CC-4111944B84BF}"/>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New Model</a:t>
            </a:r>
            <a:endParaRPr lang="en-IN" sz="4000" b="1" dirty="0">
              <a:solidFill>
                <a:schemeClr val="accent1"/>
              </a:solidFill>
              <a:latin typeface="Cooper Black" panose="0208090404030B020404" pitchFamily="18" charset="0"/>
            </a:endParaRPr>
          </a:p>
        </p:txBody>
      </p:sp>
    </p:spTree>
    <p:extLst>
      <p:ext uri="{BB962C8B-B14F-4D97-AF65-F5344CB8AC3E}">
        <p14:creationId xmlns:p14="http://schemas.microsoft.com/office/powerpoint/2010/main" val="3964195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Actions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5262979"/>
          </a:xfrm>
          <a:prstGeom prst="rect">
            <a:avLst/>
          </a:prstGeom>
          <a:noFill/>
        </p:spPr>
        <p:txBody>
          <a:bodyPr wrap="square" rtlCol="0">
            <a:spAutoFit/>
          </a:bodyPr>
          <a:lstStyle/>
          <a:p>
            <a:r>
              <a:rPr lang="en-US" sz="2800" dirty="0"/>
              <a:t>Used for automating work in SAC planning. They helps end users/planning experts to perform complex tasks with the click of a button. </a:t>
            </a:r>
          </a:p>
          <a:p>
            <a:r>
              <a:rPr lang="en-US" sz="2800" dirty="0"/>
              <a:t>e.g. if we would like to distribute, allocate, copy, calculate data in planning model, the user needs to do that manually by changing values in report, or needs to have deep understanding of SAC.</a:t>
            </a:r>
          </a:p>
          <a:p>
            <a:r>
              <a:rPr lang="en-US" sz="2800" dirty="0"/>
              <a:t>You as SAC planning consultant can automate this work with data actions. End user, will just click on a button and the work will be done.</a:t>
            </a:r>
          </a:p>
          <a:p>
            <a:endParaRPr lang="en-US" sz="2800" dirty="0"/>
          </a:p>
          <a:p>
            <a:r>
              <a:rPr lang="en-US" sz="2800" dirty="0">
                <a:hlinkClick r:id="rId3"/>
              </a:rPr>
              <a:t>https://help.sap.com/viewer/00f68c2e08b941f081002fd3691d86a7/release/en-US/afe93e3cf1414a7b8419baad11cc066e.html#loioafe93e3cf1414a7b8419baad11cc066e__data_resultlookup</a:t>
            </a:r>
            <a:endParaRPr lang="en-US" sz="2800" dirty="0"/>
          </a:p>
          <a:p>
            <a:endParaRPr lang="en-US" sz="2800" dirty="0"/>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364580" y="1585826"/>
            <a:ext cx="7630810" cy="4042813"/>
          </a:xfrm>
          <a:prstGeom prst="rect">
            <a:avLst/>
          </a:prstGeom>
        </p:spPr>
      </p:pic>
    </p:spTree>
    <p:extLst>
      <p:ext uri="{BB962C8B-B14F-4D97-AF65-F5344CB8AC3E}">
        <p14:creationId xmlns:p14="http://schemas.microsoft.com/office/powerpoint/2010/main" val="186201657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271963600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the challenges for CEO of a co?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847DEAF-8A4B-4421-83CD-0ED0A6B413D8}"/>
              </a:ext>
            </a:extLst>
          </p:cNvPr>
          <p:cNvSpPr txBox="1"/>
          <p:nvPr/>
        </p:nvSpPr>
        <p:spPr>
          <a:xfrm>
            <a:off x="152400" y="1066800"/>
            <a:ext cx="10591800" cy="2677656"/>
          </a:xfrm>
          <a:prstGeom prst="rect">
            <a:avLst/>
          </a:prstGeom>
          <a:noFill/>
        </p:spPr>
        <p:txBody>
          <a:bodyPr wrap="square" rtlCol="0">
            <a:spAutoFit/>
          </a:bodyPr>
          <a:lstStyle/>
          <a:p>
            <a:pPr marL="342900" indent="-342900" defTabSz="1218987">
              <a:buFont typeface="Arial" panose="020B0604020202020204" pitchFamily="34" charset="0"/>
              <a:buChar char="•"/>
            </a:pPr>
            <a:r>
              <a:rPr lang="en-US" sz="2400" dirty="0">
                <a:solidFill>
                  <a:prstClr val="black"/>
                </a:solidFill>
                <a:latin typeface="Calibri"/>
              </a:rPr>
              <a:t>Insight with a simple click</a:t>
            </a:r>
          </a:p>
          <a:p>
            <a:pPr marL="342900" indent="-342900" defTabSz="1218987">
              <a:buFont typeface="Arial" panose="020B0604020202020204" pitchFamily="34" charset="0"/>
              <a:buChar char="•"/>
            </a:pPr>
            <a:r>
              <a:rPr lang="en-US" sz="2400" dirty="0">
                <a:solidFill>
                  <a:prstClr val="black"/>
                </a:solidFill>
                <a:latin typeface="Calibri"/>
              </a:rPr>
              <a:t>Taking decisions</a:t>
            </a:r>
          </a:p>
          <a:p>
            <a:pPr marL="342900" indent="-342900" defTabSz="1218987">
              <a:buFont typeface="Arial" panose="020B0604020202020204" pitchFamily="34" charset="0"/>
              <a:buChar char="•"/>
            </a:pPr>
            <a:r>
              <a:rPr lang="en-US" sz="2400" dirty="0">
                <a:solidFill>
                  <a:prstClr val="black"/>
                </a:solidFill>
                <a:latin typeface="Calibri"/>
              </a:rPr>
              <a:t>Planning for future</a:t>
            </a:r>
          </a:p>
          <a:p>
            <a:pPr marL="342900" indent="-342900" defTabSz="1218987">
              <a:buFont typeface="Arial" panose="020B0604020202020204" pitchFamily="34" charset="0"/>
              <a:buChar char="•"/>
            </a:pPr>
            <a:r>
              <a:rPr lang="en-US" sz="2400" dirty="0">
                <a:solidFill>
                  <a:prstClr val="black"/>
                </a:solidFill>
                <a:latin typeface="Calibri"/>
              </a:rPr>
              <a:t>Real-time information</a:t>
            </a:r>
          </a:p>
          <a:p>
            <a:pPr marL="342900" indent="-342900" defTabSz="1218987">
              <a:buFont typeface="Arial" panose="020B0604020202020204" pitchFamily="34" charset="0"/>
              <a:buChar char="•"/>
            </a:pPr>
            <a:r>
              <a:rPr lang="en-US" sz="2400" dirty="0">
                <a:solidFill>
                  <a:prstClr val="black"/>
                </a:solidFill>
                <a:latin typeface="Calibri"/>
              </a:rPr>
              <a:t>Resource management</a:t>
            </a:r>
          </a:p>
          <a:p>
            <a:pPr marL="342900" indent="-342900" defTabSz="1218987">
              <a:buFont typeface="Arial" panose="020B0604020202020204" pitchFamily="34" charset="0"/>
              <a:buChar char="•"/>
            </a:pPr>
            <a:r>
              <a:rPr lang="en-US" sz="2400" dirty="0">
                <a:solidFill>
                  <a:prstClr val="black"/>
                </a:solidFill>
                <a:latin typeface="Calibri"/>
              </a:rPr>
              <a:t>Different perspective at same time</a:t>
            </a:r>
          </a:p>
          <a:p>
            <a:pPr marL="342900" indent="-342900" defTabSz="1218987">
              <a:buFont typeface="Arial" panose="020B0604020202020204" pitchFamily="34" charset="0"/>
              <a:buChar char="•"/>
            </a:pP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99A06142-CBDC-4EBC-8E0F-48A3D3D89F65}"/>
              </a:ext>
            </a:extLst>
          </p:cNvPr>
          <p:cNvSpPr/>
          <p:nvPr/>
        </p:nvSpPr>
        <p:spPr>
          <a:xfrm>
            <a:off x="5943600" y="1721897"/>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Transparency</a:t>
            </a:r>
          </a:p>
        </p:txBody>
      </p:sp>
      <p:sp>
        <p:nvSpPr>
          <p:cNvPr id="4" name="Rectangle 3">
            <a:extLst>
              <a:ext uri="{FF2B5EF4-FFF2-40B4-BE49-F238E27FC236}">
                <a16:creationId xmlns:a16="http://schemas.microsoft.com/office/drawing/2014/main" id="{C3222E68-3C14-4AB8-80B7-C813982D63BC}"/>
              </a:ext>
            </a:extLst>
          </p:cNvPr>
          <p:cNvSpPr/>
          <p:nvPr/>
        </p:nvSpPr>
        <p:spPr>
          <a:xfrm>
            <a:off x="838200" y="35814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Fin</a:t>
            </a:r>
          </a:p>
          <a:p>
            <a:pPr algn="ctr" defTabSz="1218987"/>
            <a:r>
              <a:rPr lang="en-US" sz="2400" dirty="0">
                <a:solidFill>
                  <a:prstClr val="white"/>
                </a:solidFill>
                <a:latin typeface="Calibri"/>
              </a:rPr>
              <a:t>S/4HANA</a:t>
            </a:r>
          </a:p>
        </p:txBody>
      </p:sp>
      <p:sp>
        <p:nvSpPr>
          <p:cNvPr id="5" name="Rectangle 4">
            <a:extLst>
              <a:ext uri="{FF2B5EF4-FFF2-40B4-BE49-F238E27FC236}">
                <a16:creationId xmlns:a16="http://schemas.microsoft.com/office/drawing/2014/main" id="{51F2106C-664E-4B80-A2A8-0E4FBD23A4F8}"/>
              </a:ext>
            </a:extLst>
          </p:cNvPr>
          <p:cNvSpPr/>
          <p:nvPr/>
        </p:nvSpPr>
        <p:spPr>
          <a:xfrm>
            <a:off x="8382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Sales</a:t>
            </a:r>
          </a:p>
          <a:p>
            <a:pPr algn="ctr" defTabSz="1218987"/>
            <a:r>
              <a:rPr lang="en-US" sz="2400" dirty="0">
                <a:solidFill>
                  <a:prstClr val="white"/>
                </a:solidFill>
                <a:latin typeface="Calibri"/>
              </a:rPr>
              <a:t>Hybris Sales Cloud</a:t>
            </a:r>
          </a:p>
        </p:txBody>
      </p:sp>
      <p:sp>
        <p:nvSpPr>
          <p:cNvPr id="6" name="Rectangle 5">
            <a:extLst>
              <a:ext uri="{FF2B5EF4-FFF2-40B4-BE49-F238E27FC236}">
                <a16:creationId xmlns:a16="http://schemas.microsoft.com/office/drawing/2014/main" id="{C84C1087-A0F9-4CE8-933B-C32B28845F2E}"/>
              </a:ext>
            </a:extLst>
          </p:cNvPr>
          <p:cNvSpPr/>
          <p:nvPr/>
        </p:nvSpPr>
        <p:spPr>
          <a:xfrm>
            <a:off x="4724400"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Procure</a:t>
            </a:r>
          </a:p>
          <a:p>
            <a:pPr algn="ctr" defTabSz="1218987"/>
            <a:r>
              <a:rPr lang="en-US" sz="2400" dirty="0">
                <a:solidFill>
                  <a:prstClr val="white"/>
                </a:solidFill>
                <a:latin typeface="Calibri"/>
              </a:rPr>
              <a:t>Ariba</a:t>
            </a:r>
          </a:p>
        </p:txBody>
      </p:sp>
      <p:sp>
        <p:nvSpPr>
          <p:cNvPr id="7" name="Rectangle 6">
            <a:extLst>
              <a:ext uri="{FF2B5EF4-FFF2-40B4-BE49-F238E27FC236}">
                <a16:creationId xmlns:a16="http://schemas.microsoft.com/office/drawing/2014/main" id="{3A114F0B-AE1A-4DE6-8036-F3D84653C361}"/>
              </a:ext>
            </a:extLst>
          </p:cNvPr>
          <p:cNvSpPr/>
          <p:nvPr/>
        </p:nvSpPr>
        <p:spPr>
          <a:xfrm>
            <a:off x="47244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Marketing</a:t>
            </a:r>
          </a:p>
          <a:p>
            <a:pPr algn="ctr" defTabSz="1218987"/>
            <a:r>
              <a:rPr lang="en-US" sz="2400" dirty="0">
                <a:solidFill>
                  <a:prstClr val="white"/>
                </a:solidFill>
                <a:latin typeface="Calibri"/>
              </a:rPr>
              <a:t>Sales Force</a:t>
            </a:r>
          </a:p>
        </p:txBody>
      </p:sp>
      <p:sp>
        <p:nvSpPr>
          <p:cNvPr id="8" name="Rectangle 7">
            <a:extLst>
              <a:ext uri="{FF2B5EF4-FFF2-40B4-BE49-F238E27FC236}">
                <a16:creationId xmlns:a16="http://schemas.microsoft.com/office/drawing/2014/main" id="{3720F555-DC7A-4F37-AEC9-2A33D8BD1023}"/>
              </a:ext>
            </a:extLst>
          </p:cNvPr>
          <p:cNvSpPr/>
          <p:nvPr/>
        </p:nvSpPr>
        <p:spPr>
          <a:xfrm>
            <a:off x="8404479"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HR</a:t>
            </a:r>
          </a:p>
          <a:p>
            <a:pPr algn="ctr" defTabSz="1218987"/>
            <a:r>
              <a:rPr lang="en-US" sz="2400" dirty="0">
                <a:solidFill>
                  <a:prstClr val="white"/>
                </a:solidFill>
                <a:latin typeface="Calibri"/>
              </a:rPr>
              <a:t>SuccessFactors</a:t>
            </a:r>
          </a:p>
        </p:txBody>
      </p:sp>
      <p:sp>
        <p:nvSpPr>
          <p:cNvPr id="10" name="Rectangle 9">
            <a:extLst>
              <a:ext uri="{FF2B5EF4-FFF2-40B4-BE49-F238E27FC236}">
                <a16:creationId xmlns:a16="http://schemas.microsoft.com/office/drawing/2014/main" id="{32AACD0B-0128-4B55-A979-CD8FF65743C8}"/>
              </a:ext>
            </a:extLst>
          </p:cNvPr>
          <p:cNvSpPr/>
          <p:nvPr/>
        </p:nvSpPr>
        <p:spPr>
          <a:xfrm>
            <a:off x="8400256"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Travel</a:t>
            </a:r>
          </a:p>
          <a:p>
            <a:pPr algn="ctr" defTabSz="1218987"/>
            <a:r>
              <a:rPr lang="en-US" sz="2400" dirty="0">
                <a:solidFill>
                  <a:prstClr val="white"/>
                </a:solidFill>
                <a:latin typeface="Calibri"/>
              </a:rPr>
              <a:t>Concur</a:t>
            </a:r>
          </a:p>
        </p:txBody>
      </p:sp>
      <p:cxnSp>
        <p:nvCxnSpPr>
          <p:cNvPr id="16" name="Straight Connector 15">
            <a:extLst>
              <a:ext uri="{FF2B5EF4-FFF2-40B4-BE49-F238E27FC236}">
                <a16:creationId xmlns:a16="http://schemas.microsoft.com/office/drawing/2014/main" id="{25866A6C-2BB0-4999-AC35-5AC5FD33C5D4}"/>
              </a:ext>
            </a:extLst>
          </p:cNvPr>
          <p:cNvCxnSpPr>
            <a:stCxn id="4" idx="3"/>
            <a:endCxn id="6" idx="1"/>
          </p:cNvCxnSpPr>
          <p:nvPr/>
        </p:nvCxnSpPr>
        <p:spPr>
          <a:xfrm flipV="1">
            <a:off x="3581400" y="3989572"/>
            <a:ext cx="1143000" cy="1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E1801-1AD0-4009-963F-C8CEE98D905B}"/>
              </a:ext>
            </a:extLst>
          </p:cNvPr>
          <p:cNvCxnSpPr>
            <a:stCxn id="4" idx="2"/>
            <a:endCxn id="5" idx="0"/>
          </p:cNvCxnSpPr>
          <p:nvPr/>
        </p:nvCxnSpPr>
        <p:spPr>
          <a:xfrm>
            <a:off x="2209800" y="4419601"/>
            <a:ext cx="0" cy="49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1EB6B-D5BB-41DB-9CFD-846A9D8AE33C}"/>
              </a:ext>
            </a:extLst>
          </p:cNvPr>
          <p:cNvCxnSpPr>
            <a:stCxn id="5" idx="3"/>
            <a:endCxn id="7" idx="1"/>
          </p:cNvCxnSpPr>
          <p:nvPr/>
        </p:nvCxnSpPr>
        <p:spPr>
          <a:xfrm>
            <a:off x="3581400" y="5336931"/>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F86968-0EEB-47E7-8091-59F0A190FE2A}"/>
              </a:ext>
            </a:extLst>
          </p:cNvPr>
          <p:cNvCxnSpPr>
            <a:stCxn id="6" idx="3"/>
            <a:endCxn id="8" idx="1"/>
          </p:cNvCxnSpPr>
          <p:nvPr/>
        </p:nvCxnSpPr>
        <p:spPr>
          <a:xfrm>
            <a:off x="7467601" y="3989572"/>
            <a:ext cx="936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1FA805-333B-4381-90E5-F320239D5FAE}"/>
              </a:ext>
            </a:extLst>
          </p:cNvPr>
          <p:cNvCxnSpPr>
            <a:stCxn id="7" idx="3"/>
            <a:endCxn id="10" idx="1"/>
          </p:cNvCxnSpPr>
          <p:nvPr/>
        </p:nvCxnSpPr>
        <p:spPr>
          <a:xfrm>
            <a:off x="7467600" y="5336931"/>
            <a:ext cx="932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87495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80841119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7</a:t>
            </a:r>
          </a:p>
        </p:txBody>
      </p:sp>
    </p:spTree>
    <p:extLst>
      <p:ext uri="{BB962C8B-B14F-4D97-AF65-F5344CB8AC3E}">
        <p14:creationId xmlns:p14="http://schemas.microsoft.com/office/powerpoint/2010/main" val="386777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7</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Allocation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VDT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Type of VDT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Create from Blank Model</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Desig</a:t>
            </a:r>
            <a:r>
              <a:rPr lang="en-US" sz="1600" dirty="0">
                <a:solidFill>
                  <a:prstClr val="black"/>
                </a:solidFill>
                <a:latin typeface="Calibri" panose="020F0502020204030204"/>
              </a:rPr>
              <a:t>n VDT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New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Data Actions and Collaboration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Introduction to Data Actions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Type</a:t>
            </a:r>
            <a:r>
              <a:rPr lang="en-US" sz="1600" dirty="0">
                <a:solidFill>
                  <a:prstClr val="black"/>
                </a:solidFill>
                <a:latin typeface="Calibri" panose="020F0502020204030204"/>
              </a:rPr>
              <a:t>s of data actions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Copy Data 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Scripted Data action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Collaboration</a:t>
            </a: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646331"/>
          </a:xfrm>
          <a:prstGeom prst="rect">
            <a:avLst/>
          </a:prstGeom>
          <a:noFill/>
        </p:spPr>
        <p:txBody>
          <a:bodyPr wrap="square" rtlCol="0">
            <a:spAutoFit/>
          </a:bodyPr>
          <a:lstStyle/>
          <a:p>
            <a:r>
              <a:rPr lang="en-US" dirty="0"/>
              <a:t>An allocation is a distribution but based on a condition. We perform allocation by spreading/distributing data across account dimensions in proportion to a condition is met.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DC67153E-0079-8C4B-8FD2-AA2D4BDFE3E7}"/>
                  </a:ext>
                </a:extLst>
              </p14:cNvPr>
              <p14:cNvContentPartPr/>
              <p14:nvPr/>
            </p14:nvContentPartPr>
            <p14:xfrm>
              <a:off x="0" y="2025720"/>
              <a:ext cx="10496880" cy="4121280"/>
            </p14:xfrm>
          </p:contentPart>
        </mc:Choice>
        <mc:Fallback>
          <p:pic>
            <p:nvPicPr>
              <p:cNvPr id="6" name="Ink 5">
                <a:extLst>
                  <a:ext uri="{FF2B5EF4-FFF2-40B4-BE49-F238E27FC236}">
                    <a16:creationId xmlns:a16="http://schemas.microsoft.com/office/drawing/2014/main" id="{DC67153E-0079-8C4B-8FD2-AA2D4BDFE3E7}"/>
                  </a:ext>
                </a:extLst>
              </p:cNvPr>
              <p:cNvPicPr/>
              <p:nvPr/>
            </p:nvPicPr>
            <p:blipFill>
              <a:blip r:embed="rId4"/>
              <a:stretch>
                <a:fillRect/>
              </a:stretch>
            </p:blipFill>
            <p:spPr>
              <a:xfrm>
                <a:off x="-9360" y="2016360"/>
                <a:ext cx="10515600" cy="414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92E93713-FB7D-E551-6FBC-5F9A2FC403BF}"/>
                  </a:ext>
                </a:extLst>
              </p14:cNvPr>
              <p14:cNvContentPartPr/>
              <p14:nvPr/>
            </p14:nvContentPartPr>
            <p14:xfrm>
              <a:off x="5029200" y="1631880"/>
              <a:ext cx="7042680" cy="4731120"/>
            </p14:xfrm>
          </p:contentPart>
        </mc:Choice>
        <mc:Fallback>
          <p:pic>
            <p:nvPicPr>
              <p:cNvPr id="7" name="Ink 6">
                <a:extLst>
                  <a:ext uri="{FF2B5EF4-FFF2-40B4-BE49-F238E27FC236}">
                    <a16:creationId xmlns:a16="http://schemas.microsoft.com/office/drawing/2014/main" id="{92E93713-FB7D-E551-6FBC-5F9A2FC403BF}"/>
                  </a:ext>
                </a:extLst>
              </p:cNvPr>
              <p:cNvPicPr/>
              <p:nvPr/>
            </p:nvPicPr>
            <p:blipFill>
              <a:blip r:embed="rId6"/>
              <a:stretch>
                <a:fillRect/>
              </a:stretch>
            </p:blipFill>
            <p:spPr>
              <a:xfrm>
                <a:off x="5019840" y="1622520"/>
                <a:ext cx="7061400" cy="4749840"/>
              </a:xfrm>
              <a:prstGeom prst="rect">
                <a:avLst/>
              </a:prstGeom>
            </p:spPr>
          </p:pic>
        </mc:Fallback>
      </mc:AlternateContent>
    </p:spTree>
    <p:extLst>
      <p:ext uri="{BB962C8B-B14F-4D97-AF65-F5344CB8AC3E}">
        <p14:creationId xmlns:p14="http://schemas.microsoft.com/office/powerpoint/2010/main" val="131845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Objects of an 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CD61165-8249-C206-1E13-9C3A836D818D}"/>
              </a:ext>
            </a:extLst>
          </p:cNvPr>
          <p:cNvSpPr/>
          <p:nvPr/>
        </p:nvSpPr>
        <p:spPr>
          <a:xfrm>
            <a:off x="191344"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Allocation</a:t>
            </a:r>
          </a:p>
        </p:txBody>
      </p:sp>
      <p:sp>
        <p:nvSpPr>
          <p:cNvPr id="7" name="Rectangle 6">
            <a:extLst>
              <a:ext uri="{FF2B5EF4-FFF2-40B4-BE49-F238E27FC236}">
                <a16:creationId xmlns:a16="http://schemas.microsoft.com/office/drawing/2014/main" id="{ADBF44D4-C60D-6771-3B3E-48103B0BC5D7}"/>
              </a:ext>
            </a:extLst>
          </p:cNvPr>
          <p:cNvSpPr/>
          <p:nvPr/>
        </p:nvSpPr>
        <p:spPr>
          <a:xfrm>
            <a:off x="4439816"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a:t>
            </a:r>
          </a:p>
        </p:txBody>
      </p:sp>
      <p:sp>
        <p:nvSpPr>
          <p:cNvPr id="8" name="Rectangle 7">
            <a:extLst>
              <a:ext uri="{FF2B5EF4-FFF2-40B4-BE49-F238E27FC236}">
                <a16:creationId xmlns:a16="http://schemas.microsoft.com/office/drawing/2014/main" id="{F5567A9B-2F4A-CE2D-E80F-3C318A874F92}"/>
              </a:ext>
            </a:extLst>
          </p:cNvPr>
          <p:cNvSpPr/>
          <p:nvPr/>
        </p:nvSpPr>
        <p:spPr>
          <a:xfrm>
            <a:off x="9157220"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a:t>
            </a:r>
          </a:p>
        </p:txBody>
      </p:sp>
      <p:cxnSp>
        <p:nvCxnSpPr>
          <p:cNvPr id="10" name="Straight Connector 9">
            <a:extLst>
              <a:ext uri="{FF2B5EF4-FFF2-40B4-BE49-F238E27FC236}">
                <a16:creationId xmlns:a16="http://schemas.microsoft.com/office/drawing/2014/main" id="{0B067D2D-E174-3B71-08AE-A77173836538}"/>
              </a:ext>
            </a:extLst>
          </p:cNvPr>
          <p:cNvCxnSpPr>
            <a:stCxn id="6" idx="3"/>
            <a:endCxn id="7" idx="1"/>
          </p:cNvCxnSpPr>
          <p:nvPr/>
        </p:nvCxnSpPr>
        <p:spPr>
          <a:xfrm>
            <a:off x="2711624" y="2672916"/>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2F877D-C565-84DC-219C-1CB65241982D}"/>
              </a:ext>
            </a:extLst>
          </p:cNvPr>
          <p:cNvCxnSpPr>
            <a:stCxn id="7" idx="3"/>
          </p:cNvCxnSpPr>
          <p:nvPr/>
        </p:nvCxnSpPr>
        <p:spPr>
          <a:xfrm>
            <a:off x="6960096" y="2672916"/>
            <a:ext cx="230425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32610E-94D9-7B1A-17FC-8B8126707318}"/>
              </a:ext>
            </a:extLst>
          </p:cNvPr>
          <p:cNvSpPr txBox="1"/>
          <p:nvPr/>
        </p:nvSpPr>
        <p:spPr>
          <a:xfrm>
            <a:off x="2783632" y="2276872"/>
            <a:ext cx="1512168" cy="338554"/>
          </a:xfrm>
          <a:prstGeom prst="rect">
            <a:avLst/>
          </a:prstGeom>
          <a:noFill/>
        </p:spPr>
        <p:txBody>
          <a:bodyPr wrap="square" rtlCol="0">
            <a:spAutoFit/>
          </a:bodyPr>
          <a:lstStyle/>
          <a:p>
            <a:r>
              <a:rPr lang="en-US" sz="1600" dirty="0"/>
              <a:t>1	*</a:t>
            </a:r>
          </a:p>
        </p:txBody>
      </p:sp>
      <p:sp>
        <p:nvSpPr>
          <p:cNvPr id="14" name="TextBox 13">
            <a:extLst>
              <a:ext uri="{FF2B5EF4-FFF2-40B4-BE49-F238E27FC236}">
                <a16:creationId xmlns:a16="http://schemas.microsoft.com/office/drawing/2014/main" id="{090F4F27-CC8A-6824-8569-CFE3777B19FB}"/>
              </a:ext>
            </a:extLst>
          </p:cNvPr>
          <p:cNvSpPr txBox="1"/>
          <p:nvPr/>
        </p:nvSpPr>
        <p:spPr>
          <a:xfrm>
            <a:off x="7302574" y="2334362"/>
            <a:ext cx="1512168" cy="338554"/>
          </a:xfrm>
          <a:prstGeom prst="rect">
            <a:avLst/>
          </a:prstGeom>
          <a:noFill/>
        </p:spPr>
        <p:txBody>
          <a:bodyPr wrap="square" rtlCol="0">
            <a:spAutoFit/>
          </a:bodyPr>
          <a:lstStyle/>
          <a:p>
            <a:r>
              <a:rPr lang="en-US" sz="1600" dirty="0"/>
              <a:t>1	*</a:t>
            </a:r>
          </a:p>
        </p:txBody>
      </p:sp>
    </p:spTree>
    <p:extLst>
      <p:ext uri="{BB962C8B-B14F-4D97-AF65-F5344CB8AC3E}">
        <p14:creationId xmlns:p14="http://schemas.microsoft.com/office/powerpoint/2010/main" val="164260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D6914F32-8274-4735-A49B-FAC8B0205D00}"/>
              </a:ext>
            </a:extLst>
          </p:cNvPr>
          <p:cNvSpPr txBox="1"/>
          <p:nvPr/>
        </p:nvSpPr>
        <p:spPr>
          <a:xfrm>
            <a:off x="0" y="1033358"/>
            <a:ext cx="11838298" cy="1754326"/>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(VDTs) allow visualizing the composition of a KPI and its contributing factors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A VDT shows how a KPI is calculated from other KPIs and drivers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SAC, a value driver tree can be used to visualize existing data but also to simulate the impact of driver</a:t>
            </a:r>
          </a:p>
          <a:p>
            <a:pPr algn="l"/>
            <a:r>
              <a:rPr lang="en-US" sz="1800" b="0" i="0" u="none" strike="noStrike" baseline="0" dirty="0">
                <a:solidFill>
                  <a:srgbClr val="000000"/>
                </a:solidFill>
                <a:latin typeface="Arial" panose="020B0604020202020204" pitchFamily="34" charset="0"/>
              </a:rPr>
              <a:t>changes in real time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planning, the VDT component can be used to create and simulate different scenarios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are provided as standard story widgets and can be seamlessly integrated into SAC stories</a:t>
            </a:r>
            <a:endParaRPr lang="en-US" dirty="0"/>
          </a:p>
        </p:txBody>
      </p:sp>
      <p:pic>
        <p:nvPicPr>
          <p:cNvPr id="4" name="Picture 3">
            <a:extLst>
              <a:ext uri="{FF2B5EF4-FFF2-40B4-BE49-F238E27FC236}">
                <a16:creationId xmlns:a16="http://schemas.microsoft.com/office/drawing/2014/main" id="{5499DF36-176E-4FFF-8611-971DBE2F6F0F}"/>
              </a:ext>
            </a:extLst>
          </p:cNvPr>
          <p:cNvPicPr>
            <a:picLocks noChangeAspect="1"/>
          </p:cNvPicPr>
          <p:nvPr/>
        </p:nvPicPr>
        <p:blipFill>
          <a:blip r:embed="rId3"/>
          <a:stretch>
            <a:fillRect/>
          </a:stretch>
        </p:blipFill>
        <p:spPr>
          <a:xfrm>
            <a:off x="2335742" y="3249945"/>
            <a:ext cx="7651143" cy="2530059"/>
          </a:xfrm>
          <a:prstGeom prst="rect">
            <a:avLst/>
          </a:prstGeom>
        </p:spPr>
      </p:pic>
    </p:spTree>
    <p:extLst>
      <p:ext uri="{BB962C8B-B14F-4D97-AF65-F5344CB8AC3E}">
        <p14:creationId xmlns:p14="http://schemas.microsoft.com/office/powerpoint/2010/main" val="2209499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8D55796D-C2F3-41BD-904A-B6EAA148FFE5}"/>
              </a:ext>
            </a:extLst>
          </p:cNvPr>
          <p:cNvSpPr txBox="1"/>
          <p:nvPr/>
        </p:nvSpPr>
        <p:spPr>
          <a:xfrm>
            <a:off x="111967" y="1013705"/>
            <a:ext cx="11735661" cy="1754326"/>
          </a:xfrm>
          <a:prstGeom prst="rect">
            <a:avLst/>
          </a:prstGeom>
          <a:noFill/>
        </p:spPr>
        <p:txBody>
          <a:bodyPr wrap="square">
            <a:spAutoFit/>
          </a:bodyPr>
          <a:lstStyle/>
          <a:p>
            <a:pPr algn="l"/>
            <a:r>
              <a:rPr lang="en-US" sz="1800" b="0" i="0" u="none" strike="noStrike" baseline="0" dirty="0">
                <a:solidFill>
                  <a:srgbClr val="000000"/>
                </a:solidFill>
                <a:latin typeface="ArialMT"/>
              </a:rPr>
              <a:t>A value driver tree is a standard widget in the story</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VDT widgets can be configured like any other story widget by adding a new component and then using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 VDT is based on a data model. The nodes of the tree correspond to KPIs defined in the account dimension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You can automatically generate a value driver tree from an existing model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Alternatively, you can start building the tree from scratch, defining the nodes manually</a:t>
            </a:r>
            <a:endParaRPr lang="en-US" dirty="0"/>
          </a:p>
        </p:txBody>
      </p:sp>
      <p:pic>
        <p:nvPicPr>
          <p:cNvPr id="4" name="Picture 3">
            <a:extLst>
              <a:ext uri="{FF2B5EF4-FFF2-40B4-BE49-F238E27FC236}">
                <a16:creationId xmlns:a16="http://schemas.microsoft.com/office/drawing/2014/main" id="{B4CD400E-40F8-4ECA-B716-5D0B00216F34}"/>
              </a:ext>
            </a:extLst>
          </p:cNvPr>
          <p:cNvPicPr>
            <a:picLocks noChangeAspect="1"/>
          </p:cNvPicPr>
          <p:nvPr/>
        </p:nvPicPr>
        <p:blipFill>
          <a:blip r:embed="rId3"/>
          <a:stretch>
            <a:fillRect/>
          </a:stretch>
        </p:blipFill>
        <p:spPr>
          <a:xfrm>
            <a:off x="4024757" y="2971978"/>
            <a:ext cx="3579692" cy="3269285"/>
          </a:xfrm>
          <a:prstGeom prst="rect">
            <a:avLst/>
          </a:prstGeom>
        </p:spPr>
      </p:pic>
    </p:spTree>
    <p:extLst>
      <p:ext uri="{BB962C8B-B14F-4D97-AF65-F5344CB8AC3E}">
        <p14:creationId xmlns:p14="http://schemas.microsoft.com/office/powerpoint/2010/main" val="25193980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Use case 2</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631216"/>
          </a:xfrm>
          <a:prstGeom prst="rect">
            <a:avLst/>
          </a:prstGeom>
          <a:noFill/>
        </p:spPr>
        <p:txBody>
          <a:bodyPr wrap="square" rtlCol="0">
            <a:spAutoFit/>
          </a:bodyPr>
          <a:lstStyle/>
          <a:p>
            <a:r>
              <a:rPr lang="en-US" sz="2000" dirty="0"/>
              <a:t>We would like observe the impact of market growth, price index, growth rate on our net revenue. VDT is just a representation of account dimensions connected together. All the calculations related to VDT are going to be done inside the MODEL.</a:t>
            </a:r>
          </a:p>
          <a:p>
            <a:r>
              <a:rPr lang="en-US" sz="2000" dirty="0"/>
              <a:t>Gross Sales = Quantity (~</a:t>
            </a:r>
            <a:r>
              <a:rPr lang="en-US" sz="2000" dirty="0" err="1"/>
              <a:t>MarketGrowth</a:t>
            </a:r>
            <a:r>
              <a:rPr lang="en-US" sz="2000" dirty="0"/>
              <a:t>, ~</a:t>
            </a:r>
            <a:r>
              <a:rPr lang="en-US" sz="2000" dirty="0" err="1"/>
              <a:t>SalesAmbition</a:t>
            </a:r>
            <a:r>
              <a:rPr lang="en-US" sz="2000" dirty="0"/>
              <a:t>) X Price (~</a:t>
            </a:r>
            <a:r>
              <a:rPr lang="en-US" sz="2000" dirty="0" err="1"/>
              <a:t>PriceIndex</a:t>
            </a:r>
            <a:r>
              <a:rPr lang="en-US" sz="2000" dirty="0"/>
              <a:t>)</a:t>
            </a:r>
          </a:p>
          <a:p>
            <a:r>
              <a:rPr lang="en-US" sz="2000" dirty="0"/>
              <a:t>Net Sales = gross Sales – Discount (~Discount %)</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863C26D-A1FC-D92E-D6E6-955579174CFC}"/>
              </a:ext>
            </a:extLst>
          </p:cNvPr>
          <p:cNvSpPr/>
          <p:nvPr/>
        </p:nvSpPr>
        <p:spPr>
          <a:xfrm>
            <a:off x="9034453" y="2348880"/>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 Index</a:t>
            </a:r>
          </a:p>
        </p:txBody>
      </p:sp>
      <p:sp>
        <p:nvSpPr>
          <p:cNvPr id="7" name="Rectangle 6">
            <a:extLst>
              <a:ext uri="{FF2B5EF4-FFF2-40B4-BE49-F238E27FC236}">
                <a16:creationId xmlns:a16="http://schemas.microsoft.com/office/drawing/2014/main" id="{DDD3B674-1701-F277-D24B-E2BF55EC82B3}"/>
              </a:ext>
            </a:extLst>
          </p:cNvPr>
          <p:cNvSpPr/>
          <p:nvPr/>
        </p:nvSpPr>
        <p:spPr>
          <a:xfrm>
            <a:off x="5663952" y="234888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a:t>
            </a:r>
          </a:p>
        </p:txBody>
      </p:sp>
      <p:cxnSp>
        <p:nvCxnSpPr>
          <p:cNvPr id="9" name="Straight Arrow Connector 8">
            <a:extLst>
              <a:ext uri="{FF2B5EF4-FFF2-40B4-BE49-F238E27FC236}">
                <a16:creationId xmlns:a16="http://schemas.microsoft.com/office/drawing/2014/main" id="{8E301BA3-E852-0040-51BD-92D8BFEDCCA5}"/>
              </a:ext>
            </a:extLst>
          </p:cNvPr>
          <p:cNvCxnSpPr>
            <a:stCxn id="6" idx="1"/>
            <a:endCxn id="7" idx="3"/>
          </p:cNvCxnSpPr>
          <p:nvPr/>
        </p:nvCxnSpPr>
        <p:spPr>
          <a:xfrm flipH="1">
            <a:off x="7752185" y="2708920"/>
            <a:ext cx="1282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E23FB4-B0F0-B094-6516-D9519E69AE94}"/>
              </a:ext>
            </a:extLst>
          </p:cNvPr>
          <p:cNvSpPr/>
          <p:nvPr/>
        </p:nvSpPr>
        <p:spPr>
          <a:xfrm>
            <a:off x="9034453" y="3677093"/>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Growth Rate</a:t>
            </a:r>
          </a:p>
        </p:txBody>
      </p:sp>
      <p:sp>
        <p:nvSpPr>
          <p:cNvPr id="11" name="Rectangle 10">
            <a:extLst>
              <a:ext uri="{FF2B5EF4-FFF2-40B4-BE49-F238E27FC236}">
                <a16:creationId xmlns:a16="http://schemas.microsoft.com/office/drawing/2014/main" id="{903EE491-E8D6-CF95-96F5-90C4C0E5F5D8}"/>
              </a:ext>
            </a:extLst>
          </p:cNvPr>
          <p:cNvSpPr/>
          <p:nvPr/>
        </p:nvSpPr>
        <p:spPr>
          <a:xfrm>
            <a:off x="9034453" y="4747535"/>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Sales Ambition %</a:t>
            </a:r>
          </a:p>
        </p:txBody>
      </p:sp>
      <p:sp>
        <p:nvSpPr>
          <p:cNvPr id="12" name="Rectangle 11">
            <a:extLst>
              <a:ext uri="{FF2B5EF4-FFF2-40B4-BE49-F238E27FC236}">
                <a16:creationId xmlns:a16="http://schemas.microsoft.com/office/drawing/2014/main" id="{BFFA1D87-2984-2F7B-E73F-647F6AEBD96C}"/>
              </a:ext>
            </a:extLst>
          </p:cNvPr>
          <p:cNvSpPr/>
          <p:nvPr/>
        </p:nvSpPr>
        <p:spPr>
          <a:xfrm>
            <a:off x="5647365" y="4209615"/>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Quantity</a:t>
            </a:r>
          </a:p>
        </p:txBody>
      </p:sp>
      <p:cxnSp>
        <p:nvCxnSpPr>
          <p:cNvPr id="14" name="Connector: Elbow 13">
            <a:extLst>
              <a:ext uri="{FF2B5EF4-FFF2-40B4-BE49-F238E27FC236}">
                <a16:creationId xmlns:a16="http://schemas.microsoft.com/office/drawing/2014/main" id="{AC794AE6-BA63-C9D1-AD3F-781F4B3520EE}"/>
              </a:ext>
            </a:extLst>
          </p:cNvPr>
          <p:cNvCxnSpPr>
            <a:stCxn id="10" idx="1"/>
          </p:cNvCxnSpPr>
          <p:nvPr/>
        </p:nvCxnSpPr>
        <p:spPr>
          <a:xfrm rot="10800000" flipV="1">
            <a:off x="7735597" y="4037133"/>
            <a:ext cx="1298856"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6269A7-3B82-B072-9F19-410DF1F24616}"/>
              </a:ext>
            </a:extLst>
          </p:cNvPr>
          <p:cNvCxnSpPr>
            <a:stCxn id="11" idx="1"/>
            <a:endCxn id="12" idx="3"/>
          </p:cNvCxnSpPr>
          <p:nvPr/>
        </p:nvCxnSpPr>
        <p:spPr>
          <a:xfrm rot="10800000">
            <a:off x="7735597" y="4569655"/>
            <a:ext cx="1298856" cy="537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95B1FD-E0E9-F9D1-403F-1E5F7760AC61}"/>
              </a:ext>
            </a:extLst>
          </p:cNvPr>
          <p:cNvSpPr/>
          <p:nvPr/>
        </p:nvSpPr>
        <p:spPr>
          <a:xfrm>
            <a:off x="2625741" y="319832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Gross Sales</a:t>
            </a:r>
          </a:p>
        </p:txBody>
      </p:sp>
      <p:cxnSp>
        <p:nvCxnSpPr>
          <p:cNvPr id="19" name="Connector: Elbow 18">
            <a:extLst>
              <a:ext uri="{FF2B5EF4-FFF2-40B4-BE49-F238E27FC236}">
                <a16:creationId xmlns:a16="http://schemas.microsoft.com/office/drawing/2014/main" id="{BDDE6B24-CA8A-1982-0F5C-DBE0EE83D65A}"/>
              </a:ext>
            </a:extLst>
          </p:cNvPr>
          <p:cNvCxnSpPr>
            <a:stCxn id="7" idx="1"/>
          </p:cNvCxnSpPr>
          <p:nvPr/>
        </p:nvCxnSpPr>
        <p:spPr>
          <a:xfrm rot="10800000" flipV="1">
            <a:off x="4713975" y="2708920"/>
            <a:ext cx="949979"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CD04F-280C-8756-69C0-E07CF52A1674}"/>
              </a:ext>
            </a:extLst>
          </p:cNvPr>
          <p:cNvCxnSpPr>
            <a:stCxn id="12" idx="1"/>
            <a:endCxn id="17" idx="3"/>
          </p:cNvCxnSpPr>
          <p:nvPr/>
        </p:nvCxnSpPr>
        <p:spPr>
          <a:xfrm rot="10800000">
            <a:off x="4713973" y="3558362"/>
            <a:ext cx="933392" cy="1011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F9208A0-0F03-C55C-583B-8022F23137BB}"/>
              </a:ext>
            </a:extLst>
          </p:cNvPr>
          <p:cNvSpPr/>
          <p:nvPr/>
        </p:nvSpPr>
        <p:spPr>
          <a:xfrm>
            <a:off x="748112" y="4418755"/>
            <a:ext cx="144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Net Sales</a:t>
            </a:r>
          </a:p>
        </p:txBody>
      </p:sp>
      <p:cxnSp>
        <p:nvCxnSpPr>
          <p:cNvPr id="24" name="Connector: Elbow 23">
            <a:extLst>
              <a:ext uri="{FF2B5EF4-FFF2-40B4-BE49-F238E27FC236}">
                <a16:creationId xmlns:a16="http://schemas.microsoft.com/office/drawing/2014/main" id="{FB6A6970-DA9E-EC68-6FB5-410C1EFA4978}"/>
              </a:ext>
            </a:extLst>
          </p:cNvPr>
          <p:cNvCxnSpPr>
            <a:stCxn id="17" idx="2"/>
          </p:cNvCxnSpPr>
          <p:nvPr/>
        </p:nvCxnSpPr>
        <p:spPr>
          <a:xfrm rot="5400000">
            <a:off x="2606150" y="3505947"/>
            <a:ext cx="651255" cy="1476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8A97739-BDEB-DA88-4999-84AF8A6235DC}"/>
              </a:ext>
            </a:extLst>
          </p:cNvPr>
          <p:cNvSpPr/>
          <p:nvPr/>
        </p:nvSpPr>
        <p:spPr>
          <a:xfrm>
            <a:off x="5647365" y="5868563"/>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a:t>
            </a:r>
          </a:p>
        </p:txBody>
      </p:sp>
      <p:sp>
        <p:nvSpPr>
          <p:cNvPr id="26" name="Rectangle 25">
            <a:extLst>
              <a:ext uri="{FF2B5EF4-FFF2-40B4-BE49-F238E27FC236}">
                <a16:creationId xmlns:a16="http://schemas.microsoft.com/office/drawing/2014/main" id="{A48BA698-B682-0071-0A53-7D121C1127FF}"/>
              </a:ext>
            </a:extLst>
          </p:cNvPr>
          <p:cNvSpPr/>
          <p:nvPr/>
        </p:nvSpPr>
        <p:spPr>
          <a:xfrm>
            <a:off x="9034453" y="5877272"/>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 %</a:t>
            </a:r>
          </a:p>
        </p:txBody>
      </p:sp>
      <p:cxnSp>
        <p:nvCxnSpPr>
          <p:cNvPr id="28" name="Straight Arrow Connector 27">
            <a:extLst>
              <a:ext uri="{FF2B5EF4-FFF2-40B4-BE49-F238E27FC236}">
                <a16:creationId xmlns:a16="http://schemas.microsoft.com/office/drawing/2014/main" id="{086954D1-421B-BAFB-2B9F-070579BA1E39}"/>
              </a:ext>
            </a:extLst>
          </p:cNvPr>
          <p:cNvCxnSpPr>
            <a:stCxn id="26" idx="1"/>
            <a:endCxn id="25" idx="3"/>
          </p:cNvCxnSpPr>
          <p:nvPr/>
        </p:nvCxnSpPr>
        <p:spPr>
          <a:xfrm flipH="1" flipV="1">
            <a:off x="7735597" y="6228604"/>
            <a:ext cx="1298856"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4EE0BA-7FEA-D848-5110-251E44FFC0F1}"/>
              </a:ext>
            </a:extLst>
          </p:cNvPr>
          <p:cNvCxnSpPr>
            <a:stCxn id="25" idx="1"/>
            <a:endCxn id="22" idx="3"/>
          </p:cNvCxnSpPr>
          <p:nvPr/>
        </p:nvCxnSpPr>
        <p:spPr>
          <a:xfrm rot="10800000">
            <a:off x="2193696" y="4778795"/>
            <a:ext cx="3453671" cy="1449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65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346597252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B082CF-C041-F27C-6D3A-761A199D9F1E}"/>
              </a:ext>
            </a:extLst>
          </p:cNvPr>
          <p:cNvPicPr>
            <a:picLocks noChangeAspect="1"/>
          </p:cNvPicPr>
          <p:nvPr/>
        </p:nvPicPr>
        <p:blipFill>
          <a:blip r:embed="rId2"/>
          <a:stretch>
            <a:fillRect/>
          </a:stretch>
        </p:blipFill>
        <p:spPr>
          <a:xfrm>
            <a:off x="159595" y="144580"/>
            <a:ext cx="11890165" cy="654070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8E7DD93D-46C3-2BCF-4A20-334B72EA3375}"/>
                  </a:ext>
                </a:extLst>
              </p14:cNvPr>
              <p14:cNvContentPartPr/>
              <p14:nvPr/>
            </p14:nvContentPartPr>
            <p14:xfrm>
              <a:off x="1473120" y="247680"/>
              <a:ext cx="9309600" cy="6166080"/>
            </p14:xfrm>
          </p:contentPart>
        </mc:Choice>
        <mc:Fallback>
          <p:pic>
            <p:nvPicPr>
              <p:cNvPr id="6" name="Ink 5">
                <a:extLst>
                  <a:ext uri="{FF2B5EF4-FFF2-40B4-BE49-F238E27FC236}">
                    <a16:creationId xmlns:a16="http://schemas.microsoft.com/office/drawing/2014/main" id="{8E7DD93D-46C3-2BCF-4A20-334B72EA3375}"/>
                  </a:ext>
                </a:extLst>
              </p:cNvPr>
              <p:cNvPicPr/>
              <p:nvPr/>
            </p:nvPicPr>
            <p:blipFill>
              <a:blip r:embed="rId4"/>
              <a:stretch>
                <a:fillRect/>
              </a:stretch>
            </p:blipFill>
            <p:spPr>
              <a:xfrm>
                <a:off x="1463760" y="238320"/>
                <a:ext cx="9328320" cy="6184800"/>
              </a:xfrm>
              <a:prstGeom prst="rect">
                <a:avLst/>
              </a:prstGeom>
            </p:spPr>
          </p:pic>
        </mc:Fallback>
      </mc:AlternateContent>
    </p:spTree>
    <p:extLst>
      <p:ext uri="{BB962C8B-B14F-4D97-AF65-F5344CB8AC3E}">
        <p14:creationId xmlns:p14="http://schemas.microsoft.com/office/powerpoint/2010/main" val="2921618953"/>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5111</TotalTime>
  <Words>1229</Words>
  <Application>Microsoft Office PowerPoint</Application>
  <PresentationFormat>Widescreen</PresentationFormat>
  <Paragraphs>155</Paragraphs>
  <Slides>20</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20</vt:i4>
      </vt:variant>
    </vt:vector>
  </HeadingPairs>
  <TitlesOfParts>
    <vt:vector size="33" baseType="lpstr">
      <vt:lpstr>Arial</vt:lpstr>
      <vt:lpstr>Arial Rounded MT Bold</vt:lpstr>
      <vt:lpstr>ArialMT</vt:lpstr>
      <vt:lpstr>Calibri</vt:lpstr>
      <vt:lpstr>Calibri Light</vt:lpstr>
      <vt:lpstr>CIDFont+F2</vt:lpstr>
      <vt:lpstr>CIDFont+F6</vt:lpstr>
      <vt:lpstr>Cooper Black</vt:lpstr>
      <vt:lpstr>Patua One</vt:lpstr>
      <vt:lpstr>SymbolMT</vt:lpstr>
      <vt:lpstr>Wingdings-Regular</vt:lpstr>
      <vt:lpstr>Office Theme</vt:lpstr>
      <vt:lpstr>1_Office Theme</vt:lpstr>
      <vt:lpstr>PowerPoint Presentation</vt:lpstr>
      <vt:lpstr>PowerPoint Presentation</vt:lpstr>
      <vt:lpstr>PowerPoint Presentation</vt:lpstr>
      <vt:lpstr>PowerPoint Presentation</vt:lpstr>
      <vt:lpstr>VDT</vt:lpstr>
      <vt:lpstr>VDT</vt:lpstr>
      <vt:lpstr>PowerPoint Presentation</vt:lpstr>
      <vt:lpstr>VDT – Node Config</vt:lpstr>
      <vt:lpstr>PowerPoint Presentation</vt:lpstr>
      <vt:lpstr>VDT</vt:lpstr>
      <vt:lpstr>PowerPoint Presentation</vt:lpstr>
      <vt:lpstr>PowerPoint Presentation</vt:lpstr>
      <vt:lpstr>Data Actions</vt:lpstr>
      <vt:lpstr>Requirement 1: Copy Data Action</vt:lpstr>
      <vt:lpstr>Requirement 2: Auto calculate headcounts based on Scripting based actions</vt:lpstr>
      <vt:lpstr>What are all the challenges for CEO of a co?</vt:lpstr>
      <vt:lpstr>Collaboration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539</cp:revision>
  <dcterms:created xsi:type="dcterms:W3CDTF">2016-07-10T03:33:26Z</dcterms:created>
  <dcterms:modified xsi:type="dcterms:W3CDTF">2023-06-01T07:29:53Z</dcterms:modified>
</cp:coreProperties>
</file>