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6"/>
  </p:notesMasterIdLst>
  <p:sldIdLst>
    <p:sldId id="256" r:id="rId3"/>
    <p:sldId id="463" r:id="rId4"/>
    <p:sldId id="323" r:id="rId5"/>
    <p:sldId id="324" r:id="rId6"/>
    <p:sldId id="477" r:id="rId7"/>
    <p:sldId id="478" r:id="rId8"/>
    <p:sldId id="515" r:id="rId9"/>
    <p:sldId id="504" r:id="rId10"/>
    <p:sldId id="514" r:id="rId11"/>
    <p:sldId id="479" r:id="rId12"/>
    <p:sldId id="513" r:id="rId13"/>
    <p:sldId id="480" r:id="rId14"/>
    <p:sldId id="511" r:id="rId15"/>
    <p:sldId id="512" r:id="rId16"/>
    <p:sldId id="426" r:id="rId17"/>
    <p:sldId id="516" r:id="rId18"/>
    <p:sldId id="505" r:id="rId19"/>
    <p:sldId id="506" r:id="rId20"/>
    <p:sldId id="507" r:id="rId21"/>
    <p:sldId id="482" r:id="rId22"/>
    <p:sldId id="462" r:id="rId23"/>
    <p:sldId id="399" r:id="rId24"/>
    <p:sldId id="4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3:38:54.877"/>
    </inkml:context>
    <inkml:brush xml:id="br0">
      <inkml:brushProperty name="width" value="0.05292" units="cm"/>
      <inkml:brushProperty name="height" value="0.05292" units="cm"/>
      <inkml:brushProperty name="color" value="#FF0000"/>
    </inkml:brush>
  </inkml:definitions>
  <inkml:trace contextRef="#ctx0" brushRef="#br0">13670 5768 0,'-18'-18'16,"1"1"-16,-1 17 15,1 0 1,-1 17 0,18 71-1,0 36 1,18-18-1,17 53 1,18-18 0,35-71 15,-35-52-31,35-71 31,-35-35-31,-35 35 16,17-71-16,-35-70 31,-35 36-15,-1 105-1,36 17-15,-35 19 16,35 34 0,0 36-1,0-35-15</inkml:trace>
  <inkml:trace contextRef="#ctx0" brushRef="#br0" timeOffset="452.32">14728 5838 0,'18'-35'16,"-36"70"-16,18-87 15,-52 16 1,34 36-16,-53 0 16,1 18-1,17 0-15,-35 34 16,70 1-1,53 18 1,71-18 0,-18-18-1,53 18 1,-70 18 0,-89 17-1,-52-35 1,-71 0 15,-18-53-15,124 0-16,-18-36 15,35-69 1</inkml:trace>
  <inkml:trace contextRef="#ctx0" brushRef="#br0" timeOffset="964.57">15081 5786 0,'0'0'16,"-17"0"-16,17 17 31,17 1-16,-17 35-15,18-18 16,-18 88 0,0-17-1,0-17 1,-18-72 0,54-70 15,-19 0-16,1 18-15,17-177 32,-35 159-32,18-88 31,-18 106-31,0 0 16,17 35-16,36 70 31,18 89-31,52 123 47,-105-229-47,0 88 15,-18-123 1,0 0-16,-18-18 0</inkml:trace>
  <inkml:trace contextRef="#ctx0" brushRef="#br0" timeOffset="1150.07">15222 5962 0,'0'-18'15,"0"36"1,36-53-16,17 35 16,70-18-1,-70 0 1,-18 18-1,0 0-15,18 0 0</inkml:trace>
  <inkml:trace contextRef="#ctx0" brushRef="#br0" timeOffset="2086.73">14323 6844 0,'0'0'0,"0"-18"16,0 1-1,0 70 16,17-1-15,1 90 0,17 16 15,-17-105-31,-18-18 0,18 1 16</inkml:trace>
  <inkml:trace contextRef="#ctx0" brushRef="#br0" timeOffset="4597.96">5203 7426 0,'71'18'32,"-53"-18"-17,-1 0-15,89 0 16,0 0 0,70 0-1,54 0 1,-36 0-1,106-18 1,52 18 0,-140 0-1,-89 0-15,213 0 16,-89 0 0,141-18-1,17 1 16,-122-1-15,-142 0-16,423-17 31,-440 35-31,-1 0 0,124-18 16,0 1 0,-124 17-16,124 0 15,141-18 1,-264 18-16,158-17 15,318-1 17,-283 0-17,36 1-15,159-19 16,34 19 0,-16 17 15,-160 0-16,194-18 1,107 18 0,-513 0-1,142-18-15,-17 18 16,-1 0 0,-159 0-16,124 0 15,106-17 1,-36 17-1,89 0 17,-194 0-32,-18 0 15,123-18 1,-105 18 0,106 0 15,-1 0-16,36-17 1,35-1 0,-124 18-1,283-35 1,-265 35 0,159-18-1,18 0 1,158 1 15,-458 17-31,282-18 16,-176 0-1,-142 1-15,353-1 32,-370 1-32,212-1 15,-212 18 1,70-18-1,-88 1-15,89 17 16,-1-18 0,53 0-1,142 1 17,-318 17-32,35 0 15,-35 0-15,17 0 16,-52 0-1,17 0 1,0 17 0,18-17-1,18 0 1,17 0 0,-17 0 15,-54 0-16,1 0-15,-18 18 47,0 0-31,18 17 0,-18-17-16,35 52 15,18 71 1,-18 36-1,-17-72 1,-1 37 0,-17-19-1,18-70 1,-18-35 0</inkml:trace>
  <inkml:trace contextRef="#ctx0" brushRef="#br0" timeOffset="4951.02">27164 7638 0,'0'0'0,"0"17"15,18-17 1,-1 18-16,1 17 15,17 18 1,18-18 0,0-17-1,-18-18 1,36-35 0,-1-36 15,-34 18-16,-19 36 1,-70 34 0,-88 36-1,0 0-15</inkml:trace>
  <inkml:trace contextRef="#ctx0" brushRef="#br0" timeOffset="5733.77">21590 6809 0,'0'-18'16,"18"0"15,-18 36-15,17 17 15,-17 36-31,0-36 16,18 106-1,0-35 1,17 70-1,-18-140-15,1 70 16,17 35 0,-17-71-1,-18 1 1,0-54 0</inkml:trace>
  <inkml:trace contextRef="#ctx0" brushRef="#br0" timeOffset="6064.84">21572 7655 0,'0'0'0,"0"18"0,-17-18 0,-1 18 31,36-1-16,52 18 1,-17-35 0,35 18-1,-17-18 1,-18-18 0,-18-34-1,-17-1 1,-1 17-1,-52 89 17,17-17-32,-17-1 0,-53 35 15</inkml:trace>
  <inkml:trace contextRef="#ctx0" brushRef="#br0" timeOffset="7198.08">13088 7214 0,'0'0'0,"0"-17"15,18-19 1,-1 19 0,-17-1-1,0 71 32,0-18-47,0 1 0,18 140 16,0-53-1,-1 71 1,1-17 15,0-54-15,-1-34-1,-17 16 1,18-52 0,-18-17-1</inkml:trace>
  <inkml:trace contextRef="#ctx0" brushRef="#br0" timeOffset="7565.18">12965 8114 0,'0'0'0,"-18"0"0,0 18 15,18-1 1,36 1 0,34-1 15,-35 1-31,36 0 15,35-1 1,0-17 0,-53-17-1,-1-19 1,-16-16 0,-36 16-1,0 19 1,-18 17-16,-35 17 15,-70 54 1,-1 17 0,89-53-1</inkml:trace>
  <inkml:trace contextRef="#ctx0" brushRef="#br0" timeOffset="9032.82">5045 7497 0,'0'0'0,"0"17"47,0 1-31,17 35-1,1-36-15,0 54 16,35 70 0,-18 35-1,-35-140 1,17 87 0,-17-70-16,-17 35 15,-18 18 1,17-35-1,0-36 1</inkml:trace>
  <inkml:trace contextRef="#ctx0" brushRef="#br0" timeOffset="9420.6">4851 8326 0,'0'0'0,"-18"0"16,53 35 15,1-18-15,-19 1-16,19 0 15,52 17 1,-18-17-1,1-18 17,-54 0-32,36-36 15,-17-17-15,-1-17 16,-17 17 15,-18 71 0,-18-1-31,0 19 0,-17-1 16,-71 88 0</inkml:trace>
  <inkml:trace contextRef="#ctx0" brushRef="#br0" timeOffset="21437.5">4392 9102 0,'-18'0'0,"36"0"0,-53 0 0,17 0 15,1 70 16,17-35-31,-18 1 16,18 34 0,0-17-16,0 18 15,0 17 1,0-35 0,0-71-1,18-17 1,-18-53-1,0-36 1,0 1 0,17 52-1,1 54-15,17-1 32,36 71-17,-36-18-15,-17 0 0,70 71 16,-35-53 15,-36-35-31,36 17 16,-18-17-1,-17-89 1,0-35 0,-18-35-1,0 88 1,0 0-1,17 89 1,1-1 0,0 18-1</inkml:trace>
  <inkml:trace contextRef="#ctx0" brushRef="#br0" timeOffset="21737.52">5345 9031 0,'0'0'16,"0"-18"-16,-36-17 16,1 18-1,-36 17 1,-17 52-1,53 19 1,0 52 0,52-17-1,36-53 1,-17-35-16,34 17 16,18-35-1</inkml:trace>
  <inkml:trace contextRef="#ctx0" brushRef="#br0" timeOffset="21920.95">5133 9260 0,'0'0'0,"-35"0"16,-36 0 0,53 0-1,54 0 1,70-35-1,17 0 1,-52 17 0</inkml:trace>
  <inkml:trace contextRef="#ctx0" brushRef="#br0" timeOffset="23591.54">13123 8943 0,'18'0'47,"0"18"-47,-18-1 15,0 1-15,0 35 16,0 53-1,0-36 1,-18-17 0,18-35-1,0-36 17,0 0-32,0-52 15,18 17-15,-18-71 16,35-17 15,18 36-15,-18 105-1,18 35 1,0 53 0,-35 0-1,-1-17 1,-17-54-16,0 19 15,0-19-15,-17 1 16,17-53 15,0-18-31,17 0 16,36-53 0,18 71-1,-1 52 16,-35 72-15,-17-19 0,0 36-1,-18-36 1,-18-17 0</inkml:trace>
  <inkml:trace contextRef="#ctx0" brushRef="#br0" timeOffset="24090.04">13776 8925 0,'0'0'0,"35"-88"31,-35 106-15,0-1-16,0 72 15,0-37 1,0-16-1,18 34 1,0 1 0,17-36 15,-18-53-31,1-70 31,-18 71-31,18-36 16,17 0-1,0 70 1,-17 19 0,52 87 15,-34-70-31,17-18 31,-18-35-31,18-53 31,-18-70-15,-35 0 0,0 70-1,-18 0 1,18 70 0</inkml:trace>
  <inkml:trace contextRef="#ctx0" brushRef="#br0" timeOffset="25422.08">21467 8361 0,'17'-18'31,"1"18"-31,-1 0 16,-17-17 0,-35 17-1,0 0 1,17 0 0,-52 17-1,52 18 1,18 36-1,71 17 1,-18-35 0,-18-35-16,53 52 15,-53-52 1,-52 35 0,-19-35-1,1-1-15,-53 1 16,-89-36 15,160 1-31,-1-36 16,18 35-16</inkml:trace>
  <inkml:trace contextRef="#ctx0" brushRef="#br0" timeOffset="25705.8">21996 8326 0,'106'-18'16,"-212"36"-16,229-36 16,-123 0-1,-17 18-15,-19 0 16,-34 36 0,17 34-1,35 1 1,0 52-1,36-52 1,0-54-16,52 36 16,36-35-1,-53-18 1</inkml:trace>
  <inkml:trace contextRef="#ctx0" brushRef="#br0" timeOffset="25872.81">22066 8572 0,'-35'0'16,"70"0"-16,-105-17 0,87 17 31,54 0-15,-1-18 0,124 1 15,-158-1-31</inkml:trace>
  <inkml:trace contextRef="#ctx0" brushRef="#br0" timeOffset="27072.29">26458 8096 0,'0'-17'0,"0"-1"0,0 53 0,-17-88 16,17 71 15,0 0-31,0-1 16,0 89-1,17 18 1,-17-1 0,0-35-1,0-70-15,0-1 16,-17 1 0,-36-106 15,35 35-31,0-35 15,1-71 1,34 18 0,19 70-1,-19 54-15,54-19 16,52 36 0,-17 71-1,-70 35 16,-72 0-15,-34-53 0,-36 0-1,53-36-15</inkml:trace>
  <inkml:trace contextRef="#ctx0" brushRef="#br0" timeOffset="27478.28">26899 8396 0,'0'0'0,"0"18"16,0-1 0,18-17-1,17 0 16,-17 0-31,52-17 16,-34-1 0,-1 0-1,0-17 1,-35 18 0,0-36-1,-70 35 1,17 18-1,17 18-15,-34 17 16,-1 18 0,54 17-1,52 1 17,0-53-32,36-18 15</inkml:trace>
  <inkml:trace contextRef="#ctx0" brushRef="#br0" timeOffset="27739.8">27658 8326 0,'0'0'0,"-18"0"16,-70-18-1,35 18 1,18 0-16,-36 18 15,18 87 17,71-69-32,35 17 15,-18-18-15,53 0 16,71-17 0,-53-54-1</inkml:trace>
  <inkml:trace contextRef="#ctx0" brushRef="#br0" timeOffset="30473.29">4233 10107 0,'0'0'0,"-17"-18"16,17 36 15,0 17-16,0-17-15,0 17 0,0 36 16,0 35 15,0-18-31,0-35 16,0-36 0</inkml:trace>
  <inkml:trace contextRef="#ctx0" brushRef="#br0" timeOffset="30840.7">4480 10195 0,'0'0'0,"-17"0"31,-1 18-15,18 0-16,0 17 15,18 18 1,35 17 0,-1-52-1,19 0 1,-18-54 15,-35-17-15,-18 36-16,-71-54 15,53 54 1,-17 17-16,-18-18 16,-17 18-1,34 35 1,54-17 0</inkml:trace>
  <inkml:trace contextRef="#ctx0" brushRef="#br0" timeOffset="31240.76">4974 10195 0,'0'0'0,"18"0"0,-1-17 31,1 17-15,-36 17-1,-34 71 17,52-52-17,52 34 1,-34-70-16,0 0 16,70-17-1,-35-19 1,-36 1-1,-17 17-15,0-34 16,-105-1 15,52 35-15,-18 18 0,36 18-1</inkml:trace>
  <inkml:trace contextRef="#ctx0" brushRef="#br0" timeOffset="31957.88">5450 10195 0,'0'-35'15,"0"70"1,18-88 15,0 53-31,-1 18 0,-17 0 16,36 35-1,-19-1 1,-17-16-16,0-19 16,0 1-16,-35 17 15,17-35 1,18-17-1,0-36 1,18-35 0,17 35-1,18-18 17,-18 71-17,-17 35 1,0 1-16,-1 34 15,-17-17 1,18-18 0,-18-52 15,18-1-31,-1-17 16,19-36-1,-1 18 1,0 53-1,0 53 17,-17-35-32,-18 0 0,0 52 31,0-35-31</inkml:trace>
  <inkml:trace contextRef="#ctx0" brushRef="#br0" timeOffset="32374.57">6068 10160 0,'0'0'16,"0"-18"-16,-18 1 0,18-1 16,18 36 15,-18-1-31,35 36 15,-17 18 1,-1-1 0,-17-52-1,0 0 1,-17-18 0,34-89-1,1 37 1,17-1-1,1 17 1,-19 19-16,18 17 16,1 35-1,-19 18 1,-17 0 0,0-36-16,0 36 15,0-35 1</inkml:trace>
  <inkml:trace contextRef="#ctx0" brushRef="#br0" timeOffset="32824.78">6914 10125 0,'18'-36'15,"-36"72"-15,36-89 0,-36 35 0,1 1 16,-18-19 0,-54 36-1,19 18 1,17 17-1,70 36 17,54-36-17,-36-17-15,142 35 47,-142-36-47,-35 1 16,-35 17-1,-71-17 1,-35-18 0,70-18-1,36-17-15</inkml:trace>
  <inkml:trace contextRef="#ctx0" brushRef="#br0" timeOffset="33074.44">6720 9825 0,'0'0'0,"18"-18"0,-18 1 16,18 17 15,-18 17-31,17 71 16,1-52 0,0 122-1,17 1 1,-35-18-1,0-70 1,0-54-16,0 19 16</inkml:trace>
  <inkml:trace contextRef="#ctx0" brushRef="#br0" timeOffset="35376.74">3951 10707 0,'-18'0'0,"36"0"0,-71 0 31,71 0 16,141 35-32,-71-35 1,18 0-16,193-18 16,107-17-1,-177 35-15,301-35 16,175-18-1,-370 53 1,-211-18-16,87 18 16,-175 0-1,-19 0 1,-34 0 0,-19 0-1,1 0 1,18 0 15,-1 0 0,0 0-15,36 0 78,0-17-79,-1 17-15,18 0 16,1 0 0,-19 0-1,36 0-15,-35 0 0,17-18 16,0 0-1,-17 18 1,0-17 15,-1 17-15,1-18 0,0 18-1,-18-18 1,0 1-1,0-18 1,0-18 0,-18 0-1,18 17-15,0-34 16,0 35-16,-18-71 16,18-35-1,-17 35 1,17 35-1,-18 36 17,18 17-32,0 1 31,0-1-15,18 0-1,-18 1 1,-18 17 62,-35 0-47,18 0-31,-18 0 16,0 0-1,0 0-15,-70 0 16,-36 0-16,-123 17 31,88-17-15,-318 18 0,424-18-1,0 0-15,-89 18 16,19-18-1,87 17-15,-123 1 16,-71 0 15,213-18-15,-37 0-16,1 0 16,0-18-1,0 18 1,-53 18 15,70-1-15,36-17-1,0 0 1,-18 18 0,17 0 15,19-18-31,-1 0 62,0 0-30,1 0-1,17 17-31,-18 1 15,18-1-15,-17 19 16,-19 34 15,19-34-31,-19 69 16,1 72 15,17-142-31,18 89 16,-17-54-1,17 1 1,0-18 0,0-36-16,17 36 15,1-18 1,17 1 0,-17-19-1,0-17-15</inkml:trace>
  <inkml:trace contextRef="#ctx0" brushRef="#br0" timeOffset="38810.25">4410 12188 0,'0'0'0,"0"-35"15,17 0 1,54-18-1,-1-18 1,19 36 0,-19 53-1,-17 70 1,-53-53-16,0 71 16,-70 35-1,-19-70 1,54-54-1,-35 19-15,-19-19 16,54-52 15,53-18-15,35 0 0,70 36 15,-52 34-31,-1 18 15,1 36 1,-36-53 0,-17 17-1</inkml:trace>
  <inkml:trace contextRef="#ctx0" brushRef="#br0" timeOffset="39410.51">5151 12012 0,'0'0'0,"0"-18"0,-18 1 16,18-36-1,0 35 1,18 36 0,17 70-1,-18 71 1,1-53 0,-18 52 15,0-140-31,0-36 31,0-17-31,35-71 31,-17 53-31,17-35 16,36 0 0,17 106 15,-88 35-31,-18-36 15,-52 71 1,-1-17 0,18-71-1,89-18 17,-1 18-17,35 0 1,-34 18-16,52 17 0,-35 18 15,-18 0 1</inkml:trace>
  <inkml:trace contextRef="#ctx0" brushRef="#br0" timeOffset="40645.11">13564 11518 0,'-17'-17'0,"-1"-1"16,0 0-1,1 18-15,34-70 32,54 34-17,-1 19 1,-17 17 0,18 35 15,-71-17-31,0 70 15,-35-35-15,-1 0 32,19-18-32,-54 0 15,36-17 17,53-18-32,34-18 15,54 18 1,18 18-1,-71 17 1,-18 18 0,-53 0-1,-158 0 1,52-53 0,-34-18-1,87-35 1,71 18-1</inkml:trace>
  <inkml:trace contextRef="#ctx0" brushRef="#br0" timeOffset="41144.93">13847 11377 0,'105'-53'15,"-210"106"-15,246-123 0,-141 52 0,17 18 16,1 18-1,0 52 1,-1 1 0,36 193 31,-53-246-47,0-1 0,0 19 15,35-107 32,-17 36-47,0 0 16,17 17-16,0-35 15,36 0 1,-54 53 0,-34 53-1,-54 0 1,18-18-1,18-17-15,0 17 16,17-35-16,53-17 31,106-1 1,-105 18-32,-1 18 15,0 17-15,1-18 0,17 89 16,-36-70-1</inkml:trace>
  <inkml:trace contextRef="#ctx0" brushRef="#br0" timeOffset="42396.7">21467 11271 0,'-18'-35'16,"36"0"15,-1-1-31,18-17 16,-17 36-16,17-18 16,54-1-1,16 19 1,-34 70 15,-53 17-15,-71 89-1,0-106 1,17-18-16,-87 53 16,0-35-1,87-35 1,19-36-1,70-35 1,35 0 0,-18 53-1,-34 0-15,16 36 16,-16 17 0,-1-1-1,-35-34 1,18-18-1,-1-18-15</inkml:trace>
  <inkml:trace contextRef="#ctx0" brushRef="#br0" timeOffset="42499.88">21996 11307 0,'0'0'0</inkml:trace>
  <inkml:trace contextRef="#ctx0" brushRef="#br0" timeOffset="42818.55">21978 11324 0,'18'0'0,"-18"18"16,0-1 15,17-17 0,-17 18-15,18-18-1,0 0 1,-18 18 0,0-36 30,17 18-14</inkml:trace>
  <inkml:trace contextRef="#ctx0" brushRef="#br0" timeOffset="43466.89">22613 11077 0,'-53'-88'32,"106"176"-32,-141-211 15,35 105 1,18 18-16,-18 0 15,-18 35 1,36 1 0,0-1-1,17 0 1,18-17 0,-18-1-1,18 1-15,18 0 16,-18 17 15,0-17-31,0 17 16,0 18-1,0-18 1,0-17 0,18-18 30,17 0-30,-17-18-16,87 1 31,-69-1-31,-1 18 16,18 0-16,0 35 16,-36 0-1,-17 36 1,-53-18 15,-17-18-15,17-35-1,18 0-15,-36 0 16,36-17 0</inkml:trace>
  <inkml:trace contextRef="#ctx0" brushRef="#br0" timeOffset="44046.59">22931 11130 0,'0'0'0,"0"-18"0,0 1 0,0-18 16,17-36 0,-17 89-1,18 35 1,-18-36-16,17 124 16,-17-52-1,0 34 1,-17-70-1,17-18 1,17-70 0,1 0-1,53-54 1,-1 1 0,18 53-1,-70 53 1,-18 17 15,-88 35-15,35-34-1,18-36 17,52 0-32,19 0 15,52 35 1,18 18-1,-71-35 1,18 34-16,-18-16 16</inkml:trace>
  <inkml:trace contextRef="#ctx0" brushRef="#br0" timeOffset="44948.88">27129 10777 0,'0'-35'16,"0"53"15,0 17-31,-18 18 16,18-18-16,0 106 31,-18-88-31,18 88 16,0-105-1,0-1-15,0 18 0</inkml:trace>
  <inkml:trace contextRef="#ctx0" brushRef="#br0" timeOffset="45843.05">27746 10901 0,'0'0'0,"-18"-35"0,1-18 16,-1-18 0,18 36 15,0 52-31,0 160 31,-35 52-15,35-176-1,0 0-15,-18 35 16,18-70 0,0 17-1,18-53 1,-18 1-16,70-54 15,36-70 17,-71 106-32,1 17 0,17-35 15,-18 53 1,-70 36 0,-1-1-1,1-18 1,-18 36-16,-17 0 31,34-17-15,19-36-1,34-18 1,19 0 0,34 1-1,36 52 1,-71-17-1,36 52 1,-36 18 0,-35-70-1,-18-36 17</inkml:trace>
  <inkml:trace contextRef="#ctx0" brushRef="#br0" timeOffset="50634.75">3828 10636 0,'0'18'47,"0"0"-31,0-1 0,0 1-1,0-1 1,17 1-1,1 0 1,35 17 0,-36-17-1,1-18-15,17 0 16,18 0 0,-17-18 15,-1 0-16</inkml:trace>
  <inkml:trace contextRef="#ctx0" brushRef="#br0" timeOffset="67889.35">13317 12330 0,'0'0'0,"0"-18"16,71 18 15,35 0-31,105-35 16,1 17-1,106 0 1,-71-17 15,-177 35-31,18 0 16,-141 18 15,18-18-31,-106 17 16,-106 19-1,53-19 1,88-17-16,-106 18 15,-105 17 1,229-35 15,105 0-31,89 0 16,141-17 0,106-19-1,0 1 1,-159 35 15,-124-18-31,1 18 16,-142 18-1,-193 17 1,-107 1 0,124-1-1,0-18 1,159-17-1,265-17 1,158-36 0,-71 18-1,-140 35-15,123-36 16,-18 19 15,-229 17-31,-106 0 16,-176 35 15,-53-17-15,229-18-16,-53 17 15,106-17 17,71 0-32,17-17 0,89-1 15,70 0 1,-88 1-1</inkml:trace>
  <inkml:trace contextRef="#ctx0" brushRef="#br0" timeOffset="69808.56">0 12594 0,'0'0'0,"0"-35"0,0 17 15</inkml:trace>
  <inkml:trace contextRef="#ctx0" brushRef="#br0" timeOffset="69989.55">0 12047 0,'0'0'0,"18"-17"0,-1 17 0,89 0 16,-88 0-16,35 35 16,-18 18-1,-35-35-15,18 34 16,-71 1 0,17-35-1</inkml:trace>
  <inkml:trace contextRef="#ctx0" brushRef="#br0" timeOffset="70722.82">635 12118 0,'0'-18'0,"0"36"0,0-53 16,0 17-16,53 18 31,-53 53-15,0-35-16,70 228 31,-52-193-31,0-17 16,-1 70-16,1-18 15,0-35 1</inkml:trace>
  <inkml:trace contextRef="#ctx0" brushRef="#br0" timeOffset="70890.84">776 12330 0,'-18'-106'16,"36"212"-16,-53-265 0,0 35 16,35 19-1,0 87-15,70-53 16,18 36 0,-52 17-16,140 18 15,-88 36 1,-35 70-1</inkml:trace>
  <inkml:trace contextRef="#ctx0" brushRef="#br0" timeOffset="71041.67">882 12365 0,'-18'0'0,"36"0"0,-53 0 16,17 0-1,18-35 1,53-18-1,35-18 1,0 36 0</inkml:trace>
  <inkml:trace contextRef="#ctx0" brushRef="#br0" timeOffset="71272.89">1305 12136 0,'-17'0'15,"34"0"-15,-34-18 32,34 0-17,19 1 1,-1-1 0,35-17-1,54-18 1,-89 35-16,18 1 15,-18 17-15</inkml:trace>
  <inkml:trace contextRef="#ctx0" brushRef="#br0" timeOffset="71472.84">1499 11977 0,'-17'0'0,"34"0"0,-52 0 16,-18 0 15,53 17-16,0 1-15,35 106 32,-17-19-32,17 36 15,-35-52 1,18-54 0,0 18-16</inkml:trace>
  <inkml:trace contextRef="#ctx0" brushRef="#br0" timeOffset="71874.55">2081 11924 0,'0'0'0,"18"-18"0,-18 1 15,-35 34 1,-53 71-1,-18 142 17,176-72-1,-17-140-31,0 0 0,106-1 16,-18-52 15,-106-35-16,-158-1 17,-1 36-32,71 17 15,-17 0 1,105 1 0,-17 17-1,52-18-15,18 1 16</inkml:trace>
  <inkml:trace contextRef="#ctx0" brushRef="#br0" timeOffset="72309">1393 13088 0,'18'-35'16,"0"17"-16,-1 0 16,-17 1-1,18 34-15,-18 36 16,18 36 0,-18-36-1,0 88 1,17 106-1,1-177 1,17 1 0</inkml:trace>
  <inkml:trace contextRef="#ctx0" brushRef="#br0" timeOffset="72674.53">1288 13758 0,'0'0'0,"0"-35"15,35 0 1,-17 35 0,17-18-16,35 36 31,19 17-16,-19 0 1,-52-35 0,17 0-1,-17-17-15,17-19 16,-17 19 0,17-36-16,0-18 15,-17 36 1,-18 53-1,-53 70 1,0-18 0</inkml:trace>
  <inkml:trace contextRef="#ctx0" brushRef="#br0" timeOffset="73206.88">1235 14852 0,'-18'0'0,"36"0"0,-54-35 15,36 17-15,-17-17 32,34 105-1,-17-52-31,18 17 0,17 106 15,-35-105-15,36 52 16,-36-53-16,17 18 16,1-18-1,0-35 1</inkml:trace>
  <inkml:trace contextRef="#ctx0" brushRef="#br0" timeOffset="73372.85">1217 15011 0,'-35'-106'15,"70"212"-15,-123-353 16,88 159 0,53-1-1,-18 54-15,53-18 16,-17 36 0,-18 17-16,17 0 15,-34 0-15</inkml:trace>
  <inkml:trace contextRef="#ctx0" brushRef="#br0" timeOffset="73511.05">1358 14922 0,'-35'36'0,"70"-72"0,-88 107 15,53-89 1,18 1 15,35-19-15,-36 19-16</inkml:trace>
  <inkml:trace contextRef="#ctx0" brushRef="#br0" timeOffset="74311.87">1552 14834 0,'18'0'0,"-36"0"0,36 18 47,-18 17-32,17 18 1,-17-18-16,18 18 16,17 36-1,36-54 17,0-53-17,-19-17 1,-34 17-16,0-88 15,-36 1 1,0 52 0,1 53 15,17 35-15,0-17-16,35 87 15,18-34 1,0-53-1,17-18 1,1-53 0,-18-53-1,-53 18 1,0 52 0,-53-140-1,35 141 1,1-1-16,-1 36 15,18 53 1,0 53 0,18-18-1,17 36 1,36-71 0,17-36-1,-18-70 1,-34-35-1,-19 53 1,-17-88-16,-53-36 16,0 71-1,36 52 1,-1 36-16,0 53 31,54 88-15,17 18-1,0-53 1,0-36 0,-36-70-1</inkml:trace>
  <inkml:trace contextRef="#ctx0" brushRef="#br0" timeOffset="74831.84">2875 14287 0,'0'0'0,"-18"-17"16,-34-18 0,52-36-1,88 0 1,18 19-1,52-1 1,-34 17 0,-107 19 15,-140 70-15,88-36-1,-53 36 1,52 53-1,36 35 1,71 141 15,-54-229-31,19 53 16</inkml:trace>
  <inkml:trace contextRef="#ctx0" brushRef="#br0" timeOffset="75032.61">3351 14323 0,'0'0'0,"0"35"47,18 0-32,0-17-15,-1 35 16,-17-35-16,18 34 15,17-16 1</inkml:trace>
  <inkml:trace contextRef="#ctx0" brushRef="#br0" timeOffset="75158.89">3316 14164 0,'0'0'0,"0"-18"0,-18-35 16,18 36-16,18 34 31</inkml:trace>
  <inkml:trace contextRef="#ctx0" brushRef="#br0" timeOffset="75910.61">3563 14340 0,'0'0'0,"-53"-17"31,53-1-31,0 0 16,35 54 15,-17-19-31,0 36 16,35 71 15,-53-107-31,0-52 31,0 18-31,0-54 16,17-35-1,1 18 17,0 70-32,17 18 15,-18 18-15,-17 0 16,71 123 15,-71-124-31,0 1 16,18-18-1,-18-18-15,0-17 16,17-53 0,36-18-1,0 53 1,35 106 15,-70-35-31,17 70 16,-17-35-1,-1-53 1,36-71 31,-35 36-47,0-36 0,-1 36 15,19-71 1,-36 71 0,17 35-16,-52 35 31,35-17-31,-18 0 16,18 17-16,0 53 15,18-35 1,53 0-1,52-36 1</inkml:trace>
  <inkml:trace contextRef="#ctx0" brushRef="#br0" timeOffset="77559.05">3193 15399 0,'0'0'16,"17"-36"-16,19-34 16,-1-1-1,-18 36-15,-17-35 16,-52 17-1,-72 106 1,-35 52 0,71 1-1,35 53 1,88-36 0,71-70-1,-17-53 1,34-35-1,-88 35 1,-123 53 0,-71 53-1,53 17 17,89-70-17,70 0 1,88-71-1,35-17 1,-88-18 0,-17 0-1,-89-35 1,-17-35 0,35 52-1,18 1 1,52 52-1,-17 88 1,-35-17 0,-1-17-1,1 34-15,-18 1 32,0-54-1,0-52-31,0-18 15,0-17 1,53-36 0,53 35 15,-88 71-31,-1 18 0,1 0 16,-1-1-16,-17 36 15,0 18 1,-35-36-1,35-88 17,18 35-17,-1-52 1,54-36 0,0 53 15,-54 53-31,-17 53 31,0-35-31,0 17 16,0-17-1,35-1 1,-17-52 15,0 17-15,-18 1-16,17-36 15,1-18 1,0 54 0,-1 34-1,19 71 17,-36-35-17,35 71 1,-18-18-1,1-36 1,-18-52-16,0 17 16,-18-70 15,18 17-31,-17-70 16,-18-71-1,17 36 1,36-1-1,34 89 1,-16 35 0,-19 35-1,19 18 1,-19 53 0,-34-18-1,-36-35 1,17-53-1,19 0-15,-36-123 32,53 87-32,18-69 15</inkml:trace>
  <inkml:trace contextRef="#ctx0" brushRef="#br0" timeOffset="77746.57">4198 15099 0,'18'0'0,"-36"0"0,53-35 15,-17 35-15,-18-18 16,18 36 31,-18-1-47,35 54 15,18 35 17,-18 17-17,-17-88-15</inkml:trace>
  <inkml:trace contextRef="#ctx0" brushRef="#br0" timeOffset="78531.69">4692 15152 0,'0'0'0,"0"-18"0,-35 1 15,-1 17 1,19 0-1,-1 17-15,-17 1 16,35-1-16,0 54 16,17 0 15,19-36-15,-1-18-16,53-17 15,-35-35 1,0-18-1,-53-17 1,-53 17 0,0 18-1,-17 17 1,34 36 0,36-1-1,0 1-15,36-1 16,52-17-1,0-17 1,-35-18 0,-35 35-1,35-71 17,-36 53-32,-17 36 46,18-18-30,-1 0 0,19-35-1,-19 35 1,1-18 0,-36 36-1,1 17 1,-1 71-1,53 0 1,1-53-16,69 141 31,19 35-15,-124-176 0,-35-53-1,-36-35 1,18-1-16,-141-105 31,141 106-31</inkml:trace>
  <inkml:trace contextRef="#ctx0" brushRef="#br0" timeOffset="79001.48">5345 15064 0,'-18'0'15,"36"0"-15,-54 0 0,36-18 16,18 0-1,0 18 1,17 0 0,18 0-1,17-17 17,-52 17-32,-18-18 0,0-17 15,-35-1 1,17 36-16,-35-17 15,-35 34 1,35 36 15,35 0-31,18 53 32,159-18-1,-106-88-31,-18 0 0</inkml:trace>
  <inkml:trace contextRef="#ctx0" brushRef="#br0" timeOffset="79659.45">5697 14993 0,'0'0'0,"0"-18"0,-53 1 31,71 17 16,0 0-47,70-18 31,-35 0-31,-18 1 16,18-18 0,-35 17-1,-1 0-15,-17 1 16,0-1-16,-35 0 15,-36 18 1,36 18-16,-18 17 16,-17 53-1,52-17 1,18-53-16,18 52 16,158-34 15,-141-36-31,18-18 15,0 0-15,-18 1 16,36-54-16,17-35 31,-35-17-15,-18 35 0,-17 35-1,-18 35 1,-53 89 15,36-54-31,17 18 16,0-17-16,105 70 31,-69-70-31,52 35 16,-88 0-1,-106 0 1,-70 17-1,70-52 1</inkml:trace>
  <inkml:trace contextRef="#ctx0" brushRef="#br0" timeOffset="91064.45">13300 10777 0,'0'-17'16,"-18"-1"-16,36 53 0,-54-88 15,36 36-15,0-18 16,18 17-16,0-17 16,17 17-1,0 36 1,1 35 15,-19 17-15,-17-17-1,0 18 1,-17-36 0,-1-35-1,18-18-15,0-17 16,0 17-16,0-52 16,18 34-16,17-52 15,53-53 16,-53 123-31,1 18 16,16 53 0,-34 36 15,-18-72-31,0 36 0,-18-18 16,1 1-1,17-72 32,35 1-31,-35 0-16,35-36 15,-17 54-15,17-36 16,1 17 0,-1 54-1,0 70 1,-17-17-1,-1-1 1,-17-17 0,0-35-1</inkml:trace>
  <inkml:trace contextRef="#ctx0" brushRef="#br0" timeOffset="91428.45">14076 10495 0,'0'0'0,"0"-18"0,-53 36 31,0 35-15,35-35-16,1 35 15,17 17 1,35-17-1,36-18 1,-19-17 0,1-53-1,0-1 1,-53-16 0,0 34-1,-17-35-15,-36-18 31,0 36-15,18 17-16,-1 36 16</inkml:trace>
  <inkml:trace contextRef="#ctx0" brushRef="#br0" timeOffset="92386.85">14658 10495 0,'0'0'0,"18"0"15,-18-18 1,-18 18 0,0 0-1,18-17 79,0-1-47,0 1-31,-17 17-1,-1-18-15,-53 18 31,1 35-15,52-35-16,-17 35 16,0 1-1,88 17 17,0-18-32,17-17 15,36 17 1,-36 0-1,-70-17 1,-17 17 0,-54-17-1,1-1 1,34-17-16,-34-17 16,-1-19 15,36-16-16</inkml:trace>
  <inkml:trace contextRef="#ctx0" brushRef="#br0" timeOffset="92701.4">14834 10231 0,'53'-71'15,"-35"71"-15,-89 71 0,159-177 16,-52 159 15,-36-18-15,0 106 0,0-88-16,-18 88 31,18-70-16,0-36-15,18 53 16,-1-70-16,36-1 16,-17-17-1,17-35 1</inkml:trace>
  <inkml:trace contextRef="#ctx0" brushRef="#br0" timeOffset="92881.31">14834 10442 0,'0'0'0,"-17"-35"16,52 17-1,0 1 1,53-1-16,18 0 31,-70 18-15,-19 0-16</inkml:trace>
  <inkml:trace contextRef="#ctx0" brushRef="#br0" timeOffset="96299.53">21114 10089 0,'0'-17'63,"0"-1"30,0 1-61,0-1-17,17-17 1,-17-1 0,18 1-1,-18 17-15,53-17 31,-35 35-15,17 18-16,0 105 31,-35-87-15,0-1-16,0 0 16,-35 53-1,17-35 1,-17-35-1,35-1-15,-18-17 16,1-17 0,17-54-1,17-52 1,36-36 0,18 88-1,17-17 1,-17 106-1,-36 35 1,-18 35 0,-17 18-1,-17-36 1,-1-52 15,18-18 0,0-18-31,18-34 16,35-54 0,-18 35-1,53 18 1,-35 53 0,-35 35-16,-1 18 15,-17 36 1,0-19-1,-17 1 1,17-54 0</inkml:trace>
  <inkml:trace contextRef="#ctx0" brushRef="#br0" timeOffset="96699.47">22031 9860 0,'0'0'0,"18"-18"15,-1-34 1,-34 69 0,-19 1-1,-17 52 1,36 19 0,34-36-1,19 17 1,-1-35-1,18-17 1,-35-36 0,-1 1-16,1-36 15,-18-35 17,-18-18-17,-35 35 1,18 36-1,17 35-15,-17 0 16,53 0 0,35 18-1,-18-18-15</inkml:trace>
  <inkml:trace contextRef="#ctx0" brushRef="#br0" timeOffset="97169.07">22542 9825 0,'0'0'16,"-17"0"-1,-1 0 1,1 0 0,-1 0-1,0 0-15,-88 70 31,89-52-31,-18 35 16,35 53 15,17-89-31,36 1 16,-18-18 0,54-53-1,-54-17 1,-18-1-1,1-158 17,-18 105-17,0 71-15,0 124 47,0-36-47,0 124 16,0-71-1,0 36 1,18-71 0</inkml:trace>
  <inkml:trace contextRef="#ctx0" brushRef="#br0" timeOffset="97833.64">22772 9984 0,'0'0'0,"17"0"0,1-18 15,0-17 1,-1 17 0,1-17-1,35-1 17,0-16-17,0-1 1,-53 35-1,-71 36 1,1-1 0,-1 1-1,53 0-15,-34 17 16,34 18 0,0-36-16,18 36 15,18 18 1,0-53-1,34-1-15,-16 1 16,-1-18-16,18-18 16,53-17-1,17-71 17,-105 71-17,35-36-15,-18 1 16,-17 34-1,-36 1 1,-17 53 0,17 35-1,18 0 1,35 17 0,18 1-1,-53-1 1,0-52-1,-17 0-15,-36-1 16,-18-17 0,18-35-1,53 0 1</inkml:trace>
  <inkml:trace contextRef="#ctx0" brushRef="#br0" timeOffset="98049.68">23424 9419 0,'18'-35'0,"-36"70"0,54-88 16,-36 71-1,0 0-15,0 34 16,17 54 0,1 0-1,-18-53-15,18 53 16,-18 17-1,-18-34 1,18-72 0</inkml:trace>
  <inkml:trace contextRef="#ctx0" brushRef="#br0" timeOffset="98216.32">23407 9860 0,'0'0'0,"-18"-35"0,18 0 15,0-18 1,53 0 15,-35 35-31,88-17 16,-71 35-16</inkml:trace>
  <inkml:trace contextRef="#ctx0" brushRef="#br0" timeOffset="99817.12">25876 9913 0,'18'18'0,"-18"17"47,0-17-47,18 17 32,-18-17-32,17 17 15,54 0 16,-54-35-31,36 0 16,0-35 0,-18-18-1,18-88 1,0-36 0,-17-87 15,-19 158-16,-17 53-15,0 35 0,0-17 16,-35 88 0,17 35-1,1-35 1,-1 71 0,18-54-16,0 54 15,18 34 1,17-52-1,18-53 1,-18-53 0,36-35-1,-1-53 1,-17 35 0,-53 17-16,35-16 15,-17 16 1,-18 54 31,0 0-32,18-18 1,-1 17 0,1-34-1,0 17-15,-1-18 16,1-35-1,0 35 1,-18-17 0,-36 17-1,1 36 1,-53 106 15,88-89-31,-18 0 16,36 18-1,-1-53-15,1 35 16,35-17 0,53-71 15,-53 18-15,-18-18-1,53-35 1,-53 17-1,36 36 1,-53 52 0,-18 19-1,-18 34 1,-17 18 0,-1-35-1,19-17 1,-1-36-1,36-18 1,17-35 0,106-123 15,-70 105-15,-1 18-1,-17 0 1,-35 53-1,-36 0 1,-35 53 0,18 0-1,53 35 1,-1-35 0,19-35-16,-1 35 15,-17 17 16,-36-52-31,-106 0 16,19-18 0,52 0-1</inkml:trace>
  <inkml:trace contextRef="#ctx0" brushRef="#br0" timeOffset="101284.4">27129 11800 0,'0'0'16,"17"0"-1,54-17 16,-36 17-31,106-18 32,-17 0-32,-71 18 15,35 0 1,0 0 0,-106 0-1,-140 18 1,16-18-1,-52 18 1,106-18 0,106 17-1,52-17 1,1 0-16,141 18 16,-71-18-1,70-18 16,-175 1-31,-19 17 0,1-18 16</inkml:trace>
  <inkml:trace contextRef="#ctx0" brushRef="#br0" timeOffset="101785.09">28840 10707 0,'0'-35'15,"0"17"-15,0 0 31,0 36-15,17 0 0,1 52-16,-18-17 15,17 0-15,1 70 16,17 54 0,-35-71-1,18-1 1,-18-52-1,0-35 1</inkml:trace>
  <inkml:trace contextRef="#ctx0" brushRef="#br0" timeOffset="102151.36">28822 11377 0,'0'0'0,"-18"0"16,1 0-1,-1 0-15,18 18 47,18-18-47,-1 17 16,36 19 15,-35-36-31,-1 0 0,36 17 16,-17-17-1,-19 0-15,36-17 16,-35 17 0,0-18-1,34-17 1,-34 17 0,-36 0-1,-52 71 1,-1 0-1,1-17-15</inkml:trace>
  <inkml:trace contextRef="#ctx0" brushRef="#br0" timeOffset="103455.35">23707 11307 0,'0'-18'31,"0"36"16,0-1-16,17-17-15,-17 18-1,18-36 48,0-35-32,-1 36-31,18-19 16,1 1-1,-19 35-15,19 18 31,-1-1-31,0 36 16,1 0 15,-19-35-15,1-1-16,-1-17 16,1-17-1,0-1-15,35-17 16,-18 0-1,-17-1 1,17 1 0,-35 53 15</inkml:trace>
  <inkml:trace contextRef="#ctx0" brushRef="#br0" timeOffset="104852.12">15240 11906 0,'-35'0'16,"17"0"15,18 18-15,0-36 46,0-17-46,0-53 15,0-18-15,0 53-16,0-88 15,-18 17 1,1 72-1,17 34 1,-18 0 0,1 54-1,-1 34 1,18-17 0,0-35-16</inkml:trace>
  <inkml:trace contextRef="#ctx0" brushRef="#br0" timeOffset="105339.84">15064 11395 0,'-18'-18'15,"18"0"1,0 36 15,-18 0-15,-17 35-1,0 0 1,17-36-16,0 1 16,18-1-1,18-52 1,35-35 0,0 17-1,18-71 16,-54 107-31,54-54 16,-36 89 0,18 52-1,35 89 1,-35-18-16</inkml:trace>
  <inkml:trace contextRef="#ctx0" brushRef="#br0" timeOffset="112107.75">7461 10389 0,'18'0'47,"-18"18"-47,35 17 15,0-17-15,54 35 16,69 88-1,-34 0 1,-54-70-16,89 105 16,141 71-1,35-35 1,18-1 0,17 1 15,-123-71-16,-123-70-15,140 70 16,142 35 0,-53-35-1,17-35 1,-140-53 0,140-18-1,-35-35 1,-123-35-1,-124 17-15,406-105 32,-247 17-17,-124 53 1,-87 35-16,34-35 16,-52 36-1,-1-1-15,19-17 31,-36 17-15</inkml:trace>
  <inkml:trace contextRef="#ctx0" brushRef="#br0" timeOffset="112391.47">13317 12241 0,'0'-17'0,"0"34"0,18-34 62,0 34-46,52 19-1,-17 17 1,-18-18 0,-17 18-1,-36 53 1,-87-1-1</inkml:trace>
  <inkml:trace contextRef="#ctx0" brushRef="#br0" timeOffset="113591.07">11571 12823 0,'0'0'0,"-35"-17"16,17-1-1,36 36 32,-18-1-31,17 1-16,19 17 15,70 18 1,-54-35 0,125 52-1,-107-52-15,1 0 0,264 35 32,-229-36-32,264 36 31,71-17-16,36-19 1,-178 1 0,125 17-1,-283-17-15,141-18 16,0 17 0,-123-17-16,335-17 15,-177-1 1,160-17-1,-36-36 17,-300 36-32,159-18 0,0-18 15,317-70 17,-476 106-17,159-18-15,-177 18 0,265-89 31,-264 72-31,105-37 16,-105 36-16,140-70 16,107-36-1,-177 71 1,35 0 0,-88 0-1,-70 35 1,-36 0-1,-17 35-15,17-35 16,18 0 0,0 18-1,-36 17 1,19 1 15,-19-1-15,19 18-1,-19 0-15,1-18 16,-1 18 0,-34 0 15,-36 18-15</inkml:trace>
  <inkml:trace contextRef="#ctx0" brushRef="#br0" timeOffset="113975">21149 11624 0,'0'0'0,"-18"-18"31,36 18 31,0-17-30,-1 17-32,1-18 15,52 0 1,-34 1-1,-1 34 1,0 54 0,-35 0-1,0 87 1,-70 36 0</inkml:trace>
  <inkml:trace contextRef="#ctx0" brushRef="#br0" timeOffset="115073.63">19808 12453 0,'0'0'0,"-17"-18"16,-18 1 0,52 17-1,36 17 1,229 19 15,-193-19-15,263 36-1,107 0 1,-300-35-16,193 17 16,-34-17-1,-159-18-15,123 0 16,247-18 0,-264 0-1,229-34 16,-248 34-31,-16 0 16,-1 1 0,-141-1-16,106-17 15,53-54 1,-35 1 0,-36 0 15,-17 0-16,-88 35 1,34-35 0,-69 53-16,52-54 15,-18 36 1,1-17 0,70-54-1,-70 71 1,-1 1-1,-17-1 1,-35 35 0,-1 0-1,19 18 1,17-17 15,-18-1-15,-17 18 15,-36 0-15,-17 0-1,17 0 1</inkml:trace>
  <inkml:trace contextRef="#ctx0" brushRef="#br0" timeOffset="115473.2">26000 11324 0,'0'0'16,"-18"0"-16,0-17 15,18-1 17,18 18-17,0 0 1,17 0-16,18 0 16,53 0 15,-89 0-31,1 18 0,17-18 15,1 0 1,-36 52 0,-18-16-1,-53 70 1,36-71 0</inkml:trace>
  <inkml:trace contextRef="#ctx0" brushRef="#br0" timeOffset="123143.66">14658 13952 0,'-18'-17'31,"18"-1"-31,36 0 16,-19 1-1,-17 34 17,-17-17-17,-54 53 1,18-17-1,18-19-15,-53 1 32,70-18-32,-17 0 15,35-18-15,0 1 0,0-72 16,53 19 0,35-18-1,0 70 1,-35 53-1,-53 124 1,-71 70 0,-52 1 15,-18-54-15,35-105-1,106-89 1,18-123-1,70-36 1,0 107 0,18 35-1,-18 70 1,-35 53 0,-18-35-1,-17-18-15,35-17 16,-18-18-16</inkml:trace>
  <inkml:trace contextRef="#ctx0" brushRef="#br0" timeOffset="123443.4">14993 14199 0,'0'-53'16,"0"106"-16,0-141 16,-18 70-16,-17 71 15,17-17 1,1 69-1,70 19 1,-18-89 0,53-17-1,-70-18-15,35-18 16,0-35 0,-53 18-16,0-36 15,-36 1 1,-16 17-1,-19 53 1,53 18 15,1-18-31,17 17 0</inkml:trace>
  <inkml:trace contextRef="#ctx0" brushRef="#br0" timeOffset="123729.49">15258 14058 0,'0'0'0,"17"-17"0,-17-19 16,18 1-1,17 17 1,-17 36 15,-18 0-31,-35-1 16,-1 1-1,19 0-15,-72-36 32,89 0-17,0 1 1,36-1 0</inkml:trace>
  <inkml:trace contextRef="#ctx0" brushRef="#br0" timeOffset="123917.24">15575 13794 0,'0'0'0,"0"17"0,-18 1 16,1 35-1,17-36-15,-18 54 16,1 35-1,17 17 1</inkml:trace>
  <inkml:trace contextRef="#ctx0" brushRef="#br0" timeOffset="124194.33">15734 14217 0,'35'-35'15,"-70"70"-15,88-88 16,-71 71 0,18-1-16,-17 1 15,-19 17 1,19-17 15,-1-18-31,18-18 0,-18 1 16,18-36 15,18 35-15,0 36-1</inkml:trace>
  <inkml:trace contextRef="#ctx0" brushRef="#br0" timeOffset="124480.63">14640 13970 0,'0'0'0,"-88"-35"16,264 123 15,36 18-15,-88-53-1,317 141 1,-300-124-16,123 71 16,1 0-1</inkml:trace>
  <inkml:trace contextRef="#ctx0" brushRef="#br0" timeOffset="124659.5">15522 13847 0,'0'0'0,"-53"35"0,-211 282 31,140-176-31,-158 212 0,-88 71 31,176-195-31,-36 0 0</inkml:trace>
  <inkml:trace contextRef="#ctx0" brushRef="#br0" timeOffset="126160.24">23283 13423 0,'0'0'0,"18"0"15,-18-17 1,-18 34-1,1 18 1,-36 18 0,-35 18-1,17-36 1,36-35-16,-71 0 31,18-53-15,52 18-16,72-71 31,70 36-15,52 52-1,-105 36-15,0 17 16,35 106 0,-88-70-16,-35 52 15,-106 53 1,17-87-1,54-36-15,-54-1 16,1-16 0,123-54-1,35-35 1,89 0 0,-18 53-1,-36 36 1,-52-19-16,35 36 15,35 0 1</inkml:trace>
  <inkml:trace contextRef="#ctx0" brushRef="#br0" timeOffset="126495.84">23671 13617 0,'-35'-35'16,"70"70"-16,-105-88 0,35 53 16,-18 53-1,35 35 1,0 18 0,36-18 15,0-35-31,17-35 15,18-18 17,-36 0-17,1 0-15,0 0 16,-71 18 0,-18-18-1,36 0 1</inkml:trace>
  <inkml:trace contextRef="#ctx0" brushRef="#br0" timeOffset="126634.21">23372 13864 0,'35'-70'16,"-70"140"-16,105-193 0,18 34 15,53-16 1,-35 52 0,141 35 15</inkml:trace>
  <inkml:trace contextRef="#ctx0" brushRef="#br0" timeOffset="126961.26">23001 13406 0,'-35'35'31,"70"-70"-31,-53 105 0,54-35 0,34 18 0,230 247 31,-212-229-15,89 70-16,-107-71 15,107 71 1,-124-105-16</inkml:trace>
  <inkml:trace contextRef="#ctx0" brushRef="#br0" timeOffset="127143.13">23795 13370 0,'-35'0'0,"70"0"0,-229 141 16,123-70-16,-87 123 31,69-88-31,-158 247 16,177-230-16,-36 71 15</inkml:trace>
  <inkml:trace contextRef="#ctx0" brushRef="#br0" timeOffset="127580.33">24624 13600 0,'-18'0'16,"1"0"-1,17 17 32,-18 1-31,0-18-16,1 17 16,-89-34 15,88-18-16,53-18 1,-17 53-16,35-18 16,-18 18-1,-17 0-15</inkml:trace>
  <inkml:trace contextRef="#ctx0" brushRef="#br0" timeOffset="127780.2">24836 13529 0,'0'0'0,"0"18"0,0 35 15,-18 35 1,-35 88-1,-18 18 1</inkml:trace>
  <inkml:trace contextRef="#ctx0" brushRef="#br0" timeOffset="128079.5">25082 14111 0,'0'0'0,"18"0"16,-18 18 0,-18-18-16,-17 0 15,0 17 1,0 1-16,-36 0 16,1-18-1,34-36 1,19 1-1,34 0 1,19 17 0,34 1-1,1 17 1</inkml:trace>
  <inkml:trace contextRef="#ctx0" brushRef="#br0" timeOffset="132012.81">12488 11589 0,'-17'35'0,"-1"18"0</inkml:trace>
  <inkml:trace contextRef="#ctx0" brushRef="#br0" timeOffset="132121.31">12418 11871 0,'0'18'0,"0"-36"0,0 71 15,0-35 1,17-1-16,1 36 16,0-18 15</inkml:trace>
  <inkml:trace contextRef="#ctx0" brushRef="#br0" timeOffset="134183.04">4392 16175 0,'0'35'0,"0"-70"0,-18 88 15,18-36 1,36-17-16,-1 18 16,-17-18-16,52 53 15,36 53 1,-35 0-1,52 35 1,36-18 0,-71-88-1,106-35-15,71-17 16,211-71 0,229-71 15,-616 124-16,69-18 1,-158 0 0</inkml:trace>
  <inkml:trace contextRef="#ctx0" brushRef="#br0" timeOffset="134432.49">6579 16281 0,'0'0'0,"0"-18"15,18 18 17,0 18-17,-1-1-15,36 19 32,-18-19-32,36 19 0,17 34 15,-17-17 16,-54-35-31,-34 87 16,-36-16 0,-18-19-16</inkml:trace>
  <inkml:trace contextRef="#ctx0" brushRef="#br0" timeOffset="135564.54">7743 16404 0,'0'0'15,"-17"0"17,17-17-17,0-1-15,0 0 16,0 1-16,0-1 16,-53-17 15,-35 52-16,-36 72 1,54-19 0,52 36-1,106 0 17,-52-106-32,52 0 15,-53-18-15,18 0 16,17-70-1,-70-70 17,-17 140-32,-1-17 15,1 35 1,-1 70 0,53 18 15,18-35-16,18-35 1,-18-53 0,-36 17-16,18-53 15,-17-70 1,-18 35 0,-70-105-1,-1 17 1,0 123-1,71 89 1,18 52-16,0 54 16,52 88-1,18-18 1,-17-89 0,-53-87-1,35 35-15,35-124 31,-71-17-15,-34-106 0,-1 71-1,1 70-15,-19-18 16,19 71 0,17 124 15,0-89-31,17 0 0,19 36 15,16 17 1,1-35 0,-35-35-16</inkml:trace>
  <inkml:trace contextRef="#ctx0" brushRef="#br0" timeOffset="136717.81">8449 16087 0,'-35'-36'32,"17"36"-17,-17 18 1,35 53 0,17-1-1,19-17 1,-19-35-16,19 17 15,17-35 1,-1-35 0,-52-1-1,0 19 1,-17-36-16,-36-18 16,18 36-1,17 17 16,36 1-15,105-36 15,-88 35-31,54-35 0,-36 36 16,17-19 0,-52 36-16,17-17 15,-53 17 1,-35 35-1,1-17 1,34-1-16,0 19 16,18-19-16,0 36 15,53 18 1,18-18 0,-1-53 15,54-18-16,87-123 1,-175 106 0,17-36-1,-53 53-15,-18-70 16,-17 71 0,-36-1-1,-17 71 1,35-18-1,35 71 17,54-53-32,17-18 15,-18-17 1,0-36 0,0-17 15,1-18-16,-36-18 1,0 36 0,0 17-1,0 54 1,0-1 0,35 18-1,-17-35 1,-1-1-16,19-17 15,34-35 1,-17-53 0,-18 17-1,-35-88 1,-53-17 15,-17 35-15,52 88-1,36 88 1,52 89 0,1 52-1,-18 1 1,-18-72 0</inkml:trace>
  <inkml:trace contextRef="#ctx0" brushRef="#br0" timeOffset="137031.17">9454 15699 0,'53'-71'31,"-106"142"-31,124-160 0,0 54 31,-54 17-31,36-17 16,-18 18-1,-17-1-15,0 0 16,-18 1 0,0-1-1,17 36 17,1 17-32,0-17 0,-1 52 15,18 36 1,-17-35-1,-18-54-15,0 1 16</inkml:trace>
  <inkml:trace contextRef="#ctx0" brushRef="#br0" timeOffset="137890.53">10037 15381 0,'0'0'0,"0"-18"0,0 54 47,0 17-31,0-18 0,0 0-16,0 36 0,17 17 31,54-35-16,35-88 1,-71-18 0,-18-18-1,-34-52 1,-54 34 0,36 72-16,-106-36 31,106 106-16,52 17 1,36-17 0,-18-35-1,18-36 1,0-17 15,-17 0-15,-36-1-16,52-52 15,-34 53 1,53 17 0,-18 54-1,-18-1 1,-18 35 0,1-17-1,0-35 1,-18-36-1,17 1-15,1-36 16,88-124 31,-71 160-47,-17 17 0,17 0 16,36 53-1,-54-18-15,54 141 16,-71-123-1,0 0-15</inkml:trace>
  <inkml:trace contextRef="#ctx0" brushRef="#br0" timeOffset="138284.44">9648 16351 0,'0'0'0,"-17"-17"32,17 34-32,17 54 15,-17-36-15,36 124 16,-19-106-16,1 53 15,17 52 1</inkml:trace>
  <inkml:trace contextRef="#ctx0" brushRef="#br0" timeOffset="138601.31">9402 16933 0,'-265'-176'16,"530"352"-16,-565-387 16,229 87-1,89 71-15,-1 0 16,142-70 0,-71 88-16,89-1 15,140 72 1,-87 87-1,-160 1 1,-123 87 0,-141-34-1,-106-72 17,265-122-17</inkml:trace>
  <inkml:trace contextRef="#ctx0" brushRef="#br0" timeOffset="139015.2">10213 16422 0,'0'-18'31,"18"18"-15,-18 18-16,35-1 16,0 54 15,-17-36-15,-18-17-1,-18 35 1,-17-36-1,0-34 1,17-36 0,0 0-1,54-53 1,16 0 0,1 71-1,-35 35-15,35 0 16,0 18-1</inkml:trace>
  <inkml:trace contextRef="#ctx0" brushRef="#br0" timeOffset="139218.93">10566 16263 0,'0'0'0,"-18"0"15,18-18 1,18 36 15,-18 0-31,17 17 16,1 0-16,0 36 31,-18-36-31,0 18 0,-18-35 16</inkml:trace>
  <inkml:trace contextRef="#ctx0" brushRef="#br0" timeOffset="139699.31">10636 16192 0,'0'0'0,"18"0"16,-18 18 0,35 35-1,18 0 16,-18-18-31,-17 18 16,0-35 0,-18-36-1,0 1 1,0-1 0,-18-53-1,18-35 1,0 71-16,18-18 15,-1 18 1,19 53 0,-19-1-1,18 19-15</inkml:trace>
  <inkml:trace contextRef="#ctx0" brushRef="#br0" timeOffset="140024.76">10971 16192 0,'18'18'15,"0"0"1,-1-18 0,1 0-1,0-18 1,17-35 0,-35-17 15,0 17-16,-35 17 1,17 19-16,-53 34 16,54 19-1,-1 105 1,36-71 0,35-17 15,0-17-31,17-54 15</inkml:trace>
  <inkml:trace contextRef="#ctx0" brushRef="#br0" timeOffset="140299.19">11218 15998 0,'-17'-35'16,"34"70"-16,-34-105 15,17 52-15,0 1 16,53 52-1,0 18 1,35 123 15,-88-141-31,17-17 0,-17 0 16,-35-1 0,0-52-1,17-141 16,36 140-31,-18-16 0,35-37 16,0 54 0</inkml:trace>
  <inkml:trace contextRef="#ctx0" brushRef="#br0" timeOffset="140599.14">11871 15734 0,'0'0'16,"-18"-35"0,1 35-16,-1-36 15,-35 1 1,0 35 0,36 35-1,69 159 16,19-141-15,-53-17-16,70 34 31,-88-52-31,-18-1 16,-52 1-16,-89 0 16</inkml:trace>
  <inkml:trace contextRef="#ctx0" brushRef="#br0" timeOffset="142516.54">6032 8326 0,'-17'0'16,"-54"-71"0,159 142-16,-193-160 15,69 72-15,-17-1 16,-52 18 0,52 18-1,53 105 1,53-52-1,-36-36-15,71 36 16,54 34 0,-72-69-1,-70 70 17,-35-89-17,-71 1-15,0-1 16,-35-34-1</inkml:trace>
  <inkml:trace contextRef="#ctx0" brushRef="#br0" timeOffset="143285.34">6032 8449 0,'0'0'0,"71"0"16,-53 0-16,-1 0 15,-17 35 1,-17 18 0,17-18-1,17 54 1,36-36 0,-35-36-16,88 1 15,-18-18 16,-35-35-31,-36-18 16,-34 17 0,-71-52-1,-53 18 17,123 70-32,-17-18 15,17 18 1,36 18-1,17-18 1,0 0-16,18 0 16,53-18-1,-53 0 1,-18-17 0,-35 17-1,-18 18 1,18 53 15,0-35-15,36 35-16,17 35 15,0-35 17,-1-35-17,1-36 1,-17-17-1,-1-177 17,-53 177-17,1-36 1,17 54 0,17 87-1,1 54 1,17-54-1,18 18 1</inkml:trace>
  <inkml:trace contextRef="#ctx0" brushRef="#br0" timeOffset="143619.07">6985 8308 0,'0'0'15,"-18"-18"-15,1-35 16,34 71 0,19 0-1,17 87 17,-36-87-32,-17 17 0,0 18 15,0-17 1,-35-36-1,35-71 1,0 0 0,0 36-1,18-35 1,17-19 0,18 72-1,-36 17-15</inkml:trace>
  <inkml:trace contextRef="#ctx0" brushRef="#br0" timeOffset="143884.73">7355 8220 0,'18'0'15,"-36"0"-15,54 0 0,-36-18 16,17 18-16,1-35 16,-18 17-1,-88 53 16,70-17-31,-17 35 16,17 35 0,53 0 15,71-35-15,-35-53-1,-18 0-15,35-53 16,-70 18-16</inkml:trace>
  <inkml:trace contextRef="#ctx0" brushRef="#br0" timeOffset="144518.47">8114 8008 0,'18'-18'16,"-18"-17"-1,-18 88-15,36-141 16,-54 70-1,19 1-15,-19 34 16,-34 36 0,34 71-1,36-54 1,18-35-16,159 89 47,-107-124-47,1-18 15</inkml:trace>
  <inkml:trace contextRef="#ctx0" brushRef="#br0" timeOffset="145067.5">8043 8184 0,'-35'0'15,"70"0"-15,-105 0 16,70-17-1,35-1 1,0 1-16,124-36 31,-124 35-31</inkml:trace>
  <inkml:trace contextRef="#ctx0" brushRef="#br0" timeOffset="145484.31">8290 7973 0,'0'0'16,"-17"-18"-16,-1 0 15,36 36 17,-1-18-32,36 71 15,-18-36-15,1 18 16,-1 0-1,-35-18 1,-35 0 0,-1-70 15,36 17-15,0-52-1,18-18 1,0 52-1,35 1 1,-18 70 0,-17 1-1,34 34 1,-52-34-16,18-1 16,0-18-1</inkml:trace>
  <inkml:trace contextRef="#ctx0" brushRef="#br0" timeOffset="145703.29">8714 7743 0,'0'0'0,"17"-52"15,-17 16-15,18 89 31,17 71-15,0-1 0,1-35-1,-19-70-15,1 35 16</inkml:trace>
  <inkml:trace contextRef="#ctx0" brushRef="#br0" timeOffset="145852.5">8731 8061 0,'0'0'0,"-35"-35"0,35-1 31,35 1-15,36 0 0,-1 0-1</inkml:trace>
  <inkml:trace contextRef="#ctx0" brushRef="#br0" timeOffset="146021.41">9049 7796 0,'0'0'16,"0"-17"0,0 52-1,17 18 1,1 0 0,0-18-16,-1 0 15,1 36 1,0-53-1</inkml:trace>
  <inkml:trace contextRef="#ctx0" brushRef="#br0" timeOffset="146167.64">9031 7532 0,'-35'-53'31,"70"106"-31</inkml:trace>
  <inkml:trace contextRef="#ctx0" brushRef="#br0" timeOffset="146372.79">9172 7514 0,'0'0'0,"18"0"15,-18 18 1,17-1 0,1 36-16,-18-17 15,35 52 1,18 106 0,-35-159-1,-18 0-15,18 18 16</inkml:trace>
  <inkml:trace contextRef="#ctx0" brushRef="#br0" timeOffset="146985.43">9155 7867 0,'0'0'0,"0"-18"15,17 1 1,18 17-1,71-36 1,-70 19 0,34-1-1,18-17 1,-52 0 0,-36-1-1,0 19 1,-18 17-1,18 17-15,0 1 16,0 35 0,35 0-1,1-18 1,-1-17 0,18-36-1,-18 0 1,-35-35 15,0 36-15,0 123 15,18-53-31,-1 70 16,1-52-16,-18 70 15,-18 0 1,-158-88 15,141-71-31,-36-70 16,36 0-1,35 35-15,17-53 16,36 0 0,-35 88-1</inkml:trace>
  <inkml:trace contextRef="#ctx0" brushRef="#br0" timeOffset="147341.37">7691 8149 0,'17'-17'32,"1"17"-17,-1-18 1,1 18-16,35 0 16</inkml:trace>
  <inkml:trace contextRef="#ctx0" brushRef="#br0" timeOffset="147485.29">7726 8255 0,'-18'18'16,"36"-36"-16,-71 71 15,71-35 1,52-18 0,-35 0-16,71-18 15</inkml:trace>
  <inkml:trace contextRef="#ctx0" brushRef="#br0" timeOffset="150008.54">17780 7761 0,'0'0'0,"35"-53"16,89 0-1,17 18 1,-53 17-16,88 1 16,71-19-1,-158 19 1</inkml:trace>
  <inkml:trace contextRef="#ctx0" brushRef="#br0" timeOffset="150189.29">18309 7549 0,'-53'0'15,"106"0"-15,-176 18 16,105-18-16,0 35 16,18 1-1,18-1-15,35 124 16,35 70 15,-70-176-31,-1 88 16,-17-106-16</inkml:trace>
  <inkml:trace contextRef="#ctx0" brushRef="#br0" timeOffset="150603.37">18680 8096 0,'52'-88'16,"-34"53"0,-88 158-16,158-264 0,-71 88 15,-17 0 1,-88 53 0,-18 53 15,53-18-31,18 18 15,18-17 1,17-19-16,17 19 16,-17-19-16,35-17 15,18 0 1,-35 0 0,17-17-16,18-36 15,-35 35 1,-1 18-1,1 18 1,17 35 15,-35-36-31,36 54 16,-19-71 0,-17 17-16</inkml:trace>
  <inkml:trace contextRef="#ctx0" brushRef="#br0" timeOffset="151606.07">18944 7973 0,'0'0'0,"0"-106"15,0 53 1,18 106 15,-18-35-15,17 34-16,19 37 31,-36-36-15,-18-36-1,-17-17 1,0-35 0,17-36-1,53 18 1,71-35-1,-53 71 1,0-19 0,-36 36-1,1 0 17,0-17-17,-1-1 16,-17 0 1,0 36 15,18 0-32,-18-1 1,18-17-1,-18-17 32,-36-1-15,19 18-17,17-18-15,-36 18 16,1 18 15,18 35-15,17-35-16,17 35 15,1-36 1,52 36 0,-52-53-1,17-18 1,-17-17-1,0 18 1,-36-36 0,0 35-1,1 53 1,34 18 0,19 106-1,16 17 1,-16-35-1,-89-35 32,0-123-47,18-1 16,-1 0-16,-17-52 16,36-71-1</inkml:trace>
  <inkml:trace contextRef="#ctx0" brushRef="#br0" timeOffset="152207.31">19491 7885 0,'0'0'15,"18"0"-15,17 0 16,-35 17 0,0 1 15,18-18-16,-1 0 1,1 0 0,-1 0-16,19 0 15,-19-18-15,19 1 16,-19-54 0,-17 36-1,-17 17-15,-1 0 16,-35-34-1,-17 52 1,34 35 0,36 0-1,18 36 1,35-18 0,-18-53-1,-17 0 1,123-71 15,-141 53-31,17-17 16,-17-88-1,-17 34 1,17 19-16,-53-124 47,53 211-47,0 125 15,18-1 1,52 70 0,1-52-1,-36-71 1</inkml:trace>
  <inkml:trace contextRef="#ctx0" brushRef="#br0" timeOffset="152354.51">19861 7867 0,'0'0'0,"-17"-88"0,-1-36 32,36 71-17,52-17 1,1 52 0,-54 1-16</inkml:trace>
  <inkml:trace contextRef="#ctx0" brushRef="#br0" timeOffset="152587.47">20214 7585 0,'0'0'0,"-17"0"16,17 17 0,0-34-1,52-1 1,-16 18-16</inkml:trace>
  <inkml:trace contextRef="#ctx0" brushRef="#br0" timeOffset="152736.84">20249 7726 0,'0'0'0,"-17"17"16,-1 1-16,-17 0 31,70-36 1,-17 18-32,17-18 0,-17 1 15</inkml:trace>
  <inkml:trace contextRef="#ctx0" brushRef="#br0" timeOffset="153154.51">20655 7497 0,'0'0'0,"-18"-18"16,36 18 46,0 0-62,17 0 16,0-18 0,-17 1-16,17-19 31,-35 1-16,-53 0 1,-35 17 0,18 36-1,-36 70 1,106 35 0,17-52-1,72 35 1,-19-89-1,-35 1-15</inkml:trace>
  <inkml:trace contextRef="#ctx0" brushRef="#br0" timeOffset="153772.97">20920 7444 0,'0'0'15,"-36"-89"-15,1 1 16,53 229 31,-1-88-32,19 71 1,-36-89-16,17 18 16,-17-35-1,0-1 1,0-70-1,0-35 1,18 0 0,-18 35-16,18-18 15,35 1 17,-18 123-17,18 53-15,-36-18 16,19 0 15,-36-35-15,35-71-1,-17-17 1,-1-18-16,18-53 16,-17-70-1,-18 52 1,-18-52-1,1 88 1,17 70 0,17 124-1,1 70 1,0-52 0,-1-54-1,1 54-15,-18-1 16,0-87-1</inkml:trace>
  <inkml:trace contextRef="#ctx0" brushRef="#br0" timeOffset="154079.34">21308 7585 0,'-36'-71'31,"19"54"-31,-1-36 16,1-18-1,52 36 1,35 317-16,-87-317 0,34-248 31,19 266-31,17-1 0,0 1 16,17-1-1,-52-17 1,-1 17 0,-17 0 15,0 36-16,0 35 1,0 53 0,0 17 15,18-87-31</inkml:trace>
  <inkml:trace contextRef="#ctx0" brushRef="#br0" timeOffset="154239.19">21572 6932 0,'0'0'0,"-17"-18"0,-19-52 16,19 70-1</inkml:trace>
  <inkml:trace contextRef="#ctx0" brushRef="#br0" timeOffset="154438.6">21661 6826 0,'0'0'0,"0"18"31,0 17-31,17 53 31,-17-35-31,0 0 0,18 0 0,-18 0 16,0 0-16,0 35 16,-18-35-16,1 18 15</inkml:trace>
  <inkml:trace contextRef="#ctx0" brushRef="#br0" timeOffset="155057.34">21713 7320 0,'0'0'0,"0"-18"0,0 1 16,-17-18-1,17 17-15,-18 18 16,18-18 0,18 18-1,-1-17-15,19 17 16,34-18-1,-17 0-15,18 1 16,17-1 0,-53 18-1,-35 18 32,-17-1-47,-1 54 16,18-36-1,0 18 1,35-18 0,1-17-1,16-18 1,1-53 0,-35 0-1,0-35 1,-18 0 15,0 105-31,0 1 0,17 88 16,19 53-1,16 176 17,-52-212-32,-105-17 31,-231-88 0,266-54-15,17-16-16</inkml:trace>
  <inkml:trace contextRef="#ctx0" brushRef="#br0" timeOffset="156188.54">18256 8555 0,'0'0'0,"18"-18"0,0-17 15,-18 17 1,-71 18 0,-123 36-1,-141 52 1,17-18 0,-264 54-1,371-89-15,-195 36 16,53-1-1,0 1 1,265-54 0,106-17-16</inkml:trace>
  <inkml:trace contextRef="#ctx0" brushRef="#br0" timeOffset="156509.46">16051 8731 0,'0'0'0,"-17"0"16,-19-17-1,19 34 1,-1-17-16,-17 36 16,-36 52-1,1-35 1,-1 35-1,1-35 1,52-18 0,36-17-1,-1-1-15,72-17 16,157 0 0,107 0 15,-229 0-31</inkml:trace>
  <inkml:trace contextRef="#ctx0" brushRef="#br0" timeOffset="156956.37">20408 8520 0,'0'-18'0,"0"36"0,18-54 16,-18 54 15,17-18-31,1 18 16,17 17-16,36 18 15,123 35 1,-71-35-1,-70-35-15,36 34 16,-19-34 0,-52 0-1,-36-18 1</inkml:trace>
  <inkml:trace contextRef="#ctx0" brushRef="#br0" timeOffset="157189.43">20920 8572 0,'-18'-35'0,"36"70"0,-89-87 15,71 34 1,0 36 0,53 52-1,18 54 1,-54-54-1,-34 36 1,-89-35 15,53-54-31</inkml:trace>
  <inkml:trace contextRef="#ctx0" brushRef="#br0" timeOffset="157760.76">23001 7814 0,'0'0'0,"-35"0"16,194 0 31,-71 0-47,123 35 15,-87-35-15,246 53 32,-70 0-17,-229-35-15,-1-18 0,89 35 47,-159-53-31</inkml:trace>
  <inkml:trace contextRef="#ctx0" brushRef="#br0" timeOffset="157972.51">24377 7796 0,'0'-17'16,"0"34"-16,0-52 15,18 17 1,-1 18-16,36 0 15,159 89 17,-124-19-17,-53-35-15,-17 1 0,-106 87 32,-142-52-32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4:18:50.174"/>
    </inkml:context>
    <inkml:brush xml:id="br0">
      <inkml:brushProperty name="width" value="0.05292" units="cm"/>
      <inkml:brushProperty name="height" value="0.05292" units="cm"/>
      <inkml:brushProperty name="color" value="#FF0000"/>
    </inkml:brush>
  </inkml:definitions>
  <inkml:trace contextRef="#ctx0" brushRef="#br0">16916 5168 0,'0'0'0,"-18"-17"16,18-1-16,-18 18 16,18-18-1,0 1 1,0 34 31,-17 19-32,17-1-15,-36 35 16,-16 89 15,16-88-31,19-18 16,-1-18 0,0-53-1,18-52 1,0 17-1,18-71-15,17-105 32,-35 141-32,36-36 15,-1 89-15,0-18 16,-17 53-16,105 88 31,-105-35-31,70 124 16,-70-54-1,-1 1 1,-17-89-16,0 53 16</inkml:trace>
  <inkml:trace contextRef="#ctx0" brushRef="#br0" timeOffset="166.78">16739 5415 0,'0'0'0,"-17"-35"15,17-36-15,35 1 32,71-1-17,-53 54-15,53-19 16,-54 19-16</inkml:trace>
  <inkml:trace contextRef="#ctx0" brushRef="#br0" timeOffset="581.88">17304 5045 0,'0'0'0,"0"17"31,0 19-15,17 52-1,1-18 1,-18-17-16,18 71 31,-1-54-31,-17-17 16,0-17 15,0-54-15,-17 18-16,-1-106 15,18 71-15,-18-18 16,1-141 0,-1 53-1,36 70 1,-1 54-16,1-1 15,35 71 1,-35-36 0,17 54-16,0 0 15,-35-36-15,0 35 16,-18 1 0,-17-53-1,0-18 1</inkml:trace>
  <inkml:trace contextRef="#ctx0" brushRef="#br0" timeOffset="1051.95">17604 4957 0,'0'0'0,"0"17"16,-36 36-1,36-35 1,0 17-16,0 36 16,0-36-16,18 53 15,17 35 1,1-34 0,-19-72-1,-17 1 1,0-71-1,-17 35 1,-19-123 0,-17-53-1,36-17 1,17 158 0,17 35-1,54 36 1,17 88 15,-53-18-31,-35 0 16,-35 53-1,-18-70 17,-17-54-32</inkml:trace>
  <inkml:trace contextRef="#ctx0" brushRef="#br0" timeOffset="1331.27">17833 4533 0,'-18'18'31,"36"-18"-31,17 70 16,-17 19-1,-1-37-15,19 72 16,-1 52 0,-17-35-1,-18-105 1</inkml:trace>
  <inkml:trace contextRef="#ctx0" brushRef="#br0" timeOffset="1731.45">18150 4974 0,'0'0'0,"0"-17"16,-17 17-1,52 0 32,-17 0-47,17 0 16,18 0 0,-35-18-1,-18 0-15,0-17 16,-18-18 15,0 35-31,-35-17 16,0 53-1,18 17 1,53 124 0,17-89-1,53 19 1,-17-72-1,52-34 1</inkml:trace>
  <inkml:trace contextRef="#ctx0" brushRef="#br0" timeOffset="2082.09">16775 5909 0,'0'0'0,"-36"35"15,1-35 1,70-17-1,1 17-15,69-53 16,231-53 0,-19 35-1,-141 18-15,318-52 32,-247 52-32,-35 17 15</inkml:trace>
  <inkml:trace contextRef="#ctx0" brushRef="#br0" timeOffset="5352.89">21008 8202 0,'0'0'0,"-18"0"16,18-18 0,0 36 140,0 0-140,0-1-16,0 72 15,0 16 1,0-52-1,0 71 1,0 52 0,0-52-1,0-54 1,0-35-16,18 36 16,-18 17-1,0 0 1,0-17-1,0-36 1,0-17 0,18-18-1,-18 18 79,17-18-78,1 0-1,-1 17 1,19-17 0,17-17-1,52-1 1,54-17-1,-18 17 1,106-17 0,18 17-1,-89 0 1,-88 18-16,71-17 16,71-1-1,-36 18 16,-53 0-15,-53 0 0,-53 0-16,18 0 15,18-18 1,-18 18 0,-53-17 46,0-1-46,-18-70 15,18 53-15,-18-36-16,-17-88 31,35 71-31,-18 35 15,18-88 1,0 53 0,0-18-1,18 36 1,0 34 0,-18 1-1,0 17 1,17 1-1,-17-1 17,-17 1-17,-19 17 1,-17 0 0,0 0-1,-52 0 1,-142 35-1,-88 0 1,-53 0 0,-1-17-1,143 0 1,140-1-16,-71-17 16,36 0-1,71 0 1,52 0-1,18 18 64,-18-18-64,18 18 1</inkml:trace>
  <inkml:trace contextRef="#ctx0" brushRef="#br0" timeOffset="9734.95">22260 11977 0,'0'0'0,"0"-18"16,0 1-16,-17-19 16,17 19-1,0-19 1,-18 1 0,36 53 15,-1 70-16,36 229 1,-35-105 0,17 106-1,-17-36 1,-18-123 0,17 70-1,-17-123 1,18-53-16,-18 35 15,0-53-15,0-17 16</inkml:trace>
  <inkml:trace contextRef="#ctx0" brushRef="#br0" timeOffset="10119.52">22172 13511 0,'-18'0'0,"36"0"0,-53 0 16,52 0 15,1 53-15,0-53-16,17 36 16,0-36-1,1 0-15,16 0 16,37-53-1,-19-53 1,-17-18 0,-18 19 15,-70 157 0,17-34-31,-34 70 16,-19 0-1,-52 54 1,87-90-16</inkml:trace>
  <inkml:trace contextRef="#ctx0" brushRef="#br0" timeOffset="11214.14">21467 14340 0,'-36'-17'16,"36"-1"-1,36 53-15,-89-88 0,17 1 16,36 16 0,53-17-1,35 18 1,1 35 0,-36 18-1,-18 70 1,-88 53 15,18-88-15,-18 18-16,17-36 31,19-18-15,34-34-1,1-1-15,35 1 16,18-1-1,-54 18-15,71 18 32,-88-1-32,0 1 0,0 35 15,-35-18-15,-53 36 16,35-54-16,-141 54 16,70-36-1,89-35-15,-53-35 31</inkml:trace>
  <inkml:trace contextRef="#ctx0" brushRef="#br0" timeOffset="11569.21">21749 14429 0,'0'0'0,"17"0"0,1 17 31,-18 19-15,-18-1 0,18 0-16,0 53 15,36-17 1,17-36 0,-1-35-1,-34 0-15,35-35 31,-35 17-31,-1-17 0,-17-89 16,-53 19 15,-35 34-15,18 53 0,-19 54-1,72-1-15</inkml:trace>
  <inkml:trace contextRef="#ctx0" brushRef="#br0" timeOffset="12169.07">22066 14411 0,'0'0'0,"-35"0"16,17-18-1,36 1 1,0 17 0,35 53-1,17 17 17,-70-35-32,18 18 15,-1 18 1,-17-36-1,-17-35 1,17-17-16,-18-19 16,18-70-1,0 18 1,18 53-16,-1-36 16,36 54-1,-17 52 1,-1 18-1,-18-18-15,1 18 16,0 18 15,-18-54-31,0-34 32,0-19-17,0 19-15,0-54 16,17-17-1,19 70 1,-1 89 0,-17 0-1,-1-36-15,1 35 16,-18-17 0</inkml:trace>
  <inkml:trace contextRef="#ctx0" brushRef="#br0" timeOffset="12519.4">22560 14411 0,'0'0'15,"0"-18"-15,0 1 0,0-19 32,0 54-17,18-18 1,-18 35-16,17-17 0,-17 0 15,36 70 1,-36-35 0,0-36-1,0-52 1,17-35 0,1 17-1,0 17-15,17-17 16,35 71-1,-34 53 1,-36 70 15,-18-106-31</inkml:trace>
  <inkml:trace contextRef="#ctx0" brushRef="#br0" timeOffset="13257.56">20796 15064 0,'0'0'0,"18"0"47,35 0-32,141-36 1,229-17 0,-35 0-1,-176 18-15,229-18 16,194-17 0,-159 17 15,-229 18-31,-176 35 15,-54-18 1,-87 18 15</inkml:trace>
  <inkml:trace contextRef="#ctx0" brushRef="#br0" timeOffset="22009.26">22137 14940 0,'0'18'63,"0"-1"-48,0 19-15,0 52 31,17-35-31,-17-18 0,18 106 32,0-35-17</inkml:trace>
  <inkml:trace contextRef="#ctx0" brushRef="#br0" timeOffset="22890.93">18909 15716 0,'-35'0'0,"70"0"0,-106-17 16,54 17-16,-19-18 15,19 18-15,-1-18 16,0 1 0,36-1-1,0 18-15,35 0 16,35 0-1,124 0 1,123 0 0,-53-35-1,247-18 1,582-53 15,-846 88-31,246-17 16,318-18 15,53 18-15,-35-18-1,-318 35 1,-282 1-16,229-1 16,424-17-1,-688 17 1,193 18-16,-69-17 15,16-19 1,-228 19 0,-89-1-16</inkml:trace>
  <inkml:trace contextRef="#ctx0" brushRef="#br0" timeOffset="23575.44">28116 14993 0,'0'0'0,"0"18"31,0-1-15,0 1-16,-17 70 16,-1-17-1,-17 70 1,35 0 0,0-71-1,0-17 1</inkml:trace>
  <inkml:trace contextRef="#ctx0" brushRef="#br0" timeOffset="23804.98">27817 15469 0,'-18'-17'15,"36"34"-15,-54-34 16,54 17 0,0 17-1,17-17 1,18 18 0,-36-18-1</inkml:trace>
  <inkml:trace contextRef="#ctx0" brushRef="#br0" timeOffset="23957.8">28169 15452 0,'0'0'0,"-17"-18"15,-19 0 1,1 18 0,-88 53-1,34-17 1,37-19-16</inkml:trace>
  <inkml:trace contextRef="#ctx0" brushRef="#br0" timeOffset="24994.8">18891 15663 0,'0'0'0,"-17"0"0,-1-17 16,18-1-16,18 0 31,-18 36-15,17 35 0,1 0-1,-18-18 1,18 36-1,17 35 1,-35-36-16</inkml:trace>
  <inkml:trace contextRef="#ctx0" brushRef="#br0" timeOffset="25326.09">18768 16140 0,'17'17'0,"-34"-34"0,-1-1 15,0 0-15,71 1 32,0 34-17,-35 1 1,17-18 0,18 18-16,35-36 31,-35-17-31,18-1 31,-54 1-15,-34 17-1,-18 18 1,-54 53 0,19-17-1,52-19-15</inkml:trace>
  <inkml:trace contextRef="#ctx0" brushRef="#br0" timeOffset="26308.26">23495 15311 0,'0'0'31,"0"52"-15,18-16-16,-1 17 16,1 17-1,17 36 1,-17-18 0,-18-70-16</inkml:trace>
  <inkml:trace contextRef="#ctx0" brushRef="#br0" timeOffset="26510.81">23477 15681 0,'0'0'0,"-17"0"0,-1-18 16,36 36 15,52 0 0,18-18-15,36-18-1</inkml:trace>
  <inkml:trace contextRef="#ctx0" brushRef="#br0" timeOffset="26641.14">23936 15646 0,'0'-36'15,"0"72"-15,-18-89 16,-70 53-1,35 35 1,18-17-16,-106 52 16,106-17-1</inkml:trace>
  <inkml:trace contextRef="#ctx0" brushRef="#br0" timeOffset="27414.51">18927 16651 0,'0'0'0,"0"-18"16,-18-17 0,18 18-1,18-1 1,-1 53 15,1 0-31,-1-17 0,19 53 31,-36-18-31,17-18 16</inkml:trace>
  <inkml:trace contextRef="#ctx0" brushRef="#br0" timeOffset="27567.5">18909 16475 0,'0'0'0,"-18"-18"15,1-17-15,-1 17 16,18 1-16,-18 17 16,54 0-1</inkml:trace>
  <inkml:trace contextRef="#ctx0" brushRef="#br0" timeOffset="28042.32">19121 16510 0,'0'0'0,"-18"35"31,0-17-31,18 17 15,36 53 1,-19-52-16,1 34 16,-1 18-1,1-52-15,0 17 16,-18 0 15,0-36-31,-18-34 16,0-19-1,-17-70 1,0 18 0,35 35-16,-18-53 15,1 1 1,52 52 0,18 53 15,0 70-16,-36-17 1,-17-18 0,-17 18-1,-19-35 1,19-18-16</inkml:trace>
  <inkml:trace contextRef="#ctx0" brushRef="#br0" timeOffset="28443.15">19279 16369 0,'0'0'15,"0"-18"-15,0 36 32,18 0-17,-18-1-15,18 1 16,-1 35-1,18 53 1,-17-36 0,0-35-1,-18-17 1,0-36 0,0-52-1,17-1 1,19 18-1,17 53 17,-36 0-32,-17 18 15,18 17-15,0 53 47</inkml:trace>
  <inkml:trace contextRef="#ctx0" brushRef="#br0" timeOffset="28798.41">19703 16475 0,'0'-18'0,"0"36"0,-18-36 16,0 18-1,1 0-15,17 18 16,-18-1-16,18 1 15,0 0-15,0 17 16,18 0 0,-1-17-16,19-18 15,-19 0 1,19-18 0,-36-52 15,0 52-16,-18 18-15,-17-35 16,-1 35 0,19 0-1,-1 17 1</inkml:trace>
  <inkml:trace contextRef="#ctx0" brushRef="#br0" timeOffset="29369.52">19773 16475 0,'0'-18'31,"18"18"1,-1 18-32,1-1 15,0-17 1,-1 36-1,1-1 1,-18 0 0,-18-17 15,18-53-31,18-1 16,17-17-1,18 0 1,0 36 15,-35 52-15,-1-17-16,-17 35 15,18-36 1,0-17 15,-1 0-15,1-35-1,17 0 1,-35-36 0,-17 36-1,-1 17 1,0 18-16,1 18 16,17 35-1,0 35 1,53-53-1,141-17 17</inkml:trace>
  <inkml:trace contextRef="#ctx0" brushRef="#br0" timeOffset="30142.71">23336 16175 0,'0'-18'0,"18"18"16,-18-17-16,18 34 31,-18 1-15,0-1-16,17 36 15,-17 36 1,18-36 0,-1-53-1</inkml:trace>
  <inkml:trace contextRef="#ctx0" brushRef="#br0" timeOffset="30328.02">23336 15910 0,'0'0'0,"0"-17"15,-17 17 1,34 0 31,-17 17-47</inkml:trace>
  <inkml:trace contextRef="#ctx0" brushRef="#br0" timeOffset="30809.69">23566 16069 0,'-18'18'15,"36"-36"-15,-36 53 0,18-17 16,35 17 0,-17-17-16,-18-1 15,17 1-15,1 53 16,-18-18 15,0-36-31,-18-17 31,18-17-31,-17-19 16,-18-34 0,-1-54-1,36-17 1,18 35 15,35 71-15,-36 35-16,36 0 15,-17 71 1,-36-1 0,-18-35-16,-35 107 31,35-125-31,-17 36 16</inkml:trace>
  <inkml:trace contextRef="#ctx0" brushRef="#br0" timeOffset="31277.73">23918 16245 0,'0'0'0,"18"0"0,17-17 31,-35-1-16,-17-17 1,-19 17 0,-17 1-1,36-1 1,-1 18 0,18 18-16,-18 17 15,18 18 1,18-18-1,17-17 1,-17-18 0,17-18-1,-17 0 17,0-17-17,-1 17 1,-17 54 15,0-1 0,36 0-31</inkml:trace>
  <inkml:trace contextRef="#ctx0" brushRef="#br0" timeOffset="31693.81">24236 16210 0,'0'0'0,"17"-35"16,-17 0 0,-17 17-1,-1 0 17,1 18-32,-1 0 15,-17 36 1,-18 16-1,53-16 1,17-19 0,1-17-16,17 0 15,18 0 1,0-53 0,-35-52 15,-18 34-31,0 1 15,0-1 17,17 124-17,-17-18 1,18 53-16,-18-35 16,53 124-1</inkml:trace>
  <inkml:trace contextRef="#ctx0" brushRef="#br0" timeOffset="32894.75">27146 15963 0,'36'-17'16,"-19"17"-1,-17 17 17,0 1-17,-17 35 1,-1-18-16,18 0 15,0 1 1,0-19-16,0 18 16,18-52 15,-1-36-15,1 0-1,-1-70 1,19-1-1,-19 36 1,-17 88 15,0 35-31,18 71 16,0-18 15,17-17-15,-17-54-1,-1-17 1,1-17-16,-1-36 16,1 0-1,17-53 1,18 36 0,0 70 15,-35 35-31,-18 0 15,0 36-15,0-1 16,0 18 0,35-52-1</inkml:trace>
  <inkml:trace contextRef="#ctx0" brushRef="#br0" timeOffset="33310.11">27905 15946 0,'0'0'0,"17"-18"16,1-17-1,-53 17 1,17 0 0,-35 18-1,18 18 1,17 0-16,-17 17 15,17 35 1,36-17 0,17-17 15,1-36-15,-1-18-1,18-17 1,-36-18-1,1 35-15,-18-17 16,0 53 15,0-1-15,0 18 0,18-17-1</inkml:trace>
  <inkml:trace contextRef="#ctx0" brushRef="#br0" timeOffset="33561.21">28187 15946 0,'0'0'0,"18"-18"0,-1-17 15,-17-1 17,-35 19-17,-18 34 1,18 36-1,17 18 1,18-18 0,18-36-16,-1 1 15,36 0 1,-35-18-16,52-18 16,-34 0-16</inkml:trace>
  <inkml:trace contextRef="#ctx0" brushRef="#br0" timeOffset="34046.71">28381 15716 0,'0'0'0,"-18"-17"0,1-19 32,17 19-17,0 34 1,0 1-1,0 0-15,0 35 16,0-18-16,0 35 16,0 19-1,0-37 1,17-34-16,-17 17 16,18-35-1,-18-35 1,35-18 15,1 0-31,16-17 16,19 52-1,-18 18 17,-35 18-32,-18 35 15,-18 17 1,-53-17-1,1-18 1,17-35 0,53-17-1,0-1-15,35-17 16,71-36 0</inkml:trace>
  <inkml:trace contextRef="#ctx0" brushRef="#br0" timeOffset="35200.03">28804 15822 0,'36'-18'15,"-72"36"-15,89-53 16,-53 17 0,-17 18-1,-19 0-15,-17 18 32,53-1-32,0 19 15,0-19-15,0 36 16,18 18-1,0-36 1,-1-17-16,36-1 16,-35-34-1,35-19 1,-36 1 0,1-18-1,-36-17 1,-17 52-1,17 0 1,54 36 15,34-18 1,-52 0-32,35 0 15,0 0 1,0 0-1,-53 0 1,-18 0 0,-35 18-1,18 17 1,17-17-16,18-1 16,0 19-1,53-19 1,-18-17-1,18-17 1,-17-19 0,-19 1 15,-17-36-15,0 54-1,-53-18 1,18 35-1,53 0 17,17 0-17,-17 0-15,17-18 16,-17-17 0,-18-1-1,0 19-15,0-36 16,-18 0 15,18 35-31,0 36 16,0-1-16,18 89 31,-18-70-31,17-1 16,18 88-1,-17-87 1,17-19-1,1-52 17,-19 17-32,1 1 0,0-36 15,17 0 17,-35 35-32,-18 18 15,-35 36 1,0-19 15,36-17-31,17 18 16,88 70 15,-35-35-15,0 35-1,-36-70-15,19 17 16</inkml:trace>
  <inkml:trace contextRef="#ctx0" brushRef="#br0" timeOffset="40148.72">20955 14076 0,'0'0'0,"-18"-18"0,-52 18 32,35 18-17,17-1 1,0 1 0,1 0-1,17-1 1,17-17-1,1 18-15,17-18 16,18 18 0,0 17-1,-18 0 1,-35 18 0,-53 35-1,36-52 1,-36 17-1,35-18-15,-35 0 0,18-17 16,17-1 0,1-17-1,17-17 1,17-19 0,54-16-1,-18 16 1,53 19-1,-71 17 1,0 70 0,-35 1-1,-17-36-15,-36 71 16,0-36 0,35-34-16,0 17 15,1-18 1,52-35-1,36-18 17,-36 18-32,53-35 15,18 17 1</inkml:trace>
  <inkml:trace contextRef="#ctx0" brushRef="#br0" timeOffset="42114.08">19703 15822 0,'0'0'0,"0"-18"16,0 36 15,0 0-15,-18-18-16,18 53 16,0 0 15,0-1-16,18-34 1,17 0-16</inkml:trace>
  <inkml:trace contextRef="#ctx0" brushRef="#br0" timeOffset="42416.23">19844 15875 0,'0'0'16,"0"-18"-16,0 1 0,-18 17 15,18-18 1,0 53 15,18 1-15,-1-36 0,1 0-16,17 0 15,18-18 1,-53-17-1,-17-18 17,-19 35-17,19 18-15,-36 0 16,0 18 0</inkml:trace>
  <inkml:trace contextRef="#ctx0" brushRef="#br0" timeOffset="43282.84">24253 15452 0,'0'0'0,"0"-36"31,0 19-15,-17 17 0,17 35-1,0 18 1,17 17-1,1 1 1,-18-36 0,18-17-16,-18 0 15,17-18 1</inkml:trace>
  <inkml:trace contextRef="#ctx0" brushRef="#br0" timeOffset="43630.98">24500 15540 0,'0'0'0,"18"-18"0,-18 1 16,0-1-1,-18 0 1,-17 36 0,17 0-1,1-1-15,17 18 16,0 18 15,17-35-31,19 0 0,-1-18 16,36 0-1,-36-36 1,-35 1 0,-18-18-1,1 36 1,-36-1 15,0 18-15</inkml:trace>
  <inkml:trace contextRef="#ctx0" brushRef="#br0" timeOffset="44503.27">28751 14958 0,'18'0'47,"-18"17"-31,0 1 0,18 0-1,-18 17 1,0-17-16,0 17 15,0 0 1,0-17 0</inkml:trace>
  <inkml:trace contextRef="#ctx0" brushRef="#br0" timeOffset="44882.18">28963 15011 0,'0'0'0,"0"-18"31,-18 18-15,1 35-1,-1 1 1,0-1-1,54-17 1,52-1 15,-70-17-31,35-35 16,-36 0 0,-17-1-1,-35 1 1,0 17 15,17 36-15,0-18-16</inkml:trace>
  <inkml:trace contextRef="#ctx0" brushRef="#br0" timeOffset="46503.11">20549 16175 0,'0'0'0,"0"-18"46,-17 18-46,17-17 16,-18-1 0,53-17-1,18 17 1,0 0 0,-35 18-1,35 0-15,-53 53 31,-53 35-15,0-35 0,35-17-16,-17-1 15,0 0 1,52-35 0,36-35-1,35 17 1,-17 18-1,-36 0 1,1 0 0</inkml:trace>
  <inkml:trace contextRef="#ctx0" brushRef="#br0" timeOffset="46815.87">20973 16228 0,'0'-18'0,"0"36"0,0-71 31,0 35-15,0 36 15,0-1-15,17-17-16,1 18 16,0-18-1,-1 0-15,36-18 16,-18-17 15,-17 35-31,-18-17 16,-18 17-1,1 0-15,-1-18 0,-105 53 32,87-35-17,36 18-15</inkml:trace>
  <inkml:trace contextRef="#ctx0" brushRef="#br0" timeOffset="48233.92">24959 15822 0,'0'0'0,"-18"18"15,1-18 1,17-18 0,0 0-1,17 18 1,1-17-16,17 17 16,36-18-1,-1 18 1,-52 0-16,0 0 15,-36 0 17,-17 0-17,-18 18 1,18-18 0,17 0-1,-17 17 1,-18-17-1,0 18 1,35-18 0,1 0-1,34 0 1,1 18 0,-1-1-1,-17 1 1,0 0-16,18-1 15,-18 1 1,18-18 47,-18-18-48,35 1 1,-17 17-16,35-18 15,-18 18 1,-18 0-16,19 0 16,-1 18-1,-35 70 17,0-71-32,-18 1 0,-17 0 15,-106 17 16,88-53-15</inkml:trace>
  <inkml:trace contextRef="#ctx0" brushRef="#br0" timeOffset="49585.67">29563 15311 0,'17'-18'32,"1"0"-32,106-17 31,-89 35-16,0 0-15,0 0 0,54-18 16,-72 18 0,1 0-16,-71 0 31,-53-17-15,36 17-1,-1 0 1,36 0-1,17 0 17,18 17-17,0 1 1,0 17 0,0 1-16,0-19 15,0 18-15,0 1 31,18-19-15,-1 1 0,-17-36 15,18 18-15,0-17-1,35-19 1,-1 19-1,-34-1-15,35 18 16,0 18 0,-35 35-1,-18 0 1,0-18 0,-18 0-16,-70 0 31,-53-52-31</inkml:trace>
  <inkml:trace contextRef="#ctx0" brushRef="#br0" timeOffset="50851.89">21343 16016 0,'0'0'0,"0"-18"16,18 36 15,-18 0-15,35 52 0,-35-52-16,18 0 15,17 52 1,-17-35-1,-18-17-15</inkml:trace>
  <inkml:trace contextRef="#ctx0" brushRef="#br0" timeOffset="51134.23">21625 16016 0,'0'0'0,"0"-18"0,0 1 16,-17-1-1,-19 53 1,36 1 0,0 17-1,53 0 1,0-36 15,-18-17-31,1 18 16,-19-1-1,-34-17 1,-36 0-16,35 0 16,1 0-16</inkml:trace>
  <inkml:trace contextRef="#ctx0" brushRef="#br0" timeOffset="51267.11">21590 16016 0,'35'-53'15,"-70"106"-15,123-159 16,-70 89-16,35-19 15,17 19 1,-17 34 0,-35-17-1</inkml:trace>
  <inkml:trace contextRef="#ctx0" brushRef="#br0" timeOffset="52351.17">25471 15575 0,'0'-18'16,"0"36"-16,0-18 31,0 18-31,17 70 32,1 0-17,-18-53-15,0 36 16,0-36-1,17-17-15</inkml:trace>
  <inkml:trace contextRef="#ctx0" brushRef="#br0" timeOffset="52682.58">25823 15734 0,'0'0'15,"18"-18"-15,17-35 16,-52 36-1,-19 34 1,19-17-16,-19 36 16,-17 34-1,36-17 1,52-35 15,-17-18-31,35 0 16,17-18-1,-34-17 1,-19-18 0,-70 0-1,18 53 1,-18 35 15</inkml:trace>
  <inkml:trace contextRef="#ctx0" brushRef="#br0" timeOffset="53935.03">30533 15363 0,'0'-17'31,"-18"-1"-16,1 18 1,17-17-16,-53 17 16,-18 0-1,1 0 1,52 0 0,-35 0-1,35 17 1,18 1-1,36 17 1,17-17 0,-36-1-1,1 1 1,-18 0 0,0-1 15,-18-17-16,36 0 17,17 0-1,-17 0-31,-1 0 16,36 0-1,0 0 1,-17 0-1,-36 18-15,17 35 16,-52 17 15,0-52-31,17 0 0,-53-18 16,-17 0 0,18-36-16</inkml:trace>
  <inkml:trace contextRef="#ctx0" brushRef="#br0" timeOffset="79074.89">15399 15469 0,'-18'0'0,"36"0"0,-36-17 15,-52-1 1,52-17 0,18 17-1,0-17 1,-35 35-1,-1 0 1,19 0-16,-36 17 16,0 19-1,35-1 1,1 0 0,34 18-1,1-35 1,17 17-16,36 0 15,-54-17-15,54 17 16,-1 54 0,-52-19 15,-53 18-15,-36-35-1,-105 35 1,-1-70-1,89-53 1,71-18 0,34 18-16,107-89 31,-54 71-31,1 36 16,-18 34 15</inkml:trace>
  <inkml:trace contextRef="#ctx0" brushRef="#br0" timeOffset="79878.83">15699 15610 0,'0'0'0,"0"-17"0,0-1 16,0-17-1,0 17 1,-36 18-1,1 18 1,-18 35 15,0 17-15,53-17 0,18 35-1,-1-52 1,1-36-16,0 17 15,35-34 1,0-36 0,-53 18-1,17-36 1,-17 53-16,0 1 0,0-19 16,-17 36-1,-19 53 1,36-17-1,0-19 1,18 19-16,17-1 16,18-18 15,18-52-15,-18-18-1,0-106 1,-36 71-1,-34-53 1,-1 35 0,0 71-1,18 53 1,0 105 0,18 36-1,17 0 1,0-71 15,-35-53-31,18 0 0,0-17 16</inkml:trace>
  <inkml:trace contextRef="#ctx0" brushRef="#br0" timeOffset="80596">16228 15522 0,'0'0'0,"-18"0"16,18-17 0,0 34 15,18 1-16,-1-18 1,19 0 0,-19 0-1,19-18 1,-1-17 0,-17 17-1,-36-17 1,0 17-16,-88 1 31,89 34-31,-19 1 16,19 53-1,34 34 1,19-52 0,17 18-1,17-71 1,1-35-1,-36-36 1,18-52 0,-35-1 15,-18 106-31,0-52 16,-18 52-1,0 54 1,18-1-1,0 35 1,36-17 0,17-17 15,-18-19-31,-35 1 0,17-1 0,1 19 16,-53 17-1,-53-18 1,-1-35-1</inkml:trace>
  <inkml:trace contextRef="#ctx0" brushRef="#br0" timeOffset="81047.36">14799 16387 0,'0'0'0,"-18"0"0,1 0 0,17 17 31,17-17-31,36-17 16,547-178 15,-282 107-15,17-18-1,-177 54-15,125-37 16,-1 19 0,-212 52 15,-87 18-31,-54 18 16</inkml:trace>
  <inkml:trace contextRef="#ctx0" brushRef="#br0" timeOffset="88637.07">18856 17074 0,'18'0'16,"-1"0"-1,1 0 17,0 0 108,34 0-124,19-35 0,52 18-1,124-36 1,-35 0-1,-106 35-15,88-17 16,53-1 0,-106 19 15,-141 17-15,-35 0-1,-1 17 1,19-17-1,-18 0 1,-18 18 0,35-18-16,-88 18 15</inkml:trace>
  <inkml:trace contextRef="#ctx0" brushRef="#br0" timeOffset="89598.69">19562 16951 0,'-71'18'16,"142"-36"-16,-301 71 0,71-35 15,-70 34 1,53-16 0,105-19-1,54-17-15,-19 0 16,36 18 15,18-18-15,0 0-16,34-18 15,1 1 1,89-19 0,228-34-1,-141 35 1,159-36 0,-158 36-1,17-1 1,-124 36-1,-211 0 17,17 18-17,18-18-15,-70 18 16,-89 17 0,53 0-1,71-17 1,0 0-16,0-18 15,-194 53 1,52-1 0,160-52-16,-36 18 15,35 0 1,160-54 31,-36 36-47,17-17 0,1-1 0,105-17 15,18 0 1,124-18 0,-54 0-1,-105 35 1,-124 18 0,-70 18-1,-106 17 16,-71 0-15,-35 1 0,-35 17-1,106-36 1,-36 18 0,124-17-1,105-18 1,1 0-16,70-18 15,106-34 1,71-1 0,-106 35-1,-89 0-15,36-17 16,-36 35 15,-105 0-15,-88 35-1,52-35-15</inkml:trace>
  <inkml:trace contextRef="#ctx0" brushRef="#br0" timeOffset="91934.79">18856 17515 0,'0'-17'16,"0"34"31,18 19-32,-18-1 1,0 0 0,0-17-1,0 17 1,0-52 31,0-1-47,0-17 15,0-36 1,35-17 0,0 0 15,0 35-16,1 35 1,-19 36 0,1 17-1,0 18 1,-1-35-16,-17 17 16,18 18-1,-18-36 1,0-34 15,0-19-15,35-34-1,-17 17 1,-1 18 0,1-1-16,35 19 31,-18 17-16,-35 17-15,18 19 16,0 34 0,-18 1-1,0-54 1,0 1-16,-18 0 16,18-1-1</inkml:trace>
  <inkml:trace contextRef="#ctx0" brushRef="#br0" timeOffset="92367.67">19597 17286 0,'0'0'0,"0"-18"0,-18 18 31,-17 0-15,35 18 0,-18 17-1,18 18 1,0-17 0,0-19-16,18 1 15,0-18 1,17-18-1,0 1 1,-35-1-16,18-17 16,-1-18-1,-34 0 1,-1 53 0,-17 0 15,35 17-31,-35 1 15,35 0 1,0-1-16</inkml:trace>
  <inkml:trace contextRef="#ctx0" brushRef="#br0" timeOffset="92783.88">20038 17180 0,'0'0'0,"17"-17"0,-17-1 15,-53 18 32,18 18-31,18-18-16,-19 35 15,36-17-15,-17-1 16,17 18 0,35-17-1,18-18 1,0 18 0,-18-18-1,-35 17-15,0 1 16,-35 17-1,-36-17 1,18 0 0,18-18-1,53-18 1</inkml:trace>
  <inkml:trace contextRef="#ctx0" brushRef="#br0" timeOffset="93249.42">20338 17180 0,'-18'36'32,"0"-36"-17,36 0 16,0 0 1,-1 0-32,19-18 31,-19 0-31,18 1 0,1-19 31,-19 1-15,-34 17-1,-54 36 1,-17 35 0,70-35-1,1-1-15,-19 36 16,54 0 0,53-18-1,34-17 1,-34-36-1,17-17 1,-70 17-16</inkml:trace>
  <inkml:trace contextRef="#ctx0" brushRef="#br0" timeOffset="94233.62">20161 17127 0,'18'-35'31,"-18"17"-15,18 1-1,-1-1 1,1 18 0,17 0-1,0 0 1,-17 88 0,-18-52-1,0 17 1,0 17-1,0-17 1,88-18 15,-53-35-31,1 0 16,34-17 0,-17-1-1,-35 18 1,-1-18-16,-34 1 31</inkml:trace>
  <inkml:trace contextRef="#ctx0" brushRef="#br0" timeOffset="94437.64">20391 17286 0,'-36'18'15,"72"-36"-15,-89 36 0,35-1 16,0-17-1,54-17 17,-19 17-32,36-36 15,53 1 1,35-35 15</inkml:trace>
  <inkml:trace contextRef="#ctx0" brushRef="#br0" timeOffset="138033.93">17145 15064 0,'-18'-18'32,"36"53"-17,35 53 16,-18-17-31,0 52 16,1-34 0,-36-36-1,0-36 1</inkml:trace>
  <inkml:trace contextRef="#ctx0" brushRef="#br0" timeOffset="138355.51">17022 15117 0,'0'0'0,"-36"-36"15,-17 1-15,-35-53 16,0-36 0,53 1-1,52 35 1,89-36-1,106 107 1,-53 52 0,-89 0-16,54 71 15,-72 88 1,-104 18 15,-72-54-15,36-87-1,53-53-15</inkml:trace>
  <inkml:trace contextRef="#ctx0" brushRef="#br0" timeOffset="138734.18">17498 15293 0,'0'0'0,"-53"-18"31,53 1-15,17 17 0,19 17-1,-1 1-15,-17 0 16,17 17-1,0 18 17,-35-36-32,-35-52 31,35-35-15,0 52-1,0 0-15,18-35 16,-1 36-1,1-1-15</inkml:trace>
  <inkml:trace contextRef="#ctx0" brushRef="#br0" timeOffset="139135.76">17780 15205 0,'0'0'0,"-18"17"31,36-17 0,0 0-15,-1 0-16,1 0 16,0-17-1,-1-1 1,-17-17-1,-17 17 1,-54 1 15,53 17-15,1 0-16,-1 0 16,18 35-1,0 18 1,35 0-1,-17-36 1,0-17-16,17 0 16,0 0-16</inkml:trace>
  <inkml:trace contextRef="#ctx0" brushRef="#br0" timeOffset="139486.06">17974 15046 0,'-18'-18'0,"36"36"0,-53-53 15,35 52 17,0 1-32,17 17 31,19 18-15,-36-35-16,17-1 15,1 1 1,0-18-16,-1 0 15,1-35 1,-18-18 0,0-53-1,0 88 1,0-35 0,0 71 15,17 17-16,-17-17 1,18-18-16</inkml:trace>
  <inkml:trace contextRef="#ctx0" brushRef="#br0" timeOffset="139688.54">18203 14940 0,'0'0'0,"18"0"16,-18 18 15,18 17-15,-1 0-1,1 18 1,0 0 0,-18-35-1</inkml:trace>
  <inkml:trace contextRef="#ctx0" brushRef="#br0" timeOffset="139854.59">18239 14781 0,'0'0'0,"-18"-17"31,18 52-15,0 0-1</inkml:trace>
  <inkml:trace contextRef="#ctx0" brushRef="#br0" timeOffset="140855">18433 14922 0,'0'0'16,"-18"0"-1,18 18-15,-18-18 16,18 18-16,-17-18 0,17 17 16,-36 72 31,36-72-47,0 1 15,53 0 1,0-18-1,0-18 1,0-17 0,-53-1-1,0 19-15,0-36 16,-53 0 0,0 18-1,18 17 1,53 18 15,-1 0-31,19 0 16,16-18-1,-34 18 17,0 0-32,-1-17 15,-17 34 16,0 1-31,0 0 16,0 17 0,18 18-1,17-18 1,-17-17 0,17-18 15,-17-36-16,-1 1 1,-17-35 15,0 34-31,0 19 16,0-1 0,0 36-1,18-1 1,17 54 15,-17-54-31,0-17 16,-1-17-1,1-18 1,-18-1 0,18 19-16,-18-19 15,0-34 1,-18 17-1,18 71 17,18-1-17,-1 1-15,36 35 16,18 17 15,-107 1-15,19-36-1,-18-17-15,-18 17 0</inkml:trace>
  <inkml:trace contextRef="#ctx0" brushRef="#br0" timeOffset="141555.71">17039 15946 0,'0'0'0,"-35"-89"31,17 72-15,18 34-1,18 19 1,0-19-16,-1 19 15,18-1 1,-17-18-16,17 1 16,18-36-1,18-70 17,-54 71-32,-17-1 15,0 0-15,0-17 16,-17 88-1,17 35 1,0-35-16,0 71 16,-18 70-1,1-71 1,-1-70 15</inkml:trace>
  <inkml:trace contextRef="#ctx0" brushRef="#br0" timeOffset="142338.81">17480 16051 0,'0'0'0,"-18"18"15,1 0 1,17-1-1,17-34 32,1-1-31,-18 0-16,35-35 31,-35 18-15,-17-18-1,17 36-15,-18-1 16,-17 36 0,17-18-16,1 35 15,-19 53 1,19 0 0,52-17-1,0-54 1,0-17-16,18 0 15,36-70 1,-1-36 0,-53 0 15,-35 36-15,-18 17-1,-17 35 1,-18 89-1,53-54 1,0 1-16,-17 35 16,17 0-1,17-18 1,19-35 0,-1-18-1,-18-17 1,19-35 15,-36 34-15,17 72 15,-17-19-31,0 19 16,18 34-1,17-52 1,-17-18-16</inkml:trace>
  <inkml:trace contextRef="#ctx0" brushRef="#br0" timeOffset="142652.47">17851 15769 0,'0'0'0,"-18"-17"0,0-19 16,18 19-16,18 34 31,35 36-16,-53-35 1,17-1-16,1 19 16,0 17-1,-18-36-15,0 1 0,-18-18 32,-17-18-17,35-35 1,0-70-1,35 17 1,18 53 0,-35 53-1,-1 71 1</inkml:trace>
  <inkml:trace contextRef="#ctx0" brushRef="#br0" timeOffset="151124.16">13970 15963 0,'0'-17'15,"18"34"48,-18 1-47,17 17-1,1 0-15,17 54 16,-17-19-1,-1 1 1,1-18 0</inkml:trace>
  <inkml:trace contextRef="#ctx0" brushRef="#br0" timeOffset="151407.1">14058 15716 0,'0'-17'32,"0"34"-32,18-17 15,-1 0-15,36 53 16,71 35-1,-18 36 1,-71 17 0,-88-18-1,-141 71 1</inkml:trace>
  <inkml:trace contextRef="#ctx0" brushRef="#br0" timeOffset="154740.57">14217 17180 0,'0'-17'47,"0"-1"-16,-18 0-15,18 1-16,0-19 16,18 1-1,0 18-15,17-19 16,35-34 0,19 52-1,-36 18 1,-36 18-1,1 17 1,-1 71 0,-87 0-1,-1-1 1,18-52 0,0-17-1,71-89 16,17 17-15,-17 19-16,35-36 16,0 53-1,0 0 1,0 35 0,-18 0-1,-17-17 1,-18 0 15,0-1-31</inkml:trace>
  <inkml:trace contextRef="#ctx0" brushRef="#br0" timeOffset="155007.47">14570 16827 0,'0'0'0,"0"-17"0,0-1 16,17 18-1,1 18-15,70 17 16,-17 18 0,-36-18-16,18 36 15,-18 52 16,-88 18-15,-35-35 0,35-70-16</inkml:trace>
  <inkml:trace contextRef="#ctx0" brushRef="#br0" timeOffset="163800.71">25506 14235 0,'0'0'0,"-18"0"0,18-18 31,18 0-16,-1 18 17,1 0-32,0 0 15,123-17 1,35 17-16,212-18 31,89 0-15,-213 1-1,-140 17-15,52 0 16,-17-18 0,-195 18 15,19 0-31,-36-18 16,18 18-16</inkml:trace>
  <inkml:trace contextRef="#ctx0" brushRef="#br0" timeOffset="164447.91">27323 13370 0,'0'0'0,"0"18"0,17 17 16,-17-17-16,0 52 16,18 107-1,0 34 1,-1-17-1,-17-35 17,0-35-17,0-54-15,0 1 32,-17-54-32,17 19 15,0-19 1,0-34 15,0-1 0,17 18-15,1 0-16,35 0 16,35-18-1,-18 18-15,230 0 31,-35 0-31,-142 0 16,142-17-16,70 17 16,-211 0-1,-36-18 17,-106 1-17,-52-1 1</inkml:trace>
  <inkml:trace contextRef="#ctx0" brushRef="#br0" timeOffset="165197.51">27411 13300 0,'0'0'0,"0"-18"0,-18 18 16,18-18 15,18 18-15,-1 0-16,72 0 15,34 0 1,89 0 0,176 18 15,-318-18-16,-17 0 1,-35 0 0,0 0 46</inkml:trace>
  <inkml:trace contextRef="#ctx0" brushRef="#br0" timeOffset="165878.67">28804 13053 0,'-17'-18'16,"17"0"15,-18 36-15,0 17 0,1-17-16,-19 35 15,-34 53 1,52-53-1,1-36-15,17 19 16,-18-1 0,18-17 15,0-54-15,18 19-16,17-54 15,-35 53 1,53-87-1,0-19 1,35 36 15,-53 70-31,0 36 16,18 52 0,-17 72-1,-36-37 1,17 37-1,1-54 1,-18-53 0</inkml:trace>
  <inkml:trace contextRef="#ctx0" brushRef="#br0" timeOffset="166061.34">28751 13229 0,'0'0'0,"0"-17"16,-17-1-16,-1 0 16,18 1-1,53-1 1,18 18 0,-19 0-16,1 0 15</inkml:trace>
  <inkml:trace contextRef="#ctx0" brushRef="#br0" timeOffset="166279.57">29245 13088 0,'0'0'0,"-17"0"16,-1 0 0,0 0 15,18 53-16,0 0 1,-17-18-16,17 53 16,0 18-1,0-71 1</inkml:trace>
  <inkml:trace contextRef="#ctx0" brushRef="#br0" timeOffset="166630.99">29122 13159 0,'0'-36'0,"0"72"0,0-160 32,0 89-32,17 0 15,19 17 1,34 0-1,18 36 1,-17 17 0,-18 0-1,-53 1 1,-53-1 0,-35 0-1,0-17 1,52 0-16,-17-1 15,1-17 1</inkml:trace>
  <inkml:trace contextRef="#ctx0" brushRef="#br0" timeOffset="167182.03">29580 13000 0,'0'0'15,"0"-18"-15,-35-17 16,17 0 0,36 17-1,0 0-15,17 18 16,36 0 15,-54 0-31,36 0 16,-35 0-16,-1 0 0,1 0 15,0 0 1,-36 18 15,0 17-15,1 1-1,-1-19-15,18 54 16,-17 17 0,17 0-1,-18 0 1,18-52 0,0-1-1,0-17 1,-18-36 15,1 0-15,-19-17-16,-34 0 31,-18 17-15,17 36-16</inkml:trace>
  <inkml:trace contextRef="#ctx0" brushRef="#br0" timeOffset="167900.28">29298 14129 0,'18'0'0,"-36"0"0,36-18 15,17 0 1,-17 18-16,-18-17 15,17 17 1,-52 17 15,-18 19-15,36-19-16,-54 19 16,0 52-1,36 18 1,53-18-1,105-18 17,-70-52-17,88-53-15</inkml:trace>
  <inkml:trace contextRef="#ctx0" brushRef="#br0" timeOffset="168117.18">29157 14323 0,'0'17'16,"0"-34"-16,18 34 16,17-34-1,18-1 1,-35 18-1,52-18-15,54 18 32</inkml:trace>
  <inkml:trace contextRef="#ctx0" brushRef="#br0" timeOffset="168479">29616 14164 0,'0'-18'16,"0"36"-16,0-71 15,0 35 1,0 36 0,0 17-1,-18-17-15,18 53 16,0 17 0,0-18-1,0-17 16,18-35-15,-1 0-16,1-36 0,17-17 16,-35 17-1,88-158 17,-70 140-32,-18-34 15,18 17 1,-36 35-1</inkml:trace>
  <inkml:trace contextRef="#ctx0" brushRef="#br0" timeOffset="169178.9">29951 14164 0,'0'0'0,"-18"18"63,1 35-48,-1-36 1,18 1-16,-18 70 15,18-53 1,0-17 0,0 17-16,0-52 31,18-19-15,0 19-16,-1-36 15,36-53 1,-18 35-1,1-17 1,-1 53 0,-17 70 15,-18-17-31,0 17 16,0 36-1,0-1 1,0 1-1,-18-54 1,18 1-16,35-71 47,-17 35-47,-1 1 16,1-18-16,0 17 0,35-35 15,-36 35-15,54 1 31,-71 34-15,0 36 0,0 18-16,0-36 15,-18 71 1,1-53 0,17-35-16,0-1 0</inkml:trace>
  <inkml:trace contextRef="#ctx0" brushRef="#br0" timeOffset="169646.54">30656 14199 0,'0'0'16,"0"-17"-16,18-1 15,-18 0-15,18 1 16,-18-1 0,-36 36-1,-17-1 1,18 19-16,-18 17 16,-17 105 15,87-69-31,19-19 31,-19-35-31,36 1 16,-18-19-16,36-17 15,-36-17-15</inkml:trace>
  <inkml:trace contextRef="#ctx0" brushRef="#br0" timeOffset="169798.71">30586 14358 0,'0'0'0,"-35"0"16,52 0 0,36 0-1,71 0 1,34 0 0</inkml:trace>
  <inkml:trace contextRef="#ctx0" brushRef="#br0" timeOffset="182378.86">30850 12982 0,'0'-17'31,"0"-1"47,-17 18 172,17 18-125,-18 34-94,18-34-15,-35 70-1,35-35 1,0 0 0</inkml:trace>
  <inkml:trace contextRef="#ctx0" brushRef="#br0" timeOffset="182589.44">30921 12753 0,'0'0'0,"-18"-71"31,1 71 0,34 0 0</inkml:trace>
  <inkml:trace contextRef="#ctx0" brushRef="#br0" timeOffset="183117.83">31062 12912 0,'0'0'0,"0"17"16,0 54-1,-18 35 1,18-36 15,0-34-31,-17 16 16,17 19-1,0-53 1,0-36 15,0-70-15,0 17 0,17-52-1,1 52 1,-18 36-16,35-36 15,1 18 1,17 71 0,-18 17-1,-35 18 1,0-17 0,0 16-1,-88 19 1,52-71-1,1 18-15,17-1 16,1-17-16,-1 0 0</inkml:trace>
  <inkml:trace contextRef="#ctx0" brushRef="#br0" timeOffset="183636.93">31432 12947 0,'0'0'0,"18"0"16,0 0-16,-1-18 15,-17 1 1,18-1-16,-18 0 31,-18 18 0,-17 36-15,0-1 0,17-17-16,1 34 15,-19-16 1,36-1 15,18-35-15,0-18-1,-1 1 1,-17-1-16,18-17 16,17-18 15,-35 35-15,18 18-1,-18 36 1,0 16-1,17 1 1,-17-17 0</inkml:trace>
  <inkml:trace contextRef="#ctx0" brushRef="#br0" timeOffset="184138.92">31873 12965 0,'0'0'0,"0"-36"16,0 19-1,-17-1 1,-1 18-16,1 0 16,-19 0-1,-17 53 1,18 0-1,0-18 1,35 0 0,17-17 15,19-36-15,-1 1-1,-17-1-15,17-35 16,-17 18-16,17-36 15,0-34 1,-17-1 0,-18 70-1,-18 36 1,0 71 15,1 70-15,17-53-1,17-52-15,-17 69 16,18-52 0,-18-35-16</inkml:trace>
  <inkml:trace contextRef="#ctx0" brushRef="#br0" timeOffset="184422.54">31221 12753 0,'0'0'0,"-124"-53"15,89 35 1,88 36 15,141 88-15,-123-71-1,-1 0-15,54 54 16,52 16 0,-53-52-1,-70-17 1,-35-36 0</inkml:trace>
  <inkml:trace contextRef="#ctx0" brushRef="#br0" timeOffset="184768.48">32191 12700 0,'0'0'0,"0"-18"0,-18 18 15,1 0-15,-54 18 16,-52 35-1,-71 35 1,70-17 0,71-36-16,-141 106 15,106-70 1,-53 52 0,88-70-1,18-18-15,17-17 16,0 17-1,1-35 1,17-17 15</inkml:trace>
  <inkml:trace contextRef="#ctx0" brushRef="#br0" timeOffset="187425.49">31450 14287 0,'18'0'31,"-18"18"16,0 53-31,0-18 0,0-36-16,17 19 15,-17-1 16,0-53 1,0 1-32,0-19 15,18 19 1,0-36 0,17-53-1,18 0 1,-18 35-1,0 54 1,-17 17 0,-18 53-1,0 88 17,0-71-17,0-17 1,0-70 31,18-1-47,-18 0 15,17-17 1,19-53 0,17 0-1,17 52 1,-52 36-1,-1 0-15,1 71 16,-18-18 0,0-18-16,-18 36 15,1 17 1,17-70 0,-18 17-16</inkml:trace>
  <inkml:trace contextRef="#ctx0" brushRef="#br0" timeOffset="187885.71">32120 14323 0,'0'0'0,"53"-53"32,-17 35-17,-36 1-15,17-1 16,-34-17-1,-19 52 1,-34 1 0,34 17-1,19-17-15,-1 17 16,1 0 0,17 1-1,35-19 16,-18-17-31,19-17 16,17-19 15,-36 19-31,19-19 16,-19 36 0,-34 18 15,-1 35-16,-17 18 1,35-36 0,0-17-16</inkml:trace>
  <inkml:trace contextRef="#ctx0" brushRef="#br0" timeOffset="188153.44">32508 14252 0,'0'0'0,"18"-17"0,-18-19 16,0 19 0,-35 17 15,0 17-15,17-17-16,-17 36 15,17-19-15,-35 54 31,53-54-31,0 19 0,0-1 16,18 0 0,70 1-1,-35-54 1</inkml:trace>
  <inkml:trace contextRef="#ctx0" brushRef="#br0" timeOffset="188770.57">32738 14252 0,'0'-17'0,"0"34"0,17-87 16,1 52-1,-18 36 16,-35 35 1,35-1-32,-18-34 0,0 17 15,1 36 1,-18 17 0,17-35-1,0-53-15,18-18 31,53-70 1,-35 71-32,17-54 0,-17 53 15,-1 1-15,1-1 0,35 0 16,-18 18 0,-35 53-1,0-35 1,-17 53-16,-19-18 15,-17-1 1,18-34 15,17-18-31</inkml:trace>
  <inkml:trace contextRef="#ctx0" brushRef="#br0" timeOffset="189137.18">33108 14287 0,'0'0'15,"-17"0"-15,-1 0 16,-35 0 0,35 18-1,1 35 1,17-35-16,0 52 15,0 1 1,17-18 15,1-36-15,0-34 0,-1-36-1,19-18 1,-19 36-1,-17 17-15,18-35 16,-53 18 0,-1 17-1</inkml:trace>
  <inkml:trace contextRef="#ctx0" brushRef="#br0" timeOffset="189603.89">33267 14287 0,'0'0'16,"-18"0"-1,1 0 1,-1 18 0,0-18-1,1 35 1,17 36-1,0-36 1,17 1 0,19-1-1,17-35 1,-1-18 0,-34-17-1,-18-18 1,-35-35 15,35 70-31,-18 0 16,1 18-1,-1 36 1,18-1 0,0-17-16,0 17 15,35-17 1,0-1-1,-17-17-15</inkml:trace>
  <inkml:trace contextRef="#ctx0" brushRef="#br0" timeOffset="190023.51">33496 14129 0,'-35'88'31,"17"-70"-31,18 34 0,-35 37 31,17-1-15,18-35 0,0-36-1,18-17 1,17-17-1,1-36 1,-1 18 0,-17-1-1,-18 1 1,-18 35 0,0 0-1,-17 53 1,17 0-1,18-35 1,-17 70-16,52-18 31,-17-34-15</inkml:trace>
  <inkml:trace contextRef="#ctx0" brushRef="#br0" timeOffset="190403.99">32279 14041 0,'0'0'16,"18"17"15,-1 1-31,72 52 16,69 89-1,36 0 1,-35-18-1,-35-35 1,-71-53 0,-36-53-16,-17-18 15,-17 18-15</inkml:trace>
  <inkml:trace contextRef="#ctx0" brushRef="#br0" timeOffset="190707.77">33196 14023 0,'-35'0'16,"70"0"-16,-105 18 16,52-1-16,-52 36 15,34-18-15,-105 54 16,106-54-16,-230 159 15,195-141 1,-1 0-16,-87 53 16,87-54-16,-53 19 15,1 0 1,88-54 0,35-52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6:43:35.699"/>
    </inkml:context>
    <inkml:brush xml:id="br0">
      <inkml:brushProperty name="width" value="0.05292" units="cm"/>
      <inkml:brushProperty name="height" value="0.05292" units="cm"/>
      <inkml:brushProperty name="color" value="#FF0000"/>
    </inkml:brush>
  </inkml:definitions>
  <inkml:trace contextRef="#ctx0" brushRef="#br0">19315 14164 0,'17'0'31,"-17"-18"31,0 36 32,-17 70-63,17-53-31,-18 71 16,18-70-16,-18 52 16,1 0-1,17-35 1,0-35-1,0 17 1</inkml:trace>
  <inkml:trace contextRef="#ctx0" brushRef="#br0" timeOffset="329.7">19068 14658 0,'0'18'31,"17"-18"0,1 17-15,0-17 0,17 18-1,-18-18-15,1 17 16,0-17-1,35 0 1</inkml:trace>
  <inkml:trace contextRef="#ctx0" brushRef="#br0" timeOffset="682.67">19438 14552 0,'0'0'0,"0"-18"15,0 36 17,0 0-17,-18-18 1,1 35 0,-1 0-1,-17 1 1,17-19-16,-17 36 15,0-18 1,17-17 0,0-18-1,1 0 17,17-18-17,0 1 1,0-1-16,17 18 0</inkml:trace>
  <inkml:trace contextRef="#ctx0" brushRef="#br0" timeOffset="3768.41">17392 14570 0,'0'0'15,"0"-18"17,0 0 14,0 1-14,0-1-17,0 1-15,0-1 16,0-17 0,-18-36-1,1 18 1,-19-17-1,-17 17 1,-52-18 0,-54-17-1,-35 17 1,53 18 0,53 18-16,-89-18 15,-87-17 1,-36 17-1,-18-18 17,107 36-17,105 17-15,-141-17 16,-124-18 0,1 18-1,123 0 1,124 17-16,-142 18 15,141-18-15,-140 18 16,-230 0 15,388 0-31,0 0 0,-105 0 16,-89 0 0,-18 0-1,1 18 1,-248 35 15,460-36-15,-125 19-1,-87 17 1,123-36 0,105 1-16,-69 17 15,70-17-15,-54 17 16,-87 18-1,159-35 1,-72-1-16,-87 36 16,88-35-1,70 0-15,-70 17 32,88-18-32,-70 19 0,-71 17 15,88-18 1,36-17-1,-54 34-15,-70 19 32,-18 17-17,71-35 1,71-18-16,-36 1 16,-53 52-1,0-18 1,18 1-1,53-36 1,-18 1 0,36-19-1,17 1 1,0-1 0,35-17-1,-35 18 1,-17 17-1,-36 1 17,-18-1-17,54-35 1,-1 18 0,36-18-1,17 0 1,1 0 15,17 17 0,-18-17-31,1 18 16,-19-18 15,19 0 0,-1 0 1,0 0-32,1 0 31,-1-18-31</inkml:trace>
  <inkml:trace contextRef="#ctx0" brushRef="#br0" timeOffset="4301.18">5574 14658 0,'18'-18'16,"-18"36"15,-18-18-15,0 35-1,-17 0 1,-18 18-1,0 0 1,35-17 0,1-1-1,17 0 1,0-17 0,17 17-1,1-35 1,17 35-16,1-17 15,-1 17 17,-17-17-17,-1-18 1,1 0 15</inkml:trace>
  <inkml:trace contextRef="#ctx0" brushRef="#br0" timeOffset="15110.73">5168 14605 0,'0'0'0,"0"-18"62,-17 18-46,17-17-16,0-19 16,0 19-16,0-36 15,17-18 1,1 36-16,17-71 16,89-70-1,34-36 1,89-52-1,35-1 1,-70 89 0,106-71-1,-1 17 1,-123 89 15,-88 53-31,88-53 16,88-88-1,-17 17 1,-124 106 0,-70 36-16,70-19 15,70-69 1,19 17 0,-142 88-16,88-53 15,124-53 1,-88 53-1,105-35 1,18 0 0,53 17-1,-123 36 1,105-53 15,-34 0-15,-19 18-1,18-1 1,-106 36 0,107-36-1,-19 19 1,-17 16 0,-35 19-1,-89 17 1,89 0-1,-19 18 1,-34-1 0,-88 19-1,34 17 1,1-18 15,-18 1-15,-35 17-1,-53 0-15,35-18 16,0 18 0,-17-18-1,-18 18 1,-36 0-16,72-17 16,-19-1-1,36 18 1,-35 0-1,-18-18 1,-18 18 0,35 0-1,1 0 17,-18 0-17,-18 0-15,36 0 16,-18-17-1,0 17 1,17-18 0,-35 18-1,54-35 1,-54 35 0,35-35-1,-34 17 1,-1 0-1,-17 1-15,-1-1 16,36-17 0,-18-18-1,-17 35 1,17-17 15,-17 0-15,0-1-1,-1 19 1,1-1 0,0-17-1,-1 17 1,-17 0 0,18 1-1,-18-1 1,0 1-1,17-1 1,1 0 15,-18 1-15,0-1 0,18 0-1,-18 1 16,17-1-15,-17 0 0</inkml:trace>
  <inkml:trace contextRef="#ctx0" brushRef="#br0" timeOffset="15770.35">16827 8520 0,'0'-18'31,"18"0"-15,0 1-1,-18-1 1,17 18-16,1-35 15,17-1 1,-17 1 0,0 18-1,17-1 1,0 18 0,-17 0-1,-1 0 1,1 0-1,0 18 1,17-18 0,-17 0-1,17 17 17,0 18-17,-35-17-15,35 35 16,-17 18-1,17-19 1,-17 1 0,0-17-1,-1-19 1</inkml:trace>
  <inkml:trace contextRef="#ctx0" brushRef="#br0" timeOffset="17202.9">21555 8343 0,'0'0'0,"0"-17"47,17 17-1,54 0-30,-36-18 0,53 18-1,-17 0 1,-36 0 0,-17 0-1,-53 0 1,-36 0-1,0 0 1,36 18-16,-53-18 31,0 0-31,53 0 32,17 0-32,0 0 15,36 0 1,35 0-1,53 0 1,-18 0 0,-53 0-16,53 0 15,-17 0 1,-54 0 0,-87 0-1,-36 0 1,18 0-1,17 0 1,89 0 15,17 0-15,18 0 0,-35 0-16,35 0 15,0 0 1,-36 0-1,-34 0 1</inkml:trace>
  <inkml:trace contextRef="#ctx0" brushRef="#br0" timeOffset="19291.5">4092 8308 0,'0'0'0,"18"0"0,-1 0 16,54-18-1,-53 1 1,52-1-16,-17 18 15,35-18 1,-17 18 0,-53 0 15,-1 0-15,-34 0-1,-1 0 1,-88 18-1,36 0 1,-1-18 0,-17 0-1,35 0 1,35 0 0,53-18 15,-17 18-16,17 0-15,36-18 16,-18 1 0,-18 17-1,18 0 1,0 0 0,-35 0-16,-71 17 31,35-17-16,-88 36 1,36-19 0,34-17-1,54 0 1,-18-17 0,53 17-1,-35 0-15,17-18 16,0 18-1,-17 0 1,-1-18-16,1 18 31</inkml:trace>
  <inkml:trace contextRef="#ctx0" brushRef="#br0" timeOffset="37043.91">20373 10901 0,'0'0'0,"-35"-18"32,17 18-17,0 0 1,36 0 15,0 0-15,87 18-1,1-18 1,18 0 0,-54 0-16,71 0 15,18-18 1,-88 1 15,-89 17-15,-52 0-16,-89 0 15,-35 0 17,53 17-17,70-17-15,-17 0 16,0 18-1,88-18 1,35 0 0,106 0-1,35-18 1,36 1 0,17-19 15,-211 36-31,0 0 15,-106 0 1,-195 18 15,213-18-31,-18 18 0,-36-18 16,1 0 15,176 17-15,35-17-1,88 0 1,-52-17 0,-1 17-1,-52-18 1,-89 18 0,-70 18-1,-71-1 16,124-17-31,-18 0 16,53 18 0,17-18-1,1 0-15,35 17 32,-18-17-17</inkml:trace>
  <inkml:trace contextRef="#ctx0" brushRef="#br0" timeOffset="39379.31">17498 10883 0,'-18'0'16,"36"0"-16,-18 0 16,17 0-1,36-17 1,-35 17-16,53 0 16,17 0-1,0-18 1,-53 18 15,-17 0-31,-18 18 16,-53-18-1,35 0 1,-52 0 0,-1 0-1,36 0-15,-124-18 16,89 18-1,17 0 1,35 0 0,36 0-1,-1 0-15,36 0 16,71 0 0,-1 0-1,-52-18 1,-36 18-16,-17 0 15,-36 0 1,-88 36 0,-17-19 15,52-17-15,53 0-16,-17 0 15,88 0 16,0 0-15,-35-17-16,35 17 16,-18 0-1,-17 0 1,-1 0 62,1 0 31,-1 0-62</inkml:trace>
  <inkml:trace contextRef="#ctx0" brushRef="#br0" timeOffset="46468.48">17798 10866 0,'0'17'781,"0"1"-718,-18-18 93,36 0 157,-18 17 687,0 1-954,-18-18 251,18 18-297,-18-1 16,-17 36 0,0 18-1,17-18-15,-52 35 16,-19 71-1,-34-18 17,-18-18-17,17-35 1,-176 142 15,159-107-31,-17-17 16,-142 35-1,70-53 1,107-35-16,-159 18 16,-159 52-1,-18 1 1,142-36 0,-124 35-1,-18 1 1,-17-1-1,158-34 17,160-36-32,-142 35 15,-124 18 1,19 17 0,17-35-1,-36 18 1,142-35-1,-124 17 1,18-18 0,141-17-1,142-17-15,-125-1 16,-70 53 0,53-17-1,36-1 1,70-17-1,70-18 1,-52 18 0,-71 35-1,123-70-15,-52 35 16,-89 35 0,88-35-1,54-18-15,-36 18 16,-70 36-1,-18 16 1,53-52 0,-53 35-1,-1 1 1,143-72 0,-72 36-16,36 18 15,35-36 1,-53 36-16,-17 52 15,-54 36 17,89-89-17,-18 1 1,18-1 0,18-17-1,-19 0 1,19 0-1,52-35 1,18 0 0,18-18-1,17-18 1,-17 18 0,-54 35 30,19-17-46,-1-18 16,0-18-16</inkml:trace>
  <inkml:trace contextRef="#ctx0" brushRef="#br0" timeOffset="46830.82">4798 16122 0,'0'18'16,"0"-1"15,0 1-15,0-1-16,0 1 15,0 17-15,0 36 31,-18-36-31,18-17 16,-18 52 0,18-52-1,53 17 1,36-35 0,-1-17-1,-53-1-15,18 0 16,-18 1-16,1 17 15,-19 0-15</inkml:trace>
  <inkml:trace contextRef="#ctx0" brushRef="#br0" timeOffset="48818.96">5221 16757 0,'0'0'0,"0"-18"15,18 18 16,-18-17-15,35 17 0,36 35-1,-36-35 1,71 18 0,35 17-1,53 0 1,-53 0-1,71 1 1,-124-36-16,71 0 16,17 0-1,-88 0-15,106-18 16,-88 0 0,106 1-16,88 17 15,105-18 16,-317 0-31,18 18 16,0-17-16,0-1 16,229-35-1,0 0 1,-123 18 0,88 17-1,17-17 1,54 18-1,70-19 1,-124 1 0,142 17-1,-18 18 1,-18 36 0,18-19 15,-124-17-31,177 18 15,18 0 17,-36 17-17,-17 0 1,-142-17 0,160 17-1,16 0 1,-34 1-1,-300-19 1,-18 1-16,247 35 16,-35 17-1,-124-34 1,-123-19-16,106 19 16,-124-19-1,70 18-15,36 18 31,-141-35-31,36 17 16,52 1 0,-71-19-1,71 36 1,-17-18 0,17 18-1,-53-35 1,71 35-1,88 0 1,-124-18 0,142 0 15,-195-17-31,1 0 16,70-18-16,36 17 15,-19-17 16,-34-35-15,-54 17 0,-34 1-16,52-36 15,-53 35-15,36-35 16,-1 0 0,-17 0-1,-18 0 1,18 1-1,0-1 1,-18 17 0,1 1-1,-19 17 1,-17 1 0,-17-1 15,17 1-31,0-1 31,0 0-15,0 1-1,0-1 1,0 0 0,-18 18-1,0 0 1,1-17-1</inkml:trace>
  <inkml:trace contextRef="#ctx0" brushRef="#br0" timeOffset="49484.82">21272 16969 0,'-17'0'15,"34"0"-15,-52 0 16,35 17 15,18-17-15,-1 0-1,36-17 1,18-1 0,17-17-1,-35 17 1,35-35 0,-52 53-1,16-18 1,-34 1-16,53-1 15,-54 1-15,1 17 16,17-18 0,-17 0-1,-1 18 1,1 0 0,17 0-1,-35 18 1,36 0-1,-19 17 1,1-18-16,0 19 16,17 34-1,0-17 1,-35-17 0,18-1-1,-18-18 16</inkml:trace>
  <inkml:trace contextRef="#ctx0" brushRef="#br0" timeOffset="51006.11">21678 17445 0,'0'0'0,"-17"17"16,34-17 15,1 18-31,-1-18 15,19 0 1,105 53 15,-35-35-15,52 17 0,36-17-1,-52-1 1,228 1 15,-282-18-31,53 18 16,-53-18-16,54 17 15,87-17 1,18 18 0,0-1 15,-71 1-16,71 0 1,-176-18-16,70 17 16,70 1-1,-87 0 1,-54-18-16,36 0 16,159 17 15,-230-17-31,53-17 15,-35 17-15,88-36 16,-52 19 0,52-19-1,-18 19 1,-17-1 15,-53 18-15,-18 0-16,36-17 15,17 17 1,18-18 0,-18 0-1,-53 18 1,18 0-16,18-17 16,-18-1-1,17-17 1,18-1-1,-17 1 1,17-35 0,-17 52-1,-54 0-15,19 1 16,-1-19 0,0 1-1,0-18 1,1 18 15,-19 35-31,1-18 16,0 1-16,-1-1 31,-17 0-15,0 1 15,0-1-16,18 18 1,-18-18 0,0 1 15,-18 17 0,18-18-15,0 1 46,0-1-46</inkml:trace>
  <inkml:trace contextRef="#ctx0" brushRef="#br0" timeOffset="51601.28">27164 17074 0,'-18'0'15,"36"0"-15,-18 0 63,0-17-48,18 17-15,17-35 16,18-1 0,17-34-1,-17 17 17,-35 35-32,-1 0 0,1 18 15,0-17 1,-18 34-1,53 19 1,0 17 0,-1-36-1,-34 19-15,35-1 16,0 18 0,-35-18-16,-18-17 15,17-1-15,-17 19 16,0-19-1,-17 1 1,-1-36 0</inkml:trace>
  <inkml:trace contextRef="#ctx0" brushRef="#br0" timeOffset="53916.1">27693 16192 0,'0'0'0,"-18"-17"15,-35-1 17,36 1-32,-1 17 0,-17-18 15,0 18 1,-36 0-1,-123 18 17,141-18-32,-53 35 31,36-18-31,17 36 31,18 0-15,17-17-1,0 17 1,1-18 15,17 0-15,17 0 0,-17 1-16,18-19 15,0 1-15,34 17 16,90 18-1,-37-18 1,-52-17-16,88 17 16,-70-17-16,158 17 31,18 0-15,-106-35-1,-17 18 1,52-18-1,-17-18 1,-18 1 0,-106 17-16,1 0 15,17-18-15,17 18 16,-35-17-16,36 17 16,0-18-1,-36-17 1,-18-1-1,1 19 1,0-19 0,-1-16 15,1-1-15,-18 17-16,-53-34 15,-106-36 16,106 88-15,18 1-16,-71-1 16,0-17-1,-52-1 1,-19 19 15,107 17-31,-18 0 16,52 17-16,-52-17 15,-88 18 17,123-18-32,-53 18 0,18-18 15,0 17 1,35 1 0,0-18-1</inkml:trace>
  <inkml:trace contextRef="#ctx0" brushRef="#br0" timeOffset="55446.08">21184 16210 0,'0'0'0,"36"0"31,-36-18-15,0 1 15,-18 17-15,-17-18-1,17 18-15,-53 0 16,-70 18 0,-35-1-1,0 19 17,70-1-17,53-17-15,-18-1 16,-35 54-1,54-18 1,34 0 0,18-18-1,70 53 1,1-53 0,123 36-1,-18-36 1,142 1-1,52-1 1,1-18 0,-36 19 15,-141-19-31,88 1 16,-35-18 15,-35-53-16,-89-17 1,-52 17 0,-36-36-1,0 19 1,-35-1 0,-53 18-1,-17 1 1,17 16-16,-71-17 15,-34 0 1,52 36-16,-88-36 16,-124 0-1,-17 18 1,35 35 0,106 17 15,-194 54-16</inkml:trace>
  <inkml:trace contextRef="#ctx0" brushRef="#br0" timeOffset="58369.81">4745 16633 0,'-18'0'266,"-35"36"-235,36-36-31,-54 35 16,36-17-1,0 17 1,35-17 0,17-1-1,18 18-15,18-17 16,106 53 15,-106-36-31,18-17 31,-54-18-31</inkml:trace>
  <inkml:trace contextRef="#ctx0" brushRef="#br0" timeOffset="58552.21">4745 16757 0,'0'0'0,"17"-35"31,-17 17-31,36 18 0,-19-18 16,19 18-16,105-17 15,-88 17-15</inkml:trace>
  <inkml:trace contextRef="#ctx0" brushRef="#br0" timeOffset="69005.95">5627 10442 0,'0'0'0,"17"-35"16,-17 17-16,0 1 31,0 52-15,-17 18 15,-18 0-31,-36 0 16,53-18-1,-70 18 1,53-35 0,35-1-1,70 1 1,36 17-1,-18 0 1,1 18 0,-54-17-1,-17-19-15</inkml:trace>
  <inkml:trace contextRef="#ctx0" brushRef="#br0" timeOffset="69207.92">5592 10724 0,'0'0'0,"0"-35"16,0 0-1,70 0 1,-17 17-16,88 0 16,141-35-1,-70 18 1,35 17-1,-212 18-15</inkml:trace>
  <inkml:trace contextRef="#ctx0" brushRef="#br0" timeOffset="74091.32">8484 8537 0,'0'0'16,"-17"0"-16,-1-17 15,-35-19 1,35 19-1,1-1-15,-54-17 16,-70-18 15,88 53-31,0 0 16,-123 0-16,-36 35 16,-158 18 15,-18 35-16,264-53-15,-105 36 16,17 17 0,142-35-16,-54 35 15,107-35-15,52 35 16,230 18 0,158-35-1,-88-54 1,335-69-1,-387-1 1,52-88 0,-194 17-1,-106 54-15,-88-195 32,0 194-32,-35 18 15,-106-17-15,-53 70 31,141 0-31,-123 53 16,53 17-16</inkml:trace>
  <inkml:trace contextRef="#ctx0" brushRef="#br0" timeOffset="74808.73">8467 8996 0,'0'0'0,"0"-18"15,0 1 1,53 17 0,-18 0-16,35 17 15,89 54 1,-71-1-1,-17 89 1,-71-18 0,-53-35-1,-70 0 1,-1-18 0,18-70 15,71-36-31,17 18 0</inkml:trace>
  <inkml:trace contextRef="#ctx0" brushRef="#br0" timeOffset="75097.25">8449 9507 0,'0'0'0,"0"-17"0,-18 17 16,1 0-1,17 17 1,17 36 0,-17-35-1,18 0-15,-18 17 16,18 18-16,17 17 16,18-34 15,-18-19-16,0-17-15,54-35 16,34 0 0</inkml:trace>
  <inkml:trace contextRef="#ctx0" brushRef="#br0" timeOffset="75725.25">8008 9507 0,'18'-17'0,"-36"34"0,53-87 16,-70 17-1,-36 18 1,19 17-16,-107 18 15,-123 18 1,-71 70 0,0 18-1,177-36 1,105-35 0,36 54-16,211 52 15,212-35 16,141-53-15,106-89 0,-405-17-1,-89-17 1,-88-89 0,-141 53-1,-1 36-15,-140-1 16,-265 36-1,-106 141 1,406-36 0</inkml:trace>
  <inkml:trace contextRef="#ctx0" brushRef="#br0" timeOffset="81628.03">22878 6526 0,'0'0'0,"0"-35"0,0-53 16,0 53-16,35-18 16,35-18-1,54 18 1,52 36-1,-35 34 1,106 54 0,-70 17-1,-89-53 1,106 71-16,106 88 31,-18 0-15,-88 53-1,-88 229 17,-106-370-32,-35 88 15,-89 106 1,-70 18 0,-18 34-1,71-140 1,-35 123-1,70 0 17,89-229-32,-1 123 0,36 54 31,17-89-15,212 141-1,-71-176 1,142 17-1,105-35 17,-352-123-32,-1-1 0,36-17 15,-53 0 1,-71-35 0,-123 17-1,-106 36 1,159-18-1,-159 88 1,194-35-16,-88 124 31,70 70-15,54 70 0,52 18-1,0-88 1,1-123-16,34 123 15,-17-106-15,35 123 16,71 124 0,0 177 15,-106-265-31,-18-18 16,-70 88-1,-18-140 1,17-125-16,-69 72 15,-54 52 1,0-35 0,36 0-1,52-53 17,-123 124-17,141-248 1,-123 19-1,-71-89 1,0-18 0,106 18-1,17 18 1</inkml:trace>
  <inkml:trace contextRef="#ctx0" brushRef="#br0" timeOffset="87895.93">15575 3228 0,'-35'-141'16,"70"282"-16,-88-335 0,53 123 16,0 1 15,0 176 0,-35 35-31,0-35 16,-18 123-1,-71 141 1,36-140 0,70-142-16,1 71 15,193-36 1,18-141-1,230-70 1,105-18 0,-194 18-1,229-71 17,-370 89-32,-70-1 15,-54-52 1,-52-18 15,-18 88-31,-35-71 16,-18-17-1,0 71-15,-53-89 16,35 106-16,-105-71 16,88 89-16,-124-18 15,-105 18 1,-142 106 15,353-36-31,18 0 0,0-17 16,0 17-16,-89 36 15,124-36 1,53-17-16</inkml:trace>
  <inkml:trace contextRef="#ctx0" brushRef="#br0" timeOffset="88517.08">19650 2487 0,'88'-53'0,"-176"106"0,211-123 0,-52 17 15,17-36 1,-88 36 15,-71 36-15,-123 70 0,-53 106-1,124-18 1,70 88-1,176 0 1,89-123 0,247-35-1,105-124 1,1-124 0,-265 1-1,-159 52-15,17-122 16,-122-143-1,-566 1 17,372 371-17,-160 34 1,-87 125 0</inkml:trace>
  <inkml:trace contextRef="#ctx0" brushRef="#br0" timeOffset="89233.87">19667 3828 0,'-17'0'16,"34"0"-16,-34 17 31,-1 54-15,0-36-16,1 89 15,-18 17 1,17-71-16,-17 54 15,-1 34 1,54-52 0,88-18 15,88-70-15,-106-18-16,18 0 0,158 0 15,195-35 1,-177 17-1,-158 1 1,87-1 0,-34-17-1,-107-1 1,-105 1 0,-18-35-1,18 34-15,0-70 16,35-105-1,53-1 1,-1 124 0,1 0-1,-123-18 17,35 71-32,-142-36 31,-123 36-31,36 35 31,-230 70-15,317-17-16,36 0 0</inkml:trace>
  <inkml:trace contextRef="#ctx0" brushRef="#br0" timeOffset="90232.95">23795 1993 0,'-18'-53'32,"18"36"-32,18 17 0,17-36 31,-35 54-31,0 35 31,0-18-31,-18 71 16,1 88-1,34 35 1,1-105 0,-18-71-16,18 53 15,35-18 1,0-88-1,123-36 1,-105 19-16,17-1 16,18 1-16,246-19 15,1 19 17,-141-1-32,35-17 15,-106-1 1,-88 19-1,35-54-15,35-35 32,-17 1-17,53-72 17,-159 142-32,-35-53 15,-1 52-15,-87-52 16,-142-53-1,89 71 1,-36-19 0,36 19-1,-36 17 1,36 53 0,88 18-16,-247 52 31,88-17-16,123-18-15,-193 54 16,176-37 0,105-34-16</inkml:trace>
  <inkml:trace contextRef="#ctx0" brushRef="#br0" timeOffset="91014.09">24324 3351 0,'0'18'32,"0"0"-17,0 17-15,18 35 16,-1 107 0,1-36-1,-18-88-15,18 70 16,-18 1-1,0-54 1,35-34 0,53-19-1,106-17 17,-35 0-32,370-35 31,-406 35-16,107-18 1,-124 18-16,88-17 16,0-1-1,-124-17 1,-70 0-16,0-18 16,0-71-1,53-35 1,18-17-1,-18 88 1,-36 53-16,-17-18 16,-53-18-1,-123 18 1,17 18 0,71 35-16,-124-18 15,-105 1 16,-54 34-31,36 1 32,88 35-17,177-53-15,34 17 16,-52 36-16</inkml:trace>
  <inkml:trace contextRef="#ctx0" brushRef="#br0" timeOffset="92002.75">25171 4586 0,'35'-18'16,"-70"36"-16,123-18 15,-70 0 1,-1 18-16,54 88 16,-18 141-1,-71-18 1,-70 159 0,-53-18 15,105-264-31,-34 88 15,-1 35 1,18-52 0,36-142-16,-1 0 15,-70 18 1</inkml:trace>
  <inkml:trace contextRef="#ctx0" brushRef="#br0" timeOffset="92331.93">24800 6350 0,'0'0'16,"18"0"-16,-18 18 15,0-1 1,0 36 0,-18 35-1,18-52 1,0 52-1,71 0 1,-54-70-16,19-1 16,105-34-1,35-54 1,-35 1 0,-52 17-1,-72 53-15,18-18 16,-52 18-1</inkml:trace>
  <inkml:trace contextRef="#ctx0" brushRef="#br0" timeOffset="93683.14">24377 3739 0,'0'0'0,"18"-17"15,-1 17 1,1 0 15,-36 0-15,-17 0-1,-283 53 17,213-18-32,-213 18 15,-317 53 1,159-18-1,229-53-15,-194 36 16,-18-1 0,283-17-1,158-53 1,71 0 0,88-17-1,-88-1 1</inkml:trace>
  <inkml:trace contextRef="#ctx0" brushRef="#br0" timeOffset="94282.27">23830 2293 0,'0'0'16,"35"-18"-16,1 1 0,34-1 15,-52 0 1,-36 36 0,-123 17-1,-88 18 1,-89 18 0,-105-18 15,264-36-31,-17 1 15,-318 35 1,124 0 0,176-35-1,158-1 1,72 1 0,-19-18-16</inkml:trace>
  <inkml:trace contextRef="#ctx0" brushRef="#br0" timeOffset="95170.33">19597 2840 0,'17'-53'15,"-34"106"-15,52-124 16,-35 54-16,-18-1 16,1 18-16,-36 0 15,-106 35 1,-105 36 0,34-18-1,107-18 1,-124 36-1,-71-1 1,230-52-16,-159 17 31,230-35-31,34 0 32,1 0-17,17 0 1,-53 18-1,-87 17 17,52-17-17,0 17 1,18-35-16,17 18 0,53-18 31</inkml:trace>
  <inkml:trace contextRef="#ctx0" brushRef="#br0" timeOffset="96154.12">19509 4445 0,'0'0'0,"17"18"0,1-18 31,-18 17-15,-18-17 30,-123 18 1,88 0-47,0-18 16,-211 52 0,70-16-16,-124 17 31,142-36-31,-36-17 47,212-17-47,35-19 15,18 19 1,-35-1-16,17-35 16,18-17-1,-18-19 1,1-210 15,-36 228-15,0 0-16,0-17 0,17-106 15,-17 53 17,0 123-17,-17 1 1,-1 17-1,0 17 1,1 1 0,-1 0 15,1-18-31,-1 0 16,-70 35-1,-71 18 1,-141 18 15,265-54-31,-71 1 31,177-36-15,-19-17 0</inkml:trace>
  <inkml:trace contextRef="#ctx0" brushRef="#br0" timeOffset="96468.27">17745 3581 0,'0'0'0,"0"-18"0,0 0 15,17-17 1,36-35 0,-17 34-1,-1 19 1,-18 34-1,-34 89 1,-36 35 0,18 18 15,17-124-15,18-17-1,35 0-15,36-1 31,-36 1-31,71-1 16,88 54 0</inkml:trace>
  <inkml:trace contextRef="#ctx0" brushRef="#br0" timeOffset="97601.96">25788 1817 0,'-18'0'15,"1"0"-15,-36 17 32,35-17-32,1 0 0</inkml:trace>
  <inkml:trace contextRef="#ctx0" brushRef="#br0" timeOffset="98000.01">25612 1852 0,'-18'0'16,"0"18"0,89-36-16,-159 36 0,141-36 15,-89 36 32,36-36-31,18 18-1,-18-18-15,18 18 16,-1-17 15,1 17-31,0 35 31,-18 0-15,-18 18-16,0-17 16,-17 16-16,-18 1 15,35-35-15,1 0 16,158-54 31,-88 19-47,53-1 15,0 18 1,17 35 0,-105-17-16,-1-18 15,-17 18-15</inkml:trace>
  <inkml:trace contextRef="#ctx0" brushRef="#br0" timeOffset="98333.87">25735 2081 0,'0'0'15,"-18"0"-15,1-17 0,-18-36 32,52 35-32,107-35 15,70 18 1,194-18-1,-229 35-15,123-34 16,-53 16 0,18-17-1,-124 0 1,-105 36 0,-36 17-16,-34 0 15,-54 35 16,88-35-31,0 18 16</inkml:trace>
  <inkml:trace contextRef="#ctx0" brushRef="#br0" timeOffset="98935.69">26352 2452 0,'0'0'0,"18"-35"16,0 17-16,-1 0 15,1 1 1,-36 34 0,1 1-16,-36 35 15,-35 35 1,-18 0-1,53-35 17,123-35-17,-34-18 1,87 17 0,54 1-1,-36 17 1,-88-35-16</inkml:trace>
  <inkml:trace contextRef="#ctx0" brushRef="#br0" timeOffset="99437.11">26229 2628 0,'0'0'0,"0"-17"0,53 17 15,70-36 1,160 1 0,69-36 15,-228 54-31,105-18 0,36-1 31,-159 19-15,-71-1-1,-88 0 1,18 18 0,17 0-16,0 0 15,54 0 17,-19 0-17,-17-17-15,18 17 16,-18-18-16,18 18 15,35-18 17,-36 18-32,18-17 0,36-1 15,-36 18 1,18-18-16,0 1 31,-71 17-15,-17-18-16</inkml:trace>
  <inkml:trace contextRef="#ctx0" brushRef="#br0" timeOffset="100217.74">28011 2170 0,'0'-18'0,"17"18"62,18 70-31,-35-34-31,18 17 0,17 194 32,-17-106-32,17 17 31,1-69-16,-1-1 1,35-18 0,19-17-1,-36-35 1,-36-18-16,36-18 16,71-35-1,70-17 1,35-1 15,-141 54-31,53-36 16,36 17-1,-89 1-15,35 0 32,-17-18-17,-35 0 1,-1-35-1,-52-18 1,-18 0 0,0 53-1,-18-53 1,1-17 15,17 88-31,-18-36 0,18 36 16,-18 17-16,-35-52 31,36 70-31,-71 17 31,-18 1-31,35 0 16,-282-1 0,-52 19-1,175-1 1,36 35-1,124-34 1,52-19-16,-17 19 0</inkml:trace>
  <inkml:trace contextRef="#ctx0" brushRef="#br0" timeOffset="101236.71">27534 1164 0,'0'-17'16,"0"34"-16,0-52 0,0 0 15,0 52 16,18 36-15,0 18 0,34 87-1,1 19 17,-17-71-32,-19-53 15,1 35 1,0-53-1,-1-17 1,71-36 0,18 0-1,-35 1-15,88-1 16,158-52 0,36 17-1,105-53 16,-387 88-31,17 1 0,18-19 16,-35 19 15,-54 17-31,-17-18 16,-17 0 0,-1-17 15,0-18-16,1-17 1,17 34-16,-18-34 16,18 35-16,-18-36 15,18 53-15,-17-52 16,17 34-16,17-140 31,-17 158-31,0 1 0,18-18 16,-18 17-1,-35 18 1,17 18-16,-70-1 16,-106-17-1,-194 18 1,-106-1 15,71 36-15,282-17-1,-1 34 1,89-35 0,18-17-1</inkml:trace>
  <inkml:trace contextRef="#ctx0" brushRef="#br0" timeOffset="127688.77">16122 6315 0,'0'-18'63,"-88"71"-32,52 0-31,-16 17 16,-37 72-16,19-37 15,-1 72 1,-140 264 0,87-194-1,71-36 17,53-34-17,0 140 1,0 18-1,88 36 1,53-71 0,18-36-1,-71-123-15,18 0 16,-18-17-16,18 141 16,-88-142-1,-18-17-15,0 194 16,0 35-1,-53 53 1,18 53 0,35-35-1,0-124 17,0-18-17,0 36 1,-71 18-1,-140 211 1,122-423 0,72-89-1,-1 1 1,0-18 0,-17-18-1,17 18 16,18-17-15,0-1 0,18 18 15,53 0-15,-18 0-16,-18 0 15,18 0-15,35 53 16,-35 53-1,-18-71-15,36 230 16,17-1 0,-53 54-1,-35 105 1,0-229-16,0-194 0,0 177 16,-35 246-1,35-176 1,0-124-1,18 18 1,334 724 172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0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8</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B082CF-C041-F27C-6D3A-761A199D9F1E}"/>
              </a:ext>
            </a:extLst>
          </p:cNvPr>
          <p:cNvPicPr>
            <a:picLocks noChangeAspect="1"/>
          </p:cNvPicPr>
          <p:nvPr/>
        </p:nvPicPr>
        <p:blipFill>
          <a:blip r:embed="rId2"/>
          <a:stretch>
            <a:fillRect/>
          </a:stretch>
        </p:blipFill>
        <p:spPr>
          <a:xfrm>
            <a:off x="159595" y="144580"/>
            <a:ext cx="11890165" cy="65407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E7DD93D-46C3-2BCF-4A20-334B72EA3375}"/>
                  </a:ext>
                </a:extLst>
              </p14:cNvPr>
              <p14:cNvContentPartPr/>
              <p14:nvPr/>
            </p14:nvContentPartPr>
            <p14:xfrm>
              <a:off x="1473120" y="247680"/>
              <a:ext cx="9309600" cy="6166080"/>
            </p14:xfrm>
          </p:contentPart>
        </mc:Choice>
        <mc:Fallback xmlns="">
          <p:pic>
            <p:nvPicPr>
              <p:cNvPr id="6" name="Ink 5">
                <a:extLst>
                  <a:ext uri="{FF2B5EF4-FFF2-40B4-BE49-F238E27FC236}">
                    <a16:creationId xmlns:a16="http://schemas.microsoft.com/office/drawing/2014/main" id="{8E7DD93D-46C3-2BCF-4A20-334B72EA3375}"/>
                  </a:ext>
                </a:extLst>
              </p:cNvPr>
              <p:cNvPicPr/>
              <p:nvPr/>
            </p:nvPicPr>
            <p:blipFill>
              <a:blip r:embed="rId4"/>
              <a:stretch>
                <a:fillRect/>
              </a:stretch>
            </p:blipFill>
            <p:spPr>
              <a:xfrm>
                <a:off x="1463760" y="238320"/>
                <a:ext cx="9328320" cy="6184800"/>
              </a:xfrm>
              <a:prstGeom prst="rect">
                <a:avLst/>
              </a:prstGeom>
            </p:spPr>
          </p:pic>
        </mc:Fallback>
      </mc:AlternateContent>
    </p:spTree>
    <p:extLst>
      <p:ext uri="{BB962C8B-B14F-4D97-AF65-F5344CB8AC3E}">
        <p14:creationId xmlns:p14="http://schemas.microsoft.com/office/powerpoint/2010/main" val="292161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FB45F93A-BB87-DC60-6E04-612D78D9F731}"/>
              </a:ext>
            </a:extLst>
          </p:cNvPr>
          <p:cNvSpPr txBox="1"/>
          <p:nvPr/>
        </p:nvSpPr>
        <p:spPr>
          <a:xfrm>
            <a:off x="1415480" y="908720"/>
            <a:ext cx="9721080" cy="369332"/>
          </a:xfrm>
          <a:prstGeom prst="rect">
            <a:avLst/>
          </a:prstGeom>
          <a:noFill/>
        </p:spPr>
        <p:txBody>
          <a:bodyPr wrap="square" rtlCol="0">
            <a:spAutoFit/>
          </a:bodyPr>
          <a:lstStyle/>
          <a:p>
            <a:r>
              <a:rPr lang="en-US" b="1" dirty="0"/>
              <a:t>Classic Model				New Model</a:t>
            </a:r>
          </a:p>
        </p:txBody>
      </p:sp>
      <p:cxnSp>
        <p:nvCxnSpPr>
          <p:cNvPr id="8" name="Straight Connector 7">
            <a:extLst>
              <a:ext uri="{FF2B5EF4-FFF2-40B4-BE49-F238E27FC236}">
                <a16:creationId xmlns:a16="http://schemas.microsoft.com/office/drawing/2014/main" id="{16EA41DE-AFD7-1934-AD23-C634609948A6}"/>
              </a:ext>
            </a:extLst>
          </p:cNvPr>
          <p:cNvCxnSpPr>
            <a:cxnSpLocks/>
          </p:cNvCxnSpPr>
          <p:nvPr/>
        </p:nvCxnSpPr>
        <p:spPr>
          <a:xfrm>
            <a:off x="5915981" y="891548"/>
            <a:ext cx="36004" cy="55964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BB285C-128B-2A23-12E4-47F452ACE630}"/>
              </a:ext>
            </a:extLst>
          </p:cNvPr>
          <p:cNvSpPr txBox="1"/>
          <p:nvPr/>
        </p:nvSpPr>
        <p:spPr>
          <a:xfrm>
            <a:off x="191345" y="1628801"/>
            <a:ext cx="572463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 have only one measure which is an account measure, that contains all the values combining together.</a:t>
            </a:r>
          </a:p>
          <a:p>
            <a:pPr marL="342900" indent="-342900">
              <a:buFont typeface="Arial" panose="020B0604020202020204" pitchFamily="34" charset="0"/>
              <a:buChar char="•"/>
            </a:pPr>
            <a:r>
              <a:rPr lang="en-US" sz="2000" dirty="0"/>
              <a:t>We cannot add calculated measure while building this model.</a:t>
            </a:r>
          </a:p>
          <a:p>
            <a:pPr marL="342900" indent="-342900">
              <a:buFont typeface="Arial" panose="020B0604020202020204" pitchFamily="34" charset="0"/>
              <a:buChar char="•"/>
            </a:pPr>
            <a:r>
              <a:rPr lang="en-US" sz="2000" dirty="0"/>
              <a:t>The account dimension concept resembles from old BI tools.</a:t>
            </a:r>
          </a:p>
          <a:p>
            <a:pPr marL="342900" indent="-342900">
              <a:buFont typeface="Arial" panose="020B0604020202020204" pitchFamily="34" charset="0"/>
              <a:buChar char="•"/>
            </a:pPr>
            <a:r>
              <a:rPr lang="en-US" sz="2000" dirty="0"/>
              <a:t>Data mapping is old style and tell about the errors only at the final creation steps.</a:t>
            </a:r>
          </a:p>
          <a:p>
            <a:pPr marL="342900" indent="-342900">
              <a:buFont typeface="Arial" panose="020B0604020202020204" pitchFamily="34" charset="0"/>
              <a:buChar char="•"/>
            </a:pPr>
            <a:r>
              <a:rPr lang="en-US" sz="2000" dirty="0"/>
              <a:t>A default measure with name called value gets created.</a:t>
            </a:r>
          </a:p>
        </p:txBody>
      </p:sp>
      <p:sp>
        <p:nvSpPr>
          <p:cNvPr id="10" name="TextBox 9">
            <a:extLst>
              <a:ext uri="{FF2B5EF4-FFF2-40B4-BE49-F238E27FC236}">
                <a16:creationId xmlns:a16="http://schemas.microsoft.com/office/drawing/2014/main" id="{1C5808C2-C124-5E1E-2AA4-819EF3E531BE}"/>
              </a:ext>
            </a:extLst>
          </p:cNvPr>
          <p:cNvSpPr txBox="1"/>
          <p:nvPr/>
        </p:nvSpPr>
        <p:spPr>
          <a:xfrm>
            <a:off x="6162172" y="1583282"/>
            <a:ext cx="599382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have individual measures along with account dimension also. While building the model, based on preference, we can choose structural priority.</a:t>
            </a:r>
          </a:p>
          <a:p>
            <a:pPr marL="342900" indent="-342900">
              <a:buFont typeface="Arial" panose="020B0604020202020204" pitchFamily="34" charset="0"/>
              <a:buChar char="•"/>
            </a:pPr>
            <a:r>
              <a:rPr lang="en-US" sz="2000" dirty="0"/>
              <a:t>We can add a calculated measure while building the model.</a:t>
            </a:r>
          </a:p>
          <a:p>
            <a:pPr marL="342900" indent="-342900">
              <a:buFont typeface="Arial" panose="020B0604020202020204" pitchFamily="34" charset="0"/>
              <a:buChar char="•"/>
            </a:pPr>
            <a:r>
              <a:rPr lang="en-US" sz="2000" dirty="0"/>
              <a:t>We can develop model which look exactly same as database table in your source system.</a:t>
            </a:r>
          </a:p>
          <a:p>
            <a:pPr marL="342900" indent="-342900">
              <a:buFont typeface="Arial" panose="020B0604020202020204" pitchFamily="34" charset="0"/>
              <a:buChar char="•"/>
            </a:pPr>
            <a:r>
              <a:rPr lang="en-US" sz="2000" dirty="0"/>
              <a:t>We use a enhanced mapping tool which will show a guided flow and unearthed the errors in early phase.</a:t>
            </a:r>
          </a:p>
          <a:p>
            <a:pPr marL="342900" indent="-342900">
              <a:buFont typeface="Arial" panose="020B0604020202020204" pitchFamily="34" charset="0"/>
              <a:buChar char="•"/>
            </a:pPr>
            <a:r>
              <a:rPr lang="en-US" sz="2000" dirty="0"/>
              <a:t>The name of the measure will be same name as column name from the source.</a:t>
            </a:r>
          </a:p>
          <a:p>
            <a:pPr marL="342900" indent="-342900">
              <a:buFont typeface="Arial" panose="020B0604020202020204" pitchFamily="34" charset="0"/>
              <a:buChar char="•"/>
            </a:pPr>
            <a:r>
              <a:rPr lang="en-US" sz="2000" dirty="0"/>
              <a:t>The main purpose is to avoid confusion related to the account dimension in data model for layman.</a:t>
            </a:r>
          </a:p>
        </p:txBody>
      </p:sp>
    </p:spTree>
    <p:extLst>
      <p:ext uri="{BB962C8B-B14F-4D97-AF65-F5344CB8AC3E}">
        <p14:creationId xmlns:p14="http://schemas.microsoft.com/office/powerpoint/2010/main" val="1801542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2A043-4B2E-3386-CB3D-623961308C54}"/>
              </a:ext>
            </a:extLst>
          </p:cNvPr>
          <p:cNvPicPr>
            <a:picLocks noChangeAspect="1"/>
          </p:cNvPicPr>
          <p:nvPr/>
        </p:nvPicPr>
        <p:blipFill>
          <a:blip r:embed="rId2"/>
          <a:stretch>
            <a:fillRect/>
          </a:stretch>
        </p:blipFill>
        <p:spPr>
          <a:xfrm>
            <a:off x="1290637" y="1033462"/>
            <a:ext cx="9610725" cy="4791075"/>
          </a:xfrm>
          <a:prstGeom prst="rect">
            <a:avLst/>
          </a:prstGeom>
        </p:spPr>
      </p:pic>
      <p:sp>
        <p:nvSpPr>
          <p:cNvPr id="6" name="TextBox 5">
            <a:extLst>
              <a:ext uri="{FF2B5EF4-FFF2-40B4-BE49-F238E27FC236}">
                <a16:creationId xmlns:a16="http://schemas.microsoft.com/office/drawing/2014/main" id="{A0077FF2-F9C3-E33A-57CC-4111944B84BF}"/>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spTree>
    <p:extLst>
      <p:ext uri="{BB962C8B-B14F-4D97-AF65-F5344CB8AC3E}">
        <p14:creationId xmlns:p14="http://schemas.microsoft.com/office/powerpoint/2010/main" val="396419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A216-27D2-323D-1D81-1E48DB4EB4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5D6489-7C1F-8267-06AF-51F553723A5E}"/>
              </a:ext>
            </a:extLst>
          </p:cNvPr>
          <p:cNvSpPr>
            <a:spLocks noGrp="1"/>
          </p:cNvSpPr>
          <p:nvPr>
            <p:ph sz="quarter" idx="13"/>
          </p:nvPr>
        </p:nvSpPr>
        <p:spPr/>
        <p:txBody>
          <a:bodyPr/>
          <a:lstStyle/>
          <a:p>
            <a:endParaRPr lang="en-US"/>
          </a:p>
        </p:txBody>
      </p:sp>
      <p:pic>
        <p:nvPicPr>
          <p:cNvPr id="5" name="Picture 4">
            <a:extLst>
              <a:ext uri="{FF2B5EF4-FFF2-40B4-BE49-F238E27FC236}">
                <a16:creationId xmlns:a16="http://schemas.microsoft.com/office/drawing/2014/main" id="{5A8D21F2-43D1-5D32-ED55-9D0E54C6533B}"/>
              </a:ext>
            </a:extLst>
          </p:cNvPr>
          <p:cNvPicPr>
            <a:picLocks noChangeAspect="1"/>
          </p:cNvPicPr>
          <p:nvPr/>
        </p:nvPicPr>
        <p:blipFill>
          <a:blip r:embed="rId2"/>
          <a:stretch>
            <a:fillRect/>
          </a:stretch>
        </p:blipFill>
        <p:spPr>
          <a:xfrm>
            <a:off x="608169" y="166468"/>
            <a:ext cx="10901343" cy="6545672"/>
          </a:xfrm>
          <a:prstGeom prst="rect">
            <a:avLst/>
          </a:prstGeom>
        </p:spPr>
      </p:pic>
    </p:spTree>
    <p:extLst>
      <p:ext uri="{BB962C8B-B14F-4D97-AF65-F5344CB8AC3E}">
        <p14:creationId xmlns:p14="http://schemas.microsoft.com/office/powerpoint/2010/main" val="176349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7</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2780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VDT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Type of VDT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Create from Blank Model</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Desig</a:t>
            </a:r>
            <a:r>
              <a:rPr lang="en-US" sz="1600" dirty="0">
                <a:solidFill>
                  <a:prstClr val="black"/>
                </a:solidFill>
                <a:latin typeface="Calibri" panose="020F0502020204030204"/>
              </a:rPr>
              <a:t>n VDT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New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Data Actions and Collaboration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Introduction to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Type</a:t>
            </a:r>
            <a:r>
              <a:rPr lang="en-US" sz="1600" dirty="0">
                <a:solidFill>
                  <a:prstClr val="black"/>
                </a:solidFill>
                <a:latin typeface="Calibri" panose="020F0502020204030204"/>
              </a:rPr>
              <a:t>s of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Copy Data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Scripted Data action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Collaboration</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386777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An allocation is a distribution but based on a condition. We perform allocation by spreading/distributing data across account dimensions in proportion to a condition is met.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C67153E-0079-8C4B-8FD2-AA2D4BDFE3E7}"/>
                  </a:ext>
                </a:extLst>
              </p14:cNvPr>
              <p14:cNvContentPartPr/>
              <p14:nvPr/>
            </p14:nvContentPartPr>
            <p14:xfrm>
              <a:off x="0" y="2025720"/>
              <a:ext cx="10496880" cy="4121280"/>
            </p14:xfrm>
          </p:contentPart>
        </mc:Choice>
        <mc:Fallback xmlns="">
          <p:pic>
            <p:nvPicPr>
              <p:cNvPr id="6" name="Ink 5">
                <a:extLst>
                  <a:ext uri="{FF2B5EF4-FFF2-40B4-BE49-F238E27FC236}">
                    <a16:creationId xmlns:a16="http://schemas.microsoft.com/office/drawing/2014/main" id="{DC67153E-0079-8C4B-8FD2-AA2D4BDFE3E7}"/>
                  </a:ext>
                </a:extLst>
              </p:cNvPr>
              <p:cNvPicPr/>
              <p:nvPr/>
            </p:nvPicPr>
            <p:blipFill>
              <a:blip r:embed="rId4"/>
              <a:stretch>
                <a:fillRect/>
              </a:stretch>
            </p:blipFill>
            <p:spPr>
              <a:xfrm>
                <a:off x="-9360" y="2016360"/>
                <a:ext cx="10515600" cy="414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2E93713-FB7D-E551-6FBC-5F9A2FC403BF}"/>
                  </a:ext>
                </a:extLst>
              </p14:cNvPr>
              <p14:cNvContentPartPr/>
              <p14:nvPr/>
            </p14:nvContentPartPr>
            <p14:xfrm>
              <a:off x="5029200" y="1631880"/>
              <a:ext cx="7042680" cy="4731120"/>
            </p14:xfrm>
          </p:contentPart>
        </mc:Choice>
        <mc:Fallback xmlns="">
          <p:pic>
            <p:nvPicPr>
              <p:cNvPr id="7" name="Ink 6">
                <a:extLst>
                  <a:ext uri="{FF2B5EF4-FFF2-40B4-BE49-F238E27FC236}">
                    <a16:creationId xmlns:a16="http://schemas.microsoft.com/office/drawing/2014/main" id="{92E93713-FB7D-E551-6FBC-5F9A2FC403BF}"/>
                  </a:ext>
                </a:extLst>
              </p:cNvPr>
              <p:cNvPicPr/>
              <p:nvPr/>
            </p:nvPicPr>
            <p:blipFill>
              <a:blip r:embed="rId6"/>
              <a:stretch>
                <a:fillRect/>
              </a:stretch>
            </p:blipFill>
            <p:spPr>
              <a:xfrm>
                <a:off x="5019840" y="1622520"/>
                <a:ext cx="7061400" cy="4749840"/>
              </a:xfrm>
              <a:prstGeom prst="rect">
                <a:avLst/>
              </a:prstGeom>
            </p:spPr>
          </p:pic>
        </mc:Fallback>
      </mc:AlternateContent>
    </p:spTree>
    <p:extLst>
      <p:ext uri="{BB962C8B-B14F-4D97-AF65-F5344CB8AC3E}">
        <p14:creationId xmlns:p14="http://schemas.microsoft.com/office/powerpoint/2010/main" val="131845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Objects of an 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CD61165-8249-C206-1E13-9C3A836D818D}"/>
              </a:ext>
            </a:extLst>
          </p:cNvPr>
          <p:cNvSpPr/>
          <p:nvPr/>
        </p:nvSpPr>
        <p:spPr>
          <a:xfrm>
            <a:off x="191344"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7" name="Rectangle 6">
            <a:extLst>
              <a:ext uri="{FF2B5EF4-FFF2-40B4-BE49-F238E27FC236}">
                <a16:creationId xmlns:a16="http://schemas.microsoft.com/office/drawing/2014/main" id="{ADBF44D4-C60D-6771-3B3E-48103B0BC5D7}"/>
              </a:ext>
            </a:extLst>
          </p:cNvPr>
          <p:cNvSpPr/>
          <p:nvPr/>
        </p:nvSpPr>
        <p:spPr>
          <a:xfrm>
            <a:off x="4439816"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a:t>
            </a:r>
          </a:p>
        </p:txBody>
      </p:sp>
      <p:sp>
        <p:nvSpPr>
          <p:cNvPr id="8" name="Rectangle 7">
            <a:extLst>
              <a:ext uri="{FF2B5EF4-FFF2-40B4-BE49-F238E27FC236}">
                <a16:creationId xmlns:a16="http://schemas.microsoft.com/office/drawing/2014/main" id="{F5567A9B-2F4A-CE2D-E80F-3C318A874F92}"/>
              </a:ext>
            </a:extLst>
          </p:cNvPr>
          <p:cNvSpPr/>
          <p:nvPr/>
        </p:nvSpPr>
        <p:spPr>
          <a:xfrm>
            <a:off x="9157220"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a:t>
            </a:r>
          </a:p>
        </p:txBody>
      </p:sp>
      <p:cxnSp>
        <p:nvCxnSpPr>
          <p:cNvPr id="10" name="Straight Connector 9">
            <a:extLst>
              <a:ext uri="{FF2B5EF4-FFF2-40B4-BE49-F238E27FC236}">
                <a16:creationId xmlns:a16="http://schemas.microsoft.com/office/drawing/2014/main" id="{0B067D2D-E174-3B71-08AE-A77173836538}"/>
              </a:ext>
            </a:extLst>
          </p:cNvPr>
          <p:cNvCxnSpPr>
            <a:stCxn id="6" idx="3"/>
            <a:endCxn id="7" idx="1"/>
          </p:cNvCxnSpPr>
          <p:nvPr/>
        </p:nvCxnSpPr>
        <p:spPr>
          <a:xfrm>
            <a:off x="2711624" y="2672916"/>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2F877D-C565-84DC-219C-1CB65241982D}"/>
              </a:ext>
            </a:extLst>
          </p:cNvPr>
          <p:cNvCxnSpPr>
            <a:stCxn id="7" idx="3"/>
          </p:cNvCxnSpPr>
          <p:nvPr/>
        </p:nvCxnSpPr>
        <p:spPr>
          <a:xfrm>
            <a:off x="6960096" y="267291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2610E-94D9-7B1A-17FC-8B8126707318}"/>
              </a:ext>
            </a:extLst>
          </p:cNvPr>
          <p:cNvSpPr txBox="1"/>
          <p:nvPr/>
        </p:nvSpPr>
        <p:spPr>
          <a:xfrm>
            <a:off x="2783632" y="2276872"/>
            <a:ext cx="1512168" cy="338554"/>
          </a:xfrm>
          <a:prstGeom prst="rect">
            <a:avLst/>
          </a:prstGeom>
          <a:noFill/>
        </p:spPr>
        <p:txBody>
          <a:bodyPr wrap="square" rtlCol="0">
            <a:spAutoFit/>
          </a:bodyPr>
          <a:lstStyle/>
          <a:p>
            <a:r>
              <a:rPr lang="en-US" sz="1600" dirty="0"/>
              <a:t>1	*</a:t>
            </a:r>
          </a:p>
        </p:txBody>
      </p:sp>
      <p:sp>
        <p:nvSpPr>
          <p:cNvPr id="14" name="TextBox 13">
            <a:extLst>
              <a:ext uri="{FF2B5EF4-FFF2-40B4-BE49-F238E27FC236}">
                <a16:creationId xmlns:a16="http://schemas.microsoft.com/office/drawing/2014/main" id="{090F4F27-CC8A-6824-8569-CFE3777B19FB}"/>
              </a:ext>
            </a:extLst>
          </p:cNvPr>
          <p:cNvSpPr txBox="1"/>
          <p:nvPr/>
        </p:nvSpPr>
        <p:spPr>
          <a:xfrm>
            <a:off x="7302574" y="2334362"/>
            <a:ext cx="1512168" cy="338554"/>
          </a:xfrm>
          <a:prstGeom prst="rect">
            <a:avLst/>
          </a:prstGeom>
          <a:noFill/>
        </p:spPr>
        <p:txBody>
          <a:bodyPr wrap="square" rtlCol="0">
            <a:spAutoFit/>
          </a:bodyPr>
          <a:lstStyle/>
          <a:p>
            <a:r>
              <a:rPr lang="en-US" sz="1600" dirty="0"/>
              <a:t>1	*</a:t>
            </a:r>
          </a:p>
        </p:txBody>
      </p:sp>
    </p:spTree>
    <p:extLst>
      <p:ext uri="{BB962C8B-B14F-4D97-AF65-F5344CB8AC3E}">
        <p14:creationId xmlns:p14="http://schemas.microsoft.com/office/powerpoint/2010/main" val="164260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09499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93980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03583E7-C274-0CA3-38C7-E1274FFB874B}"/>
              </a:ext>
            </a:extLst>
          </p:cNvPr>
          <p:cNvPicPr>
            <a:picLocks noChangeAspect="1"/>
          </p:cNvPicPr>
          <p:nvPr/>
        </p:nvPicPr>
        <p:blipFill>
          <a:blip r:embed="rId2"/>
          <a:stretch>
            <a:fillRect/>
          </a:stretch>
        </p:blipFill>
        <p:spPr>
          <a:xfrm>
            <a:off x="0" y="152116"/>
            <a:ext cx="12192000" cy="6553768"/>
          </a:xfrm>
          <a:prstGeom prst="rect">
            <a:avLst/>
          </a:prstGeom>
        </p:spPr>
      </p:pic>
    </p:spTree>
    <p:extLst>
      <p:ext uri="{BB962C8B-B14F-4D97-AF65-F5344CB8AC3E}">
        <p14:creationId xmlns:p14="http://schemas.microsoft.com/office/powerpoint/2010/main" val="3021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5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BCDCD3-26C2-769B-7A34-BFBDC7D75EAE}"/>
              </a:ext>
            </a:extLst>
          </p:cNvPr>
          <p:cNvPicPr>
            <a:picLocks noChangeAspect="1"/>
          </p:cNvPicPr>
          <p:nvPr/>
        </p:nvPicPr>
        <p:blipFill>
          <a:blip r:embed="rId2"/>
          <a:stretch>
            <a:fillRect/>
          </a:stretch>
        </p:blipFill>
        <p:spPr>
          <a:xfrm>
            <a:off x="736515" y="346702"/>
            <a:ext cx="10653728" cy="6018665"/>
          </a:xfrm>
          <a:prstGeom prst="rect">
            <a:avLst/>
          </a:prstGeom>
        </p:spPr>
      </p:pic>
      <p:sp>
        <p:nvSpPr>
          <p:cNvPr id="4" name="TextBox 3">
            <a:extLst>
              <a:ext uri="{FF2B5EF4-FFF2-40B4-BE49-F238E27FC236}">
                <a16:creationId xmlns:a16="http://schemas.microsoft.com/office/drawing/2014/main" id="{D895F0B0-15D3-5E01-6F67-3A6057C193E6}"/>
              </a:ext>
            </a:extLst>
          </p:cNvPr>
          <p:cNvSpPr txBox="1"/>
          <p:nvPr/>
        </p:nvSpPr>
        <p:spPr>
          <a:xfrm>
            <a:off x="6987209" y="2240482"/>
            <a:ext cx="2892286" cy="369332"/>
          </a:xfrm>
          <a:prstGeom prst="rect">
            <a:avLst/>
          </a:prstGeom>
          <a:noFill/>
        </p:spPr>
        <p:txBody>
          <a:bodyPr wrap="square" rtlCol="0">
            <a:spAutoFit/>
          </a:bodyPr>
          <a:lstStyle/>
          <a:p>
            <a:r>
              <a:rPr lang="en-US" dirty="0"/>
              <a:t>Market Growth Index</a:t>
            </a:r>
          </a:p>
        </p:txBody>
      </p:sp>
      <p:sp>
        <p:nvSpPr>
          <p:cNvPr id="5" name="TextBox 4">
            <a:extLst>
              <a:ext uri="{FF2B5EF4-FFF2-40B4-BE49-F238E27FC236}">
                <a16:creationId xmlns:a16="http://schemas.microsoft.com/office/drawing/2014/main" id="{BA980B32-9443-6D6F-B95E-8CB9DE5951E7}"/>
              </a:ext>
            </a:extLst>
          </p:cNvPr>
          <p:cNvSpPr txBox="1"/>
          <p:nvPr/>
        </p:nvSpPr>
        <p:spPr>
          <a:xfrm>
            <a:off x="6987209" y="4140024"/>
            <a:ext cx="2892286" cy="369332"/>
          </a:xfrm>
          <a:prstGeom prst="rect">
            <a:avLst/>
          </a:prstGeom>
          <a:noFill/>
        </p:spPr>
        <p:txBody>
          <a:bodyPr wrap="square" rtlCol="0">
            <a:spAutoFit/>
          </a:bodyPr>
          <a:lstStyle/>
          <a:p>
            <a:r>
              <a:rPr lang="en-US" dirty="0"/>
              <a:t>Sales Ambition %</a:t>
            </a:r>
          </a:p>
        </p:txBody>
      </p:sp>
      <p:sp>
        <p:nvSpPr>
          <p:cNvPr id="6" name="TextBox 5">
            <a:extLst>
              <a:ext uri="{FF2B5EF4-FFF2-40B4-BE49-F238E27FC236}">
                <a16:creationId xmlns:a16="http://schemas.microsoft.com/office/drawing/2014/main" id="{D2CA6A9E-A2F2-3F3A-608D-F126FCAC8798}"/>
              </a:ext>
            </a:extLst>
          </p:cNvPr>
          <p:cNvSpPr txBox="1"/>
          <p:nvPr/>
        </p:nvSpPr>
        <p:spPr>
          <a:xfrm>
            <a:off x="1851991" y="3059668"/>
            <a:ext cx="2892286" cy="369332"/>
          </a:xfrm>
          <a:prstGeom prst="rect">
            <a:avLst/>
          </a:prstGeom>
          <a:noFill/>
        </p:spPr>
        <p:txBody>
          <a:bodyPr wrap="square" rtlCol="0">
            <a:spAutoFit/>
          </a:bodyPr>
          <a:lstStyle/>
          <a:p>
            <a:r>
              <a:rPr lang="en-US" dirty="0"/>
              <a:t>Quantity (Sim)</a:t>
            </a:r>
          </a:p>
        </p:txBody>
      </p:sp>
      <p:sp>
        <p:nvSpPr>
          <p:cNvPr id="7" name="TextBox 6">
            <a:extLst>
              <a:ext uri="{FF2B5EF4-FFF2-40B4-BE49-F238E27FC236}">
                <a16:creationId xmlns:a16="http://schemas.microsoft.com/office/drawing/2014/main" id="{029EEE92-C06F-36D0-36E3-517AE8EF8375}"/>
              </a:ext>
            </a:extLst>
          </p:cNvPr>
          <p:cNvSpPr txBox="1"/>
          <p:nvPr/>
        </p:nvSpPr>
        <p:spPr>
          <a:xfrm>
            <a:off x="6987209" y="350879"/>
            <a:ext cx="2892286" cy="369332"/>
          </a:xfrm>
          <a:prstGeom prst="rect">
            <a:avLst/>
          </a:prstGeom>
          <a:noFill/>
        </p:spPr>
        <p:txBody>
          <a:bodyPr wrap="square" rtlCol="0">
            <a:spAutoFit/>
          </a:bodyPr>
          <a:lstStyle/>
          <a:p>
            <a:r>
              <a:rPr lang="en-US" dirty="0"/>
              <a:t>Price Index</a:t>
            </a:r>
          </a:p>
        </p:txBody>
      </p:sp>
      <p:sp>
        <p:nvSpPr>
          <p:cNvPr id="8" name="TextBox 7">
            <a:extLst>
              <a:ext uri="{FF2B5EF4-FFF2-40B4-BE49-F238E27FC236}">
                <a16:creationId xmlns:a16="http://schemas.microsoft.com/office/drawing/2014/main" id="{897FB9AC-6096-1810-355A-EC976497D9C6}"/>
              </a:ext>
            </a:extLst>
          </p:cNvPr>
          <p:cNvSpPr txBox="1"/>
          <p:nvPr/>
        </p:nvSpPr>
        <p:spPr>
          <a:xfrm>
            <a:off x="1851991" y="307967"/>
            <a:ext cx="2892286" cy="369332"/>
          </a:xfrm>
          <a:prstGeom prst="rect">
            <a:avLst/>
          </a:prstGeom>
          <a:noFill/>
        </p:spPr>
        <p:txBody>
          <a:bodyPr wrap="square" rtlCol="0">
            <a:spAutoFit/>
          </a:bodyPr>
          <a:lstStyle/>
          <a:p>
            <a:r>
              <a:rPr lang="en-US" dirty="0"/>
              <a:t>Avg. Price</a:t>
            </a:r>
          </a:p>
        </p:txBody>
      </p:sp>
    </p:spTree>
    <p:extLst>
      <p:ext uri="{BB962C8B-B14F-4D97-AF65-F5344CB8AC3E}">
        <p14:creationId xmlns:p14="http://schemas.microsoft.com/office/powerpoint/2010/main" val="360439628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5338</TotalTime>
  <Words>1241</Words>
  <Application>Microsoft Office PowerPoint</Application>
  <PresentationFormat>Widescreen</PresentationFormat>
  <Paragraphs>159</Paragraphs>
  <Slides>23</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Arial</vt:lpstr>
      <vt:lpstr>Arial Rounded MT Bold</vt:lpstr>
      <vt:lpstr>ArialMT</vt:lpstr>
      <vt:lpstr>Calibri</vt:lpstr>
      <vt:lpstr>Calibri Light</vt:lpstr>
      <vt:lpstr>CIDFont+F2</vt:lpstr>
      <vt:lpstr>CIDFont+F6</vt:lpstr>
      <vt:lpstr>Cooper Black</vt:lpstr>
      <vt:lpstr>Patua One</vt:lpstr>
      <vt:lpstr>SymbolMT</vt:lpstr>
      <vt:lpstr>Wingdings-Regular</vt:lpstr>
      <vt:lpstr>Office Theme</vt:lpstr>
      <vt:lpstr>1_Office Theme</vt:lpstr>
      <vt:lpstr>PowerPoint Presentation</vt:lpstr>
      <vt:lpstr>PowerPoint Presentation</vt:lpstr>
      <vt:lpstr>PowerPoint Presentation</vt:lpstr>
      <vt:lpstr>PowerPoint Presentation</vt:lpstr>
      <vt:lpstr>VDT</vt:lpstr>
      <vt:lpstr>VDT</vt:lpstr>
      <vt:lpstr>PowerPoint Presentation</vt:lpstr>
      <vt:lpstr>PowerPoint Presentation</vt:lpstr>
      <vt:lpstr>PowerPoint Presentation</vt:lpstr>
      <vt:lpstr>VDT – Node Config</vt:lpstr>
      <vt:lpstr>PowerPoint Presentation</vt:lpstr>
      <vt:lpstr>VDT</vt:lpstr>
      <vt:lpstr>PowerPoint Presentation</vt:lpstr>
      <vt:lpstr>PowerPoint Presentation</vt:lpstr>
      <vt:lpstr>Data Actions</vt:lpstr>
      <vt:lpstr>PowerPoint Presentation</vt:lpstr>
      <vt:lpstr>Requirement 1: Copy Data Action</vt:lpstr>
      <vt:lpstr>Requirement 2: Auto calculate headcounts based on Scripting based actions</vt:lpstr>
      <vt:lpstr>What are all the challenges for CEO of a co?</vt:lpstr>
      <vt:lpstr>Collaboration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541</cp:revision>
  <dcterms:created xsi:type="dcterms:W3CDTF">2016-07-10T03:33:26Z</dcterms:created>
  <dcterms:modified xsi:type="dcterms:W3CDTF">2023-06-02T07:23:03Z</dcterms:modified>
</cp:coreProperties>
</file>