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7"/>
  </p:notesMasterIdLst>
  <p:sldIdLst>
    <p:sldId id="256" r:id="rId3"/>
    <p:sldId id="463" r:id="rId4"/>
    <p:sldId id="503" r:id="rId5"/>
    <p:sldId id="504" r:id="rId6"/>
    <p:sldId id="505" r:id="rId7"/>
    <p:sldId id="506" r:id="rId8"/>
    <p:sldId id="495" r:id="rId9"/>
    <p:sldId id="494" r:id="rId10"/>
    <p:sldId id="496" r:id="rId11"/>
    <p:sldId id="502" r:id="rId12"/>
    <p:sldId id="462" r:id="rId13"/>
    <p:sldId id="475" r:id="rId14"/>
    <p:sldId id="399" r:id="rId15"/>
    <p:sldId id="4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7" d="100"/>
          <a:sy n="77" d="100"/>
        </p:scale>
        <p:origin x="136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07.185"/>
    </inkml:context>
    <inkml:brush xml:id="br0">
      <inkml:brushProperty name="width" value="0.05" units="cm"/>
      <inkml:brushProperty name="height" value="0.05" units="cm"/>
      <inkml:brushProperty name="color" value="#ED1C24"/>
      <inkml:brushProperty name="fitToCurve" value="1"/>
    </inkml:brush>
  </inkml:definitions>
  <inkml:trace contextRef="#ctx0" brushRef="#br0">49 244 0,'-25'0'0,"1"0"15,24 24 17,0 1-32,0-1 15,24 25-15,-24-25 16,0 25-16,25 0 0,-25 0 15,0-25-15,0 25 0,0-24 16,0-1-16,0 0 16,0 1-16</inkml:trace>
  <inkml:trace contextRef="#ctx0" brushRef="#br0" timeOffset="244">49 268 0,'0'-24'16,"24"24"-1,0 0 1,-24 24-16,25 1 0,-1-1 16,1 0-16,-1 1 15,25 24-15,-25-25 0,25 1 16,-24 23-16,23-23 0,-23-1 15,-1 1-15,1-1 16,-1 1-16,1-25 0,-1 0 16</inkml:trace>
  <inkml:trace contextRef="#ctx0" brushRef="#br0" timeOffset="477">439 146 0,'0'-24'16,"-24"24"-16,24 24 31,0 0-31,0 1 16,24-1-16,-24 25 0,25-24 16,-1 23-16,1 1 15,-1-24-15,-24 24 0,24-25 16,1 0-16,-25 1 15,24-1-15,-24 1 0,0-1 16</inkml:trace>
  <inkml:trace contextRef="#ctx0" brushRef="#br0" timeOffset="1035">1001 439 0,'0'-24'32,"0"-1"-32,-24 1 15,-1-1 1,1 25-16,-1-24 0,1 24 15,0 0-15,-1 0 16,1 0-16,-1 0 16,1 0-16,-1 24 0,1 1 15,0-1-15,24 1 16,-25-1-16,25 25 0,0-25 16,0 1-16,25 24 0,-1-25 15,-24 1-15,24-1 16,1-24-16,24 24 0,-25-24 15,1 0-15,-1 0 16,0 0-16,25-24 0,-24 0 16,-1-1-16,0 1 15,-24-1-15,0 1 16,0-25-16,0 25 0,0-1 16,0 1-16,0-1 15,0 50 16,0-1-31,25 1 16,-25-1-16,24 0 0,-24 1 16,25-1-16,-25 1 15,24-1-15,1-24 0,-1 25 16,0-25-16,1 0 16,-1 0-16</inkml:trace>
  <inkml:trace contextRef="#ctx0" brushRef="#br0" timeOffset="1281">1319 244 0,'-25'-25'15,"25"-24"-15,0 25 0,-24 24 16,24-24-16,24 24 16,1 24-1,-25 0-15,24 1 16,0 24-16,1 0 15,-1-1-15,-24 1 0,25 0 16,-1-24-16,1 23 0,-25 1 16,24-24-16,-24-1 15,0 1-15,24-1 0,-24 0 16</inkml:trace>
  <inkml:trace contextRef="#ctx0" brushRef="#br0" timeOffset="1673">1343 415 0,'-24'0'15,"48"0"17,0 0-17,1 0-15,-1 0 16,1-25-16,23 25 0,-23 0 15,-1 0-15,1-24 0,24 24 16,-25 0-16,-24-25 16,24 25-16,1 0 0,-1-24 15,1 24 1,-25-24-16,24 24 16,1 0 15,-25 24-31,0 0 15,0 25 1,24-24-16,-24-1 0,0 25 16,24-25-16,-24 25 0,25-24 15,-25-1-15,24 1 16,-24-1-16,25 0 0,-25 1 16,24-25-16,-24-25 15</inkml:trace>
  <inkml:trace contextRef="#ctx0" brushRef="#br0" timeOffset="1864">1807 0 0,'-24'0'15,"24"24"1,24 0 15,-24 1-15</inkml:trace>
  <inkml:trace contextRef="#ctx0" brushRef="#br0" timeOffset="2279">2051 244 0,'0'24'31,"-24"-24"-31,24 25 32,0-1-17,24 0-15,-24 1 16,25-1-16,-25 1 0,24-1 15,-24 25-15,25-25 0,-1 1 16,-24 24-16,24-49 16,-24 24-16,25 1 0,-1-25 15,1 0 1,-25-25-16,0 1 16,24-1-16,-24 1 0,0-25 15,24 25-15,-24-25 16,0 0-16,0 24 0,25-23 15,-25 23-15,0 1 0,0-1 16,0 1-16,24 24 16,1 0-1,-25 24 1,24-24-16,-24 25 16</inkml:trace>
  <inkml:trace contextRef="#ctx0" brushRef="#br0" timeOffset="2740">2637 366 0,'0'24'16,"-24"-24"-16,0 0 15,48 0 32,0 0-47,1 0 16,-1 0-1,1 0-15,-1 0 0,0 0 16,1 0-16,-1 0 0,1-24 16,-1 24-16,1 0 15,-25-25-15,0 1 0,24 24 16,-24-24-16,0-1 0,-24 1 15,-1-1 1,1 25-16,-1 0 0,1-24 16,-1 24-16,1 0 15,0 0-15,-1 24 0,1-24 16,24 25-16,-25-1 0,25 1 16,0-1-16,0 25 15,0-25-15,25 25 0,-25 0 16,24 0-16,1-25 15,-25 25-15,24-24 0,0-1 16,1 0-16,-1-24 0,1 0 16,24 0-16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09.755"/>
    </inkml:context>
    <inkml:brush xml:id="br0">
      <inkml:brushProperty name="width" value="0.05" units="cm"/>
      <inkml:brushProperty name="height" value="0.05" units="cm"/>
      <inkml:brushProperty name="color" value="#ED1C24"/>
      <inkml:brushProperty name="fitToCurve" value="1"/>
    </inkml:brush>
  </inkml:definitions>
  <inkml:trace contextRef="#ctx0" brushRef="#br0">346 82 0,'0'-25'0,"0"1"15,-24 24 1,24-25-16,-25 25 16,1 0-16,-1 0 15,1 0-15,-25 0 16,25 25-16,-1-25 0,-23 24 15,23 1-15,1-1 0,24 0 16,-25 1-16,25 24 16,0-25-16,25 25 0,-25-25 15,24 25-15,25-24 16,-25-1-16,25 1 0,-24-25 16,23 24-16,1-24 0,0 0 15,-24-24-15,23-1 16,-23 25-16,-1-24 0</inkml:trace>
  <inkml:trace contextRef="#ctx0" brushRef="#br0" timeOffset="449">590 130 0,'-24'0'47,"24"25"-31,-24-25-16,-1 0 15,25 24-15,0 1 16,0-1-16,0 1 16,0-1-16,0 0 15,25 1-15,-1-1 0,0 1 16,1-1-1,-1-24-15,1 0 0,-1 0 16,1 0-16,-1 0 16,-24-24-16,24 24 15,-24-25-15,0 1 0,0-1 16,0 1-16,-24 0 0,24-1 16,-24 1-16,24-1 15,-25 1-15,1-1 16,-1 25-16,1 0 15,-1 0 1,1 0-16,24 25 16,24-25-1,1 24 1</inkml:trace>
  <inkml:trace contextRef="#ctx0" brushRef="#br0" timeOffset="906">859 155 0,'0'-25'16,"24"25"15,1 0-31,-1 0 15,1 0-15,-25 25 16,24-25-16,-24 24 16,25-24-16,-25 25 0,0-1 15,24 1-15,-24-1 0,0 0 16,0 1 0,-24-1-1,-1-24 1,25-24-16,-24 24 0,24-25 15,0 1-15,-25 0 16,25-1-16,0 1 16,25-1-16,-25 1 0,24-1 15,1 1-15,23 24 16,-23-24-16,24 24 0,-25 0 16,25 0-16,-25 24 15,25 0-15,-24 1 0,-1-1 16,1 1-16,-25 24 0,24-25 15,-24 0-15,0 1 16,0-1-16,-24 1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07.366"/>
    </inkml:context>
    <inkml:brush xml:id="br0">
      <inkml:brushProperty name="width" value="0.05" units="cm"/>
      <inkml:brushProperty name="height" value="0.05" units="cm"/>
      <inkml:brushProperty name="color" value="#ED1C24"/>
      <inkml:brushProperty name="fitToCurve" value="1"/>
    </inkml:brush>
  </inkml:definitions>
  <inkml:trace contextRef="#ctx0" brushRef="#br0">0 0 0,'0'25'63,"0"-1"-47,0 0-1,0 1-15,0-1 16,0 1-16,25 24 15,-25-25-15,0 25 0,0 0 16,24-1-16,-24-23 16,0 24-16,0 0 0,0-25 15,25 25-15,-25-25 0,0 1 16,0-1-16,0 1 16,0-1-16,24-24 15</inkml:trace>
  <inkml:trace contextRef="#ctx0" brushRef="#br0" timeOffset="606">171 391 0,'-24'0'15,"24"-24"-15,-25 24 16,50-25 31,-1 25-31,1 0-16,-1 0 15,1 0-15,23 0 16,-23-24-16,-1 24 0,1 0 15,-1 0-15,1 0 16,-1 0-16,0 0 0,1 0 16,-25-25 15,0 1-15,0-1-1,0 1-15,0 0 16,0-1-16,-25 1 15,25-1-15,0 1 16,0-1-16,0 1 31,-24 48-15,24 1 0,0-1-16,0 1 15,0 24-15,0-25 0,0 0 16,0 25-16,0-24 15,24 24-15,-24-25 0,0 25 16,0-25-16,0 1 0,0-1 16,0 0-16,0 1 15,0-1-15,25-24 32</inkml:trace>
  <inkml:trace contextRef="#ctx0" brushRef="#br0" timeOffset="937">782 98 0,'0'24'47,"0"1"-32,-25-1 1,25 1-16,0-1 0,0 0 16,0 25-16,0-24 0,0 23 15,0-23-15,0-1 16,0 1-16,0-1 0,25 1 15,-25-1-15,0 0 16,0 1-16,24-25 0,-24 24 16,25-24-16</inkml:trace>
  <inkml:trace contextRef="#ctx0" brushRef="#br0" timeOffset="1388">660 220 0,'0'-24'16,"-25"24"-16,25-25 16,0 1-1,25 24 1,-25-25-16,24 25 15,1 0-15,-1-24 0,25 24 16,-25 0-16,1 0 0,24-25 16,-25 25-16,25 0 15,-25 0-15,25 0 0,-24 0 16,-1 25-16,0-25 0,-24 24 16,25 1-16,-1-1 15,-24 25-15,0-25 0,0 25 16,0-24-16,0 24 15,-24-25-15,24 25 0,-25-25 16,1 1-16,0-1 0,-1 0 16,-24 1-16,25-25 15,-1 24-15,-23-24 0,23 0 16,1 25-16,-1-25 16,1 0-16,-1 0 15,50-25 1</inkml:trace>
  <inkml:trace contextRef="#ctx0" brushRef="#br0" timeOffset="1728">1417 147 0,'0'-25'15,"0"50"48,0-1-63,0 1 15,0-1-15,0 0 0,0 25 16,0 0-16,0-24 16,0 23-16,0 1 0,0 0 15,0-25-15,0 25 16,0-24-16,0 24 0,0-25 16,0 0-16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12.797"/>
    </inkml:context>
    <inkml:brush xml:id="br0">
      <inkml:brushProperty name="width" value="0.05" units="cm"/>
      <inkml:brushProperty name="height" value="0.05" units="cm"/>
      <inkml:brushProperty name="color" value="#ED1C24"/>
      <inkml:brushProperty name="fitToCurve" value="1"/>
    </inkml:brush>
  </inkml:definitions>
  <inkml:trace contextRef="#ctx0" brushRef="#br0">2345 198 0,'-24'0'31,"24"-25"-15,-24 25 0,-1-24-1,1 24-15,-1-25 16,1 25-16,-1 0 16,1-24-16,-25 24 0,-24 0 15,24-24-15,-24 24 16,-25-25-16,0 25 0,1-24 15,-1 24-15,0 0 0,1 0 16,23-25-16,1 25 16,24 0-16,0 0 0,1 25 15,23-25-15,-24 0 16,25 24-16,-1-24 0,-23 0 16,23 25-16,-24-25 0,25 0 15,-25 24-15,0-24 16,0 0-16,25 0 0,-25 0 15,25 0-15,-25 0 16,24 0-16,1 0 0,0 0 16,-1 0-16,1 0 15,-1 0 1,1 24 0,0-24-1,24 25 1,-25-25-16,1 0 15,24 24 1,-25-24-16,25 25 16,-24-25-16,24 24 0,-25 1 15,25-1-15,0 0 16,0 1-16,-24 24 16,24-25-16,0 1 15,0 23-15,0 1 0,0-24 16,0 23-16,0 1 0,0 0 15,0 0-15,0 0 16,0 0-16,0 0 0,-24-1 16,24 1-16,-25 0 15,25 0-15,0 0 0,-24 0 16,24 0-16,0-25 16,-25 25-16,25 0 0,0-1 15,0-23-15,0-1 0,0 25 16,0-24-16,0 23 15,0-23-15,0-1 0,-24 25 16,24-24-16,0-1 0,0 0 16,0 25-16,0-24 15,0-1-15,24 0 0,-24 1 16,0-1 0,0 1-16,0-1 15,0 1-15,0-1 16,25-24-1,-1 0 1,1 0-16,-1 0 16,0 0-16,1 24 15,-1-24-15,1 0 0,24 0 16,-25 0-16,0 0 16,25 0-16,-24 0 0,23 25 15,1-25-15,0 0 0,0 0 16,24 0-16,1 0 15,-1 0-15,0 0 0,0 0 16,1 0-16,-1 0 16,0 0-16,-24 0 0,24 0 15,1 0-15,-26 0 16,26-25-16,-25 25 0,24 0 16,-24 0-16,-1 0 0,26 0 15,-25 0-15,-1 0 16,26 0-16,-25 0 0,-1 0 15,1 0-15,0 0 16,0 0-16,0 0 0,-25 0 16,1 0-16,-1 0 0,0 0 15,1 0-15,-1 0 16,1 0-16,-1 0 0,1 0 16,-1 0-16,0 0 0,1 0 15,-1 0-15,1-24 16,-1 24-1,1 0 1,-25-24-16,0-1 16,0 1-1,0-1 1,0 1-16,0-1 16,0 1-16,0 0 15,0-1-15,0 1 0,0-25 16,0 25-16,0-25 0,0 24 15,0-24-15,0 25 16,0-25-16,24 0 0,-24 25 16,0-25-16,0 0 15,24 25-15,-24-25 0,0 0 16,0 0-16,0 0 0,0 25 16,0-25-16,0 0 15,0 0-15,25 25 0,-25-25 16,0 0-16,0 25 15,0-25-15,24 25 0,-24-25 16,0 24-16,0-24 0,0 25 16,25 0-16,-25-1 15,0 1-15,0-1 0,0 1 16,-25 24-16,25-24 16,-24-1-16,24 1 15,-25 24-15,25-25 0,0 1 16,-24 24-1,24-25-15,0 1 16,0 0 0,-24 24-16,24-25 15,-25 25 1,25-24 0,-24 24-16,24-25 15,-25 25 1,25-24-16,-24 24 15,24-25-15,-25 25 16,25-24-16,-24 24 16,0 0-16,-1-24 0,1 24 15,-1 0-15,-24-25 0,25 25 16,-25 0-16,0 0 16,-24 0-16,24 0 0,0 0 15,1 0-15,-1 0 16,0 0-16,24 0 0,-23 0 15,23 25 1</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39.593"/>
    </inkml:context>
    <inkml:brush xml:id="br0">
      <inkml:brushProperty name="width" value="0.05" units="cm"/>
      <inkml:brushProperty name="height" value="0.05" units="cm"/>
      <inkml:brushProperty name="color" value="#3165BB"/>
      <inkml:brushProperty name="fitToCurve" value="1"/>
    </inkml:brush>
  </inkml:definitions>
  <inkml:trace contextRef="#ctx0" brushRef="#br0">6162 48 0,'24'0'0,"-24"-24"15,25 24 1,-25-24-16,-25 24 78,1 0-62,0 0-16,-1 0 0,1 0 15,-1 0-15,1 0 0,-25 0 16,25 24-16,-25-24 16,24 0-16,1 0 0,-25 24 15,25-24-15,-1 0 0,-24 0 16,25 25-16,0-25 16,-1 24-1,25 1 1,0-1-1,0 1 1,0-1-16,25 0 16,-25 25-16,0-24 0,0 24 15,0-1-15,0 1 16,0 0-16,0 0 0,0 0 16,0 24-16,0-24 15,0 0-15,0 24 0,0-24 16,0 0-16,0 24 0,-25-24 15,25 0-15,0 24 16,0-24-16,0 24 0,0-24 16,0 0-16,0 24 0,0-24 15,0 24-15,0 0 16,25-24-16,-25 24 0,0 1 16,0-1-16,0 0 15,24-24-15,-24 24 0,0-24 16,0 25-16,0-26 0,0 1 15,0 25-15,0 23 16,0-48 0,0 0-16,0 0 0,0 24 15,0-49-15,0 25 0,0 0 16,0 0-16,0 0 16,0 0-16,0-1 0,0-23 15,0 24-15,0 0 0,0-1 16,0-23-16,0 24 15,24-25-15,-24 1 0,0-1 16,0 0-16,25-24 0,-25 25 16,24-50-1,1 25-15,-25-24 16,24 24-16,1-24 16,-1-1-16,0 25 0,1-24 15,-1 24-15,1-25 0,-1 25 16,25-24-16,-25 24 15,25 0-15,0-25 0,0 25 16,0 0-16,0 0 16,-1-24-16,1 24 0,0 0 15,-24 0-15,-1 0 0,0 0 16,1 0-16</inkml:trace>
  <inkml:trace contextRef="#ctx0" brushRef="#br0" timeOffset="689">4868 1831 0,'0'-24'0,"0"-1"47,24 25-47,0 0 31,1 0-15,-1 0-16,1 0 0,24-24 16,-1 24-16,1 0 15,0 0-15,0-24 0,24 24 16,-24-25-16,0 25 16,0-24-16,-25 24 0,25 0 15,-25-25-15,1 25 16,-1 0-16</inkml:trace>
  <inkml:trace contextRef="#ctx0" brushRef="#br0" timeOffset="1902">325 1416 0,'0'-24'15,"24"24"1,-24-25 0,0 1-16,25-1 15,-25 1 1,0 0-16,-25-1 16,1 25-1,-1 0 1,1 25-16,-25-25 0,25 24 15,-25-24-15,25 24 16,-25 1-16,24-25 0,1 24 16,24 1-16,-25-25 0,25 24 15,0 1-15,25-1 16,-1-24-16,25 24 0,-24 1 16,23-25-16,1 24 15,0 1-15,0-25 0,0 24 16,0 1-16,-25-1 0,0-24 15,1 24-15,-25 1 16,-25 24-16,1-25 0,0 1 16,-1-1-16,-24 0 0,-24 1 15,24-1-15,0-24 16,1 0-16,23 0 0,-24 0 16,25 0-16,-1-24 15,25-25-15,25 25 16</inkml:trace>
  <inkml:trace contextRef="#ctx0" brushRef="#br0" timeOffset="2376">594 1392 0,'0'-25'16,"0"50"15,0-1-15,24-24-16,-24 25 15,0-1-15,0 25 0,0-25 16,0 1-16,0-1 16,0 1-16,0-1 0,0 0 15,0 1-15,0-50 47,0 1-31,0 0-16,0-1 0,0-24 15,0 0-15,0 25 0,0-25 16,0 0-16,24 0 16,-24 1-16,0 23 0,25 1 15,-25-1-15,24 25 16,1 0-16,-1 25 15,1-1-15,-1 1 0,0 23 16,1 1-16,-1 0 16,1 0-16,-1 0 0,1-25 15,-1 25-15,0 0 16,1-25-16,-1 1 0,-24-1 16,0 1-16</inkml:trace>
  <inkml:trace contextRef="#ctx0" brushRef="#br0" timeOffset="2561">642 1489 0,'-24'0'16,"24"-24"-16,24 24 31,1-24-15,-1 24-16,1 0 0,-1-25 15,25 25-15,0-24 16,-25 24-16</inkml:trace>
  <inkml:trace contextRef="#ctx0" brushRef="#br0" timeOffset="3014">1033 1318 0,'25'0'0,"-25"-24"16,0 0-1,0-1 1,0 50 15,24-1-15,-24 0-16,24 1 15,1-1-15,-25 25 0,24-24 16,1 23-16,-25-23 0,24-1 16,1 1-16,-25-1 15,0 1-15,24-1 0,-24 0 16,-24-24-1,-1 0-15,1-24 16,-1 24-16,1-24 0,-1-1 16,1 1-16,24-25 15,-24 24-15,-1-23 0,25-1 16,0 0-16,0 24 16,0-23-16,25 23 0,-1 1 15,0-1-15,1 25 0,-1 0 16,25 0-16,-24 0 15,-1 0-15,0 25 0,1-25 16,-1 24-16,-24 1 16,0-1-16,0 0 0,0 1 15,-24-1-15,-1-24 0,-23 25 16,23-1-16,1-24 16,-25 25-16,24-25 0,1 0 15</inkml:trace>
  <inkml:trace contextRef="#ctx0" brushRef="#br0" timeOffset="3653">1741 1270 0,'-24'0'0,"24"-25"15,-24 25-15,-1-24 16,1-1-16,24 1 16,0 48 15,24-24-31,-24 25 16,25-1-16,-25 1 15,24 23-15,0-23 0,-24-1 16,25 25-16,-25-24 0,24-1 15,-24 0-15,25 1 16,-25-1-16,24 1 0,1-25 16,-25-25-1,0 1 1,0-25-16,0 25 16,0-25-16,0 24 15,0-24-15,0 1 0,0 23 16,0 1-16,0-1 0,24 1 15,0 24-15,1 24 16,-1 1-16,1-1 16,-1 25-16,1-25 15,-1 25-15,0-24 0,25 24 16,-24-25-16,-1 0 0,1 1 16,23-25-16,-23 0 15,-1 0-15,1-25 16,-25 1-16,24-25 15,-24 25-15,0-25 0,0 0 16,-24 0-16,-1 0 0,25 25 16,-24-25-16,24 25 15,-25-1-15,25 1 0,0-1 16,-24 25-16,24 25 16,0-1-1,24 1-15,-24-1 16</inkml:trace>
  <inkml:trace contextRef="#ctx0" brushRef="#br0" timeOffset="4057">2645 1270 0,'-24'0'16,"-1"0"-1,50 0 48,-1 0-63,25 0 15,-25-25-15,1 25 16,-1 0-16,25-24 0,-24 24 16,-1-25-16,0 1 15,-24 0 1,-24-1-16,0 25 15,-1 0-15,1-24 0,-1 24 16,1 0-16,-25 0 16,25 0-16,-1 24 0,1-24 15,24 25-15,-25-1 16,25 0-16,0 1 0,0-1 16,25 1-16,-1-1 15,1 0-15,-1-24 0,25 25 16,0-25-16,0 0 0,-1 0 15,1-25-15,0 25 16</inkml:trace>
  <inkml:trace contextRef="#ctx0" brushRef="#br0" timeOffset="4464">3036 1099 0,'-25'-49'0,"1"24"16,0 1-16,-1-25 15,1 25-15,-1-1 0,25 1 16,25 48 15,-1 1-31,1-1 0,-1 25 16,0 0-16,1-25 15,-1 25-15,1-25 0,-1 25 16,1-24-16,-1-1 0,0 1 16,-24-1-16,0 0 15,-24-48 16,24 0-31,0-1 16,-24 1-16,24-1 0,0-24 16,0 25-16,24 0 15,0-1-15,1 1 0,-1 24 16,25 0-16,-24 0 16,23 0-16,1 0 0,-24 24 15,23 1-15,-23-25 0,-1 24 16,-24 0-16,0 1 15,0-1-15,0 1 0,-24-25 16,-1 24-16,1-24 16,-25 0-16,25 0 0,-25 0 15</inkml:trace>
  <inkml:trace contextRef="#ctx0" brushRef="#br0" timeOffset="4710">3476 854 0,'24'-24'16,"0"24"-1,1 0 17,-25 24-32,24 1 15,-24-1-15,25 25 16,-25-24-16,24 23 0,0-23 15,1 24-15,-25-25 0,24 25 16,-24-25-16,25 1 16,-25-1-16</inkml:trace>
  <inkml:trace contextRef="#ctx0" brushRef="#br0" timeOffset="4950">3817 928 0,'0'-25'16,"-24"1"-16,24 48 47,24 1-47,-24-1 16,25 1-16,-1-1 15,-24 0-15,25 1 0,-1 24 16,1-25-16,-25 0 15,24 1-15,-24-1 0,24 1 16</inkml:trace>
  <inkml:trace contextRef="#ctx0" brushRef="#br0" timeOffset="5166">3866 1099 0,'-24'-49'0,"-1"0"0,25 25 15,-24-25-15,24 0 0,0 0 16,0 25-16,24-25 15,1 24-15,-1 25 0,1 0 16,24 0-16,-1 0 0,1 0 16,-24 25-16,23 24 15,1-25-15,-24 25 0,-1-25 16,1 25-16,-1 0 16,-24-25-16,0 25 0,0-24 15,-24-1-15,-1 0 0,1 1 16,-1-1-16,1-24 15</inkml:trace>
  <inkml:trace contextRef="#ctx0" brushRef="#br0" timeOffset="5459">4501 708 0,'0'-25'0,"25"25"0,-25-24 16,-25 24 0,1 0-1,-1 24 1,1 1-16,0-1 0,24 25 16,-25-24-16,25-1 0,0 25 15,0-25-15,0 25 16,25-24-16,-1-1 0,0 25 15,1-49-15,24 24 0,0 1 16,-25-25-16,25 0 16,0 0-16,0 0 0</inkml:trace>
  <inkml:trace contextRef="#ctx0" brushRef="#br0" timeOffset="5603">4575 903 0,'-25'0'0,"1"-24"15,24-1 1,24 25 0,1-24-16,23 24 0,-23 0 15,24-24-15,-1 24 16</inkml:trace>
  <inkml:trace contextRef="#ctx0" brushRef="#br0" timeOffset="6996">936 2320 0,'-25'0'0,"25"-25"15,0 1 1,25 0 0,-25-1-16,24 1 15,-24-1-15,24 1 16,1-1-16,-25 1 0,0-25 16,24 25-16,-24-1 0,0 1 15,0-1-15,-24 1 16,-1 24-16,1 24 0,0 1 15,-1-1-15,1 25 0,-1 24 16,1 1-16,-1 23 16,25 1-16,-24 0 0,24-1 15,24 1-15,-24 0 16,25-25-16,24 0 0,-25 1 16,25-1-16,-25-24 0,25-25 15,-24 1-15,-1-1 16,0 0-16,-48-48 15,0 24 1,-25-24-16,24-1 0,-48-24 16,24 25-16,0-25 0,1 25 15,-1-25-15,24 24 16,1-48-16,24 49 16,0-1-16,49 1 15,-25-1-15,25 1 0,24 0 16,-24-1-16,24 1 0,1-1 15,-1 1-15,0-1 16,0 25-16,-24-24 0,0 0 16,0 24-16,-25-25 15,1 25-15,-1-24 0,-24-1 32,-24 25-32,-1 0 15,1 0-15,0 0 0,-1 0 16,1 25-16,-1-25 15,1 24-15,24 1 0,-25-1 16,25 0-16,-24 25 0,24-24 16,0-1-16,24 1 15,-24-1-15,25-24 0,-1 24 16,1-24-16,-1 0 16,1 0-16,-1 0 0,0 0 15,1-24-15,-1 0 16,-24-1-16,0 1 15,-24-1 1,-1 25-16,25-24 16,-24 24-16,0-25 0,24 1 15,0 0 1,24-1 0,0 25-16,1-24 0,-1-1 15,25 25-15,-25-24 16,25 24-16,-24 0 0,24 0 15,-25 24-15,0-24 0,1 25 16,-1-25-16,-24 24 16,25 1-16,-25-1 0,0 0 15,0 1-15,-25-1 16,1 1 0,-1-25-16,1-25 15,0 1 1,24-1-16,0 1 0,0 0 15,24-25-15,-24 0 16,24 24-16,1-23 0,-1 23 16,1 1-16,-1-1 0,1 1 15,-1 24-15,0 0 16,1 0-16,-1 0 0</inkml:trace>
  <inkml:trace contextRef="#ctx0" brushRef="#br0" timeOffset="7307">2181 2076 0,'0'-25'0,"-24"25"16,-1 0 0,25 25-1,0-1-15,25 0 16,-25 25-16,24 0 0,-24 0 16,24 0-16,1 0 15,-1 0-15,-24-1 0,25-23 16,-1 24-16,-24-25 15,0 0-15,25 1 0</inkml:trace>
  <inkml:trace contextRef="#ctx0" brushRef="#br0" timeOffset="7675">2181 2491 0,'-24'-49'15,"24"25"-15,0-1 0,24 1 16,0-1-16,1 1 15,-1-1-15,1 1 0,-1 24 16,1-24-16,23 24 16,-23 0-16,-1 0 0,1-25 15,-1 25-15,1 0 0,-1 0 16,-24-24 0,0-1-1,-24 1 1,24-1-16,0 1 0,0 0 15,-25-1-15,25 1 16,0-1 0,25 50-1,-25-1-15,24 1 16,-24-1-16,24 0 16,-24 25-16,0-24 0,25-1 15,-25 25-15,24-25 16,-24 1-16,0-1 0,25 1 15,-25-1-15</inkml:trace>
  <inkml:trace contextRef="#ctx0" brushRef="#br0" timeOffset="8119">2743 2051 0,'0'-49'16,"0"25"-16,0-1 0,0 50 31,24-1-15,-24 1-16,0 24 0,25-1 15,-25-23-15,24 24 16,-24 0-16,0-25 0,24 0 16,-24 25-16,0-24 15,0-1-15,25-24 16,-25 24-16,0-48 15,-25 0 1,25-1-16,0-24 16,0 25-16,-24-25 15,24 0-15,0 0 0,0 1 16,0-1-16,24 0 16,-24 24-16,25 1 0,-25 0 15,24 24-15,1 0 0,-25 24 16,24-24-16,1 49 15,-1-25-15,0 25 0,1-24 16,-1 23-16,25 1 0,-24 0 16,-1-24-16,0 23 15,1-23-15,-25-1 0,24 1 16,1-1-16,-25 0 16</inkml:trace>
  <inkml:trace contextRef="#ctx0" brushRef="#br0" timeOffset="8315">2841 2173 0,'-25'0'0,"1"-24"15,-1 24-15,25-25 0,25 25 32,-1 0-32,25-24 15,0 24-15,0 0 16,-1-24-16,26 24 0,-25 0 15,-1 0-15,1-25 0,0 25 16,-24-24-16</inkml:trace>
  <inkml:trace contextRef="#ctx0" brushRef="#br0" timeOffset="8549">3329 1856 0,'-24'-25'0,"24"1"0,0 0 31,0 48-15,24 0-16,0 1 0,-24-1 15,25 25-15,-1-25 16,1 25-16,-25 0 0,24-24 16,-24 23-16,24-23 15,-24 24-15,25-25 0,-25 1 16,0-1-16</inkml:trace>
  <inkml:trace contextRef="#ctx0" brushRef="#br0" timeOffset="8976">3305 1782 0,'0'-48'0,"0"23"16,24 25-16,-24 25 15,24-1-15,1 0 16,-1 1-16,25-1 0,-24 1 16,23 24-16,1-1 15,0-23-15,0-1 0,-25 1 16,25-1-16,-24 1 16,23-1-16,-23-24 0,-1 24 15,1-24-15,-1-24 16,-24 0-1,0-1-15,0 1 0,0-25 16,-24 24-16,24-23 0,-25-1 16,1 24-16,-1-24 15,1 25-15,0-25 0,-1 25 16,1-1-16,-1 1 16,25 48-1,0 1-15,0-1 16,0 1-16,25-1 15,-25 25-15,24 0 0,1-25 16,-1 25-16,0 0 16,1-25-16,-1 1 0,1-1 15,-1 1-15,-24-1 0</inkml:trace>
  <inkml:trace contextRef="#ctx0" brushRef="#br0" timeOffset="9450">4086 1807 0,'-24'0'0,"24"-25"0,-25 25 15,25 25 17,0-1-32,25-24 15,-25 25-15,0 24 16,24-25-16,-24 25 0,0-25 15,0 25-15,25-24 0,-25 23 16,0-23-16,0-1 16,0 1-16,0-1 15,0-48 17,0-1-32,-25 1 15,25-1-15,0-23 0,0-1 16,0 0-16,0 0 15,0 0-15,0-24 0,0 24 16,0 0-16,25 0 0,-25 25 16,0 0-16,24 24 0,0 0 15,-24 24 1,25 0-16,-1 25 0,-24 0 16,25 0-16,-1 0 15,25 0-15,-25-1 0,1 1 16,-1-24-16,1 24 0,-1-25 15,-24 0-15,24-24 16</inkml:trace>
  <inkml:trace contextRef="#ctx0" brushRef="#br0" timeOffset="9611">4135 1978 0,'-25'0'0,"25"-25"16,25 25-1,-1-24 1,25 24-16,-24 0 0,23-24 16,-23 24-16,24 0 15,0-25-15,-25 25 0,25 0 16,-25-24-16</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5:40.850"/>
    </inkml:context>
    <inkml:brush xml:id="br0">
      <inkml:brushProperty name="width" value="0.05" units="cm"/>
      <inkml:brushProperty name="height" value="0.05" units="cm"/>
      <inkml:brushProperty name="color" value="#ED1C24"/>
      <inkml:brushProperty name="fitToCurve" value="1"/>
    </inkml:brush>
  </inkml:definitions>
  <inkml:trace contextRef="#ctx0" brushRef="#br0">320 131 0,'0'25'156,"0"-1"-140,-25-24-1,25 25-15,-24-25 0,-1 24 16,1-24-1,-1 0 1,1 0 0,24-24-16,-24-1 15,24 1 1,0-1 0,0 1-16,0-1 15,24 1-15,0 0 16,1-1-1,-1 25-15,1 0 16,-25 25-16,24-25 16,-24 24-16,25-24 0,-25 24 15,24 1-15,-24-1 0,0 1 16,0-1-16,0 25 16,0-25-16,0 1 0,-24-1 15,24 1-15,-25-1 16,1 25-16,-1-25 0,1-24 15,-1 25-15,-23-1 0,23-24 16,1 25-16,-1-25 16,1 0-16,-1 0 15,1 0-15,24-25 16,0 1 0,0-1-1,24 1 1,1 24-16,-1 0 0,1 0 15,-1 0-15,25 24 16,-25 1 0,1-1-16,-1-24 0,1 25 15,-1-1 1,1-24-16,-1 0 16,-24 24-16</inkml:trace>
  <inkml:trace contextRef="#ctx0" brushRef="#br0" timeOffset="350">466 34 0,'-24'-25'0,"24"50"31,24-25-31,-24 24 16,24-24-16,1 24 0,-1 1 16,1-1-1,-25 25-15,24-24 0,-24-1 16,25 25-16,-25 0 15,0-25-15,0 25 0,0-25 16,0 25-16,0-24 0,-25-1 16,25 1-16,-24 23 15,-1-48-15,1 25 0,-1-1 16</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6:28.644"/>
    </inkml:context>
    <inkml:brush xml:id="br0">
      <inkml:brushProperty name="width" value="0.05" units="cm"/>
      <inkml:brushProperty name="height" value="0.05" units="cm"/>
      <inkml:brushProperty name="color" value="#ED1C24"/>
      <inkml:brushProperty name="fitToCurve" value="1"/>
    </inkml:brush>
  </inkml:definitions>
  <inkml:trace contextRef="#ctx0" brushRef="#br0">80 264 0,'-24'0'109,"-1"0"-47,25 24-62,-24-24 32,48 0 30,1 0-62,-1 0 16,1 0-16,-1 0 0,0 0 15,1-24 1,-1 24-16,1 0 16,-1 0-1,-48 0 48,-1 0-48</inkml:trace>
  <inkml:trace contextRef="#ctx0" brushRef="#br0" timeOffset="852">495 117 0,'-24'0'16,"48"0"46,1 0-46,-1 0-16,1-24 15,-1 24-15,0 0 0,25 0 16,-24 0-16,-1-24 0,25 24 16,-25 0-16,1 0 15,-1 0-15,1 0 16,-1 0 0</inkml:trace>
  <inkml:trace contextRef="#ctx0" brushRef="#br0" timeOffset="1134">691 117 0,'0'25'63,"24"-1"-48,-24 1 1,25-1-16,-25 0 16,0 1-16,0-1 0,0 1 15,0-1 1,0 1-16,0-1 15,0 0 1</inkml:trace>
  <inkml:trace contextRef="#ctx0" brushRef="#br0" timeOffset="1662">984 264 0,'24'0'78,"1"0"-62,-1 0-1,-24-24 1,25 24-16,-1-25 31,-24 1-15,0-1-1,-24 25 1,24-24-16,-25 24 16,1 0-1,24 24-15,-25-24 16,25 25-16,0-1 16,0 1-16,0-1 15,0 0-15,0 1 16,25-25-1,-25 24-15,24 1 16,1-25 0,-1 0-16</inkml:trace>
  <inkml:trace contextRef="#ctx0" brushRef="#br0" timeOffset="2329">1252 215 0,'0'-24'32,"0"48"30,25-24-62,-25 25 16,24-1-16,-24 0 15,0 1-15,25-1 16,-25 1 0,0-1-1,0-48 17,-25 24-17,25-25-15,0 1 16,0-1-16,0 1 15,25 0 1,-25-1-16,24 25 16,-24-24-16,25 24 0,-1 0 15,0 24 1,1 1 0,-1-1-1,1 0-15,-25 1 16,24-25-16,-24 24 15,-24-48 17,24-1-17,0 1 1,0 0-16,24-1 16,-24 1-1,25 24-15,-1-25 16,0 25-1,1 25-15,-25-1 16,0 1-16,24-1 16,-24 0-1,0 1-15,0-1 0,0 1 16,0-1 0</inkml:trace>
  <inkml:trace contextRef="#ctx0" brushRef="#br0" timeOffset="2892">1741 117 0,'0'-24'15,"0"48"32,0 1-31,0-1-16,0 1 0,24-1 15,-24 1-15,0-1 0,25 0 16,-25 25-16,24-24 16,-24-1-16,25 25 0,-25-25 15,0 1-15,24-1 16,-24 1-16,0-1 0,0 0 15,0 1-15,0-1 16,-24-24 15,24-24-31,0-1 16,0 1-16,-25 0 16,25-1-16,0 1 0,0-25 15,0 24-15,0-23 16,25 23-16,-25 1 0,0-1 15,24-23-15,0 48 16,-24-25-16,25 25 0,-1-24 16,1 24-16,-1 0 15,-24 24-15,25 1 16,-25-1-16,0 0 16,0 1-1,0-1-15,0 1 0,-25-25 16,25 24-16,-24-24 0,-1 0 15,1 0 1</inkml:trace>
  <inkml:trace contextRef="#ctx0" brushRef="#br0" timeOffset="3151">2107 93 0,'25'0'0,"-25"-24"32,0 48-1,24-24-31,-24 24 16,25-24-16,-25 25 0,24-1 15,-24 25-15,0-25 0,24 1 16,-24-1-16,0 1 15,0-1-15,0 1 0,0-1 16,0 0-16,0 1 16</inkml:trace>
  <inkml:trace contextRef="#ctx0" brushRef="#br0" timeOffset="3996">2620 264 0,'0'-24'15,"25"24"-15,-25-25 16,0 1-1,0-1 1,0 1-16,-25 24 16,1-25-16,-1 25 15,1 0 1,0 0-16,24 25 16,-25-1-16,1-24 0,24 25 15,-25-1-15,25 1 16,0-1-16,0 0 0,0 1 15,0-1-15,25 1 16,-1-1-16,1 0 16,-1-24-16,-24 25 0,24-25 15,1 0-15,-1 0 16,-24-25-16,25 1 0,-1 24 16,-24-24-16,24 24 15,-24-25-15,0 1 0,25-1 16,-25 1-16,0 0 15,0-1 1,0 1-16,0 48 31,0 1-15,0-1-16,0 0 16,24 1-16,-24-1 15,25-24-15,-25 25 0,0-1 16,24-24-16,1 24 15,-1-24 1,0-24-16,-24 0 16,25 24-1,-25-25-15,24 1 0,-24-1 16,0 1-16,0 0 16,0-25-16,0 24 0,0 1 15,0-25-15,0 25 0,0-1 16,-24 1-16,24-1 15,0 50 17,0-1-32,0 1 15,24 23-15,-24-23 0,0 24 16,25-25-16,-25 25 16,0-25-16,24 25 0,-24-24 15,0-1-15,0 0 0,25 1 16,-25-1-1</inkml:trace>
  <inkml:trace contextRef="#ctx0" brushRef="#br0" timeOffset="4225">2889 191 0,'-25'0'16,"50"0"15,-1 0-15,1-25-16,-1 25 15,1 0-15,-1 0 16,25-24-16,-25 24 0,1 0 16,-1 0-16,1 0 0</inkml:trace>
  <inkml:trace contextRef="#ctx0" brushRef="#br0" timeOffset="4764">3231 239 0,'-25'0'16,"25"25"-16,25-25 31,-1 0-31,1 0 16,-1-25-1,0 25-15,1 0 16,-1 0-1,1-24-15,-1 24 0,1-24 16,-1 24-16,-24-25 16,24 25-16,-24-24 15,0-1-15,-24 1 32,0 24-32,24-24 15,-25 24-15,1 0 0,-1 0 16,1 0-1,-1 0-15,1 24 0,24 0 16,-24 1 0,24-1-16,0 1 0,0-1 15,0 0-15,24 25 0,-24-24 16,24-1-16,1 1 16,-1-1-16,1-24 0,-1 24 15,1-24-15,-1 0 16,25 0-16,-25 0 0,1 0 15,24-24-15,-25 24 0,-24-24 16,24-1-16</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6:53.272"/>
    </inkml:context>
    <inkml:brush xml:id="br0">
      <inkml:brushProperty name="width" value="0.05" units="cm"/>
      <inkml:brushProperty name="height" value="0.05" units="cm"/>
      <inkml:brushProperty name="color" value="#ED1C24"/>
      <inkml:brushProperty name="fitToCurve" value="1"/>
    </inkml:brush>
  </inkml:definitions>
  <inkml:trace contextRef="#ctx0" brushRef="#br0">49 73 0,'-24'0'0,"-1"0"15,50 0 16,-1 25-15,-24-1 0,25-24-1,-25 25 1,0-1-16,0 0 16,0 1-1,0-1 16</inkml:trace>
  <inkml:trace contextRef="#ctx0" brushRef="#br0" timeOffset="295">171 24 0,'0'-24'16,"-24"24"-16,24 24 47,0 1-32,0-1 1,0 1-16,0-1 16,0 1-1,0-1-15</inkml:trace>
  <inkml:trace contextRef="#ctx0" brushRef="#br0" timeOffset="727">465 318 0,'24'0'47,"0"0"-31,1 0-16,-1 0 15,1 0-15,-1 0 16,0 0-16,1 0 16,-25 24-16,24-24 15</inkml:trace>
  <inkml:trace contextRef="#ctx0" brushRef="#br0" timeOffset="1416">929 98 0,'0'-25'15,"0"1"17,0 48-1,0 1-31,0-1 16,0 1-16,0-1 15,0 0-15,0 1 0,0-1 16,0 1-16,0-1 15,24-24-15,-24 25 0,24-25 16,-24 24-16,25-24 0,-1 24 16,1-24-16,-1 0 15,0 0-15,1 0 16,-1 0-16,-24-24 16,25 24-16,-25-24 0,0-1 15,24 1-15,-24-1 0,0 1 16,0-1-16,0 1 15,0 0-15,0 48 32,-24-24-32,24 24 15,0 1-15,-25-1 0,1 25 16,24-24-16,-25-1 16,25 25-16,0-25 0,-24 1 15,24 24-15,0-25 0,0 0 16,-24 1-16,24-1 15,0 1-15,0-1 16,0 0 0</inkml:trace>
  <inkml:trace contextRef="#ctx0" brushRef="#br0" timeOffset="1915">1393 391 0,'-25'24'93,"25"1"-77,-24-1-16,24 1 16,0-1-16,0 0 15,0 1-15,24-25 16,-24 24-16,25-24 15,-1 0-15,0 0 16,1 0-16,-1-24 16,1-1-1,-1 1-15,-24 0 16,0-1-16,25 1 16,-25-1-1,-25 1-15,1 24 16,24-25-16,-25 25 15,1 0-15,-1 0 16,25 25-16,-24-25 0,24 24 16,0 1-1</inkml:trace>
  <inkml:trace contextRef="#ctx0" brushRef="#br0" timeOffset="2390">1710 464 0,'24'0'62,"1"0"-46,-1 0 0,1 0-16,-1 0 15,1 0 1,-25-24-16,24 24 16,-24-25-16,0 1 15,0-1 1,-24 25-1,24-24-15,-25 24 0,1 0 16,-1 0 0,1 0-1,24 24-15,-25 1 16,25-1-16,0 1 16,0-1-16,0 1 15,25-1-15,-25 0 16,24 1-16,-24-1 15,25-24-15,-1 0 16,1 0-16</inkml:trace>
  <inkml:trace contextRef="#ctx0" brushRef="#br0" timeOffset="3072">2028 391 0,'0'-25'0,"-25"1"16,25 0 0,0 48 15,25-24-31,-25 24 16,24 1-16,-24-1 15,24 1-15,-24-1 16,0 1-16,25-1 15,-25 0-15,0 1 16,0-50 47,0 1-63,0 0 15,0-1 1,0 1-16,0-1 0,0 1 15,0-1-15,24 1 16,-24 0-16,25 24 16,-25-25-16,24 25 0,1 0 15,-25 25-15,24-1 16,-24 0 0,0 1-16,0-1 15,0 1-15,0-1 16,0 1-16,0-1 15,0-48 17,0-1-17,0 1-15,24-1 16,-24 1 0,25-1-1,-1 1-15,1 0 0,-1-1 16,1 25-16,-1 0 15,0 25 1,-24-1-16,0 0 16,25 1-16,-25-1 0,0 1 15,0-1-15,0 1 16,0-1-16,0 0 16</inkml:trace>
  <inkml:trace contextRef="#ctx0" brushRef="#br0" timeOffset="3646">2760 440 0,'0'-25'0,"25"1"16,-25-1-1,0 1 1,0 0 0,0-1-1,-25 25-15,25-24 16,-24 24-16,-1 24 16,1-24-1,24 25-15,-24-25 0,24 24 16,-25 0-16,25 1 15,-24-1-15,24 1 0,-25-1 16,25 1-16,0-1 16,25-24-1,-25 24-15,24-24 0,1 0 16,-1 0 0,0 0-16,-24-24 15,25 24-15,-25-24 0,24 24 16,-24-25-16,0 1 15,25 24-15,-25-25 0,0 1 16,0-1-16,24 1 16,-24 0-16,0-1 0,25 25 15,-25 25 17,0-1-32,0 25 15,24-25-15,-24 1 0,0-1 16,0 1-16,0-1 15,0 0-15,24-24 16,-24 25-16</inkml:trace>
  <inkml:trace contextRef="#ctx0" brushRef="#br0" timeOffset="4087">3004 318 0,'0'-25'0,"-24"1"16,24 48 31,0 1-47,0-1 16,0 0-16,24-24 15,-24 25-15,0-1 16,25 1-16,-25-1 15,0 1 1,24-25-16,-24 24 16,0-48 15,0-1-15,0 1-1,25-1-15,-25 1 16,24 24-16,-24-25 0,25 1 15,-1 24-15,-24-24 16,24-1-16,1 25 0,-1 0 16,1 0-1,-25 25-15,24-1 16,-24 0-16,0 1 0,0-1 16,0 1-16,0-1 15,-24 1-15</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5:42.092"/>
    </inkml:context>
    <inkml:brush xml:id="br0">
      <inkml:brushProperty name="width" value="0.05" units="cm"/>
      <inkml:brushProperty name="height" value="0.05" units="cm"/>
      <inkml:brushProperty name="color" value="#ED1C24"/>
      <inkml:brushProperty name="fitToCurve" value="1"/>
    </inkml:brush>
  </inkml:definitions>
  <inkml:trace contextRef="#ctx0" brushRef="#br0">49 516 0,'-25'0'15,"25"-24"1,0 48 0,0 1-1,0-1 1,0 1-16,0-1 0,0 0 15,25 1-15,-25-1 16,0 1-16,0-1 0,0 1 16,0-1-16,0 0 15,0 1 1,0-50 15,0 1-15,0 0-16,0-1 0,-25 1 15,25-25-15,0 24 16,0-23-16,-24 23 0,24-24 16,0 25-16,0-1 15,0 1-15,24 0 0,-24-1 16,25 1-16,-1 24 0,1-25 16,-1 25-16,0 0 15,1 0-15,-1 0 0,25 0 16,-24 0-16,-1 25 15,0-1-15,1-24 0,-25 25 16,24-1-16,-24 0 0,0 25 16,-24-24-1,24-1-15,-25 1 0,1-1 16,24 0-16,-24 1 0,-1-1 16,1-24-16,24 25 15,-25-25-15,1 0 16,48-25-1,1 1 1,-1 24 0,1-25-16,-1 25 15,0 0-15,1 0 0,-1 0 16,-24 25-16,25-25 16,-1 24-16,-24 1 0,0-1 15,25-24-15,-25 25 0,0-1 16,0 0-16,-25-24 15,1 25-15,24-1 0,-25-24 16,1 0-16,-1 0 16,-23 25-16,23-25 0,1 0 15,-1 0-15,1-25 0,-1 25 16,1-24-16,24-1 16</inkml:trace>
  <inkml:trace contextRef="#ctx0" brushRef="#br0" timeOffset="486">635 590 0,'0'-25'31,"-24"25"-15,24 25 15,0-1-15,0 0-16,0 1 0,0-1 15,0 1-15,0-1 16,0 1-16,24-1 0,-24 0 15,24 1-15,-24-1 16,25-24-16,-1 25 0,1-25 16,-1 0-16,0-25 15,1 1 1,-25-1-16,24 1 16,-24 0-16,0-1 15,0 1-15,0-1 0,0-24 16,0 25-16,0 0 15,0-1-15,-24 25 16,24 25 15,0-1-31</inkml:trace>
  <inkml:trace contextRef="#ctx0" brushRef="#br0" timeOffset="785">977 541 0,'0'-25'16,"24"25"30,-24 25-46,0-1 16,0 1 0,25-1-16,-25 0 15,0 1-15,0-1 0,0 1 16,0-1 0,0 1-16,0-1 15</inkml:trace>
  <inkml:trace contextRef="#ctx0" brushRef="#br0" timeOffset="972">1001 345 0,'0'-24'16,"-24"24"-16,-1 0 31,25 24 0</inkml:trace>
  <inkml:trace contextRef="#ctx0" brushRef="#br0" timeOffset="1267">1172 394 0,'-24'0'16,"24"25"15,24-25-16,-24 24-15,0 0 16,0 1-16,25-1 0,-25 25 16,0-24-16,0-1 15,0 25-15,0-25 0,0 1 16,0 24-16,0-25 0,0 0 16,0 1-1,0-1-15</inkml:trace>
  <inkml:trace contextRef="#ctx0" brushRef="#br0" timeOffset="1866">1636 663 0,'-24'0'0,"-1"0"16,25-25-16,0 1 16,-24 0-1,24-1 1,-24 25 0,-1 0-16,1 0 15,-1 25 1,1-25-16,24 24 0,-25-24 15,25 24-15,-24 1 0,24-1 16,0 1-16,0-1 16,24 1-16,1-1 15,-1 0 1,1-24-16,-1 0 16,1 0-16,23 0 15,-23-24-15,-1 0 16,1 24-16,-25-25 0,24 1 15,1-1-15,-25 1 0,0-1 16,24-23-16,-24 23 16,0 1-16,0-25 0,-24 24 15,24 1-15,-25 0 16,25-1-16,0 1 0,-24-1 16,24 50 15,0-1-31,0 1 0,0-1 15,24 25-15,-24-25 16,0 25-16,25-24 0,-25 23 16,0-23-16,24 24 0,-24-25 15,0 1-15,0-1 16,0 0-16</inkml:trace>
  <inkml:trace contextRef="#ctx0" brushRef="#br0" timeOffset="2432">2149 516 0,'0'-24'0,"0"48"47,0 1-32,0-1-15,0 1 16,0-1-16,0 0 16,-24 1-16,24-1 0,-25 1 15,25-1-15,0 1 0,-24-1 16,24 0-1,0-48 17,0 0-17,0-1-15,0 1 0,24-1 16,-24 1-16,0-25 16,25 25-16,-25-25 0,0 0 15,0 24-15,24-23 0,-24 23 16,25 1-16,-25-1 15,24 1-15,0 24 0,1 24 16,-1 1 0,1-1-16,-25 25 15,24-25-15,1 1 16,-25 24-16,24-25 0,-24 25 16,24-25-16,-24 1 0,25 24 15,-25-25-15,0 1 16,0-1-16,0 0 15</inkml:trace>
  <inkml:trace contextRef="#ctx0" brushRef="#br0" timeOffset="2617">2174 614 0,'-25'-24'0,"1"24"16,48 0 15,1 0-31,-25-25 16,48 25-16,-23 0 0,-1-24 15,1 24-15,24-25 16,-25 25-16,0 0 0</inkml:trace>
  <inkml:trace contextRef="#ctx0" brushRef="#br0" timeOffset="3234">2833 565 0,'24'0'15,"-24"-24"1,-24-1-1,0 25 1,-1-24 0,1 24-16,-1 0 15,1 0-15,-1 0 0,1 0 16,0 0-16,-1 0 16,25 24-16,-24 1 0,-1-1 15,25 1-15,0-1 16,0 0-16,0 1 15,0-1-15,25-24 0,-1 25 16,-24-1-16,25-24 16,-1 0-16,-24 25 0,24-25 15,1 0-15,-1 0 0,1-25 16,-1 25-16,1-24 16,-1-1-16,0 1 15,1 24-15,-25-25 0,0 1 16,24 0-16,-24-1 15,0 1-15,0-25 16,0 24-16,0 1 0,0-25 16,0 25-16,0-25 0,0 24 15,-24 1-15,24 0 16,0 48 15,0 0-31,0 1 16,24-1-16,-24 1 0,0 24 15,25-25-15,-25 25 16,0-25-16,0 25 0,0-24 16,0-1-16,24 25 0,-24-25 15,0 1-15,0-1 16</inkml:trace>
  <inkml:trace contextRef="#ctx0" brushRef="#br0" timeOffset="4340">3297 614 0,'24'0'0,"-24"-24"15,0-1-15,25 1 16,-25-1-1,0 1 1,0-1 0,-25 25-1,1-24-15,0 24 0,-1 0 16,1 0-16,-1 24 0,1-24 16,-1 25-16,1-25 15,24 24-15,-24 1 0,24-1 16,0 1-16,0-1 15,0 0-15,24 1 16,-24-1-16,24 1 0,1-25 16,-1 24-1,1-24-15,-1 0 16,1-24-16,-1-1 16,0 25-16,-24-24 15,25 24-15,-25-25 0,24 1 16,-24 0-1,0-1-15,0 1 16,0-1 0,0 50-1,25-1 1,-25 1 0,24-1-16,1 0 15,-1-24 1,-24 25-16,24-25 15,1 0 1,-1-25 0,-24 1-16,25 24 0,-25-24 15,0-1-15,24 25 0,-24-24 16,0-1-16,0 1 16,0-1-16,-24 1 0,24-25 15,0 25-15,-25-1 16,25 1-16,-24 24 15,24-24-15,0 48 16,0 0 0,24 1-16,-24-1 15,0 1-15,0 23 0,25 1 16,-25-24-16,24 24 0,-24-1 16,0 1-16,25 0 15,-25-24-15,0 23 0,0-23 16,0 24-16,24-25 0,-24 0 15,0 1-15,0-1 16,0 1-16,0-1 16,0-48-1,0-1 1,0 1-16,0-1 16,0 1-16,-24-25 15,24 25-15,0-25 0,0 25 16,-25-25-16,25 24 0,0-24 15,0 25-15,25 0 16,-25-1-16,24 1 0,0 24 16,-24-25-1,25 25-15,-1 0 0,-24 25 16,25-25-16,-1 24 0,1 1 16,-25-1-1,0 0 1,-25 1-1,1-25-15,-1 0 16,1 0-16,-1 0 16,1-25-1</inkml:trace>
  <inkml:trace contextRef="#ctx0" brushRef="#br0" timeOffset="4626">4005 345 0,'0'-24'0,"-24"0"16,24 48 15,0 0-15,0 1-16,0 24 15,24-25-15,-24 0 0,0 1 16,25 24-16,-25-25 16,0 1-16,24 23 0,-24-23 15,0-1-15,0 1 16,0-1-16,0 1 16</inkml:trace>
  <inkml:trace contextRef="#ctx0" brushRef="#br0" timeOffset="5208">4030 614 0,'-25'-24'15,"25"-1"1,-24 25-16,24-24 16,24 24-1,1 0 1,-1 0-16,1 0 0,-25-25 15,48 25-15,-23 0 16,-1 0-16,1-24 0,-1 24 16,1 0-16,-1 0 0,0-25 15,1 25 1,-50 0 31,1 0-16,24 25-31,0-1 16,0 1-16,0-1 15,0 1-15,24-1 0,-24 0 16,25-24-16,-1 25 0,-24-1 16,25 1-16,-1-25 15,1 0-15,23 24 0,-23-24 16,-1 0-16,1-24 15,-1 24-15,0-25 0,1 1 16,-25-1-16,0 1 16,-25 0-1,1-1-15,24 1 0,-24-1 16,-1 25-16,1-24 16,-1 24-16,1 0 0,0-25 15,-1 25-15,1 0 0,24 25 31,0-1-15</inkml:trace>
  <inkml:trace contextRef="#ctx0" brushRef="#br0" timeOffset="5598">4616 492 0,'24'0'47,"-24"-25"-31,25 25-16,-1 0 16,1 25-16,-1-25 15,0 24-15,1 1 16,-1-1-16,1-24 0,-1 25 15,-24-1-15,25 0 16,-25 1-16,0-1 16,-25-24-16,1 0 15,-1 0 1,1 0-16,24-24 16,-25 24-16,25-25 0,0 1 15,25 0 1,-25-1-16,24 1 0,1-1 15,-1 1-15,1-1 16,-1 1-16,0 24 16,1 0-16,-25-24 15</inkml:trace>
  <inkml:trace contextRef="#ctx0" brushRef="#br0" timeOffset="5874">5300 492 0,'-25'24'16,"50"-24"15,-1 0-16,1 0-15,-1 0 16,0 0-16,1 0 0,-1 0 16,1 0-1,-1 0-15,-24-24 32</inkml:trace>
  <inkml:trace contextRef="#ctx0" brushRef="#br0" timeOffset="6389">5788 297 0,'-24'-25'15,"-1"25"1,50 0 15,-1 0-15,1 0-16,23-24 15,-23 24-15,24 0 16,0 0-16,-1-25 0,1 25 16,0 0-16,0 0 0,-25-24 15,25 24-15,-24 0 16,-1 0-16</inkml:trace>
  <inkml:trace contextRef="#ctx0" brushRef="#br0" timeOffset="6624">6057 199 0,'-25'0'15,"1"0"-15,24 24 16,0 1 15,0-1-31,24-24 16,-24 49-16,25-25 15,-25 1-15,0 24 0,24-25 16,-24 25-16,25-25 0,-25 25 16,0-24-16,0-1 15,24 0-15,-24 1 0,0-1 16,0 1 0</inkml:trace>
  <inkml:trace contextRef="#ctx0" brushRef="#br0" timeOffset="7038">6252 516 0,'0'-24'16,"0"-1"-1,25 25 16,-1 0-31,1 25 16,-1-25-16,-24 24 16,24-24-16,1 25 0,-1-1 15,1 1-15,-25-1 16,24 0-16,-24 1 0,0-1 16,0 1-16,-24-25 15,-1 0 1,1 0-1,-1-25 1,25 1-16,0-1 16,0 1-16,0 0 0,25-1 15,-1 1-15,1-1 16,-25 1-16,24-1 0,0 1 16,1 24-16,-1-24 15,1 24 1,-25 24-16</inkml:trace>
  <inkml:trace contextRef="#ctx0" brushRef="#br0" timeOffset="7476">6594 492 0,'0'-25'15,"25"25"1,-25 25 15,24-25-31,-24 24 16,0 1-16,0-1 0,24 1 16,-24-1-16,0 0 15,25 1-15,-25-1 16,0 1-16,24-25 15,-24 24-15,25-24 0,-1 25 16,1-25 0,-1-25-16,-24 1 15,24 24-15,-24-25 0,25 1 16,-25-1-16,24 1 16,-24 0-16,0-1 15,0 1-15,-24-1 0,24 1 16,0-1-1,-25 25-15,25-24 16</inkml:trace>
  <inkml:trace contextRef="#ctx0" brushRef="#br0" timeOffset="7968">7302 541 0,'0'-25'15,"-24"25"1,24-24-16,-24-1 31,-1 25-31,25-24 16,-24 24-16,-1 0 0,1 0 15,-1 24 1,1-24-16,0 25 16,24-1-16,0 1 15,0-1 1,0 1-16,24-25 15,-24 24-15,24-24 16,1 0-16,-1 24 0,1-24 16,-1 25-16,1-25 0,-1 0 15,0 0-15,-24 24 16,25-24-16,-25 25 16,-25-25-1,1 24 1,0-24-16,-25 0 0,24 0 15,1 0-15,-25 0 16,25 25-16,-1-25 0,1 0 16,-1 0-1,25-25-15</inkml:trace>
  <inkml:trace contextRef="#ctx0" brushRef="#br0" timeOffset="8269">7522 321 0,'0'-24'16,"-24"24"0,24 24-1,0 0 1,0 1-1,24-1-15,-24 1 0,0-1 16,25 25-16,-25-25 0,0 1 16,0 24-16,0-25 15,0 0-15,24 1 0,-24 24 16,0-25 0,0 1-16</inkml:trace>
  <inkml:trace contextRef="#ctx0" brushRef="#br0" timeOffset="8461">7473 614 0,'0'-24'0,"-24"24"16,24-25-16,24 25 15,1-24 1,-1 24-16,1 0 15,-1 0-15,0-25 0,25 25 16,-24 0-16,-1 0 16,1-24-16,-1 24 0</inkml:trace>
  <inkml:trace contextRef="#ctx0" brushRef="#br0" timeOffset="9241">8157 443 0,'-24'0'0,"24"24"16,-25-24-16,25 25 31,25-1-31,-25 1 16,0-1-16,0 25 15,24-25-15,-24 1 0,0 24 16,0-25-16,0 1 0,0-1 16,0 0-16,0 1 15,0-1-15,0-48 31,0-1-31,0 1 16,0 0-16,0-1 0,0-24 16,0 25-16,0-25 15,0 0-15,0 0 0,0 0 16,0-24-16,25 24 16,-25 0-16,24-24 0,-24 24 15,24 1-15,1-1 0,-1 24 16,1 1-16,24-1 15,-25 25-15,0 0 0,1 25 16,24-1-16,-25 1 16,1-1-16,-25 25 0,24 0 15,-24 0-15,24-1 0,-24 1 16,0-24-16,-24 24 16,0-1-16,-1-23 0,1-1 15,-25 25-15,0-24 16,0-25-16,25 24 0,-25 0 15,24-24-15,-23 0 0,23 0 16,25-24 0,0 0-1,0-1 1,25 25-16,-1 0 16,0 0-16,1 0 15,-1 25-15,1-25 16,-1 24-16,1 0 0,-1 1 15,0-1-15,1 1 0,-25-1 16,24 1-16,1-1 16,-1-24-16,1 24 0,-1 1 15,0-25 1</inkml:trace>
  <inkml:trace contextRef="#ctx0" brushRef="#br0" timeOffset="9691">8670 614 0,'0'-24'0,"25"24"93,-1 0-93,0-25 16,1 25-16,-1 0 16,-24-24-1,25 24-15,-25-25 16,0 1 0,0-1-1,-25 25-15,1-24 16,-1 24-1,1 0-15,0 0 16,24 24-16,-25-24 0,25 25 16,0-1-16,-24 1 15,24-1-15,0 1 0,0-1 16,24 0-16,-24 1 16,25-1-16,-25 1 0,24-1 15,0 1-15,1-25 0,-1 24 16,1-24-1,-1 0-15,1-24 0,-1-1 16,-24 1-16</inkml:trace>
  <inkml:trace contextRef="#ctx0" brushRef="#br0" timeOffset="9889">8939 443 0,'-25'-49'0,"25"25"15,0-1-15,0 1 0,-24-1 16,24 1-1,-25 48 1,25 1 0,0-1-16,0 1 0,0-1 15,0 25-15,25-25 0,-25 25 16,0 0-16,0-24 16,24 23-16,-24-23 0,0-1 15</inkml:trace>
  <inkml:trace contextRef="#ctx0" brushRef="#br0" timeOffset="10682">9232 687 0,'0'-24'15,"0"-1"1,24 1-16,-24 0 16,-24-1-1,-1 25-15,25-24 16,-24 24-16,0-25 0,-1 25 16,1 0-1,24 25-15,-25-25 16,25 24-16,-24 1 0,24-1 15,0 0 1,0 1-16,0-1 0,24 1 16,-24-1-1,25-24-15,-25 25 0,24-25 16,1 0-16,-1 0 16,0 0-16,1 0 15,-1 0-15,1-25 16,-1 1-1,-24-1-15,25 1 16,-25-1-16,0 1 0,0 0 16,0-1-1,-25 25-15,25 25 32,25-1-17,-25 0 1,24-24-16,-24 25 15,24-1-15,1-24 16,-1 25 0,1-25-16,-1-25 15,0 1 1,-24-1 0,0 1-16,0 0 0,0-1 15,0 1-15,0-1 0,-24-24 16,24 25-16,0 0 15,-24-1-15,24 1 0,0-1 16,0 50 15,0-1-31,0 1 16,0-1-16,0 0 0,0 25 16,0-24-16,24 24 0,-24-25 15,24 25-15,-24-25 16,0 1-16,25-1 0,-25 1 15,0-1 1</inkml:trace>
  <inkml:trace contextRef="#ctx0" brushRef="#br0" timeOffset="11047">9427 638 0,'0'-24'0,"0"0"31,25 24-15,-1 0-16,1 0 16,-1-25-16,0 25 15,1 0 1,-1 0-16,1-24 0,-1 24 16,-24-25-1,24 25-15,-24-24 16,0 48 46,25-24-62,-25 25 0,0-1 16,0 1-16,24-1 0,-24 0 16,25 1-1,-25-1-15,0 1 0,24-1 16</inkml:trace>
  <inkml:trace contextRef="#ctx0" brushRef="#br0" timeOffset="11239">9769 297 0,'0'24'31,"0"0"-15</inkml:trace>
  <inkml:trace contextRef="#ctx0" brushRef="#br0" timeOffset="12493">9989 467 0,'-24'0'16,"-1"0"-1,1 0 1,24 25-1,0-1 1,0 1-16,0-1 16,0 1-16,0-1 0,0 0 15,24 1-15,1-1 16,-1 1-16,0-1 16,1-24-16,-1 0 15,1 0 1,-25-24-16,24 24 0,-24-25 15,25 25-15,-25-24 16,0-1-16,0 1 0,0 0 16,0-1-16,-25-24 15,1 25-15,24-1 0,-25 25 16,1-24-16,-1 0 0,1 24 16,0 0-1,-1 24-15,25 0 16,0 1-16,0-1 15,0 1 1,25-25-16,-25 24 0,24 1 16,0-25-1,1 0 1,-1 0-16,1-25 16,-1 25-1,-24-24-15,25-1 31,-1 1-31,-24-1 16,24 25-16,-24-24 0,25 24 16,-1 0-1,-24 24 1,0 1 0,0-1-16,25 1 0,-25-1 15,24 1-15,-24-1 16,0 0-1,24-24 1,1-24 15,-25 0-15,24 24-16,-24-25 16,0 1-16,25 24 0,-25-25 15,24 1-15,1 24 16,-1 0-1,-24 24 1,0 1-16,24-1 16,-24 1-16,0-1 15,0 0-15,25 1 16,-25-1 0,24-24-16,1 0 31,-25-24-31,24 24 0,-24-25 15,25 25-15,-1-24 0,-24 0 16,24-1-16,1 1 16,-25-1-16,24 1 0,-24-1 15,25 1-15,-25 0 16,0-1-16,-25 1 16,1 24-16,-1 0 15,1 24 1,0 1-16,-1-1 15,25 0 1,25-24-16,-1 25 16,0-1-16,1-24 15,-1 25-15,1-25 16,-1 24-16,0 1 16,1-1-1,-25 0-15,0 1 16,0-1-16,-25-24 15,25 25-15,-24-25 16,0 24-16,-1-24 16,1 0-16,-1 0 15,1 0-15,24-24 16,-24 24-16,24-25 16</inkml:trace>
  <inkml:trace contextRef="#ctx0" brushRef="#br0" timeOffset="13201">10746 296 0,'0'-24'0,"0"0"15,0-1 1,0 50 0,0-1-16,0 0 15,0 1-15,0-1 16,0 25-16,0-24 15,24-1-15,-24 25 0,25-25 16,-25 1-16,24 24 16,-24-25-16,0 0 0,25 1 15,-25-1-15,0 1 0,0-1 16,0 1 0,-25-25-1,25-25 1,0 1-1,0-1 1,25 1-16,-25-1 16,24 1-16,1 24 0,-25-24 15,24-1-15,0 25 16,1-24-16,-1 24 16,1 0-16,-25 24 0,24-24 15,-24 25-15,0-1 16,25 0-16,-25 1 15,24-1 1,-24 1-16,24-1 16,1-24-1,-1 0 1,1 0 0,-25-24-16,24-25 15,-24 24 1,0 1-16,0 0 15,0-1 1,0 1-16,0-1 0,0 1 16,0 48 15,25 1-31,-25-1 16,0 1-16,0-1 15,24 0-15,0 1 16,-24-1-16,0 1 0,25-25 15,-25 24 1,24-24 0</inkml:trace>
  <inkml:trace contextRef="#ctx0" brushRef="#br0" timeOffset="13380">11283 370 0,'0'-25'0,"-24"25"0,24 25 47</inkml:trace>
  <inkml:trace contextRef="#ctx0" brushRef="#br0" timeOffset="14053">11405 321 0,'-24'0'0,"0"-24"15,24-1 1,0 50 0,0-1-1,0 0-15,0 1 16,24-1-16,-24 25 0,0-25 16,0 25-16,24 0 0,-24-24 15,0 23-15,0 1 16,0-24-16,0 24 0,0-25 15,0 25-15,0-25 16,0 1-16,0-1 0,0 25 16,0-25-16,0 1 15,0-1-15,0 1 16,0-1 0,25-24-16,-25-24 15,0-1 1,24 1-16,-24-1 15,0 1-15,0-1 16,0 1-16,0 0 0,0-25 16,0 24-16,0-23 0,-24-1 15,24 24-15,0-24 16,0 25-16,0-25 0,0 25 16,0-1-16,0 1 15,24 24-15,1-25 16,-1 25-1,1 25-15,23-1 0,-23-24 16,-1 25-16,1-1 0,-1 1 16,1-1-16,-1 0 15,-24 1-15,0-1 16,-24-24-16,24 25 0,-25-25 16,1 0-16,-1 0 15,-24 0-15,25 0 0,0 0 16,-1 0-16,1 0 15,-1-25-15,1 25 0</inkml:trace>
  <inkml:trace contextRef="#ctx0" brushRef="#br0" timeOffset="23978">562 1322 0,'-25'0'16,"25"25"93,0-1-109,0 1 16,0-1 0,0 0-16,25 1 0,-25-1 15,0 1-15,0-1 0,0 0 16,0 1-16,0-1 15,0 1-15,0-1 16,0 1 0,24-25-16,-24 24 15</inkml:trace>
  <inkml:trace contextRef="#ctx0" brushRef="#br0" timeOffset="24513">586 1518 0,'24'0'47,"1"0"-31,-1 0-16,1 0 15,-1 0-15,1-25 16,-1 25-16,0 0 0,1 0 16,-25-24-16,24 24 0,1 0 15,-1 0 1,-24-25-16,0 1 31,0 0-15,-24 24-16,-1-25 31,25 50 47,0-1-78,0 0 16,0 1-16,0-1 15,0 1-15,25-1 0,-25 1 16,0-1-16,0 0 16,0 1-16,0-1 15,24-24-15,-24 25 0,0-1 16,25-24 0</inkml:trace>
  <inkml:trace contextRef="#ctx0" brushRef="#br0" timeOffset="24829">1075 1420 0,'0'-24'16,"0"-1"15,0 50-15,0-1-1,0 0-15,0 1 0,0-1 16,0 1-16,0-1 16,0 1-16,0-1 15,0 0-15,0 1 16,0-1-16,0 1 15</inkml:trace>
  <inkml:trace contextRef="#ctx0" brushRef="#br0" timeOffset="25194">1001 1420 0,'0'-24'16,"0"-1"-16,0 1 15,0-1 1,25 25-16,-1 0 16,1 0-16,-1 0 15,0 0-15,1 0 16,24 0-16,-25 25 0,0-25 15,1 24-15,-1 1 16,1-1-16,-25 0 0,24 1 16,-24-1-16,0 1 0,0-1 15,0 0-15,-24 1 16,24-1-16,-25 1 0,1-25 16,-1 24-16,1-24 15,0 0-15,-1 25 0,1-25 16,-25 0-16,25 0 0,-1 0 15,1 0 1</inkml:trace>
  <inkml:trace contextRef="#ctx0" brushRef="#br0" timeOffset="25561">1539 1298 0,'0'24'31,"0"1"-15,-25-25-16,25 24 16,0 1-16,-24-1 15,24 0-15,0 1 0,0-1 16,0 25-16,0-25 16,0 1-16,0-1 0,0 1 15,24-1-15,-24 1 16,25-1-1</inkml:trace>
  <inkml:trace contextRef="#ctx0" brushRef="#br0" timeOffset="26017">2051 1322 0,'0'-24'31,"-24"24"-15,0 0-16,-1 0 16,1 24-1,-1-24-15,1 25 0,-1-1 16,1-24-16,0 25 0,24-1 15,-25 25-15,25-25 16,-24 1-16,24-1 0,0 1 16,24-1-16,1 0 15,-25 1-15,24-25 0,0 24 16,1-24-16,24 0 0,-25 0 16,1 0-16,-1 0 15,25-24-15</inkml:trace>
  <inkml:trace contextRef="#ctx0" brushRef="#br0" timeOffset="26453">2271 1469 0,'0'-25'16,"-24"25"-1,24-24 1,-25 24 0,25 24-1,-24 1 1,24-1 0,0 1-16,-24-1 15,24 0-15,0 1 16,24-1-16,0 1 15,1-25 1,-1 0-16,1 0 16,-1-25-16,1 25 15,-25-24-15,24-1 16,-24 1 0,0 0-16,-24-1 15,-1 1 1,1-1-16,-1 25 15</inkml:trace>
  <inkml:trace contextRef="#ctx0" brushRef="#br0" timeOffset="26952">2442 1396 0,'-24'0'31,"24"-25"-15,24 1 15,1 24-31,-1 0 16,-24 24-16,25-24 15,-1 25 1,-24-1-16,0 0 0,24-24 16,-24 25-16,0-1 15,0 1-15,25-1 16,-25 0-16,-25-24 31,1 0 0,24-24-31,0 0 16,24-1-16,-24 1 16,25 24-16,-1-25 15,-24 1-15,25 24 0,-1-24 16,0 24-16,-24-25 0,25 25 16,-1 0-16,-24 25 15,25-1-15,-25 0 16,0 1-1,24-1-15,-24 1 16,0-1-16,0 0 16</inkml:trace>
  <inkml:trace contextRef="#ctx0" brushRef="#br0" timeOffset="27475">3175 1322 0,'0'-24'16,"-24"-1"0,-1 25 15,25 25 0,-24-25-31,24 24 0,-25-24 16,25 25-16,-24-1 0,-1-24 15,1 25-15,0-1 16,-1 0-16,1 1 16,48-25 31,1 0-32,-1 0-15,0 24 16,1 1-16,-1-25 15,1 0-15,-1 24 16,1 1-16,-1-25 16,-24 24-16,24-24 15</inkml:trace>
  <inkml:trace contextRef="#ctx0" brushRef="#br0" timeOffset="27877">3077 1444 0,'-24'0'16,"24"-24"15,24 24-16,1 0 1,-1 0-16,0 0 16,1 0-16,24 0 15,-25 0-15,25 0 0,0 0 16,0 0-16,0 0 16,-1 0-16,1 0 0,0 0 15,0 0-15,0 0 16,0 0-16,0 0 0,-25 0 15,0-24-15,1 24 0,-1 0 16,-48 0 31,-1 0-31</inkml:trace>
  <inkml:trace contextRef="#ctx0" brushRef="#br0" timeOffset="28234">3737 1249 0,'-25'0'16,"50"0"15,-1 0-31,1 0 16,-1 0-16,0 0 0,1 24 15,-1-24-15,1 25 16,-1-25-16,0 24 0,1-24 16,-1 25-16,1-1 15,-25 1-15,0-1 16,0 0-16,-25 1 15,1-1 1,-1-24-16,1 25 0,0-25 16,-1 24-16,1-24 15,24 25-15,-25-25 16</inkml:trace>
  <inkml:trace contextRef="#ctx0" brushRef="#br0" timeOffset="28865">4567 1176 0,'0'-25'16,"24"25"-16,-48 0 31,0-24-16,-1 24 1,1 0-16,-1 0 16,1 0-16,-1 24 0,1-24 15,0 0-15,-1 25 0,1-1 16,-1 1 0,25-1-16,0 0 15,0 1 1,0-1-16,25 1 15,-1-1 1,1-24-16,-1 25 0,0-25 16,1 24-16,-1-24 0,1 24 15,-1-24-15,1 25 16,-1-1-16,-24 1 16,24-25-1,-24 24-15,0 1 0,-24-25 16,24 24-16,-24-24 0,-1 0 15,1 24-15,-1-24 16,1 0-16,-1 25 0,1-25 16,-25 0-16,25 0 0,-1-25 15,25 1 1</inkml:trace>
  <inkml:trace contextRef="#ctx0" brushRef="#br0" timeOffset="29446">4714 1298 0,'0'24'47,"24"-24"-47,-24 25 15,0-1-15,24 1 0,-24-1 16,0 0 0,0 1-16,0-1 0,0 1 15,0-1-15,-24-24 16,24 25-16,-24-25 15,24 24 1,0-48 0,0-1-1,0 1-15,0-1 16,0 1 0,0-1-16,0-23 0,24 23 15,-24 1-15,0-1 0,24 25 16,-24-24-16,0-1 15,25 1-15,-1 24 16,1 0 0,-1 0-16,-24 24 15,25-24-15,-25 25 16,24-1-16,-24 1 16,0-1-16,0 1 0,24-1 15,-24 0-15,25 1 16,-25-1-16,24 1 0,-24-1 15,25 1 1,-25-1-16</inkml:trace>
  <inkml:trace contextRef="#ctx0" brushRef="#br0" timeOffset="29667">4762 1469 0,'-24'0'16,"48"0"-1,1 0 1,-1 0-16,1 0 0,-1 0 16,1 0-16,-1 0 15,0 0-15,1-25 0,-1 25 16,1 0-1</inkml:trace>
  <inkml:trace contextRef="#ctx0" brushRef="#br0" timeOffset="30097">5324 1273 0,'25'0'0,"-25"-24"16,-25 24-1,1 0 1,-1 24 0,1 1-16,-1-1 15,1 1-15,24-1 0,-24 1 16,24-1-16,0 0 16,0 1-16,24 24 0,0-25 15,1 1 1,-1-1-16,25-24 0,-24 0 15,23 24-15,-23-24 0,24 0 16,-25 0-16,25-24 16,-25 24-16,1 0 0,-25-24 15</inkml:trace>
  <inkml:trace contextRef="#ctx0" brushRef="#br0" timeOffset="55468">4225 1884 0,'0'-24'0,"0"-1"62,0 50-30,0-1-17,25 0 1,-25 1-16,24-25 0,-24 24 15,24 1 1,-24-1-16,25-24 16,-25 25-16</inkml:trace>
  <inkml:trace contextRef="#ctx0" brushRef="#br0" timeOffset="55721">4445 1908 0,'0'-24'15,"0"48"32,24-24-31,-24 25-1,0-1-15,0 1 16,25-25 0,-25 24-16</inkml:trace>
  <inkml:trace contextRef="#ctx0" brushRef="#br0" timeOffset="56513">4860 2031 0,'0'-25'15,"0"1"1,0-1 0,-24 25-1,-1 0 1,1 0-16,-1 0 15,1 0 1,0 25-16,-1-1 16,25 1-16,-24-1 0,24 0 15,0 1 1,24-1-16,1 1 16,-1-25-1,0 0 1,1 0-16,-1 0 15,-24-25 1,25 25-16,-25-24 0,0-1 16,0 1-1,0 0 1,0-1-16,0 50 31,24-1-31,-24 0 16,0 1-16,0-1 15,25 1-15,-25-1 0,0 0 16,0 25-16,24-24 0,-24 24 16,0-25-16,0 0 15,0 1-15,0-1 0,0 1 16,0-1-16,-24-24 16,24 25-16,-25-25 0,1 0 15,-1 0-15,1-25 0,-25 1 16,25 24-1,-1-25-15,1 1 0,24-1 16,0 1-16,0 0 16,0-1-16,0 1 15,24 24-15,1 0 16,-1-25-16,0 25 16,1 0-16,-1 0 0,1-24 15</inkml:trace>
  <inkml:trace contextRef="#ctx0" brushRef="#br0" timeOffset="56998">4982 2104 0,'-24'0'15,"48"0"17,1 0-17,-1 0 1,0 0 0,1 0-1,-1 0-15,1-25 16,-25 1 15,0 0-15,-25 24-1,1 0-15,24-25 16,-25 25-16,1 0 16,0 0-1,24 25-15,-25-25 16,25 24-16,0 0 15,0 1 1,0-1-16,25 1 16,-1-1-1,0-24-15,1 24 16,-1-24-16</inkml:trace>
  <inkml:trace contextRef="#ctx0" brushRef="#br0" timeOffset="57472">5226 2031 0,'0'-25'16,"25"25"-16,-25-24 16,0 48 30,0 1-46,0-1 16,24 0 0,-24 1-16,0-1 15,0 1-15,0-1 16,25-24 0,-25-24 30,-25 24-46,25-25 16,0 1-16,0-1 16,0 1-16,25 0 15,-1-1-15,1 1 16,-1 24 0,0 0-16,1 0 15,-25 24 1,24-24-16,-24 25 0,25-25 15,-25 24-15,24 0 0,-24 1 16,0-1 0,0 1-16</inkml:trace>
  <inkml:trace contextRef="#ctx0" brushRef="#br0" timeOffset="57960">5642 2006 0,'-25'0'15,"25"25"-15,0-1 47,25-24-31,-1 0-1,0 0 1,1 0-16,-1 0 16,1-24-1,-1 24 1,-24-25-1,-24 1 1,-1 24-16,1-25 16,-1 25-1,1 0 1,24 25 0,0-1-16,0 1 15,0-1-15,0 0 16,24-24-16,-24 25 15,25-1-15,-1 1 16,1-25 0,-1 0-16</inkml:trace>
  <inkml:trace contextRef="#ctx0" brushRef="#br0" timeOffset="58349">5886 1957 0,'0'-24'16,"0"-1"-1,24 25 17,1 25-32,-1-25 15,-24 24-15,25 1 16,-1-1-16,0 1 15,-24-1-15,25 0 0,-25 1 16,0-1-16,24 1 16,-24-1-1,-24-24 1,24-24 0,-25-1-1,25 1-15,0-1 16,0 1-16,0 0 0,25-1 15,-25 1 1,24-1-16,1 1 16,-1 24-1</inkml:trace>
  <inkml:trace contextRef="#ctx0" brushRef="#br0" timeOffset="59164">6374 1933 0,'0'-25'78,"-24"25"-62,0 0-1,-1 0-15,1 0 16,-1 0-16,1 25 16,24-1-1,-25-24-15,25 25 0,0-1 16,0 1-1,0-1-15,0 0 16,25-24 0,-25 25-16,24-25 15,1 24-15,-1-24 32,1-24-32,-25-1 15,24 25 1,-24-24-16,24 24 0,-24-24 15,0-1-15,0 1 32,0 48-1,25 1-31,-25-1 16,24 0-1,-24 1 1,25-25-16,-25 24 0,24-24 15,0 0-15,1 0 16,24-24 15,-49-1-31,24 1 16,-24 0-16,0-1 16,0 1-16,0-25 0,-24 24 15,24 1-15,-25 0 16,25-1-16,-24 1 0,24-1 15,-25 1-15,25-1 16,0 50 0,0-1-1,0 1-15,25-1 16,-25 1-16,24 23 0,-24-23 16,25-1-16,-25 1 15,24 24-15,-24-25 0,25-24 16,-25 24-16,0 1 0</inkml:trace>
  <inkml:trace contextRef="#ctx0" brushRef="#br0" timeOffset="59752">6545 1957 0,'25'0'62,"-1"0"-46,1 0-16,-1 0 16,0 0-16,1 0 0,-1-24 15,1 24-15,-1 0 0,1 0 16,-1 0-16,0 0 15,-24-25 1,-24 25 47,0 25-48,24-1 1,-25 1-16,25-1 0,0 1 15,0-1-15,25 0 16,-25 1-16,24-1 16,0 1-1,1-25 1,-1 0 0,-24-25-16,25 1 15,-25-1-15,0 1 16,0 0-16,0-1 15,0 1-15,0-1 0,-25 25 16,25-24-16,-24 24 16,24-25-16,-25 25 15,25 25 1,-24-25-16,24 24 16</inkml:trace>
  <inkml:trace contextRef="#ctx0" brushRef="#br0" timeOffset="60226">6986 1957 0,'-25'0'15,"25"-24"1,25 24 0,-1 0-1,1 0 1,-1 24-16,1-24 16,-25 25-16,24-1 0,0 1 15,1-25-15,-25 24 0,24 0 16,-24 1-16,0-1 15,0 1-15,-24-25 16,-1 0 15,25-25-31,-24 25 16,24-24-16,0-1 16,24 1-16,-24 0 15,25 24-15,-25-25 0,24 1 16,1-1-16,-1 1 15,1-1-15,-1 1 0,0 0 16,1 24 0,-25 24-1,0 0-15</inkml:trace>
  <inkml:trace contextRef="#ctx0" brushRef="#br0" timeOffset="60700">7571 2031 0,'-24'0'0,"48"0"63,0 0-48,1 0-15,-1 0 16,1 0-16,-1 0 15,1 0 1,-1 0-16,0 0 16,1 0 15,-50 0 63</inkml:trace>
  <inkml:trace contextRef="#ctx0" brushRef="#br0" timeOffset="62350">8670 1786 0,'0'25'63,"0"-1"-63,0 1 15,0-1-15,0 0 16,0 1-16,0-1 15,0 1-15,-24-1 16,24 1 0,0-1-1,24-24 17,-24-24-17,25 24-15,-25-25 16,24 25-1,-24-24-15,0-1 16,0 1 0,0-1-1,0 1 1,0 0 0,0-1-16,0 1 15,0-1 1,-24 1-1,-1 24 1,1 0-16,-1 0 16,1 0-16,24 24 15,-25-24-15,1 25 16,24-1 0,-24-24-16,24 25 0,0-1 15,0 0-15,-25 1 16,25-1-16,0 1 0,0-1 15,0 1-15,0-1 16,0 0-16,25-24 16,-25 25-16,24-25 0,-24 24 15,24-24-15,1 0 16,-1 0 0,1 0-16,-1-24 15,1 24-15,-25-25 16,24 25-16,-24-24 15,0 0 1,0-1-16,0 1 16,0-1-1,24 1-15,-24-1 16,25 25-16,-1 25 31,-24-1-15,0 1-1,0-1-15,25 1 0,-25-1 16,0 0-16,0 1 16,24-25-16,-24 24 15</inkml:trace>
  <inkml:trace contextRef="#ctx0" brushRef="#br0" timeOffset="62848">8890 1860 0,'0'-25'0,"-25"25"16,50 0 15,-1 25-16,-24-1-15,25 0 16,-1 1-16,-24-1 16,25 1-16,-25-1 0,24 1 15,-24-1-15,24 0 16,-24 1-16,25-1 16,-50-24 15,1 0-31,24-24 15,-24 24-15,24-25 0,-25 1 16,25 0 0,0-1-16,0 1 15,25-1-15,-25 1 16,24-1-16,0 25 0,1-24 16,-1 24-16,1 0 15,-1 0-15,1 0 16,-25 24-16,24 1 0,-24-1 15,0 1-15,0-1 16,0 1-16,0-1 16,0 0-16,0 1 15</inkml:trace>
  <inkml:trace contextRef="#ctx0" brushRef="#br0" timeOffset="63294">9378 1835 0,'-24'25'15,"24"-1"1,0 0-1,0 1 1,0-1-16,0 1 16,0-1-16,24-24 15,-24 25-15,25-25 0,-25 24 16,24-24-16,1 24 16,-1-24-16,0 25 15,1-25-15,-25-25 16,24 25-1,-24-24-15,0 0 16,0-1-16,25 1 16,-25-1-16,0 1 15,0-1-15,0 1 0,0 0 16,-25-1 0</inkml:trace>
  <inkml:trace contextRef="#ctx0" brushRef="#br0" timeOffset="63839">9671 1737 0,'0'-24'16,"0"0"-16,25 24 31,-25 24-15,0 0 0,24 1-16,-24-1 0,0 25 15,0-24-15,0-1 16,0 25-16,25-25 0,-25 1 15,0-1-15,0 1 16,0-1-16,0 0 0,0 1 16,0-1-1,0 1 1,0-50 15,0 1-31,0-1 16,24 25-1,-24-24-15,25 0 0,-1-1 16,0 25-16,-24-24 16,25 24-16,-1 0 15,1 24 1,-25 1-16,24-1 16,-24 0-1,0 1 1,-24-25-16,-1 0 15,1 0-15,-1 0 16,-23 0-16,23 0 0,1-25 16,-1 25-16,1-24 15</inkml:trace>
  <inkml:trace contextRef="#ctx0" brushRef="#br0" timeOffset="64349">10013 1664 0,'0'25'32,"0"-1"-32,0 0 15,0 1-15,0-1 16,0 1-16,0 24 15,0-25-15,0 0 0,0 1 16,25-1-16,-25 25 16,0-24-16,0-1 0,0 0 15,24 1-15,-24-1 0,0 1 16,0-1 0,-24-48 30,24-1-30,0 1-16,24-1 16,-24 1-16,25 24 0,-25-24 15,24-1-15,-24 1 16,24 24-16,1-25 0,-1 25 16,1 0-1,-1 0-15,1 0 16,-25 25-16,24-25 0,-24 24 15,24 1 1,-24-1-16,0 0 16</inkml:trace>
  <inkml:trace contextRef="#ctx0" brushRef="#br0" timeOffset="64924">10624 1884 0,'-24'0'31,"24"-24"-15,-25 24-16,1 0 16,-1 0-1,1 0 17,24 24-32,0 0 0,-25-24 15,25 25-15,0-1 0,-24 1 16,24-1-16,0 1 15,0-1-15,0 0 16,24-24-16,1 25 16,-1-25-1,1 0 1,-25-25 0,0 1-16,24 24 15,-24-24-15,0-1 16,25 1-16,-25-1 15,0 1-15,24 24 0,-24-25 16,0 1 0,24 24-16,-24 24 15,0 1 1,0-1-16,0 1 0,0-1 16,25 1-16,-25-1 0,0 0 15,24 1 1,-24-1-16,25-24 15</inkml:trace>
  <inkml:trace contextRef="#ctx0" brushRef="#br0" timeOffset="65464">10771 1884 0,'0'-24'31,"24"24"0,-24 24-31,24 0 16,-24 1-1,25-25-15,-25 24 0,24 1 16,-24-1-16,25 1 16,-25-1-16,0 0 0,24-24 15,-24 25-15,24-1 16,1-24-1,-25-24 17,0-1-17,24 1-15,-24 0 0,25-1 16,-25 1 0,0-1-16,24 1 0,-24-1 15,0 1-15,25 0 0,-25-1 16,24 1-1,0 24 17</inkml:trace>
  <inkml:trace contextRef="#ctx0" brushRef="#br0" timeOffset="65795">11405 1957 0,'-24'0'16,"48"0"0,1 0-1,-25-24 1,24 24-16,1 0 0,-1 0 16,1 0-16,-1 0 15</inkml:trace>
  <inkml:trace contextRef="#ctx0" brushRef="#br0" timeOffset="66725">11845 1860 0,'0'-25'16,"25"25"-16,-25-24 15,24 24 1,-24-25-1,0 1 32,-24 24-31,-1 0-16,1 0 16,-1 24-1,25 1 1,-24-25-16,24 24 0,0 1 15,-25-25 1,25 24-16,0 0 16,25-24-16,-25 25 0,24-25 15,1 24-15,-1-24 16,1 0-16,-25 25 0,24-25 16,0 0-16,1 24 15,-1-24-15,-24 25 0,0-1 16,0 0-1,-24 1 1,-1-25-16,1 0 16,0 0-16,-25 0 15,24 0-15,1 0 0</inkml:trace>
  <inkml:trace contextRef="#ctx0" brushRef="#br0" timeOffset="67468">12260 1908 0,'25'0'0,"-1"0"16,1 0 0,-1 0-16,-24-24 15,0 0 16,0-1-15,-24 25-16,24-24 16,-25-1-16,1 1 15,-1 24 1,25-25-16,-24 25 16,-1 0-16,1 0 0,24 25 15,-24-25-15,-1 24 16,1 1-16,24-1 0,-25 1 15,25-1-15,0 0 16,0 1-16,0-1 0,0 1 16,0-1-16,25 1 0,-25-1 15,24-24-15,-24 24 16,25-24-16,-1 0 16,0 0-1,1-24 1,-25 0-1,24 24-15,-24-25 16,25 1-16,-25-1 16,24 1-16,-24-1 15,25 25 1,-25-24-16,24 24 16,0 24-1,-24 1 1,25-1-16,-25 1 15,24-1-15,-24 1 16,25-1-16,-25 0 0,24 1 16,1-1-1</inkml:trace>
  <inkml:trace contextRef="#ctx0" brushRef="#br0" timeOffset="67895">12798 1860 0,'-25'0'16,"25"-25"-16,0 1 15,-24 24-15,-1-25 16,1 25 0,24 25-1,-24-25-15,-1 24 16,25 1-16,-24-1 0,24 0 15,-25 1-15,25-1 0,0 1 16,0-1-16,0 1 16,0-1-16,25 0 0,-1-24 15,1 25-15,23-25 16,-23 0-16,24 0 0,-25 0 16,25 0-16,0-25 0,-25 25 15,1-24-15</inkml:trace>
  <inkml:trace contextRef="#ctx0" brushRef="#br0" timeOffset="76976">24 2763 0,'25'0'47,"-1"0"63,1 0-95,-1 0 1,0 0-16,1 0 16,-1 0-16,1 0 15,-1-24-15,1 24 16,-50 0 15,1 24-15,-1-24-16,1 0 15</inkml:trace>
  <inkml:trace contextRef="#ctx0" brushRef="#br0" timeOffset="79118">781 2788 0,'0'24'31,"0"0"-15,0 1 0,0-1-1,0 1-15,25-1 0,-25 1 16,0-1-16,0 0 15,24 1-15,-24-1 0,0 1 16,0-1-16,0 1 16,0-1-16,0 0 15,0 1-15,0-1 16</inkml:trace>
  <inkml:trace contextRef="#ctx0" brushRef="#br0" timeOffset="79442">830 2934 0,'0'-24'0,"-24"-1"16,24 1-16,-25-25 16,25 25-16,0-1 0,0 1 15,0-1 1,25 1-16,-1 24 15,1 0-15,-1 0 0,1 0 16,-1 0-16,0 0 16,1 24-16,-1 1 15,1-25-15,-25 24 0,0 1 16,24-1-16,-24 0 16,-24 1-16,-1-1 15,1-24 1,-1 25-16,1-25 15,0 0-15,-1 0 16</inkml:trace>
  <inkml:trace contextRef="#ctx0" brushRef="#br0" timeOffset="79858">1246 2763 0,'-25'-24'15,"1"24"-15,-1 0 16,25-25-16,25 25 31,-1 0-31,1 0 0,-25 25 16,24-25-16,25 24 0,-25 1 15,1-25-15,-25 24 16,24 0-16,0 1 0,-24-1 16,0 1-1,0-1-15,-24-24 16,0 0 0,-1-24-1,25-1-15,0 1 16,0-1-1,0 1-15,25 0 0,-25-1 16,24 1-16,0-1 16,1 25-1,-1-24-15,1 24 16</inkml:trace>
  <inkml:trace contextRef="#ctx0" brushRef="#br0" timeOffset="80276">1807 2788 0,'-24'0'16,"-1"0"-16,1 0 15,0 0 1,-1 24-1,1 1-15,24-1 16,0 0 0,0 1-16,0-1 0,0 1 15,24-1-15,1-24 0,-25 24 16,24-24-16,0 25 16,1-25-16,-1 0 0,1 0 15,-1-25-15,0 25 16,1-24-16,-1 0 0,-24-1 15,25 1-15,-1-1 0,-24 1 16,0-25-16,0 25 16,0-1-16,0 1 0,-24-1 15,-1 1 1,1 24-16,-1 0 0,1 0 16,24 24-16,-24-24 15,24 25-15</inkml:trace>
  <inkml:trace contextRef="#ctx0" brushRef="#br0" timeOffset="80704">2174 2739 0,'0'24'62,"0"1"-62,24-1 16,-24 1-16,24-1 16,-24 0-16,25 1 15,-1-1-15,-24 1 0,25-25 16,-1 24-16,-24 0 15,25-24-15,-1 0 16,0-24 0,-24 0-1,0-1-15,25 1 16,-25-1-16,0 1 16,0 0-16,0-1 0,0 1 15,24-1-15,-24 1 16,0-1-1,25 25 1,-25 25 0</inkml:trace>
  <inkml:trace contextRef="#ctx0" brushRef="#br0" timeOffset="80955">2613 2739 0,'0'24'0,"-24"-24"15,24 25 1,0-1 0,0 1-1,24-1-15,-24 0 0,0 1 16,0-1-16,25 1 0,-25-1 15,0 0 1</inkml:trace>
  <inkml:trace contextRef="#ctx0" brushRef="#br0" timeOffset="81117">2662 2592 0,'0'-24'16,"0"48"-1,0 1 1</inkml:trace>
  <inkml:trace contextRef="#ctx0" brushRef="#br0" timeOffset="81674">2955 2788 0,'0'-25'31,"-24"25"1,-1 0-17,1 25 1,-1-25-16,25 24 16,-24-24-16,24 24 0,0 1 15,0-1-15,0 1 0,0-1 16,0 1-1,24-1-15,-24 0 0,25-24 16,-1 25-16,1-25 16,-1 0-1,-24-25-15,25 1 16,-1 24-16,-24-24 16,24-1-16,-24-24 0,0 25 15,25-1-15,-25-23 16,0 23-16,0 1 0,0-25 15,0 25-15,-25-1 0,25 1 16,0-1-16,-24 1 16,24 48 15,24 1-31,-24 24 0,25-25 16,-25 0-16,0 25 0,24-24 15,-24 23-15,0-23 16,25-1-16,-25 1 0,0-1 15,0 1-15</inkml:trace>
  <inkml:trace contextRef="#ctx0" brushRef="#br0" timeOffset="82094">3297 2885 0,'24'0'63,"1"-24"-48,-1 24 1,-24-25-16,25 25 0,-25-24 15,24 0 1,-24-1-16,0 1 16,-24 24-1,24-25-15,-25 25 0,1 0 16,-1 0-16,1 0 0,0 25 16,-1-1-1,25 25-15,0-25 0,0 1 16,0-1-16,25 25 15,-1-24-15,0-1 0,1 0 16,-1 1-16,25-1 0,-24 1 16,-1-25-16,0 0 15,1-25-15</inkml:trace>
  <inkml:trace contextRef="#ctx0" brushRef="#br0" timeOffset="82653">3981 2666 0,'0'-25'0,"0"1"15,-25 24 1,25-25-16,0 50 47,0-1-47,0 1 0,25 23 16,-25-23-16,0 24 0,0-25 15,0 25-15,0-25 16,24 25-16,-24-24 0,0 23 15,0-23-15,0-1 16,0 1-16,0-50 47,0 1-31,25-1-16,-25 1 15,0 0-15,24-1 16,-24 1-16,25-1 0,-1 1 15,0 0-15,1 24 16,-1 0-16,1 24 16,-1 0-1,1 1-15,-25-1 0,0 1 16,0-1-16,0 0 0,0 1 16,0-1-16,0 1 15,0-1 1</inkml:trace>
  <inkml:trace contextRef="#ctx0" brushRef="#br0" timeOffset="83115">4518 2911 0,'0'-25'16,"-24"25"-16,-1-24 16,1 24-1,24 24 17,0 1-32,0-1 15,0 1-15,24-1 16,-24 0-1,25-24-15,-25 25 16,24-25-16,1 0 16,-1 0-1,0 0-15,-24-25 16,25 1 0,-1 0-16,-24-1 15,0 1-15,0-1 16,0 1-16,-24-1 15,-1 25 1,1 0 0,0 0-16,-1 0 15,25 25 1</inkml:trace>
  <inkml:trace contextRef="#ctx0" brushRef="#br0" timeOffset="83595">5007 2885 0,'0'-24'0,"0"-1"16,-25 25-1,1-24 1,-1 24 0,25-24-16,-24 24 0,24 24 31,-24-24-31,24 24 16,0 1-1,0-1 1,24 1-16,0-1 15,-24 1 1,25-25-16,-25 24 0,24-24 16,1 0-16,-25 24 15,24-24-15,0 25 0,1-25 16,-25 24-16,24-24 16,-24 25-1,-24-25-15,24 24 16,-25-24-16,1 0 15,0 25-15,-1-25 0,1 0 16,-1 0-16,1-25 16,24 1-1</inkml:trace>
  <inkml:trace contextRef="#ctx0" brushRef="#br0" timeOffset="83872">5226 2641 0,'0'25'32,"0"-1"-17,0 0-15,0 1 16,0-1-16,0 1 0,0-1 15,25 1-15,-25-1 0,24 0 16,-24 1-16,25 24 16,-25-25-16,24 0 0,1 1 15,-25-1-15,24-24 16,-24 25 0</inkml:trace>
  <inkml:trace contextRef="#ctx0" brushRef="#br0" timeOffset="84058">5275 2861 0,'0'-24'16,"25"24"15,-1 0-31,1 0 15,-1 0 1</inkml:trace>
  <inkml:trace contextRef="#ctx0" brushRef="#br0" timeOffset="85262">6106 2983 0,'-25'0'31,"1"0"-31,24 24 15,-25-24-15,1 0 16,0 0 0,-1 0-1,25-24 1,-24 24-16,24-24 16,-25 24-1,25-25-15,0 1 0,0-1 16,25 25-16,-25-24 15,24 0-15,-24-1 16,25 25-16,-1-24 0,0-1 16,1 1-16,24-1 0,-25 1 15,1 0-15,-1-1 16,-24 1-16,24 24 0,-24-25 16,25 1-16,-25-1 15,-25 25-15,1 0 16,-25 0-16,25 0 15,-1 0-15,1 0 16,-1 25-16,1-1 0,0 1 16,-1-1-16,25 1 15,-24-1-15,24 0 0,0 25 16,24-24-16,-24-1 16,25 1-16,-1-1 0,0-24 15,1 24-15,-1 1 0,1-25 16,-1 0-16,25 0 15,-25 0-15,1 0 16,-1 0-16,-24-25 0,25 25 16,-25-24-16,0 0 15,0-1 1,0 1 0,-25 24-1,25 24 1,0 1-1,0-1-15,0 0 0,25 25 16,-25-24-16,0 23 16,24-23-16,-24 24 0,24-25 15,-24 25-15,25-25 0,-25 1 16,24-1-16,-24 1 16,0-1-16</inkml:trace>
  <inkml:trace contextRef="#ctx0" brushRef="#br0" timeOffset="87037">6716 2568 0,'0'-25'31,"25"25"0,-25 25 1,24-1-17,-24 1-15,0 24 16,25-25-16,-25 0 0,24 25 16,-24-24-16,0-1 15,24 25-15,-24-25 0,0 1 16,0-1-1,0 1-15,0-1 16,0-48 31,0-1-31,0 1-16,0-1 15,0 1-15,0 0 0,0-1 16,0 1-16,25-1 15,-25 1-15,24 24 16,1 0-16,-1 0 16,0 24-16,1 1 15,-25 24-15,24-25 16,-24 0-16,25 1 16,-25-1-16,0 1 0,0-1 15,0 0-15,0 1 16,-25-25-16</inkml:trace>
  <inkml:trace contextRef="#ctx0" brushRef="#br0" timeOffset="87660">7376 2910 0,'24'0'0,"1"0"31,-25-25-15,0 1-16,0 0 16,-25-1-1,25 1-15,-24 24 0,-1-25 16,1 1-16,-1 24 15,1 0-15,0 0 16,-1 0-16,25 24 0,-24-24 16,24 25-16,0-1 15,0 1-15,0-1 0,0 0 16,0 1-16,24-1 0,1 1 16,-25-1-16,24 0 15,0 1-15,1-25 0,-1 0 16,1 0-16,-1 0 0,1 0 15,-1-25 1,0 25-16,-24-24 0,25 0 16,-25-1-16,0 1 15,0-25-15,0 25 0,0-1 16,0-24-16,0 0 0,0 25 16,-25 0-16,25-25 15,0 24-15,0 1 0,-24 24 16,24-25-16,24 50 31,-24-1-31,25-24 0,-25 49 16,24-24-16,-24-1 15,25 25-15,-25-25 0,24 25 16,-24-24-16,0-1 16,25 0-16,-25 1 0,0-1 15,0 1-15,24-25 0,-24 24 16</inkml:trace>
  <inkml:trace contextRef="#ctx0" brushRef="#br0" timeOffset="87930">7742 2788 0,'0'-25'0,"0"50"47,24-1-31,-24 1-16,0-1 0,25 0 16,-25 1-16,0-1 0,0 1 15,24-25-15,-24 24 16,0 0-16,25 1 0</inkml:trace>
  <inkml:trace contextRef="#ctx0" brushRef="#br0" timeOffset="88086">7815 2592 0,'-24'-24'0,"24"-1"15,-25 25-15,1 0 32</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7:16.545"/>
    </inkml:context>
    <inkml:brush xml:id="br0">
      <inkml:brushProperty name="width" value="0.05" units="cm"/>
      <inkml:brushProperty name="height" value="0.05" units="cm"/>
      <inkml:brushProperty name="color" value="#3165BB"/>
      <inkml:brushProperty name="fitToCurve" value="1"/>
    </inkml:brush>
  </inkml:definitions>
  <inkml:trace contextRef="#ctx0" brushRef="#br0">3566 24 0,'0'-24'15,"-24"24"-15,-1 0 47,1 0-31,-1 0 15,1 0-15,0 0-1,-1 0 1,1 0 15,24 24-15,-25-24-16,1 0 47,24 25 15,-25-1-46,25 1-1,0-1 1,-24 0-16,24 1 16,0-1-16,0 1 15,0-1-15,0 1 16,0-1-16,24 0 15,-24 1-15,0-1 0,0 1 16,0 24-16,0-25 0,0 0 16,0 1-16,0-1 15,0 1-15,0 23 0,0-23 16,0-1-16,0 1 16,0-1-16,0 25 0,0-25 15,25 1-15,-25-1 0,0 25 16,0-24-16,0-1 15,24 0-15,-24 1 0,0-1 16,0 25-16,0-25 16,0 1-16,0-1 0,25 1 15,-25-1-15,0 1 16,0-1-16,0 0 16,0 1-16,0-1 0,0 1 15,0-1-15,0 1 16,0-1-16,0 0 15,0 1-15,24-1 16,-24 1 0,0-1-16,0 1 0,0-1 15,25 0 1,-25 1-16,0-1 16,0 1-16,24-1 15,-24 1-15,0-1 16,0 0-16,0 1 15,0-1-15,0 1 16,0-1 0,0 0-16,0 1 15,0-1 1,0 1-16,0-1 16,0 1-1,0-1-15,0 0 16,0 1-16,0-1 15,0 1 1,0-1-16,0 1 16,0-1-1,0 0 1,0 1 0,0-1-1,0 1 1,0-1-1,0 0 1,0 1 15,24-1-15,1-24 15,-25 25-31,24-1 31,1-24-15,-25 25-16,24-25 0,1 0 16,-1 0-16,0 0 15,1 0-15,-1-25 0,1 25 16,24 0-16,-25 0 16,0-24-16,1 24 0,-1 0 15,1 0-15,-1 0 16,-24-25 31</inkml:trace>
  <inkml:trace contextRef="#ctx0" brushRef="#br0" timeOffset="935">3493 1148 0,'-25'0'46,"1"0"17,0 0-47,-1 0-1,1 0 1,-1 0-16,1 0 15,-1 0-15,1 0 16,0 0 0,24 24-16,-25-24 15,1 0-15,-1 0 16,50 0 31,-1 0-32,1 0-15,-1 0 16,0 0 0,1 0-16,-25-24 15,24 24-15,-48 0 32,-1 0-17</inkml:trace>
  <inkml:trace contextRef="#ctx0" brushRef="#br0" timeOffset="12033">733 733 0,'24'0'16,"-48"0"31,0 0-32,-1 0 1,1 0-1,-1 0-15,1 24 16,0-24-16,-1 0 0,1 24 16,-1-24-16,1 25 0,-1-25 15,1 0-15,24 24 16,-24-24-16,24 25 16,24-1-1,0-24 1,1 25-16,-1-25 0,1 0 15,24 24-15,-25-24 16,25 24-16,-25 1 0,1-25 16,23 24-16,-23 1 0,-1-1 15,-24 1 1,0-1-16,-24-24 16,24 24-16,-25 1 15,-23-25-15,23 24 0,1-24 16,-25 25-16,0-25 0,25 0 15,-1 0-15,-24 0 16,25 0-16,0 0 0,24-25 16,-25 25-16,1-24 15</inkml:trace>
  <inkml:trace contextRef="#ctx0" brushRef="#br0" timeOffset="12621">1075 781 0,'0'-24'16,"0"48"15,0 1-15,0-1 0,0 1-16,0-1 0,0 1 15,0-1-15,-24 0 16,24 1-16,0-1 0,0 1 15,-25-1-15,25 1 16,0-1-16,-24-24 16,24 24-16,0-48 47,0 0-47,0-1 15,24 1 1,-24-1-16,0-24 0,25 25 15,-25 0-15,0-25 16,24 24-16,-24 1 0,24-1 16,1 1-16,-25 0 0,24 24 15,1 0 1,-25 24-16,24-24 0,-24 24 16,0 1-16,25-1 15,-25 25-15,24-24 0,-24 23 16,0-23-16,24-1 0,-24 25 15,0-24-15,0-1 16,0 0-16,0 1 0</inkml:trace>
  <inkml:trace contextRef="#ctx0" brushRef="#br0" timeOffset="12838">1026 1001 0,'25'0'47,"-1"-24"-47,0 24 16,1 0-16,-1-25 15,25 25-15,-24-24 0,-1 24 16,0 0-16</inkml:trace>
  <inkml:trace contextRef="#ctx0" brushRef="#br0" timeOffset="13348">1441 781 0,'0'-24'16,"0"48"0,0 1-1,25-1 1,-25 1-16,0-1 16,24-24-16,-24 25 0,0-1 15,0 0-15,0 25 16,0-24-16,0-1 0,0 0 15,0 1-15,0-1 16,0-48 31,0-1-47,0 1 16,0 0-16,0-1 0,0 1 15,0-1-15,0-23 16,0 23-16,0-24 0,0 25 15,0-25-15,25 25 16,-25-25-16,24 24 0,0 1 16,1-1-16,-1 25 15,1 0-15,-1 25 16,-24-1 0,0 1-16,0-1 15,0 1-15,0-1 16,0 0-16,-24-24 0,24 25 15,-25-1-15</inkml:trace>
  <inkml:trace contextRef="#ctx0" brushRef="#br0" timeOffset="14163">2052 806 0,'-25'0'16,"25"-25"-1,-24 25-15,48 0 31,-24 25-15,0-1-16,0 1 16,0-1-16,0 1 15,0-1-15,0 0 0,0 1 16,0-1 0,0 1-16,0-1 0,0 1 15,0-50 16,-24 1-15,24-1 0,0 1-16,-24-25 0,24 25 15,0-25-15,0 24 16,0-24-16,0 25 0,0-25 16,0 25-16,0-25 0,0 24 15,24 1-15,0 0 16,1 24-16,-1 0 15,1 0-15,-1 0 0,1 0 16,-1 24-16,0-24 16,1 24-16,-1 1 0,-24-1 15,0 1-15,0-1 16,0 1-16,-24-1 16,-1 0-16,1-24 0,24 25 15,-24-1-15,-1-24 16,1 25-16,-1-25 0,1 0 15,24 24-15,24-24 32,1 0-17,-1 0-15,1 0 16,-1 0-16,0 25 0,1-25 16,-1 24-16,1-24 0,-1 24 15,1 1 1,-25-1-16,0 1 0,0-1 15,-25 1 1,1-25-16,-1 24 16,1-24-16,-25 0 15,25-24-15,-1 24 16,1-25-16</inkml:trace>
  <inkml:trace contextRef="#ctx0" brushRef="#br0" timeOffset="14770">2540 684 0,'0'-25'16,"0"1"0,25 24-1,-25 24 17,0 1-17,-25-1-15,25 1 0,0-1 16,0 0-16,0 1 15,-24 24-15,24-25 0,0 1 16,0-1-16,0 0 16,-24 1-16,24-1 15,0-48 17,0-1-17,0 1-15,0 0 16,0-1-16,0-24 0,0 25 15,0-1-15,24-23 0,-24 23 16,24-24-16,-24 25 16,0-1-16,25 1 0,-25 0 15,24 24-15,1 0 16,-1 24 0,1 0-16,-25 1 0,24-1 15,0 1-15,-24 24 16,25-25-16,-1 25 0,1-25 15,-25 25-15,24-24 16,-24-1-16,0 0 0,0 1 16,0-1-16</inkml:trace>
  <inkml:trace contextRef="#ctx0" brushRef="#br0" timeOffset="14967">2516 830 0,'-24'0'0,"48"0"31,0 0-31,1 0 16,-1 0-16,1 0 15,-1 0-15,0 0 0,1-24 16,-1 24-1,1 0-15</inkml:trace>
  <inkml:trace contextRef="#ctx0" brushRef="#br0" timeOffset="15454">2956 708 0,'24'-24'15,"-24"-1"17,24 25-32,-24-24 0,0-1 15,0 1-15,-24 24 31,24-24-31,-24 24 0,-1 0 16,1 24-16,-1-24 16,1 24-16,-1 1 0,1-25 15,24 24-15,0 1 0,0-1 16,24 1-16,1-1 16,-1 0-16,1-24 15,-1 25-15,1-25 16,23 24-16,-23-24 0,-1 0 15,1 25-15,-1-25 0,1 0 16,-1 24-16,-24 1 16,-24-1 15,-25-24-31,24 24 0,-24-24 16,25 0-16,-25 0 0,0 0 15,0 0-15,1 0 16,23 0-16</inkml:trace>
  <inkml:trace contextRef="#ctx0" brushRef="#br0" timeOffset="16641">0 1807 0,'0'-24'31,"25"24"-15,-1 0 0,1 0-1,-1 0 1,-24 24-16,24-24 0,-24 25 15,25-1-15,-25 0 0,24 25 16,-24-24 0,0-1-16,0 1 0,25-25 15,-25 24-15,-25-24 32,1-24-1,-1-1-31,1-24 15,24 25-15,0-1 0,-24-23 16,24 23-16,0-24 16,0 25-16,24 0 0,-24-1 15,24 1-15,1-1 16,-1 1-16,1 24 0,-1-25 16,25 25-16,-25 0 0,25 0 15,-24 0-15,-1 25 16,1-25-16,-1 24 0,0 1 15,1-25-15,-25 24 16,0 1-16,0-1 0,-25 0 16,25 1-16,-24-1 15,0 1-15,-1-25 0,1 24 16,-1-24-16,1 24 0,-1-24 16,1 25-1,48-25 1,-24-25-1,25 25-15,-1 0 16,1 0-16,-1 0 0,25 0 16,-25 0-16,1 0 15,24 25-15,-25-25 0,1 24 16,-1 1-16,-24-1 16,-24 1-1,-1-25-15,-24 24 16,25-24-16,-25 0 15,0 0-15,0 24 0,0-24 16,25 0-16,-25 0 0,25-24 16,-1 0-1,25-1-15</inkml:trace>
  <inkml:trace contextRef="#ctx0" brushRef="#br0" timeOffset="17124">635 1783 0,'25'0'16,"-25"-25"-16,24 25 15,1 0 1,-1 0-1,0 0 1,-24 25 0,0-1-16,25 1 15,-25-1-15,24-24 0,-24 24 16,0 1-16,25-1 16,-1-24-16,1 25 15,-1-25 1,0 0-16,1 0 15,-1-25-15,1 1 16,-25-1 0,0 1-16,0 0 15,0-1-15,0 1 16,0-1-16,-25 1 0,25 0 16,0-1-16,-24 25 15,24-24-15,-25 24 16,25 24-16,0 1 15,0-1 1</inkml:trace>
  <inkml:trace contextRef="#ctx0" brushRef="#br0" timeOffset="17565">1246 1709 0,'24'0'31,"-24"-24"-31,25 24 16,-25-24 0,-25 24 15,1 0-16,0 0-15,-1 0 16,25 24-16,-24-24 16,24 24-1,24-24-15,1 25 16,-1-1 0,0-24-16,1 25 0,-1-1 15,1-24-15,-1 25 16,0-1-1,-24 0 1,-24-24 15,0 0-31,-1 0 16,1 0-16,24-24 16,-25 24-16,25-24 0,-24-1 15</inkml:trace>
  <inkml:trace contextRef="#ctx0" brushRef="#br0" timeOffset="17818">1466 1685 0,'24'0'16,"-24"-24"-16,25 24 15,-1 0 16,-24 24-31,0 1 16,24-1 0,-24 0-16,0 1 15,0-1 1,25 1-16,-25-1 31,-25-24-31</inkml:trace>
  <inkml:trace contextRef="#ctx0" brushRef="#br0" timeOffset="17985">1490 1490 0,'-24'0'0,"24"24"16,0 1 15</inkml:trace>
  <inkml:trace contextRef="#ctx0" brushRef="#br0" timeOffset="19277">1734 1661 0,'-24'0'16,"24"24"31,24-24-32,-24 25-15,25-25 16,-25 24-16,0 0 15,0 1 1,0-1 0,-25-24-1,25-24 17,0-1-32,25 1 15,-1 0 1,-24-1-16,25 25 0,-25-24 15,24 24-15,-24-25 0,25 25 16,-1 0 0,0 25-1,1-1 1,-1 1-16,-24-1 16,25-24-16,-25 24 0,24-24 15,1 25 1,-1-1-1,0-24-15,1 0 16,-25-24-16,24 24 16,1 0-16,-1-25 0,0 1 15,1 0 1,-1-1-16,-24 1 16,0-1-16,0 1 0,0-1 15,0 1 1,-24 0-1,-1 24-15,1 0 16,0 0-16,-1 24 16,1 0-1,24 1-15,-25-1 0,25 1 16,0-1-16,25-24 16,-25 25-16,24-25 15,1 24-15,-1-24 16,0 0-16,1 0 15,-1 0-15,1-24 16,-1 24 0,-24-25-16,25 25 15,-25-24-15,0-1 0,24 25 16,-24-24-16,0-1 0,24 1 16,-24 0-16,0-1 15,0 1-15,0-1 16,25 50 31,-1-1-32,-24 1-15,25-1 16,-1 0 0,1 1-16,-25-1 15,0 1 1,0-1-1,0 1 1,0-50 15,0 1-15,0-1 0,24 25-16,-24-24 0,24-1 15,-24 1-15,25 0 16,-25-1-16,24 1 0,1 24 15,-25-25-15,24 1 0,0 24 16,-48 0 15,24 24-15,-24-24-16,24 25 16,0-1-1,0 1-15,24-25 16,-24 24-16,24-24 0,1 24 15,-1 1-15,1-25 0,-1 24 16,-24 1-16,25-25 16,-25 24-16,0 1 15,-25-25 1</inkml:trace>
  <inkml:trace contextRef="#ctx0" brushRef="#br0" timeOffset="19914">1246 2125 0,'0'-25'0,"0"1"15,0 48 16,0 1-31,0-1 16,0 1-16,0 23 16,0-23-16,0-1 15,0 1-15,24-1 0,-24 0 16,0 1-16,0-1 16,0 1-1,0-50 16,0 1-31,0-1 16,0 1-16,25 0 16,-25-1-16,0-24 0,0 25 15,24-25-15,-24 25 0,25-1 16,-25 1-16,0-1 16,24 1-16,0 24 15,1 0-15,-1 24 16,1 1-16,-1-1 15,1 1-15,-1-1 0,-24 1 16,24-1-16,1 0 16,-1 1-16,-24-1 0,0 1 15,0-1-15,0 0 16</inkml:trace>
  <inkml:trace contextRef="#ctx0" brushRef="#br0" timeOffset="20553">1344 2271 0,'-25'-24'0,"1"24"16,24-25-16,24 1 31,1 24-31,-1 0 16,1-24-16,-1 24 0,0 0 15,1-25-15,-1 25 16,1 0-16,-1-24 0,0 24 15,1 0-15,-1-25 16,1 25-16,-1-24 16,-24-1-1,25 25 32,-25 25-31,0-1-1,24 1-15,-24 24 16,24-25-16,-24 25 0,25-25 16,-25 25-16,24-24 15,-24 23-15,25-23 0,-25-1 16,0 1-16,0-1 0,24 0 16,-24 1-1,0-50 16,0 1-31,0 0 16,0-1-16,0-24 0,0 25 16,0-25-16,0 25 15,0-25-15,0 24 0,25 1 16,-25 0-16,24-1 16,-24 1-16,24 24 0,1 0 15,-1 24 1,1 1-1,-25-1-15,0 0 16,0 1-16,0-1 16,-25 1-16,1-25 15,24 24-15,-25-24 0,1 0 16,0 0 0,24-24-16</inkml:trace>
  <inkml:trace contextRef="#ctx0" brushRef="#br0" timeOffset="21045">2150 2051 0,'24'0'0,"0"0"32,-24 25 14,25-1-46,-25 1 16,0-1-16,24 1 16,-24 23-16,0-23 0,25 24 15,-25-25-15,0 25 16,0-25-16,0 1 0,0-1 16,0 1-1,0-1-15,-25-24 16,25-24-1,-24-1-15,24 1 16,0-25-16,-25 25 16,25-25-16,0 24 15,0-24-15,25 1 0,-25 23 16,24 1-16,1-25 0,-1 24 16,1 25-1,-1-24-15,0 24 0,1 0 16,-1 24-16,1-24 15,-1 25-15,-24-1 16,25 1-16,-25-1 0,0 1 16,0-1-16,0 0 15,-25 1-15,1-1 16,-1-24-16,-24 25 0,25-25 16</inkml:trace>
  <inkml:trace contextRef="#ctx0" brushRef="#br0" timeOffset="21724">1490 2931 0,'25'0'0,"-1"0"31,-24-25-31,24 25 0,-24-24 16,25 24-16,-25-25 0,0 1 15,0 0 1,-25 24-16,1 0 15,0 0-15,-1 0 0,1 24 16,-1 0-16,1-24 16,0 25-16,24-1 0,-25-24 15,25 25-15,0-1 16,0 1-16,25-25 16,-1 24-16,0-24 0,1 24 15,-1-24-15,25 25 16,-25-25-16,1 24 0,-1-24 15,1 25-15,-25-1 16,24-24-16,-24 24 0,0 1 16,0-1-1,-24-24-15,-1 25 0,1-25 16,-1 0-16,1 0 0,0 0 16,-25 0-16,24 0 15,1-25-15,0 25 0,24-24 16,-25 24-16,25-25 0,0 1 15</inkml:trace>
  <inkml:trace contextRef="#ctx0" brushRef="#br0" timeOffset="22000">1832 2784 0,'25'0'15,"-25"-24"-15,0 48 47,0 1-31,0-1 0,24 0-16,-24 1 0,0-1 15,24 25-15,-24-24 0,0-1 16,25 0-16,-25 1 15,0-1-15,0 1 0,0-1 16,0 0 0,-25-24-16</inkml:trace>
  <inkml:trace contextRef="#ctx0" brushRef="#br0" timeOffset="22545">1808 3004 0,'0'-25'16,"0"1"-1,24 24 17,1 0-32,-1 0 0,0 0 15,1 0-15,-1 0 0,1-24 16,-1 24-16,25 0 16,-25 0-16,1-25 0,-1 25 15,1-24 1,-1 24-16,-24-25 0,0 1 15,-24 24 32,24 24-31,0 1-16,0-1 16,0 1-16,0-1 15,24 0-15,-24 1 16,0-1-16,24 1 0,1-25 15,-25 24-15,24-24 16,1 0-16,-1 0 16,-24-24-16,25 24 15,-1-25-15,-24 1 16,0-1-16,24 1 0,-24 0 16,0-1-16,0 1 15,25-1-15,-25 1 0,0 0 16,24 24-1,-24 24 1,25 0-16,-25 1 16,24-1-16,-24 1 15,0-1-15,0 0 0,25 1 16,-25-1-16</inkml:trace>
  <inkml:trace contextRef="#ctx0" brushRef="#br0" timeOffset="23085">2736 2857 0,'0'-24'31,"0"0"-16,0-1 1,-25 25 0,1 0-1,0 25-15,24-1 16,-25-24 0,25 24-16,0 1 15,0-1-15,0 1 16,0-1-16,25-24 15,-25 25-15,24-25 0,-24 24 16,24-24-16,1 0 16,-1-24-16,1-1 15,-1 25 1,-24-24-16,24-1 0,-24 1 16,25-25-16,-25 25 0,0-1 15,0-24-15,0 25 16,0-25-16,0 25 0,0-1 15,0 1-15,0-1 0,0 50 32,0-1-32,0 1 15,0-1-15,0 25 16,24-25-16,-24 25 0,0-24 16,25-1-16,-25 25 15,0-25-15,24 1 0,-24-1 16</inkml:trace>
  <inkml:trace contextRef="#ctx0" brushRef="#br0" timeOffset="23332">3053 2735 0,'0'25'63,"25"-1"-48,-25 1-15,0-1 16,24 0-16,-24 1 0,0-1 16,0 1-1,0-1-15,25-24 16</inkml:trace>
  <inkml:trace contextRef="#ctx0" brushRef="#br0" timeOffset="23506">3078 2540 0,'-25'-25'0,"50"25"47,-25 25-47,24-25 16</inkml:trace>
  <inkml:trace contextRef="#ctx0" brushRef="#br0" timeOffset="23883">3395 2662 0,'-24'0'78,"24"24"-78,0 1 15,0-1-15,0 1 0,0-1 16,0 1-16,0-1 16,24 0-16,-24 1 0,25-25 15,-25 24-15,24-24 16,0 0-16,1 0 0,-1 0 16,1 0-16,-25-24 15,24-1-15,-24 1 16,0-25-16,0 25 0,0-1 15,-24 1-15,24-1 16,-25-23-16,1 48 0,-1-25 16,1 1-16,-25 24 0</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7:44.886"/>
    </inkml:context>
    <inkml:brush xml:id="br0">
      <inkml:brushProperty name="width" value="0.05" units="cm"/>
      <inkml:brushProperty name="height" value="0.05" units="cm"/>
      <inkml:brushProperty name="color" value="#ED1C24"/>
      <inkml:brushProperty name="fitToCurve" value="1"/>
    </inkml:brush>
  </inkml:definitions>
  <inkml:trace contextRef="#ctx0" brushRef="#br0">48 244 0,'0'-24'15,"-24"24"1,24-25-1,0 1 17,0 0-1,24 24-31,1 0 16,-1-25-16,1 25 15,-1 0-15,1 0 16,-1 0-1,0 0-15,-24 25 0,25-25 16,-25 24 0,0 0-16,0 1 15,-25-25-15,25 24 16,-24 1-16,0-25 16,24 24-16,-25 1 0,1-25 15,24 24-15,-25-24 0,1 0 16,24 24-1,24-24 17,1 0-17,-1 0-15,1 0 16,-1 0 0,0 0-16,-24 25 15,25-1 1,-1 1-16,-24-1 15,0 1-15,0-1 16,0 0-16,0 1 16,-24-25-16,-1 24 15,1-24-15,0 0 16,-1 0-16,1 0 0,-1 0 16,1 0-16,-1-24 15,1 24-15,0 0 16,24-25-16</inkml:trace>
  <inkml:trace contextRef="#ctx0" brushRef="#br0" timeOffset="470">317 0 0,'25'0'47,"-1"0"-16,-24 25-31,24-1 16,1 0-1,-1 1-15,1 24 0,-25-25 16,24 25-16,-24 0 16,25 0-16,-25-1 0,0 1 15,0-24-15,-25 24 0,25-1 16,-24-23-16,-1 24 15,25-25-15,-24 1 0,-1 23 16,1-23-16,0-1 16,-1 1-16,1-25 15,-1 24-15,1-24 16,24-24 0</inkml:trace>
  <inkml:trace contextRef="#ctx0" brushRef="#br0" timeOffset="1237">806 73 0,'24'-24'16,"-24"0"0,0 48 31,0 0-47,0 1 15,0-1-15,0 1 0,0 24 16,-24-25-16,24 25 15,0 0-15,0-25 0,0 25 16,0 0-16,0-25 0,0 25 16,0-25-16,0 25 15,0-24-15,0-1 0,0 1 16,0-1 0,24-24-16,0-24 46,1 24-46,-1-25 16,1 25 0,-1 0-16,1 0 0,-1-24 15,0 24-15,25 0 0,-24 0 16,-1 0 0,1 0-16,-1 0 0,0 0 31</inkml:trace>
  <inkml:trace contextRef="#ctx0" brushRef="#br0" timeOffset="1537">1245 342 0,'0'-24'16,"0"48"15,25-24-15,-25 24-16,0 1 0,0-1 16,24 1-16,-24-1 0,0 1 15,0-1-15,25 0 16,-25 1-16,0-1 0,24 1 15,-24-1-15,0 1 16</inkml:trace>
  <inkml:trace contextRef="#ctx0" brushRef="#br0" timeOffset="2119">1489 318 0,'0'24'0,"0"0"31,25-24-16,-25 25-15,24-1 16,-24 1-16,25-1 16,-25 1-16,24-1 0,-24 25 15,0-25-15,25 1 0,-25-1 16,0 1 0,0-50 15,0 1-31,0-1 15,0 1-15,0-1 0,24-23 16,-24 23-16,0-24 16,0 25-16,0-1 0,0 1 15,24 0-15,-24-1 0,0 1 16,25 24 0,-25 24-16,24 1 15,-24-1 1,25-24-16,-25 24 0</inkml:trace>
  <inkml:trace contextRef="#ctx0" brushRef="#br0" timeOffset="2628">1954 415 0,'-25'0'16,"25"25"31,25-1-32,-1-24 1,0 0-1,1 0 1,-1-24-16,1 24 16,-25-25-16,24 25 15,-24-24-15,24 24 16,-24-25-16,0 1 16,-24 0-16,0-1 15,-1 25-15,1 0 16,-1 0-16,1 0 15,0 0-15,-1 0 0,1 25 16,-1-1-16,25 0 16,-24 1-16,24-1 15,0 1-15,24-1 0,-24 1 16,25 23-16,-1-23 16,-24-1-16,25 1 0,-1-1 15,0 1-15,1-1 16,-1-24-16,-24 24 0,25-24 15,-1 0-15</inkml:trace>
  <inkml:trace contextRef="#ctx0" brushRef="#br0" timeOffset="3306">2784 537 0,'0'-24'32,"0"0"-17,0-1 1,0 1-1,-25-1-15,1 1 16,0-1 0,-1 25-16,1 0 0,-1 0 15,-23 0-15,23 25 16,1-25-16,-1 24 0,25 1 16,-24-1-16,24 1 15,-25 23-15,25-23 0,0-1 16,25 1-16,-25 24 0,24-25 15,1-24-15,-25 24 16,24 1-16,1-25 0,-1 0 16,0 0-16,1 0 0,-1 0 15,25-25-15,-25 1 16,1 0-16,-1-1 0,-24 1 16,25-25-16,-1 24 15,-24-23-15,25 23 0,-25 1 16,0-25-16,0 24 0,-25-23 15,25 23-15,-24-24 16,24 25-16,0-25 0,-25 25 16,25-1-1,25 25 1,-25 25-16,0-1 16,24 25-16,-24-25 15,25 1-15,-25 24 0,24-25 16,-24 25-16,0-25 15,24 25-15,-24-24 0,0-1 16,0 25-16,0-25 0,25-24 16,-25 25-16,0-1 15</inkml:trace>
  <inkml:trace contextRef="#ctx0" brushRef="#br0" timeOffset="4105">3346 440 0,'24'-25'16,"0"1"-1,-24-1 1,-24 25-1,0-24-15,-1 24 16,1 0-16,-25 0 16,25 0-16,-1 0 0,1 0 15,-1 24-15,-24-24 16,49 25-16,-24-25 0,0 24 16,24 1-16,-25-1 0,25 1 15,0-1-15,0 0 16,25 1-16,-25-1 0,24 1 15,-24-1-15,24-24 0,1 25 16,-1-25 0,1 0-16,-1 0 0,1-25 15,-1 25-15,-24-24 16,24 24-16,1-25 0,-25 1 16,24-1-16,-24 1 0,0 0 15,25 24-15,-25-25 16,0 1-16,0-1 15,0 50 1,0-1 0,0 1-16,24-1 15,-24 0-15,0 1 16,24-1-16,1 1 0,-1-1 16,1 1-1,-1-25 1,1 0-16,-25-25 15,24 25-15,-24-24 0,24-1 16,-24 1-16,25-1 0,-25 1 16,24 0-16,-24-1 15,0-24-15,25 25 0,-25-25 16,0 0-16,0 25 16,0-25-16,-25 24 0,25 1 15,-24 0-15,24 48 31,0 25-31,0-25 16,0 1-16,0 24 16,24-1-16,-24 1 0,25-24 15,-25 24-15,24-1 0,-24-23 16,0 24-16,25-25 16,-25 1-16,0-1 0</inkml:trace>
  <inkml:trace contextRef="#ctx0" brushRef="#br0" timeOffset="4669">3517 440 0,'-25'-25'0,"25"1"16,25 24 15,-1 24-15,0-24-16,1 25 15,24-25-15,-25 0 0,25 0 16,-25 0-16,25 0 16,0-25-16,-25 25 0,25 0 15,-24 0-15,-1-24 0,25 24 16,-25 0-16,1 0 16,-25-25-16,24 25 0,1-24 15,-25 0 1,-25 24-16,1 0 15,-1-25-15,1 25 16,0 0-16,-1 0 0,1 0 16,-1 0-16,1 25 0,-1-1 15,25 0 1,-24 1-16,24-1 0,0 1 16,0 24-16,0-25 15,0 0-15,24 1 0,-24-1 16,25 1-16,-25-1 0,24-24 15,1 0 1,-1 0-16,1-24 16,-1-1-16,0 1 0,1-1 15,-25 1-15,24 0 16,-24-25-16,25 24 0,-25 1 16,24-1-16,-24 1 15,0 48 1,25 1-1,-25-1-15,0 25 16,0 0-16,24-25 16,-24 25-16,0 0 0,0-24 15</inkml:trace>
  <inkml:trace contextRef="#ctx0" brushRef="#br0" timeOffset="6188">2076 1124 0,'24'-25'0,"-24"1"16,0-1-16,0 1 0,-24-1 16,-1 1-1,1 0-15,-1 24 0,1 0 16,-1 0-16,1 0 15,0 24-15,-1 0 0,1 1 16,-1 24-16,25 0 0,-24-1 16,24 1-16,0 0 15,0 0-15,24 0 0,-24-25 16,25 25-16,-1-24 16,1-1-16,23 25 0,-23-49 15,-1 24-15,25-24 0,-24 0 16,23 0-16,-23 0 15,-1 0-15,1-24 0,24-1 16,-25 1-16,0 0 0,1-1 16,-25 1-16,24-1 15,1 1-15,-25-1 0,24 1 16,-24 0-16,0-1 16,0 1-16,-24 24 15,-1 0-15,1 0 16,-1 24-16,25 1 15,-24-25-15,24 24 0,-24 0 16,24 1-16,0-1 16,0 25-16,0-24 0,24-25 15,0 24-15,-24 0 16,25 1-16,-1-25 0,1 24 16,-1-24-16,1 0 0,-1 0 15,0 0-15,1-24 16,-1-1-16,1 1 15,-25 0-15,0-1 0,0 1 16,0-1-16,0 1 16,-25-1-16,25 1 0,-24 0 15,-1-1-15,1 1 16,0 24-16,-25 0 0,24 0 16,1 0-1,-1 24-15,25 1 16,25-1-16,-1 0 15,1-24 1,-1 0-16,1 0 0,-1 0 16,0 0-16,1 0 15,-1 0-15,1-24 0,-1 0 16,-24-1 15,25 25-31,-25-24 16,24 24-1,0 0 1,1 0-16,-1 24 16,1 1-16,-1-25 15,0 24-15,-24 0 0,25 1 16,-1-1-16,-24 1 0,0-1 16,0 1-1,0-1-15,-24-24 31,24-24-15,0-1-16,0 1 16,0-1-1,0-24-15,24 25 0,-24 0 16,25-1-16,-1 25 16,-24-24-16,25-1 0,-1 25 15,0 0-15,1 0 0,-1 25 16,1-1-1,-1 1-15,-24-1 0,0 0 16,25 1-16,-25-1 16,0 1-16,0-1 15,-25-24-15,25 25 16</inkml:trace>
  <inkml:trace contextRef="#ctx0" brushRef="#br0" timeOffset="6645">3235 1226 0,'0'-24'0,"-24"24"0,-1 0 32,25 24-17,0 1 1,25-25-16,-25 24 15,24 1-15,-24-1 0,24 0 16,-24 1-16,0-1 16,25 1-16,-25-1 15,0 1 1,0-50 0,0 1-1,0-1 1,24 25-16,-24-24 15,0-25-15,25 25 0,-1-1 16,0 1-16,-24-1 0,25 1 16,-1-1-16,1 1 0,-1 24 15,1 0-15,-1 0 16,-24 24-16,24-24 0,1 25 16,-1 24-16,-24-25 15,25 25-15,-1-25 0,-24 1 16,0-1-16,25 1 0,-25-1 15,0 1-15</inkml:trace>
  <inkml:trace contextRef="#ctx0" brushRef="#br0" timeOffset="6855">4103 1417 0,'0'24'15,"24"-24"-15,-24 24 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00.734"/>
    </inkml:context>
    <inkml:brush xml:id="br0">
      <inkml:brushProperty name="width" value="0.05" units="cm"/>
      <inkml:brushProperty name="height" value="0.05" units="cm"/>
      <inkml:brushProperty name="color" value="#ED1C24"/>
      <inkml:brushProperty name="fitToCurve" value="1"/>
    </inkml:brush>
  </inkml:definitions>
  <inkml:trace contextRef="#ctx0" brushRef="#br0">220 269 0,'0'25'141,"0"-1"-125,0 0-1,0 1-15,0-1 16,0 1-16,0-1 0,0 1 15,0-1-15,0 0 16,0 1-16,0-1 0,0 1 16,0-1-16,0 1 15,0-1 1</inkml:trace>
  <inkml:trace contextRef="#ctx0" brushRef="#br0" timeOffset="2014">610 660 0</inkml:trace>
  <inkml:trace contextRef="#ctx0" brushRef="#br0" timeOffset="3000">244 25 0,'0'-24'15,"24"24"17,1 0-32,-1 0 15,1 0 1,-1 0-16,0 24 0,1 0 16,-1 1-16,1-1 15,-1 1-15,1 24 16,-25-1-16,24 1 0,-24 24 15,24-24-15,-24 25 16,0-26-16,0 1 0,-24 25 16,24-26-16,-49 1 15,25 0-15,-25 0 0,0 0 16,0 0-16,-24-25 0,24 25 16,-24-25-16,24 1 15,-24-1-15</inkml:trace>
  <inkml:trace contextRef="#ctx0" brushRef="#br0" timeOffset="4056">1196 147 0,'25'0'0,"-25"-24"15,-25 24 16,1 0-31,0 0 16,-1 0-16,-24 24 0,-24 25 31,24-25-31,0 1 0,1-1 0,23 25 16,1 0-16,-1 0 16,25-25-16,0 25 0,0 0 15,0-25-15,25 25 0,-1-24 16,25-1-16,-25 0 15,25 1-15,-24-25 0,24 24 16,-1-24-16,1 0 16</inkml:trace>
  <inkml:trace contextRef="#ctx0" brushRef="#br0" timeOffset="4456">1514 465 0,'0'-25'15,"0"1"-15,-24-1 16,-1 25 0,25-24-16,-24 24 31,24 24-31,0 1 0,0-1 16,0 1-16,0-1 15,24 0-15,-24 1 16,0-1-16,25 1 0,-25-1 15,24 1-15,-24-1 16,0 0-16,0 1 16,-24-25-1,-1 0 1,1-25-16,24 1 16,0 0-1,0-1-15,0-24 0,24 25 16,1-25-16,-1 25 0,0-1 15,25-24-15,-24 25 16,24-1-16,-25 25 0,25 0 16,-25-24-16,1 24 0,-1 0 15,0 0-15</inkml:trace>
  <inkml:trace contextRef="#ctx0" brushRef="#br0" timeOffset="4949">1905 513 0,'-25'0'0,"1"0"16,24 25-1,24-1 32,1-24-47,-25 25 16,24-25-16,1 0 15,-1 0-15,0 0 0,1 0 16,-1 0-16,1-25 16,-1 1-16,1 24 15,-25-25-15,0 1 0,0 0 16,0-1-1,-25 1-15,1 24 0,-1-25 16,1 1-16,-1 24 16,1-25-16,0 25 0,-1 0 15,1 0-15,-1 25 16,25-1 0,0 1-16,0 24 0,25-25 15,-25 0-15,24 1 16,1 24-16,-25-25 0,24-24 15,0 25-15,1-1 0,-1-24 16,1 24-16,-1-24 16,1 0-16,-1 0 15</inkml:trace>
  <inkml:trace contextRef="#ctx0" brushRef="#br0" timeOffset="5718">2564 440 0,'0'-24'0,"0"-1"16,0 1-16,0-1 15,0 1 1,-24 24-16,-1 0 16,1 0-16,-1 24 15,1-24-15,0 0 16,-1 25-16,1-25 0,-1 24 15,25 1-15,-24-25 16,0 24-16,24 1 0,0-1 16,0 0-16,0 1 15,24-25-15,-24 24 0,24 1 16,-24-1-16,25-24 0,-1 25 16,1-25-16,-1 0 15,0 0-15,1 24 0,-1-24 16,1 0-1,-1-24-15,1-1 16,-25 1-16,24-1 16,-24 1-1,0-1-15,0 1 0,0 0 16,0 48 31,24-24-47,-24 24 15,0 1-15,25-25 0,-1 24 16,1-24-16,-1 25 16,1-25-16,-1 0 15,0 0-15,1 0 0,-1 0 16,1 0-16,-1-25 16,0 25-16,1-24 0,-1-1 15,-24 1-15,25 0 16,-25-1-16,0 1 15,0-25-15,0 24 0,0 1 16,0-25-16,0 25 16,0-1-16,0-24 0,-25 49 15,25-24-15,0 0 0,-24 24 32,24 24-32,0 0 15,0 1-15,0 24 16,-25-25-16,25 25 0,0 0 15,0 0-15,25-25 0,-25 25 16,24-25-16,-24 25 16,0-24-16,25-1 0,-25 1 15</inkml:trace>
  <inkml:trace contextRef="#ctx0" brushRef="#br0" timeOffset="6130">2954 489 0,'-24'0'0,"24"-24"31,24 24-15,0 0-1,1 0-15,-1-25 0,25 25 16,0 0-16,-25-24 0,25 24 15,0 0-15,0-25 16,-25 25-16,25 0 0,-24 0 16,-1-24-16,0 24 15,1 0-15,-50 0 16,1 0 0,0-25-16,-1 25 15,1 0-15,-1 0 16,1 25-16,-1-25 0,1 24 15,0 1-15,24-1 16,-25 1-16,25-1 0,0 0 16,0 1-16,0 24 15,25-25-15,-25 1 0,24-1 16,25-24-16,-25 24 0,25-24 16,0 0-16,-25 0 15,25 0-15,0-24 0</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7:56.378"/>
    </inkml:context>
    <inkml:brush xml:id="br0">
      <inkml:brushProperty name="width" value="0.05" units="cm"/>
      <inkml:brushProperty name="height" value="0.05" units="cm"/>
      <inkml:brushProperty name="color" value="#3165BB"/>
      <inkml:brushProperty name="fitToCurve" value="1"/>
    </inkml:brush>
  </inkml:definitions>
  <inkml:trace contextRef="#ctx0" brushRef="#br0">98 128 0,'-24'0'16,"24"24"47,24-24-32,0 0-16,1 0 1,-1 0 0,1 0-16,-1 0 15,1 0-15,-1 0 0,25 0 16,-25 0-16,1-24 16,-1 24-16,1-24 15</inkml:trace>
  <inkml:trace contextRef="#ctx0" brushRef="#br0" timeOffset="961">904 79 0,'-24'0'0,"-1"-24"31,1 24-15,-1 0-16,25 24 15,-24-24-15,-1 25 0,1-25 16,24 24-16,-24 1 15,24-1-15,0 0 0,0 1 16,0-1-16,0 1 0,0-1 16,0 0-16,24 1 15,0-25-15,1 0 16,-1 0-16,1 0 16,-1 0-16,-24-25 0,25 25 15,-1-24-15,-24 0 0,24-1 16,-24 1-16,25 24 15,-25-25-15,0 1 0,0 0 16,0 48 15,0 0-31,0 1 16,0 24-16,0-1 16,0 1-16,24 0 0,-24 0 15,0 0-15,25 0 16,-25 0-16,24-1 0,-24 1 15,0 0-15,0-25 0,0 1 16,0-1-16,-24 1 16,-1-25-16,1 0 15,-25 0-15,25-25 16,-1 25-16,-24-24 0,25-1 16,-1 1-16,1-25 0,24 25 15,-24-25-15,24 25 16,0-1-16,24 1 0,-24-1 15,24 1-15,25-1 16,-24 25-16,-1 0 0,25 0 16,0 0-16,-25 0 0,25 0 15,-25 0-15,1 0 16,-1 0-16</inkml:trace>
  <inkml:trace contextRef="#ctx0" brushRef="#br0" timeOffset="1393">1344 250 0,'0'-24'15,"24"24"-15,-24-25 0,0 1 16,-24 48 15,24 1-15,-25-1-16,25 1 15,0-1-15,-24 0 0,24 25 16,0-24-16,0-1 0,0 1 16,24-1-16,-24 0 15,25 1-15,-1-25 16,0 0-16,1 0 15,-25-25-15,24 25 0,1-24 16,-25 0-16,24-1 0,-24 1 16,0-25-16,0 24 15,0 1-15,0 0 0,-24-1 16,-1 1-16,1-1 16,-1 25-16,1 0 15,0 0-15,-1 25 16,25-1-1,0 1-15</inkml:trace>
  <inkml:trace contextRef="#ctx0" brushRef="#br0" timeOffset="1759">1979 104 0,'0'-25'16,"-25"25"-16,25-24 0,-24-1 15,24 50 17,0-1-17,0 25-15,24-25 16,-24 25-16,0 0 0,25 0 16,-25 0-16,0 0 0,0 0 15,0-25-15,0 0 16,0 1-16,0-1 0</inkml:trace>
  <inkml:trace contextRef="#ctx0" brushRef="#br0" timeOffset="2318">1905 275 0,'-24'0'16,"48"0"15,1 0-15,24 0-16,-25 0 15,25-25-15,0 25 0,0 0 16,-1-24-16,1 24 0,-24 0 16,-1 0-16,1-25 15,-1 25-15,-24-24 16,-24 24-1,-1 0 1,25 24-16,-24 1 16,24-1-1,0 1-15,0-1 0,24 0 16,-24 1-16,25-25 16,-25 24-16,0 1 0,24-25 15,0 24-15,1-24 16,-1 0-16,1 0 15,-25-24-15,24 24 0,0-25 16,-24 1-16,25-1 16,-25 1-16,0 0 15,0-1-15,0 1 16,-25 24-16,25-25 16,-24 25-16,0 0 15,-1-24-15,1 24 16,-1 0-1</inkml:trace>
  <inkml:trace contextRef="#ctx0" brushRef="#br0" timeOffset="2726">3200 177 0,'24'-25'16,"-24"1"-16,25 0 16,-25-1-16,0 1 15,-25-1 1,1 25-16,-1-24 0,1 24 16,-25 0-1,25 24-15,-1 1 0,-24-25 16,25 49-16,-1-25 0,1 0 15,0 1-15,24 24 16,0-25-16,0 1 0,0 23 16,0-23-16,24-1 15,0 1-15,1-1 0,-1-24 16,1 0-16,24 25 0,-1-25 16,-23 0-16,24-25 15</inkml:trace>
  <inkml:trace contextRef="#ctx0" brushRef="#br0" timeOffset="3594">3566 226 0,'0'-25'0,"0"1"0,0 0 16,0-1 0,0 1-16,-24 24 0,-1 0 15,1 0 1,-1 0-1,25 24-15,0 1 0,-24-1 16,24 0-16,0 1 0,0-1 16,0 25-16,0-25 15,24 1-15,-24-1 0,25-24 16,-1 25-16,1-1 16,-1-24-16,0 0 0,1 0 15,-1 0-15,1 0 0,24-24 16,-25-1-16,0 25 15,-24-24-15,25-1 0,-25 1 16,0 0-16,0-1 16,0-24-16,-25 25 0,1 0 15,0 24-15,-1-25 16,1 1-16,-1 24 0,1 0 16,-1 0-16,1 0 15,0 0 1,24 24-16,0 1 15,0-1 1,0 0-16,24-24 16,-24 25-16,24-25 15,1 0 1,-1 0-16,1-25 16,-1 25-16,-24-24 0,25 24 15,-1-24-15,0 24 16,1-25-16,-1 1 15,1 24-15,-1 0 16,-24 24 0,0 1-16,25-1 15,-25 0-15,24 1 16,-24-1-16,0 1 0,24-1 16,-24 0-1,0 1-15,0-50 63,0 1-48,0 0-15,0-1 0,25 1 16,-25-1-16,24 1 0,-24 0 16,25-1-16,-25 1 15,24 24-15,1 0 16,-1 24-1,-24 1-15,0-1 16,24 25 0,-24-25-16,0 1 0,0-1 15,25 0-15,-25 1 16,0-1 0,-25-24-16</inkml:trace>
  <inkml:trace contextRef="#ctx0" brushRef="#br0" timeOffset="4050">4128 104 0,'0'-25'0,"24"25"46,1 25-30,-1-25 0,-24 24-16,25 1 0,-25-1 15,24 0-15,-24 1 16,24-1-16,-24 1 0,0-1 16,0 0-16,0 1 15,0-50 16,25 1-31,-25 0 16,0-1-16,0 1 16,24-1-16,-24 1 0,25 0 15,-25-1-15,24 1 16,-24-1-16,24 25 0,1 0 16,-1 0-16,1 0 15,-25 25-15,24-1 16,-24 1-16,25-1 0,-25 0 15,0 1-15,24-1 16,-24 1-16,0-1 0,0 0 16,0 1-16</inkml:trace>
  <inkml:trace contextRef="#ctx0" brushRef="#br0" timeOffset="4243">4738 153 0,'0'24'15,"0"0"17</inkml:trace>
  <inkml:trace contextRef="#ctx0" brushRef="#br0" timeOffset="5090">0 1276 0,'0'24'0,"25"-24"31,-1 0-31,1 0 16,-1 0-1,0 0-15,1 0 0,-1 0 16,1 0-16,-1 0 16,1 0-16,23 0 0,-23 0 15,-1 0-15,1 0 16,-1 0-16,1 0 16,-25-24-16</inkml:trace>
  <inkml:trace contextRef="#ctx0" brushRef="#br0" timeOffset="5739">757 1276 0,'25'0'47,"-1"0"-31,-24 24-1,25 1-15,-25-1 16,24 1-16,-24 23 15,0-23-15,25-1 16,-25 1-16,0 24 0,0-25 16,0 0-16,0 1 15,0-1-15,0 1 0,0-1 16,0 1 0,0-50-1,0 1 1,0-1-16,-25 1 15,25-1-15,0 1 0,-24 0 16,24-25-16,-25 24 0,25-24 16,0 25-16,-24-25 15,24 25-15,0-25 0,0 25 16,0-25-16,0 24 0,24 1 16,1-1-16,-1 25 15,1 0-15,-1 0 16,0 0-16,1 0 15,-1 25-15,1-25 0,-1 24 16,1 1-16,-1-1 16,-24 1-16,0-1 0,0 0 15,0 1-15,0-1 0,-24-24 16,-1 25-16,1-1 16,-1-24-16,-24 0 0,25 24 15,0-24-15,-1 0 16</inkml:trace>
  <inkml:trace contextRef="#ctx0" brushRef="#br0" timeOffset="6183">1368 1227 0,'-24'0'0,"24"-24"16,24 24 31,0 0-47,1 0 15,-1 24-15,1 1 16,-1-1-16,-24 0 15,25 1-15,-25-1 16,0 1-16,0-1 16,-25 0-1,1-24-15,-1 0 16,1 0-16,24-24 16,-25 24-16,25-24 15,0-1-15,0 1 16,0-1-16,25 1 0,-25 0 15,24-1-15,1 25 16,-25-24-16,24 24 0,1-25 16,-1 25-1,0 0-15</inkml:trace>
  <inkml:trace contextRef="#ctx0" brushRef="#br0" timeOffset="6608">1881 1178 0,'-25'0'32,"1"0"-32,0 0 15,-1 25-15,1-1 16,24 1-1,-25-1-15,25 0 16,0 1 0,0-1-16,0 1 0,25-1 15,-1-24-15,-24 25 16,25-25-16,-1 0 16,0 0-16,1-25 15,-1 25-15,1-24 16,-1-1-16,-24 1 15,25-1-15,-25 1 16,0 0-16,0-1 16,0 1-16,-25-1 0,1 1 15,-1-1 1,1 25 0,24 25-16,-25-25 15</inkml:trace>
  <inkml:trace contextRef="#ctx0" brushRef="#br0" timeOffset="7022">2076 1154 0,'25'0'16,"-25"24"15,24-24-15,-24 25-16,25-25 15,-25 24-15,24 1 16,-24-1-16,24 0 0,1 1 16,-1-1-16,1 1 15,-1-1-15,0 1 16,1-1-16,-1-24 15,-24-24 1,25-1-16,-25 1 16,24 24-16,-24-25 15,0-24-15,0 25 0,25 0 16,-25-1-16,0 1 0,24-1 16,-24 1-16,0-1 15,0 1-15,24 24 16,-24 24-1,25-24 1</inkml:trace>
  <inkml:trace contextRef="#ctx0" brushRef="#br0" timeOffset="7281">2809 1178 0,'-24'0'31,"-1"0"1,25 25-17,0-1 1,0 1 0,25-1-16,-25 0 0,0 25 15,24-24-15,-24-1 16,24 0-16,-24 1 15,25-25 1</inkml:trace>
  <inkml:trace contextRef="#ctx0" brushRef="#br0" timeOffset="7449">2858 910 0,'0'-25'16,"-25"25"-16,25 25 16,0-1-16,0 0 15,0 1 1,0-1-16</inkml:trace>
  <inkml:trace contextRef="#ctx0" brushRef="#br0" timeOffset="7990">3273 1227 0,'24'0'0,"1"0"16,-25-24-16,0-1 31,-25 25-15,1-24-16,0 24 15,-1 0-15,1 0 16,-1 0-16,1 0 0,-1 24 16,1-24-16,24 25 15,-24-25-15,24 24 0,0 1 16,0-1-16,0 0 0,0 1 16,0-1-16,0 1 15,0-1-15,24-24 0,-24 25 16,24-1-16,-24 0 15,25-24-15,-1 0 0,1 0 16,-1 0-16,1 0 0,-1-24 16,0 0-16,1-1 15,-1 1-15,-24-1 0,25-24 16,-25 25-16,0-25 16,0 25-16,0-25 0,0 24 15,0-23-15,0 23 0,0-24 16,-25 25-16,25-1 15,0 50 1,0-1 0,25 1-16,-25-1 15,24 1-15,-24 23 0,25-23 16,-25 24-16,24-25 16,-24 25-16,24-25 0,-24 1 15,0-1-15,25 1 16</inkml:trace>
  <inkml:trace contextRef="#ctx0" brushRef="#br0" timeOffset="8390">3761 1227 0,'-24'-24'0,"0"24"31,24 24-31,24-24 31,0 0-15,1 0-16,-1 0 15,1-24 1,-1 24-16,-24-25 0,25 25 16,-25-24-16,24 24 0,-24-25 15,0 1 1,0 0-16,-24-1 15,-1 25 1,1 0-16,-1 0 0,1 0 16,-1 25-16,1-25 0,0 24 15,24 0-15,-25 1 16,25 24-16,0-25 0,25 1 16,-1 23-16,0-23 15,1-1-15,-1 1 0,25-1 16,-24 1-16,-1-1 0,25-24 15,-25 0-15</inkml:trace>
  <inkml:trace contextRef="#ctx0" brushRef="#br0" timeOffset="9026">4541 1154 0,'-24'0'31,"24"-25"-15,-25 25-1,1 0 1,-1 0 31,1 0-32,-1 0-15,1 0 16,0 0-16,-1 0 16,1 0-16,24 25 0,-25-25 15,1 24-15,24 1 16,-24-1-16,24 1 15,0-1-15,0 0 0,0 25 16,0-24-16,24-1 16,-24 1-16,24-25 15,1 24-15,-1-24 16,1 0-16,23 0 0,-23 0 16,-1 0-16,1-24 0,-1-1 15,1 25-15,-1-24 16,0-1-16,-24 1 0,25-1 15,-25 1-15,0 0 16,0-1-16,24 1 0,-24-1 16,0 1-16,0 48 31,0 1-15,25-1-16,-25 1 15,0-1-15,24 0 0,-24 25 16,25-24-16,-25-1 15,24 1-15,0-25 16</inkml:trace>
  <inkml:trace contextRef="#ctx0" brushRef="#br0" timeOffset="9525">5202 1227 0,'0'-24'0,"-24"-1"16,0 25 0,24-24-16,-25 24 15,1 0-15,-1 0 0,1 0 16,-1 0-16,1 0 0,0 0 16,-1 24-16,1 1 15,24-1 1,-25 1-16,25-1 15,25 0-15,-25 1 16,24-1-16,-24 1 0,25-1 16,-1 1-1,0-25-15,1 0 0,-1 0 16,1 0-16,-1 0 16,1-25-16,-1 25 0,0-24 15,1-1-15,-25 1 0,24-1 16,-24 1-16,0-25 15,0 25-15,0-25 0,0 24 16,-24-23-16,-1 23 16,25 1-16,-24-1 0,24 1 15,-24 24-15,24 24 16,0 1 0,0 24-16,24-25 0,-24 25 15,24 0-15,1-25 16,-25 25-16,24 0 0,-24-25 15,25 1-15,-25-1 0,24 1 16</inkml:trace>
  <inkml:trace contextRef="#ctx0" brushRef="#br0" timeOffset="10057">5447 983 0,'0'-25'0,"-25"25"16,25 25 15,0-1-31,0 1 16,0-1-16,0 1 0,0 23 16,25-23-16,-25 24 0,0 0 15,24-1-15,-24 1 16,0 0-16,25 0 0,-25-25 15,24 25-15,-24-24 16,0-1-16,24 0 0,-24 1 16,25-1-16,-25-48 31,0-1-15,0 1-16,0 0 15,0-1-15,0 1 0,-25-1 16,25-23-16,0 23 0,0-24 15,0 25-15,0-25 16,25 25-16,-1-1 0,-24-24 16,25 49-16,-1-24 15,0-1-15,1 25 16,-1 0-16,1 25 0,-25-1 16,24-24-16,-24 25 15,0-1-15,25-24 0,-25 25 16,0-1-16,-25-24 15,1 24-15,-1-24 16,1 25-16,-1-25 0,1 0 16,0-25-1</inkml:trace>
  <inkml:trace contextRef="#ctx0" brushRef="#br0" timeOffset="10514">6057 1056 0,'-24'0'16,"-1"0"-16,1 0 0,0 0 15,-1 25 1,25-1-1,0 0-15,0 1 0,0-1 16,0 1-16,25-1 16,-25 1-16,24-1 0,-24 0 15,24 1-15,-24-1 16,25-24-16,-1 25 0,1-1 16,-1-24-16,1 0 15,-1 0-15,0-24 16,1 24-16,-1-25 15,-24 1-15,25-1 16,-1 1-16,-24 0 0,24-1 16,-24 1-16,25-25 0,-25 24 15,0 1-15,0-25 16,0 25-16,0 48 47,0 1-47</inkml:trace>
  <inkml:trace contextRef="#ctx0" brushRef="#br0" timeOffset="10887">6521 983 0,'0'-25'32,"0"1"-32,0 48 46,0 1-30,0-1-16,0 1 0,25-1 16,-25 25-16,0-25 15,24 1-15,-24 24 0,0-25 16,25 1-16,-25 23 16,0-23-16,0-1 15,24 1-15,-24-1 16</inkml:trace>
  <inkml:trace contextRef="#ctx0" brushRef="#br0" timeOffset="12686">6619 1227 0,'0'25'16,"0"-50"62,0 1-47,24-1-15,1 25 0,-25-24-16,24-1 15,1 25-15,-1-24 16,-24 0-16,24 24 0,1-25 16,-1 25-16,1 0 15,-1 0-15,1 0 16,-1 0-1,-24 25 17,-24-25-17</inkml:trace>
  <inkml:trace contextRef="#ctx0" brushRef="#br0" timeOffset="13070">7132 788 0,'0'-25'0,"0"1"16,0-1-16,0 1 15,0 48 17,0 1-17,0-1-15,0 1 0,0-1 16,0 25-16,0 0 0,0-1 16,24 1-16,-24 0 15,0 0-15,25 0 0,-25-25 16,0 25-16,24-24 15,-24 23-15,0-23 0,25-1 16,-25 1-16,24-1 16,-24-48-1,-24 24 1</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8:11.866"/>
    </inkml:context>
    <inkml:brush xml:id="br0">
      <inkml:brushProperty name="width" value="0.05" units="cm"/>
      <inkml:brushProperty name="height" value="0.05" units="cm"/>
      <inkml:brushProperty name="color" value="#3165BB"/>
      <inkml:brushProperty name="fitToCurve" value="1"/>
    </inkml:brush>
  </inkml:definitions>
  <inkml:trace contextRef="#ctx0" brushRef="#br0">24 52 0,'-24'0'16,"48"-24"46,1 24-46,-1 0-16,1 0 15,-1 0 1,1 0-16,-1 0 0,0-25 16,1 25-16,-1 0 15,1 0-15,-25 25 47,-25-25-47</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8:17.504"/>
    </inkml:context>
    <inkml:brush xml:id="br0">
      <inkml:brushProperty name="width" value="0.05" units="cm"/>
      <inkml:brushProperty name="height" value="0.05" units="cm"/>
      <inkml:brushProperty name="color" value="#3165BB"/>
      <inkml:brushProperty name="fitToCurve" value="1"/>
    </inkml:brush>
  </inkml:definitions>
  <inkml:trace contextRef="#ctx0" brushRef="#br0">172 188 0,'24'0'15,"1"-24"1,-1 24 15,-24-24-31,-24 24 47,-1 0-31,1 0-16,-1 24 15,-23 0-15,23 1 16,25-1-16,-24 1 15,-1-1-15,25 1 0,-24 23 16,24-23-16,0-1 0,0 1 16,24 24-16,-24-25 15,25-24-15,-1 24 0,1 1 16,-1-25-16,0 24 16,1-24-16,-1 0 0,1 0 15,-1 0-15,1 0 0,-1 0 16,-24-24-16</inkml:trace>
  <inkml:trace contextRef="#ctx0" brushRef="#br0" timeOffset="454">318 237 0,'-24'0'0,"48"0"47,1 0-31,-1 0-16,1 0 0,-1 25 15,1-1-15,-1-24 16,0 25-16,1-1 0,-1 0 15,-24 1-15,25-1 16,-1 1-16,-24-1 0,0 1 16,0-1-16,-24-24 15,-1 24 1,1-24 0,-1 0-16,25-24 0,0 0 15,0-1 1,0 1-16,25-1 15,-1 1-15,1-25 16,-1 25-16,0-1 0,1 1 16,-1-1-16,1 25 0,-25-24 15,24 24-15,1 0 16</inkml:trace>
  <inkml:trace contextRef="#ctx0" brushRef="#br0" timeOffset="978">807 359 0,'24'0'31,"1"0"-15,-25 25 0,24-25-1,1 0-15,-1 0 16,0 0 0,1 0-16,-1 0 15,1 0-15,-1 0 0,0-25 16,1 25-1,-25-24-15,24 24 0,-24-24 16,0-1-16,0 1 16,-24-1-1,-1 25-15,1-24 0,0 24 16,-1 0 0,1 0-16,-1 0 0,1 24 15,0 1-15,-1-1 16,25 1-16,-24-1 0,24 25 15,0-25-15,0 1 0,0-1 16,24 1-16,-24-1 16,25 0-16,-1 1 0,0-1 15,1-24 1,-1 25-16,1-25 0,-1 0 16,25 0-16,-25 0 15</inkml:trace>
  <inkml:trace contextRef="#ctx0" brushRef="#br0" timeOffset="1624">1613 356 0,'0'-24'0,"-25"0"16,1 24 15,24-25-31,-24 25 0,-1 0 16,1 0-1,-1 0-15,1 0 0,-1 0 16,1 25-16,0-1 15,24 0-15,-25 1 16,1-1-16,24 1 0,0-1 16,0 1-16,0-1 15,0 0-15,0 1 16,24-1-16,1-24 16,-1 25-1,0-25-15,1 0 0,-1 0 16,1-25-16,-1 25 15,1-24-15,-1-1 0,0 1 16,1 0-16,-25-25 16,24 24-16,-24 1 15,0-25-15,0 25 0,0-25 16,0 0-16,-24 0 0,24 25 16,0-25-16,0 24 15,0-23-15,0 23 0,0 50 47,0-1-47,24 25 0,-24 0 16,0-1-16,25 1 0,-25 0 15,0 0-15,24 0 0,-24 0 16,25 0-16,-25-25 16,24 25-16,-24-25 0,0 1 15,24-1 1</inkml:trace>
  <inkml:trace contextRef="#ctx0" brushRef="#br0" timeOffset="1858">2150 359 0,'0'25'15,"-24"-25"-15,-1 0 16,50 0 15,-1 0-15,1 0 0,-25-25-16</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8:44.128"/>
    </inkml:context>
    <inkml:brush xml:id="br0">
      <inkml:brushProperty name="width" value="0.05" units="cm"/>
      <inkml:brushProperty name="height" value="0.05" units="cm"/>
      <inkml:brushProperty name="color" value="#177D36"/>
      <inkml:brushProperty name="fitToCurve" value="1"/>
    </inkml:brush>
  </inkml:definitions>
  <inkml:trace contextRef="#ctx0" brushRef="#br0">146 171 0,'0'24'109,"-24"1"-93,-1-1-1,25 0-15,-24 1 16,24-1-16,-24-24 16,24 25-16,0-1 0,-25 1 15,25-1 1,-24 0-16</inkml:trace>
  <inkml:trace contextRef="#ctx0" brushRef="#br0" timeOffset="733">439 220 0,'0'-25'0,"-24"25"32,0 0-17,-1 0-15,25 25 16,-24-25-16,-1 0 15,1 0-15,24 24 0,-25-24 16,1 24-16,24 1 31,0-1-15,24-24 0,-24 25-16,25-25 0,-1 0 15,-24 24-15,25-24 16,-1 0-1,-24 25 1,25-25-16,-50 0 16,25 24-1,-24-24-15,-1 0 0,1 24 16,-1-24-16,1 0 16,0 25-16,-1-25 0,1 0 15</inkml:trace>
  <inkml:trace contextRef="#ctx0" brushRef="#br0" timeOffset="1416">732 293 0,'-24'-25'0,"0"25"15,-1 0 1,1 0 0,-1 0-1,1 0-15,-1 25 16,1-25-1,24 24-15,-24 1 16,24-1 0,0 1-1,24-25-15,0 0 16,1 0 0,-1 0-1,1 0 1,-1-25-1,1 1 1,-25-1 0,0 1-1,0 48 17,24 1-17,-24-1 1,24 1-1,-24-1 1,25-24-16,-25 24 16</inkml:trace>
  <inkml:trace contextRef="#ctx0" brushRef="#br0" timeOffset="1998">806 122 0,'0'24'31,"0"1"-16,0-1-15,24 1 16,-24-1-16,0 0 16,0 1-16,0-1 0,0 1 15,0-1-15,0 1 16,0-1-16,0 0 0,0 1 16,0-1-16,0 1 15,0-1-15,0 1 16,0-50 31,0 1-32,0-1-15,0 1 16,0-1-16,25 1 0,-25 0 16,0-1-16,24 1 15,-24-1-15,24 1 0,1-1 16,-25 1-16,24 24 0,1 0 15,-25-24-15,24 24 16,1 0-16,-1 24 16,-24 0-1,0 1 1,-24-1-16,-1-24 16,25 25-16,-24-25 15,-1 0-15,1 24 0,-1-24 16,1 0-16</inkml:trace>
  <inkml:trace contextRef="#ctx0" brushRef="#br0" timeOffset="2532">1294 122 0,'0'24'62,"0"1"-46,0-1-1,0 1-15,-24-1 16,24 0-16,0 1 0,0-1 16,-25-24-16,25 25 15,0-1-15,0 1 0,0-1 16,0 0 15</inkml:trace>
  <inkml:trace contextRef="#ctx0" brushRef="#br0" timeOffset="3313">1636 73 0,'0'24'47,"0"1"-32,0-1 1,0 1 0,0-1-16,0 1 15,0-1-15,0 0 0,0 1 16,0-1-1,0 1-15,0-1 32,0-48 30,0-1-46,24 25-16,-24-24 15,25 24-15,-25-25 0,24 25 16,1 0 0,-1 0-16,1 0 15,-1 0 1,-24 25-16,24-25 16,-24 24-16,25 1 15,-50-1 16,1-24-15,0 0-16,-1 25 0,1-25 16,-1 0-16,1 0 15,-1 0-15</inkml:trace>
  <inkml:trace contextRef="#ctx0" brushRef="#br0" timeOffset="3734">2222 195 0,'-24'0'47,"-1"0"-31,1 0 0,0 25-1,-1-25-15,1 24 16,-1 0-1,1 1 1,24-1-16,0 1 16,24-1-1,1 1-15,-1-25 16,1 0 0,-1 0-16,0 0 0,1 0 15,-1-25-15</inkml:trace>
  <inkml:trace contextRef="#ctx0" brushRef="#br0" timeOffset="4182">2613 49 0,'24'0'15,"-24"24"17,-24-24-32,24 24 15,-24 1-15,24-1 0,-25 1 16,25 24-16,-24-25 0,-1 0 15,25 1-15,-24-1 16,-1 1-16,25-1 0,-24 1 16,24-1-16,-24-24 15,24 24-15</inkml:trace>
  <inkml:trace contextRef="#ctx0" brushRef="#br0" timeOffset="4584">2882 220 0,'0'-25'0,"0"50"47,0-1-31,0 0-1,-25 1-15,25-1 16,0 1-16,0-1 16,0 1-16,0-1 15,0 0-15</inkml:trace>
  <inkml:trace contextRef="#ctx0" brushRef="#br0" timeOffset="4772">2906 73 0,'-24'0'0,"48"0"62</inkml:trace>
  <inkml:trace contextRef="#ctx0" brushRef="#br0" timeOffset="5252">3126 268 0,'-25'0'0,"1"0"16,24 25 15,0-1-15,-24 1-1,24-1-15,0 1 16,0-1 0,-25-24-16,25 24 15,0-48 17,25 0-17,-1-1 1,-24 1-1,24 24-15,1-25 0,-1 1 16,1 24-16,-1-25 16,1 25-16,-1 0 15,0 0-15,1 0 0,-1 25 16,-24-1 0,25 1-16,-25-1 15,0 1-15,0-1 16</inkml:trace>
  <inkml:trace contextRef="#ctx0" brushRef="#br0" timeOffset="5791">3639 317 0,'0'-24'15,"0"-1"1,0 1 0,-25 0-16,1 24 31,-1 0-31,1 0 15,0 0-15,-1 24 16,1-24-16,-1 24 0,1 1 16,24-1-16,-24 1 0,24-1 15,0 1 1,0-1 0,24-24-1,0 0-15,1 0 0,-25-24 16,24 24-16,1 0 0,-1-25 15,0 25 1,-24-24-16,25 24 0,-1-25 16,-24 1-1,25 24-15,-25-25 0,24 25 16,-24-24-16,25 48 31,-25 1-31,0-1 16,0 1-1,24-1-15,-24 1 0,0-1 16,0 0-16,24-24 16</inkml:trace>
  <inkml:trace contextRef="#ctx0" brushRef="#br0" timeOffset="6132">4152 49 0,'0'-25'0,"0"1"31,-25 48-15,25 1-16,-24-1 16,24 0-16,-25 1 0,1-1 15,0 25-15,-1-24 16,1 23-16,-1-23 0,1-1 16,-1 25-16,1-24 0,0-1 15,24 0-15,-25 1 16,25-1-16,-24 1 0</inkml:trace>
  <inkml:trace contextRef="#ctx0" brushRef="#br0" timeOffset="6767">4445 171 0,'-25'0'31,"1"0"-15,-1 0-16,1 0 16,0 24-1,-1-24-15,1 0 0,24 25 16,0-1 0,0 0-1,24-24-15,1 0 16,-1 25-16,0-25 15,1 24-15,-1-24 16,1 25-16,-1-25 16,-24 24-16,25-24 15,-25 25-15,-25-25 16,1 24 0,-1-24-16,1 0 15,-1 0-15,1 0 0,0 0 16,-1 0-16,1 0 15,-1 0-15</inkml:trace>
  <inkml:trace contextRef="#ctx0" brushRef="#br0" timeOffset="7266">4640 317 0,'25'0'78,"-1"0"-62,0 0 0,1 0-16,-25-24 0,24 24 15,1 0 1,-25-25-16,0 1 16,0 0-1,0-1 1,-25 25-16,1 0 15,-1 0 1,1 0-16,0 25 16,-1-1-1,25 0-15,0 1 16,0-1-16,0 1 0,25-1 16,-25 1-1,24-25-15,-24 24 0,24-24 16,1 24-1,-1-24-15</inkml:trace>
  <inkml:trace contextRef="#ctx0" brushRef="#br0" timeOffset="7656">4933 220 0,'-24'-25'16,"24"50"31,24-1-31,-24 0-16,25 1 15,-25-1-15,0 1 16,0-1-16,24-24 0,-24 25 15,0-1-15,0-48 47,0-1-31,0 1-16,0-1 16,24 1-16,-24-1 15,25 1-15,-1 24 16,1-24-16,-1-1 15,1 25-15,-1 0 16</inkml:trace>
  <inkml:trace contextRef="#ctx0" brushRef="#br0" timeOffset="8052">5153 220 0,'0'24'47,"24"0"-31,-24 1-16,0-1 15,25 1-15,-25-1 16,24 1-16,-24-1 31,25-24-31,-1 0 16,-24-24 0,0-1-1,25 25-15,-25-24 0,0-1 16,0 1-16,0-1 15,0 1-15,0 0 16,0-1-16,0 1 16</inkml:trace>
  <inkml:trace contextRef="#ctx0" brushRef="#br0" timeOffset="8352">5422 146 0,'0'25'31,"0"-1"-16,0 1-15,0-1 16,24-24-16,-24 24 16,0 1-16,0-1 0,0 1 15,0-1-15,0 1 16,24-25 0</inkml:trace>
  <inkml:trace contextRef="#ctx0" brushRef="#br0" timeOffset="8539">5519 0 0,'-24'0'0,"24"24"15,0 1 1</inkml:trace>
  <inkml:trace contextRef="#ctx0" brushRef="#br0" timeOffset="8895">5935 244 0,'-25'0'0,"25"-24"16,-24-1 15,-1 25-31,1 0 16,24 25-1,-25-25-15,25 24 0,-24 0 16,0 1 0,24-1-16,-25 1 15,25-1-15,0 1 0,25-1 16,-1 0-1,0-24-15</inkml:trace>
  <inkml:trace contextRef="#ctx0" brushRef="#br0" timeOffset="9349">6105 342 0,'-24'0'0,"48"0"62,1 0-46,-1 0-1,1 0-15,-1-25 16,1 25-16,-1-24 16,0-1-1,-24 1 1,0 0 0,-24 24-16,24-25 0,-24 25 15,-1 0 1,1 0-16,-1 25 15,1-1-15,-1-24 16,1 24-16,24 1 0,0-1 16,-24 1-16,24-1 15,0 1-15,24-1 0,0 0 16,1 1 0,-1-25-16,1 0 15</inkml:trace>
  <inkml:trace contextRef="#ctx0" brushRef="#br0" timeOffset="9650">6667 24 0,'-24'25'16,"-1"-1"-1,25 0-15,-24 1 0,0-1 16,-1 1-16,25-1 16,-24 1-16,-1-1 0,1 25 15,-1-25-15,25 1 0,-24-1 16,0 1-16,24-1 15,-25 0-15,25 1 0,-24-1 16</inkml:trace>
  <inkml:trace contextRef="#ctx0" brushRef="#br0" timeOffset="10140">6740 244 0,'0'24'62,"0"1"-46,0-1-1,0 1 1,0-1-16,0 1 0,0-1 16,0 0-16,25-24 15,-25 25-15,24-25 16,-24 24-16,25-24 31,-25-24-31,24 24 0,-24-25 16,25 1-16,-25 0 15,24-1-15,-24 1 16,24-1-16,-24 1 16,25-1-1,-25 1-15</inkml:trace>
  <inkml:trace contextRef="#ctx0" brushRef="#br0" timeOffset="10560">7058 268 0,'0'-24'15,"24"24"1,1 0 15,-25 24-15,24-24-1,-24 25-15,25-1 16,-25 1 0,-25-1-16,1-24 15,-1 25-15,1-25 16,24 24 0,-24-24-16,48 0 31,0 24-16,1-24-15,-1 0 16,1 0 0,-1 0-16,1 0 0,-1-24 15</inkml:trace>
  <inkml:trace contextRef="#ctx0" brushRef="#br0" timeOffset="10872">7498 73 0,'24'0'0,"-24"24"31,0 1-15,-24-1-16,24 1 15,0-1-15,-25 25 16,25-25-16,-24 1 0,-1 24 16,25-25-16,-24 1 15,-1-1-15,1 25 0,0-25 16,24 1-16</inkml:trace>
  <inkml:trace contextRef="#ctx0" brushRef="#br0" timeOffset="11556">6667 757 0,'25'24'63,"-25"1"-63,0-1 15,0 25-15,0-25 16,24 1-16,-24 24 0,0-25 15,0 25-15,0-25 16,0 25-16,0-24 0,0-1 16,0 1-16,0-1 15</inkml:trace>
  <inkml:trace contextRef="#ctx0" brushRef="#br0" timeOffset="11971">6741 1074 0,'-25'0'31,"50"0"-15,-1 0 0,0-24-16,25 24 15,-24-24-15,-1 24 0,25 0 16,-25-25-16,1 25 15,-1 0-15,1-24 0,-1 24 16,0-25-16,-24 1 16,0-1-1,-24 1-15,24 0 16,-24-1-16,24 1 16,0-1-16,0 1 15,0 48 16,0 1-31,0-1 0,24 1 16,-24-1-16,0 25 16,0 0-16,0-25 0,24 25 15,-24-25-15,0 1 16,0-1-16,25 1 0,-25-1 16,0 1-16</inkml:trace>
  <inkml:trace contextRef="#ctx0" brushRef="#br0" timeOffset="12408">7278 1074 0,'0'-24'0,"24"24"63,1 0-48,-1 0 1,1 0-16,-25-24 0,24 24 16,0 0-16,-24-25 15,0 1 1,-24-1-1,0 25 1,-1 0-16,1-24 0,-1 24 16,1 0-16,24 24 15,-25-24-15,25 25 16,0-1-16,-24 1 0,24-1 16,0 0-1,0 25-15,24-49 0,-24 25 16,25-1-16,-25 0 0,24 1 15,1-25 1,-1 0-16,1 0 0</inkml:trace>
  <inkml:trace contextRef="#ctx0" brushRef="#br0" timeOffset="12858">7693 1074 0,'0'-24'0,"0"0"15,0-1 1,0 1 0,0-1-1,-24 1-15,-1 24 16,1 0 0,-1 0-16,1 24 15,-1 1 1,25-1-16,0 1 15,-24-25-15,24 24 0,0 0 16,0 1-16,0-1 16,0 1-16,0-1 15,24-24-15,1 0 16,-25 24-16,24-24 16,1-24-16,-1 0 15,1 24 1,-25-25-16,24 25 0,-24-24 15,24 24-15,-24-25 0,25 25 16,-25-24 0,0 48-1,0 1-15,24-25 16,-24 24-16,0 1 16,0-1-16</inkml:trace>
  <inkml:trace contextRef="#ctx0" brushRef="#br0" timeOffset="13236">7840 977 0,'0'-25'0,"24"50"47,0-1-31,-24 1-16,0-1 0,25 0 15,-25 1 1,0-1-16,0 1 16,0-1-1,0-48 1,0-1-1,0 1 1,0-1-16,24 1 16,-24 0-16,0-1 15,25 25-15,-25-24 0,24-1 16,0 1-16,1 24 31</inkml:trace>
  <inkml:trace contextRef="#ctx0" brushRef="#br0" timeOffset="13507">8157 806 0,'0'-25'15,"0"50"17,0-1-32,0 1 15,0-1-15,0 0 0,0 1 16,0 24-16,0-25 16,0 25-16,0-25 0,24 1 15,-24-1-15,0 1 16,0-1-16,0 1 0</inkml:trace>
  <inkml:trace contextRef="#ctx0" brushRef="#br0" timeOffset="13681">8108 1001 0,'-24'0'16,"48"0"15,1 0-31,-25-24 16,24 24-16,0 0 0,1-25 15</inkml:trace>
  <inkml:trace contextRef="#ctx0" brushRef="#br0" timeOffset="14371">8426 855 0,'-25'0'16,"1"0"-1,24 24 1,0 0 0,0 1-1,0-1-15,-25 1 0,25-1 16,0 1-16,0-1 0,0 0 15,0 1-15,0-1 16,0 1-16,0-1 16,0-48 15,0-1-31,0 1 16,0-1-1,0 1-15,0 0 0,0-1 16,0-24-16,0 25 15,0-25-15,25 25 0,-25-1 16,24-24-16,1 25 0,-1-1 16,1 1-16,-1 24 15,0 0-15,1 0 0,-1 0 16,-24 24 0,0 1-16,0-1 15,0 1-15,-24-1 16,24 1-16,-25-1 15,25 0-15,-24-24 0,24 25 16,0-1-16,-24-24 16,24 25-16,24-1 31,0-24-15,1 0-1,-1 25-15,1-1 16,-25 0-1,0 1-15,0-1 16,0 1 0,-25-25-16,25 24 15,-24-24-15,-1 0 16,1 0-16,0 0 16,-1 0-16,1-24 15</inkml:trace>
  <inkml:trace contextRef="#ctx0" brushRef="#br0" timeOffset="14892">8865 1074 0,'0'-24'16,"0"48"46,25-24-46,-1 0-1,1 0 1,-1 0-16,0-24 16,1 24-1,-25-24 1,24 24-16,-24-25 16,-24 1-1,-1 24 1,1-25-1,0 25-15,-1 0 16,1 0-16,24 25 16,-25-25-16,1 24 15,24 1-15,-25-1 16,25 0-16,0 1 16,0-1-16,25 1 0,-1-25 15,-24 24-15,25 1 0,-1-25 16,1 24-16,-1-24 15,0 0-15,1 0 0</inkml:trace>
  <inkml:trace contextRef="#ctx0" brushRef="#br0" timeOffset="15665">9256 1026 0,'-24'-25'16,"24"1"-1,0-1 17,-25 25-32,1 0 31,24 25-31,-25-1 15,1 1 1,24-1-16,0 0 16,0 1-1,0-1 1,24 1 0,1-25-1,-1 0 1,-24-25-1,0 1 1,25 24 0,-25-25-1,0 50 17,24-1-17,-24 1 1,24-1-16,1-24 31,-25 24-31,24-24 0,1 0 16,-1-24-1,1 24-15,-25-24 0,24-1 16,0 1-16,-24-1 16,0 1-16,0 0 15,0-1-15,0-24 0,0 0 16,0 1-1,0 23-15,0 1 0,0-1 16,0 1-16,0-1 0,0 1 16,0 48-1,0 1 1,0-1-16,0 1 16,0 24-16,0-25 0,0 25 15,25-25-15,-25 25 0,0-24 16,0-1-16,0 0 15,0 1-15,0-1 0,0 1 16,24-1 0</inkml:trace>
  <inkml:trace contextRef="#ctx0" brushRef="#br0" timeOffset="15838">9500 952 0,'-24'-24'0,"24"-1"15,24 25 17,1 0-32,-1 25 15,1-25-15,-1 0 16,0 0-16,1 0 0,-1 0 16</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9:17.545"/>
    </inkml:context>
    <inkml:brush xml:id="br0">
      <inkml:brushProperty name="width" value="0.05" units="cm"/>
      <inkml:brushProperty name="height" value="0.05" units="cm"/>
      <inkml:brushProperty name="color" value="#177D36"/>
      <inkml:brushProperty name="fitToCurve" value="1"/>
    </inkml:brush>
  </inkml:definitions>
  <inkml:trace contextRef="#ctx0" brushRef="#br0">195 1954 0,'-24'0'16,"24"24"-1,24-24 1,1-24 0,-1 24-16,25-24 0,-24 24 15,23 0-15,1-25 0,0 25 16,0 0-16,-25-24 15,25 24-15,-24 0 0,-1 0 16,1 0-16,-1 0 16</inkml:trace>
  <inkml:trace contextRef="#ctx0" brushRef="#br0" timeOffset="227">464 1881 0,'0'24'16,"-24"-24"0,24 24-16,0 1 15,0-1-15,0 1 0,0-1 16,0 1-16,0 23 16,24-23-16,-24-1 0,0 1 15,25-1-15,-25 1 16,0-1-16,24-24 0,-24 24 15</inkml:trace>
  <inkml:trace contextRef="#ctx0" brushRef="#br0" timeOffset="660">684 2125 0,'0'24'0,"-24"-24"16,48 0 15,0 0-31,1 0 16,-1 0-1,1 0-15,-1 0 16,-24-24-16,24 24 15,-24-25 1,0 1 0,-24 24-1,24-24-15,-24 24 16,-1 0-16,1 0 0,-1 0 16,1 0-1,0 0-15,24 24 0,-25-24 16,25 24-16,0 1 15,0-1-15,0 1 16,25-1 0,-1-24-16,0 25 15,1-25-15,-1 0 0,1 0 16,-1-25-16</inkml:trace>
  <inkml:trace contextRef="#ctx0" brushRef="#br0" timeOffset="-7603">708 244 0,'0'25'78,"0"-1"-46,0 1-17,0-1 1,-24-24-16,24 24 15,0 1-15,0-1 0,0 1 16,0-1 0,0 1-16,0-1 0,0 0 15,0 1-15,0-1 16,0 1 0,0-50 46,0 1-46,24-1-16,-24 1 15,0 0 1,0-1-16,0 1 0,0-25 16,0 24-16,0 1 0,0 0 15,25-25-15,-25 24 16,0 1-16,24-1 0,-24 1 15,25 0-15,-1-1 16,1 25 0,-1 25-16,0-1 15,-24 0 1,25 1-16,-25-1 0,24 1 16,-24-1-16,0 1 15,25-1-15,-25 0 0,24 1 16,-24-1-16,0 1 15,24-1-15,-24 1 16,0-1 0,0-48 15,25 24-15,-25-25-16,0 1 15,0-1-15,0 1 16,24-1-16,-24-23 0,0 23 15,0 1-15,0-1 16,25 1-16,-25-1 0,0 1 16,0 0-1,24 24-15,-24 24 16,25 0-16,-25 1 16,24-1-16,-24 1 15,24-1-15,-24 1 0,25-1 16,-25 0-16,0 1 15,24-1-15,-24 1 0,0-1 16,25 1-16,-25-1 16</inkml:trace>
  <inkml:trace contextRef="#ctx0" brushRef="#br0" timeOffset="-7188">1392 122 0,'-24'0'16,"24"25"47,24-25-63,1 0 15,-1 0 1,1 0-16,-1 0 0,0 0 15,1 0-15,-1 0 0,1 0 16,-1 0-16,0 0 16,1 0-16,-25-25 15,-25 25 17,1 0-32</inkml:trace>
  <inkml:trace contextRef="#ctx0" brushRef="#br0" timeOffset="-6985">1465 171 0,'0'24'15,"0"1"1,25-25 0,-25 24-16,0 1 15,24-1-15,-24 1 16,0-1-16,0 0 15,0 1-15,25-1 16,-25 1-16,0-1 16,0 1-16,0-1 15</inkml:trace>
  <inkml:trace contextRef="#ctx0" brushRef="#br0" timeOffset="-6420">1881 147 0,'-25'0'15,"25"24"1,-24 0-1,24 1 1,0-1-16,0 1 16,0-1-16,0 1 15,0-1-15,0 0 0,0 1 16,-25-1-16,25 1 16,0-1-16,0-48 46,0-1-30,25 1-16,-25-1 16,0 1-16,0 0 15,0-1-15,24-24 16,-24 25-16,0-1 0,25 1 16,-1 0-1,-24-1-15,25 25 0,-1 0 16,0 0-16,1 0 0,-1 25 15,1-25 1,-1 24-16,-24 0 0,25 1 16,-25 24-16,24-25 0,-24 1 15,0-1-15,24 0 16,-24 1-16,0-1 0,0 1 16,0-1-16,0 1 15</inkml:trace>
  <inkml:trace contextRef="#ctx0" brushRef="#br0" timeOffset="-6239">1905 366 0,'25'0'62,"-25"-24"-62,24 24 16,0 0-16,1-24 15</inkml:trace>
  <inkml:trace contextRef="#ctx0" brushRef="#br0" timeOffset="-5617">2345 195 0,'-25'0'16,"25"-24"-16,-24 24 15,24 24 1,0 1 0,0-1-16,24-24 15,-24 25-15,0-1 0,0 1 16,25-1-16,-25 0 15,0 1-15,0-1 0,24 1 16,-24-1 0,-24-24 31,24-24-47,0-1 0,0 1 15,0-1-15,0 1 16,0 0-16,0-1 15,0-24-15,0 25 0,0-1 16,0 1-16,24 0 16,-24-1-16,25 1 0,-1-1 15,0 25-15,1 0 16,-1 0-16,1 25 16,-1-1-16,-24 1 15,25-1-15,-25 0 16,0 1-16,0-1 0,-25 1 15,1-1-15,-1-24 16,1 25-16,-1-25 0,25 24 16,-24-24-16,0 0 0,-1 0 15,25-24 17,25 24-32,-1-25 15,0 25-15,1 0 16,-1 0-16,1 0 0,-1 0 15,1 0-15,-1 25 16,0-25-16,-24 24 0,25-24 16,-25 24-16</inkml:trace>
  <inkml:trace contextRef="#ctx0" brushRef="#br0" timeOffset="-4974">3200 220 0,'0'-25'15,"0"1"-15,0 0 16,0-1 0,-25 1-16,1-1 15,-1 25-15,1 0 16,-1 0-1,1 0-15,0 25 0,-1-1 16,1 25-16,24-25 16,-25 1-16,25-1 15,0 1-15,0-1 0,0 25 16,25-25-16,-1 1 16,1-1-16,-1 1 15,0-25 1,1 0-16,-1 0 0,1-25 15,-1 25-15,1-24 16,-1-1 0,-24 1-16,24 24 15,-24-24-15,0-1 0,0 1 16,-24 24 0,24-25-16,0 50 31,0-1-31,24 1 15,-24-1-15,0 0 16,25 1-16,-25-1 16,0 1-16,24-25 15,-24 24-15</inkml:trace>
  <inkml:trace contextRef="#ctx0" brushRef="#br0" timeOffset="-4387">3444 171 0,'0'-24'0,"0"-1"0,-25 1 16,25-1-16,0 1 15,0 48 16,0 1-15,25-1-16,-25 1 0,0-1 16,24 25-16,-24-25 15,0 25-15,0-24 0,25-1 16,-25 25-16,24-25 0,-24 1 16,0 24-16,0-25 15,0 0-15,0 1 16,0-1-1,-24-48 17,24-1-17,0 1-15,0 0 16,0-1-16,0 1 16,0-1-16,0-24 0,0 25 15,24-25-15,-24 25 0,24-1 16,-24 1-16,25-1 15,-1 1-15,1 24 16,-1 0 0,-24 24-16,0 1 15,0-1-15,0 1 0,0-1 16,0 1-16,0-1 16,0 0-16,-24-24 15,24 25-15,-25-25 16,1 0-16,-1-25 15,1 1 1</inkml:trace>
  <inkml:trace contextRef="#ctx0" brushRef="#br0" timeOffset="-3839">3786 73 0,'0'-24'0,"0"-1"16,24 1-1,1 48 17,-25 1-17,0-1-15,0 1 16,0 24-16,0-25 15,0 25-15,24-25 0,-24 25 16,0-24-16,0-1 0,0 25 16,0-25-16,24 1 15,-24-1-15,0 1 16,0-1-16,0-48 47,0-1-32,0 1-15,0-1 16,0 1-16,0-1 0,0-23 16,0 23-16,0 1 15,0-25-15,25 24 0,-25 1 16,24 0-16,1-1 0,-25 1 16,24 24-16,1 0 15,-1 0-15,0 0 16,-24 24-16,25 1 15,-25-1-15,0 0 16,-25 1-16,25-1 16,-24-24-16,0 0 15,-25 25-15,24-25 0,1 0 16,-25 0-16</inkml:trace>
  <inkml:trace contextRef="#ctx0" brushRef="#br0" timeOffset="-2922">1392 806 0,'-24'0'16,"48"0"15,1-24-31,-1 24 0,1-25 16,23 25-16,-23 0 15,24-24-15,-25 24 0,0-25 16,25 25-16,-24 0 16,-1 0-16,-24-24 15</inkml:trace>
  <inkml:trace contextRef="#ctx0" brushRef="#br0" timeOffset="-2683">1514 635 0,'-24'0'0,"48"24"62,-24 1-46,0-1-16,25 1 15,-25-1-15,0 1 16,24-1-16,-24 0 0,0 1 16,0-1-16,25 1 0,-25-1 15,0 1-15</inkml:trace>
  <inkml:trace contextRef="#ctx0" brushRef="#br0" timeOffset="-1777">782 1319 0,'0'-24'15,"-25"24"-15,25 24 32,0 0-32,0 1 15,0-1-15,25 1 16,-25 23-16,0-23 15,0-1-15,0 1 0,0-1 16,0 1-16,0-1 16,0 0-16,0 1 15,0-50 17,0 1-32,0 0 15,0-1-15,0 1 16,0-1-16,0 1 15,0-1-15,0 1 0,0-25 16,0 25-16,0-25 16,0 25-16,24-25 0,-24 24 15,25 1-15,-1-1 16,-24 1-16,24 0 0,1 24 16,-1 0-16,1 0 0,-1 0 15,0 24 1,1-24-16,-25 24 0,24 1 15,-24-1-15,25 1 16,-25-1-16,0 1 0,0-1 16,0 0-16,-25 1 0,1-1 15,-25 1 1,25-25-16,-1 24 0,1-24 16,-25 24-16,25-24 0,-1 0 15,1 0-15,-1 0 16,50 0 15,-1 0-15,1 0-16,-1 25 0,0-25 15,1 24-15,-1-24 16,25 25-16,-25-25 0,1 24 16,-1 1-16,1-25 15,-1 0-15,1 24 0,-1-24 16,0 0-1</inkml:trace>
  <inkml:trace contextRef="#ctx0" brushRef="#br0" timeOffset="-1333">1270 1368 0,'25'0'15,"-25"24"32,0 1-31,-25-1 0,25 0-1,0 1-15,0-1 16,0 1-1,25-25-15,-1 0 16,0 0-16,1 0 16,-25-25-16,24 25 15,1 0-15,-25-24 0,24-1 16,-24 1 0,0 0-16,-24-1 15,-1 1 1,1 24-16,-1-25 15,1 25-15,0 25 16,-1-1 0,25 1-1</inkml:trace>
  <inkml:trace contextRef="#ctx0" brushRef="#br0" timeOffset="-1033">1588 1246 0,'0'-25'0,"0"50"47,0-1-31,0 1-16,24-25 15,-24 24-15,0 0 16,0 1-16,0-1 0,0 1 16,0-1-16,0 0 15,0 1-15,0-1 16,0 1-1</inkml:trace>
  <inkml:trace contextRef="#ctx0" brushRef="#br0" timeOffset="-601">1734 1368 0,'25'0'47,"-1"0"-31,0 0 0,1 0-16,-1 0 0,1 0 15,-1 0-15,1 0 16,-1-25-1,-24 1-15,0-1 32,0 1-32,-24 0 15,-1 24 1,1-25-16,-1 25 16,1 0-16,-25 25 0,25-25 15,24 24-15,-25 0 16,1 1-16,24-1 0,0 1 15,0-1-15,0 1 0,24-1 16,1-24-16,-1 24 16,0 1-16,25-25 0,0 0 15,0 0-15,-25 0 0</inkml:trace>
  <inkml:trace contextRef="#ctx0" brushRef="#br0" timeOffset="1277">953 2003 0,'0'-25'0,"-25"25"0,25-24 16,-24-1 0,24 50-1,0-1 1,0 1-16,24-1 15,-24 1-15,0-1 16,0 0-16,0 1 16,25-25-16,-25 24 0,0 1 15,0-50 48,0 1-63,0-1 15,0 1-15,24 24 16,-24-24-16,24-1 0,-24 1 16,25 24-16,-1-25 0,1 25 15,-1 0 1,1 25 0,-25-1-1,0 1-15,0-1 16,0 0-16,0 1 31,-25-25-31,25-25 16,0 1-16,0 0 15,0-1 1,0 1-16,25-1 16,-1 1-1,-24-1-15,24 25 16,1 0-1,-1 25-15,-24-1 0,25-24 16,-25 25-16,0-1 0,24 1 16,-24-1-16,0 0 15,0 1-15</inkml:trace>
  <inkml:trace contextRef="#ctx0" brushRef="#br0" timeOffset="1835">1319 1832 0,'0'24'47,"0"1"-47,24-25 15,-24 24-15,0 1 0,25 23 16,-25-23-16,24-1 0,-24 1 16,25-1-16,-25 0 15,0 1-15,24-1 0,-24 25 16,24-24 0,-24-1-16,0 0 0,0 1 15,0-1 1,-24-24 15,24-24-31,-24-1 16,24 1-1,0 0-15,0-25 16,0 24-16,0-24 0,0 25 16,0-25-16,0 25 0,24-25 15,-24 25-15,24-1 16,1 1-16,-1 24 15,1 0-15,-1 0 16,-24 24-16,25 1 16,-25-1-16,0 0 15,0 1 1,-25-1-16,1 1 16,-1-25-16,1 24 15,-1-24 1,25-24-16</inkml:trace>
  <inkml:trace contextRef="#ctx0" brushRef="#br0" timeOffset="2021">1734 1954 0,'25'0'16,"-25"24"-16</inkml:trace>
  <inkml:trace contextRef="#ctx0" brushRef="#br0" timeOffset="3532">513 73 0,'-24'0'0,"-1"0"15,1 0 1,-1 0-16,25 25 16,-24-25-16,-1 0 15,1 0-15,0 0 16,24 24-16,-25-24 16,1 25-1,-1-25 1,25 24-16,-24-24 15,24 24 1,0 1-16,0-1 16,-24 1-1,24-1-15,0 1 0,0-1 16,0 0-16,0 1 0,0 24 16,0-25-16,-25 25 15,25-25-15,0 25 0,0-24 16,0 23-16,0 1 0,-24 0 15,24-24-15,0 23 16,0 1-16,0 25 0,0-26 16,-25 1-16,25 0 15,0 0-15,0 0 0,0 0 16,-24 0-16,24-25 16,0 25-16,0 0 0,-25-1 15,25-23-15,0 24 0,0-25 16,-24 25-16,24-25 15,0 25-15,0-24 0,0-1 16,0 25-16,0-25 16,0 1-16,0-1 0,0 1 15,0-1-15,24-24 0,-24 24 16,0 1-16,0-1 16,25 1-16,-25-1 15,0 1-15,0-1 16,0 0-16,-25 1 15,1-1-15,0 1 16,24-1 0,-25 1-1,25-1 17,25-24-17,-1 0 1,0 24-1,1-24-15,-1 0 16,1 0-16,-1 0 16,1 0-16,-1-24 0,25 24 15,-25 0-15,1-24 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10.249"/>
    </inkml:context>
    <inkml:brush xml:id="br0">
      <inkml:brushProperty name="width" value="0.05" units="cm"/>
      <inkml:brushProperty name="height" value="0.05" units="cm"/>
      <inkml:brushProperty name="color" value="#ED1C24"/>
      <inkml:brushProperty name="fitToCurve" value="1"/>
    </inkml:brush>
  </inkml:definitions>
  <inkml:trace contextRef="#ctx0" brushRef="#br0">24 147 0,'-24'0'15,"24"24"1,24 1 0,0 24-1,-24-25-15,25 0 16,-25 1-16,24 24 0,-24-25 16,25 1-16,-1-1 0,-24 0 15,24 1-15,-24-1 16,25-24-16</inkml:trace>
  <inkml:trace contextRef="#ctx0" brushRef="#br0" timeOffset="409">97 342 0,'-24'0'16,"24"-24"-16,24 24 31,1 0-15,-1 0-16,0 0 15,25 0-15,-24 0 0,24 0 16,-1 0-16,-23 0 0,-1-25 16,25 25-16,-24 0 15,-25-24-15,24 24 0,-24-24 16,0-1-16,-24 25 15,24-24-15,-25-1 16,25 1-16,0-1 0,-24 1 16,24 0-1,-25 24-15,25 24 16,0 0-16,0 1 16,0 24-16,0-25 15,0 25-15,0 0 0,0 0 16,0 0-16,25-25 15,-25 25-15,24-25 0,1 1 16,-25-1-16</inkml:trace>
  <inkml:trace contextRef="#ctx0" brushRef="#br0" timeOffset="917">732 220 0,'-24'0'15,"-1"25"1,25-1 0,0 0-16,0 1 15,0-1-15,0 1 16,-24-1-16,24 1 0,0-1 15,0 0-15,0 1 16,0-1-16,0 1 16,0-1-16,0 1 15,0-50 17,0 1-32,0-1 15,0 1-15,0-25 16,0 25-16,24-25 0,-24 0 15,25 0-15,-25 0 0,24 0 16,-24 1-16,25 23 16,-1 1-16,0-1 0,1 25 15,-1 0 1,1 25-16,-1 24 0,1-1 16,-25 1-16,24 0 15,-24 0-15,24 24 0,1-24 16,-25 0-16,24 0 0,-24-25 15,0 25-15,25-25 16,-25 1-16,0-1 0</inkml:trace>
  <inkml:trace contextRef="#ctx0" brushRef="#br0" timeOffset="1116">830 391 0,'-25'0'16,"1"25"-16,0-25 0,-1 0 16,1 0-16,48 0 15,1-25 1,-1 25-16,0 0 0,25-24 16,0 24-16,0-25 15,0 1-15,0 24 0</inkml:trace>
  <inkml:trace contextRef="#ctx0" brushRef="#br0" timeOffset="1361">1343 74 0,'-25'24'15,"25"0"16,0 1-31,0-1 16,0 1-16,0-1 16,0 25-16,0-25 0,0 25 15,0-24-15,0 24 0,0-25 16,0 25-16,0-25 16,0 1-16,-24-25 0,24 24 15</inkml:trace>
  <inkml:trace contextRef="#ctx0" brushRef="#br0" timeOffset="1621">1294 123 0,'-24'0'15,"24"24"1,0 0-1,24 1 1,0-1-16,1 25 0,-1-25 16,1 25-16,23-24 0,1-1 15,-24 25-15,24-25 16,-1 1-16,-23-1 0,24 1 16,-25-25-16,1 24 15,-1-24-15,0 0 0,1-24 16</inkml:trace>
  <inkml:trace contextRef="#ctx0" brushRef="#br0" timeOffset="1847">1709 171 0,'0'-24'16,"0"0"-16,0 48 31,0 0-15,0 1-1,0-1-15,0 1 0,0 23 16,0-23-16,0-1 0,0 25 16,0-24-16,0-1 15,0 0-15,0 1 0,25-1 16,-25 1-16,0-1 0,24-24 16,-24 25-16</inkml:trace>
  <inkml:trace contextRef="#ctx0" brushRef="#br0" timeOffset="2351">2124 269 0,'-24'0'16,"-1"0"-16,1 0 15,0-24-15,-1 48 16,25 0 0,0 1-16,-24-1 15,24 25-15,0-24 16,0-1-16,0 0 16,0 1-16,0-1 0,0 1 15,0-1-15,0 1 16,24-25-16,-24-25 31,0 1-15,25-1-16,-25 1 15,0-25-15,24 25 16,-24-25-16,24 0 0,1 0 16,-25 25-16,24-25 0,1 24 15,-1-23-15,1 23 16,-1 25-16,0 0 0,1 0 15,-1 25-15,-24-1 16,25 0-16,-25 25 16,24 0-16,-24 0 0,25 0 15,-25 0-15,0-1 16,24 1-16,-24-24 0,0-1 16,24 1-16,-24-1 15</inkml:trace>
  <inkml:trace contextRef="#ctx0" brushRef="#br0" timeOffset="2532">2075 391 0,'-24'0'16,"24"-24"-16,-24 24 0,48 0 31,0 0-15,1 0-16,24 0 0,0 0 15,-1 0-15,1 0 16,0 0-16</inkml:trace>
  <inkml:trace contextRef="#ctx0" brushRef="#br0" timeOffset="3300">2857 269 0,'-24'0'16,"-1"0"0,50 0-1,-1 0 1,-24 24-16,24 1 15,1-25-15,-25 49 16,24-25-16,1 1 0,-25 23 16,24 1-16,-24-24 0,0 24 15,25-1-15,-25-23 16,0 24-16,0-25 0,0 1 16,0-1-16,-25 0 0,25 1 15,-24-25-15,-1 0 16,1-25-1,24 1-15,0 0 0,0-1 16,0-24-16,0 0 16,0 1-16,0-1 0,0 0 15,24-24-15,-24-1 16,0 25-16,25 1 0,-25-1 16,24 0-16,-24 0 15,0 25-15,25-1 0,-25 1 16,24 24-16,0-25 0,1 25 15,-1 0 1,1 25-16,-1-1 16,1 1-1,-1 23-15,-24-23 0,24 24 16,-24-25-16,25 25 0,-25-25 16,0 25-16,-25-24 15,25-1-15,-24 1 0,24-1 16,-24 0-16,-1 1 15,1-25-15,-1 24 16,1-24-16,-1 0 0,1-24 16</inkml:trace>
  <inkml:trace contextRef="#ctx0" brushRef="#br0" timeOffset="4465">3297 440 0,'-25'0'16,"50"0"-1,-25-24 1,24 24-16,0 0 15,1 0-15,-1 0 0,1 0 16,24 0-16,-25 24 16,0-24-16,1 24 0,-25 1 15,24-1-15,1 1 0,-25-1 16,24 1-16,-24-1 16,0 0-16,0 1 0,-24-25 15,24 24-15,-25-24 16,1 0-16,-1 0 15,1 0-15,24-24 16,0-1-16,0 1 16,0 0-16,24-25 15,1 24-15,-1 1 16,1-1-16,-1 1 0,25 0 16,-25 24-16,1-25 0,-1 25 15,1 0-15,-1-24 16,1 24-16,-1 0 15,0 0 1,1 0-16,-1 0 16,1 0-1,-50 0 32,25 24-47,-24-24 16,-1 0-16,25 25 0,-24-1 15,0-24-15,24 24 16,0 1-16,0-1 0,0 1 16,0-1-16,24 1 15,-24-1-15,24 0 0,1 1 16,-1-25-16,1 0 0,-1 24 16,0-24-16,1 0 15,-1 0-15,1-24 0,-1 24 16,-24-25-16,25 1 0,-25 0 15,0-1-15,0 1 16,0-1-16,0 1 0,0-1 16,-25 1-16,25 0 15,-24-1-15,-1 1 0,1-1 16,-1 25 0,1 0-16,0 0 15,24 25-15,0-1 16,24 1-1,0-1-15,1-24 16,-1 24-16,1-24 0,-1 25 16,25-25-16,-25 0 15,1 0-15,-1 0 0,1-25 16,-1 25 0,-24-24-16,0 0 15,0-1-15,0 1 16,0-1-16,0 1 15,0 48 32,0 1-47,0-1 0,0 25 16,25-25-16,-25 25 16,24 0-16,-24 0 0,24 0 15,1 73 1,-25-73-16,0 24 0,0-24 15,0-25-15,-25 25 0,1-24 16,0-1-16,-1 0 16,-24-24-16,25 0 0,-1 0 15,-23 0-15,23-24 16,1 0-16,-1-25 0,25 0 16</inkml:trace>
  <inkml:trace contextRef="#ctx0" brushRef="#br0" timeOffset="4709">4322 148 0,'0'-25'16,"0"50"46,0-1-46</inkml:trace>
  <inkml:trace contextRef="#ctx0" brushRef="#br0" timeOffset="5172">4591 489 0,'0'-25'62,"24"25"-31,-24-24-31,25 24 0,-1 0 16,1 0 0,-1 0-16,-24-24 0,25 24 15,-25-25-15,0 1 16,-25 24-16,25-25 15,-24 25-15,24-24 0,-25-1 16,1 25-16,-1 0 16,1 0-16,0 25 15,24-1 1,0 1 0,0-1-16,0 1 0,0-1 15,0 0-15,0 1 16,0-1-16,0 1 0,24-1 15,0 1-15,1-25 0,-1 24 16,1-24-16,-1 0 16,25 0-16</inkml:trace>
  <inkml:trace contextRef="#ctx0" brushRef="#br0" timeOffset="5466">5079 440 0,'0'-24'16,"-24"24"-16,0-25 16,-1 25-16,1 0 15,-1 0-15,25-24 16,-24 24-16,0 0 0,-1 24 16,1 1-1,24-1 1,0 0-16,0 1 15,0-1-15,0 1 16,24-25-16,-24 24 0,25 1 16,-1-1-1,0-24-15,1 24 16,-1-24-16,1 0 16</inkml:trace>
  <inkml:trace contextRef="#ctx0" brushRef="#br0" timeOffset="5706">5153 342 0,'-25'-49'15,"25"25"-15,0-25 0,0 25 16,0-1-16,0 1 0,-24 24 31,24 24-31,0 1 16,0 24-16,0-25 15,0 25-15,0 0 0,0 0 16,0-1-16,0 1 0,0-24 16,0 24-16,0-25 15,0 0-15,0 1 0,24-1 16,-24 1-16</inkml:trace>
  <inkml:trace contextRef="#ctx0" brushRef="#br0" timeOffset="5902">5104 489 0,'-24'0'15,"24"-25"1,24 25 0,0 0-1,1 0-15,-1 0 16,1 0-16,-1 0 15,0 0-15,1-24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25.001"/>
    </inkml:context>
    <inkml:brush xml:id="br0">
      <inkml:brushProperty name="width" value="0.05" units="cm"/>
      <inkml:brushProperty name="height" value="0.05" units="cm"/>
      <inkml:brushProperty name="color" value="#ED1C24"/>
      <inkml:brushProperty name="fitToCurve" value="1"/>
    </inkml:brush>
  </inkml:definitions>
  <inkml:trace contextRef="#ctx0" brushRef="#br0">0 0 0,'24'0'78,"1"0"-47,-1 0-31,0 0 0,1 0 16,24 0-16,-25 0 0,1 0 15,23 0-15,1 0 16,-24 0-16,-1 0 0,25 0 16,-25 0-16,1 0 0,-1 0 15,1 0-15,-50 0 47,1 0-47,-1 0 16,-24 0-16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26.118"/>
    </inkml:context>
    <inkml:brush xml:id="br0">
      <inkml:brushProperty name="width" value="0.05" units="cm"/>
      <inkml:brushProperty name="height" value="0.05" units="cm"/>
      <inkml:brushProperty name="color" value="#ED1C24"/>
      <inkml:brushProperty name="fitToCurve" value="1"/>
    </inkml:brush>
  </inkml:definitions>
  <inkml:trace contextRef="#ctx0" brushRef="#br0">0 9 0,'0'24'16,"25"-24"15,-1 0-15,0 0-16,1 0 15,-1 0-15,1 0 0,-1 0 16,1-24-16,23 24 16,-23 0-16,24 0 0,-25 0 15,0 0-15,1 0 0,24 0 16,-25 0-16,1 0 16,-1 0-16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27.047"/>
    </inkml:context>
    <inkml:brush xml:id="br0">
      <inkml:brushProperty name="width" value="0.05" units="cm"/>
      <inkml:brushProperty name="height" value="0.05" units="cm"/>
      <inkml:brushProperty name="color" value="#ED1C24"/>
      <inkml:brushProperty name="fitToCurve" value="1"/>
    </inkml:brush>
  </inkml:definitions>
  <inkml:trace contextRef="#ctx0" brushRef="#br0">22 26 0,'-25'0'15,"50"0"48,-1 0-48,0 0-15,1 0 16,24 0-16,-25 0 16,25 0-16,0 0 0,0 0 15,-1 0-15,1 0 16,0 0-16,0 0 0,-25-24 15,25 24-15,-24 0 16,-1 0-16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28.331"/>
    </inkml:context>
    <inkml:brush xml:id="br0">
      <inkml:brushProperty name="width" value="0.05" units="cm"/>
      <inkml:brushProperty name="height" value="0.05" units="cm"/>
      <inkml:brushProperty name="color" value="#ED1C24"/>
      <inkml:brushProperty name="fitToCurve" value="1"/>
    </inkml:brush>
  </inkml:definitions>
  <inkml:trace contextRef="#ctx0" brushRef="#br0">248 98 0,'-25'0'16,"25"25"-1,0-1 1,0 0-1,25 1-15,-25 24 0,24-25 16,-24 25-16,25-25 16,-25 25-16,24-24 0,-24 23 15,25-23-15,-25-1 16,0 1-16</inkml:trace>
  <inkml:trace contextRef="#ctx0" brushRef="#br0" timeOffset="445">4 294 0,'0'-25'0,"0"1"15,0-1-15,0 1 16,0-1-16,24 1 16,0 24-16,1-24 0,-1 24 15,1-25-15,-1 25 16,25 0-16,-25 0 0,1-24 16,24 24-16,0 0 15,-25 0-15,25 24 0,-25-24 16,25 25-16,-24-1 0,23-24 15,-23 24-15,-1 25 16,-24-24-16,25-1 0,-25 25 16,0-25-16,0 1 15,0-1-15,-25 1 0,1-1 16,-1 0-16,1 1 0,0-1 16,-25-24-16,0 25 15,24-25-15,-23 24 0,-1-24 16,24 0-16,-24 25 0,25-25 15,24-25 1</inkml:trace>
  <inkml:trace contextRef="#ctx0" brushRef="#br0" timeOffset="1223">907 147 0,'-24'0'0,"-1"0"16,25 24-1,0 1-15,0-1 16,0 1-1,0 24-15,0-25 0,0 0 16,25 1-16,-25-1 16,0 1-16,0-1 15,0 0-15,0-48 47,0 0-31,-25-1-16,25 1 15,0-25-15,0 25 0,0-1 16,0-24-16,0 25 16,0-25-16,0 25 0,25-1 15,-25 1-15,24-1 16,1 1-16,-1 24 0,1-25 16,-1 25-16,0 0 0,1 0 15,-1 0-15,1 25 16,-1-1-16,1-24 0,-25 25 15,24-1-15,-24 1 0,0-1 16,0 0-16,0 1 16,-24-1-16,-1 1 15,25-1-15,-24-24 16,-1 25-16,1-25 0,-1 0 16,1 0-16,24-25 31,24 25-16,1 0-15,-1 0 16,25 0-16,-24 0 0,-1 0 16,25 25-16,-25-25 0,1 24 15,-25 0-15,24-24 16,-24 25-16,0-1 0,-24 1 16,-1-1-1,1-24-15,-1 0 0,1 0 16,-25 0-16,25 0 0,-1 0 15,1 0-15,-1 0 16,1-24-16,0 24 0,-1-25 16</inkml:trace>
  <inkml:trace contextRef="#ctx0" brushRef="#br0" timeOffset="1525">1640 49 0,'0'-24'15,"-24"24"-15,48 24 31,-24 1-15,0-1 0,0 25-16,0-25 0,24 1 15,-24 24-15,0 0 0,0-25 16,0 0-16,0 25 16,0-24-16,0-1 0,0 0 15</inkml:trace>
  <inkml:trace contextRef="#ctx0" brushRef="#br0" timeOffset="2141">1567 269 0,'-25'0'16,"25"-24"-16,0-1 15,25 25 1,-1-24-16,1 24 15,23 0-15,1 0 16,0 0-16,-24-25 0,23 25 16,1 0-16,0 0 0,0 0 15,0 0-15,-25 0 16,1 0-16,-1 0 0,0 0 16,-24-24-16,-24 24 31,0-24-16,-1 24-15,1 0 16,-1 0-16,1 0 0,-1 0 16,1 24-16,0-24 0,-1 24 15,1-24-15,-1 25 16,1-1-16,24 25 0,0-24 16,0-1-16,0 0 15,0 1-15,0-1 0,24 1 16,1-1-16,-1 0 15,1-24-15,23 0 0,-23 0 16,-1 0-16,25 0 0,-24-24 16,-1 0-16,0 24 15,1-25-15,-25 1 0,24-1 16,-24 1-16,0 0 0,0-1 16,0 1-16,0-1 15,0 1-15,0 48 31,0 1-15,25-1 0,-25 1-16,0-1 0,24 0 15,-24 1-15,25-1 0,-25 1 16,24-1-16,0-24 16</inkml:trace>
  <inkml:trace contextRef="#ctx0" brushRef="#br0" timeOffset="2628">2422 123 0,'0'-25'16,"-25"25"-16,1-24 15,24 48 16,0 1-31,0-1 16,24 0-16,-24 1 16,0-1-16,25 25 0,-25-24 15,0-1-15,0 25 16,24-25-16,-24 1 0,0-1 16,0 0-16,0 1 15,0-50 16,0 1-15,0 0-16,0-1 0,24 1 16,-24-1-16,25 1 0,-25 0 15,24-1-15,1 1 16,-1 24-16,1 0 0,-1 0 16,25 0-16,-25 0 15,1 24-15,-1-24 0,0 25 16,1-1-16,-1 0 0,-24 1 15,0-1 1,-24-24-16,-1 25 0,1-25 16,0 0-16,-25 0 0,24 0 15,-23 0-15,-1 0 16,24-25-16,1 25 0</inkml:trace>
  <inkml:trace contextRef="#ctx0" brushRef="#br0" timeOffset="2891">2983 0 0,'-24'0'15,"24"25"1,0-1-1,0 1-15,0-1 16,24 1-16,-24-1 16,0 0-16,25 25 15,-25-24-15,0-1 0,24 25 16,-24-25-16,0 1 16,0-1-16</inkml:trace>
  <inkml:trace contextRef="#ctx0" brushRef="#br0" timeOffset="3323">3253 269 0,'-25'0'16,"25"-24"-1,25 24 16,-1 0-15,1 0-16,-1 0 16,1 0-16,-1 0 0,25 0 15,-25 0-15,1 0 0,-1-25 16,1 25-16,-1 0 16,-24-24-16,0-1 15,0 1 1,-24 0-16,-1 24 15,1 0-15,-25 0 16,24 0-16,-23 0 0,23 0 16,1 0-16,-25 24 0,49 0 15,-25 1-15,25-1 16,0 25-16,0-24 0,25 23 16,-1-23-16,1 24 15,24-25-15,-25 0 0,25 1 16,0-25-16,0 0 0,-1 0 15,1-25-15,0 25 16,-24-24-16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33.731"/>
    </inkml:context>
    <inkml:brush xml:id="br0">
      <inkml:brushProperty name="width" value="0.05" units="cm"/>
      <inkml:brushProperty name="height" value="0.05" units="cm"/>
      <inkml:brushProperty name="color" value="#ED1C24"/>
      <inkml:brushProperty name="fitToCurve" value="1"/>
    </inkml:brush>
  </inkml:definitions>
  <inkml:trace contextRef="#ctx0" brushRef="#br0">223 134 0,'25'-24'16,"-25"-1"-1,-25 25 48,1 25-63,0-25 15,-1 0-15,1 24 0,-1-24 16,1 24-16,-1 1 16,25-1-16,-24 1 0,0-1 15,24 25-15,0-25 16,0 25-16,0-24 0,0 24 15,24-25-15,0 0 0,1 1 16,-1-1-16,25-24 16,-24 25-16,23-25 0,1 0 15,-24 0-15,24 0 16,-25 0-16,25-25 0,-25 25 16,1-24-16,-1 24 0,-24-25 15</inkml:trace>
  <inkml:trace contextRef="#ctx0" brushRef="#br0" timeOffset="581">956 232 0,'0'-25'15,"0"1"1,-24 24-16,-1-25 16,1 1-1,-1 24-15,1 0 16,0 0-16,-1 0 0,-24 0 15,25 0-15,-1 0 16,1 0-16,0 24 0,-1 1 16,1-1-1,24 1-15,-25-1 0,25 1 16,0-1-16,0 0 16,25 1-16,-1-1 15,1-24-15,-1 25 0,0-25 16,1 0-16,24 0 15,-25 0-15,25 0 0,0 0 16,-25 0-16,25 0 0,-25 24 16,1-24-16,-1 0 15,-24 25-15,25-25 0,-25 24 16,0 0-16,0 1 16,-25-1-16,1 1 15,-1-25-15,1 24 16,0-24-16,-1 0 15,-24 0-15,25 0 0,0 0 16,-1 0-16,1 0 16,-1 0-16,1-24 0,24-1 15</inkml:trace>
  <inkml:trace contextRef="#ctx0" brushRef="#br0" timeOffset="1093">1225 232 0,'0'-25'31,"24"25"0,1 0-15,-25 25 0,24-1-16,-24 1 15,24-1-15,-24 0 16,25 1-16,-25-1 0,24 1 16,-24-1-16,25 1 15,-1-25-15,-24 24 0,25 0 16,-1-24-16,0 0 15,1 0-15,-1 0 16,-24-24 0,0 0-1,0-1-15,0 1 16,0-1-16,0 1 0,0-1 16,0-23-16,0 23 15,25 1-15,-25-1 0,0 1 16,24-1-16,0 25 47,-24 25-32,0-1 1</inkml:trace>
  <inkml:trace contextRef="#ctx0" brushRef="#br0" timeOffset="1757">1933 354 0,'0'24'78,"24"1"-47,-24-1-31,0 1 16,0-1-16,0 0 16,-24 1-16,24-1 15,-24 1-15,24-1 0</inkml:trace>
  <inkml:trace contextRef="#ctx0" brushRef="#br0" timeOffset="2573">2397 158 0,'24'0'63,"-24"-24"-47,-24 24 77,24-24-77,-24 24 0,24-25 15,0 1 0,24 24-15,-24 24 15,0 1-31,0-1 16,24 0-16,-24 1 15,25 24-15,-25-25 0,0 1 16,24-1-16,-24 25 15,25-25-15,-25 1 0,0-1 16,0 1-16,0-1 16</inkml:trace>
  <inkml:trace contextRef="#ctx0" brushRef="#br0" timeOffset="2947">2299 354 0,'25'0'16,"-1"0"0,1 0-1,-1 0-15,0 24 0,1-24 16,-1 0-16,1 0 16,-1 0-16,1-24 0,23 24 15,-23 0-15,-1 0 16,1 0-16,-1 0 0,1 0 15,-1 0-15,-48 0 32</inkml:trace>
  <inkml:trace contextRef="#ctx0" brushRef="#br0" timeOffset="3263">2202 134 0,'0'-24'16,"24"24"-16,0 0 15,1-25-15,-1 25 16,1 0-16,-1 0 0,1-24 16,-1 24-16,0 0 15,1 0-15,-1 0 0,1 0 16,-1 0-16,1 0 0,-1 0 16,0 0-16,1 0 15,-1 0-15</inkml:trace>
  <inkml:trace contextRef="#ctx0" brushRef="#br0" timeOffset="3949">2763 183 0,'25'0'31,"-1"0"-15,1 0-1,-1 0-15,0 0 16,-24 24-16,25 1 16,-25-1-1,0 1-15,24-1 16,-24 0-1,0 1-15,0-50 47,0 1-31,0 0 0,25-1-16,-25 1 15,0-1-15,24 1 0,1 24 16,-25-25-16,24 1 15,0 24-15,1 0 16,-1 0-16,1 24 16,-25 1-1,24-25-15,-24 24 16,0 1-16,0-1 16,-24-24 15,24-24 0,24-1-15,1 25-16,-25-24 15,24 24-15,0 0 16,1-25-16,-1 25 16,1 0-16,-25 25 0,24-1 15,-24 1 1,0-1-16,25 1 15,-25-1-15,0 0 16,24 1-16,-24-1 0,0 1 16,24-25-1</inkml:trace>
  <inkml:trace contextRef="#ctx0" brushRef="#br0" timeOffset="4506">3398 11 0,'0'-24'15,"25"48"1,-25 0 0,24 1-16,-24-1 15,0 1-15,25-1 0,-25 25 16,24 0-16,-24-25 15,0 25-15,24 0 0,-24 0 16,0-25-16,25 25 0,-25-25 16,0 25-16,0-24 15,0-1-15,0 0 0,0 1 16,0-1-16,0-48 31,0-1-15,0 1-1,0 0-15,0-25 0,-25 24 16,25-23-16,0 23 16,0-24-16,0 25 0,-24-25 15,24 25-15,0-1 0,0 1 16,24-1-16,-24 1 16,25-1-16,-1 25 0,-24-24 15,25 24-15,-1 0 16,1 0-16,-1 0 0,0 24 15,1 1-15,-1-25 16,-24 24-16,25 1 16,-25-1-16,-25 1 15,1-1-15,-1-24 16,1 24-16,0-24 0,-1 0 16,1 0-16,-25 0 15,24 0-15,1 0 0</inkml:trace>
  <inkml:trace contextRef="#ctx0" brushRef="#br0" timeOffset="4722">3960 158 0,'0'25'0,"25"-25"15,-1 0-15,0 0 16,1 0-16,-1 0 16,1 0-16,-1 0 15,-24 24-15,-24-24 16</inkml:trace>
  <inkml:trace contextRef="#ctx0" brushRef="#br0" timeOffset="6594">516 1038 0,'0'-25'31,"-24"25"172,24-24-172,-24 24-31,-1 0 16,1 0-16,-1 0 16,1 0-16,-25 0 15,25 0-15,-1 24 0,-24-24 16,25 25-16,-25-1 16,25 1-16,-1-1 0,1 0 15,-1 25-15,25-24 0,0 23 16,0-23-16,0 24 15,25-25-15,-1 1 0,1-1 16,-1 0-16,1-24 16,-1 25-16,25-25 0,-25 0 15,1 0-15,23 0 0,-23-25 16</inkml:trace>
  <inkml:trace contextRef="#ctx0" brushRef="#br0" timeOffset="7145">883 1184 0,'-25'0'16,"25"-24"-1,0-1 16,-24 1-15,0 24 0,-1 0-16,1 0 15,-1 0 1,1 0-16,-1 24 0,1-24 16,0 25-16,-1-1 15,1 1-15,24-1 16,0 0-16,0 1 0,0-1 15,0 1-15,24-1 16,-24 1-16,25-25 0,-1 24 16,0-24-16,1 0 0,24 0 15,-25 0-15,1 0 16,-1 0-16,0-24 16,1-1-16,-1 1 15,-24-1-15,0 1 0,0-1 16,0 1-16,0-25 0,0 25 15,0-1-15,0 1 16,0 48 15,0 1-31,0-1 0,25 1 16,-25-1-16,0 0 16,24 1-16,-24-1 0,25-24 15,-25 25-15,24-25 0,0 0 16,1 0-16</inkml:trace>
  <inkml:trace contextRef="#ctx0" brushRef="#br0" timeOffset="7398">1176 989 0,'-25'-25'0,"25"1"16,0 48 31,0 1-47,0-1 15,0 1-15,25 24 0,-25-25 16,0 0-16,0 25 16,0-24-16,24 24 0,-24-25 15,0 0-15,25 1 16,-25-1-16</inkml:trace>
  <inkml:trace contextRef="#ctx0" brushRef="#br0" timeOffset="8423">1713 1184 0,'0'-24'16,"-24"-1"-1,-1 25 1,1 0-16,-1-24 16,1 24-16,0 0 15,-1 0-15,1 24 16,-1-24-16,1 0 0,24 25 15,-24-1-15,24 1 16,0-1-16,0 1 16,0-1-16,0 0 15,24 1-15,-24-1 0,24 1 16,1-25-16,-1 24 0,1-24 16,23 24-16,-23-24 15,-1 0-15,25 0 0,-24-24 16,-1 24-16,0-24 15,1-1-15,-1 1 0,-24-1 16,25 1-16,-25 0 0,0-1 16,0 1-16,0-1 15,0-24-15,0 25 16,0 0-16,-25 24 16,25 24-1,0 0 1,0 1-1,0-1-15,0 1 0,0-1 16,0 1-16,0-1 0,0 0 16,25 1-16,-1-1 15,1-24 1,-1 0-16,0 0 16,1 0-16,-1-24 15,1-1-15,-1 1 16,-24 0-1,0-1-15,0 1 0,0-1 16,0 1-16,0-1 16,0 1-16,-24 0 15,24 48 1,0 0 0,0 1-16,0-1 0,24-24 15,-24 49-15,25-49 16,-25 25-16,24-1 0,-24 0 15,24-24-15,1 25 0,-1-1 16,1-24 0,-1 0-16,1-24 15,-1-1 1,-24 1-16,24 0 0,-24-1 16,0 1-16,0-1 0,0-24 15,0 1-15,0 23 16,-24-24-16,24 25 0,0-25 15,-24 25-15,24-1 0,0 50 32,0-1-17,0 0-15,0 1 16,0 24-16,0-25 0,24 25 16,-24 0-16,0 0 0,24-25 15,-24 25-15,25-25 16,-25 1-16,24-1 0,1 1 15,-25-1-15,24-24 16</inkml:trace>
  <inkml:trace contextRef="#ctx0" brushRef="#br0" timeOffset="9618">2324 1209 0,'-25'0'16,"25"-25"-1,25 25 17,-25-24-32,24 24 15,1 0-15,-1 0 16,0 0-16,25-25 0,-24 25 16,-1 0-16,25 0 15,-25-24-15,1 24 0,24 0 16,-25-24-16,1 24 15,-1 0-15,0-25 16,1 25-16,-25-24 16,0-1 15,-25 25-15,1 0-16,0 0 15,-1 0-15,1 0 0,24 25 16,-25-25-16,1 24 15,24 1-15,-25-1 16,25 0-16,0 1 16,0 24-16,0-25 0,0 0 15,0 1-15,0-1 0,0 1 16,25-1-16,-1 1 16,1-1-16,-1-24 15,1 0 1,-1-24-16,0 24 0,1-25 15,-1 1-15,-24-1 16,25 1-16,-25-25 16,0 25-16,0-1 0,0 1 15,0-1-15,0 1 16,0 0-16,0 48 16,0 0-1,0 1 1,0-1-16,0 1 0,0-1 15,0 0-15,24 1 16,-24-1-16,24 1 0,1-1 16,-1-24-16,1 0 15,-1 0-15,1 0 16,-1 0-16,0-24 0,-24-1 16,25 1-16,-1-1 0,-24-23 15,0 23-15,0-24 16,0 1-16,0-1 0,0 0 15,-24 24-15,24-23 16,-25 23-16,25 1 0,-24 24 16,24 24-1,0 1 1,0 23-16,0-23 0,24 24 16,-24 0-16,25-1 15,-25 1-15,24-24 0,1 23 16,-25-23-16,24 24 15,1-25-15,-1 1 16,0-25-16,-24-25 31,0 1-31,-24-1 0,24 1 16,-24-1-16,-1 1 0,25 0 16,-24 24-16,-1-25 15,25 1-15,-24 24 16,48 0-1,1-25 1,-1 25-16,1 0 0,-1 0 16,0 0-16,1-24 15,-1 24-15,1 0 0,-1 0 16,1-24 0,-1 24-1,-24-25-15,24 50 31,-24-1-31,0 0 16,0 1 0,0 24-16,25-25 0,-25 0 15,0 1-15,0-1 0,24 1 16,-24-1-16,25 1 16</inkml:trace>
  <inkml:trace contextRef="#ctx0" brushRef="#br0" timeOffset="9786">3447 916 0,'-24'-25'16,"-1"1"-16,25 48 31,25 1-15,-1-1-1</inkml:trace>
  <inkml:trace contextRef="#ctx0" brushRef="#br0" timeOffset="10583">3691 1038 0,'0'24'31,"-24"-24"-15,24 25-16,-24-1 16,24 0-16,0 1 0,0-1 15,0 25-15,0-25 16,0 1-16,24 24 0,0-25 16,1 1-16,-1-25 15,1 24-15,-1-24 0,1 0 16,23 0-16,-23 0 15,-1-24-15,1 24 0,-1-25 16,-24 1-16,0-25 0,0 24 16,0 1-16,-24-25 15,24 0-15,-25 25 0,1 0 16,-1-1-16,1 1 0,0-1 16,-1 25-16,1 0 15,-1 25-15,25-1 16,0 1-16,0-1 15,0 0-15,25 1 0,-25-1 16,24 25-16,-24-25 0,25-24 16,-25 25-16,24-25 15,0 24-15,1-24 16,-1-24 0,1-1-16,-25 1 15,0 0-15,0-1 0,0 1 16,24-1-16,-24-23 15,0 23-15,25 1 16,-1 24 0,0 0-16,-24 24 0,25 1 15,-25-1-15,24 0 0,-24 25 16,25-24-16,-25-1 16,0 25-16,24-25 0,-24 1 15,0-1-15,0-48 47,0-1-47,0 1 16,0-25-16,0 25 0,25-25 15,-25 0-15,0 25 16,24-1-16,-24 1 0,24-1 16,1 25-16,-1 25 15,1-1-15,-25 1 16,24 23-16,-24-23 0,24 24 15,-24-1-15,25 1 0,-25 0 16,24-24-16,-24-1 16,0 0-16,25 1 0,-25-1 15</inkml:trace>
  <inkml:trace contextRef="#ctx0" brushRef="#br0" timeOffset="10879">4449 1013 0,'-25'-24'0,"1"24"15,24-25 1,24 25 15,1 25-15,-25-1-16,24 1 15,0-1-15,1 1 0,-1 23 16,1-23-16,-1 24 0,1-25 16,-1 25-16,0-25 15,1 25-15,-1-24 0,1-1 16,-1 0-16,-24-48 31</inkml:trace>
  <inkml:trace contextRef="#ctx0" brushRef="#br0" timeOffset="11178">4766 989 0,'0'24'62,"0"1"-62,0-1 16,0 1-16,0-1 16,-24 25-16,24-25 0,0 25 15,0 0-15,0 0 0,0-25 16,24 25-16,-24 0 16,0-25-16,0 1 0,25-1 15,-25 1-15,0-1 16,0-48-1,0-1 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01.582"/>
    </inkml:context>
    <inkml:brush xml:id="br0">
      <inkml:brushProperty name="width" value="0.05" units="cm"/>
      <inkml:brushProperty name="height" value="0.05" units="cm"/>
      <inkml:brushProperty name="color" value="#ED1C24"/>
      <inkml:brushProperty name="fitToCurve" value="1"/>
    </inkml:brush>
  </inkml:definitions>
  <inkml:trace contextRef="#ctx0" brushRef="#br0">27 51 0,'-24'0'32,"24"-24"46,24 24-63,1 0 17,-1 0-17,1 0 1,-1 0 0,1 0-16,-25-25 0,24 25 15,0 0-15,1 0 0,-1 0 16,1 0-16,-1 0 15,0 25-15,1-25 0,-1 0 16,1 0-16,-1 0 16,1 24-16,-1-24 15,0 0-15,1 0 16,-25 25-16,24-25 0,-24 24 16,25-24-16,-25 25 15,24-1 1,-24 0-16,0 1 15,0-1-15,25-24 16,-25 25-16,0-1 16,24-24-1,-24 25 1,0-1 0,0 0-16,0 1 15,0-1-15,0 1 16,0-1-16,0 0 15,0 1-15,0-1 16,0 1-16,0-1 16,0 1-16,0-1 15,-24 0 1,24 1-16,-25-1 16,25 1-1,-24-1-15,-1 1 16,25-1-16,-24-24 15,24 24-15,-25-24 16,25 25-16,-24-1 0,0 1 16,-1-1-1,25 1 1,-24-25-16,24 24 0,-25-24 16,25 24-16,-24-24 15,24 25-15,-25-1 16,25 1-1,0-1 1,0 1 0,0-1-1,0 0 1,0 1 15,25-1-31,-1 1 31,1-25-15,-1 0 0,1 24-16,-1-24 15,0 0-15,25 0 16,-24 0 0,-1 0-16,1 0 15,-1 0-15,0 0 16,1 0-1,-1 0 1,1 0 0,-25-24-1,24 24 1,-48 0 62,-1 0-62,1 0-1,-1 24 1,1-24 0,0 0-16,-1 24 31,1-24-16,24 25 1,-25-1 0,25 1-1,0-1 1,0 1 15,0-1 0,25-24-15,-25 24 0,0 1-1,24-25-15,-24 24 16,25-24 0,-25 25-16,24-25 15,-24 24-15,24-24 16,-24 25-16,25-25 0,-25 24 15,24-24-15,-24 24 16,25-24-16,-25 25 0,24-25 16,0 24-16,-24 1 15,25-1-15,-1 0 16,1 1-16,-25-1 0,24 1 16,1-1-16,-1 1 15,-24-1-15,0 0 16,24 1-1,-24-1 1,0 1-16,0-1 16,0 1-1,0-1-15,0 0 16,0 1 0,0-1-16,0 1 15,0-1-15,0 1 16,0-1-16,0 0 15,0 1-15,0-1 16,0 1 0,0-1-16,0 1 15,0-1 1,-24-24-16,24 24 16,-24-24-16,24 25 15,-25-25 1,25 24-16,-24-24 0,-1 0 15,25 25-15,-24-25 0,-1 0 16,25 24-16,-24-24 16,0 0-16,-1 24 15,1-24 1,-1 0-16,1 0 16,24 25-1,-24-25-15,-1 0 16,25 24-1,-24-24 1,48 0 15,1-24-15</inkml:trace>
  <inkml:trace contextRef="#ctx0" brushRef="#br0" timeOffset="1434">736 1224 0,'-25'0'15,"50"0"48,-1 0-63,0 0 15,1 0-15,-1 0 0,25 0 16,0-25-16,0 25 16,0 0-16,24 0 0,-24 0 15,24 0-15,0 0 16,-24 0-16,25 0 0,-26 0 15,26 0-15,-26 0 0,1-24 16,-24 24-16,24 0 16,-25 0-16,0 0 0,1 0 15,-25-25-15,24 25 16,-24-24 0,-24 24 15,-1 0-16</inkml:trace>
  <inkml:trace contextRef="#ctx0" brushRef="#br0" timeOffset="1891">1615 931 0,'24'0'46,"1"24"-46,-1-24 16,1 0-16,-1 0 0,25 24 16,0-24-16,-25 0 15,25 25-15,0-25 0,-25 24 16,1-24-16,-1 0 0,1 25 16,-1-25-16,-24 24 15,24-24-15,-24 24 16,-24 1-1,24-1-15,-24-24 0,-1 25 16,1-1-16,-1-24 0,1 25 16,-25-1-16,25-24 15,-25 24-15,24 1 0,1-25 16,-1 24-16,1-24 16,0 0-16</inkml:trace>
  <inkml:trace contextRef="#ctx0" brushRef="#br0" timeOffset="2876">1078 467 0,'0'24'31,"-25"0"-15,25 1-16,0-1 0,0 1 15,0-1-15,0 0 16,-24 1-16,24-1 0,0 1 16,0-1-16,0 1 15,0-1-15,0 0 0,0 1 16,0-1-16,0 1 16,0-1 15,0-48-16,0-1 1,0 1 0,24-1-1,-24 1-15,0 0 16,25-1 0,-25 1-16,24 24 0,-24-25 15,24 1-15,1 24 0,-1-25 16,1 25-16,-1 0 15,1-24-15,-1 24 0,0 0 16,1 24 0,-1-24-16,1 25 15,-25-1-15,24-24 16,-24 25-16,0-1 0,0 1 16,-24-1-16,24 0 15,-25-24-15,1 25 16,-1-25-16,1 24 0,0-24 15,-25 25-15,24-25 0,1 0 16,-1 0-16,1 0 16,0 0-16,-1 0 0,1 0 15,24-25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6/5/2023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6/5/2023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6/5/2023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6/5/2023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6/5/2023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6/5/2023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tools.hana.ondemand.com/#hanatools" TargetMode="External"/><Relationship Id="rId2" Type="http://schemas.openxmlformats.org/officeDocument/2006/relationships/image" Target="../media/image3.png"/><Relationship Id="rId1" Type="http://schemas.openxmlformats.org/officeDocument/2006/relationships/slideLayout" Target="../slideLayouts/slideLayout19.xml"/><Relationship Id="rId5" Type="http://schemas.openxmlformats.org/officeDocument/2006/relationships/hyperlink" Target="https://tools.hana.ondemand.com/additional/xsahaa-release-1.6.1-release.zip.sha1" TargetMode="External"/><Relationship Id="rId4" Type="http://schemas.openxmlformats.org/officeDocument/2006/relationships/hyperlink" Target="https://tools.hana.ondemand.com/additional/xsahaa-release-1.6.1-release.zi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0.emf"/><Relationship Id="rId26" Type="http://schemas.openxmlformats.org/officeDocument/2006/relationships/image" Target="../media/image14.emf"/><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8.emf"/><Relationship Id="rId42" Type="http://schemas.openxmlformats.org/officeDocument/2006/relationships/image" Target="../media/image22.emf"/><Relationship Id="rId47" Type="http://schemas.openxmlformats.org/officeDocument/2006/relationships/customXml" Target="../ink/ink23.xml"/><Relationship Id="rId50" Type="http://schemas.openxmlformats.org/officeDocument/2006/relationships/image" Target="../media/image26.emf"/><Relationship Id="rId7" Type="http://schemas.openxmlformats.org/officeDocument/2006/relationships/customXml" Target="../ink/ink3.xml"/><Relationship Id="rId2" Type="http://schemas.openxmlformats.org/officeDocument/2006/relationships/image" Target="../media/image3.png"/><Relationship Id="rId16" Type="http://schemas.openxmlformats.org/officeDocument/2006/relationships/image" Target="../media/image9.emf"/><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13.emf"/><Relationship Id="rId32" Type="http://schemas.openxmlformats.org/officeDocument/2006/relationships/image" Target="../media/image17.emf"/><Relationship Id="rId37" Type="http://schemas.openxmlformats.org/officeDocument/2006/relationships/customXml" Target="../ink/ink18.xml"/><Relationship Id="rId40" Type="http://schemas.openxmlformats.org/officeDocument/2006/relationships/image" Target="../media/image21.emf"/><Relationship Id="rId45" Type="http://schemas.openxmlformats.org/officeDocument/2006/relationships/customXml" Target="../ink/ink22.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5.emf"/><Relationship Id="rId36" Type="http://schemas.openxmlformats.org/officeDocument/2006/relationships/image" Target="../media/image19.emf"/><Relationship Id="rId49" Type="http://schemas.openxmlformats.org/officeDocument/2006/relationships/customXml" Target="../ink/ink24.xml"/><Relationship Id="rId10" Type="http://schemas.openxmlformats.org/officeDocument/2006/relationships/image" Target="../media/image6.emf"/><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3.emf"/><Relationship Id="rId4" Type="http://schemas.openxmlformats.org/officeDocument/2006/relationships/image" Target="../media/image3.emf"/><Relationship Id="rId9" Type="http://schemas.openxmlformats.org/officeDocument/2006/relationships/customXml" Target="../ink/ink4.xml"/><Relationship Id="rId14" Type="http://schemas.openxmlformats.org/officeDocument/2006/relationships/image" Target="../media/image8.emf"/><Relationship Id="rId22" Type="http://schemas.openxmlformats.org/officeDocument/2006/relationships/image" Target="../media/image12.emf"/><Relationship Id="rId27" Type="http://schemas.openxmlformats.org/officeDocument/2006/relationships/customXml" Target="../ink/ink13.xml"/><Relationship Id="rId30" Type="http://schemas.openxmlformats.org/officeDocument/2006/relationships/image" Target="../media/image16.emf"/><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25.emf"/><Relationship Id="rId8" Type="http://schemas.openxmlformats.org/officeDocument/2006/relationships/image" Target="../media/image5.emf"/><Relationship Id="rId3" Type="http://schemas.openxmlformats.org/officeDocument/2006/relationships/customXml" Target="../ink/ink1.xml"/><Relationship Id="rId12" Type="http://schemas.openxmlformats.org/officeDocument/2006/relationships/image" Target="../media/image7.emf"/><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0.emf"/><Relationship Id="rId46" Type="http://schemas.openxmlformats.org/officeDocument/2006/relationships/image" Target="../media/image24.emf"/><Relationship Id="rId20" Type="http://schemas.openxmlformats.org/officeDocument/2006/relationships/image" Target="../media/image11.emf"/><Relationship Id="rId41" Type="http://schemas.openxmlformats.org/officeDocument/2006/relationships/customXml" Target="../ink/ink20.xml"/><Relationship Id="rId1" Type="http://schemas.openxmlformats.org/officeDocument/2006/relationships/slideLayout" Target="../slideLayouts/slideLayout19.xml"/><Relationship Id="rId6"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hyperlink" Target="https://yeoman.io/generators/" TargetMode="External"/><Relationship Id="rId2" Type="http://schemas.openxmlformats.org/officeDocument/2006/relationships/image" Target="../media/image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Anubhav </a:t>
            </a:r>
            <a:r>
              <a:rPr lang="en-US" sz="3600" spc="-150" dirty="0" err="1">
                <a:solidFill>
                  <a:schemeClr val="bg1"/>
                </a:solidFill>
              </a:rPr>
              <a:t>Oberoy</a:t>
            </a:r>
            <a:endParaRPr lang="en-US" sz="3600" spc="-150" dirty="0">
              <a:solidFill>
                <a:schemeClr val="bg1"/>
              </a:solidFill>
            </a:endParaRPr>
          </a:p>
          <a:p>
            <a:r>
              <a:rPr lang="en-US" sz="3600" spc="-150" dirty="0">
                <a:solidFill>
                  <a:schemeClr val="bg1"/>
                </a:solidFill>
              </a:rPr>
              <a:t>Day 10</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Continue….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5593BC0C-42CB-4815-9644-B6CC061DDE68}"/>
              </a:ext>
            </a:extLst>
          </p:cNvPr>
          <p:cNvSpPr txBox="1"/>
          <p:nvPr/>
        </p:nvSpPr>
        <p:spPr>
          <a:xfrm>
            <a:off x="152400" y="881174"/>
            <a:ext cx="11963400" cy="5262979"/>
          </a:xfrm>
          <a:prstGeom prst="rect">
            <a:avLst/>
          </a:prstGeom>
          <a:noFill/>
        </p:spPr>
        <p:txBody>
          <a:bodyPr wrap="square" rtlCol="0">
            <a:spAutoFit/>
          </a:bodyPr>
          <a:lstStyle/>
          <a:p>
            <a:pPr marL="342900" indent="-342900" defTabSz="1218987">
              <a:buFontTx/>
              <a:buChar char="-"/>
            </a:pPr>
            <a:r>
              <a:rPr lang="en-US" sz="2400" dirty="0">
                <a:solidFill>
                  <a:prstClr val="black"/>
                </a:solidFill>
                <a:latin typeface="Calibri"/>
              </a:rPr>
              <a:t>Go to </a:t>
            </a:r>
            <a:r>
              <a:rPr lang="en-US" sz="2400" dirty="0">
                <a:solidFill>
                  <a:prstClr val="black"/>
                </a:solidFill>
                <a:latin typeface="Calibri"/>
                <a:hlinkClick r:id="rId3"/>
              </a:rPr>
              <a:t>sap tools for </a:t>
            </a:r>
            <a:r>
              <a:rPr lang="en-US" sz="2400" dirty="0" err="1">
                <a:solidFill>
                  <a:prstClr val="black"/>
                </a:solidFill>
                <a:latin typeface="Calibri"/>
                <a:hlinkClick r:id="rId3"/>
              </a:rPr>
              <a:t>hana</a:t>
            </a:r>
            <a:r>
              <a:rPr lang="en-US" sz="2400" dirty="0">
                <a:solidFill>
                  <a:prstClr val="black"/>
                </a:solidFill>
                <a:latin typeface="Calibri"/>
              </a:rPr>
              <a:t> and download the </a:t>
            </a:r>
            <a:r>
              <a:rPr lang="en-US" sz="2400" dirty="0">
                <a:solidFill>
                  <a:prstClr val="black"/>
                </a:solidFill>
                <a:latin typeface="Arial" panose="020B0604020202020204" pitchFamily="34" charset="0"/>
                <a:hlinkClick r:id="rId4"/>
              </a:rPr>
              <a:t>xsahaa-release-1.6.1-release.zip</a:t>
            </a:r>
            <a:r>
              <a:rPr lang="en-US" sz="2400" dirty="0">
                <a:solidFill>
                  <a:srgbClr val="000000"/>
                </a:solidFill>
                <a:latin typeface="Arial" panose="020B0604020202020204" pitchFamily="34" charset="0"/>
              </a:rPr>
              <a:t> (</a:t>
            </a:r>
            <a:r>
              <a:rPr lang="en-US" sz="2400" dirty="0">
                <a:solidFill>
                  <a:prstClr val="black"/>
                </a:solidFill>
                <a:latin typeface="Arial" panose="020B0604020202020204" pitchFamily="34" charset="0"/>
                <a:hlinkClick r:id="rId5"/>
              </a:rPr>
              <a:t>sha1</a:t>
            </a:r>
            <a:r>
              <a:rPr lang="en-US" sz="2400" dirty="0">
                <a:solidFill>
                  <a:srgbClr val="000000"/>
                </a:solidFill>
                <a:latin typeface="Arial" panose="020B0604020202020204" pitchFamily="34" charset="0"/>
              </a:rPr>
              <a:t>)</a:t>
            </a:r>
          </a:p>
          <a:p>
            <a:pPr marL="342900" indent="-342900" defTabSz="1218987">
              <a:buFontTx/>
              <a:buChar char="-"/>
            </a:pPr>
            <a:r>
              <a:rPr lang="en-US" sz="2400" dirty="0">
                <a:solidFill>
                  <a:srgbClr val="000000"/>
                </a:solidFill>
                <a:latin typeface="Arial" panose="020B0604020202020204" pitchFamily="34" charset="0"/>
              </a:rPr>
              <a:t>Extract in computer and upload the war file to the folder</a:t>
            </a:r>
          </a:p>
          <a:p>
            <a:pPr marL="342900" indent="-342900" defTabSz="1218987">
              <a:buFontTx/>
              <a:buChar char="-"/>
            </a:pPr>
            <a:r>
              <a:rPr lang="en-US" sz="2400" dirty="0">
                <a:solidFill>
                  <a:srgbClr val="000000"/>
                </a:solidFill>
                <a:latin typeface="Arial" panose="020B0604020202020204" pitchFamily="34" charset="0"/>
              </a:rPr>
              <a:t>Right click to </a:t>
            </a:r>
            <a:r>
              <a:rPr lang="en-US" sz="2400" dirty="0" err="1">
                <a:solidFill>
                  <a:srgbClr val="000000"/>
                </a:solidFill>
                <a:latin typeface="Arial" panose="020B0604020202020204" pitchFamily="34" charset="0"/>
              </a:rPr>
              <a:t>mta.yml</a:t>
            </a:r>
            <a:r>
              <a:rPr lang="en-US" sz="2400" dirty="0">
                <a:solidFill>
                  <a:srgbClr val="000000"/>
                </a:solidFill>
                <a:latin typeface="Arial" panose="020B0604020202020204" pitchFamily="34" charset="0"/>
              </a:rPr>
              <a:t> file in the adaptor project and click Build MTA</a:t>
            </a:r>
          </a:p>
          <a:p>
            <a:pPr marL="342900" indent="-342900" defTabSz="1218987">
              <a:buFontTx/>
              <a:buChar char="-"/>
            </a:pPr>
            <a:r>
              <a:rPr lang="en-US" sz="2400" dirty="0">
                <a:solidFill>
                  <a:srgbClr val="000000"/>
                </a:solidFill>
                <a:latin typeface="Arial" panose="020B0604020202020204" pitchFamily="34" charset="0"/>
              </a:rPr>
              <a:t>If the build is success we see an </a:t>
            </a:r>
            <a:r>
              <a:rPr lang="en-US" sz="2400" dirty="0" err="1">
                <a:solidFill>
                  <a:srgbClr val="000000"/>
                </a:solidFill>
                <a:latin typeface="Arial" panose="020B0604020202020204" pitchFamily="34" charset="0"/>
              </a:rPr>
              <a:t>mta_archieve</a:t>
            </a:r>
            <a:r>
              <a:rPr lang="en-US" sz="2400" dirty="0">
                <a:solidFill>
                  <a:srgbClr val="000000"/>
                </a:solidFill>
                <a:latin typeface="Arial" panose="020B0604020202020204" pitchFamily="34" charset="0"/>
              </a:rPr>
              <a:t> with </a:t>
            </a:r>
            <a:r>
              <a:rPr lang="en-US" sz="2400" dirty="0" err="1">
                <a:solidFill>
                  <a:srgbClr val="000000"/>
                </a:solidFill>
                <a:latin typeface="Arial" panose="020B0604020202020204" pitchFamily="34" charset="0"/>
              </a:rPr>
              <a:t>mtar</a:t>
            </a:r>
            <a:r>
              <a:rPr lang="en-US" sz="2400" dirty="0">
                <a:solidFill>
                  <a:srgbClr val="000000"/>
                </a:solidFill>
                <a:latin typeface="Arial" panose="020B0604020202020204" pitchFamily="34" charset="0"/>
              </a:rPr>
              <a:t> extension.</a:t>
            </a:r>
          </a:p>
          <a:p>
            <a:pPr marL="342900" indent="-342900" defTabSz="1218987">
              <a:buFontTx/>
              <a:buChar char="-"/>
            </a:pPr>
            <a:r>
              <a:rPr lang="en-US" sz="2400" dirty="0">
                <a:solidFill>
                  <a:srgbClr val="000000"/>
                </a:solidFill>
                <a:latin typeface="Arial" panose="020B0604020202020204" pitchFamily="34" charset="0"/>
              </a:rPr>
              <a:t>Right click on MTAR file generated by system and say deploy to CF</a:t>
            </a:r>
          </a:p>
          <a:p>
            <a:pPr marL="342900" indent="-342900" defTabSz="1218987">
              <a:buFontTx/>
              <a:buChar char="-"/>
            </a:pPr>
            <a:r>
              <a:rPr lang="en-US" sz="2400" dirty="0">
                <a:solidFill>
                  <a:srgbClr val="000000"/>
                </a:solidFill>
                <a:latin typeface="Arial" panose="020B0604020202020204" pitchFamily="34" charset="0"/>
              </a:rPr>
              <a:t>Go to CF and Applications inside your dev space</a:t>
            </a:r>
          </a:p>
          <a:p>
            <a:pPr marL="342900" indent="-342900" defTabSz="1218987">
              <a:buFontTx/>
              <a:buChar char="-"/>
            </a:pPr>
            <a:r>
              <a:rPr lang="en-US" sz="2400" dirty="0">
                <a:solidFill>
                  <a:srgbClr val="000000"/>
                </a:solidFill>
                <a:latin typeface="Arial" panose="020B0604020202020204" pitchFamily="34" charset="0"/>
              </a:rPr>
              <a:t>Ideally an app with same name must be up and running</a:t>
            </a:r>
          </a:p>
          <a:p>
            <a:pPr marL="342900" indent="-342900" defTabSz="1218987">
              <a:buFontTx/>
              <a:buChar char="-"/>
            </a:pPr>
            <a:r>
              <a:rPr lang="en-US" sz="2400" dirty="0">
                <a:solidFill>
                  <a:prstClr val="black"/>
                </a:solidFill>
                <a:latin typeface="Calibri"/>
              </a:rPr>
              <a:t>Once the app is deployed, we need to grant auth to our user to access this app</a:t>
            </a:r>
          </a:p>
          <a:p>
            <a:pPr marL="342900" indent="-342900" defTabSz="1218987">
              <a:buFontTx/>
              <a:buChar char="-"/>
            </a:pPr>
            <a:r>
              <a:rPr lang="en-US" sz="2400" dirty="0">
                <a:solidFill>
                  <a:prstClr val="black"/>
                </a:solidFill>
                <a:latin typeface="Calibri"/>
              </a:rPr>
              <a:t>Go to role collection in our trial a/c search for </a:t>
            </a:r>
            <a:r>
              <a:rPr lang="en-US" sz="2400" dirty="0" err="1">
                <a:solidFill>
                  <a:prstClr val="black"/>
                </a:solidFill>
                <a:latin typeface="Calibri"/>
              </a:rPr>
              <a:t>app_Viewer</a:t>
            </a:r>
            <a:r>
              <a:rPr lang="en-US" sz="2400" dirty="0">
                <a:solidFill>
                  <a:prstClr val="black"/>
                </a:solidFill>
                <a:latin typeface="Calibri"/>
              </a:rPr>
              <a:t> role collection</a:t>
            </a:r>
          </a:p>
          <a:p>
            <a:pPr marL="342900" indent="-342900" defTabSz="1218987">
              <a:buFontTx/>
              <a:buChar char="-"/>
            </a:pPr>
            <a:r>
              <a:rPr lang="en-US" sz="2400" dirty="0">
                <a:solidFill>
                  <a:prstClr val="black"/>
                </a:solidFill>
                <a:latin typeface="Calibri"/>
              </a:rPr>
              <a:t>Click and edit and assign to your email id and Save</a:t>
            </a:r>
          </a:p>
          <a:p>
            <a:pPr marL="342900" indent="-342900" defTabSz="1218987">
              <a:buFontTx/>
              <a:buChar char="-"/>
            </a:pPr>
            <a:r>
              <a:rPr lang="en-US" sz="2400" dirty="0">
                <a:solidFill>
                  <a:prstClr val="black"/>
                </a:solidFill>
                <a:latin typeface="Calibri"/>
              </a:rPr>
              <a:t>Test the adaptor service by adding /sap/</a:t>
            </a:r>
            <a:r>
              <a:rPr lang="en-US" sz="2400" dirty="0" err="1">
                <a:solidFill>
                  <a:prstClr val="black"/>
                </a:solidFill>
                <a:latin typeface="Calibri"/>
              </a:rPr>
              <a:t>bc</a:t>
            </a:r>
            <a:r>
              <a:rPr lang="en-US" sz="2400" dirty="0">
                <a:solidFill>
                  <a:prstClr val="black"/>
                </a:solidFill>
                <a:latin typeface="Calibri"/>
              </a:rPr>
              <a:t>/</a:t>
            </a:r>
            <a:r>
              <a:rPr lang="en-US" sz="2400" dirty="0" err="1">
                <a:solidFill>
                  <a:prstClr val="black"/>
                </a:solidFill>
                <a:latin typeface="Calibri"/>
              </a:rPr>
              <a:t>ina</a:t>
            </a:r>
            <a:r>
              <a:rPr lang="en-US" sz="2400" dirty="0">
                <a:solidFill>
                  <a:prstClr val="black"/>
                </a:solidFill>
                <a:latin typeface="Calibri"/>
              </a:rPr>
              <a:t>/service/v2/</a:t>
            </a:r>
            <a:r>
              <a:rPr lang="en-US" sz="2400" dirty="0" err="1">
                <a:solidFill>
                  <a:prstClr val="black"/>
                </a:solidFill>
                <a:latin typeface="Calibri"/>
              </a:rPr>
              <a:t>HeartBeat</a:t>
            </a:r>
            <a:endParaRPr lang="en-US" sz="2400" dirty="0">
              <a:solidFill>
                <a:prstClr val="black"/>
              </a:solidFill>
              <a:latin typeface="Calibri"/>
            </a:endParaRPr>
          </a:p>
          <a:p>
            <a:pPr defTabSz="1218987"/>
            <a:r>
              <a:rPr lang="en-US" sz="2400" dirty="0">
                <a:solidFill>
                  <a:prstClr val="black"/>
                </a:solidFill>
                <a:latin typeface="Calibri"/>
              </a:rPr>
              <a:t>3. SAC Live Connection</a:t>
            </a:r>
          </a:p>
          <a:p>
            <a:pPr defTabSz="1218987"/>
            <a:r>
              <a:rPr lang="en-US" sz="2400" dirty="0">
                <a:solidFill>
                  <a:prstClr val="black"/>
                </a:solidFill>
                <a:latin typeface="Calibri"/>
              </a:rPr>
              <a:t>Add live data connection with HANA of Direct Type</a:t>
            </a:r>
          </a:p>
          <a:p>
            <a:pPr defTabSz="1218987"/>
            <a:r>
              <a:rPr lang="en-US" sz="2400" dirty="0">
                <a:solidFill>
                  <a:prstClr val="black"/>
                </a:solidFill>
                <a:latin typeface="Calibri"/>
              </a:rPr>
              <a:t>Provide Adaptor URL and enter CF </a:t>
            </a:r>
            <a:r>
              <a:rPr lang="en-US" sz="2400">
                <a:solidFill>
                  <a:prstClr val="black"/>
                </a:solidFill>
                <a:latin typeface="Calibri"/>
              </a:rPr>
              <a:t>credentials.</a:t>
            </a:r>
            <a:endParaRPr lang="en-US" sz="2400" dirty="0">
              <a:solidFill>
                <a:prstClr val="black"/>
              </a:solidFill>
              <a:latin typeface="Calibri"/>
            </a:endParaRPr>
          </a:p>
        </p:txBody>
      </p:sp>
    </p:spTree>
    <p:extLst>
      <p:ext uri="{BB962C8B-B14F-4D97-AF65-F5344CB8AC3E}">
        <p14:creationId xmlns:p14="http://schemas.microsoft.com/office/powerpoint/2010/main" val="110895678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207328" y="2498209"/>
            <a:ext cx="6174508" cy="1323439"/>
          </a:xfrm>
          <a:prstGeom prst="rect">
            <a:avLst/>
          </a:prstGeom>
          <a:noFill/>
        </p:spPr>
        <p:txBody>
          <a:bodyPr wrap="square">
            <a:spAutoFit/>
          </a:bodyPr>
          <a:lstStyle/>
          <a:p>
            <a:r>
              <a:rPr lang="en-US" sz="8000" b="1" dirty="0"/>
              <a:t>End of Day 10</a:t>
            </a:r>
          </a:p>
        </p:txBody>
      </p:sp>
    </p:spTree>
    <p:extLst>
      <p:ext uri="{BB962C8B-B14F-4D97-AF65-F5344CB8AC3E}">
        <p14:creationId xmlns:p14="http://schemas.microsoft.com/office/powerpoint/2010/main" val="3867772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a:t>
            </a:r>
            <a:r>
              <a:rPr kumimoji="0" lang="en-US" sz="3600" b="0" i="0" u="none" strike="noStrike" kern="1200" cap="none" spc="-150" normalizeH="0" baseline="0" noProof="0" dirty="0" err="1">
                <a:ln>
                  <a:noFill/>
                </a:ln>
                <a:solidFill>
                  <a:prstClr val="white"/>
                </a:solidFill>
                <a:effectLst/>
                <a:uLnTx/>
                <a:uFillTx/>
                <a:latin typeface="Calibri" panose="020F0502020204030204"/>
                <a:ea typeface="+mn-ea"/>
                <a:cs typeface="+mn-cs"/>
              </a:rPr>
              <a:t>Oberoy</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anubhav.abap@gmail.com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10</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Integration Basics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prstClr val="black"/>
                </a:solidFill>
                <a:latin typeface="Calibri" panose="020F0502020204030204"/>
              </a:rPr>
              <a:t>SAP Cloud Connector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SAP HANA Integration</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7C22AA-A72E-4A03-837E-F078437EE38E}"/>
              </a:ext>
            </a:extLst>
          </p:cNvPr>
          <p:cNvSpPr txBox="1"/>
          <p:nvPr/>
        </p:nvSpPr>
        <p:spPr>
          <a:xfrm>
            <a:off x="228600" y="342900"/>
            <a:ext cx="11563350" cy="1477328"/>
          </a:xfrm>
          <a:prstGeom prst="rect">
            <a:avLst/>
          </a:prstGeom>
          <a:noFill/>
        </p:spPr>
        <p:txBody>
          <a:bodyPr wrap="square" rtlCol="0">
            <a:spAutoFit/>
          </a:bodyPr>
          <a:lstStyle/>
          <a:p>
            <a:r>
              <a:rPr lang="en-US" b="1" dirty="0"/>
              <a:t>Why integration?</a:t>
            </a:r>
          </a:p>
          <a:p>
            <a:endParaRPr lang="en-US" b="1" dirty="0"/>
          </a:p>
          <a:p>
            <a:r>
              <a:rPr lang="en-US" dirty="0"/>
              <a:t>Most of the time, our data is not available in excel. It is stored inside a system.</a:t>
            </a:r>
          </a:p>
          <a:p>
            <a:r>
              <a:rPr lang="en-US" dirty="0"/>
              <a:t>e.g. HANA (Database), BW, S/4HANA, BPC, other…</a:t>
            </a:r>
          </a:p>
          <a:p>
            <a:endParaRPr lang="en-US" dirty="0"/>
          </a:p>
        </p:txBody>
      </p:sp>
      <p:sp>
        <p:nvSpPr>
          <p:cNvPr id="3" name="Rectangle 2">
            <a:extLst>
              <a:ext uri="{FF2B5EF4-FFF2-40B4-BE49-F238E27FC236}">
                <a16:creationId xmlns:a16="http://schemas.microsoft.com/office/drawing/2014/main" id="{FDDB7290-01C3-4E7E-9C78-98F5B2C4C4BB}"/>
              </a:ext>
            </a:extLst>
          </p:cNvPr>
          <p:cNvSpPr/>
          <p:nvPr/>
        </p:nvSpPr>
        <p:spPr>
          <a:xfrm>
            <a:off x="1790700" y="1820228"/>
            <a:ext cx="2619375" cy="134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Analytics cloud</a:t>
            </a:r>
          </a:p>
        </p:txBody>
      </p:sp>
      <p:sp>
        <p:nvSpPr>
          <p:cNvPr id="4" name="Rectangle 3">
            <a:extLst>
              <a:ext uri="{FF2B5EF4-FFF2-40B4-BE49-F238E27FC236}">
                <a16:creationId xmlns:a16="http://schemas.microsoft.com/office/drawing/2014/main" id="{EDCE30A1-F8C8-44E5-9DFC-EBE8C89FF7E5}"/>
              </a:ext>
            </a:extLst>
          </p:cNvPr>
          <p:cNvSpPr/>
          <p:nvPr/>
        </p:nvSpPr>
        <p:spPr>
          <a:xfrm>
            <a:off x="7629525" y="1820228"/>
            <a:ext cx="2619375" cy="134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system</a:t>
            </a:r>
          </a:p>
        </p:txBody>
      </p:sp>
      <p:sp>
        <p:nvSpPr>
          <p:cNvPr id="5" name="Oval 4">
            <a:extLst>
              <a:ext uri="{FF2B5EF4-FFF2-40B4-BE49-F238E27FC236}">
                <a16:creationId xmlns:a16="http://schemas.microsoft.com/office/drawing/2014/main" id="{BDCE7CEA-BEA6-4584-8740-57B26885B0D3}"/>
              </a:ext>
            </a:extLst>
          </p:cNvPr>
          <p:cNvSpPr/>
          <p:nvPr/>
        </p:nvSpPr>
        <p:spPr>
          <a:xfrm>
            <a:off x="2676525" y="2772133"/>
            <a:ext cx="1057275" cy="2952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6" name="Arrow: Left 5">
            <a:extLst>
              <a:ext uri="{FF2B5EF4-FFF2-40B4-BE49-F238E27FC236}">
                <a16:creationId xmlns:a16="http://schemas.microsoft.com/office/drawing/2014/main" id="{10BBB996-4929-479F-BAB4-8D51B7043689}"/>
              </a:ext>
            </a:extLst>
          </p:cNvPr>
          <p:cNvSpPr/>
          <p:nvPr/>
        </p:nvSpPr>
        <p:spPr>
          <a:xfrm>
            <a:off x="4410075" y="2133600"/>
            <a:ext cx="3219450" cy="638175"/>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2D5FE0C-2BEF-42CB-BA4C-AD993C224391}"/>
              </a:ext>
            </a:extLst>
          </p:cNvPr>
          <p:cNvSpPr txBox="1"/>
          <p:nvPr/>
        </p:nvSpPr>
        <p:spPr>
          <a:xfrm>
            <a:off x="133349" y="3343275"/>
            <a:ext cx="11915775" cy="2585323"/>
          </a:xfrm>
          <a:prstGeom prst="rect">
            <a:avLst/>
          </a:prstGeom>
          <a:noFill/>
        </p:spPr>
        <p:txBody>
          <a:bodyPr wrap="square" rtlCol="0">
            <a:spAutoFit/>
          </a:bodyPr>
          <a:lstStyle/>
          <a:p>
            <a:r>
              <a:rPr lang="en-US" dirty="0"/>
              <a:t>There are 2 types of data sources supported by SAC</a:t>
            </a:r>
          </a:p>
          <a:p>
            <a:pPr marL="342900" indent="-342900">
              <a:buAutoNum type="arabicPeriod"/>
            </a:pPr>
            <a:r>
              <a:rPr lang="en-US" dirty="0"/>
              <a:t>Acquire Data Source – all the data will be copied from the source system and store it in sac.</a:t>
            </a:r>
          </a:p>
          <a:p>
            <a:pPr marL="342900" indent="-342900">
              <a:buAutoNum type="arabicPeriod"/>
            </a:pPr>
            <a:r>
              <a:rPr lang="en-US" dirty="0"/>
              <a:t>Live Data Source – Data is never stored in SAC, rather it will be fetched at runtime. Any change to data in underlaying source system will immediately reflect in SAC. (limited types of source). So when we create model in sap analytics cloud, you will only see the skeleton of the data.</a:t>
            </a:r>
          </a:p>
          <a:p>
            <a:pPr marL="800100" lvl="1" indent="-342900">
              <a:buAutoNum type="arabicPeriod"/>
            </a:pPr>
            <a:r>
              <a:rPr lang="en-US" dirty="0"/>
              <a:t>SAP HANA</a:t>
            </a:r>
          </a:p>
          <a:p>
            <a:pPr marL="800100" lvl="1" indent="-342900">
              <a:buAutoNum type="arabicPeriod"/>
            </a:pPr>
            <a:r>
              <a:rPr lang="en-US" dirty="0"/>
              <a:t>SAP BW</a:t>
            </a:r>
          </a:p>
          <a:p>
            <a:pPr marL="800100" lvl="1" indent="-342900">
              <a:buAutoNum type="arabicPeriod"/>
            </a:pPr>
            <a:r>
              <a:rPr lang="en-US" dirty="0"/>
              <a:t>SAP S.4HANA </a:t>
            </a:r>
          </a:p>
          <a:p>
            <a:pPr marL="800100" lvl="1" indent="-342900">
              <a:buAutoNum type="arabicPeriod"/>
            </a:pPr>
            <a:r>
              <a:rPr lang="en-US" dirty="0"/>
              <a:t>SAP BPC</a:t>
            </a:r>
          </a:p>
        </p:txBody>
      </p:sp>
    </p:spTree>
    <p:extLst>
      <p:ext uri="{BB962C8B-B14F-4D97-AF65-F5344CB8AC3E}">
        <p14:creationId xmlns:p14="http://schemas.microsoft.com/office/powerpoint/2010/main" val="1965358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6A1D33-28D2-4E70-9CA5-B63A4F591F42}"/>
              </a:ext>
            </a:extLst>
          </p:cNvPr>
          <p:cNvSpPr/>
          <p:nvPr/>
        </p:nvSpPr>
        <p:spPr>
          <a:xfrm>
            <a:off x="657224" y="718185"/>
            <a:ext cx="3514725" cy="1314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Analytics Cloud</a:t>
            </a:r>
          </a:p>
        </p:txBody>
      </p:sp>
      <p:cxnSp>
        <p:nvCxnSpPr>
          <p:cNvPr id="5" name="Straight Connector 4">
            <a:extLst>
              <a:ext uri="{FF2B5EF4-FFF2-40B4-BE49-F238E27FC236}">
                <a16:creationId xmlns:a16="http://schemas.microsoft.com/office/drawing/2014/main" id="{C6197588-D95A-4443-A7E0-5161A4E21FD6}"/>
              </a:ext>
            </a:extLst>
          </p:cNvPr>
          <p:cNvCxnSpPr>
            <a:cxnSpLocks/>
          </p:cNvCxnSpPr>
          <p:nvPr/>
        </p:nvCxnSpPr>
        <p:spPr>
          <a:xfrm>
            <a:off x="6781800" y="142875"/>
            <a:ext cx="0" cy="385762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FBB31A0-9732-423D-8C09-B04967EDB590}"/>
              </a:ext>
            </a:extLst>
          </p:cNvPr>
          <p:cNvSpPr/>
          <p:nvPr/>
        </p:nvSpPr>
        <p:spPr>
          <a:xfrm>
            <a:off x="9372600" y="1019175"/>
            <a:ext cx="2295522" cy="1114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S/4HANA System</a:t>
            </a:r>
          </a:p>
          <a:p>
            <a:pPr algn="ctr"/>
            <a:r>
              <a:rPr lang="en-US" dirty="0"/>
              <a:t>/</a:t>
            </a:r>
            <a:r>
              <a:rPr lang="en-US" dirty="0" err="1"/>
              <a:t>bc</a:t>
            </a:r>
            <a:r>
              <a:rPr lang="en-US" dirty="0"/>
              <a:t>/</a:t>
            </a:r>
            <a:r>
              <a:rPr lang="en-US" dirty="0" err="1"/>
              <a:t>bw</a:t>
            </a:r>
            <a:r>
              <a:rPr lang="en-US" dirty="0"/>
              <a:t>/</a:t>
            </a:r>
            <a:r>
              <a:rPr lang="en-US" dirty="0" err="1"/>
              <a:t>ina</a:t>
            </a:r>
            <a:endParaRPr lang="en-US" dirty="0"/>
          </a:p>
        </p:txBody>
      </p:sp>
      <p:sp>
        <p:nvSpPr>
          <p:cNvPr id="7" name="TextBox 6">
            <a:extLst>
              <a:ext uri="{FF2B5EF4-FFF2-40B4-BE49-F238E27FC236}">
                <a16:creationId xmlns:a16="http://schemas.microsoft.com/office/drawing/2014/main" id="{764F398C-2AD0-4477-89EB-315139AAABA8}"/>
              </a:ext>
            </a:extLst>
          </p:cNvPr>
          <p:cNvSpPr txBox="1"/>
          <p:nvPr/>
        </p:nvSpPr>
        <p:spPr>
          <a:xfrm>
            <a:off x="9953625" y="0"/>
            <a:ext cx="2057400" cy="369332"/>
          </a:xfrm>
          <a:prstGeom prst="rect">
            <a:avLst/>
          </a:prstGeom>
          <a:noFill/>
        </p:spPr>
        <p:txBody>
          <a:bodyPr wrap="square" rtlCol="0">
            <a:spAutoFit/>
          </a:bodyPr>
          <a:lstStyle/>
          <a:p>
            <a:r>
              <a:rPr lang="en-US" b="1" dirty="0"/>
              <a:t>On-premise</a:t>
            </a:r>
          </a:p>
        </p:txBody>
      </p:sp>
      <p:sp>
        <p:nvSpPr>
          <p:cNvPr id="8" name="TextBox 7">
            <a:extLst>
              <a:ext uri="{FF2B5EF4-FFF2-40B4-BE49-F238E27FC236}">
                <a16:creationId xmlns:a16="http://schemas.microsoft.com/office/drawing/2014/main" id="{B6A83240-2D48-42B8-BABF-F9585E6CD4E2}"/>
              </a:ext>
            </a:extLst>
          </p:cNvPr>
          <p:cNvSpPr txBox="1"/>
          <p:nvPr/>
        </p:nvSpPr>
        <p:spPr>
          <a:xfrm>
            <a:off x="0" y="0"/>
            <a:ext cx="2057400" cy="369332"/>
          </a:xfrm>
          <a:prstGeom prst="rect">
            <a:avLst/>
          </a:prstGeom>
          <a:noFill/>
        </p:spPr>
        <p:txBody>
          <a:bodyPr wrap="square" rtlCol="0">
            <a:spAutoFit/>
          </a:bodyPr>
          <a:lstStyle/>
          <a:p>
            <a:r>
              <a:rPr lang="en-US" b="1" dirty="0"/>
              <a:t>Internet</a:t>
            </a:r>
          </a:p>
        </p:txBody>
      </p:sp>
      <p:sp>
        <p:nvSpPr>
          <p:cNvPr id="9" name="Rectangle 8">
            <a:extLst>
              <a:ext uri="{FF2B5EF4-FFF2-40B4-BE49-F238E27FC236}">
                <a16:creationId xmlns:a16="http://schemas.microsoft.com/office/drawing/2014/main" id="{A1A5ED7A-4A21-4FDC-8BD6-E7A1FE20FD87}"/>
              </a:ext>
            </a:extLst>
          </p:cNvPr>
          <p:cNvSpPr/>
          <p:nvPr/>
        </p:nvSpPr>
        <p:spPr>
          <a:xfrm>
            <a:off x="657224" y="3376612"/>
            <a:ext cx="1657346" cy="814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Laptop</a:t>
            </a:r>
          </a:p>
        </p:txBody>
      </p:sp>
      <p:cxnSp>
        <p:nvCxnSpPr>
          <p:cNvPr id="11" name="Connector: Elbow 10">
            <a:extLst>
              <a:ext uri="{FF2B5EF4-FFF2-40B4-BE49-F238E27FC236}">
                <a16:creationId xmlns:a16="http://schemas.microsoft.com/office/drawing/2014/main" id="{ED394D9F-4B53-462A-ADA9-6CF84D9618DB}"/>
              </a:ext>
            </a:extLst>
          </p:cNvPr>
          <p:cNvCxnSpPr>
            <a:cxnSpLocks/>
            <a:stCxn id="9" idx="3"/>
            <a:endCxn id="6" idx="1"/>
          </p:cNvCxnSpPr>
          <p:nvPr/>
        </p:nvCxnSpPr>
        <p:spPr>
          <a:xfrm flipV="1">
            <a:off x="2314570" y="1576388"/>
            <a:ext cx="7058030" cy="22074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lowchart: Direct Access Storage 11">
            <a:extLst>
              <a:ext uri="{FF2B5EF4-FFF2-40B4-BE49-F238E27FC236}">
                <a16:creationId xmlns:a16="http://schemas.microsoft.com/office/drawing/2014/main" id="{9473700A-8E1D-4F80-814A-7A16F08D8184}"/>
              </a:ext>
            </a:extLst>
          </p:cNvPr>
          <p:cNvSpPr/>
          <p:nvPr/>
        </p:nvSpPr>
        <p:spPr>
          <a:xfrm>
            <a:off x="6267449" y="1476375"/>
            <a:ext cx="1371597" cy="47625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VPN</a:t>
            </a:r>
          </a:p>
        </p:txBody>
      </p:sp>
      <p:sp>
        <p:nvSpPr>
          <p:cNvPr id="17" name="Rectangle: Beveled 16">
            <a:extLst>
              <a:ext uri="{FF2B5EF4-FFF2-40B4-BE49-F238E27FC236}">
                <a16:creationId xmlns:a16="http://schemas.microsoft.com/office/drawing/2014/main" id="{6FEE2B9D-D0E5-44FA-BA1B-42310AC558F9}"/>
              </a:ext>
            </a:extLst>
          </p:cNvPr>
          <p:cNvSpPr/>
          <p:nvPr/>
        </p:nvSpPr>
        <p:spPr>
          <a:xfrm>
            <a:off x="6372225" y="718185"/>
            <a:ext cx="1190618" cy="47625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SCC</a:t>
            </a:r>
          </a:p>
        </p:txBody>
      </p:sp>
      <p:cxnSp>
        <p:nvCxnSpPr>
          <p:cNvPr id="19" name="Connector: Elbow 18">
            <a:extLst>
              <a:ext uri="{FF2B5EF4-FFF2-40B4-BE49-F238E27FC236}">
                <a16:creationId xmlns:a16="http://schemas.microsoft.com/office/drawing/2014/main" id="{14943C10-1DCD-4CA9-87B7-889821296748}"/>
              </a:ext>
            </a:extLst>
          </p:cNvPr>
          <p:cNvCxnSpPr>
            <a:stCxn id="2" idx="3"/>
            <a:endCxn id="17" idx="4"/>
          </p:cNvCxnSpPr>
          <p:nvPr/>
        </p:nvCxnSpPr>
        <p:spPr>
          <a:xfrm flipV="1">
            <a:off x="4171949" y="956310"/>
            <a:ext cx="2200276" cy="4191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17665967-7ED5-42BA-9881-E2D22A88AE18}"/>
              </a:ext>
            </a:extLst>
          </p:cNvPr>
          <p:cNvCxnSpPr>
            <a:stCxn id="17" idx="0"/>
          </p:cNvCxnSpPr>
          <p:nvPr/>
        </p:nvCxnSpPr>
        <p:spPr>
          <a:xfrm>
            <a:off x="7562843" y="956310"/>
            <a:ext cx="1828809" cy="3381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90BA5B8-B0B7-42DF-B8DB-5979D98B7099}"/>
              </a:ext>
            </a:extLst>
          </p:cNvPr>
          <p:cNvSpPr txBox="1"/>
          <p:nvPr/>
        </p:nvSpPr>
        <p:spPr>
          <a:xfrm>
            <a:off x="6781800" y="3984784"/>
            <a:ext cx="3390896" cy="369332"/>
          </a:xfrm>
          <a:prstGeom prst="rect">
            <a:avLst/>
          </a:prstGeom>
          <a:noFill/>
        </p:spPr>
        <p:txBody>
          <a:bodyPr wrap="square" rtlCol="0">
            <a:spAutoFit/>
          </a:bodyPr>
          <a:lstStyle/>
          <a:p>
            <a:r>
              <a:rPr lang="en-US" b="1" dirty="0"/>
              <a:t>Cloud System</a:t>
            </a:r>
          </a:p>
        </p:txBody>
      </p:sp>
      <p:sp>
        <p:nvSpPr>
          <p:cNvPr id="24" name="Thought Bubble: Cloud 23">
            <a:extLst>
              <a:ext uri="{FF2B5EF4-FFF2-40B4-BE49-F238E27FC236}">
                <a16:creationId xmlns:a16="http://schemas.microsoft.com/office/drawing/2014/main" id="{F114E809-75FD-48F4-8B26-2BC7981E2428}"/>
              </a:ext>
            </a:extLst>
          </p:cNvPr>
          <p:cNvSpPr/>
          <p:nvPr/>
        </p:nvSpPr>
        <p:spPr>
          <a:xfrm>
            <a:off x="8220075" y="3984784"/>
            <a:ext cx="409570" cy="2062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7FC0138-CB0C-4CB2-B4C5-E0DDF7CE5BD5}"/>
              </a:ext>
            </a:extLst>
          </p:cNvPr>
          <p:cNvSpPr/>
          <p:nvPr/>
        </p:nvSpPr>
        <p:spPr>
          <a:xfrm>
            <a:off x="6800852" y="4418648"/>
            <a:ext cx="2590800" cy="410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Success Factor - HRMS</a:t>
            </a:r>
          </a:p>
        </p:txBody>
      </p:sp>
      <p:sp>
        <p:nvSpPr>
          <p:cNvPr id="26" name="Rectangle 25">
            <a:extLst>
              <a:ext uri="{FF2B5EF4-FFF2-40B4-BE49-F238E27FC236}">
                <a16:creationId xmlns:a16="http://schemas.microsoft.com/office/drawing/2014/main" id="{145CC112-B6BF-47C9-ACDD-F6300FE5FE90}"/>
              </a:ext>
            </a:extLst>
          </p:cNvPr>
          <p:cNvSpPr/>
          <p:nvPr/>
        </p:nvSpPr>
        <p:spPr>
          <a:xfrm>
            <a:off x="9505952" y="4418648"/>
            <a:ext cx="2590800" cy="410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Ariba - SRM</a:t>
            </a:r>
          </a:p>
        </p:txBody>
      </p:sp>
      <p:sp>
        <p:nvSpPr>
          <p:cNvPr id="27" name="Rectangle 26">
            <a:extLst>
              <a:ext uri="{FF2B5EF4-FFF2-40B4-BE49-F238E27FC236}">
                <a16:creationId xmlns:a16="http://schemas.microsoft.com/office/drawing/2014/main" id="{E939F5A2-AC41-4C31-81CD-CDC442002C33}"/>
              </a:ext>
            </a:extLst>
          </p:cNvPr>
          <p:cNvSpPr/>
          <p:nvPr/>
        </p:nvSpPr>
        <p:spPr>
          <a:xfrm>
            <a:off x="6800852" y="4912759"/>
            <a:ext cx="2590800" cy="410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Field glass - Contractor</a:t>
            </a:r>
          </a:p>
        </p:txBody>
      </p:sp>
      <p:sp>
        <p:nvSpPr>
          <p:cNvPr id="28" name="Rectangle 27">
            <a:extLst>
              <a:ext uri="{FF2B5EF4-FFF2-40B4-BE49-F238E27FC236}">
                <a16:creationId xmlns:a16="http://schemas.microsoft.com/office/drawing/2014/main" id="{3286F0E7-E547-4DBD-B893-7F470ABF1502}"/>
              </a:ext>
            </a:extLst>
          </p:cNvPr>
          <p:cNvSpPr/>
          <p:nvPr/>
        </p:nvSpPr>
        <p:spPr>
          <a:xfrm>
            <a:off x="9505952" y="4912759"/>
            <a:ext cx="2590800" cy="410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Concur – Travel &amp; </a:t>
            </a:r>
            <a:r>
              <a:rPr lang="en-US" dirty="0" err="1"/>
              <a:t>Expese</a:t>
            </a:r>
            <a:endParaRPr lang="en-US" dirty="0"/>
          </a:p>
        </p:txBody>
      </p:sp>
      <p:sp>
        <p:nvSpPr>
          <p:cNvPr id="29" name="Rectangle 28">
            <a:extLst>
              <a:ext uri="{FF2B5EF4-FFF2-40B4-BE49-F238E27FC236}">
                <a16:creationId xmlns:a16="http://schemas.microsoft.com/office/drawing/2014/main" id="{E82827D6-1E68-4840-A987-E3C44F2D4E17}"/>
              </a:ext>
            </a:extLst>
          </p:cNvPr>
          <p:cNvSpPr/>
          <p:nvPr/>
        </p:nvSpPr>
        <p:spPr>
          <a:xfrm>
            <a:off x="6800852" y="5406870"/>
            <a:ext cx="2590800" cy="4105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 Cloud – FREE TRIAL</a:t>
            </a:r>
          </a:p>
        </p:txBody>
      </p:sp>
      <p:sp>
        <p:nvSpPr>
          <p:cNvPr id="30" name="Rectangle: Rounded Corners 29">
            <a:extLst>
              <a:ext uri="{FF2B5EF4-FFF2-40B4-BE49-F238E27FC236}">
                <a16:creationId xmlns:a16="http://schemas.microsoft.com/office/drawing/2014/main" id="{DD6AC65B-9110-4080-B835-47F2A299C6D2}"/>
              </a:ext>
            </a:extLst>
          </p:cNvPr>
          <p:cNvSpPr/>
          <p:nvPr/>
        </p:nvSpPr>
        <p:spPr>
          <a:xfrm>
            <a:off x="4481512" y="4642009"/>
            <a:ext cx="1581150" cy="7829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Adapter</a:t>
            </a:r>
          </a:p>
        </p:txBody>
      </p:sp>
      <p:cxnSp>
        <p:nvCxnSpPr>
          <p:cNvPr id="32" name="Connector: Elbow 31">
            <a:extLst>
              <a:ext uri="{FF2B5EF4-FFF2-40B4-BE49-F238E27FC236}">
                <a16:creationId xmlns:a16="http://schemas.microsoft.com/office/drawing/2014/main" id="{49692598-215E-441F-8A27-1F0A1DE49806}"/>
              </a:ext>
            </a:extLst>
          </p:cNvPr>
          <p:cNvCxnSpPr>
            <a:stCxn id="2" idx="2"/>
            <a:endCxn id="30" idx="1"/>
          </p:cNvCxnSpPr>
          <p:nvPr/>
        </p:nvCxnSpPr>
        <p:spPr>
          <a:xfrm rot="16200000" flipH="1">
            <a:off x="1947623" y="2499598"/>
            <a:ext cx="3000853" cy="20669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93214372-8ABB-4A34-B725-C61B139B7F47}"/>
              </a:ext>
            </a:extLst>
          </p:cNvPr>
          <p:cNvCxnSpPr>
            <a:stCxn id="30" idx="3"/>
          </p:cNvCxnSpPr>
          <p:nvPr/>
        </p:nvCxnSpPr>
        <p:spPr>
          <a:xfrm flipV="1">
            <a:off x="6062662" y="4912759"/>
            <a:ext cx="357188" cy="1207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Buy Universal EU UK US GER AU CHN Plug Adapter European Germany Australia  China Power Plug Socket at affordable prices — free shipping, real reviews  with photos — Joom">
            <a:extLst>
              <a:ext uri="{FF2B5EF4-FFF2-40B4-BE49-F238E27FC236}">
                <a16:creationId xmlns:a16="http://schemas.microsoft.com/office/drawing/2014/main" id="{D84C64E9-102B-4D4F-9513-684D64C0663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5051584"/>
            <a:ext cx="1700212" cy="170021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EF7A7334-AC52-4F40-8D63-9FE9564BEA4A}"/>
              </a:ext>
            </a:extLst>
          </p:cNvPr>
          <p:cNvSpPr txBox="1"/>
          <p:nvPr/>
        </p:nvSpPr>
        <p:spPr>
          <a:xfrm>
            <a:off x="10639422" y="6182916"/>
            <a:ext cx="2057400" cy="369332"/>
          </a:xfrm>
          <a:prstGeom prst="rect">
            <a:avLst/>
          </a:prstGeom>
          <a:noFill/>
        </p:spPr>
        <p:txBody>
          <a:bodyPr wrap="square" rtlCol="0">
            <a:spAutoFit/>
          </a:bodyPr>
          <a:lstStyle/>
          <a:p>
            <a:r>
              <a:rPr lang="en-US" b="1" dirty="0"/>
              <a:t>Internet</a:t>
            </a:r>
          </a:p>
        </p:txBody>
      </p:sp>
    </p:spTree>
    <p:extLst>
      <p:ext uri="{BB962C8B-B14F-4D97-AF65-F5344CB8AC3E}">
        <p14:creationId xmlns:p14="http://schemas.microsoft.com/office/powerpoint/2010/main" val="22940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BA88CD0-CDF2-4368-AB1E-01DDF9314AE4}"/>
              </a:ext>
            </a:extLst>
          </p:cNvPr>
          <p:cNvSpPr/>
          <p:nvPr/>
        </p:nvSpPr>
        <p:spPr>
          <a:xfrm>
            <a:off x="8686800" y="5010150"/>
            <a:ext cx="2933700" cy="1419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HANA Cloud</a:t>
            </a:r>
          </a:p>
        </p:txBody>
      </p:sp>
      <p:sp>
        <p:nvSpPr>
          <p:cNvPr id="3" name="Rectangle: Rounded Corners 2">
            <a:extLst>
              <a:ext uri="{FF2B5EF4-FFF2-40B4-BE49-F238E27FC236}">
                <a16:creationId xmlns:a16="http://schemas.microsoft.com/office/drawing/2014/main" id="{CBA22FA5-DC87-48AF-95D2-E95BDB326843}"/>
              </a:ext>
            </a:extLst>
          </p:cNvPr>
          <p:cNvSpPr/>
          <p:nvPr/>
        </p:nvSpPr>
        <p:spPr>
          <a:xfrm>
            <a:off x="361950" y="276225"/>
            <a:ext cx="2933700" cy="1419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Analytics Cloud</a:t>
            </a:r>
          </a:p>
        </p:txBody>
      </p:sp>
      <p:sp>
        <p:nvSpPr>
          <p:cNvPr id="4" name="Rectangle: Rounded Corners 3">
            <a:extLst>
              <a:ext uri="{FF2B5EF4-FFF2-40B4-BE49-F238E27FC236}">
                <a16:creationId xmlns:a16="http://schemas.microsoft.com/office/drawing/2014/main" id="{2F3D9BEC-C593-4E78-9C88-3C87BEF18B17}"/>
              </a:ext>
            </a:extLst>
          </p:cNvPr>
          <p:cNvSpPr/>
          <p:nvPr/>
        </p:nvSpPr>
        <p:spPr>
          <a:xfrm>
            <a:off x="8686800" y="209550"/>
            <a:ext cx="2933700" cy="1485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Adaptor</a:t>
            </a:r>
          </a:p>
        </p:txBody>
      </p:sp>
      <p:sp>
        <p:nvSpPr>
          <p:cNvPr id="5" name="Oval 4">
            <a:extLst>
              <a:ext uri="{FF2B5EF4-FFF2-40B4-BE49-F238E27FC236}">
                <a16:creationId xmlns:a16="http://schemas.microsoft.com/office/drawing/2014/main" id="{824E814F-4606-4CD4-9A52-2D3D79A396C9}"/>
              </a:ext>
            </a:extLst>
          </p:cNvPr>
          <p:cNvSpPr/>
          <p:nvPr/>
        </p:nvSpPr>
        <p:spPr>
          <a:xfrm>
            <a:off x="11068050" y="4876800"/>
            <a:ext cx="723900" cy="6953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6" name="Oval 5">
            <a:extLst>
              <a:ext uri="{FF2B5EF4-FFF2-40B4-BE49-F238E27FC236}">
                <a16:creationId xmlns:a16="http://schemas.microsoft.com/office/drawing/2014/main" id="{4A4BB5E3-01CF-46D5-83A9-99A646FC7896}"/>
              </a:ext>
            </a:extLst>
          </p:cNvPr>
          <p:cNvSpPr/>
          <p:nvPr/>
        </p:nvSpPr>
        <p:spPr>
          <a:xfrm>
            <a:off x="11068050" y="0"/>
            <a:ext cx="723900" cy="6953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7" name="Oval 6">
            <a:extLst>
              <a:ext uri="{FF2B5EF4-FFF2-40B4-BE49-F238E27FC236}">
                <a16:creationId xmlns:a16="http://schemas.microsoft.com/office/drawing/2014/main" id="{CDFF47A4-75CD-4295-A812-C8A27E73E8E0}"/>
              </a:ext>
            </a:extLst>
          </p:cNvPr>
          <p:cNvSpPr/>
          <p:nvPr/>
        </p:nvSpPr>
        <p:spPr>
          <a:xfrm>
            <a:off x="209550" y="76200"/>
            <a:ext cx="723900" cy="6953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Tree>
    <p:extLst>
      <p:ext uri="{BB962C8B-B14F-4D97-AF65-F5344CB8AC3E}">
        <p14:creationId xmlns:p14="http://schemas.microsoft.com/office/powerpoint/2010/main" val="81226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48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err="1">
                <a:solidFill>
                  <a:schemeClr val="tx2">
                    <a:lumMod val="60000"/>
                    <a:lumOff val="40000"/>
                  </a:schemeClr>
                </a:solidFill>
                <a:latin typeface="Patua One" pitchFamily="2" charset="0"/>
              </a:rPr>
              <a:t>Odata</a:t>
            </a:r>
            <a:r>
              <a:rPr lang="en-IN" dirty="0">
                <a:solidFill>
                  <a:schemeClr val="tx2">
                    <a:lumMod val="60000"/>
                    <a:lumOff val="40000"/>
                  </a:schemeClr>
                </a:solidFill>
                <a:latin typeface="Patua One" pitchFamily="2" charset="0"/>
              </a:rPr>
              <a:t> Connection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ABF287D6-59D5-4988-9C9A-6236BA708D51}"/>
              </a:ext>
            </a:extLst>
          </p:cNvPr>
          <p:cNvSpPr txBox="1"/>
          <p:nvPr/>
        </p:nvSpPr>
        <p:spPr>
          <a:xfrm>
            <a:off x="457200" y="4419600"/>
            <a:ext cx="9402030" cy="1938992"/>
          </a:xfrm>
          <a:prstGeom prst="rect">
            <a:avLst/>
          </a:prstGeom>
          <a:noFill/>
        </p:spPr>
        <p:txBody>
          <a:bodyPr wrap="square">
            <a:spAutoFit/>
          </a:bodyPr>
          <a:lstStyle/>
          <a:p>
            <a:pPr defTabSz="1218987"/>
            <a:r>
              <a:rPr lang="en-US" sz="2400">
                <a:solidFill>
                  <a:prstClr val="black"/>
                </a:solidFill>
                <a:latin typeface="Calibri"/>
              </a:rPr>
              <a:t>ODataConnection.executeAction("CancelMyFlights",{</a:t>
            </a:r>
          </a:p>
          <a:p>
            <a:pPr defTabSz="1218987"/>
            <a:r>
              <a:rPr lang="en-US" sz="2400">
                <a:solidFill>
                  <a:prstClr val="black"/>
                </a:solidFill>
                <a:latin typeface="Calibri"/>
              </a:rPr>
              <a:t>	DateFrom: '2020-01-01',</a:t>
            </a:r>
          </a:p>
          <a:p>
            <a:pPr defTabSz="1218987"/>
            <a:r>
              <a:rPr lang="en-US" sz="2400">
                <a:solidFill>
                  <a:prstClr val="black"/>
                </a:solidFill>
                <a:latin typeface="Calibri"/>
              </a:rPr>
              <a:t>	DateTo: '2022-01-01'</a:t>
            </a:r>
          </a:p>
          <a:p>
            <a:pPr defTabSz="1218987"/>
            <a:r>
              <a:rPr lang="en-US" sz="2400">
                <a:solidFill>
                  <a:prstClr val="black"/>
                </a:solidFill>
                <a:latin typeface="Calibri"/>
              </a:rPr>
              <a:t>});</a:t>
            </a:r>
          </a:p>
          <a:p>
            <a:pPr defTabSz="1218987"/>
            <a:r>
              <a:rPr lang="en-US" sz="2400">
                <a:solidFill>
                  <a:prstClr val="black"/>
                </a:solidFill>
                <a:latin typeface="Calibri"/>
              </a:rPr>
              <a:t>Application.refreshData();</a:t>
            </a:r>
            <a:endParaRPr lang="en-US" sz="2400" dirty="0">
              <a:solidFill>
                <a:prstClr val="black"/>
              </a:solidFill>
              <a:latin typeface="Calibri"/>
            </a:endParaRPr>
          </a:p>
        </p:txBody>
      </p:sp>
      <p:sp>
        <p:nvSpPr>
          <p:cNvPr id="9" name="TextBox 8">
            <a:extLst>
              <a:ext uri="{FF2B5EF4-FFF2-40B4-BE49-F238E27FC236}">
                <a16:creationId xmlns:a16="http://schemas.microsoft.com/office/drawing/2014/main" id="{B4066A93-1AB0-48AB-82CA-53937372AB1E}"/>
              </a:ext>
            </a:extLst>
          </p:cNvPr>
          <p:cNvSpPr txBox="1"/>
          <p:nvPr/>
        </p:nvSpPr>
        <p:spPr>
          <a:xfrm>
            <a:off x="457200" y="992953"/>
            <a:ext cx="11180762" cy="3416320"/>
          </a:xfrm>
          <a:prstGeom prst="rect">
            <a:avLst/>
          </a:prstGeom>
          <a:noFill/>
        </p:spPr>
        <p:txBody>
          <a:bodyPr wrap="square">
            <a:spAutoFit/>
          </a:bodyPr>
          <a:lstStyle/>
          <a:p>
            <a:pPr defTabSz="1218987"/>
            <a:r>
              <a:rPr lang="en-US" sz="2400" dirty="0" err="1">
                <a:solidFill>
                  <a:prstClr val="black"/>
                </a:solidFill>
                <a:latin typeface="Calibri"/>
              </a:rPr>
              <a:t>ODataConnection.executeAction</a:t>
            </a:r>
            <a:r>
              <a:rPr lang="en-US" sz="2400" dirty="0">
                <a:solidFill>
                  <a:prstClr val="black"/>
                </a:solidFill>
                <a:latin typeface="Calibri"/>
              </a:rPr>
              <a:t>("Flight/Book",{</a:t>
            </a:r>
          </a:p>
          <a:p>
            <a:pPr defTabSz="1218987"/>
            <a:r>
              <a:rPr lang="en-US" sz="2400" dirty="0">
                <a:solidFill>
                  <a:prstClr val="black"/>
                </a:solidFill>
                <a:latin typeface="Calibri"/>
              </a:rPr>
              <a:t>	Flight: {</a:t>
            </a:r>
          </a:p>
          <a:p>
            <a:pPr defTabSz="1218987"/>
            <a:r>
              <a:rPr lang="en-US" sz="2400" dirty="0">
                <a:solidFill>
                  <a:prstClr val="black"/>
                </a:solidFill>
                <a:latin typeface="Calibri"/>
              </a:rPr>
              <a:t>		Airline: 'AA',</a:t>
            </a:r>
          </a:p>
          <a:p>
            <a:pPr defTabSz="1218987"/>
            <a:r>
              <a:rPr lang="en-US" sz="2400" dirty="0">
                <a:solidFill>
                  <a:prstClr val="black"/>
                </a:solidFill>
                <a:latin typeface="Calibri"/>
              </a:rPr>
              <a:t>		</a:t>
            </a:r>
            <a:r>
              <a:rPr lang="en-US" sz="2400" dirty="0" err="1">
                <a:solidFill>
                  <a:prstClr val="black"/>
                </a:solidFill>
                <a:latin typeface="Calibri"/>
              </a:rPr>
              <a:t>Flightconnection</a:t>
            </a:r>
            <a:r>
              <a:rPr lang="en-US" sz="2400" dirty="0">
                <a:solidFill>
                  <a:prstClr val="black"/>
                </a:solidFill>
                <a:latin typeface="Calibri"/>
              </a:rPr>
              <a:t>: '0017',</a:t>
            </a:r>
          </a:p>
          <a:p>
            <a:pPr defTabSz="1218987"/>
            <a:r>
              <a:rPr lang="en-US" sz="2400" dirty="0">
                <a:solidFill>
                  <a:prstClr val="black"/>
                </a:solidFill>
                <a:latin typeface="Calibri"/>
              </a:rPr>
              <a:t>		</a:t>
            </a:r>
            <a:r>
              <a:rPr lang="en-US" sz="2400" dirty="0" err="1">
                <a:solidFill>
                  <a:prstClr val="black"/>
                </a:solidFill>
                <a:latin typeface="Calibri"/>
              </a:rPr>
              <a:t>Flightdate</a:t>
            </a:r>
            <a:r>
              <a:rPr lang="en-US" sz="2400" dirty="0">
                <a:solidFill>
                  <a:prstClr val="black"/>
                </a:solidFill>
                <a:latin typeface="Calibri"/>
              </a:rPr>
              <a:t>: </a:t>
            </a:r>
            <a:r>
              <a:rPr lang="en-US" sz="2400" dirty="0" err="1">
                <a:solidFill>
                  <a:prstClr val="black"/>
                </a:solidFill>
                <a:latin typeface="Calibri"/>
              </a:rPr>
              <a:t>FLDate</a:t>
            </a:r>
            <a:endParaRPr lang="en-US" sz="2400" dirty="0">
              <a:solidFill>
                <a:prstClr val="black"/>
              </a:solidFill>
              <a:latin typeface="Calibri"/>
            </a:endParaRPr>
          </a:p>
          <a:p>
            <a:pPr defTabSz="1218987"/>
            <a:r>
              <a:rPr lang="en-US" sz="2400" dirty="0">
                <a:solidFill>
                  <a:prstClr val="black"/>
                </a:solidFill>
                <a:latin typeface="Calibri"/>
              </a:rPr>
              <a:t>	},</a:t>
            </a:r>
          </a:p>
          <a:p>
            <a:pPr defTabSz="1218987"/>
            <a:r>
              <a:rPr lang="en-US" sz="2400" dirty="0">
                <a:solidFill>
                  <a:prstClr val="black"/>
                </a:solidFill>
                <a:latin typeface="Calibri"/>
              </a:rPr>
              <a:t>	</a:t>
            </a:r>
            <a:r>
              <a:rPr lang="en-US" sz="2400" dirty="0" err="1">
                <a:solidFill>
                  <a:prstClr val="black"/>
                </a:solidFill>
                <a:latin typeface="Calibri"/>
              </a:rPr>
              <a:t>NumberOfSeats</a:t>
            </a:r>
            <a:r>
              <a:rPr lang="en-US" sz="2400" dirty="0">
                <a:solidFill>
                  <a:prstClr val="black"/>
                </a:solidFill>
                <a:latin typeface="Calibri"/>
              </a:rPr>
              <a:t>: 1</a:t>
            </a:r>
          </a:p>
          <a:p>
            <a:pPr defTabSz="1218987"/>
            <a:r>
              <a:rPr lang="en-US" sz="2400" dirty="0">
                <a:solidFill>
                  <a:prstClr val="black"/>
                </a:solidFill>
                <a:latin typeface="Calibri"/>
              </a:rPr>
              <a:t>});</a:t>
            </a:r>
          </a:p>
          <a:p>
            <a:pPr defTabSz="1218987"/>
            <a:r>
              <a:rPr lang="en-US" sz="2400" dirty="0" err="1">
                <a:solidFill>
                  <a:prstClr val="black"/>
                </a:solidFill>
                <a:latin typeface="Calibri"/>
              </a:rPr>
              <a:t>Application.refreshData</a:t>
            </a:r>
            <a:r>
              <a:rPr lang="en-US" sz="2400" dirty="0">
                <a:solidFill>
                  <a:prstClr val="black"/>
                </a:solidFill>
                <a:latin typeface="Calibri"/>
              </a:rPr>
              <a:t>();</a:t>
            </a:r>
          </a:p>
        </p:txBody>
      </p:sp>
    </p:spTree>
    <p:extLst>
      <p:ext uri="{BB962C8B-B14F-4D97-AF65-F5344CB8AC3E}">
        <p14:creationId xmlns:p14="http://schemas.microsoft.com/office/powerpoint/2010/main" val="349949849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Live Data Conn. With SAP HANA DB in Cloud</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B2F6869B-D2BC-47D8-BB93-85B2CE1A763E}"/>
              </a:ext>
            </a:extLst>
          </p:cNvPr>
          <p:cNvSpPr/>
          <p:nvPr/>
        </p:nvSpPr>
        <p:spPr>
          <a:xfrm>
            <a:off x="9372600" y="1828800"/>
            <a:ext cx="2415264"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HANA Consultants</a:t>
            </a:r>
          </a:p>
          <a:p>
            <a:pPr algn="ctr" defTabSz="1218987"/>
            <a:r>
              <a:rPr lang="en-US" sz="2400" dirty="0">
                <a:solidFill>
                  <a:prstClr val="white"/>
                </a:solidFill>
                <a:latin typeface="Calibri"/>
              </a:rPr>
              <a:t>SAP HANA Service</a:t>
            </a:r>
          </a:p>
          <a:p>
            <a:pPr algn="ctr" defTabSz="1218987"/>
            <a:endParaRPr lang="en-US" sz="2400" dirty="0">
              <a:solidFill>
                <a:prstClr val="white"/>
              </a:solidFill>
              <a:latin typeface="Calibri"/>
            </a:endParaRPr>
          </a:p>
          <a:p>
            <a:pPr algn="ctr" defTabSz="1218987"/>
            <a:endParaRPr lang="en-US" sz="2400" dirty="0">
              <a:solidFill>
                <a:prstClr val="white"/>
              </a:solidFill>
              <a:latin typeface="Calibri"/>
            </a:endParaRPr>
          </a:p>
        </p:txBody>
      </p:sp>
      <p:sp>
        <p:nvSpPr>
          <p:cNvPr id="3" name="Rectangle: Rounded Corners 2">
            <a:extLst>
              <a:ext uri="{FF2B5EF4-FFF2-40B4-BE49-F238E27FC236}">
                <a16:creationId xmlns:a16="http://schemas.microsoft.com/office/drawing/2014/main" id="{69415F10-A728-4D0E-9D33-D30679BFB976}"/>
              </a:ext>
            </a:extLst>
          </p:cNvPr>
          <p:cNvSpPr/>
          <p:nvPr/>
        </p:nvSpPr>
        <p:spPr>
          <a:xfrm>
            <a:off x="9742032" y="3965331"/>
            <a:ext cx="1676400" cy="1143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218987"/>
            <a:r>
              <a:rPr lang="en-US" sz="2400" dirty="0">
                <a:solidFill>
                  <a:prstClr val="white"/>
                </a:solidFill>
                <a:latin typeface="Calibri"/>
              </a:rPr>
              <a:t>MTA App</a:t>
            </a:r>
          </a:p>
        </p:txBody>
      </p:sp>
      <mc:AlternateContent xmlns:mc="http://schemas.openxmlformats.org/markup-compatibility/2006" xmlns:p14="http://schemas.microsoft.com/office/powerpoint/2010/main">
        <mc:Choice Requires="p14">
          <p:contentPart p14:bwMode="auto" r:id="rId3">
            <p14:nvContentPartPr>
              <p14:cNvPr id="34" name="Ink 33">
                <a:extLst>
                  <a:ext uri="{FF2B5EF4-FFF2-40B4-BE49-F238E27FC236}">
                    <a16:creationId xmlns:a16="http://schemas.microsoft.com/office/drawing/2014/main" id="{0D1CCDDA-823F-4988-949E-C2A83600D314}"/>
                  </a:ext>
                </a:extLst>
              </p14:cNvPr>
              <p14:cNvContentPartPr/>
              <p14:nvPr/>
            </p14:nvContentPartPr>
            <p14:xfrm>
              <a:off x="9084153" y="5398643"/>
              <a:ext cx="1046520" cy="255240"/>
            </p14:xfrm>
          </p:contentPart>
        </mc:Choice>
        <mc:Fallback xmlns="">
          <p:pic>
            <p:nvPicPr>
              <p:cNvPr id="34" name="Ink 33">
                <a:extLst>
                  <a:ext uri="{FF2B5EF4-FFF2-40B4-BE49-F238E27FC236}">
                    <a16:creationId xmlns:a16="http://schemas.microsoft.com/office/drawing/2014/main" id="{0D1CCDDA-823F-4988-949E-C2A83600D314}"/>
                  </a:ext>
                </a:extLst>
              </p:cNvPr>
              <p:cNvPicPr/>
              <p:nvPr/>
            </p:nvPicPr>
            <p:blipFill>
              <a:blip r:embed="rId4"/>
              <a:stretch>
                <a:fillRect/>
              </a:stretch>
            </p:blipFill>
            <p:spPr>
              <a:xfrm>
                <a:off x="9075153" y="5389643"/>
                <a:ext cx="106416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52A0DD25-3765-4B79-B2C5-772D85521CC9}"/>
                  </a:ext>
                </a:extLst>
              </p14:cNvPr>
              <p14:cNvContentPartPr/>
              <p14:nvPr/>
            </p14:nvContentPartPr>
            <p14:xfrm>
              <a:off x="7650993" y="5398283"/>
              <a:ext cx="1275120" cy="387360"/>
            </p14:xfrm>
          </p:contentPart>
        </mc:Choice>
        <mc:Fallback xmlns="">
          <p:pic>
            <p:nvPicPr>
              <p:cNvPr id="35" name="Ink 34">
                <a:extLst>
                  <a:ext uri="{FF2B5EF4-FFF2-40B4-BE49-F238E27FC236}">
                    <a16:creationId xmlns:a16="http://schemas.microsoft.com/office/drawing/2014/main" id="{52A0DD25-3765-4B79-B2C5-772D85521CC9}"/>
                  </a:ext>
                </a:extLst>
              </p:cNvPr>
              <p:cNvPicPr/>
              <p:nvPr/>
            </p:nvPicPr>
            <p:blipFill>
              <a:blip r:embed="rId6"/>
              <a:stretch>
                <a:fillRect/>
              </a:stretch>
            </p:blipFill>
            <p:spPr>
              <a:xfrm>
                <a:off x="7641990" y="5389283"/>
                <a:ext cx="1292765"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7" name="Ink 46">
                <a:extLst>
                  <a:ext uri="{FF2B5EF4-FFF2-40B4-BE49-F238E27FC236}">
                    <a16:creationId xmlns:a16="http://schemas.microsoft.com/office/drawing/2014/main" id="{8562A49B-D65D-4960-A260-CE3B4BF7CC94}"/>
                  </a:ext>
                </a:extLst>
              </p14:cNvPr>
              <p14:cNvContentPartPr/>
              <p14:nvPr/>
            </p14:nvContentPartPr>
            <p14:xfrm>
              <a:off x="10306353" y="5415923"/>
              <a:ext cx="1899360" cy="396720"/>
            </p14:xfrm>
          </p:contentPart>
        </mc:Choice>
        <mc:Fallback xmlns="">
          <p:pic>
            <p:nvPicPr>
              <p:cNvPr id="47" name="Ink 46">
                <a:extLst>
                  <a:ext uri="{FF2B5EF4-FFF2-40B4-BE49-F238E27FC236}">
                    <a16:creationId xmlns:a16="http://schemas.microsoft.com/office/drawing/2014/main" id="{8562A49B-D65D-4960-A260-CE3B4BF7CC94}"/>
                  </a:ext>
                </a:extLst>
              </p:cNvPr>
              <p:cNvPicPr/>
              <p:nvPr/>
            </p:nvPicPr>
            <p:blipFill>
              <a:blip r:embed="rId8"/>
              <a:stretch>
                <a:fillRect/>
              </a:stretch>
            </p:blipFill>
            <p:spPr>
              <a:xfrm>
                <a:off x="10297353" y="5406923"/>
                <a:ext cx="191700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8" name="Ink 47">
                <a:extLst>
                  <a:ext uri="{FF2B5EF4-FFF2-40B4-BE49-F238E27FC236}">
                    <a16:creationId xmlns:a16="http://schemas.microsoft.com/office/drawing/2014/main" id="{7AF8E1D2-998F-4865-AC92-C8BD98ED6579}"/>
                  </a:ext>
                </a:extLst>
              </p14:cNvPr>
              <p14:cNvContentPartPr/>
              <p14:nvPr/>
            </p14:nvContentPartPr>
            <p14:xfrm>
              <a:off x="7941153" y="5952323"/>
              <a:ext cx="185040" cy="360"/>
            </p14:xfrm>
          </p:contentPart>
        </mc:Choice>
        <mc:Fallback xmlns="">
          <p:pic>
            <p:nvPicPr>
              <p:cNvPr id="48" name="Ink 47">
                <a:extLst>
                  <a:ext uri="{FF2B5EF4-FFF2-40B4-BE49-F238E27FC236}">
                    <a16:creationId xmlns:a16="http://schemas.microsoft.com/office/drawing/2014/main" id="{7AF8E1D2-998F-4865-AC92-C8BD98ED6579}"/>
                  </a:ext>
                </a:extLst>
              </p:cNvPr>
              <p:cNvPicPr/>
              <p:nvPr/>
            </p:nvPicPr>
            <p:blipFill>
              <a:blip r:embed="rId10"/>
              <a:stretch>
                <a:fillRect/>
              </a:stretch>
            </p:blipFill>
            <p:spPr>
              <a:xfrm>
                <a:off x="7932153" y="5943323"/>
                <a:ext cx="202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9" name="Ink 48">
                <a:extLst>
                  <a:ext uri="{FF2B5EF4-FFF2-40B4-BE49-F238E27FC236}">
                    <a16:creationId xmlns:a16="http://schemas.microsoft.com/office/drawing/2014/main" id="{AD3A44EB-88F5-4363-B055-FE0CA15EDAC5}"/>
                  </a:ext>
                </a:extLst>
              </p14:cNvPr>
              <p14:cNvContentPartPr/>
              <p14:nvPr/>
            </p14:nvContentPartPr>
            <p14:xfrm>
              <a:off x="7949793" y="6230603"/>
              <a:ext cx="185040" cy="12240"/>
            </p14:xfrm>
          </p:contentPart>
        </mc:Choice>
        <mc:Fallback xmlns="">
          <p:pic>
            <p:nvPicPr>
              <p:cNvPr id="49" name="Ink 48">
                <a:extLst>
                  <a:ext uri="{FF2B5EF4-FFF2-40B4-BE49-F238E27FC236}">
                    <a16:creationId xmlns:a16="http://schemas.microsoft.com/office/drawing/2014/main" id="{AD3A44EB-88F5-4363-B055-FE0CA15EDAC5}"/>
                  </a:ext>
                </a:extLst>
              </p:cNvPr>
              <p:cNvPicPr/>
              <p:nvPr/>
            </p:nvPicPr>
            <p:blipFill>
              <a:blip r:embed="rId12"/>
              <a:stretch>
                <a:fillRect/>
              </a:stretch>
            </p:blipFill>
            <p:spPr>
              <a:xfrm>
                <a:off x="7940793" y="6221603"/>
                <a:ext cx="20268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0" name="Ink 49">
                <a:extLst>
                  <a:ext uri="{FF2B5EF4-FFF2-40B4-BE49-F238E27FC236}">
                    <a16:creationId xmlns:a16="http://schemas.microsoft.com/office/drawing/2014/main" id="{01675F94-6BD0-4D1D-9378-D1AF9683327A}"/>
                  </a:ext>
                </a:extLst>
              </p14:cNvPr>
              <p14:cNvContentPartPr/>
              <p14:nvPr/>
            </p14:nvContentPartPr>
            <p14:xfrm>
              <a:off x="7950873" y="6523283"/>
              <a:ext cx="227880" cy="9720"/>
            </p14:xfrm>
          </p:contentPart>
        </mc:Choice>
        <mc:Fallback xmlns="">
          <p:pic>
            <p:nvPicPr>
              <p:cNvPr id="50" name="Ink 49">
                <a:extLst>
                  <a:ext uri="{FF2B5EF4-FFF2-40B4-BE49-F238E27FC236}">
                    <a16:creationId xmlns:a16="http://schemas.microsoft.com/office/drawing/2014/main" id="{01675F94-6BD0-4D1D-9378-D1AF9683327A}"/>
                  </a:ext>
                </a:extLst>
              </p:cNvPr>
              <p:cNvPicPr/>
              <p:nvPr/>
            </p:nvPicPr>
            <p:blipFill>
              <a:blip r:embed="rId14"/>
              <a:stretch>
                <a:fillRect/>
              </a:stretch>
            </p:blipFill>
            <p:spPr>
              <a:xfrm>
                <a:off x="7941873" y="6514283"/>
                <a:ext cx="2455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0" name="Ink 59">
                <a:extLst>
                  <a:ext uri="{FF2B5EF4-FFF2-40B4-BE49-F238E27FC236}">
                    <a16:creationId xmlns:a16="http://schemas.microsoft.com/office/drawing/2014/main" id="{6578699D-79F5-4EBF-874E-FF6C24092FBF}"/>
                  </a:ext>
                </a:extLst>
              </p14:cNvPr>
              <p14:cNvContentPartPr/>
              <p14:nvPr/>
            </p14:nvContentPartPr>
            <p14:xfrm>
              <a:off x="8229873" y="5811563"/>
              <a:ext cx="1329840" cy="215640"/>
            </p14:xfrm>
          </p:contentPart>
        </mc:Choice>
        <mc:Fallback xmlns="">
          <p:pic>
            <p:nvPicPr>
              <p:cNvPr id="60" name="Ink 59">
                <a:extLst>
                  <a:ext uri="{FF2B5EF4-FFF2-40B4-BE49-F238E27FC236}">
                    <a16:creationId xmlns:a16="http://schemas.microsoft.com/office/drawing/2014/main" id="{6578699D-79F5-4EBF-874E-FF6C24092FBF}"/>
                  </a:ext>
                </a:extLst>
              </p:cNvPr>
              <p:cNvPicPr/>
              <p:nvPr/>
            </p:nvPicPr>
            <p:blipFill>
              <a:blip r:embed="rId16"/>
              <a:stretch>
                <a:fillRect/>
              </a:stretch>
            </p:blipFill>
            <p:spPr>
              <a:xfrm>
                <a:off x="8220873" y="5802563"/>
                <a:ext cx="13474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5" name="Ink 84">
                <a:extLst>
                  <a:ext uri="{FF2B5EF4-FFF2-40B4-BE49-F238E27FC236}">
                    <a16:creationId xmlns:a16="http://schemas.microsoft.com/office/drawing/2014/main" id="{52F06834-5832-4368-8A18-E2E7B9CFCF60}"/>
                  </a:ext>
                </a:extLst>
              </p14:cNvPr>
              <p14:cNvContentPartPr/>
              <p14:nvPr/>
            </p14:nvContentPartPr>
            <p14:xfrm>
              <a:off x="8352993" y="6150323"/>
              <a:ext cx="1727280" cy="564120"/>
            </p14:xfrm>
          </p:contentPart>
        </mc:Choice>
        <mc:Fallback xmlns="">
          <p:pic>
            <p:nvPicPr>
              <p:cNvPr id="85" name="Ink 84">
                <a:extLst>
                  <a:ext uri="{FF2B5EF4-FFF2-40B4-BE49-F238E27FC236}">
                    <a16:creationId xmlns:a16="http://schemas.microsoft.com/office/drawing/2014/main" id="{52F06834-5832-4368-8A18-E2E7B9CFCF60}"/>
                  </a:ext>
                </a:extLst>
              </p:cNvPr>
              <p:cNvPicPr/>
              <p:nvPr/>
            </p:nvPicPr>
            <p:blipFill>
              <a:blip r:embed="rId18"/>
              <a:stretch>
                <a:fillRect/>
              </a:stretch>
            </p:blipFill>
            <p:spPr>
              <a:xfrm>
                <a:off x="8343993" y="6141323"/>
                <a:ext cx="1744920" cy="581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1" name="Ink 90">
                <a:extLst>
                  <a:ext uri="{FF2B5EF4-FFF2-40B4-BE49-F238E27FC236}">
                    <a16:creationId xmlns:a16="http://schemas.microsoft.com/office/drawing/2014/main" id="{E6D10395-43D1-4647-AAD6-F3A656BBE4ED}"/>
                  </a:ext>
                </a:extLst>
              </p14:cNvPr>
              <p14:cNvContentPartPr/>
              <p14:nvPr/>
            </p14:nvContentPartPr>
            <p14:xfrm>
              <a:off x="10023753" y="5749283"/>
              <a:ext cx="758520" cy="934200"/>
            </p14:xfrm>
          </p:contentPart>
        </mc:Choice>
        <mc:Fallback xmlns="">
          <p:pic>
            <p:nvPicPr>
              <p:cNvPr id="91" name="Ink 90">
                <a:extLst>
                  <a:ext uri="{FF2B5EF4-FFF2-40B4-BE49-F238E27FC236}">
                    <a16:creationId xmlns:a16="http://schemas.microsoft.com/office/drawing/2014/main" id="{E6D10395-43D1-4647-AAD6-F3A656BBE4ED}"/>
                  </a:ext>
                </a:extLst>
              </p:cNvPr>
              <p:cNvPicPr/>
              <p:nvPr/>
            </p:nvPicPr>
            <p:blipFill>
              <a:blip r:embed="rId20"/>
              <a:stretch>
                <a:fillRect/>
              </a:stretch>
            </p:blipFill>
            <p:spPr>
              <a:xfrm>
                <a:off x="10014753" y="5740283"/>
                <a:ext cx="776160" cy="951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0" name="Ink 99">
                <a:extLst>
                  <a:ext uri="{FF2B5EF4-FFF2-40B4-BE49-F238E27FC236}">
                    <a16:creationId xmlns:a16="http://schemas.microsoft.com/office/drawing/2014/main" id="{9271F644-A3DB-4918-A741-2957EE94AEBA}"/>
                  </a:ext>
                </a:extLst>
              </p14:cNvPr>
              <p14:cNvContentPartPr/>
              <p14:nvPr/>
            </p14:nvContentPartPr>
            <p14:xfrm>
              <a:off x="11131113" y="6389003"/>
              <a:ext cx="495720" cy="162720"/>
            </p14:xfrm>
          </p:contentPart>
        </mc:Choice>
        <mc:Fallback xmlns="">
          <p:pic>
            <p:nvPicPr>
              <p:cNvPr id="100" name="Ink 99">
                <a:extLst>
                  <a:ext uri="{FF2B5EF4-FFF2-40B4-BE49-F238E27FC236}">
                    <a16:creationId xmlns:a16="http://schemas.microsoft.com/office/drawing/2014/main" id="{9271F644-A3DB-4918-A741-2957EE94AEBA}"/>
                  </a:ext>
                </a:extLst>
              </p:cNvPr>
              <p:cNvPicPr/>
              <p:nvPr/>
            </p:nvPicPr>
            <p:blipFill>
              <a:blip r:embed="rId22"/>
              <a:stretch>
                <a:fillRect/>
              </a:stretch>
            </p:blipFill>
            <p:spPr>
              <a:xfrm>
                <a:off x="11122113" y="6380003"/>
                <a:ext cx="51336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1" name="Ink 100">
                <a:extLst>
                  <a:ext uri="{FF2B5EF4-FFF2-40B4-BE49-F238E27FC236}">
                    <a16:creationId xmlns:a16="http://schemas.microsoft.com/office/drawing/2014/main" id="{29234E0E-E2C2-4314-82E4-BF37E894879D}"/>
                  </a:ext>
                </a:extLst>
              </p14:cNvPr>
              <p14:cNvContentPartPr/>
              <p14:nvPr/>
            </p14:nvContentPartPr>
            <p14:xfrm>
              <a:off x="11070993" y="6013883"/>
              <a:ext cx="510480" cy="255240"/>
            </p14:xfrm>
          </p:contentPart>
        </mc:Choice>
        <mc:Fallback xmlns="">
          <p:pic>
            <p:nvPicPr>
              <p:cNvPr id="101" name="Ink 100">
                <a:extLst>
                  <a:ext uri="{FF2B5EF4-FFF2-40B4-BE49-F238E27FC236}">
                    <a16:creationId xmlns:a16="http://schemas.microsoft.com/office/drawing/2014/main" id="{29234E0E-E2C2-4314-82E4-BF37E894879D}"/>
                  </a:ext>
                </a:extLst>
              </p:cNvPr>
              <p:cNvPicPr/>
              <p:nvPr/>
            </p:nvPicPr>
            <p:blipFill>
              <a:blip r:embed="rId24"/>
              <a:stretch>
                <a:fillRect/>
              </a:stretch>
            </p:blipFill>
            <p:spPr>
              <a:xfrm>
                <a:off x="11061993" y="6004883"/>
                <a:ext cx="52812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02" name="Ink 101">
                <a:extLst>
                  <a:ext uri="{FF2B5EF4-FFF2-40B4-BE49-F238E27FC236}">
                    <a16:creationId xmlns:a16="http://schemas.microsoft.com/office/drawing/2014/main" id="{084950FF-AD91-4101-8C86-D402BDD9F959}"/>
                  </a:ext>
                </a:extLst>
              </p14:cNvPr>
              <p14:cNvContentPartPr/>
              <p14:nvPr/>
            </p14:nvContentPartPr>
            <p14:xfrm>
              <a:off x="10894953" y="5933963"/>
              <a:ext cx="994680" cy="744840"/>
            </p14:xfrm>
          </p:contentPart>
        </mc:Choice>
        <mc:Fallback xmlns="">
          <p:pic>
            <p:nvPicPr>
              <p:cNvPr id="102" name="Ink 101">
                <a:extLst>
                  <a:ext uri="{FF2B5EF4-FFF2-40B4-BE49-F238E27FC236}">
                    <a16:creationId xmlns:a16="http://schemas.microsoft.com/office/drawing/2014/main" id="{084950FF-AD91-4101-8C86-D402BDD9F959}"/>
                  </a:ext>
                </a:extLst>
              </p:cNvPr>
              <p:cNvPicPr/>
              <p:nvPr/>
            </p:nvPicPr>
            <p:blipFill>
              <a:blip r:embed="rId26"/>
              <a:stretch>
                <a:fillRect/>
              </a:stretch>
            </p:blipFill>
            <p:spPr>
              <a:xfrm>
                <a:off x="10885953" y="5924963"/>
                <a:ext cx="1012320" cy="762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28" name="Ink 127">
                <a:extLst>
                  <a:ext uri="{FF2B5EF4-FFF2-40B4-BE49-F238E27FC236}">
                    <a16:creationId xmlns:a16="http://schemas.microsoft.com/office/drawing/2014/main" id="{2DCB5E77-AABE-452F-A415-D712BD09418F}"/>
                  </a:ext>
                </a:extLst>
              </p14:cNvPr>
              <p14:cNvContentPartPr/>
              <p14:nvPr/>
            </p14:nvContentPartPr>
            <p14:xfrm>
              <a:off x="5397393" y="5275523"/>
              <a:ext cx="2359440" cy="1225080"/>
            </p14:xfrm>
          </p:contentPart>
        </mc:Choice>
        <mc:Fallback xmlns="">
          <p:pic>
            <p:nvPicPr>
              <p:cNvPr id="128" name="Ink 127">
                <a:extLst>
                  <a:ext uri="{FF2B5EF4-FFF2-40B4-BE49-F238E27FC236}">
                    <a16:creationId xmlns:a16="http://schemas.microsoft.com/office/drawing/2014/main" id="{2DCB5E77-AABE-452F-A415-D712BD09418F}"/>
                  </a:ext>
                </a:extLst>
              </p:cNvPr>
              <p:cNvPicPr/>
              <p:nvPr/>
            </p:nvPicPr>
            <p:blipFill>
              <a:blip r:embed="rId28"/>
              <a:stretch>
                <a:fillRect/>
              </a:stretch>
            </p:blipFill>
            <p:spPr>
              <a:xfrm>
                <a:off x="5388393" y="5266523"/>
                <a:ext cx="2377080" cy="1242720"/>
              </a:xfrm>
              <a:prstGeom prst="rect">
                <a:avLst/>
              </a:prstGeom>
            </p:spPr>
          </p:pic>
        </mc:Fallback>
      </mc:AlternateContent>
      <p:sp>
        <p:nvSpPr>
          <p:cNvPr id="129" name="Rectangle 128">
            <a:extLst>
              <a:ext uri="{FF2B5EF4-FFF2-40B4-BE49-F238E27FC236}">
                <a16:creationId xmlns:a16="http://schemas.microsoft.com/office/drawing/2014/main" id="{86BA7AD6-91DC-418D-BE57-F724B90B7A6D}"/>
              </a:ext>
            </a:extLst>
          </p:cNvPr>
          <p:cNvSpPr/>
          <p:nvPr/>
        </p:nvSpPr>
        <p:spPr>
          <a:xfrm>
            <a:off x="5590353" y="2395306"/>
            <a:ext cx="2359440" cy="122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Adaptor</a:t>
            </a:r>
          </a:p>
        </p:txBody>
      </p:sp>
      <p:sp>
        <p:nvSpPr>
          <p:cNvPr id="130" name="Oval 129">
            <a:extLst>
              <a:ext uri="{FF2B5EF4-FFF2-40B4-BE49-F238E27FC236}">
                <a16:creationId xmlns:a16="http://schemas.microsoft.com/office/drawing/2014/main" id="{7FDA9F79-BC6A-4E1E-B640-D19DC4E33993}"/>
              </a:ext>
            </a:extLst>
          </p:cNvPr>
          <p:cNvSpPr/>
          <p:nvPr/>
        </p:nvSpPr>
        <p:spPr>
          <a:xfrm>
            <a:off x="8778999" y="295512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cxnSp>
        <p:nvCxnSpPr>
          <p:cNvPr id="132" name="Straight Connector 131">
            <a:extLst>
              <a:ext uri="{FF2B5EF4-FFF2-40B4-BE49-F238E27FC236}">
                <a16:creationId xmlns:a16="http://schemas.microsoft.com/office/drawing/2014/main" id="{6A23B9FD-E156-4DB6-BBD5-AB815A4F838E}"/>
              </a:ext>
            </a:extLst>
          </p:cNvPr>
          <p:cNvCxnSpPr>
            <a:cxnSpLocks/>
            <a:stCxn id="130" idx="6"/>
          </p:cNvCxnSpPr>
          <p:nvPr/>
        </p:nvCxnSpPr>
        <p:spPr>
          <a:xfrm>
            <a:off x="9007600" y="3107520"/>
            <a:ext cx="441201" cy="0"/>
          </a:xfrm>
          <a:prstGeom prst="line">
            <a:avLst/>
          </a:prstGeom>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4383E754-4F53-43ED-8D05-C73F14820D81}"/>
              </a:ext>
            </a:extLst>
          </p:cNvPr>
          <p:cNvSpPr/>
          <p:nvPr/>
        </p:nvSpPr>
        <p:spPr>
          <a:xfrm>
            <a:off x="304800" y="1248875"/>
            <a:ext cx="2971800" cy="3094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SAP Analytics Cloud </a:t>
            </a:r>
          </a:p>
          <a:p>
            <a:pPr algn="ctr" defTabSz="1218987"/>
            <a:r>
              <a:rPr lang="en-US" sz="2400" dirty="0">
                <a:solidFill>
                  <a:prstClr val="white"/>
                </a:solidFill>
                <a:latin typeface="Calibri"/>
              </a:rPr>
              <a:t>(Client)</a:t>
            </a:r>
          </a:p>
        </p:txBody>
      </p:sp>
      <p:sp>
        <p:nvSpPr>
          <p:cNvPr id="134" name="Arrow: Right 133">
            <a:extLst>
              <a:ext uri="{FF2B5EF4-FFF2-40B4-BE49-F238E27FC236}">
                <a16:creationId xmlns:a16="http://schemas.microsoft.com/office/drawing/2014/main" id="{886B6592-0253-40AA-9C14-1DEAF5E6D08B}"/>
              </a:ext>
            </a:extLst>
          </p:cNvPr>
          <p:cNvSpPr/>
          <p:nvPr/>
        </p:nvSpPr>
        <p:spPr>
          <a:xfrm>
            <a:off x="3276601" y="2895601"/>
            <a:ext cx="2313753" cy="253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mc:AlternateContent xmlns:mc="http://schemas.openxmlformats.org/markup-compatibility/2006" xmlns:p14="http://schemas.microsoft.com/office/powerpoint/2010/main">
        <mc:Choice Requires="p14">
          <p:contentPart p14:bwMode="auto" r:id="rId29">
            <p14:nvContentPartPr>
              <p14:cNvPr id="138" name="Ink 137">
                <a:extLst>
                  <a:ext uri="{FF2B5EF4-FFF2-40B4-BE49-F238E27FC236}">
                    <a16:creationId xmlns:a16="http://schemas.microsoft.com/office/drawing/2014/main" id="{F7FAAEF7-8ABD-4BD4-B0A5-485CEE25F146}"/>
                  </a:ext>
                </a:extLst>
              </p14:cNvPr>
              <p14:cNvContentPartPr/>
              <p14:nvPr/>
            </p14:nvContentPartPr>
            <p14:xfrm>
              <a:off x="5619153" y="919883"/>
              <a:ext cx="221760" cy="232200"/>
            </p14:xfrm>
          </p:contentPart>
        </mc:Choice>
        <mc:Fallback xmlns="">
          <p:pic>
            <p:nvPicPr>
              <p:cNvPr id="138" name="Ink 137">
                <a:extLst>
                  <a:ext uri="{FF2B5EF4-FFF2-40B4-BE49-F238E27FC236}">
                    <a16:creationId xmlns:a16="http://schemas.microsoft.com/office/drawing/2014/main" id="{F7FAAEF7-8ABD-4BD4-B0A5-485CEE25F146}"/>
                  </a:ext>
                </a:extLst>
              </p:cNvPr>
              <p:cNvPicPr/>
              <p:nvPr/>
            </p:nvPicPr>
            <p:blipFill>
              <a:blip r:embed="rId30"/>
              <a:stretch>
                <a:fillRect/>
              </a:stretch>
            </p:blipFill>
            <p:spPr>
              <a:xfrm>
                <a:off x="5610153" y="910883"/>
                <a:ext cx="23940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1" name="Ink 200">
                <a:extLst>
                  <a:ext uri="{FF2B5EF4-FFF2-40B4-BE49-F238E27FC236}">
                    <a16:creationId xmlns:a16="http://schemas.microsoft.com/office/drawing/2014/main" id="{37A904B5-E29E-4D05-9634-1539A00E9DBA}"/>
                  </a:ext>
                </a:extLst>
              </p14:cNvPr>
              <p14:cNvContentPartPr/>
              <p14:nvPr/>
            </p14:nvContentPartPr>
            <p14:xfrm>
              <a:off x="5969073" y="1487603"/>
              <a:ext cx="1321560" cy="227160"/>
            </p14:xfrm>
          </p:contentPart>
        </mc:Choice>
        <mc:Fallback xmlns="">
          <p:pic>
            <p:nvPicPr>
              <p:cNvPr id="201" name="Ink 200">
                <a:extLst>
                  <a:ext uri="{FF2B5EF4-FFF2-40B4-BE49-F238E27FC236}">
                    <a16:creationId xmlns:a16="http://schemas.microsoft.com/office/drawing/2014/main" id="{37A904B5-E29E-4D05-9634-1539A00E9DBA}"/>
                  </a:ext>
                </a:extLst>
              </p:cNvPr>
              <p:cNvPicPr/>
              <p:nvPr/>
            </p:nvPicPr>
            <p:blipFill>
              <a:blip r:embed="rId32"/>
              <a:stretch>
                <a:fillRect/>
              </a:stretch>
            </p:blipFill>
            <p:spPr>
              <a:xfrm>
                <a:off x="5960073" y="1478603"/>
                <a:ext cx="13392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0" name="Ink 239">
                <a:extLst>
                  <a:ext uri="{FF2B5EF4-FFF2-40B4-BE49-F238E27FC236}">
                    <a16:creationId xmlns:a16="http://schemas.microsoft.com/office/drawing/2014/main" id="{C553B80A-3C77-465D-BDE3-E10370C79EFC}"/>
                  </a:ext>
                </a:extLst>
              </p14:cNvPr>
              <p14:cNvContentPartPr/>
              <p14:nvPr/>
            </p14:nvContentPartPr>
            <p14:xfrm>
              <a:off x="10596153" y="1336403"/>
              <a:ext cx="1179360" cy="237600"/>
            </p14:xfrm>
          </p:contentPart>
        </mc:Choice>
        <mc:Fallback xmlns="">
          <p:pic>
            <p:nvPicPr>
              <p:cNvPr id="240" name="Ink 239">
                <a:extLst>
                  <a:ext uri="{FF2B5EF4-FFF2-40B4-BE49-F238E27FC236}">
                    <a16:creationId xmlns:a16="http://schemas.microsoft.com/office/drawing/2014/main" id="{C553B80A-3C77-465D-BDE3-E10370C79EFC}"/>
                  </a:ext>
                </a:extLst>
              </p:cNvPr>
              <p:cNvPicPr/>
              <p:nvPr/>
            </p:nvPicPr>
            <p:blipFill>
              <a:blip r:embed="rId34"/>
              <a:stretch>
                <a:fillRect/>
              </a:stretch>
            </p:blipFill>
            <p:spPr>
              <a:xfrm>
                <a:off x="10587153" y="1327403"/>
                <a:ext cx="119700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64" name="Ink 263">
                <a:extLst>
                  <a:ext uri="{FF2B5EF4-FFF2-40B4-BE49-F238E27FC236}">
                    <a16:creationId xmlns:a16="http://schemas.microsoft.com/office/drawing/2014/main" id="{60CB6A7E-C17D-4970-A6C7-48DE6C449E9A}"/>
                  </a:ext>
                </a:extLst>
              </p14:cNvPr>
              <p14:cNvContentPartPr/>
              <p14:nvPr/>
            </p14:nvContentPartPr>
            <p14:xfrm>
              <a:off x="5971593" y="781283"/>
              <a:ext cx="4669200" cy="1179720"/>
            </p14:xfrm>
          </p:contentPart>
        </mc:Choice>
        <mc:Fallback xmlns="">
          <p:pic>
            <p:nvPicPr>
              <p:cNvPr id="264" name="Ink 263">
                <a:extLst>
                  <a:ext uri="{FF2B5EF4-FFF2-40B4-BE49-F238E27FC236}">
                    <a16:creationId xmlns:a16="http://schemas.microsoft.com/office/drawing/2014/main" id="{60CB6A7E-C17D-4970-A6C7-48DE6C449E9A}"/>
                  </a:ext>
                </a:extLst>
              </p:cNvPr>
              <p:cNvPicPr/>
              <p:nvPr/>
            </p:nvPicPr>
            <p:blipFill>
              <a:blip r:embed="rId36"/>
              <a:stretch>
                <a:fillRect/>
              </a:stretch>
            </p:blipFill>
            <p:spPr>
              <a:xfrm>
                <a:off x="5962593" y="772283"/>
                <a:ext cx="4686840" cy="11973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95" name="Ink 294">
                <a:extLst>
                  <a:ext uri="{FF2B5EF4-FFF2-40B4-BE49-F238E27FC236}">
                    <a16:creationId xmlns:a16="http://schemas.microsoft.com/office/drawing/2014/main" id="{E3EA4648-7AF4-4989-AB18-336922778C9E}"/>
                  </a:ext>
                </a:extLst>
              </p14:cNvPr>
              <p14:cNvContentPartPr/>
              <p14:nvPr/>
            </p14:nvContentPartPr>
            <p14:xfrm>
              <a:off x="4318473" y="958403"/>
              <a:ext cx="1407240" cy="1161000"/>
            </p14:xfrm>
          </p:contentPart>
        </mc:Choice>
        <mc:Fallback xmlns="">
          <p:pic>
            <p:nvPicPr>
              <p:cNvPr id="295" name="Ink 294">
                <a:extLst>
                  <a:ext uri="{FF2B5EF4-FFF2-40B4-BE49-F238E27FC236}">
                    <a16:creationId xmlns:a16="http://schemas.microsoft.com/office/drawing/2014/main" id="{E3EA4648-7AF4-4989-AB18-336922778C9E}"/>
                  </a:ext>
                </a:extLst>
              </p:cNvPr>
              <p:cNvPicPr/>
              <p:nvPr/>
            </p:nvPicPr>
            <p:blipFill>
              <a:blip r:embed="rId38"/>
              <a:stretch>
                <a:fillRect/>
              </a:stretch>
            </p:blipFill>
            <p:spPr>
              <a:xfrm>
                <a:off x="4309473" y="949403"/>
                <a:ext cx="1424880" cy="11786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10" name="Ink 309">
                <a:extLst>
                  <a:ext uri="{FF2B5EF4-FFF2-40B4-BE49-F238E27FC236}">
                    <a16:creationId xmlns:a16="http://schemas.microsoft.com/office/drawing/2014/main" id="{89583098-59F8-4A9F-AF15-C39129356B94}"/>
                  </a:ext>
                </a:extLst>
              </p14:cNvPr>
              <p14:cNvContentPartPr/>
              <p14:nvPr/>
            </p14:nvContentPartPr>
            <p14:xfrm>
              <a:off x="3430713" y="3332243"/>
              <a:ext cx="1503720" cy="565920"/>
            </p14:xfrm>
          </p:contentPart>
        </mc:Choice>
        <mc:Fallback xmlns="">
          <p:pic>
            <p:nvPicPr>
              <p:cNvPr id="310" name="Ink 309">
                <a:extLst>
                  <a:ext uri="{FF2B5EF4-FFF2-40B4-BE49-F238E27FC236}">
                    <a16:creationId xmlns:a16="http://schemas.microsoft.com/office/drawing/2014/main" id="{89583098-59F8-4A9F-AF15-C39129356B94}"/>
                  </a:ext>
                </a:extLst>
              </p:cNvPr>
              <p:cNvPicPr/>
              <p:nvPr/>
            </p:nvPicPr>
            <p:blipFill>
              <a:blip r:embed="rId40"/>
              <a:stretch>
                <a:fillRect/>
              </a:stretch>
            </p:blipFill>
            <p:spPr>
              <a:xfrm>
                <a:off x="3421713" y="3323243"/>
                <a:ext cx="1521360" cy="5835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39" name="Ink 338">
                <a:extLst>
                  <a:ext uri="{FF2B5EF4-FFF2-40B4-BE49-F238E27FC236}">
                    <a16:creationId xmlns:a16="http://schemas.microsoft.com/office/drawing/2014/main" id="{1215CFFD-0DF0-46B4-85B7-64A1FA891236}"/>
                  </a:ext>
                </a:extLst>
              </p14:cNvPr>
              <p14:cNvContentPartPr/>
              <p14:nvPr/>
            </p14:nvContentPartPr>
            <p14:xfrm>
              <a:off x="3527193" y="4033523"/>
              <a:ext cx="2612520" cy="613080"/>
            </p14:xfrm>
          </p:contentPart>
        </mc:Choice>
        <mc:Fallback xmlns="">
          <p:pic>
            <p:nvPicPr>
              <p:cNvPr id="339" name="Ink 338">
                <a:extLst>
                  <a:ext uri="{FF2B5EF4-FFF2-40B4-BE49-F238E27FC236}">
                    <a16:creationId xmlns:a16="http://schemas.microsoft.com/office/drawing/2014/main" id="{1215CFFD-0DF0-46B4-85B7-64A1FA891236}"/>
                  </a:ext>
                </a:extLst>
              </p:cNvPr>
              <p:cNvPicPr/>
              <p:nvPr/>
            </p:nvPicPr>
            <p:blipFill>
              <a:blip r:embed="rId42"/>
              <a:stretch>
                <a:fillRect/>
              </a:stretch>
            </p:blipFill>
            <p:spPr>
              <a:xfrm>
                <a:off x="3518193" y="4024523"/>
                <a:ext cx="2630160" cy="6307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40" name="Ink 339">
                <a:extLst>
                  <a:ext uri="{FF2B5EF4-FFF2-40B4-BE49-F238E27FC236}">
                    <a16:creationId xmlns:a16="http://schemas.microsoft.com/office/drawing/2014/main" id="{EA306FE8-D043-4553-8864-96F86728533A}"/>
                  </a:ext>
                </a:extLst>
              </p14:cNvPr>
              <p14:cNvContentPartPr/>
              <p14:nvPr/>
            </p14:nvContentPartPr>
            <p14:xfrm>
              <a:off x="3500913" y="4852163"/>
              <a:ext cx="97200" cy="19080"/>
            </p14:xfrm>
          </p:contentPart>
        </mc:Choice>
        <mc:Fallback xmlns="">
          <p:pic>
            <p:nvPicPr>
              <p:cNvPr id="340" name="Ink 339">
                <a:extLst>
                  <a:ext uri="{FF2B5EF4-FFF2-40B4-BE49-F238E27FC236}">
                    <a16:creationId xmlns:a16="http://schemas.microsoft.com/office/drawing/2014/main" id="{EA306FE8-D043-4553-8864-96F86728533A}"/>
                  </a:ext>
                </a:extLst>
              </p:cNvPr>
              <p:cNvPicPr/>
              <p:nvPr/>
            </p:nvPicPr>
            <p:blipFill>
              <a:blip r:embed="rId44"/>
              <a:stretch>
                <a:fillRect/>
              </a:stretch>
            </p:blipFill>
            <p:spPr>
              <a:xfrm>
                <a:off x="3491913" y="4843163"/>
                <a:ext cx="1148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46" name="Ink 345">
                <a:extLst>
                  <a:ext uri="{FF2B5EF4-FFF2-40B4-BE49-F238E27FC236}">
                    <a16:creationId xmlns:a16="http://schemas.microsoft.com/office/drawing/2014/main" id="{A54646A8-0A4A-48D3-9863-ADC66F97600A}"/>
                  </a:ext>
                </a:extLst>
              </p14:cNvPr>
              <p14:cNvContentPartPr/>
              <p14:nvPr/>
            </p14:nvContentPartPr>
            <p14:xfrm>
              <a:off x="3746793" y="4767923"/>
              <a:ext cx="783360" cy="226440"/>
            </p14:xfrm>
          </p:contentPart>
        </mc:Choice>
        <mc:Fallback xmlns="">
          <p:pic>
            <p:nvPicPr>
              <p:cNvPr id="346" name="Ink 345">
                <a:extLst>
                  <a:ext uri="{FF2B5EF4-FFF2-40B4-BE49-F238E27FC236}">
                    <a16:creationId xmlns:a16="http://schemas.microsoft.com/office/drawing/2014/main" id="{A54646A8-0A4A-48D3-9863-ADC66F97600A}"/>
                  </a:ext>
                </a:extLst>
              </p:cNvPr>
              <p:cNvPicPr/>
              <p:nvPr/>
            </p:nvPicPr>
            <p:blipFill>
              <a:blip r:embed="rId46"/>
              <a:stretch>
                <a:fillRect/>
              </a:stretch>
            </p:blipFill>
            <p:spPr>
              <a:xfrm>
                <a:off x="3737793" y="4758880"/>
                <a:ext cx="801000" cy="244165"/>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85" name="Ink 384">
                <a:extLst>
                  <a:ext uri="{FF2B5EF4-FFF2-40B4-BE49-F238E27FC236}">
                    <a16:creationId xmlns:a16="http://schemas.microsoft.com/office/drawing/2014/main" id="{F187B9A1-9ACC-4A23-B721-1794EE4ACB7D}"/>
                  </a:ext>
                </a:extLst>
              </p14:cNvPr>
              <p14:cNvContentPartPr/>
              <p14:nvPr/>
            </p14:nvContentPartPr>
            <p14:xfrm>
              <a:off x="5822193" y="2057483"/>
              <a:ext cx="3481920" cy="441000"/>
            </p14:xfrm>
          </p:contentPart>
        </mc:Choice>
        <mc:Fallback xmlns="">
          <p:pic>
            <p:nvPicPr>
              <p:cNvPr id="385" name="Ink 384">
                <a:extLst>
                  <a:ext uri="{FF2B5EF4-FFF2-40B4-BE49-F238E27FC236}">
                    <a16:creationId xmlns:a16="http://schemas.microsoft.com/office/drawing/2014/main" id="{F187B9A1-9ACC-4A23-B721-1794EE4ACB7D}"/>
                  </a:ext>
                </a:extLst>
              </p:cNvPr>
              <p:cNvPicPr/>
              <p:nvPr/>
            </p:nvPicPr>
            <p:blipFill>
              <a:blip r:embed="rId48"/>
              <a:stretch>
                <a:fillRect/>
              </a:stretch>
            </p:blipFill>
            <p:spPr>
              <a:xfrm>
                <a:off x="5813193" y="2048483"/>
                <a:ext cx="349956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15" name="Ink 414">
                <a:extLst>
                  <a:ext uri="{FF2B5EF4-FFF2-40B4-BE49-F238E27FC236}">
                    <a16:creationId xmlns:a16="http://schemas.microsoft.com/office/drawing/2014/main" id="{EC0BCECA-BA38-453C-9E69-A45AE830B850}"/>
                  </a:ext>
                </a:extLst>
              </p14:cNvPr>
              <p14:cNvContentPartPr/>
              <p14:nvPr/>
            </p14:nvContentPartPr>
            <p14:xfrm>
              <a:off x="3606393" y="879203"/>
              <a:ext cx="1468080" cy="835560"/>
            </p14:xfrm>
          </p:contentPart>
        </mc:Choice>
        <mc:Fallback xmlns="">
          <p:pic>
            <p:nvPicPr>
              <p:cNvPr id="415" name="Ink 414">
                <a:extLst>
                  <a:ext uri="{FF2B5EF4-FFF2-40B4-BE49-F238E27FC236}">
                    <a16:creationId xmlns:a16="http://schemas.microsoft.com/office/drawing/2014/main" id="{EC0BCECA-BA38-453C-9E69-A45AE830B850}"/>
                  </a:ext>
                </a:extLst>
              </p:cNvPr>
              <p:cNvPicPr/>
              <p:nvPr/>
            </p:nvPicPr>
            <p:blipFill>
              <a:blip r:embed="rId50"/>
              <a:stretch>
                <a:fillRect/>
              </a:stretch>
            </p:blipFill>
            <p:spPr>
              <a:xfrm>
                <a:off x="3597393" y="870203"/>
                <a:ext cx="1485720" cy="853200"/>
              </a:xfrm>
              <a:prstGeom prst="rect">
                <a:avLst/>
              </a:prstGeom>
            </p:spPr>
          </p:pic>
        </mc:Fallback>
      </mc:AlternateContent>
    </p:spTree>
    <p:extLst>
      <p:ext uri="{BB962C8B-B14F-4D97-AF65-F5344CB8AC3E}">
        <p14:creationId xmlns:p14="http://schemas.microsoft.com/office/powerpoint/2010/main" val="345367489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HANA Live Integration with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B32C7628-6B6D-47C0-96FF-6F88B82B4B74}"/>
              </a:ext>
            </a:extLst>
          </p:cNvPr>
          <p:cNvSpPr txBox="1"/>
          <p:nvPr/>
        </p:nvSpPr>
        <p:spPr>
          <a:xfrm>
            <a:off x="76200" y="990601"/>
            <a:ext cx="11963400" cy="6001643"/>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HANA Native Development (HANA Consultant – SAP WebIDE for HANA Dev)</a:t>
            </a:r>
          </a:p>
          <a:p>
            <a:pPr marL="342900" indent="-342900" defTabSz="1218987">
              <a:buFontTx/>
              <a:buChar char="-"/>
            </a:pPr>
            <a:r>
              <a:rPr lang="en-US" sz="2400" dirty="0">
                <a:solidFill>
                  <a:prstClr val="black"/>
                </a:solidFill>
                <a:latin typeface="Calibri"/>
              </a:rPr>
              <a:t>HANA Instance needs to be started in SCP</a:t>
            </a:r>
          </a:p>
          <a:p>
            <a:pPr marL="342900" indent="-342900" defTabSz="1218987">
              <a:buFontTx/>
              <a:buChar char="-"/>
            </a:pPr>
            <a:r>
              <a:rPr lang="en-US" sz="2400" dirty="0">
                <a:solidFill>
                  <a:prstClr val="black"/>
                </a:solidFill>
                <a:latin typeface="Calibri"/>
              </a:rPr>
              <a:t>Connect to WebIDE, create a new HANA DB Module</a:t>
            </a:r>
          </a:p>
          <a:p>
            <a:pPr marL="342900" indent="-342900" defTabSz="1218987">
              <a:buFontTx/>
              <a:buChar char="-"/>
            </a:pPr>
            <a:r>
              <a:rPr lang="en-US" sz="2400" dirty="0">
                <a:solidFill>
                  <a:prstClr val="black"/>
                </a:solidFill>
                <a:latin typeface="Calibri"/>
              </a:rPr>
              <a:t>Maintain the service-name as some name inside the </a:t>
            </a:r>
            <a:r>
              <a:rPr lang="en-US" sz="2400" dirty="0" err="1">
                <a:solidFill>
                  <a:prstClr val="black"/>
                </a:solidFill>
                <a:latin typeface="Calibri"/>
              </a:rPr>
              <a:t>mta.yml</a:t>
            </a:r>
            <a:r>
              <a:rPr lang="en-US" sz="2400" dirty="0">
                <a:solidFill>
                  <a:prstClr val="black"/>
                </a:solidFill>
                <a:latin typeface="Calibri"/>
              </a:rPr>
              <a:t> </a:t>
            </a:r>
            <a:r>
              <a:rPr lang="en-US" sz="2400" dirty="0">
                <a:solidFill>
                  <a:prstClr val="black"/>
                </a:solidFill>
                <a:latin typeface="Calibri"/>
                <a:sym typeface="Wingdings" panose="05000000000000000000" pitchFamily="2" charset="2"/>
              </a:rPr>
              <a:t> sac-</a:t>
            </a:r>
            <a:r>
              <a:rPr lang="en-US" sz="2400" dirty="0" err="1">
                <a:solidFill>
                  <a:prstClr val="black"/>
                </a:solidFill>
                <a:latin typeface="Calibri"/>
                <a:sym typeface="Wingdings" panose="05000000000000000000" pitchFamily="2" charset="2"/>
              </a:rPr>
              <a:t>hdi</a:t>
            </a:r>
            <a:endParaRPr lang="en-US" sz="2400" dirty="0">
              <a:solidFill>
                <a:prstClr val="black"/>
              </a:solidFill>
              <a:latin typeface="Calibri"/>
              <a:sym typeface="Wingdings" panose="05000000000000000000" pitchFamily="2" charset="2"/>
            </a:endParaRPr>
          </a:p>
          <a:p>
            <a:pPr marL="342900" indent="-342900" defTabSz="1218987">
              <a:buFontTx/>
              <a:buChar char="-"/>
            </a:pPr>
            <a:r>
              <a:rPr lang="en-US" sz="2400" dirty="0">
                <a:solidFill>
                  <a:prstClr val="black"/>
                </a:solidFill>
                <a:latin typeface="Calibri"/>
                <a:sym typeface="Wingdings" panose="05000000000000000000" pitchFamily="2" charset="2"/>
              </a:rPr>
              <a:t>Go to SRC folder inside DB folder and create</a:t>
            </a:r>
          </a:p>
          <a:p>
            <a:pPr marL="952393" lvl="1" indent="-342900" defTabSz="1218987">
              <a:buFontTx/>
              <a:buChar char="-"/>
            </a:pPr>
            <a:r>
              <a:rPr lang="en-US" sz="2400" dirty="0">
                <a:solidFill>
                  <a:prstClr val="black"/>
                </a:solidFill>
                <a:latin typeface="Calibri"/>
                <a:sym typeface="Wingdings" panose="05000000000000000000" pitchFamily="2" charset="2"/>
              </a:rPr>
              <a:t>A DB table,   - an csv file  - an </a:t>
            </a:r>
            <a:r>
              <a:rPr lang="en-US" sz="2400" dirty="0" err="1">
                <a:solidFill>
                  <a:prstClr val="black"/>
                </a:solidFill>
                <a:latin typeface="Calibri"/>
                <a:sym typeface="Wingdings" panose="05000000000000000000" pitchFamily="2" charset="2"/>
              </a:rPr>
              <a:t>hditable</a:t>
            </a:r>
            <a:r>
              <a:rPr lang="en-US" sz="2400" dirty="0">
                <a:solidFill>
                  <a:prstClr val="black"/>
                </a:solidFill>
                <a:latin typeface="Calibri"/>
                <a:sym typeface="Wingdings" panose="05000000000000000000" pitchFamily="2" charset="2"/>
              </a:rPr>
              <a:t>  - calculation view of type CUBE</a:t>
            </a:r>
          </a:p>
          <a:p>
            <a:pPr marL="342900" indent="-342900" defTabSz="1218987">
              <a:buFontTx/>
              <a:buChar char="-"/>
            </a:pPr>
            <a:r>
              <a:rPr lang="en-US" sz="2400" dirty="0">
                <a:solidFill>
                  <a:prstClr val="black"/>
                </a:solidFill>
                <a:latin typeface="Calibri"/>
                <a:sym typeface="Wingdings" panose="05000000000000000000" pitchFamily="2" charset="2"/>
              </a:rPr>
              <a:t>Build the module and check the container</a:t>
            </a:r>
          </a:p>
          <a:p>
            <a:pPr defTabSz="1218987"/>
            <a:endParaRPr lang="en-US" sz="2400" dirty="0">
              <a:solidFill>
                <a:prstClr val="black"/>
              </a:solidFill>
              <a:latin typeface="Calibri"/>
              <a:sym typeface="Wingdings" panose="05000000000000000000" pitchFamily="2" charset="2"/>
            </a:endParaRPr>
          </a:p>
          <a:p>
            <a:pPr defTabSz="1218987"/>
            <a:r>
              <a:rPr lang="en-US" sz="2400" dirty="0">
                <a:solidFill>
                  <a:prstClr val="black"/>
                </a:solidFill>
                <a:latin typeface="Calibri"/>
                <a:sym typeface="Wingdings" panose="05000000000000000000" pitchFamily="2" charset="2"/>
              </a:rPr>
              <a:t>2.    HANA Adaptor for secure connection to container in HANA (SAP Business App Studio)</a:t>
            </a:r>
          </a:p>
          <a:p>
            <a:pPr marL="342900" indent="-342900" defTabSz="1218987">
              <a:buFontTx/>
              <a:buChar char="-"/>
            </a:pPr>
            <a:r>
              <a:rPr lang="en-US" sz="2400" dirty="0">
                <a:solidFill>
                  <a:prstClr val="black"/>
                </a:solidFill>
                <a:latin typeface="Calibri"/>
              </a:rPr>
              <a:t>Create a new dev workspace</a:t>
            </a:r>
          </a:p>
          <a:p>
            <a:pPr marL="342900" indent="-342900" defTabSz="1218987">
              <a:buFontTx/>
              <a:buChar char="-"/>
            </a:pPr>
            <a:r>
              <a:rPr lang="en-US" sz="2400" dirty="0">
                <a:solidFill>
                  <a:prstClr val="black"/>
                </a:solidFill>
                <a:latin typeface="Calibri"/>
              </a:rPr>
              <a:t>Open workspace projects</a:t>
            </a:r>
          </a:p>
          <a:p>
            <a:pPr marL="342900" indent="-342900" defTabSz="1218987">
              <a:buFontTx/>
              <a:buChar char="-"/>
            </a:pPr>
            <a:r>
              <a:rPr lang="en-US" sz="2400" dirty="0">
                <a:solidFill>
                  <a:prstClr val="black"/>
                </a:solidFill>
                <a:latin typeface="Calibri"/>
              </a:rPr>
              <a:t>Open terminal and type command </a:t>
            </a:r>
            <a:r>
              <a:rPr lang="en-US" sz="2400" dirty="0" err="1">
                <a:solidFill>
                  <a:prstClr val="black"/>
                </a:solidFill>
                <a:latin typeface="Calibri"/>
              </a:rPr>
              <a:t>npm</a:t>
            </a:r>
            <a:r>
              <a:rPr lang="en-US" sz="2400" dirty="0">
                <a:solidFill>
                  <a:prstClr val="black"/>
                </a:solidFill>
                <a:latin typeface="Calibri"/>
              </a:rPr>
              <a:t> install </a:t>
            </a:r>
            <a:r>
              <a:rPr lang="en-US" sz="2400" dirty="0">
                <a:solidFill>
                  <a:prstClr val="black"/>
                </a:solidFill>
                <a:latin typeface="Calibri"/>
                <a:hlinkClick r:id="rId3"/>
              </a:rPr>
              <a:t>generator-anubhav-sac</a:t>
            </a:r>
            <a:endParaRPr lang="en-US" sz="2400" dirty="0">
              <a:solidFill>
                <a:prstClr val="black"/>
              </a:solidFill>
              <a:latin typeface="Calibri"/>
            </a:endParaRPr>
          </a:p>
          <a:p>
            <a:pPr marL="342900" indent="-342900" defTabSz="1218987">
              <a:buFontTx/>
              <a:buChar char="-"/>
            </a:pPr>
            <a:r>
              <a:rPr lang="en-US" sz="2400" dirty="0">
                <a:solidFill>
                  <a:prstClr val="black"/>
                </a:solidFill>
                <a:latin typeface="Calibri"/>
              </a:rPr>
              <a:t>Call </a:t>
            </a:r>
            <a:r>
              <a:rPr lang="en-US" sz="2400" dirty="0" err="1">
                <a:solidFill>
                  <a:prstClr val="black"/>
                </a:solidFill>
                <a:latin typeface="Calibri"/>
              </a:rPr>
              <a:t>yo</a:t>
            </a:r>
            <a:r>
              <a:rPr lang="en-US" sz="2400" dirty="0">
                <a:solidFill>
                  <a:prstClr val="black"/>
                </a:solidFill>
                <a:latin typeface="Calibri"/>
              </a:rPr>
              <a:t> command and provide container name from step 1 and SAC host </a:t>
            </a:r>
            <a:r>
              <a:rPr lang="en-US" sz="2400" dirty="0" err="1">
                <a:solidFill>
                  <a:prstClr val="black"/>
                </a:solidFill>
                <a:latin typeface="Calibri"/>
              </a:rPr>
              <a:t>url</a:t>
            </a:r>
            <a:r>
              <a:rPr lang="en-US" sz="2400" dirty="0">
                <a:solidFill>
                  <a:prstClr val="black"/>
                </a:solidFill>
                <a:latin typeface="Calibri"/>
              </a:rPr>
              <a:t> w/o http </a:t>
            </a:r>
            <a:r>
              <a:rPr lang="en-US" sz="2400" dirty="0" err="1">
                <a:solidFill>
                  <a:prstClr val="black"/>
                </a:solidFill>
                <a:latin typeface="Calibri"/>
              </a:rPr>
              <a:t>upto</a:t>
            </a:r>
            <a:r>
              <a:rPr lang="en-US" sz="2400" dirty="0">
                <a:solidFill>
                  <a:prstClr val="black"/>
                </a:solidFill>
                <a:latin typeface="Calibri"/>
              </a:rPr>
              <a:t> .sap</a:t>
            </a:r>
          </a:p>
          <a:p>
            <a:pPr marL="342900" indent="-342900" defTabSz="1218987">
              <a:buFontTx/>
              <a:buChar char="-"/>
            </a:pPr>
            <a:r>
              <a:rPr lang="en-US" sz="2400" dirty="0">
                <a:solidFill>
                  <a:prstClr val="black"/>
                </a:solidFill>
                <a:latin typeface="Calibri"/>
              </a:rPr>
              <a:t>You will see a project created in bas, navigate to </a:t>
            </a:r>
            <a:r>
              <a:rPr lang="en-US" sz="2400" dirty="0" err="1">
                <a:solidFill>
                  <a:prstClr val="black"/>
                </a:solidFill>
                <a:latin typeface="Calibri"/>
              </a:rPr>
              <a:t>srv</a:t>
            </a:r>
            <a:r>
              <a:rPr lang="en-US" sz="2400" dirty="0">
                <a:solidFill>
                  <a:prstClr val="black"/>
                </a:solidFill>
                <a:latin typeface="Calibri"/>
              </a:rPr>
              <a:t>/target folder of that project</a:t>
            </a:r>
          </a:p>
          <a:p>
            <a:pPr marL="342900" indent="-342900" defTabSz="1218987">
              <a:buFontTx/>
              <a:buChar char="-"/>
            </a:pPr>
            <a:endParaRPr lang="en-US" sz="2400" dirty="0">
              <a:solidFill>
                <a:prstClr val="black"/>
              </a:solidFill>
              <a:latin typeface="Calibri"/>
            </a:endParaRPr>
          </a:p>
        </p:txBody>
      </p:sp>
    </p:spTree>
    <p:extLst>
      <p:ext uri="{BB962C8B-B14F-4D97-AF65-F5344CB8AC3E}">
        <p14:creationId xmlns:p14="http://schemas.microsoft.com/office/powerpoint/2010/main" val="640105036"/>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4839</TotalTime>
  <Words>676</Words>
  <Application>Microsoft Office PowerPoint</Application>
  <PresentationFormat>Widescreen</PresentationFormat>
  <Paragraphs>106</Paragraphs>
  <Slides>14</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Arial Rounded MT Bold</vt:lpstr>
      <vt:lpstr>Calibri</vt:lpstr>
      <vt:lpstr>Calibri Light</vt:lpstr>
      <vt:lpstr>Patua One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Odata Connection</vt:lpstr>
      <vt:lpstr>Live Data Conn. With SAP HANA DB in Cloud</vt:lpstr>
      <vt:lpstr>HANA Live Integration with SAC</vt:lpstr>
      <vt:lpstr>Continue….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541</cp:revision>
  <dcterms:created xsi:type="dcterms:W3CDTF">2016-07-10T03:33:26Z</dcterms:created>
  <dcterms:modified xsi:type="dcterms:W3CDTF">2023-06-05T17:53:02Z</dcterms:modified>
</cp:coreProperties>
</file>