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4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  <p:sldMasterId id="2147483785" r:id="rId2"/>
    <p:sldMasterId id="2147483812" r:id="rId3"/>
    <p:sldMasterId id="2147483828" r:id="rId4"/>
    <p:sldMasterId id="2147483867" r:id="rId5"/>
  </p:sldMasterIdLst>
  <p:notesMasterIdLst>
    <p:notesMasterId r:id="rId39"/>
  </p:notesMasterIdLst>
  <p:handoutMasterIdLst>
    <p:handoutMasterId r:id="rId40"/>
  </p:handoutMasterIdLst>
  <p:sldIdLst>
    <p:sldId id="4631" r:id="rId6"/>
    <p:sldId id="4122" r:id="rId7"/>
    <p:sldId id="4034" r:id="rId8"/>
    <p:sldId id="4047" r:id="rId9"/>
    <p:sldId id="4889" r:id="rId10"/>
    <p:sldId id="323" r:id="rId11"/>
    <p:sldId id="4890" r:id="rId12"/>
    <p:sldId id="324" r:id="rId13"/>
    <p:sldId id="4882" r:id="rId14"/>
    <p:sldId id="411" r:id="rId15"/>
    <p:sldId id="4883" r:id="rId16"/>
    <p:sldId id="412" r:id="rId17"/>
    <p:sldId id="312" r:id="rId18"/>
    <p:sldId id="313" r:id="rId19"/>
    <p:sldId id="4884" r:id="rId20"/>
    <p:sldId id="315" r:id="rId21"/>
    <p:sldId id="406" r:id="rId22"/>
    <p:sldId id="407" r:id="rId23"/>
    <p:sldId id="413" r:id="rId24"/>
    <p:sldId id="4885" r:id="rId25"/>
    <p:sldId id="4891" r:id="rId26"/>
    <p:sldId id="4886" r:id="rId27"/>
    <p:sldId id="319" r:id="rId28"/>
    <p:sldId id="4893" r:id="rId29"/>
    <p:sldId id="4892" r:id="rId30"/>
    <p:sldId id="320" r:id="rId31"/>
    <p:sldId id="4894" r:id="rId32"/>
    <p:sldId id="4887" r:id="rId33"/>
    <p:sldId id="322" r:id="rId34"/>
    <p:sldId id="4895" r:id="rId35"/>
    <p:sldId id="466" r:id="rId36"/>
    <p:sldId id="4534" r:id="rId37"/>
    <p:sldId id="463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4" clrIdx="0">
    <p:extLst>
      <p:ext uri="{19B8F6BF-5375-455C-9EA6-DF929625EA0E}">
        <p15:presenceInfo xmlns:p15="http://schemas.microsoft.com/office/powerpoint/2012/main" userId="Admin" providerId="None"/>
      </p:ext>
    </p:extLst>
  </p:cmAuthor>
  <p:cmAuthor id="2" name="Microsoft Office User" initials="MOU" lastIdx="3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18A7CD"/>
    <a:srgbClr val="FA8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3699"/>
  </p:normalViewPr>
  <p:slideViewPr>
    <p:cSldViewPr snapToGrid="0" snapToObjects="1">
      <p:cViewPr varScale="1">
        <p:scale>
          <a:sx n="82" d="100"/>
          <a:sy n="82" d="100"/>
        </p:scale>
        <p:origin x="10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BBCDCC-8B1A-5347-BFD9-45979776FD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F7970-F7A1-1745-A72A-135688AADB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64B99-89A5-0741-917D-F1E7FD46FE7A}" type="datetimeFigureOut">
              <a:rPr lang="en-US" smtClean="0">
                <a:latin typeface="Arial" panose="020B0604020202020204" pitchFamily="34" charset="0"/>
              </a:rPr>
              <a:t>5/23/2023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B0BEE-A415-EE40-8618-E3A0D9A433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38FF6-DE6B-5545-A7C6-D3EDE8EE84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AA7A5-76D1-9345-B141-98B5494953C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23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02T04:20:40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4957 6720 0,'17'0'63,"-17"18"62,0 0-110,0-1-15,-17 1 16,17 0-16,0 35 16,-18 17-1,18-17 1,-18-18-1,18 18 1,-17 53 0,-1 0-1,18 0 1,-18-18 0,1 18-1,-1-18 1,0 0-1,18-35 1,0-18 0,0-17-1,18 0 1,0-1 15,-1-17 0,1 18-31,0-1 16,17 1 15,-17 0-15,17-1 0,0-17-1,18 0 1,0 0-1,-35 0-15,52 18 16,71-18 0,36 18-1,17-1 1,-53-17 0,88 36-1,-17-19 1,-18 1 15,-71 0-15,36-1-1,0 1 1,-36-1 0,-52-17-1,-18 0 1,-36 0-1,1-17 1,-18-1 62,0 1-62,18-1-16,-18 0 15,0 1 1,17-54 0,18-35-1,-35 53-15,36-53 16,-19 1 0,19-72-1,-19 36 1,-17 35-1,18 18 1,-18 35 0,0-17-1,0 34 1,0 1 0,0 17-1,0 1 1,0-1 15,18 18-15,-18-17-1,0-1 1,17 0 0,-17 1-1,-17-1 16,-1 18-15,-17-18 0,-1 18-1,1 0 1,-18 0 0,-35 0-1,-35 0 1,-36-17-1,35 17 17,54-18-32,-54 0 15,-52 1 1,-18-1 0,0 0-1,70 18 1,-17 0-1,18 0 1,35-17 0,17 17-1,36 0 1,-1 0 0,1 0-1,0 0 1,17 0 15,-17-18-15,17 18-1,1 0 1,-1 0 15,0 0-15,1 18-1,-18-1 1</inkml:trace>
  <inkml:trace contextRef="#ctx0" brushRef="#br0" timeOffset="618.04">5292 6685 0,'-18'0'78,"0"0"-78,1 0 15,-19 0 1,19 0-16,-54 0 16,18 18-1,36-18-15,-19 17 16,1 1 0,18 35-1,17 0 1,35-18 15</inkml:trace>
  <inkml:trace contextRef="#ctx0" brushRef="#br0" timeOffset="1102.74">5450 7126 0,'0'0'0,"0"-18"16,0 1 0,-35 17-1,-18 0 1,-35 35-1,35 0 1,0 36 0,53 35-1,35-18 1,18-17 0,53-36-1,-71-18 1,36-34-16,35-18 15</inkml:trace>
  <inkml:trace contextRef="#ctx0" brushRef="#br0" timeOffset="1653.62">5662 7250 0,'0'17'31,"0"1"-15,0-1 0,18 54-1,-18 17 1,0-35 15,0-35-31,0 17 16,-18-17-1,18-36 1,18-35 0,-18-17-1,0-54 1,17 1-1,36 34 1,18 89 0,-18 18-1,-18 17 1,-17 36 0,-36-1 15,-53-17-16,19-35 1,-1 0 0,17-18-1,36-18-15</inkml:trace>
  <inkml:trace contextRef="#ctx0" brushRef="#br0" timeOffset="2117.13">6138 7250 0,'-17'-18'15,"17"0"-15,0 36 31,0 0-15,0 70 0,0-18-1,0 54 1,17-89-16,1 18 16,35 18-1,17-54 1,-17-34-1,36-54 1,-37-35 0,-34-17-1,-18 17 1,0 53 0,0 35 15,18 18-16,-1 18 1</inkml:trace>
  <inkml:trace contextRef="#ctx0" brushRef="#br0" timeOffset="3501.91">7902 7214 0,'0'0'0,"0"-17"16,0 34 46,-17-17-62,17 18 16,-18 0-16,0-1 0,-70 36 31,0-18-15,53 1-1,35-1 1,17-17-16,19-1 16,52 36-1,-18-18 1,-34 1-1,-1-1 1,-18-17 0</inkml:trace>
  <inkml:trace contextRef="#ctx0" brushRef="#br0" timeOffset="4035.34">7779 7408 0,'0'0'0,"-18"0"16,0 0-16,1-17 15,-1 17 1,36 0 15,-18 17-31,88-17 16,53 0 0,88 0-1,1-17 16,-107 17-31,301-18 16,-142 0 0,88 18-1,-88 0 1,-158 0 0,-18 0-1,-89 0 1,-17-17 62</inkml:trace>
  <inkml:trace contextRef="#ctx0" brushRef="#br0" timeOffset="4522.74">9878 7179 0,'0'0'16,"0"-18"-16,0 1 15,-18 17 1,36 17 31,-1-17-32,36 53 1,0 0 0,-17-35-16,16 17 15,19 18 1,-36-35 0,-52 17-1,-1-17 1,-70 17-1,0 18 1,-1 0 0,72-18-1</inkml:trace>
  <inkml:trace contextRef="#ctx0" brushRef="#br0" timeOffset="5270.61">10601 6897 0,'0'0'0,"-18"0"15,18-18 1,0 36 31,0-1-31,0 1-1,0 0 1,0 70-1,0 53 1,0-18 0,0-52-16,0 123 15,0-70 1,0 34 0,-17-34-1,17-54 1,0 19-1,17-37 1,1-34 0</inkml:trace>
  <inkml:trace contextRef="#ctx0" brushRef="#br0" timeOffset="5735.89">10566 8061 0,'0'18'31,"17"-18"-15,1 17 15,0-17-31,52 18 16,89-18 0,105 18 15,177-1-16,-88 18 1,194 1 0,-71-19-1,-176 1 1,-212-18 0,-35 0-1,-70 0 1,-1 0-1,0-18-15,1 18 16</inkml:trace>
  <inkml:trace contextRef="#ctx0" brushRef="#br0" timeOffset="7119.27">10689 6967 0,'0'0'0,"-53"-17"31,36 17-15,-1 0-16,0-18 16,36 18 15,0 0-16,52 0 1,124 0 0,124 18-1,-36-18 1,-123 0-16,193 17 16,213-17-1,-18 0 1,-124 18-1,-194-18 1,-35 18 0,-123-18-1,-53 0 48,-1 17-32,-17 1-31,0 0 16,0-1-1,0 1-15,0 35 16,18 35 0,-1 35-1,1 19 1,0-37-1,-1 19 1,1-1 0,17-17-1,-35-35 1,18 17 0,0-18 15,-18 1-16,0-36 1,-18-17 0,0 0-1,1-18 1,-19 0 0,19 0-1,-36 0 1,-35 0-1,-71 0 1,-70-18 0,17 0-1,-159 1 1,-17-1 15,89 18-15,87 18-1,124-18 1,17 0-16</inkml:trace>
  <inkml:trace contextRef="#ctx0" brushRef="#br0" timeOffset="7687.14">10707 8043 0,'0'0'0,"0"18"46,0 0-30,0-1-16,0 1 16,0 0-1,0 52 1,0-35 0,0-17-16</inkml:trace>
  <inkml:trace contextRef="#ctx0" brushRef="#br0" timeOffset="7937.24">11095 8132 0,'17'0'15,"-17"17"1,0 1 0,18 17-1,0 0 1,-18 1 0,0-19-16,17 1 15</inkml:trace>
  <inkml:trace contextRef="#ctx0" brushRef="#br0" timeOffset="8169.77">11501 8202 0,'17'0'31,"1"0"-15,-1 18-16,-17-1 16,36 19-1,-36-19 1,17 1-16</inkml:trace>
  <inkml:trace contextRef="#ctx0" brushRef="#br0" timeOffset="8403.64">12118 8202 0,'0'0'0,"0"18"15,18-1 1,-18 19-1,0-1 1,0-17 0,17 17-1</inkml:trace>
  <inkml:trace contextRef="#ctx0" brushRef="#br0" timeOffset="8620.44">12524 8255 0,'0'0'15,"35"0"1,-35 18 0,0-1-1,0 19 1,18-1-1,-18 0 1,17-35-16</inkml:trace>
  <inkml:trace contextRef="#ctx0" brushRef="#br0" timeOffset="8854.52">13017 8308 0,'0'0'0,"18"0"0,-18 18 31,0-1-15,18 1-16,-18 17 31,17 0-15,-17-17-16,18 17 15,0-35 1</inkml:trace>
  <inkml:trace contextRef="#ctx0" brushRef="#br0" timeOffset="9054.01">13547 8343 0,'0'0'0,"17"0"0,36 35 31,-53-17-31,18 0 16,-18 17-1,0 0 1,-18-17 0</inkml:trace>
  <inkml:trace contextRef="#ctx0" brushRef="#br0" timeOffset="9225.94">13864 8431 0,'0'0'0,"0"18"0,18-18 15,-18 18-15,17-1 16,1 19-1</inkml:trace>
  <inkml:trace contextRef="#ctx0" brushRef="#br0" timeOffset="9838.1">11307 7426 0,'0'0'0,"-18"0"0,18-18 16,0 36-1,0 0-15,0 35 32,0 17-17,0-35-15,18 18 16,-18 0-16</inkml:trace>
  <inkml:trace contextRef="#ctx0" brushRef="#br0" timeOffset="10255.76">11218 7444 0,'0'0'0,"0"-36"0,-17-17 15,17-17 1,70 35 0,54 17 15,-18 36-31,17 17 31,-88 18-15,-70 0-1,-53-18 1,-53 18 0,53-35-1,70 17 1,71 0 0,17 0-1,36 36 1,0-18-1,-35 0 1,-54-36 0</inkml:trace>
  <inkml:trace contextRef="#ctx0" brushRef="#br0" timeOffset="10722.34">11959 7532 0,'0'0'15,"0"17"1,0 1 0,0 0-1,0-1-15,-17 54 16,17-18-1,0-18 1,17-35 15,-17-18-15,18-17 0,-1-35-1,-17 34-15,36-34 16,-1-36-1,18 35 1,0 89 0,-18 17-1,18 71 1,-18 18 0,1-1-1,-36-70 1,-18-35-1</inkml:trace>
  <inkml:trace contextRef="#ctx0" brushRef="#br0" timeOffset="10887.46">12065 7691 0,'0'0'16,"-18"-18"-16,1 0 15,52 1 16,18 17-15,53 0 0,-53-18-16</inkml:trace>
  <inkml:trace contextRef="#ctx0" brushRef="#br0" timeOffset="11555.11">12559 7514 0,'0'18'47,"0"52"-31,0-34-1,0 34 1,0 1-1,0-36 1,0-53 15,18-17-15,-18 0-16,17-18 16,1-71-1,17 1 1,0 52-1,-17 71 1,17 53 0,1 36-1,-1-1 17,-18 0-17,-17-53 1,0-17-1,0-36 1,0-35 0,18 0-1,0-35 1,35 35 0,-18 36-1,18 52 1,-36 0-1,19 53 1,-1 18 0,-35-35 15,-18-36-15,1-17-16</inkml:trace>
  <inkml:trace contextRef="#ctx0" brushRef="#br0" timeOffset="12755.43">14464 7391 0,'0'0'0,"-35"-36"31,35 19-15,0 34 15,0 1-16,-53 35 1,-18 18 0,36-36-1,0-18-15,17 1 16,0 17 0,36 18-1,35 0 1,0-18-1,35 1 1,-53-36 0</inkml:trace>
  <inkml:trace contextRef="#ctx0" brushRef="#br0" timeOffset="13290.4">14411 7638 0,'0'0'0,"-18"-18"16,18 0 15,18 1 16,0 17-47,17 0 15,0 0 1,0 0-16,89-18 16,140 0-1,107 1 1,-107-1-1,177 1 1,18-1 0,-36 0-1,-52 18 1,-160 0 0,19-17-1,-107 17 1,-87 0-1,-72 0 17,19-18-17,-1 18 1</inkml:trace>
  <inkml:trace contextRef="#ctx0" brushRef="#br0" timeOffset="13638.58">17551 7232 0,'0'0'0,"17"18"31,1-1-15,17-17-1,18 35 1,18 1 0,-36-19-16,36 19 15,-1 34 1,-52 1-1,-71-18 1,0-18 0,-53 18-1</inkml:trace>
  <inkml:trace contextRef="#ctx0" brushRef="#br0" timeOffset="15740.38">18239 6844 0,'0'0'0,"0"18"32,-18-18 61,18-18-77,0 36 31,0-1-47,0 1 15,0 105 1,0-70 0,0 0-16,0 88 15,0 71 1,-18 17 0,-17-17-1,35-89 1,0 18-1,18-35 1,-1-53 15,-17-35-15,36-18 0,-19-18-1,19-17 1,-1 35-1,-18 0 17,19 0-17,52 18 1,71-18 0,-1 0-1,160 17 1,35 1-1,-36 17 1,-140-35 0,-19 0-1,-69 0 17,-54-18-17,-18 1 1,1-1-1,-18-17 1,-18 0 0,-17-54-1,18 19 1,-1-71 0,0-53-1,36-18 1,17-17-1,-17 70 1,17-35 0,-17 18 15,-1 70-15,-17 53-1,0 35-15,-17 1 16,-1-1-1,0 18 17,1 0-17,-1 0 17,1-18-1,-1 18-16,0 0-15,-52-17 16,-19 17 0,-16 0 15,52 0-31,-71-18 16,-123 0-1,-17-17 1,17 17-1,106 18 1,-18 0 0,71 18-1,17 0 1,1-18 0,17 17-1,0 1 1,18-18 15,17 0-15,0 18-1,1-18 1,-1 17 0,-17 1-1,-1 0 1,36 17-1,0 0 1,0 18 0,18 35-1,-18-35 1,18 18 0,-18-1-1,0 1 1,17-18-1,1-36 1</inkml:trace>
  <inkml:trace contextRef="#ctx0" brushRef="#br0" timeOffset="16407.22">19614 6632 0,'-17'18'32,"-1"-1"-17,18 1-15,-35 17 16,0 36-1,35 35 1,0-36 0,35 36 15,35-18-15,19 1-1,-1-19 1,-18-35-1,-34-35-15,17 18 16,35-18 0,-53 0-1,-35-18 1</inkml:trace>
  <inkml:trace contextRef="#ctx0" brushRef="#br0" timeOffset="17073.9">19315 6473 0,'0'0'0,"-18"0"15,0 18 1,1-18-16,-19 35 15,-17 18 1,18 35 15,0 18-15,17-17 0,18 34-1,0 18 1,18 0-1,17 18 1,0-71 0,36 18-1,0-18 1,34-17 0,-16-36-1,34 18 1,1-18-1,17-17 17,-36-18-17,-34 0 1,-36 0 0,-52-18-1,-1 18-15</inkml:trace>
  <inkml:trace contextRef="#ctx0" brushRef="#br0" timeOffset="17907.41">18468 7814 0,'0'-18'16,"0"36"15,0 17-15,0 36-1,18-1 1,-18-34-16,17 70 15,-17-54 1,18 1 0,-18-35-1</inkml:trace>
  <inkml:trace contextRef="#ctx0" brushRef="#br0" timeOffset="18307.34">18486 8114 0,'0'-18'0,"0"36"0,0-53 32,17 35-1,18 0-15,1 0-1,-1 0-15,0-18 16,1 0-1,-19 1 1,-17-19 0,0 19-1,-17-19 1,17 54 31,0 17-47,17 1 15,-17 34 1,18 18 15,-1-35-15,1-35 0,0-18-16</inkml:trace>
  <inkml:trace contextRef="#ctx0" brushRef="#br0" timeOffset="18541.12">18909 7973 0,'0'0'0,"0"-18"0,0 0 0,0 36 47,0 0-47,0 17 15,0 36 1,0-36 15,0 0-31,0 0 16,0-17-16</inkml:trace>
  <inkml:trace contextRef="#ctx0" brushRef="#br0" timeOffset="18891.8">18768 7973 0,'0'0'0,"-18"-18"0,18 0 16,0 1-1,18 17-15,17 0 16,53 0-1,0 17 1,36 36 15,-36 18-15,-70 0 0,-71-1-1,0-35 1,-53 1-1,71-36-15,0 17 16,-18-34 0,53-1-1</inkml:trace>
  <inkml:trace contextRef="#ctx0" brushRef="#br0" timeOffset="19175.41">19385 8008 0,'35'0'16,"-35"18"-1,0-1 1,0 1-1,0 17 1,0 18 0,0 18-1,0-18 1,0-36 0</inkml:trace>
  <inkml:trace contextRef="#ctx0" brushRef="#br0" timeOffset="19557.84">19244 8079 0,'0'0'0,"0"-18"0,-18 0 16,1-17-1,34 0 1,36 17-1,0 18 1,71 18 0,-18 17-1,-36 18 1,-17 0 0,-53 35-1,-35-17 1,-53-36-1,17-17 1,-35-1 15,36-34-15,17-1 0,35 0-16</inkml:trace>
  <inkml:trace contextRef="#ctx0" brushRef="#br0" timeOffset="31367.21">3140 6526 0,'0'18'110,"0"0"-110,0-1 15,0 1 1,-18 0-16,18 34 16,-18 37-1,1-19 1,-1-34-1,18-19-15,0 1 16,0 17 0,0-17-1,18-18 32,-1 0-31,54 0-1,35-18 1,35 18 0,-35-18-1,53 18 1,-18 0 0,0 0-1,-53 0 1,0 0-1,-17 0 1,-36 0 0,-35-17 77,0-1-77,18 18 0,-18-17-16,0-1 15,0 0-15,17 18 16,1-53 0,-18 36-1,0-1-15,18 0 16,-1-17-1,1-18 1,-18 36 0,0-19-1,0 19 1,-18-1 15,1 0-15,-1 18-1,-17 0 1,-1 0 0,-34 0-1,-54 0 1,36 0 0,-71 0-1,1 0 1,16 18-1,72 0 1,-18-18 0,52 17 15,1-17-15,18 0 15,-1 0 47,18-17-62,-18 17-1,1 0 32,-1 17 16,0-17-48,1 0 1,-1 0-1,0-17 79,1 17-78,-1 0-1,1 0 1</inkml:trace>
  <inkml:trace contextRef="#ctx0" brushRef="#br0" timeOffset="32701.28">3104 7144 0,'0'-18'31,"0"36"47,0-1-62,0 1-16,0 0 0,0 17 16,0 35-1,0-34 1,0-19 0,0 19-1,0-1 1,18-35 15,0 0-31,-1 0 16,54-18-1,35 1 1,17 17 0,-35-18-1,36 18 1,-18 0-1,-18 0 1,-18 0 0,-34 0-1,-1 0 17,-53 0-1,1 0 0,17-18-15,0 1-1,-18-1 1,18-17 0,18-18-1,-1 18 1,1 17-1,-18 0 1,0 1 15,18 17-31,-36 0 94,0 0-94,1 0 16,-1 0-16,-35 0 15,-17 0 1,-71 0 0,-18 0-1,18 0 1,88 0-1,0 0 1,70 0 78</inkml:trace>
  <inkml:trace contextRef="#ctx0" brushRef="#br0" timeOffset="33878.87">3122 7673 0,'0'0'0,"0"-18"31,18 18-31,-1 0 47,-17 18-31,0 17-1,0 36 1,0-18 15,0-36-31,0 19 16,0-1-1,0-18 1,18-17 0,17-17-1,1-1 1,69 1 0,19 17-1,35-18 1,-89 18-1,1 0 1,-36 0 0,-53 0 15,1 0-15,-19 0-1,19 0 1,-1 0-1,18-18 1,0 1 0,18-19-1,-1 1 1,1 0 0,0 0-1,-1 17 16,-17 0-15,18 18 0,-18-17-1,-18 17 17,1-18-17,-19 18 1,-69 0-1,-19 0 1,18 18 0,-17-18-1,52 0 1,54 0-16,-1 0 16,36 0 15,17 0-16,0 0 1,-17 0 0</inkml:trace>
  <inkml:trace contextRef="#ctx0" brushRef="#br0" timeOffset="35048.57">3193 8114 0,'0'0'0,"17"0"47,-17 18-47,0-1 15,0 1 1,0 17 0,-17 0-1,17-17 1,0 0 0,0-1-1,17-17 1,1 0-1,17 0 1,18-17 0,0-1-1,0 18 1,-18 0 0,-17 0-1,-1 0 1,1 0-1,0 0 17,-18-18-17,0 1 17,0-1-17,0 0 1,0-17-1,0 18 1,0-1 0,0 0-1,0 36 17,17-18 30,-34 0-15,-1 0-31,0-18-1,1 18-15,-18 0 16,-54 0-1,1 18 1,35-18 0,18 18-1,17-18 1,36 0 0</inkml:trace>
  <inkml:trace contextRef="#ctx0" brushRef="#br0" timeOffset="36080.58">3122 7126 0,'-18'0'31,"36"0"16,0 0-15,-1 0-17,1 0 1,0 0-16,17 0 15,35 0 1,-34 0 0,-1 0-1,-17 0 1,-18 18 15,-18-18-31</inkml:trace>
  <inkml:trace contextRef="#ctx0" brushRef="#br0" timeOffset="43319.5">1305 9084 0,'0'0'0,"-17"-35"32,-1 35-17,18 17 1,0 1-16,0 0 0,0 17 16,0 35-1,0-34 1,0-19 15,-18 1-15,18-36-1,0 1 1,0-54 0,0 1-1,36-54 1,-1 36-1,0 53 1,18 17 0,-18 36-1,1 35 1,34 17 0,-35 18-1,-17 1 1,-18-54 15,0 0-15,0-70 15,35-36-15,-17 1-1,17-36 1,18 35-1,18 71 1,-36 36 0,-17-1-16,17 0 15,18 53 1,-18-17 0,-35-36-1</inkml:trace>
  <inkml:trace contextRef="#ctx0" brushRef="#br0" timeOffset="43734.45">2240 8925 0,'0'0'0,"0"18"0,-18 0 16,-17 17-1,0 0 1,17 36 0,18-1-1,36-17 1,-19-18 0,1-17-16,-1-18 15,36-18 1,0-17 15,-17-53-15,-36 35-1,-53-18 1,0 19 0,17 34-1,19 18 1,17 18-1,0-1-15</inkml:trace>
  <inkml:trace contextRef="#ctx0" brushRef="#br0" timeOffset="44136.28">2417 8961 0,'0'0'0,"0"-18"15,-18 18 1,36 18 15,-18-1-31,35 18 16,18 36 0,-36-18-1,36 17 1,-17-34-1,-1-19 1,-18-52 0,1 17-16,0-34 15,-1-54 1,1 0 0,-18 35 15,18 71-16,-1 36 17,1-19-32</inkml:trace>
  <inkml:trace contextRef="#ctx0" brushRef="#br0" timeOffset="44603.28">3069 8943 0,'0'18'15,"0"-1"1,0 1 0,0 17-16,-17 18 15,17 18 1,-18-19-1,18-16 17,0-54-1,0 0-31,0-34 16,18-54-1,-1 18 1,-17 52-16,35-34 15,18 17 1,18 70 0,-1 72-1,-52-19 1,35 18 0,-35 1-1,-1-54 16</inkml:trace>
  <inkml:trace contextRef="#ctx0" brushRef="#br0" timeOffset="44755.14">3157 9102 0,'-17'-18'16,"34"36"-16,-70-36 15,36 0-15,52 18 31,36 0-15,-1 0 0,-17-17-16</inkml:trace>
  <inkml:trace contextRef="#ctx0" brushRef="#br0" timeOffset="44967.25">3687 9031 0,'0'18'0,"0"-36"0,0 53 16,0-17 0,0 0-1,0 35 1,0-18 0,0 18-1,17-18 1,-17-17-1</inkml:trace>
  <inkml:trace contextRef="#ctx0" brushRef="#br0" timeOffset="45752.47">3898 8996 0,'0'-18'0,"18"18"16,-1 0 0,1 0-1,-18 18 1,18-18-16,-1 17 16,1 19-1,0-1 1,-36-35 15,18-18-15,-18-35-1,1 1 1,34-54 0,-17 70-1,36-34-15,17-18 31,17 88-15,-35 17 0,18 54-1,-17-1 1,-36-17 0,-18 0-1,-17-35 1,-1 0-1,19-36 1,17 0 0,17 1-1,36-1 1,36 18 0,-19 35-1,-35 1 16,-17-1-15,-53 18 0,-36-18-1,1-17 1,34-18 0,-17-18-1,18 0 1,0 1-1,17 17 1</inkml:trace>
  <inkml:trace contextRef="#ctx0" brushRef="#br0" timeOffset="46818.06">4657 9155 0,'0'0'0,"17"0"31,1 0 0,-18 17-31,35 1 16,18 35 0,0-36-1,71 1 1,17-36 15,0-17-15,-35-18-1,-71 18-15,71-53 16,-71 0 0,0-54-1,-17 19 1,-18 70-1,0 35-15,0 1 16,18 17 0,-1 17-1,1 1 1,-18 0 15</inkml:trace>
  <inkml:trace contextRef="#ctx0" brushRef="#br0" timeOffset="47252.05">5362 8731 0,'0'0'0,"0"-17"31,0-1-15,18 0-1,-1 1-15,19-19 16,-1-34 0,18 17-1,-35 18 1,-1 17-1,1 18 1,0 0 0,-1 53-1,1 35 1,-1-35 0,1 35-1,-18-17 1,18-36-1,-18 0 1</inkml:trace>
  <inkml:trace contextRef="#ctx0" brushRef="#br0" timeOffset="59557.77">12188 8819 0,'0'-17'16,"0"-1"62,-17 18-78,-1 0 16,1 0-1,-1 0-15,0 0 16,1 0-16,-1 0 0,-35 0 15,-17 35 1,-1-17 15,36 17-15,17 1 0,36-19-1,52 1 1,18 17-1,-35-17 1,36-1 0,-19 19-1,-35-1 1,-52-17 0,-1-1-1,-52 19 1,-1-36-1,-17 17 17,53-17-17,-18-17 1,35-1 0,18 0-1</inkml:trace>
  <inkml:trace contextRef="#ctx0" brushRef="#br0" timeOffset="60024.28">12065 8678 0,'0'0'0,"0"-17"0,0-1 0,0 0 16,-18 36 31,18 0-31,0 35-1,0-36-15,0 54 16,0 35-1,0-1 1,0-16 0,-17-36-1,17 17 1,0-17 0,0 0-1,0-18 1,0-17-1,17-18 32,-17-18-47</inkml:trace>
  <inkml:trace contextRef="#ctx0" brushRef="#br0" timeOffset="60473.41">12647 8819 0,'0'-17'0,"0"34"47,-18 1-32,18 0-15,0 17 16,-17 36 0,-1 17-1,1 0 1,17-35 0,0-18-1,0-17 1</inkml:trace>
  <inkml:trace contextRef="#ctx0" brushRef="#br0" timeOffset="60974.05">12577 8802 0,'0'0'0,"0"-18"0,-36 1 31,19 34-15,-1-17 0,0 35-1,1 1 1,-1-19-1,18 1 1,-18 0 15,36-18-15,0-18 0,-1 0-1,1-17 1,35-18-1,0 18 1,-36 17 0,1 18-16,0 0 15,17 36 1,0 16 0,18 19-1,-18-18 1,-17-35-1</inkml:trace>
  <inkml:trace contextRef="#ctx0" brushRef="#br0" timeOffset="62109.05">18344 8943 0,'0'0'0,"18"0"0,0-18 16,-18 1 0,17-1-1,-17 0 1,-17 1 0,-1-19-1,-17 36 1,-18 0-1,0 18 1,-18 17 0,36 1-1,53-1 1,17 0 0,71 18-1,-53-35-15,35-1 16,35 36-1,-52-17 17,-53-19-17,-36 18 1,-70-35 0,-18 18-1,35-18 1,-34-35-1,87 17 1</inkml:trace>
  <inkml:trace contextRef="#ctx0" brushRef="#br0" timeOffset="62406.75">18274 8696 0,'0'-18'15,"0"36"-15,0-53 0,0 17 16,0 0 0,0 36-1,0 0 1,18 52 0,-1 18-1,-17 36 1,18 17-1,-1-35 1,-17-36 0,18-17-1</inkml:trace>
  <inkml:trace contextRef="#ctx0" brushRef="#br0" timeOffset="62793.02">18856 8784 0,'0'0'0,"18"-17"32,-1 17-32,1 0 15,0 17 1,-18 18 0,17-17-16,-17 35 15,-17 53 1,-19 17 15,19-17-15,17-53-1,0 0 1,0-35 0</inkml:trace>
  <inkml:trace contextRef="#ctx0" brushRef="#br0" timeOffset="63024.32">18715 9190 0,'0'0'0,"-18"0"16,36 17 15,-1 1-15,1 0-16,35-1 15,-35 1 1,35 0 0,35 17-1,-35-35-15</inkml:trace>
  <inkml:trace contextRef="#ctx0" brushRef="#br0" timeOffset="63194.61">19191 9225 0,'0'0'0,"-18"-18"32,1 18-32,-1 0 15,-17 18 1,-36 17 0,-34 18-1</inkml:trace>
  <inkml:trace contextRef="#ctx0" brushRef="#br0" timeOffset="70678.5">17886 7038 0,'0'0'0,"0"-18"15,-35-70 16,17 88-31,-17-35 16,-18 17 0,-88-35-1,-71 0 1,-17-17 0,17 34-1,106 1 1,-70 18-1,17-1 1,-53 18 0,36-18-1,-89 18 17,54 0-17,34 0 1,71 18-1,36 0 1,-18 17 0,0 18-1,-18 0 1,35-18 0,-17 18-1,0-18 1,35 0-1,0 1 1,18-19 0,-18 1-1,35 0 1</inkml:trace>
  <inkml:trace contextRef="#ctx0" brushRef="#br0" timeOffset="71044.98">14711 6667 0,'0'18'31,"0"0"-31,0-1 16,-18 1-16,1 35 15,-19-18 1,36-17 0,-17 17-1,-19 18 1,19-18-1,-1 1 1,18-19 0,18 1-1,52 17 1,18 0 0</inkml:trace>
  <inkml:trace contextRef="#ctx0" brushRef="#br0" timeOffset="72268.78">10513 6985 0,'0'0'0,"-18"-18"32,18 1-17,-18-1-15,-17-17 16,-53 0 0,-53-1-1,-35-17 16,52 36-15,-52-19 0,-18 1-1,-18 35 1,71-18 0,70 18-16,-87 18 15,-72 0 1,19 17-1,17 0 1,70 1 0,-35-1-1,36-17 1,52 17 15,36-35-15,35 17-16,0 1 31,0-36 0</inkml:trace>
  <inkml:trace contextRef="#ctx0" brushRef="#br0" timeOffset="72628.25">7691 6667 0,'0'18'15,"17"-18"1,-17 18-16,0-1 15,0 19 1,0-1 0,-17-17-16,-1 35 15,-17 17 1,17 1 0,18-1-1,18-35 1,35 1-1,70-19 1,0-17 0</inkml:trace>
  <inkml:trace contextRef="#ctx0" brushRef="#br0" timeOffset="83034.72">20973 8026 0,'0'-18'31,"-18"18"-31,0 0 15,1 0-15,-1 0 16,-17 0 0,-18 0-1,18 0 1,-36 18 0,18-18-1,18 17 1,0 1-1,17 0 17,0-1-17,18 1 1,-17 0 0,34-1-1,19 1 1,52-1-1,18-17 1,17 18 0,-52-18-1,17 0 1,-18 0 0,-52 0-1,0-18 1,-18 1 31,0-1-32,-18 1 1,0-1 0,-17-17-1,-35 17 1,17 18-1,17-18 1,1 18 0,17 0-1,-17 0 1</inkml:trace>
  <inkml:trace contextRef="#ctx0" brushRef="#br0" timeOffset="83399.97">20585 8149 0,'0'0'0,"0"18"16,0 17 0,0-17-16,17 52 15,-17 18 1,-17-17-1,17-36 1,-18 18 0,0 18-1,18-36 1</inkml:trace>
  <inkml:trace contextRef="#ctx0" brushRef="#br0" timeOffset="83784.98">20585 8520 0,'0'17'16,"0"1"15,17-18-31,18 17 16,18-17 0,53 18-1,0-18 1,-35 18-1,-54-18 1,1 0-16,0 0 16,-1-18-1</inkml:trace>
  <inkml:trace contextRef="#ctx0" brushRef="#br0" timeOffset="84274.57">21149 8273 0,'0'-18'15,"0"36"32,0-1-31,0 1-1,0 0 1,0 34 0,0-16-1,0 34 1,0 1 0,0-36-1,0-17 1,0-1-1,0-34 32,-18 17-31</inkml:trace>
  <inkml:trace contextRef="#ctx0" brushRef="#br0" timeOffset="102783.54">15769 7955 0,'0'0'0,"18"0"31,-1 0-31,1 0 31,-18 18 32,0-1-47,0 1-1,0 0 1,0-1-16,0 1 15,0 17 1,0 1 0,0-1-1,0 0 1,35 0 15,-17 1-15,0-1-1,-1-35 1,1 18 0,17-1-1,0 1 1,-17-1 0,0-17-1,-1 0 1,1 0 31,-18 18-16,18-18 0,-36 0 375,0 18-390,1-18 0,17 17-16,-18-17 31,18 18-15,-18 0-1,1-18 1,-1 17-1,1 1 1,17 0 0,-18-1-1,18 1 1,-18-1-16,18 19 16,-17-19-1,17 1 1,-18 17-1,18 1 1,0-19 0,-18 19 15,18-19-15,0 18-1,0-17 1,-17 0-1,17 17 1,0-17 0,0-1-1,0 1 1,0 17 0,0-17-1,0-1 1,0 1 15,0 0 32,17-18 62,1 0-94,0 0-16,-1 0-15,1 0 16,0 0 0,17 0-16,0 0 31,18 0-15,-18 0-1,18 0 1,0 0-1,-18 0 1,18 0 0,0 0-1,0 0 1,-35 0 0,17 0-1,0 0 1,-17 0-1,0 0 1,-1 0 15,1 0 1,0 0 14,-1 0 17,-17-18 31,0 0-79,0 1 1,0-1 0,0 1-16,0-1 15,0 0 1,0-17-1,0-18 1,-17 35 0,-1-34-1,0 16 1,-17-17 0,17 36-1,1-1-15,-1 0 16,0 1-1,1-19 1,17 19 15,-18-1-15,18 1 0,-17-1-1,-1 0 1,0 18-1,18-17 1,-17-1 0,17 0 15,-18 18-15,0 0 30,18-17-30,-17 17 15,17-18-15,-18 18 31,36 0 250,-18-18-282,17 18-15,1-17 16,0 17 0,-18-18-16,17 18 15,1-17 1,0 17-1,-1-18 1,18-17 15,-35 17-15,18 18-16,0-18 16,-1-17-1,1 0 1,0 17-1,-18 1 1,17-1 0,-17 0-1,18 1 1,-18-1 0,0 0 15,18 18 0,-18-17-15,0-1 31,0 0-1,0 1-14,0-1 155,-18 18-93,18-18-63,-18 18 63,18-17-63,-17 17-15,-1 0-1,-17 0 1,17 0 0,-35-18-1,18 18 1,-18 0 0,18 0-1,-36 0 1,1 0-1,-19 0 1,36 0 0,1 0 15,34 0-15,0 0-1,1 0 1,-19 0-1,19 0 1,-1 0 0,-17 0-1,35 18 1,-35-18 0,17 0-1,-17 0 1,17 0-1,0 0-15,1 0 32,-1 0-1,0 0-15,1 0-1,34 0 79,1 0-78,0 0-16,17 0 15,-17 0-15,52 0 16,-35 0-16,36 0 15,52 0 1,1 0 15,-1 0-15,-34 0 0,16 0-1,1 0 1,-18 17-1,-52-17 1,17 0 0,0 0-1,-18 0 1,-18 0 0,1 0 15</inkml:trace>
  <inkml:trace contextRef="#ctx0" brushRef="#br0" timeOffset="103960.54">15557 9102 0,'18'0'109,"0"0"-93,-1 0-1,1 0-15,0 0 0,-1 0 16,36 0 0,53 0-1,-18 0 1,0 0-1,-35 0 1,36 0 0,-1 0-1,-35 0 1,-18 0-16,18 0 16,-18 0-1,18 0 1,0 0-1,-18 0 17,-17 0-32,17 0 15,18 0 1,0 0 0,18 0-1,-36 0 1,35 0-1,-34 0 1,-19 0 0,1 0-1,0 0 1,-1 0 0,-34 0 15,17-18-31</inkml:trace>
  <inkml:trace contextRef="#ctx0" brushRef="#br0" timeOffset="126148.79">17727 6227 0,'0'0'15,"-35"-18"1,52 36 15,1-1-15,17 36 0,106 88-1,71 71 1,53 70-1,-71-70 1,-88-89-16,141 107 16,70 105-1,-17-53 1,-159-123 0,53 35-1,-71-71 1,-52-52-1,-36-71 17,-17-18-17,-18-35-15</inkml:trace>
  <inkml:trace contextRef="#ctx0" brushRef="#br0" timeOffset="126683.1">20302 6597 0,'0'-35'0,"0"70"16,0-88-16,0 35 0,0 1 15,0-19 1,-35 36 0,0 36-1,-71 52 1,-53 88-1,-52 71 1,-54 88 0,53-88-1,-105 106 1,35-53 0,88-71-1,70-52 1,71-107-1,18 18 17,0-35-17,35-35 1,-18-18 0,0 0-16</inkml:trace>
  <inkml:trace contextRef="#ctx0" brushRef="#br0" timeOffset="129850.31">13705 8908 0,'0'0'16,"0"-18"-16,0 0 31,0 1 32,-17 17-48,-19 0 17,19 0-32,-18 0 15,-36 17 1,18 1 0,0 17-1,18-35 1,17 18-16,1-18 15,-1 18 1,18-1 0,18-17 15,17 18-15,35-1-1,36-17 1,-35 18-1,-18-18 1,17 0 0,1-18-1,-1 1 1,-52-1 0,0 18-1,-18-17 1,-36-1-1,19 0 1,-1 18 0,-17-17-1,17 17 1,1 0 0,-19 0 15,19 0-31,-1 17 15</inkml:trace>
  <inkml:trace contextRef="#ctx0" brushRef="#br0" timeOffset="130751.4">13494 8943 0,'0'0'16,"0"-18"-16,-18 18 31,18 18-15,0 0-1,0-1 1,0 36 0,0-18-1,0 54 1,-18-19 0,1 1-1,17-36 1,-18-17-16,18 35 15,-17-36 1,17 1 0,17-18 15,1-18-15,17 18-1,36 0 1,-18 0-1,-18 0 1,53 18 0,18-1-1,-36-17 1,-17 0 0,-35 18-1,-18-36 16,18 1-15,-18-1 0,0 1-16,0-1 15,0-17 1,0-36 0,-18 18-1,0 18 1,18-18 15,-17 18-15,17-1-1,0 1 1,0 17 0,0 1-1,17 17 16,-17 17-15,0 1 0</inkml:trace>
  <inkml:trace contextRef="#ctx0" brushRef="#br0" timeOffset="145439.74">14199 9349 0,'18'0'31,"0"0"-15,-18 17 0,17-17-1,-17 18-15,18-18 16,-1 18 0,36 17-1,0 0 1,-35-17-16,53 17 15,34 36 1,36 17 0,1-18-1,-19-17 1,71 18 0,0-1-1,18-17 1,17 0-1,-70-35 1,105 35 0,19-36 15,-36 1-15,-71-18-1,71 18 1,0-36-1,17-17 1,1-1 0,-106-16-1,88-19 1,-18-17 0,0 17-1,-52 1 1,52-19-1,0-16 1,-35 34 15,-35 1-15,-88 34 0,-1-17-1,-17 0 1,-18 18-1,1 0 1,-19 17 0,19 18-1,-36-17 17</inkml:trace>
  <inkml:trace contextRef="#ctx0" brushRef="#br0" timeOffset="145889.44">19932 9102 0,'0'0'0,"-18"0"15,36 0 32,0 0-31,-1 0 0,1 0-16,-1 0 0,19 0 15,34-18 1,-34 18-1,-19-18-15,19 18 32,16-17-17,-34 17 1,-18 17 0,0 1-1,0 53 1,0-1-1,0 18 1,0-17 0,-18-18-1</inkml:trace>
  <inkml:trace contextRef="#ctx0" brushRef="#br0" timeOffset="147975.47">17198 10425 0,'0'-18'0,"0"0"15,18 18 1,-18-17-16,0 34 47,0 1-47,17 0 15,-17 34 1,18 1 0,-1 0-1,1-17 1,0-36-1,-18-18 17,-18 0-17,-17-52 1,17 34 0,18 1-16,-17-18 15,-1 0 1,36 0-1,34 18 1,1 35 0,36 0-1,-19 18 1,1 17 0,-54-17-1,-17-1 1,-35 19-1,-18-1 17,0-17-17,18-1 1,53 1 15,52-1-15,18 1-1,-52 0 1,17-1 0,-71 1-1,-17 0 1,-18-18 0,0 0-1,17 0 1,19 0-1</inkml:trace>
  <inkml:trace contextRef="#ctx0" brushRef="#br0" timeOffset="148491.29">17709 10425 0,'18'0'0,"-36"0"0,54 0 0,-19-18 16,1 18 15,-18-18-15,-18 18 0,1 0-16,-19 36 15,-16-19 1,34 1-1,18 17 1,0-17 0,18-1-1,17 1 1,35-18 0,-34-18-1,17-17 1,-36-18-1,-17 18 1,0 0 0,0 52 15,0 36-15,18-18-1,-1 1 1,19-1-1,-19-35 1</inkml:trace>
  <inkml:trace contextRef="#ctx0" brushRef="#br0" timeOffset="149308.84">18186 10407 0,'0'0'16,"0"-18"-16,-18 18 0,18-17 16,-35-1-1,17 18 1,0 0 0,1 0-16,-1 35 15,18 1 1,0-1 15,35 0-15,18-17-1,18-18 1,0-18 0,-19-35-1,-34-17 1,-18-1-1,-35-17 1,17 35 0,18 35-1,0 71 17,18 18-17,-18-1 1,17-52-1,-17 0 1,0-1 0,36 1-1,-19-53 1,36-1 0,-35 1-1,0 0 1,-1 35-1,-34 17 1,-19 19 0,19-36-16,-19 35 15,-17-17 1,53-1 0,18-34 15,0 17-16,17 0 1,36 0 0,-19 17-1,1 19 1,0-1 0,-35-18-1</inkml:trace>
  <inkml:trace contextRef="#ctx0" brushRef="#br0" timeOffset="150009.01">18627 10266 0,'0'-18'16,"0"1"15,0 34-15,17 1 15,19 35-15,-1-36-1,18 19 1,0-36-1,-18 17 1,0-34 0,-17-19-1,-18 1 1,-18-18 0,1 18-1,-1 17 1,0 18 15,18 18-15</inkml:trace>
  <inkml:trace contextRef="#ctx0" brushRef="#br0" timeOffset="150525.31">19050 10283 0,'0'18'63,"18"-18"-63,-18 18 0,17-1 15,-17 1-15,18 17 16,17 36-1,0-18 17,-17-36-17,0 1 1,-36-53 15,0-1-15,1 1-16,-36-35 15,18 17 1,35-35 0,35 35-1,18 35 1,0 18 0,17 35 15,-17 1-16,-35-1 1,-18-18 0,-53 1-1,-18-18-15</inkml:trace>
  <inkml:trace contextRef="#ctx0" brushRef="#br0" timeOffset="175985.76">3563 11553 0,'18'0'16,"-18"-17"31,-18 17-32,18-18-15,-18 18 16,1-17-16,-1 17 16,-35-18-1,0 36 16,36-1-31,-72 36 16,37 0 0,16 53-1,36-18 1,18-53 0,52 1-1,72-36 1,-1-36-1,-106 19-15</inkml:trace>
  <inkml:trace contextRef="#ctx0" brushRef="#br0" timeOffset="176418.76">3810 11695 0,'0'0'0,"0"17"63,0 1-63,0-1 15,0 1 1,0 0-16,0-1 15,18 1 1,-1 0 0,19-18-1,-1-36 1,-18 19 0,1-36-1,-36 0 1,-17 18 15,18 35-15,-1 0-16,0 17 15,1 1 1,17 0-16</inkml:trace>
  <inkml:trace contextRef="#ctx0" brushRef="#br0" timeOffset="176835.34">4269 11659 0,'0'0'0,"0"-17"15,-18 17-15,18-18 16,-18 18-1,-17-18 1,17 18 0,1 18-16,-19 0 15,1-1 1,35 19 0,0-19-1,53 1 1,18-1-1,-18 1 1,-18 0 0,0-1-1,-52 1 1,-36 0 0,17-18 15,1-18-31</inkml:trace>
  <inkml:trace contextRef="#ctx0" brushRef="#br0" timeOffset="177136.42">4498 11395 0,'0'17'31,"18"-17"-31,-1 36 16,-17-1-16,18 18 16,-1 53 15,-17-53-16,18-1 1,0-34 0,-1 0-16</inkml:trace>
  <inkml:trace contextRef="#ctx0" brushRef="#br0" timeOffset="177302.2">4445 11624 0,'0'0'0,"-18"0"32,36 0-17,0 0-15,-1-18 0,36 18 16,-18 0 0</inkml:trace>
  <inkml:trace contextRef="#ctx0" brushRef="#br0" timeOffset="177752.94">5133 11571 0,'0'0'0,"-35"0"31,17 18-15,18-1-1,-18 1-15,18 17 16,0 18 0,0-18-1,0-17 1,18 0-1,17-1 1,18-17 0,0-53-1,-35-17 1,-18 17 0,-36 18-1,19 17 1,-1 18-1,18 18 1</inkml:trace>
  <inkml:trace contextRef="#ctx0" brushRef="#br0" timeOffset="178169.72">5644 11377 0,'-17'-18'16,"34"36"-16,-52-53 0,18 17 0,-19-17 15,1 17 1,0 18 0,-1 36-1,36-19-15,-17 36 16,-1 71 0,18 17 15,35-18-16,-17-35 1,0 36 0,-18-54-1,-36-34 1,19-54 0</inkml:trace>
  <inkml:trace contextRef="#ctx0" brushRef="#br0" timeOffset="178304.25">5292 11747 0,'17'-17'0,"-34"34"0,70-52 16,-36 18-16,18-1 15,54 0 1,-1 18 0</inkml:trace>
  <inkml:trace contextRef="#ctx0" brushRef="#br0" timeOffset="178969.8">6103 11501 0,'0'35'31,"0"-18"-15,0 1-16,0 17 15,18 36 1,-18-18 15,0-36-31,0 1 31,0-36-15,-18 1 0,18-36-1,-18-53 1,1 0 0,52 18-1,0 53 1,-17 17-16,53 18 15,34 0 1,-34 35 0,-36 18-1,-52-17 1,-54 17 0,-17-1 15,35-34-16,35 0 1,18-1 0,36 19-1,16 17 1,19-1 0,-36-34-1,36 17 1,-54-35-16</inkml:trace>
  <inkml:trace contextRef="#ctx0" brushRef="#br0" timeOffset="179420.02">6579 11501 0,'0'0'31,"0"17"-31,0 1 16,0-1 0,0 36-1,0-17 1,0-19-16,-17 36 16,17-35-1,-18-18 1,18-35 15,18-36-15,17-17-1,0 0 1,0 70 15,1 18-31,17 35 31,-36-17-31,19 17 16,-1 36 0,0-36-1,-17 18 1</inkml:trace>
  <inkml:trace contextRef="#ctx0" brushRef="#br0" timeOffset="180188.31">6632 11589 0,'0'0'0,"-17"0"16,34 0 15,18 0-15,36-18-1,0 0 1,-54 18-16,54-35 16,-1 0-1,-34 17 1,-19-17 0,-17 53 15,0 17-16,0 18 1,0-18 0,0 0-16,0 1 15,0-1 1,0-17 15,0-1-15,0-34-1,0-36 1,18-18 0,-18-17-1,18 35 1,-18 35 0,35 36-1,0 35 1,0 0-1,-35-36 1,18 1-16,-18 0 16,18-36 15,-1-17 0,1 0-31,0-1 16,17-34-1,0 52 1,18 53 0,-18 36-1,-17-18 1,0 35 0,-1-35-1</inkml:trace>
  <inkml:trace contextRef="#ctx0" brushRef="#br0" timeOffset="180636.71">8220 11448 0,'0'0'0,"0"-18"0,0 0 15,0 1-15,0-1 16,-36-17-1,1 52 1,0 1 0,0 0-16,-18 52 31,17-17-31,36 18 31,18-1-15,53-34-1,-18-36 1,70-18 0,-52-17-16</inkml:trace>
  <inkml:trace contextRef="#ctx0" brushRef="#br0" timeOffset="181023.27">8449 11536 0,'0'0'0,"0"-18"0,18 1 15,-36-19 1,-17 19-1,17 17 1,-35 17 0,18 1-1,17 35 1,1-18 15,17 0-15,17 1-1,19-36 1,-1 0 0,0-18-1,0-17 1,-17-1 0,-18 54 30,0 0-46,18-1 16,-18 19 0,35-19-1</inkml:trace>
  <inkml:trace contextRef="#ctx0" brushRef="#br0" timeOffset="181839.61">8661 11465 0,'0'0'0,"0"-17"16,0-1-1,0 36 1,0-1 0,17 19-1,-17-19-15,0 18 16,0 1-1,0-19 1,18-34 31,-18-1-31,18-17-16,17-18 31,0 35-16,-17 18 1,-1 0 0,1 36-1,0-1 1,-1-35 0,-17 17-16,18-17 31,0-17-16,-1-1 1,1 1-16,0-1 16,-1 36 15,-17 17-15,18 0 15,-1 0-16,1-17 1,35-18 0,-18-18-1,1 18-15,-1-35 16,0 17-16,0-17 16,-17-18-1,-18 18 1,-18 35-1,1 0 1,-19 35 0,19 18-1,-1 0 17,36-35-17,17 17 1,-17-35-16</inkml:trace>
  <inkml:trace contextRef="#ctx0" brushRef="#br0" timeOffset="182422.52">9807 11553 0,'0'0'0,"-17"0"0,-1-17 32,0-1-17,18 1-15,-35-1 16,0 0 0,-1 1 15,1 34-16,18 19 1,-19 16 0,36-16-1,18-1 1,17-35 0,0 0-16,18-18 15,36-17 1,-37-53-1,-16 0 1,-36 17 0,0-17 15,0 53-15,0 52-1,0 36 1,-18 0-1,18 53 1,0-35 0,18-1-1,-1-52 1,19-18-16</inkml:trace>
  <inkml:trace contextRef="#ctx0" brushRef="#br0" timeOffset="183355.61">10178 11536 0,'0'-18'0,"0"36"0,-18-53 16,-17-1-1,17 19 1,0 17 15,18 17-15,0 19-1,0 16 1,0-34 0,18-18-16,0 18 15,17-1 1,0-34 0,1-1-1,-19-17 1,-17 0-1,-53-18 1,18 35 0,0 18 15,70 18 0,36-18-15,-1 0-1,-35 0 1,18-18 0,-17 18-1,-36 18 17,-18-1-17,18 19 1,-18-1-1,18 0 1,18-17 0,0-18-1,34 0 1,1-18 15,-17-35-15,-1 0-1,-17 18 1,-1 17 0,-17 36-1,18 0 1,-18 35 0,18-18-1,-1-18 1,1 1-1,-1-18-15,19-18 16,-1 1 0,0-18 15,-17-1-15,-36 1-1,-17 17 1,17 18-1,1-17 1</inkml:trace>
  <inkml:trace contextRef="#ctx0" brushRef="#br0" timeOffset="183922.28">10954 11395 0,'17'-18'15,"1"18"17,0 0-32,-1 0 15,-17 18 1,18-1 0,17 36-1,-17 0 1,-18-18-1,0-17 1,-18-18 0,18-35 15,18-18-15,17 18-1,18-1 1,-18 19-1,1 34 1,-19 1 0,-17 35-1,18-18 1,-18 0 15,0-17-15,18 0-1,-1-18 1,18 0 0,18-18-1,-17 0 1,-19 1-16,-17-1 0</inkml:trace>
  <inkml:trace contextRef="#ctx0" brushRef="#br0" timeOffset="203064.24">2769 10248 0,'0'18'47,"0"-1"-47,0 1 15,-17 53 1,17 17-1,0 0 1,0-53-16,0 36 16,0 17-1,0-17 1,0-18 0,17-53-16</inkml:trace>
  <inkml:trace contextRef="#ctx0" brushRef="#br0" timeOffset="203545.98">2716 10619 0,'18'0'31,"0"0"-31,-1 0 16,1 0-16,35-18 16,53 0-1,-36 1 1,-34 17-16,16-18 16,-34 0-1,-18 1 1,-35-19-1,17 1 1,-17 0 0,17 17-1,18 36 17,18 35-17,0 0 1,-1 70-1,-17-52 1,0 17 0,0-35-1,0 0 1,18-53-16</inkml:trace>
  <inkml:trace contextRef="#ctx0" brushRef="#br0" timeOffset="203845.3">3387 10319 0,'0'0'0,"0"17"31,0 1-31,0 0 16,-18 52 0,18-35-16,-35 36 15,17-36-15,0 54 16,-17 16 0,18-52-1,17 18 1,17-71-1</inkml:trace>
  <inkml:trace contextRef="#ctx0" brushRef="#br0" timeOffset="204465.81">3598 10495 0,'0'-18'16,"0"36"-1,0 0 1,0 35 0,0-36-16,0 54 15,0-1 1,0 1-1,0-53 1,0-1 0,36-52-1,-1-36 1,0 1 15,0 35-15,1-1-1,-1 54 1,0 35 0,1 17-1,-1-34 1,0 17 0,18-53-1,0-18 1,-35 0-1,17-52 1,-35-36 0,-18 18-1,1 52 17,-1 1-17,0 70 16</inkml:trace>
  <inkml:trace contextRef="#ctx0" brushRef="#br0" timeOffset="210766.44">2716 11889 0,'18'0'16,"0"0"-1,-1-18 1,1 18 0,35-35-1</inkml:trace>
  <inkml:trace contextRef="#ctx0" brushRef="#br0" timeOffset="211432.58">2646 12823 0,'-18'0'0,"18"18"16,18-18 15,-1-18-15,1 18-16,53-17 16,-54-1-16</inkml:trace>
  <inkml:trace contextRef="#ctx0" brushRef="#br0" timeOffset="214116.4">3052 13000 0,'0'0'0,"0"-18"16,35-35-1,-18 36-15,19-36 16,17 0 0,-18 18-1,-17 17 1,-1 18-16,1 18 15,17 17 17,-35 18-17,18 0 1,-36-18 0,0-17-1,18-36 16,18-35-15,-18 18 0,35-53-1,18 17 1,18 36 0,-36 35-1,53 35 1,-52 18-1,-1 17 17,-35-34-17,-18-1 1,1-17 0,17-36 15,0-17-16,17-53 1,36 35 0,-18 35-1,18 36 1,-17 17 0,-1 18-1,-17 0 1,-1 0-1</inkml:trace>
  <inkml:trace contextRef="#ctx0" brushRef="#br0" timeOffset="214515.96">4039 12700 0,'0'0'0,"18"0"16,-18 18-1,0 35 1,18-18 0,-1 18-1,1-18 16,-1 0-31,1-35 32,17 0-17,1-53 1,-19 18 0,-17 0-16,0-18 15,0-18 1,-17 36-1,17 17 1</inkml:trace>
  <inkml:trace contextRef="#ctx0" brushRef="#br0" timeOffset="-214713.12">4551 12506 0,'0'-18'32,"0"36"-17,17 35 1,1 0-1,0 53 1,17-1 0,-17-34-1,-1-53 1</inkml:trace>
  <inkml:trace contextRef="#ctx0" brushRef="#br0" timeOffset="-214480.43">4851 12541 0,'0'0'0,"0"18"16,0 0-16,0 17 15,17 18 1,19 35-1,-1 0 1,-17-35 0,-18-18-1</inkml:trace>
  <inkml:trace contextRef="#ctx0" brushRef="#br0" timeOffset="-214279.9">4815 12806 0,'0'0'15,"-35"-35"-15,17 17 32,54 0-17,-19 18-15,54 0 16,52 0 0,-17 0-1,18-17 1,-89 17-16</inkml:trace>
  <inkml:trace contextRef="#ctx0" brushRef="#br0" timeOffset="-214078.97">5239 12682 0,'-36'0'16,"72"0"-16,-89 0 16,53 18-1,17 0-15,1-1 16,0 54-1,17-18 17,-35 0-17,18-36 1</inkml:trace>
  <inkml:trace contextRef="#ctx0" brushRef="#br0" timeOffset="-213926.34">5203 12435 0,'18'18'0,"-18"0"15,0-1 1</inkml:trace>
  <inkml:trace contextRef="#ctx0" brushRef="#br0" timeOffset="-213546.28">5891 12700 0,'0'0'0,"-17"0"0,-54-35 31,54 35-31,-19 0 16,-17 0-1,0 35 1,36 0-1,-1-17 1,1 17 0,-1 36-1,18-36 1,53 0 0,0-35-1,17 0-15</inkml:trace>
  <inkml:trace contextRef="#ctx0" brushRef="#br0" timeOffset="-213178.72">6350 12647 0,'0'0'0,"-18"0"15,1 0-15,-1 0 0,-17 0 16,-18 18 15,0 17-15,35 36-1,18-19 1,0-34-16,36 17 16,17 1-1,35-36 1,0-36-1,-53 1 1,0-18 0,-52-17-1,-18-1 1,17 53 0,0 1-1</inkml:trace>
  <inkml:trace contextRef="#ctx0" brushRef="#br0" timeOffset="-212842.43">6526 12629 0,'0'0'0,"18"-17"31,0 17-31,-1 0 15,89 17 1,-35 1 0,-1 35-1,-34-18 1,-19 1 0,-34-19-1,-19 1 1,1-36 15,17-17-15,18-53-1,53 17 1</inkml:trace>
  <inkml:trace contextRef="#ctx0" brushRef="#br0" timeOffset="-212429.46">7056 12577 0,'0'0'0,"0"17"0,0 1 16,-18-18-16,18 17 15,-18 19 1,18-19 0,0 1-1,18 0 1,52-18 15,-17-18-15,0 0-1,-35-35 1,-18 36 0,-35-36-1,-18 35 1,0 18-1,35 36 1,1 16 0,17 37-1,35-36 1,35-1 15,19-52-31</inkml:trace>
  <inkml:trace contextRef="#ctx0" brushRef="#br0" timeOffset="-212076.7">8537 12559 0,'-70'-35'16,"70"17"-16,-36 0 15,19 1 1,-36 17 0,35 0-1,-17 17 1,0 54-1,-1 17 1,36-35 0,36 18-1,34-54 1,54-17 0</inkml:trace>
  <inkml:trace contextRef="#ctx0" brushRef="#br0" timeOffset="-211594.79">8749 12471 0,'0'0'0,"-35"0"16,35 17-16,-36 19 16,36 17-1,0-1 1,0-34-1,18 35 1,0 18 0,-1-19-1,-17-34 1,0-36 15,0-70-15,-17-18-1,17 18 1,0 35-16,17-17 16,54 17-1,35 35 1,-36 71 0,-17-18-1,-35 36 16,-54 0-15,-34-36 0,17-18-1,35-17-15</inkml:trace>
  <inkml:trace contextRef="#ctx0" brushRef="#br0" timeOffset="-211194.34">9260 12347 0,'0'0'0,"-17"18"31,17-1-31,-18 72 16,18 17 15,0-36-15,53 1-1,-35-54-15,17 19 16,36-36 0,-19-18-1,1-35 1,-35-35-1,-18-36 1,-18 36 0,1 53-1,17 17 1,-18 36 0</inkml:trace>
  <inkml:trace contextRef="#ctx0" brushRef="#br0" timeOffset="-208872.92">10583 12171 0,'0'0'0,"0"-18"0,0-35 16,0 36 0,0 34-1,0 19 1,0-19-1,18 54 1,0 87 0,-1 19-1,-17-1 1,0-70 0,-35 70-1,17-105 1,18-18-1,-17-18 1,70-35 15,35-35-15,71 0 0,-1 17-1,125 0 16,-72 18-31,-105 0 16,194 0 0,-88 18-1,-124 0 1,-18-18 0,-52 0-1,-36 0 16,18-18-15,-17 0 0,17-52-1,-18-1 1,18 36-16,0-71 16,-18-70-1,18-36 16,0 18-15,18 71 0,0-1-1,-1 71 1,1 18 0,-36 35 62,1 0-63,-1 0-15,0 0 0,-52 18 16,17-18-16,-71 17 16,-123-17 15,-17 18-16,123-18 1,17 0 0,71 0-1,36 0 1,-1 0 0,0 0-1,-34-18 1,-1 18-1,17 0 1,1 0 0,35 18 62,-18-18-78,1 18 15,-1-18 1,-17 17 0,17 1-1,1-18 1,-1 0 0,0 0 15,1 0-31,17 17 15,-18-17-15,0 0 16,1 0 0,-1 0-1,1 0 1,-1 0 31,0 0-32,1 0 17,17 18 108,0 0-124,0-1 0,-18 1-1,18 0 1,0-1-1,-18 1 1,18 0-16,0-1 16</inkml:trace>
  <inkml:trace contextRef="#ctx0" brushRef="#br0" timeOffset="-207527.01">10901 12188 0,'0'-35'32,"0"18"-17,0 34 17,0 1-17,0 17 1,17 36-1,-17-18 1,0 17 0,18 1-1,-18-36 1,0-17 0,18-1-1,-1-17 1,54-17-1,17-1 1,-17 18 0,-36-18-16,36 18 15,-1-17 1,-17 17 0,-35 0 15,-36-18 16,0 0-32,18 1 1,0-1-16,-17-17 16,17-36-1,0-17 1,0 18-1,17 52 1,-34 18 47,-1 0-48,0 0 1,-34-18-1,-37 18 1,19 0 0,34 0-16,1-17 15,-18 34 1,18-17 0,17 18-1,54-18 1</inkml:trace>
  <inkml:trace contextRef="#ctx0" brushRef="#br0" timeOffset="-206709.78">11695 12100 0,'0'0'0,"0"18"32,-18 0-17,18-1-15,0 1 16,-35 70-1,17 18 1,18-53 0,0-36-16,0 36 31,0-35-31,0 0 31,0-1-15,35-17-1,-17-17 1,52-1 0,19 18-1,17 0 1,-54-18 0,37 18-1,-36 0 1,-36 0-1,-17-17 17,0-1-1,-17 0-31,17-35 16,-18 1 15,18-54-16,0 35 1,0 18 0,0 36-1,0-1 1,-18 18 15,1 0-15,-36-18-1,-53 18 1,-18 0 0,36 18-1,53-18 1</inkml:trace>
  <inkml:trace contextRef="#ctx0" brushRef="#br0" timeOffset="-205542.48">10866 12788 0,'0'-17'0,"17"17"32,-17 17 15,0 1-47,18-1 15,-18 1-15,0 0 16,0 35-1,0-18 1,0 0 0,0-17-1,17-18 1,1 17 0,53-17-1,34-17 1,-34 17-1,17 0 1,-17 0 0,-18 0-1,-36 0 1,1 0 31,-18-18-32,0 1 1,0-1-16,0 0 16,0-35-1,0 0 1,0 18 0,0 18-1,0-1 1,0 0 15,0 1 16,-18 17-47,1 0 31,-19 0-15,-34 0-1,-1 0 1,-52 17 0,-1 1-1,71-18 1,36 0-16,-1 0 16,1 0-1</inkml:trace>
  <inkml:trace contextRef="#ctx0" brushRef="#br0" timeOffset="-204543.26">11624 12753 0,'18'-18'31,"-18"1"-31,17 17 16,-17 35-1,0-17 1,0-1 0,0 18-1,0 18 1,0 0-1,0-17 1,0-19 0,0 1-1,18-18 1,35 0 0,17 0-1,-17-18 1,18 1-1,-1 17 1,-17 0 0,-17 17-1,-19-17 1,1 0-16,17 0 31,-17 0-15,-18-17 15,0-1-15,-18 0-1,18-17 1,-17 0 0,17 17-16,0-17 15,-18-18 1,0 18-1,1 35 95,-1 0-110,-17 0 15,17 0 1,-17 0-16,-18 0 16,-53 0-1,53 17 1,0-17 0,36 0-1</inkml:trace>
  <inkml:trace contextRef="#ctx0" brushRef="#br0" timeOffset="-203907.35">11906 12277 0,'0'-18'16,"-17"18"15,17 18-15,-18-1-1,18 1 1,0 0 0,18-18-1,17 17 1,0-17-16</inkml:trace>
  <inkml:trace contextRef="#ctx0" brushRef="#br0" timeOffset="-203192.2">11148 12241 0,'-18'0'78,"18"18"-63,-18-18-15,18 18 16,-17-1-16,17 19 16,17-19-1,36 1 1,0-18 0</inkml:trace>
  <inkml:trace contextRef="#ctx0" brushRef="#br0" timeOffset="-202525.47">11236 12735 0,'0'-17'31,"-18"-1"-31,1 18 16,-1 18-1,0-1 1,1 1 0,-19 17-1,19-17 1,34-1 0,1 1-1,35-18 1,0 0-1</inkml:trace>
  <inkml:trace contextRef="#ctx0" brushRef="#br0" timeOffset="-201941.62">11924 12876 0,'18'0'31,"-18"-17"-31,-18 17 47,0 0-31,18 17-1,-17-17 1,17 18-16,-18-18 15,18 35 1,35-17 0,18-18-1,-18 0 17,18-18-32</inkml:trace>
  <inkml:trace contextRef="#ctx0" brushRef="#br0" timeOffset="-179181.36">2593 13935 0,'0'-18'16,"-18"18"-1,36 0 79,0 0-78,-1 0-16,1 0 15,-1 0-15,19 0 16,17 0 0,-18 0-1</inkml:trace>
  <inkml:trace contextRef="#ctx0" brushRef="#br0" timeOffset="-177348.81">3492 13688 0,'0'0'0,"0"-18"31,0 0 0,18 18-15,-18-17 0,0-1-1,-18 18 1,1 0-1,-36 18 1,18-1-16,-36 19 16,-17 34-1,53 19 1,35-37 0,17 37-1,54-36 1,-1-18-1,-17-18 1,35-52 0,-70 18-1</inkml:trace>
  <inkml:trace contextRef="#ctx0" brushRef="#br0" timeOffset="-176582.22">3810 13829 0,'-18'0'47,"1"0"-15,-1 18-17,18-1 1,-18 1-16,18-1 15,-17 19 1,17 17 0,35-18-1,-17-17 1,-1-18-16,19-18 16,-1 0-1,0-35 1,-35 36-1,-17-36 1,-36 35 0,17 1 15,19-1-15</inkml:trace>
  <inkml:trace contextRef="#ctx0" brushRef="#br0" timeOffset="-176006.77">4075 13847 0,'0'0'0,"0"-18"0,0 0 31,0 1-15,17 17 0,-17 17-1,18 1 1,-1 0-1,1 17 1,-18-18 0,0 1-1,-18-36 32,18 1-16,-17 17-15,17-18 109</inkml:trace>
  <inkml:trace contextRef="#ctx0" brushRef="#br0" timeOffset="-173982.57">3246 14076 0,'0'0'15,"-18"-18"-15,-17-52 16,35 17 0,70 0-1,89 35 1,-18 18 0,18 18-1,-53 17 1,-89 0-1,-52 1 1,-53 17 0,-36-18 15,18-35-15,18-35-1,71-1 1,70-52-1,88 0 1,53 70 0,-71 18-1,-70 0-15,35 36 16,-70 34 0,-89 1-1,-52-1 1,35-52-1,-18-1 1,53-34 15,53-71-15,35 17 0,53-52-1,-35 87 1,-35 36-16,17 18 15,-17 17 1,-18 1 0,0-1-16</inkml:trace>
  <inkml:trace contextRef="#ctx0" brushRef="#br0" timeOffset="-173681.69">4374 13688 0,'0'0'16,"-17"35"-1,-18 18 1,35 0-1,0-18-15,0 18 16,17 35 0,-17-17-1,0-36 1,0-17 0,-17-18-16</inkml:trace>
  <inkml:trace contextRef="#ctx0" brushRef="#br0" timeOffset="-173432.25">4216 13794 0,'0'-53'16,"0"106"-16,0-230 0,17 54 31,36 70-15,53 70-1,-71-17-15,36 36 16,-1 17-1,-17 17 1,-53 18 0,-70-17-1,-36 0 1,53-54 0,35-17-16</inkml:trace>
  <inkml:trace contextRef="#ctx0" brushRef="#br0" timeOffset="-173030.99">4727 13899 0,'18'0'31,"-36"0"-15,18 18 0,0 0-16,-17-18 15,17 53 1,17-18 0,1-17-1,35-18 1,0-18-1,-18-35 1,-35 0 15,-18 18-15,1 17-16,-19 1 16,1-1-1,17 18 1,1 18-16</inkml:trace>
  <inkml:trace contextRef="#ctx0" brushRef="#br0" timeOffset="-172647.22">4992 13917 0,'0'-35'15,"17"35"1,-17-18 0,18 18-1,0 0-15,17 18 16,18 17 0,-18 0-1,-17 18 1,-36-17-1,-17-19 1,17-34 0,1-19-1,34-17 1,1 18-16,17-18 16,18-17-1,0 52 1,-18 18-1</inkml:trace>
  <inkml:trace contextRef="#ctx0" brushRef="#br0" timeOffset="-171163.02">5503 13582 0,'0'0'0,"-17"-18"0,17-35 32,17 89-1,-17-19-31,18 36 15,0 53 1,17 18 0,-17-19-1,17-34 1,0-36 0,-17-35-1,-1-17 1</inkml:trace>
  <inkml:trace contextRef="#ctx0" brushRef="#br0" timeOffset="-170613.28">5574 13847 0,'0'0'0,"-18"-18"16,-17 18 0,70 0 15,-17 0-31,70-18 15,18-17 1,-36 35 0,1-18-1,-53 18 1,-54 18 15,1 17-15,17-17-1,1 35 1,-1 0 15,36 0-15,17-53 0,-17 17-16,17-17 15,36-35 1,-36 0-1,-18-36 1,-17 36 0,-17 0-1,17 17 1,17 53 0,-17 1-1,36 16 1,-19 1-1,1-17 17,0-36-32</inkml:trace>
  <inkml:trace contextRef="#ctx0" brushRef="#br0" timeOffset="-170162.11">6138 13705 0,'0'0'0,"-17"-35"16,17 17-16,17 54 31,1-1-15,0-17-16,-1 35 16,19 17-1,-19 18 1,1-35 15,-18-35-15,17-36 15,1-35-15,0 18-1,-1 0-15,19 17 16,17 1-1,-18 52 1,0 0 0,-35 18-1,-35-18 1,0-17 0,-1-36-1,36 1 1</inkml:trace>
  <inkml:trace contextRef="#ctx0" brushRef="#br0" timeOffset="-169930.13">6544 13652 0,'0'0'16,"35"0"-1,-17 0 1,-18 36-1,18-1 1,-1 0 0,1 36-1,-1-1 1,-17 1 0,0-53-1</inkml:trace>
  <inkml:trace contextRef="#ctx0" brushRef="#br0" timeOffset="-169495.4">6844 13899 0,'35'0'15,"-35"18"16,18-18-15,-1 0 0,1 0-1,0-18 1,-1 1-16,1-1 16,0 1-16,-18-1 15,0-17 1,-36 17 15,-17 36-15,18 17-1,-18 35 1,53-17 0,36 0-1,16-35 1,37-36-1,-19-17 1,-17 0 0</inkml:trace>
  <inkml:trace contextRef="#ctx0" brushRef="#br0" timeOffset="-129631.1">15981 11165 0,'0'-17'32,"17"17"-17,1 0 1,-36 0 78,1 0-94,-1 0 15,-17 0-15,17 0 16,-17 0-16,-53 0 16,17 17-1,18 1 1,18 0-1,35-1 17,18 1-17,35 17 1,0 1 0,35 16-1,-18 19 1,-52-36-1,-18 1 1,-18-36-16,-35 17 16,-35 18-1,0-35 1,17-17 0,36-1-1,0-35 1,0-17 15</inkml:trace>
  <inkml:trace contextRef="#ctx0" brushRef="#br0" timeOffset="-129312.53">16210 11201 0,'-18'-18'32,"18"36"-1,0-1-31,-17 19 15,17-1 1,-18 18-16,-17 53 31,0-18-15,17-18 0,18-34-16</inkml:trace>
  <inkml:trace contextRef="#ctx0" brushRef="#br0" timeOffset="-128663.52">16387 11289 0,'0'0'0,"-18"18"31,18-1-31,0 36 16,0 35 15,18 0-15,-1-52 0,1 17-1,17-36 1,-17-17-1,17-17 1,-35-1-16,35-17 16,1-36-1,-19 18 1,36 18 0,-35 35-1,17 35 1,0 36-1,1-18 17,-19-18-17,36 18 1,-18-35 0,1-18-1,-1-53 1,-17 0-1,17-35 1,-35-18 0,0 35-1,0 54 1,-35 17 0,17 35-1,0-18 1</inkml:trace>
  <inkml:trace contextRef="#ctx0" brushRef="#br0" timeOffset="-127946.14">15628 12365 0,'0'0'0,"-18"0"15,1 17 1,34-17 15,1 0 0,0 0-31,35 0 16,17 0 0,1-17-1,-54 17 1,1-18-16</inkml:trace>
  <inkml:trace contextRef="#ctx0" brushRef="#br0" timeOffset="-126557.95">16369 12259 0,'0'0'0,"-35"-18"31,35 1-31,0-1 31,17 0-15,-17 1-1</inkml:trace>
  <inkml:trace contextRef="#ctx0" brushRef="#br0" timeOffset="-125828.96">16492 12153 0,'0'0'0,"18"-70"32,0 52-32,-18 0 15,0 1 1,-18 17 15,0 17-31,-35 36 16,-17 53-1,-1 35 1,54-35 0,17-53-1,70 18 1,18-54-1,18-17 1,-35-35 0,-18-53-1,-36 35 17,-17 35-32,-17-35 15,-19 36-15,19 17 16,-36 52 15,18 19-15,35-36-1,17-17 1,1-18-16</inkml:trace>
  <inkml:trace contextRef="#ctx0" brushRef="#br0" timeOffset="-125392.02">16810 12153 0,'0'0'0,"-18"0"16,18 18-1,0-1-15,0 36 16,0 18-1,35-1 17,1-17-17,-1-17 1,0-36 0,1-18-1,-19-17 1,1 17-16,0-70 15,-18 35 1,0 18 0,0 70 15,17 36-15,-17-1 15,18 1-31,-1-36 31</inkml:trace>
  <inkml:trace contextRef="#ctx0" brushRef="#br0" timeOffset="-124894.3">17304 12206 0,'0'0'0,"17"-18"0,-17 1 0,0-1 16,18 53 0,-18 1-1,0 52 1,0 18 0,18-18-1,-1-53 1,-17-17-1,0 17 1,0 0 0,18-35-1,-18-35 1,18-18 0,34-17-1,1 34 1,0 36-1,-17 53 1,-19-17 0,-17 17-1,-35-18 1,-18-18 0,18-17-1,-1-17 1,19-18-1</inkml:trace>
  <inkml:trace contextRef="#ctx0" brushRef="#br0" timeOffset="-124678.91">17745 12347 0,'0'0'15,"0"18"1,0-1-1,0 1 1,17 17 0,19 36-1,-36-36 1,17-17-16,-17 35 31</inkml:trace>
  <inkml:trace contextRef="#ctx0" brushRef="#br0" timeOffset="-124493.22">17692 12012 0,'0'0'0,"-18"0"31,18 18-15,18-18-16,-1 17 16</inkml:trace>
  <inkml:trace contextRef="#ctx0" brushRef="#br0" timeOffset="-124194.48">18045 11994 0,'0'0'0,"0"-17"16,0 34 15,0 19-15,0 52-1,0 35 1,17 1-1,18-71 1,-35-18-16,36 0 16,34 1-1,-17-36 1,-35-18 0</inkml:trace>
  <inkml:trace contextRef="#ctx0" brushRef="#br0" timeOffset="-124012.21">18080 12224 0,'0'0'0,"-18"-18"16,-35 18-1,36 0-15,34 0 32,54 0-17,35 0 1,-18 0-1,-53-18-15</inkml:trace>
  <inkml:trace contextRef="#ctx0" brushRef="#br0" timeOffset="-122877.34">19068 12030 0,'-18'0'15,"0"17"1,1-17-1,-1 36 1,-35 17 0,0 52-1,0 19 1,53-71 0,0-18-16,36 0 15,52 1 1,18-36-1,17-53 1,-70 0 0,18-71-1,-54-17 1,-52 18 0,-36 52 15,1 54-16,-18 69 1,35 1 0</inkml:trace>
  <inkml:trace contextRef="#ctx0" brushRef="#br0" timeOffset="-122478.27">19738 12047 0,'0'0'0,"0"-88"32,-18 88-32,1-17 15,-36 17-15,-35 17 31,35 18-15,35 18 0,36 18-1,52 17 1,36 0 0,-53-52-1,-35-1-15,-18 0 16,-36 18-1,-122-35 1,-37-18 0,125-18-1</inkml:trace>
  <inkml:trace contextRef="#ctx0" brushRef="#br0" timeOffset="-120376.89">4127 9278 0,'0'0'0,"0"-18"16,-17 18-1,-1 0 1,18 18-1,18 0 1,17 35 0,18 0-1,0 17 1,0-17 0,-18-35-1,53 17 1,53 35-1,53-52 1,1-36 0,-54-17-1,53-53 1,-36-35 0,-34-36-1,-54-53 1,-17 71-1,0-53 1,-17 35 0,-1 53-1,-18 71 1,1 17 0,-18 54 30,-18-19-30,18 1-16,0 17 0</inkml:trace>
  <inkml:trace contextRef="#ctx0" brushRef="#br0" timeOffset="-119810.49">5697 8643 0,'0'0'16,"0"-18"-16,0-17 0,0 0 15,0-18 1,0 35-16,0-17 16,18 17-1,-18 1 1,18 17 31,-1 0-32,1-18 1,0 18-16,17-18 16,-18 1-1,1-1 1,17 1-1,-17 34 1,17 36 0,1 35-1,-1 53 1,-35-17 0,0-71-16</inkml:trace>
  <inkml:trace contextRef="#ctx0" brushRef="#br0" timeOffset="-119077.31">4498 9260 0,'-18'0'16,"18"18"15,18 0-15,0 17-16,17 36 31,53 70-16,-53-106 1,71 88 0,18-17-1,-36-35 1,-53-54-16,71 19 16,35-19-1,35-70 1,18-70-1,-70 17 1,88-123 0,-54 17-1,-34 18 1,-71 35 15,-36 89-15,1-36-1,-18 71 1,-18 35 31,18 17-47,-17-17 0</inkml:trace>
  <inkml:trace contextRef="#ctx0" brushRef="#br0" timeOffset="-118592.3">6015 9137 0,'-18'-35'16,"36"70"-16,-36-88 0,18 35 16,0-70-1,35 18 1,1-19 0,-1 54-1,0 0-15,1-18 16,17-18-1,-18 1 1,0 17 0,-35 18-1,18 35 1,17 35 15,18 53-15,0 18-1,0-35 1,0 34 0,-18-34-1,-35-1 1</inkml:trace>
  <inkml:trace contextRef="#ctx0" brushRef="#br0" timeOffset="-117809.66">4339 9543 0,'0'0'16,"-17"0"-16,34 35 15,71 71 17,-70-71-32,88 106 31,17 18-16,18-36 1,-35-52 0,-35-36-16,52 0 15,124-17 1,35-18 0,-88-18-1,89-52 1,-72-1-1,-34-70 17,-54-70-32,-35 52 15,36-106 17,-18 36-17,-53 35 1,-53 35-1,0 71 1,17 0 0,-17 52-1,-17 54 17,-1 17-17</inkml:trace>
  <inkml:trace contextRef="#ctx0" brushRef="#br0" timeOffset="-117326.56">6756 9172 0,'0'0'0,"-36"18"32,36-36-1,0 1-15,18-1-16,0-35 15,17-53 1,0 0-1,-17 53-15,17-52 16,18-54 0,-18 71-1,-17 52 17,17 89-1,1 35-16,34 18 1,-17-17 0,-18-54-16,1 35 15,16 1 1,-52-53-16</inkml:trace>
  <inkml:trace contextRef="#ctx0" brushRef="#br0" timeOffset="-112336.89">15575 13317 0,'0'0'0,"35"0"16,36 18 0,-36 0-16,71 17 15,0 0 1,-36 0-1,-34-17 1,-19 0 0,-17-1-1,-17-17 1</inkml:trace>
  <inkml:trace contextRef="#ctx0" brushRef="#br0" timeOffset="-111690.33">16581 13247 0,'0'0'16,"0"-88"-1,-18 70-15,0 18 16,-17-18 0,-36 71-1,19 35 1,34 1-1,18-54-15,18 53 16,34 0 15,37-17-15,16-36 0,-16-53-16</inkml:trace>
  <inkml:trace contextRef="#ctx0" brushRef="#br0" timeOffset="-111254.89">16916 13370 0,'0'0'0,"0"-17"0,-18 17 15,0 0-15,1 0 16,-1 17-1,0 19 1,1 34 0,34-17 15,19 35-15,-1-70-1,18-1 1,0-52-1,0-18 1,-36 18 0,-34-53-1,-18 17 1,-1 18 0,1 53-1,17 18 1,1 0-1,17-1 1</inkml:trace>
  <inkml:trace contextRef="#ctx0" brushRef="#br0" timeOffset="-111007.02">17233 13229 0,'0'0'0,"0"-17"0,0-1 16,0 0 0,0 36-1,18 17 1,-1 53 0,1 36-1,0-36 1,-1-35-1,1-35-15,0-1 16</inkml:trace>
  <inkml:trace contextRef="#ctx0" brushRef="#br0" timeOffset="-110623.66">17462 13335 0,'0'0'16,"-17"18"0,34-1-1,-17 1-15,0 35 16,18 17 0,17 1-1,1-53 1,-19-1-16,19-17 15,34 0 1,-17-53 0,-35-17 15,-18-1-15,-36-35-1,19 53 1,-18 53-1,17 36 1,18-19-16</inkml:trace>
  <inkml:trace contextRef="#ctx0" brushRef="#br0" timeOffset="-109956.58">17868 13388 0,'0'0'0,"0"-35"0,0 17 15,0-17 1,18 17 0,-1 36-1,1 52 1,0 1-1,-1-1 1,-17-17 0,18-35-1,-18-89 32,0 54-47,35-71 16,1-18-1,-1 70 1,18 19 0,-18 70 15,0 17-15,-35 1-1,18-54 1,-18 19-1,0-54 1,0 0 0,18 1-16,-1-18 15,19-54 1,-1 36 0,0 36-1,18 70 1,-35 0-1,-1 17 1,-17 1 15,0-36-15</inkml:trace>
  <inkml:trace contextRef="#ctx0" brushRef="#br0" timeOffset="-109389.73">18644 13229 0,'0'0'0,"-17"0"0,-1 0 16,36 18 30,17 17-30,-17 0-16,-1 1 31,1-19-31,-18 36 16,0 0 0,-18-18-1,1-17 1,34-36 15,18-35-15,36-35-1,-36 18 1,36-18 0,-36 52-1,-17 72 1,-18 34-1,0-17 1,17 35 0,19-17 15,-1-36-15,0-17-1,1-18 1,-19-53-1,1 0 1</inkml:trace>
  <inkml:trace contextRef="#ctx0" brushRef="#br0" timeOffset="-108656.2">19861 13212 0,'0'0'16,"0"-71"15,0 53-31,-35-17 16,-18 35-1,0 0 1,18 35-1,17 1 1,18 34 0,36 1-1,34-1 1,-17-34 0,18 16-1,-36 1 1,-70-17-1,-54-1 17,37-35-17,-1-35 1,35-18 0,18-18-1,18 1 1,-1 17-16</inkml:trace>
  <inkml:trace contextRef="#ctx0" brushRef="#br0" timeOffset="-108387.08">20179 13000 0,'0'0'0,"-35"17"15,17-17 1,18 18 0,0 35-1,35 35 1,18 0 0,-35-17-1,17 0 1,-35-19-1,0-34 1</inkml:trace>
  <inkml:trace contextRef="#ctx0" brushRef="#br0" timeOffset="-107588.6">20161 13300 0,'0'0'0,"-35"-53"16,35 35-1,18 18 1,52 0 15,-17 0-15,71 0 0,-19 0-1,1-17 1,-53-1-1,-53 0 1,-35 18 0,-36 36-1,1 34 1,52-35 0,18-17-16,0 35 31,35-35-31,18-1 15,35 1 17,-35-18-17,0-18 1,-17-17 0,-36-18-1,0 18 1,0-36-1,0 18 1,17 36 0,19 17-1,-1 17 1,18 19 0,0 34-1,0-17 1,-18-35 15,-35 17-15,-35-35-1,-18-18 1,17 1 0,19-19-1,34-34 1,19-1-1,34 36 1,-35 17 0,18 36-1,-35 0 1</inkml:trace>
  <inkml:trace contextRef="#ctx0" brushRef="#br0" timeOffset="-107072.2">21325 13229 0,'-17'0'15,"17"18"-15,0-1 47,17 1-31,19 0-1,-1 17 1,0-35 0,18-18-1,0 1 1,-18-19 0,-35 1-1,-17-18 1,-36 18-1,0 35 17,35 0-32,-17 0 15,-18 53 1,18 17 0,17 1-1,18-18 1,88 17-1,-17-52 1,52-18 0,-34-35-1,-54 0 1,-35 17-16</inkml:trace>
  <inkml:trace contextRef="#ctx0" brushRef="#br0" timeOffset="-104204.7">22578 12435 0,'0'0'0,"0"-17"16,17-19-1,-17 19-15,0 34 32,0 54-17,0 88 1,0 52 0,-17-52-1,-1-71 1,0 54-16,-34 52 31,34-89-15,0-52-1,36-70 1,0-1-16</inkml:trace>
  <inkml:trace contextRef="#ctx0" brushRef="#br0" timeOffset="-103370.85">22701 12524 0,'0'0'0,"0"-18"0,-17 0 15,-1 1 1,18-1 0,35 18-1,1 0-15,122 0 32,36 18-32,159-18 15,-18 17 16,-158 1-15,-19-18 0,-105 0-1,-70 0 1,-19 0 0,1 18-1,17-1 1,18 19-1,36-1 1,-19 18 0,1-18-1,0 0 1,-18-17 0,-18 0 15,-17-18-16,-71 17 1,-88-34 0,-71-1-1,71 0 1,-88 1 0,70 17-1,71 0 1,124 17-1,70 1 17</inkml:trace>
  <inkml:trace contextRef="#ctx0" brushRef="#br0" timeOffset="-102553.89">22578 12947 0,'0'0'15,"0"-18"-15,0 1 16,17 17 0,36 0-1,-17 0-15,105 17 16,176 1 0,54 0-1,-54-1 16,-158 1-15,-18-18 0,-88 0-1,-71 0 17,1 0-17,17 17 1,0 1-1,17 17 1,-17-17 0,18 35-1,-18-18 1,0 18 0,0-18-1,0-17 1,0 0 15,-18-18-15,-52 0-1,-36-18 1,-18 0 0,-105 1-1,-71-18 1,18-18-1,123 35 1,18 0 0,106 18-1,53 0 1,17 0 0,-18 0-1</inkml:trace>
  <inkml:trace contextRef="#ctx0" brushRef="#br0" timeOffset="-101819.74">22525 13388 0,'-18'18'31,"36"-18"-31,-1 0 16,54 0 0,88 0-1,88 17 16,-36 1-15,-105-1-16,106 1 16,35 0-1,-71-18 1,-88 0 0,-70 17-1,0-17 1,-18 18 31,0 0-32,0-1 1,17 1 0,-17 0-16,18 17 15,-18-18 16,0 1-15,0 17 0,-18-35-1,1 18 1,-1-18-16,-52 0 16,-54-18-1,1 1 1,-142-19-1,53 1 1,-105 0 0,88 17-1,105 1 1,89 17 0</inkml:trace>
  <inkml:trace contextRef="#ctx0" brushRef="#br0" timeOffset="-101103.3">25418 12312 0,'0'0'0,"0"18"31,0-1-31,0 1 15,17 70 1,-17 88 0,0 54-1,-17-72 1,17-69-16,-18 69 16,0 54-1,1-71 1,17-53-1,0-52 1</inkml:trace>
  <inkml:trace contextRef="#ctx0" brushRef="#br0" timeOffset="-99702.86">25171 12365 0,'-53'-18'31,"35"18"-31,0 0 0,1-17 16,34 17-1,125 0 1,193 17 0,212 18-1,-142 1 16,213-1-15,-177-17 0,-230-1-1,-211-34 1,-159-19 0</inkml:trace>
  <inkml:trace contextRef="#ctx0" brushRef="#br0" timeOffset="-98769.2">25682 12382 0,'-17'-35'16,"-1"35"-1,18-17 1,0 34 0,0 1-1,0 17 1,18 71-1,-1 35 1,-17-35 0,0-53-16,0 70 15,-17 36 1,-1 0 0,0 0 15,18-71-16,-17 18 1,-1-36 0,18-17-1,-18-35 1,1-18 15,-1-18-15,-17 18-1,0-18 1,17 18-16,-17-17 16,-36 17-1,18 0 1,18 0 15,70 0 0,0 0-31</inkml:trace>
  <inkml:trace contextRef="#ctx0" brushRef="#br0" timeOffset="-97752.98">26070 12506 0,'0'0'0,"18"-18"16,-18 1-1,-18 17 79,18 17-94,-17 1 16,17 0-16,0 17 15,-18 71 1,18 35 0,0-35-1,-18 70 1,1 18 0,-1-18-1,0-70 16,18-70-31,-17 34 16,17 18 0,-18-52-1,18-1 1,18-35 0,17 18-1,0-18 1,36 0-1,-18 0 1,35 17 0,0-17-1,-17 0 1,-36 0 15,-53-17 0,-35-36-15,18-18 0,0 18-1,35 0-15,0-53 16,18-88 0,34-35-1,1 17 1,-17 71-1,17-17 1,-18 34 0,-35 89-1,-18 35 17,1 53-1,-1-18-16,18-17-15,0-1 16,0 1-16</inkml:trace>
  <inkml:trace contextRef="#ctx0" brushRef="#br0" timeOffset="-96932.39">26758 12524 0,'0'0'0,"-17"0"15,17 17 1,0 1 0,17 0-16,-17 52 15,0 36 16,0 0-15,-17 52 0,-1 19-1,0-18 1,1-89 0,17 18-1,0-70-15,0 17 16,17 1-1,19-19 1,-1-17 0,18 0-1,35 0 1,35 0 0,-52 0 15,35 18-16,-53-18 1,-18 0 0,-35-53-1,-18 18 1,1-54 0,-1-52-1,0 0 1,36 35-1,0-52 1,-1-1 0,1 0-1,0 36 1,-18 70 0,17 0 15,-17 18-16,-17 17 1,-19 18 15,19 18-15,-1-1 0,18 1-1</inkml:trace>
  <inkml:trace contextRef="#ctx0" brushRef="#br0" timeOffset="-89046.43">15593 14587 0,'-36'0'16,"36"18"-1,0 0 16,18-18-15,0 0-16,35 0 31,-36 0-31,54 0 16,70-18 0,-53 18-1</inkml:trace>
  <inkml:trace contextRef="#ctx0" brushRef="#br0" timeOffset="-88581.82">16686 14393 0,'0'-17'15,"0"-1"1,0 0 0,0 1-16,0-1 15,-17 18 1,-54 53 0,-17 35-1,53-17 1,-18 35-1,70-18 1,89-35 15,-35-53-15,17-18-16</inkml:trace>
  <inkml:trace contextRef="#ctx0" brushRef="#br0" timeOffset="-88197.63">16951 14499 0,'0'0'0,"-18"0"0,18-17 16,-17 17 0,-1 17-1,-17 18 1,-1 36-1,36-18 1,0-35 0,36 34-1,-1-16 1,18-19 0,18-34-1,-36-1 1,-18-52-1,-17-1 1,-17-17 0,-18 53-1,17 35-15,0 0 16,-17 0 0</inkml:trace>
  <inkml:trace contextRef="#ctx0" brushRef="#br0" timeOffset="-87497.97">17163 14534 0,'0'0'15,"0"-17"-15,0-1 16,0 1 0,35 52-1,-17 18 1,-1 17 0,-17 1-1,0-54 1,0 1-16,0 0 15,0-54 32,18-16-31,-18 34-16,17-53 16,19-17-1,17 18 1,-18 70-1,0 17 1,0 36 0,-17 0-1,17 0 1,-35-35 0,18-1-1,-18-34 1,18-19-1,-1-17 1,19 18 15,17-18-15,-18 53 0,0 71-1,-17-18 1,-18 35-1,17-35 1,-17-18 0</inkml:trace>
  <inkml:trace contextRef="#ctx0" brushRef="#br0" timeOffset="-86980.44">17903 14376 0,'0'0'16,"0"-71"0,0 89-1,0-1 1,0 72 0,0-19-1,18-17-15,0 88 16,-18-53-1,17 18 1,1-18 0,-18-52-1,-18-36 1,-17-18 0,17-35-1,18-35 1,0-36-1,36 1 17,17 52-17,-18 54 1,18 34 0,0 54-1,-18-18 1,-53 17-1,-17-52 1,0 17 0,-18-52-1</inkml:trace>
  <inkml:trace contextRef="#ctx0" brushRef="#br0" timeOffset="-86579.54">18274 14446 0,'0'0'0,"-18"0"15,1 0 1,-1 18 0,36 0-1,-1 17 1,1-18-16,17 19 15,-17 34 1,-1-34 0,-17-1-1,0-53 17,0-35-17,0-17 1,18-18 15,17 52-31,1 36 31,17 36-15,-1-1 0</inkml:trace>
  <inkml:trace contextRef="#ctx0" brushRef="#br0" timeOffset="-86129.42">18732 14552 0,'0'0'15,"-52"-18"1,34 18-16,0 0 16,18 18 15,18 0 0,0-18-15,17 17-1,18-17 1,0-17 0,0-1-1,-36-17 1,-17 0-1,-17-1 1,-1 36-16,-17-17 16,-36 34-1,18 36 1,18 18 0,35-18-1,0 17 1,53-35-1,35-35 1</inkml:trace>
  <inkml:trace contextRef="#ctx0" brushRef="#br0" timeOffset="-85747.09">19279 14376 0,'0'0'0,"-17"-18"0,-1-17 16,0 35 0,-17 0-1,0 17 1,-18 36 0,18-17-1,52 17 1,36-18-1,0 0 17,35 0-17,-35-17 1,-35 17 0,-89-17-1,1 0 1,-18-1-1,17-34 1,53-1 0</inkml:trace>
  <inkml:trace contextRef="#ctx0" brushRef="#br0" timeOffset="-85330.57">19650 14323 0,'0'0'16,"17"0"-1,-34 0 1,-19 0 0,-16 0-1,-19 17 1,36 19-1,35-19 1,0 19 0,17-1-1,36 18 1,0-18 0,-35-17-1,-18-1-15,17 1 16,-52 0-1,-18-1 17,-17 1-17,34-36 1,19 18-16</inkml:trace>
  <inkml:trace contextRef="#ctx0" brushRef="#br0" timeOffset="-85062.45">19773 14323 0,'0'0'0,"18"17"16,-18 1-1,17-18 1,-17 35-16,18 36 15,-18-36 1,18 53 15,-18-35-15,0-17 0</inkml:trace>
  <inkml:trace contextRef="#ctx0" brushRef="#br0" timeOffset="-84880.24">19808 14199 0,'0'0'0,"-17"-35"15,-1 35 1,18 18-1,0-1 1</inkml:trace>
  <inkml:trace contextRef="#ctx0" brushRef="#br0" timeOffset="-83861.34">20161 14358 0,'-35'53'16,"17"-35"-1,18-1-15,-17 1 16,-1 52 0,0-34-1,18-19-15,18 36 31,0-35-15,17 17 0,36-35-1,-36 0 1,0-35 0,0-36-1,-35-34 1,0 34-1,-35 0 1,-18 36 0,18 53-1,-18 17 1,35 0 0,18 1-1,18-1 1,17-35-1,18 0 17,0-18-17,18-17 1,-18 0 0,-18 17-1,0 18 1,-35 18-16,35 17 15,-17 18 1,0 17 0,-1-17-1,-17-17 1,0-1 0,18-53 30,0 1-30,-1-1 0,18-53-1,36-17 1,-36 35 0,1 36-16,-19-1 15,1 18 1,-18 53-1,-18 18 1,18-19 0,18 19-1,0-18 1,17-35 0,0-1-1,0-34 1,18-36-1,-17-18 17,-19 1-17</inkml:trace>
  <inkml:trace contextRef="#ctx0" brushRef="#br0" timeOffset="-26807.88">22066 8132 0,'-17'-18'0,"-1"-17"15,0 17-15,1-17 32,-1 17-32,18 0 15,18 1 1,35 17-1,70 0 1,36 17 0,-53-17-1,35 0 1,-53 18 0</inkml:trace>
  <inkml:trace contextRef="#ctx0" brushRef="#br0" timeOffset="-26590.3">22084 8167 0,'-53'17'16,"106"-34"-16,-141 34 15,70-17 1,89 18-1,17 0 1,106-1 0,35-17-1,-158 0-15</inkml:trace>
  <inkml:trace contextRef="#ctx0" brushRef="#br0" timeOffset="-26341.31">22631 7885 0,'-53'-53'0,"106"106"0,-212-212 16,106 106 0,-35-35-1,0 35 1,123 88 0,124 106-1,52 36 1,-105-36-1,-18 53 1,-158-36 0,-71-52-1,35-53 1</inkml:trace>
  <inkml:trace contextRef="#ctx0" brushRef="#br0" timeOffset="-25657.3">24818 6826 0,'0'0'0,"35"-53"32,-17 36-32,-18-36 15,-35-18 1,-71 54 0,-18 17-1,-70 35 1,53 53-1,123-35 1,54 18 0,105 17-1,71 18 1,-1-1 0,-105-16-1,-35 34 1,-124-35-1,-88-35 1,17-53 0,-88-35 15,71-18-15,71 0-1,70-18 1,35 1-16</inkml:trace>
  <inkml:trace contextRef="#ctx0" brushRef="#br0" timeOffset="-25340.04">25400 6756 0,'-18'-18'16,"1"18"-16,17 18 31,0 17-15,-18 36-1,0 87 1,-34 36-1,-1 0 1,35-70 0,0-89-16,18 53 15,0-52 1</inkml:trace>
  <inkml:trace contextRef="#ctx0" brushRef="#br0" timeOffset="-25040.34">25841 6914 0,'-18'36'31,"18"-1"-31,0 53 16,0 89 0,0-54-1,0 53 1,-17-87 0,17-72-16,0 36 15,-36-18 1</inkml:trace>
  <inkml:trace contextRef="#ctx0" brushRef="#br0" timeOffset="-24674.01">25841 6897 0,'0'0'16,"-18"-18"-16,-17 1 15,-36 52 1,-17 35 0,0 19-1,53-19 1,17-35-16,-17 36 16,17-1-1,36-17 1,0-35-1,-1 0-15,18-18 32,54 17-17,34-17 1,18 0 0,-53 0-1,18 0 1</inkml:trace>
  <inkml:trace contextRef="#ctx0" brushRef="#br0" timeOffset="-24372.45">26441 6844 0,'0'0'0,"-18"0"0,0-18 0,-35 36 16,36 35 15,17 0-15,0 0-16,-18 52 15,18 72 1,0 35-1,0-142 1,0-17 0</inkml:trace>
  <inkml:trace contextRef="#ctx0" brushRef="#br0" timeOffset="-23955.97">26211 7250 0,'0'0'0,"-17"-18"0,17 0 0,-18-17 16,71 17 15,35 1-15,53 17-1,-35 0 1,35-18-1,-70-17 1,-54-18 0,-17 18-1,0 17-15,0 0 16,0 71 15,-35 71-15,35-36-1,0-35-15,-17 106 32,17-54-17,0-52 1,0-35-16</inkml:trace>
  <inkml:trace contextRef="#ctx0" brushRef="#br0" timeOffset="-23407.22">27164 7073 0,'0'0'16,"0"18"-1,0-1-15,0 36 16,-18 53-1,1 35 1,17-17 0,-18-71 15,18-36-31,0 19 16,0-54 15,18-53-16,17-70 1,0 35 0,0-88-1,18 53 1,-17 71 0,-19 52-16,1 18 15,17 35 1,18 71-1,-18 18 1,1-18 15,-1 70-15,-17-35 0,-1-53-1,1-35 1</inkml:trace>
  <inkml:trace contextRef="#ctx0" brushRef="#br0" timeOffset="-23206.47">27340 7373 0,'0'0'0,"-35"-18"0,17 18 0,1-17 16,-1 17-1,36-18 1,52 0 0,18 1-1,89-1 1,-124 1-16</inkml:trace>
  <inkml:trace contextRef="#ctx0" brushRef="#br0" timeOffset="-22223.49">28011 7197 0,'0'0'0,"0"-18"0,-18 18 15,-17-35 1,35 17 0,0 36-1,0 35 1,0-18-16,0 53 15,17 53 1,-17-35 0,18-35 15,-18-36-15,18-35-1,-18-18 1,-18-70-1,0-53 1,18 17 0,18-70-1,52 18 1,19 35 0,-19 106-1,54 17 1,-18 71-1,-18 35 1,-35 0 15,-53 36-15,-89-18 0,-34-18-1,-18-35 1,70-36-1,1 1 1,105-36 15,-17 1-15,17-1-16,0 0 16,18 18-1,18 36 1,-36 17 15,0-18-31,1 18 31,-19 0-15,1-36 0,-1 1-1,-17 17 1,36-17-1,-19 0 1,19-18 0,-19 0-1,1 17 1,0-17 15,-18-17-15,17 17 15,-17-18-15,0 0-1</inkml:trace>
  <inkml:trace contextRef="#ctx0" brushRef="#br0" timeOffset="-21639.32">28663 6932 0,'0'18'31,"0"-1"-15,0 1-1,0 0-15,0 35 16,0 35 0,0 53-1,-17-53 1,-1-35-16,0 35 16,-17 18-1,17-18 1,1-35-1,17-18 1,0-17 15,0 0-15,0-36 0,17-17-1,1-18 1,17-53-1,-35 71-15</inkml:trace>
  <inkml:trace contextRef="#ctx0" brushRef="#br0" timeOffset="-20986.45">28628 7197 0,'-18'-53'16,"36"106"-16,-36-142 0,18 54 15,0-35 1,18 52-1,-18-17 1,18 35 15,-18 35-15,0 36 0,-18 52-1,18 18 1,-18 18-1,1-53 1,17-53 0,-18 0-1,18-36 1,0 1 0,0-36-1,18 1 1,17-54-1,-17-35 1,17-17 15,-35 34-15,17-52 0,-17 18-1,0 17 1,-17 36-1,-18-1 1,-1 18 0,-17 35-1,0 18 1,18 0 0,0 0-1,0 18 1</inkml:trace>
  <inkml:trace contextRef="#ctx0" brushRef="#br0" timeOffset="-17236.71">28381 7003 0,'0'0'0,"0"-18"0,-35-53 31,17 71-31,-17-35 16,-1 0 0,19 17-1,34 36 17,1 35-17,35 35 16,0 0-15,18 89 0,17-19-1,-35 1 1,-18-88 0,-35-36-16,18 18 15,-1 0 1,-17-36-1,18 1 1,-18-36 47,0 1-32,17 17-16,-17-18 17</inkml:trace>
  <inkml:trace contextRef="#ctx0" brushRef="#br0" timeOffset="-16603.91">28822 7003 0,'0'0'0,"0"-36"32,0 54-17,0 0-15,-18 17 16,-17 88 0,17 1-1,-35 70 1,18-18-1,18-70 1,-1-53 0,18-35-1</inkml:trace>
  <inkml:trace contextRef="#ctx0" brushRef="#br0" timeOffset="-16087.46">29210 7250 0,'0'0'0,"-53"88"16,53-71-1,-35 107 1,0-1-1,-1-34 1,36-54 0,-17 18-16,-19 17 15,19-52 1,17-53 15,17-54-15,36-87 15,0 35-15,-18 70-16,36-70 15,17 0 1,-17 106 0,-18 105-1,-36 19 1,1 158-1,0-124 1,-18 18 0,-36-35 15,19-88-31</inkml:trace>
  <inkml:trace contextRef="#ctx0" brushRef="#br0" timeOffset="-15920.7">29122 7708 0,'0'0'16,"-35"-106"0,70 18-1,35 35 1,71 53 0,-52 18-1,-1-18-15</inkml:trace>
  <inkml:trace contextRef="#ctx0" brushRef="#br0" timeOffset="-14068.58">25418 8132 0,'0'-18'32,"0"36"-1,0-1-31,0 18 15,17-17-15,-17 53 16,18-18-16,-18 17 16,18 36-1,-18-53 1,0-36 0</inkml:trace>
  <inkml:trace contextRef="#ctx0" brushRef="#br0" timeOffset="-13819.96">25682 8096 0,'0'0'0,"18"-35"0,-1-18 16,1-18 0,-18 107-1,0 34 1,-18-34-16,1 87 15,17 36 1,0-18 0,-18-35-1,18-53 1,0-36 0</inkml:trace>
  <inkml:trace contextRef="#ctx0" brushRef="#br0" timeOffset="-13469.76">25294 8326 0,'0'0'0,"-88"0"32,70 0-32,18 17 15,18 1 1,53 70-1,17 0 1,-18-35 0,-34-18-16,16 1 15,37-1 1,-1-53 0,-18-52 15,-34-36-16,-1 0 1,-17 71 0,-18 17-1,-18 36-15</inkml:trace>
  <inkml:trace contextRef="#ctx0" brushRef="#br0" timeOffset="-13086.53">25100 9084 0,'0'0'0,"-18"-18"15,1-17 1,-18 0 0,-18 35-1,-36 17 1,-34 54 0,35 17-1,70 18 1,36-35-1,-1-54-15,54 36 16,70-18 0,0-52-1,-106 17 1</inkml:trace>
  <inkml:trace contextRef="#ctx0" brushRef="#br0" timeOffset="-12932.82">25030 9207 0,'-36'0'15,"72"0"-15,-107-17 0,18 17 16,18 0 0,17 0-1,36 17 1,52-17 0,36 18-1</inkml:trace>
  <inkml:trace contextRef="#ctx0" brushRef="#br0" timeOffset="-12367.35">25365 9190 0,'0'0'0,"17"-18"0,-34 18 31,17 18 0,0-1-15,0 19-1,0-1 1,0 53 0,0-17-1,0-36 1,17-35 0,-17-18-1,0-17 1,0-71-1,18 18 1,-18 53-16,35-53 16,36-1-1,-1 72 1,-17 52 15,-35 0-15,-18 36-1,-53-18 1,-18-18 0,19-17-1,52-1 17,35 19-17,0 17 1,0-18-1,-17-17-15,35 17 16,0 0 0</inkml:trace>
  <inkml:trace contextRef="#ctx0" brushRef="#br0" timeOffset="-11883.35">25788 9119 0,'-18'-17'16,"36"34"-16,-36-52 0,18 53 15,18-1 1,0 71 0,-1 18-1,-17-70 1,0-1-16,18 35 15,-18-17 1,-18-70 15,18-71-15,0-36 0,18-17 15,17 35-16,1 71 1,34 17 0,1 53-1,-18 36 1,-53-36 0,0-17-16,-36 35 15,-52-18 1,35-17-1,18-18 1</inkml:trace>
  <inkml:trace contextRef="#ctx0" brushRef="#br0" timeOffset="-10550.28">26723 9260 0,'18'-35'15,"-1"35"1,-17-18-16,0 1 15,-17 17 17,17 17-32,-18 1 15,-17 35 1,-1 18 15,36-36-15,18 0-1,17-17 1,1-18 0,-1-18-1,0 1 1,-35-19 0,18 1-1,-1 0 1,-17-18-1,0 17 1,0 19-16,0-1 16,-17 1-1,-1 17 1,-35 17 0,36 1 15,-36 17-16,53-17 1,17-1 0,19-17-1,-19 18 1,36-18 0,-18-18-1,18-17 1,-35 17-1,35-17 1,-18 35 0,0 18-1,-17 17 17,0 0-32,-1 18 31,19 0-16,-36-35 1,0 0 0,0-36 15,35-17-15,0-1-1,-17 19-15,17-19 16,36-17-1,-18 71 1,-18 17 0,-18 1-1,1 52 17,0-53-32,-1 0 15</inkml:trace>
  <inkml:trace contextRef="#ctx0" brushRef="#br0" timeOffset="-10282.19">27799 9084 0,'0'0'16,"-18"0"-16,18 18 0,-17 17 16,17-17-16,0 17 15,17 71 1,1 0 15,0-54-15,-1 1-16</inkml:trace>
  <inkml:trace contextRef="#ctx0" brushRef="#br0" timeOffset="-9883.97">27746 9278 0,'-18'0'0,"36"0"0,-36-18 16,36 18-1,17 0 1,71 0 0,0 0-1,0 0 1,-53-17 15,-36-1-15,1-17-1,-18 0 1,0 52 0,-18 1-1,1 35 1,-1 17 0,0 1-1,18-36 1,18 18-1,-18-18 1</inkml:trace>
  <inkml:trace contextRef="#ctx0" brushRef="#br0" timeOffset="-9400.67">28363 9243 0,'0'0'0,"0"-18"0,0 0 15,-17 54 32,17-19-47,0 1 0,-18 35 16,0 0 0,1 17-1,-1-34 1,18-19-1,18-34 17,-18-19-17,35-69 1,-17-19 15,17 54-15,-17 52-16,17-35 15,0 71 1,-17 35 0,17 35-1,0-18 1,-35-34-16,18 17 16,17 17-1,-35-35 1,18-35-16</inkml:trace>
  <inkml:trace contextRef="#ctx0" brushRef="#br0" timeOffset="-9201.97">28452 9384 0,'0'0'16,"-36"-18"-16,19 1 15,-54-19 1,36 1-1,52 35 1,54 0 0,17 0-1,89 0 1,-125 0-16</inkml:trace>
  <inkml:trace contextRef="#ctx0" brushRef="#br0" timeOffset="-8982.05">28840 9155 0,'0'0'15,"-18"0"-15,0-18 0,18 36 47,0 17-31,0 35-1,0-17 1,-17 18 0,17-18-1</inkml:trace>
  <inkml:trace contextRef="#ctx0" brushRef="#br0" timeOffset="-8532.39">28787 9190 0,'0'0'0,"0"-35"0,0-1 15,35 54 1,0 35 15,0 0-15,-17-18-16,53 53 15,-18-52 1,0-1 0,-1-35-1,-34-18 1,-18-35 0,0-53-1,-18 18 1,18 0-1,-17 88 1,17 18 0,0 52-1,17 36 17,1-35-17,0-1 1,-1-35-1</inkml:trace>
  <inkml:trace contextRef="#ctx0" brushRef="#br0" timeOffset="-8030.52">29475 9137 0,'0'0'0,"-18"0"15,0 0 1,18 18-16,-17 34 16,-1 37-1,18-36 1,0 35 15,-18-35-15,18-18-1,-17-35 1,17-18 0,0 1-1,0-54 1,17 1 0,1 34-16,17-52 15,18 0 1,0 53-1,-18 52 1,-17 54 0,0-1-1,-1 54 17,19-18-17,-19-18 1,-17-53-1</inkml:trace>
  <inkml:trace contextRef="#ctx0" brushRef="#br0" timeOffset="-7800.51">29457 9402 0,'0'0'16,"-18"-18"-16,1 18 0,-19-18 15,54 18 17,0 0-32,35 0 15,52 18 17,-16-18-17,-72 0-15</inkml:trace>
  <inkml:trace contextRef="#ctx0" brushRef="#br0" timeOffset="8073.46">23266 10389 0,'0'0'15,"17"0"1,1 0 0,-36 0 62,1 0-63,-1 0 1,-70 53 0,35-18-1,0 18 1,35-35-16,-17 53 15,17-1 1,54 18 0,70-35-1,-18-17 1,53-36 0,-71-36-1</inkml:trace>
  <inkml:trace contextRef="#ctx0" brushRef="#br0" timeOffset="8288.93">23107 10619 0,'0'0'0,"-18"0"16,1 0-1,34 0 1,71 0-1,54 0 1,-37 0 0,-52 0-16,0 0 15,-17 0-15</inkml:trace>
  <inkml:trace contextRef="#ctx0" brushRef="#br0" timeOffset="8872.99">23883 10495 0,'18'-18'31,"-18"1"-15,-18 17 0,0 0-1,1 0-15,-1 0 16,-35 35-1,0 18 1,0 18 0,36-18-1,-1 17 1,53-17 15,36 0-15,-1-35-1,-52-18-15,88-36 16</inkml:trace>
  <inkml:trace contextRef="#ctx0" brushRef="#br0" timeOffset="9272.67">24377 10495 0,'0'0'0,"18"0"16,-18-18-16,0 1 15,-18 17 17,-17 0-32,-1 35 15,-52 18 16,18 18-15,34 17 0,36-53-1,18-17-15,17 35 16,71 0 0,0-36-1,-36-17 1,-52-17-1,-18-1 1,0 0 0</inkml:trace>
  <inkml:trace contextRef="#ctx0" brushRef="#br0" timeOffset="11457.6">25294 10707 0,'-17'0'15,"-19"-18"1,36 1 0,0-1-16,-17 18 15,17-18 1,17 18 15,19 0-15,52 18-1,35-18 1,124 18 0,18-18-1,-71 0 1,-124 0 0,-34-18-1,-54-17 1</inkml:trace>
  <inkml:trace contextRef="#ctx0" brushRef="#br0" timeOffset="11757.54">26017 10389 0,'0'-17'15,"0"34"-15,-17-34 16,-1-1-1,36 36 1,70 17 0,-18-17-1,72 52 1,-54 1 0,-88 17-1,-71-35 1,-17-18-1,-18 0 1,53-17 0</inkml:trace>
  <inkml:trace contextRef="#ctx0" brushRef="#br0" timeOffset="12274.33">27040 10495 0,'0'0'0,"18"0"0,-18-18 15,53 1 1,-18-18-1,-35 17 1,-35 0 0,-18 18-1,18 0 1,-36 18-16,-35 17 31,53 0-15,36 36-1,34-36 1,72 36 0,52-1-1,0 1 1,-53-36 0,-70 1-1,-71-36 1,-71 0-1,18-18 1,71 0 0,0-17-1</inkml:trace>
  <inkml:trace contextRef="#ctx0" brushRef="#br0" timeOffset="12557.47">27622 10389 0,'0'0'0,"36"36"32,-54-19-17,18 1-15,-35 70 16,0-17-1,35-36-15,-36 35 16,19 36 0,-1 0 15,0-35-15,1-71-16</inkml:trace>
  <inkml:trace contextRef="#ctx0" brushRef="#br0" timeOffset="13076.39">27834 10583 0,'0'18'16,"18"-18"-1,-18 18-15,17 17 16,19 35 0,-36-34-1,17-19 1,-17 36-16,18 0 31,0-35-15,17-1-1,0-52 1,0-18 0,1-17-1,-1-1 1,-35 1 0,0 52-1,0 53 16,35 53-15,-35 1 0,18 16-1,0 1 1,-18-53 15,0-35-31</inkml:trace>
  <inkml:trace contextRef="#ctx0" brushRef="#br0" timeOffset="13325.07">28522 10548 0,'0'0'0,"0"-18"0,0 36 31,0 35-15,-18 35 0,1 36-1,-1-19 17,18-52-17,18 0-15</inkml:trace>
  <inkml:trace contextRef="#ctx0" brushRef="#br0" timeOffset="13691.27">28416 10795 0,'0'0'0,"0"-18"16,0 1-16,0-1 15,18 0 1,35 1-1,35-1 17,0 1-32,-17-19 31,-36 1-15,-17 0-1,-1 17 1,-17 53-1,-17 1 1,17 69 0,-18 1-1,0 0 1,1-35 0</inkml:trace>
  <inkml:trace contextRef="#ctx0" brushRef="#br0" timeOffset="14158.27">28963 10601 0,'0'0'0,"18"-18"0,-36 54 31,0-19-16,18 1-15,-17 35 16,-1 53 0,0-18-1,18-35 1,0-18 0,18-53 15,0-35-16,-1 18-15,1-53 16,35-35 0,-18 17-1,1 70 17,-19 54-17,-17 53 1,18 52-1,-1 1 1,1-54 0,-18 1-1,0-36 1</inkml:trace>
  <inkml:trace contextRef="#ctx0" brushRef="#br0" timeOffset="14357.75">29034 10813 0,'0'0'0,"-89"-36"15,72 36-15,-1-17 16,0 17-16,71 17 47,36-17-32,-19-17-15</inkml:trace>
  <inkml:trace contextRef="#ctx0" brushRef="#br0" timeOffset="15007.72">29369 10654 0,'17'-18'0,"-34"36"0,52-53 16,-17 17-1,-18 36 1,-18 17-1,-17 18 1,35 0 0,-18 35-1,0-18 1,18-34 15,0-19-15,0-34 15,0-1-31,18-17 16,0-53-1,-1 17 1,1-35 0,0 36-1,-1 17 1,-17 70-1,18 19 1,0 34 0,17 36-1,-18-18 1,1-52 15,0 16-15,-1-34-1,1-36 1,0-17 0,-1 0-16,-17-18 15,36-53 1,-19 18 0,-17 53-1,-17 52 16,-1 19-15,18-19 0</inkml:trace>
  <inkml:trace contextRef="#ctx0" brushRef="#br0" timeOffset="15541.7">29810 10636 0,'0'0'0,"0"-35"16,17 35-1,-17 18 1,0-1 0,0 1-16,-17 35 15,-1 17 1,0 19-1,18-19 1,0-52 0,0-1-1,18-70 32,0 1-31,-18 16-16,35-70 15,0 18 1,18-35 0,-18 52-1,-17 54 1,0 69 0,-1 37-1,-17 52 1,0 18-1,-17-71 1,17 0 0,0-53-1</inkml:trace>
  <inkml:trace contextRef="#ctx0" brushRef="#br0" timeOffset="15710.94">29863 10813 0,'0'0'16,"-18"-18"-16,0-17 15,1-1 1,70 19 0,35 17-1,-35 0 1,-36 0-16</inkml:trace>
  <inkml:trace contextRef="#ctx0" brushRef="#br0" timeOffset="17646.09">22983 11095 0,'0'-18'16,"18"18"0,0-17-1,17 17-15,0 0 16,89 17 0,193 1-1,89-1 1,0-17-1,-124 0 1,-212-17 0,-122 17-1</inkml:trace>
  <inkml:trace contextRef="#ctx0" brushRef="#br0" timeOffset="18347.71">23513 11677 0,'0'0'0,"17"-18"0,-34 18 31,-1 0-31,-17 18 16,-18 35 0,0 17 15,71-17-15,17-17-1,35-1 1,-52-35-16,53 0 15,-36-18 1,-18 1 0,-34-19-1,-36-17 1,0-35 0,18 0-1,17 17 1,18 1-1,35 35 1,36 35 15,17 35-15,-53 0 0,1 53-1,-36-17 1,-36-1-1</inkml:trace>
  <inkml:trace contextRef="#ctx0" brushRef="#br0" timeOffset="18759.43">23954 11642 0,'-89'0'31,"72"0"-31,-1 17 16,0 1 0,1 35-1,34-18 1,-17-17-16,53 17 15,-17-17 1,-1-1 0,18-34-1,-53-1 1,18-35 0,-36 0-1,-17 18 1,-18 17-1,17 18 1,19 0 0</inkml:trace>
  <inkml:trace contextRef="#ctx0" brushRef="#br0" timeOffset="19145.21">24289 11677 0,'-53'-18'31,"35"18"-31,1 0 0,-1 0 16,-35 36-1,35-1 1,1 18-1,34-18 1,19-17 0,17-1 15,17-52-15,-35 0-1,-17-53 1,-71-1-1,18 36 1,-36 36 0,18 17-1</inkml:trace>
  <inkml:trace contextRef="#ctx0" brushRef="#br0" timeOffset="19843.09">26494 11130 0,'0'0'0,"0"-18"0,17-17 31,-17 18-16,36-1 1,16 18 0,1 0-16,194 18 15,0-1 1,247 1 0,53-1-1,-194-17 1,141 18-1,-53 0 1,-142-1 15,-140-17-15,-124 0 0,-17-17-1,-71-1 1,36 18-16</inkml:trace>
  <inkml:trace contextRef="#ctx0" brushRef="#br0" timeOffset="21027.6">27887 11659 0,'0'0'0,"-18"-17"0,18-1 0,0 0 15,-17 18 1,17 18 15,0 0-15,0-1-16,0 36 15,17 18 1,19-18 15,-1-18-15,-35-17-16,18-18 16,-1 0-1,1-36 1,-18-17-1,-53-52 1,35 34 0,-17-35-1,17 18 1,89 53 0,-18 17-1,53 36 1,-18 17-1,-70 18 1,-18-35 15,-18 34-15,-17-16 0,-18-1-1,17 0 1,19-35-1,34 18 1,19 0 0,17-1-1,0 36 1,-18-18 0,-35 1-1,-18-1 1,-52-35-1,-1 0 1,-17-18 15,53 1-31</inkml:trace>
  <inkml:trace contextRef="#ctx0" brushRef="#br0" timeOffset="21495.1">28522 11730 0,'0'0'0,"18"0"16,-1-18-16,19 1 15,-19-1 1,-34 18 0,-36 0-1,-18 35 1,36-17-1,0 35 17,35-36-17,17 19 1,19-19 0,16-17-1,-16-17 1,-1-19-1,-35 1 1,0 17 0,18 18-1,-18 18 1,0 17 0,17 1-1,19-1 1,-1-35-1,-18-18 1</inkml:trace>
  <inkml:trace contextRef="#ctx0" brushRef="#br0" timeOffset="21710.57">28857 11589 0,'0'0'0,"18"-71"15,-1 1 1,-17 52-1,0 36 1,-17 70 0,-1 53-1,18-53 1,0-53-16,0 54 16,35 16 15</inkml:trace>
  <inkml:trace contextRef="#ctx0" brushRef="#br0" timeOffset="22095.74">29051 11889 0,'0'0'0,"0"-18"0,18 18 62,0 0-46,-1 0-16,1 0 15,35-18 1,-18-17 0,0 0-1,-35-1 1,0 19-1,-53 17 1,-17 17 15,17 36-15,35 0 0,36 18-1,17-18 1,0-53-16</inkml:trace>
  <inkml:trace contextRef="#ctx0" brushRef="#br0" timeOffset="22496.5">29386 11853 0,'0'0'16,"0"-53"-16,0 0 15,0 36-15,0-18 16,0 17-1,0 53 17,0 36-17,-17-36 1,17 18 0,0-18-1,17-35 16,19-35-15,17-18 0,-1 0-1,-16 18 1,-19 17-16,1 18 16,0 53-1,-18 18 1,0-1-1,0-52 1</inkml:trace>
  <inkml:trace contextRef="#ctx0" brushRef="#br0" timeOffset="22827.62">29810 11818 0,'0'0'0,"0"-18"0,0 1 15,0-19 1,-18 19 0,0 52-1,18 0 1,-17 18 0,34-17-1,1-1 1,17-35-1,18 0 17,-17-35-17,-19-18 1,-34-18 0,-19 36-1,-52 0 1</inkml:trace>
  <inkml:trace contextRef="#ctx0" brushRef="#br0" timeOffset="32149.05">30286 10883 0,'0'0'0,"18"18"0,17-18 15,-17 0-15,-1 17 16,54 72 0,-18-1-1,0 0 1,-1 71 0,-16-18-1,-19 0 1,-17-106-1,0 36-15,0-18 16,0 0 0,0-36-1</inkml:trace>
  <inkml:trace contextRef="#ctx0" brushRef="#br0" timeOffset="32531.58">30515 11730 0,'0'0'0,"0"17"0,18 19 15,0-1 1,-1-17-16,18 17 15,36 0 1,17-17 0,-35-18-1,18-35 1,-18-1 0,-18-17 15,0 18-16,-35 17 1,-17 36 0,-54 35-1,53-18-15</inkml:trace>
  <inkml:trace contextRef="#ctx0" brushRef="#br0" timeOffset="33132.57">30357 12435 0,'0'0'0,"0"-17"0,-18-1 16,0-17-1,36-18 1,52-35 0,36 0-1,0 70 1,-53 18-1,-35 88 1,-71 53 0,-35-17-1,-18-18 1,53-71 0,-18 0 15,1-35-16,52-18 1,18 1 0,53-36-1,35 0 1,-17 18 0,-18 70-1,-36 0 1,-17 36-1,0-1 1,18-34 0</inkml:trace>
  <inkml:trace contextRef="#ctx0" brushRef="#br0" timeOffset="33564.35">30992 12453 0,'0'0'0,"0"-18"0,0-17 15,-36 53 1,1-1 0,17 1-16,-35 17 15,18 36 1,17-18-1,36 0 1,0-36 0,35-17-1,17-35 1,-17-35 15,0-1-15,-53 0-1,0 54 1,-18-1 0,-17 36-1,18-1 1,-1 1 0</inkml:trace>
  <inkml:trace contextRef="#ctx0" brushRef="#br0" timeOffset="33798.3">31274 12382 0,'0'0'0,"17"-17"31,-17 34-15,-17 1-1,-19 53 1,-16 17 0,34-35-1,-17 0 1,35-18 0</inkml:trace>
  <inkml:trace contextRef="#ctx0" brushRef="#br0" timeOffset="34149.03">31521 12347 0,'0'0'0,"0"-17"0,-18 17 15,0 0 1,-17 35-1,17-18 1,18 1-16,-17 17 16,-1 36-1,36-18 1,17 0 0,-17 0-1,-18 0 1,-36-18-1,1-17 1,18-18 0,-1 0-1</inkml:trace>
  <inkml:trace contextRef="#ctx0" brushRef="#br0" timeOffset="34333.24">31432 12488 0,'0'0'0,"53"-88"15,0 18 1,36-1 0,-19 53-1,-35 18 1,18 18 0,0 0-1,0-1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02T04:29:26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19403 1746 0,'-36'-17'16,"72"34"-16,-107-34 0,54-1 16,-1 18-1,0-18-15,18 1 32,-35 52-1,17 0-16,1-17-15,-19 52 16,19 54 0,17-18-1,35 0 1,0-54 0,18-34-1,18-36 1,52-52-1,-17-54 1,-53 19 0,-18-19-1,-35 36 17,-17 70-17,-1 54 1,18 34-1,35 36 1,1-18 0,-1-17-1,18-54 1,17 1 0,19-53-1,-37-36 1,-16 1-1,-36-54 1,-18 1 0,0 52-1,1 89 17,-1 17-17,18-17-15</inkml:trace>
  <inkml:trace contextRef="#ctx0" brushRef="#br0" timeOffset="934.02">20320 1852 0,'0'0'0,"18"0"0,-18-18 16,17 1-1,-34-18 1,-19-1 0,19 19-1,-19 17 17,-16 53-17,16 17 1,36 18-1,18-35 1,35-18 0,17-17-1,1-36 1,-36-34 0,-17 16-1,-18-17 1,0 36-1,0 52 17,0 18-17,17 0 1,19-36 15,-1-17-15,-17 0-16,52-17 15,-17-36 1,0-35 0,-35-36-1,-18 54 1,-18-1 0,0 71-1,-17 53 1,17 53-1,18-53 1,18 35 0,17-17-1,36-36 17,-18-35-17,35-53 1,-35-18-1,-35-52 1,-18 17 0,-36 53-1,19 88 17,17 18-17,0-17-15,17 34 16,19 18-1,17 1 1,-18-54 0</inkml:trace>
  <inkml:trace contextRef="#ctx0" brushRef="#br0" timeOffset="1566.71">21220 1817 0,'0'0'0,"0"-18"0,-18 18 15,18 18 17,18 17-17,-1 0 1,1 18-1,-18 0 1,17-35 0,-17-36 15,0-17 0,18-18-15,0 18-16,17-71 15,0 53 1,18 53 0,-17 35-1,-1 18 1,-18 18 0,-17-18-1,0-18 1,0-53 15,36-17-15,-1-36-1,18 19 1,-18 52 15,0 52-15,-17 19-1,-18-53-15,18 35 16,17-18 0,-17-18-16</inkml:trace>
  <inkml:trace contextRef="#ctx0" brushRef="#br0" timeOffset="1983.66">22031 1729 0,'0'0'16,"0"-18"-16,-18 0 0,1 1 16,-1 34-1,0 19 1,-35 52 15,18 0-15,0-35-1,35-35 1,0-1-16,35-17 16,0-17-1,18-54 1,0-17 0,-53 35-1,18 18 1,0 70-1,-18 35 1,17-34 0,-17-1-1,18 0-15,17 18 32,-17-53-32</inkml:trace>
  <inkml:trace contextRef="#ctx0" brushRef="#br0" timeOffset="2350.88">22190 1693 0,'0'0'16,"-18"0"-16,18-17 16,0 34-1,35 1 1,18 53-1,-17-36 1,-36 0-16,17 0 16,1 1-1,-36-19 17,1-34-17,17-19 1,17-34-1,36-54 1,18 36 0,-36 70-1,0 18 1,-35 36 0</inkml:trace>
  <inkml:trace contextRef="#ctx0" brushRef="#br0" timeOffset="2652.5">22613 1499 0,'0'0'0,"0"-35"16,0-18-1,0 18 1,0 52-1,18 36 1,-18 18 0,0 52-1,-36-17 1,36 0 0,0-53-1,36-18 1,52-52-1</inkml:trace>
  <inkml:trace contextRef="#ctx0" brushRef="#br0" timeOffset="2868.12">22666 1693 0,'0'0'0,"-53"0"0,18 0 16,-71-35-1,88 35 1,54-18 0,52 18-1,35-17 1,-35 17 0,1 0-1</inkml:trace>
  <inkml:trace contextRef="#ctx0" brushRef="#br0" timeOffset="8353.44">7885 4110 0,'0'0'0,"-71"-53"31,53 35-15,1 18-1,-1-17 1,0-1 0,-34 18-1,-37 0 1,-69 18-1,-1 17 1,53 0-16,-106 36 16,-88 105-1,54 89 1,157 52 0,142-105-1,159 35 1,105-88-1,107-89 17,70-52-17,-159-53 1,159-89 0,-89-105-1,-158-89 1,-194 89-1,-159-124 1,-246 89 0,-195 87-1,-159 160 1,195 69 0</inkml:trace>
  <inkml:trace contextRef="#ctx0" brushRef="#br0" timeOffset="9486.07">8132 6368 0,'0'0'0,"0"-18"0,-71 0 15,18 1-15,-53 17 16,-53-18 0,71 18-16,-141 18 15,-212 52 1,-88 36 15,-18 53-15,230-36-1,-19 89 1,178 53 0,211-36-1,70-106 1,230 18-1,176-88 1,212-88 0,141-53-1,-265 0 1,194-89 0,-193 1-1,-283-53 1,-264 88-1,-230-71 17,-335 35-17,-265 107 1,-193 70 0,282 53-1</inkml:trace>
  <inkml:trace contextRef="#ctx0" brushRef="#br0" timeOffset="10872.84">21043 4216 0,'0'0'0,"18"0"0,-71-53 32,18 35-32,-71 0 15,-88 1 1,88 17-16,-300 0 15,71 17 1,-212 54 0,0 35-1,212-18 1,-35 106 0,158 71-1,248-1 1,122-70 15,336 18-15,247-53-1,176-71 1,106-70 0,-352-54-1,-354 1-15,265-88 16,18-142-1,-424-70 1,-458 35 0,-177 159-1,-564-18 1,-176 71 0,52 53-1</inkml:trace>
  <inkml:trace contextRef="#ctx0" brushRef="#br0" timeOffset="11736.87">20055 6544 0,'0'0'15,"0"-53"1,-17 35-16,-36-17 15,-124 0 17,-122 17-17,-160 36 1,-70 52 0,211 19-1,-34 69 1,193 72-1,265 34 1,105-87 0,283 34-1,-282-158-15,246 18 16,319-36 0,16-123-1,-316-18 1,210-247 15,-545 177-15,-284-71-1,-545 53 1,-54 88 0,-706 36-1</inkml:trace>
  <inkml:trace contextRef="#ctx0" brushRef="#br0" timeOffset="15990.95">13247 7849 0,'17'0'16,"-17"-17"-1,18 17 1,0 0-16,35 0 16,-18-18-1,71 0 16,52 18-15,-34-17 0,-53 17-16,34 0 15,19 0 1,-71 0 0,-71 0-1</inkml:trace>
  <inkml:trace contextRef="#ctx0" brushRef="#br0" timeOffset="16305.65">13300 7920 0,'0'0'16,"-18"0"-16,36 0 31,17 0-15,18 0-1,106 0 1,-36-18 0,-35 18-16,71-35 15,53 17 1,-71 1-1,-88 17 1,-71 0-16</inkml:trace>
  <inkml:trace contextRef="#ctx0" brushRef="#br0" timeOffset="22924.49">3422 4004 0,'18'0'31,"-18"18"1,0-1-17,0 19 1,0-19-16,0 1 0,0 52 15,-18 72 1,0-54 0,1-35-16,-1 35 15,0 35 17,-17-17-17,17-18 1,1-35-1,17-17 1,17-19 0,19-17-1,70 0 1,-36-17 0,89 17-1,-18 0 1,-35 0-1,-53 0 1,-36 0 0,1-36-1,-18-17 17,-18-35-17,1 18 1,17-142-1,0 88 1,17-87 0,-17 87-1,0 71-15,0-52 16,-17-1 0,17 53-1,0 35 1,-18 18 15,18 18-15,-53-1 15,0 1-31,-105 35 31,-19 0-15,18-18-1,106-17 1,53-1-16</inkml:trace>
  <inkml:trace contextRef="#ctx0" brushRef="#br0" timeOffset="23492.66">3510 4762 0,'-18'0'15,"1"0"1,17 18-16,0 17 16,0 1-1,35-1 1,0-35 15,-17 0-31,17-18 16,18-35-1,-17 0 1,-54 1 0,-17 34-1,17 18 1,-35 35 0,53-17-16</inkml:trace>
  <inkml:trace contextRef="#ctx0" brushRef="#br0" timeOffset="24476.04">4004 4533 0,'-18'0'15,"36"0"17,0 0-17,-1 0-15,1 0 0,105-17 32,19-1-17,87 0 1,0 1-1,-88-1 1,-88 18 0,-35 0-16,-36 0 31,1 0-15</inkml:trace>
  <inkml:trace contextRef="#ctx0" brushRef="#br0" timeOffset="24758.93">4798 4322 0,'-18'0'15,"36"0"1,-1 17-1,1-17 1,0 0-16,35 35 16,17 1-1,-35-1 1,-35 0 0,-17-17-16,-36 17 15,0 18 1</inkml:trace>
  <inkml:trace contextRef="#ctx0" brushRef="#br0" timeOffset="25209.04">5433 4904 0,'-36'-18'16,"19"18"-1,-18-18-15,-54 18 32,1 18-17,-141 0 1,-18-1-1,35 1 1,124-18 0,70 0-16,1 0 15,17-18 1</inkml:trace>
  <inkml:trace contextRef="#ctx0" brushRef="#br0" timeOffset="25526.22">4498 4798 0,'0'0'0,"0"-18"0,0 36 62,-18-18-62,1 17 16,-1 1-16,-35 17 15,-17 36 1,34-36 0,36 0-16,18 18 15,88 36 1,17-1-1</inkml:trace>
  <inkml:trace contextRef="#ctx0" brushRef="#br0" timeOffset="28794.86">9948 4992 0,'0'-18'15,"0"1"1,0-1 15</inkml:trace>
  <inkml:trace contextRef="#ctx0" brushRef="#br0" timeOffset="36363.33">10231 5362 0,'0'-17'0,"0"-1"16,0 0 0,0 1-16,-18-1 15,18-17 1,-18 17 0,1 0-1,34 18 1,36 0-1,-18 18-15,89-18 16,123 35 0,0 1-1,-124-1 1,36-17 0,-88-1-1,-54-17 16,-34 18 1,-1 35-17,-17 35 1,35 53 0,0-35-1,0-36-15,0 72 16,0 52-1,17-18 1,-17-70 0,18-53-1,-18 0 1,35-18 0,18-35 15,0 0-16,88 0 1,18-18 0,-18 1-1,-35 17 1,-71-18 0,-35 0-1</inkml:trace>
  <inkml:trace contextRef="#ctx0" brushRef="#br0" timeOffset="36663.25">11783 6297 0,'0'18'0,"17"-18"15,1 17 1,0 1 0,17 0-1,36 17 1,-36 18 0,-35 0-1,-18 0 1,-17-36-16,-18 19 15,18-1-15</inkml:trace>
  <inkml:trace contextRef="#ctx0" brushRef="#br0" timeOffset="37896.3">13988 6773 0,'-18'-35'15,"-17"35"1,-36-18 0,-88 36-1,-70 17 1,0 54 0,105-1-1,71-18-15,-35 54 16,18 87-1,87 1 1,71-36 0,89-17-1,-18-88 1,123-1 0,35-52 15,18-71-16,-105-18 1,70-123 0,-124-52-1,-176-1 1,-123 105 0,-265-34-1,-124 70 1,177 71-1</inkml:trace>
  <inkml:trace contextRef="#ctx0" brushRef="#br0" timeOffset="48550.97">27905 7056 0,'0'0'0,"0"-18"15,17 18 17,1 0-17,-18 18 1,0-1 15,0 1-15,0 52-1,18 19 1,-18-1 0,17-53-1,1 18 1,0-35 0,-1-18-1,18-36 1,54-52-1,34-53 1,-17 35 0,-53 53-1,123-123 1,-70 70 0,53-17-1,-71 70 1,-35 53-1,-35 35 1,-18-17-16</inkml:trace>
  <inkml:trace contextRef="#ctx0" brushRef="#br0" timeOffset="50502">27940 8749 0,'18'0'0,"-36"0"0,36-18 16,-36 18 0,0 0-1,18 18 1,0 17 0,-17 53-1,17-17 1,0-36-1,0 0 1,17-35 15,-17-17-31,53-1 16,53-70 0,70-35-1,19-54 1,-37 54-1,-70 70-15,71-35 16,35-1 15,-88 72-15,-71 17 0,-35 17-1,-17 1-15</inkml:trace>
  <inkml:trace contextRef="#ctx0" brushRef="#br0" timeOffset="51571.23">27887 10054 0,'0'-17'16,"18"17"0,-18-18-1,17 18 1,-17 18-1,0-1 1,0 1 0,0-1-16,0 19 15,0-1 1,0 36 0,18-19-1,-18-34 1,0 0-16,18-1 31,-1-34 0,71-54-15,-17 1 0,-18 34-16,70-69 15,71-54 1,-17 18-1,-54 70 1,-70 71 0,-35 35-1</inkml:trace>
  <inkml:trace contextRef="#ctx0" brushRef="#br0" timeOffset="61725.03">15222 8149 0,'36'-17'32,"-19"17"-17,-34 0 79,-1-18-78,0 18-16,1 0 0,-19 0 15,19 0 1,-18 0-16,-36 18 15,-35-1 1,18 18 0,53 1-1,-1 17 1,19 0 0,52-18-1,53 18 1,18-53-1,53 0 1,0-36 0,-36 1-1,-70-18 1,-53 36 15,-18-36-15,-52 0-1,-1 18 1,1 35 0,-1 0-1,-17 17 1,53-17-16</inkml:trace>
  <inkml:trace contextRef="#ctx0" brushRef="#br0" timeOffset="62257.04">14817 8361 0,'0'17'62,"0"1"-62,-18 0 16,18-1-16,-18 89 15,1-18 1,17-52-16,-18 87 31,18-70-31,0 18 16,0-36 15,35-35-15,18 0-1,18-18 1,35 1 0,17-1-1,-52 18 1,-18 0 0,-18 0-1</inkml:trace>
  <inkml:trace contextRef="#ctx0" brushRef="#br0" timeOffset="62591.05">15346 8414 0,'0'0'0,"0"-18"16,17 18 0,-17 18-1,0-1 1,0 1 0,-17 35-1,17-18-15,-18 36 16,1 52-1,17-17 1,-18-35 0,18-36-1,0-17 1</inkml:trace>
  <inkml:trace contextRef="#ctx0" brushRef="#br0" timeOffset="63973.97">26829 6791 0,'0'0'0,"17"-18"0,1 1 16,-18-1 0,18 0-16,-18 1 31,0-1-16,-53 18 1,17 0 0,19 0-16,-36 35 15,-18 1 1,36 17 0,53 0-1,35-18 1,70 18-1,-35-53 1,36-18 0,17-17-1,-71 0 17,1-18-17,-71 0 1,-71 35-1,-17 0 1,35 1 0,0 17-1,18 0 1,17 0-16</inkml:trace>
  <inkml:trace contextRef="#ctx0" brushRef="#br0" timeOffset="64508.07">26758 6862 0,'18'17'46,"-18"1"-30,0-1 0,0 1-16,0 17 15,0 36 1,-18 35 0,18 0-1,-17-1 1,17-69-1,0-19-15,0 19 16,-18-19 0,36-34 15,34-1-15,-34 18-1,53-18 1,105 1-1,-88 34 1,18 1 0,-71 0-1,-17-18 1,0 0 0,-1-18-1,-17 0-15</inkml:trace>
  <inkml:trace contextRef="#ctx0" brushRef="#br0" timeOffset="64757.01">27411 6950 0,'0'0'0,"0"-36"0,0 19 15,0-1-15,17 1 16,-17 69 15,-17 1-15,-1 53-1,1 53 1,17-71 0,0-35-16,0 35 15,0 18 1</inkml:trace>
  <inkml:trace contextRef="#ctx0" brushRef="#br0" timeOffset="65308.07">27111 8026 0,'0'0'0,"0"-18"16,-18 18-1,1 0 1,-1 0-16,-17 0 16,-36 35-1,18 1 1,18 34 0,53 1-1,-1-36 1,1-17-16,35-1 15,0-17 1</inkml:trace>
  <inkml:trace contextRef="#ctx0" brushRef="#br0" timeOffset="65664.12">26935 8326 0,'88'35'109</inkml:trace>
  <inkml:trace contextRef="#ctx0" brushRef="#br0" timeOffset="65955.36">27076 8590 0</inkml:trace>
  <inkml:trace contextRef="#ctx0" brushRef="#br0" timeOffset="67145.05">27111 8149 0,'0'0'0,"-18"0"0,18-17 31,0-1-15,18 18 15,0 0-15,-1 0-1,36 0-15,53 0 32,17 35-17,-17-17 1,-53 35-1,-35-36 1,-18 19 0,0-19-1,-18 1-15,1 0 16,-54 34 15,-17-34-15,35-18-16,0 0 15,18 0-15,-18-18 16,-18 1 15,18-1-15,36 1 0,-1 17-1,18-18 1,-18 18-1</inkml:trace>
  <inkml:trace contextRef="#ctx0" brushRef="#br0" timeOffset="67709.7">26917 8290 0,'0'0'0,"0"18"15,0 0 17,18-18-17,-18 52 1,0-34-16,0 53 15,0 17 1,-18 35 0,0-17-1,18-71-15,-17 18 16,17-17 0,0-1-1,0-17 1,17-18 15,1 0-15,0 0-1,34 0 1,72 0 0,-1 0-1,-17 0 1,-53 0-1,-35 0 1,-36-18 15,18 0-31</inkml:trace>
  <inkml:trace contextRef="#ctx0" brushRef="#br0" timeOffset="68059.69">27428 8361 0,'0'17'46,"0"19"-30,0-1 0,0-17-16,0 52 15,0 54 1,0-1 0,0-35-1,-17-52-15,17 17 16,0-36-16,0 36 15,-18-18 17</inkml:trace>
  <inkml:trace contextRef="#ctx0" brushRef="#br0" timeOffset="68976.64">26882 9613 0,'0'-17'0,"0"34"0,35-52 32,-53 17-1,1 18-15,17-17-1,-18 17-15,-53 0 16,19 17-1,-19 19 1,18 16 0,35-16-1,1 34 1,70 1 0,53-18-1,-18-18 1,88-35-1,-17-18 1,-36-52 0,-70-1 15,-35 1-15,-53-1-1,-36 36 1,-52 0-1,-1 17 1,71 18 0,-17 0-1,34 0 1</inkml:trace>
  <inkml:trace contextRef="#ctx0" brushRef="#br0" timeOffset="69709.61">26582 9754 0,'0'18'32,"0"0"-17,0-1 1,0 1-16,0 70 31,0-17-31,0-36 16,0 35-1,0 36 1,0-35 0,0-18-1,0-36 1,17-17 62,1 0-62,0 0-16,-1 0 15,19 0-15,17 18 16,-1-18-16,90 35 31,-19-17-15,36 0-16,-71-1 31,-53-17-15,-35-17 15,-17 17-16,-1-18 1,18 0 0,0 1-1,0-1-15</inkml:trace>
  <inkml:trace contextRef="#ctx0" brushRef="#br0" timeOffset="70076.78">27393 9878 0,'0'0'0,"0"-18"15,0-17-15,0 17 32,-17 18-17,17 35 1,0-17-1,-18 35 1,0 35 0,18 18-1,0-35 1,0-36-16,0 18 16,-17 17-1,17-17 1,0-35-1,0-36 17,0 1-17</inkml:trace>
  <inkml:trace contextRef="#ctx0" brushRef="#br0" timeOffset="-204027">15910 8202 0,'-17'-18'0,"34"36"0,-70-53 16,53 0 0,0-18-1,18-18 1,0 36 0,-1 35-1,1 0-15,35 0 16,17 17-1,-17 1 1,0 17 0,-35-17-1,-53 35 1,-36 0 0,-35 17-1,18 19 1,53-54-1,17 35 17,53-17-17,36-35 1,-18-18 0,70 0-1,-52-18 1,-54 18-1,-52 18 17,-35 17-17,-1 36 1,36 35 0,17-36-1,18-35-15,35 54 16,1-1-1,-19-35 17,-87-18-17,-18-17 1,-71-18 0</inkml:trace>
  <inkml:trace contextRef="#ctx0" brushRef="#br0" timeOffset="-202692.1">26247 6368 0,'0'-53'16,"0"106"-16,-18-142 15,18 72 1,-18 17-16,1-18 0,-1 1 31,-17 17-15,0 52-1,-1 54 1,36-18 0,53 54-1,53-19 1,-18-52-1,-35-18 1,-53-18 0,-35 0-1,-53 0 1,-1 1 0,54-19-1,0-17 1,53 18 31,-1-18-32,18 0 1,-17 18-16,53 17 16,17 53-1,-35 53 1,-36 18-1,-17-53 1,-17-36 0</inkml:trace>
  <inkml:trace contextRef="#ctx0" brushRef="#br0" timeOffset="-201877.49">26494 8255 0,'0'0'0,"-18"-18"16,0-17-1,1 35-15,-36-35 16,0 17 0,18 18-16,-18 0 15,-18 18 1,18 35-1,36-18 1,17 18 0,17 17-1,18 1 1,1 17 0,-36 0-1,-36-35 1,-52 18 15,0-18-15,35-18-1,36-35 1,52-35 0,35-18-1,1 18 1,-18 52-1,-36 36 1,1 71 0,0-1-1,-1 1 1,-17-72 0,18-16-1</inkml:trace>
  <inkml:trace contextRef="#ctx0" brushRef="#br0" timeOffset="-201073.78">26088 9490 0,'0'0'0,"0"-18"15,0-17 1,-18 17-1,1 1 1,-1 34 0,-17 36-1,17 0 1,18 35 0,18-35-1,35 35 1,-18 0-1,0-17 1,-35 0 15,-17-36-15,-1-17-16,-17 17 16,-18 0-1,0-35 1,35 0-1,18-18 1,18-17 0,17 18-1,36 34 1,-18 18 0,17 71-1,-17 18 1,-18-18 15,-35-18-15</inkml:trace>
  <inkml:trace contextRef="#ctx0" brushRef="#br0" timeOffset="-195556.7">15152 9172 0,'0'0'0,"17"0"0,-17-17 31,0 34-15,18 18 0,-18 18-1,18-17-15,17 52 16,18 124-1,17 52 1,-17 36 0,-35-106-1,17 71 1,-17-36 15,0-35-15,-1-71-1,-17-70 1,0 0 0,-17-35-16</inkml:trace>
  <inkml:trace contextRef="#ctx0" brushRef="#br0" timeOffset="-195123.88">15328 11148 0,'0'0'0,"18"0"47,-18 17-47,17-17 15,1 18-15,17 17 16,36 18 0,-36-17-1,18-1 1,-18-35 0,36-53-1,-18-18 1,-18 18-1,0 0 1,-17 53 0,-18 53-1,-18 0 1,-34 53 15,34-71-31</inkml:trace>
  <inkml:trace contextRef="#ctx0" brushRef="#br0" timeOffset="-193971.72">25647 9543 0,'0'0'0,"-18"-18"0,-17 18 0,17 0 32,18 18-17,-17-1-15,-71 142 16,-71 53 15,18-54-15,-89 72-1,1-19 1,0 1 0,17 17-1,89-105 1,70-71-16,-53 53 16,0-18-1,18-35 1,70-53-16</inkml:trace>
  <inkml:trace contextRef="#ctx0" brushRef="#br0" timeOffset="-193604.01">23954 10530 0,'0'0'0,"-18"0"15,0 18-15,-35 17 16,-35 54 0,0 16-1,0 36 1,-36 106-1,54-35 1,87-71 0,89-35-1,18-71 1,123-17 15,53-18-15,-106-35-16</inkml:trace>
  <inkml:trace contextRef="#ctx0" brushRef="#br0" timeOffset="-193022.98">25876 8414 0,'0'0'15,"-35"0"-15,-141 70 16,87-34 0,-140 69-16,-212 107 15,-53 53 17,177-71-17,-230 264 1,300-228-1,-159 140 1,248-247 0,52-17-1,0 0 1,88-71-16</inkml:trace>
  <inkml:trace contextRef="#ctx0" brushRef="#br0" timeOffset="-192638.61">22648 9878 0,'0'0'0,"0"17"0,-17 36 16,-19 36-1,-17 87 1,1 0-1,34-35 1,53-70 0,89 0-1,105-54 1,71-70 0</inkml:trace>
  <inkml:trace contextRef="#ctx0" brushRef="#br0" timeOffset="-191871.3">25629 7373 0,'-53'18'16,"-17"17"-16,193-88 0,-617 282 31,389-158-31,-37-1 0,19 19 16,0-19-16,-124 89 15,141-71-15,-88 89 16,-71 105-1,-17 0 1,53-106 0,105-105-16,-140 105 15,-72 71 17,107-35-17,159-124-15</inkml:trace>
  <inkml:trace contextRef="#ctx0" brushRef="#br0" timeOffset="-191456.45">22260 9243 0,'0'17'0,"0"1"15,-17 17-15,17-17 16,-53 105-1,-35 19 1,17-19 0,18-70-16,-18 35 15,19 0 1,52-52 0,141-19-1,17-17 1,142-17-1,-194 17-15</inkml:trace>
  <inkml:trace contextRef="#ctx0" brushRef="#br0" timeOffset="-190423.5">17956 13106 0,'-17'-18'31,"-1"18"-15,36 0 15,17 0-15,106-18 0,53 18-1,35 0 1,-123 0-1,-70 0-15,16 0 16,-69-17 0,-1 17-1</inkml:trace>
  <inkml:trace contextRef="#ctx0" brushRef="#br0" timeOffset="-190073.37">17974 13264 0,'0'0'0,"0"18"15,-18-18 16,36 0-31,35 18 16,70-18 0,1-18-1,-36 18-15,265-35 32,-283 35-17,107-18 1,-124 18-1,-71 18 1,0-18-16</inkml:trace>
  <inkml:trace contextRef="#ctx0" brushRef="#br0" timeOffset="-188789.49">18415 13441 0,'0'-18'32,"18"18"-1,-1 18-16,-17-1 1,18-17-16,17 53 16,106 36-1,18-19 1,-71-35-16,177 36 16,246 17-1,124 0 1,71-17-1,-247-18 1,158-18 0,-106-17-1,-158-1 17,-124-34-17,-105-19 1,-71 1-1,-35 35 1,-1-17 0,1 17 15</inkml:trace>
  <inkml:trace contextRef="#ctx0" brushRef="#br0" timeOffset="-187488.41">23865 13811 0,'-17'0'0,"17"-17"32,-18 17-32,18-18 0,0 0 15,0 36 16,0 53-15,0-36-16,0 88 16,0 1-1,0-71 17,0-18-32,18 0 15,-1 0 1,19-35-1,17-52 1,-36 16 0,19-70-1,-1 18 1,-18 35 0,1 36-1,-18 52 1,35 36-1,36 17 1,35 0 15,-36-35-15,71-36 0,-35-52-1,-35-53 1,-71-53-1,0 53 1,-35-53 0,-18 70-1,-18 71 1,18 35 0,35 1-1,18-19-15</inkml:trace>
  <inkml:trace contextRef="#ctx0" brushRef="#br0" timeOffset="-187003.59">25224 13952 0,'0'0'0,"17"-35"31,-17 17-31,0 1 16,-17-1 0,-36 18-1,35 0-15,-70 53 16,35-18 0,18 36-1,35-1 1,17-34-1,-17-19-15,53 19 32,-18-36-32,18-36 31,0-17-15,-35-17-1,-18 35 1,18-1-1,-1 54 1,1 53 0,0-19-1,17 37 1,0-36 0,0-36-1</inkml:trace>
  <inkml:trace contextRef="#ctx0" brushRef="#br0" timeOffset="-185336.49">25435 13988 0,'0'0'15,"0"-18"-15,0-17 32,18 17-32,-18 0 15,18 18 1,-1 0-1,1 18 1,-1 0-16,19 17 16,34 53-1,-17 0 1,-18-35 0,-35-17-1,-17-19 1,-1-17-1,-17-35 1,35-36 15,18 18-15,52-52 0,1 34-1,-18 36 1,0 17-1,-53 36 1</inkml:trace>
  <inkml:trace contextRef="#ctx0" brushRef="#br0" timeOffset="-184850.88">25929 14076 0,'0'0'0,"0"17"0,-17-17 15,34 0 17,1 0-17,-1 0 1,1 0-16,17 0 15,71-17 1,-71-1 0,1 1-1,-19-36 1,-52 17 0,-18 1-1,-35 35 1,17 18-1,19 52 1,34 18 15,53 1-15,71-36 0,-18-18-1,71-35 1,17-35-1</inkml:trace>
  <inkml:trace contextRef="#ctx0" brushRef="#br0" timeOffset="-184386.58">26564 13617 0,'0'0'0,"0"-35"0,-17-18 16,17 53-1,0 88 1,0 53 15,17-35-15,18 35 0,1-17-1,-19-54 1,1-34-1,-36-54 17,18-35-17,18-53 1,17 36 0,-35 52-16,36-35 15,-1 53 1,-18 53-1,1 0 17,-18-18-32,18 18 15,35 35 1,0-35 0,-18-35-16</inkml:trace>
  <inkml:trace contextRef="#ctx0" brushRef="#br0" timeOffset="-183102.73">27182 13988 0,'-36'0'15,"19"0"1,17 17 0,-36 19-1,19 16 1,17-16 0,0-19-16,35 36 15,-17-35 1,52-18-1,1-18 1,-36 1 0,0-19-1,-52-17 1,-36-17 0,17 35-1,-16-1 1,16 1-1,54 35 48,17 18-47,36-1-1,17-17 1,-35 0-1,-36 0-15,1-17 16,-18-1 0,-18 18 15,1 18-15,-1 17-1,18 18 1,18 0-1,-1-36 1,1 1 0,35 17-1,-18-35 1,36 0 0,-18-17-1,-18-1 1,-17-17-1,-18-18 1,0 18 0,0 17-1,0 53 17,0 36-17,17-18 1,1-18-1,0 18 1,17-35 15,18-18-15,0-36 0,-36 19-16,19-36 15,-19 0 1,1-18-1,-18-17 1,-18 53 0,1 35-1,-19 17 1,19 19 0,17-1-1,35 0 1,18 18-1,35 18 17,-35-1-17,-18-34 1,-35 16 0,-35-16-1,-36-36 1,19-18-1</inkml:trace>
  <inkml:trace contextRef="#ctx0" brushRef="#br0" timeOffset="-182619.18">28222 14041 0,'18'0'47,"-1"0"-32,-17 17-15,18-17 0,0 0 16,17 0-1,-17-17 1,17-19 0,-35 1-1,0 0 1,0 17-16,-18 0 16,-17-17-1,-18 53 1,18-1-1,35 19 1,-18 34 0,36 1-1,35 17 1,17-35 0,-17-53-1,0-18-15</inkml:trace>
  <inkml:trace contextRef="#ctx0" brushRef="#br0" timeOffset="-157342.72">16510 10319 0,'0'0'0,"0"17"141,18-17-126,17 0 1,0 0-16,-17 0 16,17 0-16,36-17 15,-36 17 1,0 0 0,-17 0-1,-36 0 16</inkml:trace>
  <inkml:trace contextRef="#ctx0" brushRef="#br0" timeOffset="-156676.95">16986 10301 0,'18'0'31,"0"0"-15,-1 0-16,1 0 15,17 0 1,0 0-1,1 0 1,-19 0 0</inkml:trace>
  <inkml:trace contextRef="#ctx0" brushRef="#br0" timeOffset="-156124.66">17410 10336 0,'0'0'0,"17"0"31,1 0-31,17 0 16,71 0-1,-18 0 1,0 0 0,-52 0-1</inkml:trace>
  <inkml:trace contextRef="#ctx0" brushRef="#br0" timeOffset="-135550.43">16439 11289 0,'0'-18'0,"-17"18"16,-1 0-1,18-17 1,-17 17 0,-1 0 15,18 17-15,-18-17-16,18 53 15,-17 0 1,17-35-1,-18 52 1,0 54 0,18-18-1,-35-1 1,35-69 0,0-1-16,-18-17 15,18 17 1,18-53 15,0 18-15,17-17-1,71-1 1,17 0 0,1 18-1,-71 0-15,52 0 31,54 0-15,-88 0 0,-36 0-1,-53 0 1,1 0 0,-18-17-1,-1-19 1,19 1-1,17 17-15,-18-34 16,18-37 0,0-16-1,18 16 1,-18 36 0,17 18-1,-17 18 16,-17 17-15,-19-18 0,-17 18-1,0 0 1,-70 0 0,0 0-1,34 0 1,19 18-1,35-18 1,87 0 0,-34 0-16</inkml:trace>
  <inkml:trace contextRef="#ctx0" brushRef="#br0" timeOffset="-134582.68">17216 11271 0,'17'0'16,"-17"18"15,0 0-31,0 17 16,0 18-1,0 35 1,0 0 0,0 18-1,0-53 1,0 17-1,0-34 17,0-19-17,0 1 1,0-36 0,35 1-1,18-19 1,36 19-1,-54 17-15,71 0 16,70 0 0,-17 17-1,-53 1 1,-71-18 0,-53-18 15,-17-17-16,17 17 17,1 1-32,17-36 15,0-18 1,35-17 0,0 0-1,-17 17 1,0 36-1,-1-18 1,-17 0 0,0 36-1,0-1 1,-17 0 0,-54 18-1,-52 18 16,-36-18-15,35 18 0,-34-1-1,105-17 1,0 0 0,35 18-1,-17-18 1,17 0-1</inkml:trace>
  <inkml:trace contextRef="#ctx0" brushRef="#br0" timeOffset="-133549.15">18380 11254 0,'-18'-18'32,"18"36"-1,0-1-15,18 1-16,-18 0 15,0 17-15,17 53 16,-17 18 15,0-53-15,0-18-16,0 18 15,0 17 1,0-34 0,0-19 15,18-17-16,17-17 1,53-1 0,71 18-1,-35 0 1,70 18 0,-36-1-1,-52-17 1,-70 0 15,-36-17-15,-18-1-1,0 0 1,-17-17 0,17 0-1,18-36 1,-17-34-1,17-1 1,0 35 0,0 54-16,17-19 15,-17 19 1,0-1 31,0 0-32,-17 18 1,-19-17 0,-87-1-1,-71 18 1,35 0 0,-70 0-1,70 18 1,106-18-1,53 17 1,36 1 0,34 0-1</inkml:trace>
  <inkml:trace contextRef="#ctx0" brushRef="#br0" timeOffset="-131565.65">16969 9507 0,'-18'-17'31,"18"-1"-31,0 0 16,-18 18 15,1 0-15,-1 18-16,-35 17 16,0 36-1,18-1 16,35-34-31,-18 87 16,36-35 0,0 36-1,-1-18 1,-17-36 0,18 18-1,-1-17 1,19-18-1,-1 0 1,0-36 0,18 1-1,0-18 1,-18 0 0,1-18 15,-19 1-31,19-18 15,-1-18 1,0-36 0,-17 19-1,-1-1 1,-17 18 0,-17-17-1,-1-36 1,18 35-1,-17-34 1,17-1 0,-18 53-1,18 0 1,-18 35 0,-17-17 15,0 0-16,17 0 1,0 17 0,1 18 15,-1-18-15,1 18-1,-1 0 1,0 0-1,-17 36 1,17-36-16</inkml:trace>
  <inkml:trace contextRef="#ctx0" brushRef="#br0" timeOffset="-129247.86">16528 10354 0,'0'-18'16,"-18"18"-1,0 0 1,1 18 15,17 35-15,-18 17-1,18 54 1,0-18 0,0-18-1,0-35 1,0-35-16,0-1 15,18 1 1,-18-36 31,0 1-31,0-1-1</inkml:trace>
  <inkml:trace contextRef="#ctx0" brushRef="#br0" timeOffset="-128682.23">17022 10495 0,'0'0'0,"-18"-18"32,18 36-1,0 0-31,-18-1 15,18 54 1,0-18 0,0-35-1,18 52-15,0 18 16,17 0 15,-35-52-15,17-1-1,1-35 1,-18-18 0,18 1-1</inkml:trace>
  <inkml:trace contextRef="#ctx0" brushRef="#br0" timeOffset="-128109.23">17692 10354 0,'0'-18'16,"0"36"31,0 0-32,0-1 1,0 1-16,17 17 16,1 18-16,17 53 31,-17-53-16,-18-18-15,35 18 16,-17 18 0,0-36-1,-18 0 1,0-17 15,0-36-15</inkml:trace>
  <inkml:trace contextRef="#ctx0" brushRef="#br0" timeOffset="-125889.27">16387 12136 0,'0'0'0,"0"-18"16,0 0-1,0 36 17,0 0-17,0-1 1,0 1-16,0-1 15,0 36 1,-18 0 0,18-17-1,0-19-15,0 1 16,0-1 0,53-17-1,17 0 1,71-17-1,-52 17 1,34 0 0,-17 17-1,-53-17 17,-35 0-17,-18-17 16,0-1-15,-18 1 0,18-1-1,0-35 1,0 0 0,18 0-1,-18 36 1,0-1-1,17 0 1,-34 18 31,-1 0-47,-53-17 16,-35 17 15,-35 0-16,71 0 1,-18 0 0,52 0-1,19 0 1,34 0 0</inkml:trace>
  <inkml:trace contextRef="#ctx0" brushRef="#br0" timeOffset="-124914.22">17374 12100 0,'-17'0'32,"17"18"14,0 0-30,0-1-16,0 1 0,0 17 16,-18 18-1,18-35 1,0-1 0,0 1-1,0 0 1,18-18-1,17 0 1,18 0 0,-36 0-16,54-18 15,53 18 1,-1 0 0,0 0-1,-52 0 1,0 18-1,-54-18 1,-17-18 31,0 0-31,0 1-1,0-1 1,18-35-1,-18 18 1,35-36 0,-17 36-1,-18 0 1,17 17 0,-34 18 15,-1-18-16,0 18 1,-17 0-16,0-17 16,0 17-1,-54-18-15,-34 1 32,-18 17-17,70 0 1,36 0-1,0 0 1,17 0 0,0 0-1,18 17-15</inkml:trace>
  <inkml:trace contextRef="#ctx0" brushRef="#br0" timeOffset="-123929.55">18380 12065 0,'0'-18'15,"0"36"32,0 0-31,0-1-1,0 1 1,0 17-16,0-17 0,0 35 31,0 0-15,17-18-1,-17-17 1,36-18 0,-1 0-1,35-18 1,54 0 0,-18 1-1,70 17 1,18-18-1,-17 18 1,-89 0 0,-71 0-1,36 0 1,-53-18 0,-17 1-1,-19-1 1,1 18-1,17-18 1,18 1 0,-17-18-1,17-36 1,17 36 0,1-18-1,-18 35 1,0 1-1,-18 17 32,1 0-31,-1 0 0,-35-18-1,18 18-15,-71 0 16,-105-18-1,-36 18 1,35 0 0,124 18-1</inkml:trace>
  <inkml:trace contextRef="#ctx0" brushRef="#br0" timeOffset="-112391.83">5962 10548 0,'18'-88'32,"-1"53"-32,-17 17 0,53-35 15,-35 35 1,-1 18 15,-17 36-15,18 34-1,0-17 1,-1 0 0,19-35-1,69-36 1,125-88-1,-1-35 1,-105 71-16,175-107 16,178-87-1,-54 87 1,-300 142 0</inkml:trace>
  <inkml:trace contextRef="#ctx0" brushRef="#br0" timeOffset="-111125.29">6209 11906 0,'0'-17'15,"18"17"1,-1 0 15,-17-18 1,0 36-1,0-1-16,18-17 1,-18 18 0,17 17-1,-17 0 1,18 1 0,0-36-1,-1 0 1,36-36-1,141-52 1,177-88 0,140-71-1,-140 88 1,158-35 0,-265 124-1</inkml:trace>
  <inkml:trace contextRef="#ctx0" brushRef="#br0" timeOffset="-109691.53">6191 13406 0,'0'0'0,"18"17"78,-18 1-47,0-1-15,0 1-1,0 0-15,0-1 0,0 19 16,0 17 0,18-1 15,-1-16-16,-17-19 1,18-17 0,-1-17-1,54-54 1,123-88 0,18 1-1,229-107 1,70 71-1,-87 71 1,-319 87-16</inkml:trace>
  <inkml:trace contextRef="#ctx0" brushRef="#br0" timeOffset="-101520.9">7003 15311 0,'-18'0'32,"18"-18"-32,-18 18 15,18-18 1,0 36 15,18-18-31,-18 18 0,0 17 31,0-18-15,18 19 0,-18-1-1,17-17 1,19-36-1,105-35 1,106-88 0,88-71-1,18 18 1</inkml:trace>
  <inkml:trace contextRef="#ctx0" brushRef="#br0" timeOffset="-97919.91">15487 11942 0,'0'-18'94,"0"0"-63,0 1-15,-18 17-16,-17-36 16,-36-34 15,1 34-15,-106-52-1,-71 18 1,-53-18-1,70 17 1,125 18-16,-125-17 16,-140-72-1,-36 1 1,-35 18 0,141 52-1,159 36-15,-159-18 16,-123 18-1,53 35 1,17 53 15,141-18-15,-88 53 0,0 18-1,53-18 1,36 0-1,70-52 1,-18 34 0,18-34-1,70-1 1,54-18 0,-19 1-1,19-18 32,17-18-31,-18 18-16,0 0 15</inkml:trace>
  <inkml:trace contextRef="#ctx0" brushRef="#br0" timeOffset="-97536.45">8908 11095 0,'0'0'0,"17"0"0,-17-18 0,18 18 16,0-17 0,-1 34 15,-17 1-31,18-1 15,-18 19 1,0 34 0,-18 1-1,-17 35 1,0-36 0,17 36-1,0-35 1,54-36-1,34 18 1,1-36 0,35 1-1,-71 0-15</inkml:trace>
  <inkml:trace contextRef="#ctx0" brushRef="#br0" timeOffset="-96284.27">1270 6632 0,'0'0'0,"-18"-35"0,18 17 0,-53-17 15,36 17 1,-1 18-16,18 53 16,35 88 15,-35-105-31,36 122 16,34 283-1,-52-211 1,17 105-1,-35-194 1,0 18 0,0-71-1,18-70 1</inkml:trace>
  <inkml:trace contextRef="#ctx0" brushRef="#br0" timeOffset="-95886.74">529 8290 0,'0'18'15,"0"-36"-15,18 36 32,193-71-17,-34 18 1,-71 17-16,194-52 16,264-54-1,265-35 16,-670 142-31,176-36 16,-212 35 15,-158 18-15,-53 0 0,35 18-16</inkml:trace>
  <inkml:trace contextRef="#ctx0" brushRef="#br0" timeOffset="-94592.61">1411 7902 0,'18'0'31,"-18"18"-31,17-18 31,1 0-15,-18 17-1,18-17 17,-1-17-17,-17-1-15,36-35 16,-19 36-16,18-54 16,18-70-1,-17-35 1,-19 87-1,19-34 1,-1 88 15,0 35-15,18 53 0,-18-18-1,18 0 1,0 0-1,-18-17 1,-17-18 0,0-35-1,17-36 1,0-17 0,1 0-1,-19 53 1,1-1-1,17 54 32,-17-18-31,17 18 0,18-18-1,-18 0 1,1-36-1,-19 36-15,1-53 16,17-70 0,-35 17-1,-18-53 1,1 71 0,-1-18-1,18 71 1,0 17-1,0 36 110</inkml:trace>
  <inkml:trace contextRef="#ctx0" brushRef="#br0" timeOffset="-92948.49">2381 8572 0,'0'0'0,"-17"-17"15,-1-1 1,0 18-16,36 71 31,17-1-15,-17 1-16,17 52 16,36 71-1,-18-35 16,-36-35-15,1-54 0</inkml:trace>
  <inkml:trace contextRef="#ctx0" brushRef="#br0" timeOffset="-92633.82">2028 9490 0,'0'0'0,"-17"17"16,-18-17-16,17 0 15,106-17 1,141-19 0,177-52-1,159 0 1,-160 0 15,160 0-15,-213 17-1,-210 53 1,-160 18 0,-53 0-1</inkml:trace>
  <inkml:trace contextRef="#ctx0" brushRef="#br0" timeOffset="-91801.74">3351 8520 0,'-35'-18'15,"17"18"-15,-17 0 16,-18 18-1,-35 70 1,18 18 0,52-18-1,36 35 1,52-35 0,54-35-1,-19-35 1,-52-18-1,35-35 1,36-36 0,-53-17-1,-54-53 1,-52 35 0,-53-53-1,-18 71 1,18 53-1,17 52 1,18 19 0,18-1-1</inkml:trace>
  <inkml:trace contextRef="#ctx0" brushRef="#br0" timeOffset="-90250.09">6050 8643 0,'0'0'0,"0"-18"15,-35-52 1,0 35-1,17 35-15,-53-18 16,-34 53 0,-1 71-1,53 0 1,18 88 0,52 0 15,107-18-16,-1-87 1,106-19 0,18-52-1,0-71 1,-53-71 0,-105 1-1,-19-89 1,-88-35-1,-105 53 1,-1 106 0,-87 35-1,-1 71 1,53 35 0,124-36-1</inkml:trace>
  <inkml:trace contextRef="#ctx0" brushRef="#br0" timeOffset="-89700.44">5962 8625 0,'0'0'0,"-18"0"0,18-17 16,-17 17-16,34 0 15,1 35 1,0 0 0,-1-17-16,18 53 15,36 52 1,0 0 15,-1-17-15,-35-53-1,1 0 1,-19-53 0,1-18-1,-18-34 1,18-72-1,17-52 1,0-1 0,0 36-1,-17 88 1,-18 18 0,0 53 46</inkml:trace>
  <inkml:trace contextRef="#ctx0" brushRef="#br0" timeOffset="-89284.92">6262 9225 0,'0'0'0,"0"18"31,0-1-15,-18 1 0,-17 35-1,-18 18 1,0-36-1,53-18-15,-35 19 16,17-19 0</inkml:trace>
  <inkml:trace contextRef="#ctx0" brushRef="#br0" timeOffset="-88250.47">7867 8361 0,'0'0'0,"0"-18"0,0 36 32,18 35-17,17 158 1,0-34-1,53 123 1,-17-53 0,-18-53-1,-36-89 1,1-16 0,-18-72-1</inkml:trace>
  <inkml:trace contextRef="#ctx0" brushRef="#br0" timeOffset="-87965.6">7638 9701 0,'-18'0'15,"36"0"-15,-18 0 0,53 0 16,-1-17-16,107-19 15,212-34 1,175-1 0,19 1-1,-248 35 1,-17-1 0,-194 19 15,-159-1-16,0 18-15</inkml:trace>
  <inkml:trace contextRef="#ctx0" brushRef="#br0" timeOffset="-87632.01">8378 8925 0,'0'18'47,"18"0"-31,-18-1-16,0 18 0,18 1 15,-18 52 1,35 53 0,0-17-1,-17-72 1,0 1 0,-18-35-16</inkml:trace>
  <inkml:trace contextRef="#ctx0" brushRef="#br0" timeOffset="-87282.83">8343 9049 0,'0'0'0,"-17"-36"0,-19 1 31,36 18-15,36-1-1,16-17 1,-16 17 0,-19 18-16,1 0 15,17 18 1,1 35 0,-1 35-1,0 0 1,18 18-1,0 0 1,-35-18 0,-1-35-1</inkml:trace>
  <inkml:trace contextRef="#ctx0" brushRef="#br0" timeOffset="-86982.33">8784 8802 0,'0'0'0,"0"-18"0,0 36 15,0 17 1,35 36-1,1 70 1,-1-53 0,-17-35-16,-1 35 15,19 18 17,-1-53-17,-35-36 1</inkml:trace>
  <inkml:trace contextRef="#ctx0" brushRef="#br0" timeOffset="-86613.88">8819 8714 0,'-17'-71'0,"34"142"0,-69-248 15,34 54 1,18 87-1,0 19-15,0-1 16,53 1 0,17-1-1,19 18 1,-37 18 0,1 34 15,0 72-16,0 35 1,-18 17 0,1 0-1,-1-87 1,-17 34 0,-1-17-1,-17-35 1</inkml:trace>
  <inkml:trace contextRef="#ctx0" brushRef="#br0" timeOffset="-85880.76">9490 9278 0,'0'0'0,"0"18"15,17-1 1,-17 19-16,18-36 16,-18 35-16,18 0 15,-1 0 1,1 1-1,-18-19 1,0-34 15,0-36-15,-18-35 0,18-1-1,-17 36 1,-1-52-1,0-36 1,18 70 0,18 36-1,0 35 1,17 35 0,0 0-1,18-17 1,18-18-1,-36 0 1,0 0 0,-35 18 46,0-1-46,18 18-1,-1 36 1,-17-36-16,18 36 16,0-1-1,-1 19 1,19-19 0,-19-35-1</inkml:trace>
  <inkml:trace contextRef="#ctx0" brushRef="#br0" timeOffset="-80344.97">7338 13564 0,'0'0'0,"-18"0"15,18-17-15,0-1 31,0 0 1,0 1-32,35-36 31,18-18-15,141-52-1,159-36 1,194 18-1,-88 53 1,-230 52-16,547-52 16,-53 35-1,-264 36 1,140-19 0,-263 36-1,122 0 1,-70 0-1,-70 36 1,-124-36 15,-124 17-15,-34-17 0,-19 0-1,1 0 16,-36-17 48,18-1-64,-17 18-15,17-18 16,-18 1-16,0-1 0</inkml:trace>
  <inkml:trace contextRef="#ctx0" brushRef="#br0" timeOffset="-79769.86">13441 12435 0,'0'-17'16,"0"34"-16,-18-52 0,36 53 47,-1-1-32,1 19 1,53 34 0,-18-17-1,-36-35-15,36 35 16,-18 0 0,-17 0-1,-36-36 1,1 1-1,-19 17 17,19-35-17,-18 18 1,-1-1 0,19-17-1,-1 18 1,0-18-1,-17 18 1,17-1 0,1 1 15,17-36 78</inkml:trace>
  <inkml:trace contextRef="#ctx0" brushRef="#br0" timeOffset="-78764.29">13829 13370 0,'0'-17'32,"-18"17"15,18-18-32,-17 18 1,-1 0 15,0 0-15,1 0-1,-1 18-15,0-18 16,-70 35 0,-35 18-1,17-18 1,53-17-16,-106 17 15,-105 18 1,-54 35 0,-70 0 15,124-35-15,-195 35-1,-53 1 1,-52-1-1,35 0 1,247-70 0,158-1-16,-88 1 15,-70-18 1,35 0 0,106-18-1,-35 1 1,35-19-1,0 19 1,17-1 0,53 0 15,-34 18-15,16-17-1,1 17 1,35 0-1,-35 0 1,18 0 0,52 0-1,18-18 126,18 18-141,-1-17 16</inkml:trace>
  <inkml:trace contextRef="#ctx0" brushRef="#br0" timeOffset="-78262.38">7567 13970 0,'0'0'16,"18"0"-16,-1-18 16,1 18-1,-18-17 1,18 17 0,-18 17-1,0 1 1,-36 0-1,-17 17 1,-17-17 0,-1-1-1,36 1 17,17-18-17,1 0 1,34 0-1,1 0 1,17 17 0,36 19-1,-18 17 1,0-18 0,-36 0-1,19-17 1,-36-1-1,17-17 1</inkml:trace>
  <inkml:trace contextRef="#ctx0" brushRef="#br0" timeOffset="-61556.08">9260 15469 0,'18'0'0,"-36"0"0,36-17 16,0 17-16,-1-18 15,-17 0 1,18 18-1,-18-17 1,-18 34 31,1-17-47,-54 36 16,-123 69-1,35-16 1,54-36-16,-72 52 15,-52 37 1,52-19 0,54 0-1,52-70 17,1 18-17,35-36 1,17-17-1,18-36 17,0 1-32</inkml:trace>
  <inkml:trace contextRef="#ctx0" brushRef="#br0" timeOffset="-61104.67">7849 16034 0,'0'-18'16,"18"18"15,-18 18-16,18-1 1,-18 1 0,0 0-16,0 17 15,-18 18 1,-35 53 0,0-18-1,18 0 1,17-35-1,36-18 1,35 1 0,70-54-1,36 0 17,-53-17-32,35 0 31,-71 35-31</inkml:trace>
  <inkml:trace contextRef="#ctx0" brushRef="#br0" timeOffset="-60351.68">4427 17586 0,'0'0'0,"-70"-18"32,52 18-32,1-17 15,-1 17 1,53 0 0,18-18-1,123-17 1,107-18-1,-72 18 1,89-1 0,-53 1-1,-70 17 17,-107 18-17,-52 0-15,-1 0 16,-17 18-16</inkml:trace>
  <inkml:trace contextRef="#ctx0" brushRef="#br0" timeOffset="-59972.37">4674 17745 0,'0'0'0,"-17"0"0,-1 0 16,18 17 0,18-17-1,35 0 1,123-35-1,124-35 1,-71-1 0,159-17-1,-53 17 1,-158 36 0,-124 35-16,52-18 15,-52 1 1,-35 17-1</inkml:trace>
  <inkml:trace contextRef="#ctx0" brushRef="#br0" timeOffset="-57137.84">7532 17868 0,'0'0'15,"-18"-17"1,36 34 15,35 71 0,-18 1-31,0-1 16,-17-53-16,35 53 16,0 36-1,-18-36 17,-35-70-32</inkml:trace>
  <inkml:trace contextRef="#ctx0" brushRef="#br0" timeOffset="-56737.82">7285 18080 0,'0'0'15,"-53"-18"-15,0-17 0,-35-53 16,53 17-1,17-70 1,18-18 0,88 18 15,71 53-15,0 70-1,246 89 1,-334-53-1,52 87 1,-87 19 0,-36-54-1,-89 19 1,-34-1 0,17-53-1,71-17 1</inkml:trace>
  <inkml:trace contextRef="#ctx0" brushRef="#br0" timeOffset="-56120.26">8361 18080 0,'0'-18'31,"-18"18"-31,18-17 0,0-1 16,-17-17-1,-1-1 1,-35 1-1,18 35 1,17 18-16,-35 35 31,18 0-15,17 35 0,36 0-1,35-17 1,0-19-1,0-52 1,-18-17 0,18-54-1,-36 1 1,1-36 0,-18 0-1,0 53 1,18 106 15,17 18-15,-17 17-1,17-18 17,0-34-17,-35-19-15</inkml:trace>
  <inkml:trace contextRef="#ctx0" brushRef="#br0" timeOffset="-53753.36">6632 18115 0,'0'0'0,"-17"-18"0,17 1 0,0-1 16,0 36 31,17 17-32,1 18 1,-18 0-16,17 35 16,19 36-1,-1-19 1,-17-52-1,-18-17 1,17-36 0,-17-36-1,-17-52 1,-1 0 0,0-88-1,1-18 1,34 35 15,19 71-15,-1 70-1,18 18 1,-18 35 0,18 1-1,-18 16 1,18 37-1,18 16 1,-1 37 0,-17-72-1,0 36 1,-35-53 0,-18 0-1</inkml:trace>
  <inkml:trace contextRef="#ctx0" brushRef="#br0" timeOffset="-52498.51">7849 18150 0,'0'0'16,"0"-17"-1,0-1-15,0 0 16,-17 1 0,-1 17-16,-17-35 15,-36-1 1,-35 19-1,53 34 1,-35 36 15,18 53-15,52 18 0,18-19-1,53-16 1,0-54-1,35-35 1,0-18 0,-17-35-1,-36 0 1,-17-70 0,-18 17-1,-18 35 1,36 89 15,35 53 0,0-1-15,-1-17 0,-34-35-16,35 17 15,18 0 1,17-52-1,-18-19 1,19-69 0,-37-19-1,-16-17 1,-19 53 0,-17-18-1,0 71 1,-35-1-1,-18 54 1,-17 17 15,34 1-15,19 34 0,70-52-1,70 17 1,36 0-1,-36-17 1,1 17 0,-107 18-1,-87 18 1,-36-18 0,-123 17-1</inkml:trace>
  <inkml:trace contextRef="#ctx0" brushRef="#br0" timeOffset="-47034.4">15610 14358 0,'18'0'32,"-18"18"46,-18-18-78,18 17 0,0 1 15,-17 0 1,17-1-16,-18 36 16,-17 35-1,0 18 1,17-71-16,-17 36 16,-1 0-1,-34 34 1,-1 1-1,-17 0 1,-18 0 0,53-36-1,-53 36 1,1-18 0,-36 18-1,35-53 1,-53 35 15,0-17-15,18 0-1,-35-19 1,52-16 0,-105-1-1,-53 0 1,-18 18-1,106-35 1,-71 17 0,36 0-1,0 1 1,-1-19 0,72 1-1,-72 0 16,19-1-15,17 1 0,70 0-1,-88-18 1,-17 17 0,0-17-1,0 0 1,105 0-1,-35 0 1,18 18 0,35-1-1,36-17 1,-36 18 15,88-18-31,1 0 16,-1 0 15,0-18 0,-17 18-15,17-17 0,1 17-16,-1-18 31</inkml:trace>
  <inkml:trace contextRef="#ctx0" brushRef="#br0" timeOffset="-46806.53">9560 16069 0</inkml:trace>
  <inkml:trace contextRef="#ctx0" brushRef="#br0" timeOffset="-46333.69">9560 16087 0,'0'17'16,"0"1"-16,-17 17 15,-19 36 1,-34-1 15,-36 1-15,0 17-1,18-53 1,0 18 0,35-35-1,70-18 32,1 0-31,0 0-16,17 18 15,18-1 1,-18-17-16,36 18 16,17 17-1,18 0 16,-53 1-15,17-1 0,-17 0-1,-35-17 1,17-1 0,-17-17-1,-1 0 1,19-17-1,-19 17-15</inkml:trace>
  <inkml:trace contextRef="#ctx0" brushRef="#br0" timeOffset="-45133.06">12718 9172 0,'0'0'0,"0"18"15,-18 70 1,0-35-16,1 88 16,-71 265-1,17-159 1,-53 123 0,54-123-1,-71 141 1,-18-35-1,0-36 1,-35 1 0,0-18-1,71-106 1,-71 53 0,0-18 15,70-70-16,-87 88 1,-19-18 0,1-35-1,35-35 1,0 0 0,70-71-1,-52 53 1,-18 18-1,18-18 1,-1-18 0,71-52-1,-35 35 1,35-36 0,54-35-1,-1 18 16,35-17-15,0-1 0,1-35-1,17 18 1,0-36 0</inkml:trace>
  <inkml:trace contextRef="#ctx0" brushRef="#br0" timeOffset="-44532.72">8431 14834 0,'0'0'15,"18"-17"1,-18 34 15,0 1-15,0 35-1,0 53 1,0 17 0,-18-35-1,1 36 1,-19-36-1,19-53-15,17 1 16,-18-1 0,18-18-1,35-17 1,18 0 0,36-35 15,-19 35-16,18-17 1,1 17 0,-54 0-1,-18 0 1,-17 17 62,-17-17-62,17 18-16,-18-1 15,1 19 1</inkml:trace>
  <inkml:trace contextRef="#ctx0" brushRef="#br0" timeOffset="-38779.07">9155 16986 0,'0'0'0,"0"-17"0,17 17 47,1 0-32,-1 0-15,1 0 16,17 17-16,124 1 15,35 17 1,-70 0 0,52 36-1,-88 0 1,53 17 0,-17 0-1,-36-35 1,-35-18-1,-18-17 1,-35-1 0,0-34 15,0-1-15</inkml:trace>
  <inkml:trace contextRef="#ctx0" brushRef="#br0" timeOffset="-38297.02">10372 17815 0,'-18'-17'16,"18"-1"-1,0 36 32,0 17-31,0-17-16,35 52 16,-17-35-16,17 54 15,71 34 1,18-17-1,-1-36 1,-52-70 0,-1-52-1</inkml:trace>
  <inkml:trace contextRef="#ctx0" brushRef="#br0" timeOffset="-37995.94">10848 17851 0,'-18'0'15,"1"0"-15,34 0 47,-17 17-47,36 18 16,-1 18-1,-35-35-15,35 53 16,36-1 0,-18 1 15,-18-36-15,0-17-1,0-36-15</inkml:trace>
  <inkml:trace contextRef="#ctx0" brushRef="#br0" timeOffset="-37680.16">11201 17780 0,'0'0'0,"-18"-35"15,18-1 1,35 36 0,-17 0 15,0 0-31,35 36 16,52 52-1,1 35 1,-18 18-1,-88-35 1,-105 18 0,-19-54-16</inkml:trace>
  <inkml:trace contextRef="#ctx0" brushRef="#br0" timeOffset="-36513.33">11800 17762 0,'18'0'16,"0"0"0,-18 18-16,17 0 15,1 17 1,17 35-1,1-17 1,-36-35-16,17 35 16,1 0-1,-1-36 17,-17-34-32</inkml:trace>
  <inkml:trace contextRef="#ctx0" brushRef="#br0" timeOffset="-35963.89">11836 17762 0,'-36'-35'16,"72"70"-16,-107-140 15,53 69-15,18-17 16,36 0 0,87 18-1,36 0 1,-53 35-1,35 17 1,-88 1 0,-71 17 15,-35 1-15,0-1-1,-35 0 1,53 1-1,17-19 1,36 1 0,17-18-1,36 0 1,-1 0 0,18 35-1,-52-17 1,-1 17-1,-53 0 1,-35 18 0,18-35-1,-53-1 17,17-17-17,1-17 1,52-1-1,18-17-15</inkml:trace>
  <inkml:trace contextRef="#ctx0" brushRef="#br0" timeOffset="-35596.63">12647 17410 0,'0'0'0,"-18"0"16,18-18-16,18 18 31,-18 18-15,18-18-1,-18 35 1,17-35-16,1 70 15,17-17 1,1 36 0,16-19-1,-34-17 1,17 0 0,-35-35-1,0-36 1,-17 0-1</inkml:trace>
  <inkml:trace contextRef="#ctx0" brushRef="#br0" timeOffset="-34994.79">12629 17956 0,'18'0'15,"-18"-17"1,18-1 0,-1 18-1,54-35 1,52 17-1,18-17 1,-52 17 0,-1 1-1,-53-1 17,-52 0-17,-19 18-15</inkml:trace>
  <inkml:trace contextRef="#ctx0" brushRef="#br0" timeOffset="-34579.22">12559 17462 0,'-18'0'16,"18"-17"-16,0-1 31,18 18-15,0 0-1,70-35 1,35 17 0,18-17-1,-88 17 1,-35 18-16,-36 0 15</inkml:trace>
  <inkml:trace contextRef="#ctx0" brushRef="#br0" timeOffset="-4585.03">17762 15416 0,'-17'0'16,"17"18"15,17-18 0,1 0-15,0-18-16,-1 18 15,1-17-15,17 17 16,36-18 0,70 0-1,18 18 1,-18 0 0,-106 18-1,-17-18 1</inkml:trace>
  <inkml:trace contextRef="#ctx0" brushRef="#br0" timeOffset="-4283.7">18327 15152 0,'-18'17'32,"1"-17"-32,34 18 15,1 0 1,-1-18 0,36 53-1,0 17 1,-53-17-1,0 0 1,-88 0 0,-18 0-1,71-36 1,-18 1-16</inkml:trace>
  <inkml:trace contextRef="#ctx0" brushRef="#br0" timeOffset="-3630.45">18785 16598 0,'0'0'0,"0"18"15,18-18 1,0 0 0,-1 0-16,89 0 15,0 0 1,106 0 15,17 17-15,-53 1-1,-70-18 1,-71 18 0</inkml:trace>
  <inkml:trace contextRef="#ctx0" brushRef="#br0" timeOffset="-3017.34">21943 16563 0,'0'0'0,"-18"0"0,71-18 47,-18 18-31,1 0-16,52-17 15,71 17 1,-1 0-1,-17 0 1,-70 0 0,-53 0-1,-1 0 1</inkml:trace>
  <inkml:trace contextRef="#ctx0" brushRef="#br0" timeOffset="-2633.21">24589 16792 0,'0'0'0,"17"0"15,19 0-15,-19 0 16,18 0-16,54-17 16,52-1-1,-53 18 1,88 0 0,-140 0-16</inkml:trace>
  <inkml:trace contextRef="#ctx0" brushRef="#br0" timeOffset="24593.92">28487 12347 0,'17'0'0,"36"-17"31,-35-1-31,-18 0 16,18 18-1,-1-17 1,71 17 0,106 17-1,-17 1 1,-71-18-16,176 18 15,-141-1 1,-17-17 0,-107-17-1,-17-1 1</inkml:trace>
  <inkml:trace contextRef="#ctx0" brushRef="#br0" timeOffset="26794.92">28593 12559 0,'17'0'31,"1"18"-16,0-18-15,-1 0 16,124 35 0,0-18-1,-52-17-15,105 18 16,141 0 0,-35-18-1,-106 0 1,-89 17 15,-87-17-31</inkml:trace>
  <inkml:trace contextRef="#ctx0" brushRef="#br0" timeOffset="34364.24">28734 13017 0,'0'-17'78,"-18"17"-47,36 17 32,-1-17-63,1 18 15,17-18-15,18 18 0,88 35 16,124 17-1,-71-17 1,-88-35 0,123 17-1,-105-35 1,-36-18 0</inkml:trace>
  <inkml:trace contextRef="#ctx0" brushRef="#br0" timeOffset="36464.51">30445 12471 0,'0'0'0,"0"-18"16,-18 0 15,18 36-31,0 0 16,18-1 0,-18 89-1,0 0 1,0-53-16,0 88 15,-18 88 1,0-88 0,1 36-1,17-124 1</inkml:trace>
  <inkml:trace contextRef="#ctx0" brushRef="#br0" timeOffset="36817.37">30215 13388 0,'0'0'0,"0"18"0,0-1 15,18 1 1,17 17-1,1-17 1,-19-18-16,36 17 16,35-17-1,18-35 1,-18-18 0,-52 0-1,-19 0 1,-34 53-1,-72 53 17,-52 35-17</inkml:trace>
  <inkml:trace contextRef="#ctx0" brushRef="#br0" timeOffset="38648.25">30603 11800 0,'0'0'0,"-52"-17"0,-266-71 31,247 70-31,-175-35 32,-19 35-17,71 18 1,-124 53 0,1 71-1,-18 123 1,141-36-1,17 142 1,230-18 0,230 18-1,16-124 1,-140-140-16,229 87 16,177-35-1,-54-106 1,-88-158 15,-193-36-15,34-194-1,-158-52 1,-265-125 0,-70 301-1,-88 70 1,-36 54-16</inkml:trace>
  <inkml:trace contextRef="#ctx0" brushRef="#br0" timeOffset="39901.17">29598 14270 0,'0'0'15,"18"17"17,-18 1-32,-18 53 15,-17 105 1,-53 53 0,35-88-1,-18 54 1,71-72-1</inkml:trace>
  <inkml:trace contextRef="#ctx0" brushRef="#br0" timeOffset="41051.04">29228 15028 0,'-18'0'0,"18"-17"15,-18 17 1,18 17 0,0 1-1,0 0-15,0-1 16,-17 54-1,-1-36 1,0 36 0,36-36-1,53-17 1,52-36 0,-35-17-1,71-54 16,-124 72-31,36-36 16,-1 35 0</inkml:trace>
  <inkml:trace contextRef="#ctx0" brushRef="#br0" timeOffset="41534.11">27746 15575 0,'0'0'0,"0"-35"0,18-18 31,-18 71-31,-36 70 16,19 35-1,-1-35-15,-35 89 16,-17 87 0,17-17 15,17-53-16,36-141-15</inkml:trace>
  <inkml:trace contextRef="#ctx0" brushRef="#br0" timeOffset="41850.86">26987 16722 0,'0'0'0,"-17"0"0,52 0 15,0 0-15,177 0 16,194 0 0,-53 0-1,317 17 16,-441 1-31,247 17 16,124 18 0,-318-18-1,-17 1 1,-300-54 0</inkml:trace>
  <inkml:trace contextRef="#ctx0" brushRef="#br0" timeOffset="42351.06">28381 15946 0,'0'-18'15,"0"36"-15,0-71 16,-18 70 15,18 1-31,-35 52 31,17-34-31,-35 87 16,36-17 0,-36 0-1,35-36 1,18-52-16</inkml:trace>
  <inkml:trace contextRef="#ctx0" brushRef="#br0" timeOffset="42750.78">28240 15875 0,'0'0'0,"35"-88"31,-17 53-31,35-1 31,-36 36-31,36 0 16,53 0 0,18 0-1,-54-17 1,18 17 0,-88 17-1,-35 71 1,0-17-1,-36 70 1,18 18 0,18 0-1,0-1 1,-1-69 0,-34 16-1</inkml:trace>
  <inkml:trace contextRef="#ctx0" brushRef="#br0" timeOffset="43668.06">28981 16351 0,'0'18'16,"-18"0"-1,18-1-15,-18 1 0,18 17 16,-35 53 0,0-17-1,35-18-15,-18 17 16,1 1-1,-1-36 1</inkml:trace>
  <inkml:trace contextRef="#ctx0" brushRef="#br0" timeOffset="44134.01">28963 16439 0,'0'0'0,"18"0"31,-1 0-15,19 0-16,17 0 15,52 0 1,1 0 0,-35 0 15,-54 0-16,1 0 1,-18 18 0,-18-18-1,18 35 1,0 1-16,-17 17 16,-1 70-1,0-70-15</inkml:trace>
  <inkml:trace contextRef="#ctx0" brushRef="#br0" timeOffset="45452.94">29722 16069 0,'0'0'0,"-18"0"0,18 18 15,0 17 1,0 0-16,-18 36 16,1-1-1,-1 71 1,0 1-1,1-37 1,17-52 0,0-35-16,0 17 15</inkml:trace>
  <inkml:trace contextRef="#ctx0" brushRef="#br0" timeOffset="46336.12">29722 16087 0,'0'0'0,"0"-18"31,17 36-15,1-18-1,-1 0 1,54 17-1,-36-17-15,36 0 16,-18 18 0,17-18-1,-34 0 1,-54 0 62,18 18-62,-18-1-1,18 1-15,0-1 16,0 19-16,-17 52 31,-1 35-15,0 19-1,18-37 1,-35 36 0,0-35-1,17-88 1</inkml:trace>
  <inkml:trace contextRef="#ctx0" brushRef="#br0" timeOffset="77495.78">635 17621 0,'0'18'15,"0"0"110,88-36-109,-53-17-1,36-36-15,-18 18 16,0 0-16,35-17 31,-35 34-15,0 1 0,0 17-1,53-17 1,-89 0-1,19 35 17</inkml:trace>
  <inkml:trace contextRef="#ctx0" brushRef="#br0" timeOffset="78231.8">917 17268 0,'18'0'47,"17"0"-47,0 0 16,54 0 0,-19 0-1,-35 0 1,18 0-1,0 0 1,-35 0 93,-18 18-109,0 17 16,-35 36-16,17-71 16,0 70-1,1-34 1,-1-19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D836CE6-5034-F64B-B166-C8ADB9025842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0EB38FF-9B17-1A46-B959-49EC4F2E6D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C05E7B3-D3BA-4132-8735-9C615BC825A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10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E74492-35DB-42C4-9C28-4C19F9B8BB1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0825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514600"/>
            <a:ext cx="12590339" cy="451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8209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6A2A9F8-ADD0-214C-93EA-26BDEA2FB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6072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F1644F8-5C1A-284F-A02F-89AC3BBEB7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9323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02646-0F8F-8B4E-A9BA-E36B20A91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1497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2862" y="0"/>
            <a:ext cx="69691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311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A09674A-15F1-9E40-8117-54AA0E174B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3116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87A423C-8384-184E-BAF4-41AC91138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3119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BB729B-660B-C641-9E50-4533D31A95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9152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B6BE2CD-34F9-3344-9870-D4805BC2BF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89155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301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8" y="1581144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40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84331" y="1315673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670B-B74A-6A4E-A6B7-596B8DAEC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7"/>
            <a:ext cx="10515600" cy="62793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72DA06-16BE-9843-8D83-675DE9253FF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C86B7-99AF-5D4C-8BDA-F8D60800B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3587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7" y="1712348"/>
            <a:ext cx="5382883" cy="243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282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9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7E72CB-7F04-D84A-BF9C-9774DD8BC5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08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8CD4847-8A47-2545-9CF1-8C437D37DA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116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AA873F2-5DFE-C640-AEAD-5A96923A48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80399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329C1EA-DC5E-0A4A-82B8-31BC020A98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01200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86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799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00E25EF-5B78-5C40-A906-0744167719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5120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02FDB7C5-5967-A947-A543-23BD4596D6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944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1E31D769-A895-EC4D-95ED-918AE5B3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1376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201607AD-276F-BD4E-9E7B-CEC512B83D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0799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FC53868E-8AC0-E84A-AF05-6CA9A28525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25120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87F80031-74B9-2E41-87A9-A5139AA128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6944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E378ED47-B244-2548-8421-629773EA77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1376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7E432B6E-20B0-804F-AEE6-194845FC8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0799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07571149-3B48-A046-8B39-52BDC6FEEA1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5120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8062579F-7ED7-124E-BFFB-4CFC4F1B21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6944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27FD66BC-56B6-724F-962D-220EEF4525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1376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6946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58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027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365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48023" y="-11151"/>
            <a:ext cx="4643977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0945" h="14436119">
                <a:moveTo>
                  <a:pt x="0" y="0"/>
                </a:moveTo>
                <a:lnTo>
                  <a:pt x="16620945" y="23435"/>
                </a:lnTo>
                <a:lnTo>
                  <a:pt x="16620945" y="14436119"/>
                </a:lnTo>
                <a:lnTo>
                  <a:pt x="7422891" y="144361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BE3267-B3C8-46B7-93A7-DDAE92021CF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140655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732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001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0772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9579" y="-11152"/>
            <a:ext cx="7812421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  <a:gd name="connsiteX0" fmla="*/ 0 w 16620945"/>
              <a:gd name="connsiteY0" fmla="*/ 1 h 14436120"/>
              <a:gd name="connsiteX1" fmla="*/ 16581025 w 16620945"/>
              <a:gd name="connsiteY1" fmla="*/ 0 h 14436120"/>
              <a:gd name="connsiteX2" fmla="*/ 16620945 w 16620945"/>
              <a:gd name="connsiteY2" fmla="*/ 14436120 h 14436120"/>
              <a:gd name="connsiteX3" fmla="*/ 7422891 w 16620945"/>
              <a:gd name="connsiteY3" fmla="*/ 14436120 h 14436120"/>
              <a:gd name="connsiteX4" fmla="*/ 0 w 16620945"/>
              <a:gd name="connsiteY4" fmla="*/ 1 h 14436120"/>
              <a:gd name="connsiteX0" fmla="*/ 0 w 20573123"/>
              <a:gd name="connsiteY0" fmla="*/ 23436 h 14436120"/>
              <a:gd name="connsiteX1" fmla="*/ 20533203 w 20573123"/>
              <a:gd name="connsiteY1" fmla="*/ 0 h 14436120"/>
              <a:gd name="connsiteX2" fmla="*/ 20573123 w 20573123"/>
              <a:gd name="connsiteY2" fmla="*/ 14436120 h 14436120"/>
              <a:gd name="connsiteX3" fmla="*/ 11375069 w 20573123"/>
              <a:gd name="connsiteY3" fmla="*/ 14436120 h 14436120"/>
              <a:gd name="connsiteX4" fmla="*/ 0 w 20573123"/>
              <a:gd name="connsiteY4" fmla="*/ 23436 h 14436120"/>
              <a:gd name="connsiteX0" fmla="*/ 7387790 w 27960913"/>
              <a:gd name="connsiteY0" fmla="*/ 23436 h 14436120"/>
              <a:gd name="connsiteX1" fmla="*/ 27920993 w 27960913"/>
              <a:gd name="connsiteY1" fmla="*/ 0 h 14436120"/>
              <a:gd name="connsiteX2" fmla="*/ 27960913 w 27960913"/>
              <a:gd name="connsiteY2" fmla="*/ 14436120 h 14436120"/>
              <a:gd name="connsiteX3" fmla="*/ 0 w 27960913"/>
              <a:gd name="connsiteY3" fmla="*/ 14436120 h 14436120"/>
              <a:gd name="connsiteX4" fmla="*/ 7387790 w 27960913"/>
              <a:gd name="connsiteY4" fmla="*/ 23436 h 144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0913" h="14436120">
                <a:moveTo>
                  <a:pt x="7387790" y="23436"/>
                </a:moveTo>
                <a:lnTo>
                  <a:pt x="27920993" y="0"/>
                </a:lnTo>
                <a:lnTo>
                  <a:pt x="27960913" y="14436120"/>
                </a:lnTo>
                <a:lnTo>
                  <a:pt x="0" y="14436120"/>
                </a:lnTo>
                <a:lnTo>
                  <a:pt x="7387790" y="23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470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11399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4600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1BA98B9-1C43-C648-B91F-528B28D08E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80602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63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768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2508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5783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139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818066" cy="6869413"/>
          </a:xfrm>
          <a:custGeom>
            <a:avLst/>
            <a:gdLst>
              <a:gd name="connsiteX0" fmla="*/ 0 w 15632061"/>
              <a:gd name="connsiteY0" fmla="*/ 0 h 13738825"/>
              <a:gd name="connsiteX1" fmla="*/ 15632061 w 15632061"/>
              <a:gd name="connsiteY1" fmla="*/ 0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  <a:gd name="connsiteX0" fmla="*/ 0 w 15632061"/>
              <a:gd name="connsiteY0" fmla="*/ 0 h 13738825"/>
              <a:gd name="connsiteX1" fmla="*/ 11483807 w 15632061"/>
              <a:gd name="connsiteY1" fmla="*/ 22302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2061" h="13738825">
                <a:moveTo>
                  <a:pt x="0" y="0"/>
                </a:moveTo>
                <a:lnTo>
                  <a:pt x="11483807" y="22302"/>
                </a:lnTo>
                <a:lnTo>
                  <a:pt x="15632061" y="13738825"/>
                </a:lnTo>
                <a:lnTo>
                  <a:pt x="0" y="13738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9028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10742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709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621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554EB93-65C7-0C44-851E-51A5988CD6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41024" y="0"/>
            <a:ext cx="4659195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9271357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9271357"/>
              <a:gd name="connsiteY0" fmla="*/ 0 h 13716000"/>
              <a:gd name="connsiteX1" fmla="*/ 9271357 w 9271357"/>
              <a:gd name="connsiteY1" fmla="*/ 0 h 13716000"/>
              <a:gd name="connsiteX2" fmla="*/ 7955514 w 9271357"/>
              <a:gd name="connsiteY2" fmla="*/ 12913112 h 13716000"/>
              <a:gd name="connsiteX3" fmla="*/ 4170556 w 9271357"/>
              <a:gd name="connsiteY3" fmla="*/ 13716000 h 13716000"/>
              <a:gd name="connsiteX4" fmla="*/ 0 w 9271357"/>
              <a:gd name="connsiteY4" fmla="*/ 0 h 13716000"/>
              <a:gd name="connsiteX0" fmla="*/ 0 w 9315963"/>
              <a:gd name="connsiteY0" fmla="*/ 0 h 13716000"/>
              <a:gd name="connsiteX1" fmla="*/ 9271357 w 9315963"/>
              <a:gd name="connsiteY1" fmla="*/ 0 h 13716000"/>
              <a:gd name="connsiteX2" fmla="*/ 9315963 w 9315963"/>
              <a:gd name="connsiteY2" fmla="*/ 13716000 h 13716000"/>
              <a:gd name="connsiteX3" fmla="*/ 4170556 w 9315963"/>
              <a:gd name="connsiteY3" fmla="*/ 13716000 h 13716000"/>
              <a:gd name="connsiteX4" fmla="*/ 0 w 931596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963" h="13716000">
                <a:moveTo>
                  <a:pt x="0" y="0"/>
                </a:moveTo>
                <a:lnTo>
                  <a:pt x="9271357" y="0"/>
                </a:lnTo>
                <a:lnTo>
                  <a:pt x="9315963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248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926CDE8-73C7-754F-8CC6-072689BBD5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1026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6137688-9143-CC4D-B49C-54C627A92D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60923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7A0936A-DAFA-7D40-BE51-E559897D05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21115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7837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5063" y="627903"/>
            <a:ext cx="2218958" cy="2218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B240E4-FEFB-AB41-9AE2-F308D161F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87915" y="2988577"/>
            <a:ext cx="2923285" cy="292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70D01-74E6-B44E-A0BA-5BE54B4602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6696" y="2988577"/>
            <a:ext cx="1697038" cy="1696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5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5215312"/>
      </p:ext>
    </p:extLst>
  </p:cSld>
  <p:clrMapOvr>
    <a:masterClrMapping/>
  </p:clrMapOvr>
  <p:transition>
    <p:wipe dir="u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515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1A24B99D-5B06-9649-BEBC-E2D7508A06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3921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CD7744E6-5E97-8E4B-B755-926C96EED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5754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5815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3251" y="2099608"/>
            <a:ext cx="2528229" cy="3379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8132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9316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26F332-9E25-204C-8598-BF8CF2B0FC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3347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AD7DC8-2A9C-894E-AAA3-65F437BF6B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5346" y="1769693"/>
            <a:ext cx="4586924" cy="2866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730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1886" y="1651649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500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39F3300-101E-CC40-A007-9C92666DAE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432304"/>
            <a:ext cx="12590339" cy="4599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64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1076826"/>
      </p:ext>
    </p:extLst>
  </p:cSld>
  <p:clrMapOvr>
    <a:masterClrMapping/>
  </p:clrMapOvr>
  <p:transition>
    <p:wipe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4" y="1036639"/>
            <a:ext cx="483023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403999"/>
      </p:ext>
    </p:extLst>
  </p:cSld>
  <p:clrMapOvr>
    <a:masterClrMapping/>
  </p:clrMapOvr>
  <p:transition>
    <p:wipe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954226"/>
      </p:ext>
    </p:extLst>
  </p:cSld>
  <p:clrMapOvr>
    <a:masterClrMapping/>
  </p:clrMapOvr>
  <p:transition>
    <p:wipe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07" y="610195"/>
            <a:ext cx="10361587" cy="1143000"/>
          </a:xfrm>
          <a:prstGeom prst="rect">
            <a:avLst/>
          </a:prstGeom>
        </p:spPr>
        <p:txBody>
          <a:bodyPr lIns="86493" tIns="43247" rIns="86493" bIns="43247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5207" y="1980904"/>
            <a:ext cx="5084032" cy="4115097"/>
          </a:xfrm>
          <a:prstGeom prst="rect">
            <a:avLst/>
          </a:prstGeom>
        </p:spPr>
        <p:txBody>
          <a:bodyPr lIns="86493" tIns="43247" rIns="86493" bIns="43247"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2763" y="1980904"/>
            <a:ext cx="5084032" cy="4115097"/>
          </a:xfrm>
          <a:prstGeom prst="rect">
            <a:avLst/>
          </a:prstGeom>
        </p:spPr>
        <p:txBody>
          <a:bodyPr lIns="86493" tIns="43247" rIns="86493" bIns="43247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317529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45018" y="914400"/>
            <a:ext cx="11468100" cy="0"/>
          </a:xfrm>
          <a:prstGeom prst="line">
            <a:avLst/>
          </a:prstGeom>
          <a:ln>
            <a:solidFill>
              <a:srgbClr val="010D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0233" y="2895601"/>
            <a:ext cx="10724600" cy="609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928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7916824"/>
      </p:ext>
    </p:extLst>
  </p:cSld>
  <p:clrMapOvr>
    <a:masterClrMapping/>
  </p:clrMapOvr>
  <p:transition>
    <p:wipe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356378"/>
            <a:ext cx="3860800" cy="365125"/>
          </a:xfrm>
          <a:prstGeom prst="rect">
            <a:avLst/>
          </a:prstGeom>
        </p:spPr>
        <p:txBody>
          <a:bodyPr/>
          <a:lstStyle>
            <a:lvl1pPr algn="ctr" defTabSz="477838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Arial" panose="020B0604020202020204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 dirty="0"/>
              <a:t>Private and Confidential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356378"/>
            <a:ext cx="2844800" cy="365125"/>
          </a:xfrm>
          <a:prstGeom prst="rect">
            <a:avLst/>
          </a:prstGeom>
        </p:spPr>
        <p:txBody>
          <a:bodyPr/>
          <a:lstStyle>
            <a:lvl1pPr defTabSz="477838"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A71638-5D5D-4D76-9B73-6C9254A28C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5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525963"/>
          </a:xfrm>
        </p:spPr>
        <p:txBody>
          <a:bodyPr>
            <a:normAutofit/>
          </a:bodyPr>
          <a:lstStyle>
            <a:lvl1pPr marL="234950" indent="-234950">
              <a:defRPr sz="2000">
                <a:latin typeface="Arial" panose="020B0604020202020204" pitchFamily="34" charset="0"/>
              </a:defRPr>
            </a:lvl1pPr>
            <a:lvl2pPr marL="457200" indent="-222250">
              <a:buSzPct val="70000"/>
              <a:buFont typeface="Courier New" pitchFamily="49" charset="0"/>
              <a:buChar char="o"/>
              <a:tabLst>
                <a:tab pos="457200" algn="l"/>
              </a:tabLst>
              <a:defRPr sz="1800">
                <a:latin typeface="Arial" panose="020B0604020202020204" pitchFamily="34" charset="0"/>
              </a:defRPr>
            </a:lvl2pPr>
            <a:lvl3pPr marL="692150" indent="-234950">
              <a:defRPr sz="1600">
                <a:latin typeface="Arial" panose="020B0604020202020204" pitchFamily="34" charset="0"/>
              </a:defRPr>
            </a:lvl3pPr>
            <a:lvl4pPr marL="914400" indent="-222250">
              <a:defRPr sz="1400">
                <a:latin typeface="Arial" panose="020B0604020202020204" pitchFamily="34" charset="0"/>
              </a:defRPr>
            </a:lvl4pPr>
            <a:lvl5pPr marL="1371600" indent="-222250"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F7A97FF-107F-429E-988B-C53F8DCB930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5411831"/>
      </p:ext>
    </p:extLst>
  </p:cSld>
  <p:clrMapOvr>
    <a:masterClrMapping/>
  </p:clrMapOvr>
  <p:transition>
    <p:wipe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3DD1C1-E6D1-43CE-B7E9-8597951C2361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401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9004412-F76B-4863-BF7F-02D9866C5248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774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53674EF-8979-48C1-8787-2CB1C35B3AFF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693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544B9CA-1279-433E-9641-5EFC25F91A88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909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867C55C-BD17-4628-A2EC-77BDADD66EBD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566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BE792E-1640-4650-8F2E-50D47EA09FAB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99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804229-8694-4CD2-9C3F-2F2D885516C3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9770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E31F3B-4133-439B-8785-7E95A5E2AF5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2245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7E0AB9-C755-4764-8137-2D2FD041F5AE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391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81DC0F-1A22-48BA-B6C6-D7C825648257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8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12700"/>
            <a:ext cx="12234333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990600"/>
            <a:ext cx="6705600" cy="1905000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2895600"/>
            <a:ext cx="7213600" cy="685800"/>
          </a:xfrm>
        </p:spPr>
        <p:txBody>
          <a:bodyPr>
            <a:noAutofit/>
          </a:bodyPr>
          <a:lstStyle>
            <a:lvl1pPr marL="0" indent="0">
              <a:buNone/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itchFamily="34" charset="-128"/>
                <a:cs typeface="Arial" charset="0"/>
              </a:defRPr>
            </a:lvl1pPr>
            <a:lvl2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2pPr>
            <a:lvl3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3pPr>
            <a:lvl4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4pPr>
            <a:lvl5pPr>
              <a:def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6031080"/>
      </p:ext>
    </p:extLst>
  </p:cSld>
  <p:clrMapOvr>
    <a:masterClrMapping/>
  </p:clrMapOvr>
  <p:transition>
    <p:wipe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11E745-6C5D-449D-825D-D9DD7959AFEA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8338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027256"/>
      </p:ext>
    </p:extLst>
  </p:cSld>
  <p:clrMapOvr>
    <a:masterClrMapping/>
  </p:clrMapOvr>
  <p:transition>
    <p:wipe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2FCB1D5-F4D7-4B0E-A6DB-BE6CDF6F04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52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525963"/>
          </a:xfrm>
        </p:spPr>
        <p:txBody>
          <a:bodyPr>
            <a:normAutofit/>
          </a:bodyPr>
          <a:lstStyle>
            <a:lvl1pPr marL="234950" indent="-234950">
              <a:defRPr sz="2000">
                <a:latin typeface="Arial" panose="020B0604020202020204" pitchFamily="34" charset="0"/>
              </a:defRPr>
            </a:lvl1pPr>
            <a:lvl2pPr marL="457200" indent="-222250">
              <a:buSzPct val="70000"/>
              <a:buFont typeface="Courier New" pitchFamily="49" charset="0"/>
              <a:buChar char="o"/>
              <a:tabLst>
                <a:tab pos="457200" algn="l"/>
              </a:tabLst>
              <a:defRPr sz="1800">
                <a:latin typeface="Arial" panose="020B0604020202020204" pitchFamily="34" charset="0"/>
              </a:defRPr>
            </a:lvl2pPr>
            <a:lvl3pPr marL="692150" indent="-234950">
              <a:defRPr sz="1600">
                <a:latin typeface="Arial" panose="020B0604020202020204" pitchFamily="34" charset="0"/>
              </a:defRPr>
            </a:lvl3pPr>
            <a:lvl4pPr marL="914400" indent="-222250">
              <a:defRPr sz="1400">
                <a:latin typeface="Arial" panose="020B0604020202020204" pitchFamily="34" charset="0"/>
              </a:defRPr>
            </a:lvl4pPr>
            <a:lvl5pPr marL="1371600" indent="-222250"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2905F4E-3881-4FEB-A5B2-37A79F5D97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4575"/>
      </p:ext>
    </p:extLst>
  </p:cSld>
  <p:clrMapOvr>
    <a:masterClrMapping/>
  </p:clrMapOvr>
  <p:transition>
    <p:wipe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12700"/>
            <a:ext cx="12234333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990600"/>
            <a:ext cx="6705600" cy="1905000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2895600"/>
            <a:ext cx="7213600" cy="685800"/>
          </a:xfrm>
        </p:spPr>
        <p:txBody>
          <a:bodyPr>
            <a:noAutofit/>
          </a:bodyPr>
          <a:lstStyle>
            <a:lvl1pPr marL="0" indent="0">
              <a:buNone/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itchFamily="34" charset="-128"/>
                <a:cs typeface="Arial" charset="0"/>
              </a:defRPr>
            </a:lvl1pPr>
            <a:lvl2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2pPr>
            <a:lvl3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3pPr>
            <a:lvl4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4pPr>
            <a:lvl5pPr>
              <a:def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466078"/>
      </p:ext>
    </p:extLst>
  </p:cSld>
  <p:clrMapOvr>
    <a:masterClrMapping/>
  </p:clrMapOvr>
  <p:transition>
    <p:wipe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09601" y="1835151"/>
            <a:ext cx="3865033" cy="2898775"/>
            <a:chOff x="457200" y="2093913"/>
            <a:chExt cx="2898775" cy="2898775"/>
          </a:xfrm>
        </p:grpSpPr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gray">
              <a:xfrm>
                <a:off x="1639888" y="3276601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</p:spPr>
            <p:txBody>
              <a:bodyPr wrap="none" lIns="0" tIns="0" rIns="0" bIns="0" anchor="ctr"/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endParaRPr lang="de-DE" sz="1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Arial"/>
                  <a:rtl val="0"/>
                </a:endParaRP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498475" y="2100263"/>
              <a:ext cx="2855913" cy="2886076"/>
              <a:chOff x="339" y="1329"/>
              <a:chExt cx="1799" cy="1818"/>
            </a:xfrm>
          </p:grpSpPr>
          <p:sp>
            <p:nvSpPr>
              <p:cNvPr id="7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Freeform 13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8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AutoShape 13"/>
          <p:cNvSpPr>
            <a:spLocks noChangeArrowheads="1"/>
          </p:cNvSpPr>
          <p:nvPr/>
        </p:nvSpPr>
        <p:spPr bwMode="gray">
          <a:xfrm flipH="1">
            <a:off x="2588684" y="1219201"/>
            <a:ext cx="8913283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marL="457200" indent="-347663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Arial" panose="020B0604020202020204" pitchFamily="34" charset="0"/>
              <a:ea typeface="ＭＳ Ｐゴシック" charset="-128"/>
              <a:cs typeface="Arial" charset="0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775200" y="1219200"/>
            <a:ext cx="6197600" cy="4114800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sz="2000" b="1" kern="1200" baseline="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1pPr>
            <a:lvl2pPr marL="457200" indent="-222250" algn="l">
              <a:buFont typeface="Arial" pitchFamily="34" charset="0"/>
              <a:buChar char="•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2pPr>
            <a:lvl3pPr marL="692150" indent="-234950" algn="l">
              <a:buFont typeface="Courier New" pitchFamily="49" charset="0"/>
              <a:buChar char="o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3pPr>
            <a:lvl4pPr algn="l"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4pPr>
            <a:lvl5pPr algn="l">
              <a:defRPr lang="en-US" sz="2000" kern="1200" dirty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4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01D8BC-4141-40FE-AC0B-95B7AA36F7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11504"/>
      </p:ext>
    </p:extLst>
  </p:cSld>
  <p:clrMapOvr>
    <a:masterClrMapping/>
  </p:clrMapOvr>
  <p:transition>
    <p:wipe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5139288-3DB7-4C17-B5B7-EA6CA6F745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86090"/>
      </p:ext>
    </p:extLst>
  </p:cSld>
  <p:clrMapOvr>
    <a:masterClrMapping/>
  </p:clrMapOvr>
  <p:transition>
    <p:wipe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889D95C-A8AE-4960-B430-76B40577A4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901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670F8CD-F250-4BD8-944F-4C89D8ABD1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696"/>
      </p:ext>
    </p:extLst>
  </p:cSld>
  <p:clrMapOvr>
    <a:masterClrMapping/>
  </p:clrMapOvr>
  <p:transition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09601" y="1835151"/>
            <a:ext cx="3865033" cy="2898775"/>
            <a:chOff x="457200" y="2093913"/>
            <a:chExt cx="2898775" cy="2898775"/>
          </a:xfrm>
        </p:grpSpPr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gray">
              <a:xfrm>
                <a:off x="1639888" y="3276601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</p:spPr>
            <p:txBody>
              <a:bodyPr wrap="none" lIns="0" tIns="0" rIns="0" bIns="0" anchor="ctr"/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charset="2"/>
                  <a:buNone/>
                  <a:defRPr/>
                </a:pPr>
                <a:endParaRPr lang="de-DE" alt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498475" y="2098675"/>
              <a:ext cx="2855913" cy="2886075"/>
              <a:chOff x="339" y="1328"/>
              <a:chExt cx="1799" cy="1818"/>
            </a:xfrm>
          </p:grpSpPr>
          <p:sp>
            <p:nvSpPr>
              <p:cNvPr id="7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Freeform 13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7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AutoShape 13"/>
          <p:cNvSpPr>
            <a:spLocks noChangeArrowheads="1"/>
          </p:cNvSpPr>
          <p:nvPr/>
        </p:nvSpPr>
        <p:spPr bwMode="gray">
          <a:xfrm flipH="1">
            <a:off x="2588684" y="1219201"/>
            <a:ext cx="8913283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marL="457200" indent="-347663" eaLnBrk="1" hangingPunct="1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775200" y="1219200"/>
            <a:ext cx="6197600" cy="4114800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sz="2000" b="1" kern="1200" baseline="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1pPr>
            <a:lvl2pPr marL="457200" indent="-222250" algn="l">
              <a:buFont typeface="Arial" pitchFamily="34" charset="0"/>
              <a:buChar char="•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2pPr>
            <a:lvl3pPr marL="692150" indent="-234950" algn="l">
              <a:buFont typeface="Courier New" pitchFamily="49" charset="0"/>
              <a:buChar char="o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3pPr>
            <a:lvl4pPr algn="l"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4pPr>
            <a:lvl5pPr algn="l">
              <a:defRPr lang="en-US" sz="2000" kern="1200" dirty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90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0284787-9524-4BAF-B0DA-953C9FAE04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06192"/>
      </p:ext>
    </p:extLst>
  </p:cSld>
  <p:clrMapOvr>
    <a:masterClrMapping/>
  </p:clrMapOvr>
  <p:transition>
    <p:wipe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4CD936-D7D3-437C-B5AC-F481A7E358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1"/>
      </p:ext>
    </p:extLst>
  </p:cSld>
  <p:clrMapOvr>
    <a:masterClrMapping/>
  </p:clrMapOvr>
  <p:transition>
    <p:wipe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01874C-A5B9-4E95-9FD3-1B89AF68C2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04142"/>
      </p:ext>
    </p:extLst>
  </p:cSld>
  <p:clrMapOvr>
    <a:masterClrMapping/>
  </p:clrMapOvr>
  <p:transition>
    <p:wipe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7955917"/>
      </p:ext>
    </p:extLst>
  </p:cSld>
  <p:clrMapOvr>
    <a:masterClrMapping/>
  </p:clrMapOvr>
  <p:transition>
    <p:wipe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1847323"/>
      </p:ext>
    </p:extLst>
  </p:cSld>
  <p:clrMapOvr>
    <a:masterClrMapping/>
  </p:clrMapOvr>
  <p:transition>
    <p:wipe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041205"/>
      </p:ext>
    </p:extLst>
  </p:cSld>
  <p:clrMapOvr>
    <a:masterClrMapping/>
  </p:clrMapOvr>
  <p:transition>
    <p:wipe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4D94F6-4945-407D-97F0-791483FD53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912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983AE-5F98-8142-8644-576D24C8A10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DC0029-D190-9C42-8D89-A191974B2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0550" y="404869"/>
            <a:ext cx="10515600" cy="71642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E6B56-FD07-9E44-B65F-38357D604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615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164BC5A6-8E6C-BA43-ABCB-A08432302535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874610" y="1346252"/>
            <a:ext cx="9921875" cy="47894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D062FB-750B-CC40-8BBE-42BF6D93E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610" y="443784"/>
            <a:ext cx="10515600" cy="578771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E9CF427-EAFF-0B4D-B839-5D561514FAB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E645C9-9155-BE49-9B4D-7E17BD950CAF}"/>
              </a:ext>
            </a:extLst>
          </p:cNvPr>
          <p:cNvSpPr/>
          <p:nvPr userDrawn="1"/>
        </p:nvSpPr>
        <p:spPr>
          <a:xfrm>
            <a:off x="5281257" y="3244334"/>
            <a:ext cx="1629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SLIDE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E4A4A8-F977-924C-82A7-5EB309AB3C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56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7206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7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09AF45-BE74-449D-8E28-6F91E66D7BF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60304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8704" y="-174171"/>
            <a:ext cx="8412466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981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50EFD41-8159-9E40-A592-47434D5388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4288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33AE-06B4-F14F-9BED-A96D818DBC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5840" y="4367129"/>
            <a:ext cx="10421727" cy="21660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65204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76130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3BB37AB-D80B-564A-AEE5-51984972F8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92911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F77852-CC01-1640-82DF-AA20A8B6C7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129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A89E061-A513-234D-AAEF-ED53D9AC6B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2911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3E4AFE6-9E6D-204C-B9FB-00F6A19A88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9129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CFE32ED-AC96-3C4A-B326-33CCEFA1FA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25909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524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37975" y="4303749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7BAA65-1B4A-A84C-82BC-18D2CD55E8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7115" y="3122288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1C5C190-CA98-F74D-88C0-C78EEFE639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4057" y="1959965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E379F096-E912-FA48-988A-AFE6909D1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90998" y="784547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330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514600"/>
            <a:ext cx="12590339" cy="451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8209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6A2A9F8-ADD0-214C-93EA-26BDEA2FB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6072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F1644F8-5C1A-284F-A02F-89AC3BBEB7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9323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02646-0F8F-8B4E-A9BA-E36B20A91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322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2862" y="0"/>
            <a:ext cx="69691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90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A09674A-15F1-9E40-8117-54AA0E174B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3116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87A423C-8384-184E-BAF4-41AC91138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3119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BB729B-660B-C641-9E50-4533D31A95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9152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B6BE2CD-34F9-3344-9870-D4805BC2BF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89155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340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8" y="1581144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06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84331" y="1315673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670B-B74A-6A4E-A6B7-596B8DAEC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7"/>
            <a:ext cx="10515600" cy="62793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72DA06-16BE-9843-8D83-675DE9253FF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C86B7-99AF-5D4C-8BDA-F8D60800B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371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7" y="1712348"/>
            <a:ext cx="5382883" cy="243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529DF7-E0D7-4CF2-BBEA-4FD0C08EF3E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548788"/>
      </p:ext>
    </p:extLst>
  </p:cSld>
  <p:clrMapOvr>
    <a:masterClrMapping/>
  </p:clrMapOvr>
  <p:transition>
    <p:wipe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9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7E72CB-7F04-D84A-BF9C-9774DD8BC5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08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8CD4847-8A47-2545-9CF1-8C437D37DA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116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AA873F2-5DFE-C640-AEAD-5A96923A48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80399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329C1EA-DC5E-0A4A-82B8-31BC020A98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01200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95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799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00E25EF-5B78-5C40-A906-0744167719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5120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02FDB7C5-5967-A947-A543-23BD4596D6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944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1E31D769-A895-EC4D-95ED-918AE5B3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1376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201607AD-276F-BD4E-9E7B-CEC512B83D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0799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FC53868E-8AC0-E84A-AF05-6CA9A28525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25120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87F80031-74B9-2E41-87A9-A5139AA128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6944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E378ED47-B244-2548-8421-629773EA77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1376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7E432B6E-20B0-804F-AEE6-194845FC8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0799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07571149-3B48-A046-8B39-52BDC6FEEA1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5120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8062579F-7ED7-124E-BFFB-4CFC4F1B21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6944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27FD66BC-56B6-724F-962D-220EEF4525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1376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926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58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027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672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48023" y="-11151"/>
            <a:ext cx="4643977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0945" h="14436119">
                <a:moveTo>
                  <a:pt x="0" y="0"/>
                </a:moveTo>
                <a:lnTo>
                  <a:pt x="16620945" y="23435"/>
                </a:lnTo>
                <a:lnTo>
                  <a:pt x="16620945" y="14436119"/>
                </a:lnTo>
                <a:lnTo>
                  <a:pt x="7422891" y="144361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796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732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001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434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9579" y="-11152"/>
            <a:ext cx="7812421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  <a:gd name="connsiteX0" fmla="*/ 0 w 16620945"/>
              <a:gd name="connsiteY0" fmla="*/ 1 h 14436120"/>
              <a:gd name="connsiteX1" fmla="*/ 16581025 w 16620945"/>
              <a:gd name="connsiteY1" fmla="*/ 0 h 14436120"/>
              <a:gd name="connsiteX2" fmla="*/ 16620945 w 16620945"/>
              <a:gd name="connsiteY2" fmla="*/ 14436120 h 14436120"/>
              <a:gd name="connsiteX3" fmla="*/ 7422891 w 16620945"/>
              <a:gd name="connsiteY3" fmla="*/ 14436120 h 14436120"/>
              <a:gd name="connsiteX4" fmla="*/ 0 w 16620945"/>
              <a:gd name="connsiteY4" fmla="*/ 1 h 14436120"/>
              <a:gd name="connsiteX0" fmla="*/ 0 w 20573123"/>
              <a:gd name="connsiteY0" fmla="*/ 23436 h 14436120"/>
              <a:gd name="connsiteX1" fmla="*/ 20533203 w 20573123"/>
              <a:gd name="connsiteY1" fmla="*/ 0 h 14436120"/>
              <a:gd name="connsiteX2" fmla="*/ 20573123 w 20573123"/>
              <a:gd name="connsiteY2" fmla="*/ 14436120 h 14436120"/>
              <a:gd name="connsiteX3" fmla="*/ 11375069 w 20573123"/>
              <a:gd name="connsiteY3" fmla="*/ 14436120 h 14436120"/>
              <a:gd name="connsiteX4" fmla="*/ 0 w 20573123"/>
              <a:gd name="connsiteY4" fmla="*/ 23436 h 14436120"/>
              <a:gd name="connsiteX0" fmla="*/ 7387790 w 27960913"/>
              <a:gd name="connsiteY0" fmla="*/ 23436 h 14436120"/>
              <a:gd name="connsiteX1" fmla="*/ 27920993 w 27960913"/>
              <a:gd name="connsiteY1" fmla="*/ 0 h 14436120"/>
              <a:gd name="connsiteX2" fmla="*/ 27960913 w 27960913"/>
              <a:gd name="connsiteY2" fmla="*/ 14436120 h 14436120"/>
              <a:gd name="connsiteX3" fmla="*/ 0 w 27960913"/>
              <a:gd name="connsiteY3" fmla="*/ 14436120 h 14436120"/>
              <a:gd name="connsiteX4" fmla="*/ 7387790 w 27960913"/>
              <a:gd name="connsiteY4" fmla="*/ 23436 h 144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0913" h="14436120">
                <a:moveTo>
                  <a:pt x="7387790" y="23436"/>
                </a:moveTo>
                <a:lnTo>
                  <a:pt x="27920993" y="0"/>
                </a:lnTo>
                <a:lnTo>
                  <a:pt x="27960913" y="14436120"/>
                </a:lnTo>
                <a:lnTo>
                  <a:pt x="0" y="14436120"/>
                </a:lnTo>
                <a:lnTo>
                  <a:pt x="7387790" y="23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37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11399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4600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1BA98B9-1C43-C648-B91F-528B28D08E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80602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30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768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609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5783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584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818066" cy="6869413"/>
          </a:xfrm>
          <a:custGeom>
            <a:avLst/>
            <a:gdLst>
              <a:gd name="connsiteX0" fmla="*/ 0 w 15632061"/>
              <a:gd name="connsiteY0" fmla="*/ 0 h 13738825"/>
              <a:gd name="connsiteX1" fmla="*/ 15632061 w 15632061"/>
              <a:gd name="connsiteY1" fmla="*/ 0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  <a:gd name="connsiteX0" fmla="*/ 0 w 15632061"/>
              <a:gd name="connsiteY0" fmla="*/ 0 h 13738825"/>
              <a:gd name="connsiteX1" fmla="*/ 11483807 w 15632061"/>
              <a:gd name="connsiteY1" fmla="*/ 22302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2061" h="13738825">
                <a:moveTo>
                  <a:pt x="0" y="0"/>
                </a:moveTo>
                <a:lnTo>
                  <a:pt x="11483807" y="22302"/>
                </a:lnTo>
                <a:lnTo>
                  <a:pt x="15632061" y="13738825"/>
                </a:lnTo>
                <a:lnTo>
                  <a:pt x="0" y="13738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BC5EC18-6EE4-43E0-8448-4EECBB106CA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61359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10742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014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621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554EB93-65C7-0C44-851E-51A5988CD6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41024" y="0"/>
            <a:ext cx="4659195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9271357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9271357"/>
              <a:gd name="connsiteY0" fmla="*/ 0 h 13716000"/>
              <a:gd name="connsiteX1" fmla="*/ 9271357 w 9271357"/>
              <a:gd name="connsiteY1" fmla="*/ 0 h 13716000"/>
              <a:gd name="connsiteX2" fmla="*/ 7955514 w 9271357"/>
              <a:gd name="connsiteY2" fmla="*/ 12913112 h 13716000"/>
              <a:gd name="connsiteX3" fmla="*/ 4170556 w 9271357"/>
              <a:gd name="connsiteY3" fmla="*/ 13716000 h 13716000"/>
              <a:gd name="connsiteX4" fmla="*/ 0 w 9271357"/>
              <a:gd name="connsiteY4" fmla="*/ 0 h 13716000"/>
              <a:gd name="connsiteX0" fmla="*/ 0 w 9315963"/>
              <a:gd name="connsiteY0" fmla="*/ 0 h 13716000"/>
              <a:gd name="connsiteX1" fmla="*/ 9271357 w 9315963"/>
              <a:gd name="connsiteY1" fmla="*/ 0 h 13716000"/>
              <a:gd name="connsiteX2" fmla="*/ 9315963 w 9315963"/>
              <a:gd name="connsiteY2" fmla="*/ 13716000 h 13716000"/>
              <a:gd name="connsiteX3" fmla="*/ 4170556 w 9315963"/>
              <a:gd name="connsiteY3" fmla="*/ 13716000 h 13716000"/>
              <a:gd name="connsiteX4" fmla="*/ 0 w 931596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963" h="13716000">
                <a:moveTo>
                  <a:pt x="0" y="0"/>
                </a:moveTo>
                <a:lnTo>
                  <a:pt x="9271357" y="0"/>
                </a:lnTo>
                <a:lnTo>
                  <a:pt x="9315963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21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926CDE8-73C7-754F-8CC6-072689BBD5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1026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6137688-9143-CC4D-B49C-54C627A92D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60923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7A0936A-DAFA-7D40-BE51-E559897D05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21115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5063" y="627903"/>
            <a:ext cx="2218958" cy="2218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B240E4-FEFB-AB41-9AE2-F308D161F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87915" y="2988577"/>
            <a:ext cx="2923285" cy="292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70D01-74E6-B44E-A0BA-5BE54B4602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6696" y="2988577"/>
            <a:ext cx="1697038" cy="1696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43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515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1A24B99D-5B06-9649-BEBC-E2D7508A06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3921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CD7744E6-5E97-8E4B-B755-926C96EED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5754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264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3251" y="2099608"/>
            <a:ext cx="2528229" cy="3379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022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9316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26F332-9E25-204C-8598-BF8CF2B0FC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3347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AD7DC8-2A9C-894E-AAA3-65F437BF6B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5346" y="1769693"/>
            <a:ext cx="4586924" cy="2866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933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1886" y="1651649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1817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39F3300-101E-CC40-A007-9C92666DAE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432304"/>
            <a:ext cx="12590339" cy="4599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264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448" indent="0">
              <a:buNone/>
              <a:defRPr sz="3733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1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10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768273B-10C2-4E29-8FE6-E79B00387AB0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78069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BA1CD0-DC43-5542-B28E-D985E1AF9A7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39C373-21EA-5D42-A674-B1D80B4D9D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1" y="495335"/>
            <a:ext cx="10515600" cy="640714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0D094-03FA-4D08-BF40-9B4118C0AB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775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81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029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945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02058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02013"/>
      </p:ext>
    </p:extLst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70590"/>
      </p:ext>
    </p:extLst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05941"/>
      </p:ext>
    </p:extLst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5132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277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C30074-A777-4667-AA8B-9C0D99B5476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11143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3433"/>
      </p:ext>
    </p:extLst>
  </p:cSld>
  <p:clrMapOvr>
    <a:masterClrMapping/>
  </p:clrMapOvr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34187"/>
      </p:ext>
    </p:extLst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00167"/>
      </p:ext>
    </p:extLst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8704" y="-174171"/>
            <a:ext cx="8412466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F87A31-8B7B-7D4E-A89C-EC1FD9A04FC1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6325919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448" indent="0">
              <a:buNone/>
              <a:defRPr sz="3733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1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1930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983AE-5F98-8142-8644-576D24C8A10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DC0029-D190-9C42-8D89-A191974B2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088" y="540046"/>
            <a:ext cx="10515600" cy="71642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643C9A-6E04-FB02-9044-B39FA0EDDC8A}"/>
              </a:ext>
            </a:extLst>
          </p:cNvPr>
          <p:cNvSpPr/>
          <p:nvPr userDrawn="1"/>
        </p:nvSpPr>
        <p:spPr>
          <a:xfrm>
            <a:off x="10104582" y="323273"/>
            <a:ext cx="1948873" cy="8312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2CAA42DD-B116-93C4-DA9E-AA84E423DF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2688" y="157610"/>
            <a:ext cx="809647" cy="7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866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7206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035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50EFD41-8159-9E40-A592-47434D5388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4288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33AE-06B4-F14F-9BED-A96D818DBC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5840" y="4367129"/>
            <a:ext cx="10421727" cy="21660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565813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76130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3BB37AB-D80B-564A-AEE5-51984972F8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92911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F77852-CC01-1640-82DF-AA20A8B6C7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129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A89E061-A513-234D-AAEF-ED53D9AC6B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2911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3E4AFE6-9E6D-204C-B9FB-00F6A19A88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9129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CFE32ED-AC96-3C4A-B326-33CCEFA1FA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25909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71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37975" y="4303749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7BAA65-1B4A-A84C-82BC-18D2CD55E8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7115" y="3122288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1C5C190-CA98-F74D-88C0-C78EEFE639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4057" y="1959965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E379F096-E912-FA48-988A-AFE6909D1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90998" y="784547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0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81.xml"/><Relationship Id="rId8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9.xml"/><Relationship Id="rId26" Type="http://schemas.openxmlformats.org/officeDocument/2006/relationships/slideLayout" Target="../slideLayouts/slideLayout107.xml"/><Relationship Id="rId39" Type="http://schemas.openxmlformats.org/officeDocument/2006/relationships/slideLayout" Target="../slideLayouts/slideLayout120.xml"/><Relationship Id="rId21" Type="http://schemas.openxmlformats.org/officeDocument/2006/relationships/slideLayout" Target="../slideLayouts/slideLayout102.xml"/><Relationship Id="rId34" Type="http://schemas.openxmlformats.org/officeDocument/2006/relationships/slideLayout" Target="../slideLayouts/slideLayout115.xml"/><Relationship Id="rId42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97.xml"/><Relationship Id="rId29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24" Type="http://schemas.openxmlformats.org/officeDocument/2006/relationships/slideLayout" Target="../slideLayouts/slideLayout105.xml"/><Relationship Id="rId32" Type="http://schemas.openxmlformats.org/officeDocument/2006/relationships/slideLayout" Target="../slideLayouts/slideLayout113.xml"/><Relationship Id="rId37" Type="http://schemas.openxmlformats.org/officeDocument/2006/relationships/slideLayout" Target="../slideLayouts/slideLayout118.xml"/><Relationship Id="rId40" Type="http://schemas.openxmlformats.org/officeDocument/2006/relationships/slideLayout" Target="../slideLayouts/slideLayout121.xml"/><Relationship Id="rId45" Type="http://schemas.openxmlformats.org/officeDocument/2006/relationships/image" Target="../media/image6.png"/><Relationship Id="rId5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6.xml"/><Relationship Id="rId23" Type="http://schemas.openxmlformats.org/officeDocument/2006/relationships/slideLayout" Target="../slideLayouts/slideLayout104.xml"/><Relationship Id="rId28" Type="http://schemas.openxmlformats.org/officeDocument/2006/relationships/slideLayout" Target="../slideLayouts/slideLayout109.xml"/><Relationship Id="rId36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100.xml"/><Relationship Id="rId31" Type="http://schemas.openxmlformats.org/officeDocument/2006/relationships/slideLayout" Target="../slideLayouts/slideLayout112.xml"/><Relationship Id="rId44" Type="http://schemas.openxmlformats.org/officeDocument/2006/relationships/theme" Target="../theme/theme5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103.xml"/><Relationship Id="rId27" Type="http://schemas.openxmlformats.org/officeDocument/2006/relationships/slideLayout" Target="../slideLayouts/slideLayout108.xml"/><Relationship Id="rId30" Type="http://schemas.openxmlformats.org/officeDocument/2006/relationships/slideLayout" Target="../slideLayouts/slideLayout111.xml"/><Relationship Id="rId35" Type="http://schemas.openxmlformats.org/officeDocument/2006/relationships/slideLayout" Target="../slideLayouts/slideLayout116.xml"/><Relationship Id="rId43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8.xml"/><Relationship Id="rId25" Type="http://schemas.openxmlformats.org/officeDocument/2006/relationships/slideLayout" Target="../slideLayouts/slideLayout106.xml"/><Relationship Id="rId33" Type="http://schemas.openxmlformats.org/officeDocument/2006/relationships/slideLayout" Target="../slideLayouts/slideLayout114.xml"/><Relationship Id="rId38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01.xml"/><Relationship Id="rId4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12192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01600"/>
            <a:ext cx="824653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hape 71"/>
          <p:cNvSpPr txBox="1">
            <a:spLocks noChangeArrowheads="1"/>
          </p:cNvSpPr>
          <p:nvPr userDrawn="1"/>
        </p:nvSpPr>
        <p:spPr bwMode="auto"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sym typeface="Cambria" pitchFamily="18" charset="0"/>
              </a:rPr>
              <a:t>Private and Confidential</a:t>
            </a:r>
          </a:p>
        </p:txBody>
      </p:sp>
      <p:sp>
        <p:nvSpPr>
          <p:cNvPr id="10" name="Shape 72"/>
          <p:cNvSpPr txBox="1">
            <a:spLocks noChangeArrowheads="1"/>
          </p:cNvSpPr>
          <p:nvPr userDrawn="1"/>
        </p:nvSpPr>
        <p:spPr bwMode="auto">
          <a:xfrm>
            <a:off x="88392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SzPct val="25000"/>
              <a:defRPr/>
            </a:pPr>
            <a:fld id="{62E6E112-37FD-4A3B-918D-AC2420F956D5}" type="slidenum">
              <a:rPr lang="en-US" sz="1100">
                <a:solidFill>
                  <a:srgbClr val="000000"/>
                </a:solidFill>
                <a:latin typeface="Arial" panose="020B0604020202020204" pitchFamily="34" charset="0"/>
                <a:sym typeface="Cambria" panose="02040503050406030204" pitchFamily="18" charset="0"/>
              </a:rPr>
              <a:pPr algn="r" eaLnBrk="1" hangingPunct="1">
                <a:buSzPct val="25000"/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latin typeface="Arial" panose="020B0604020202020204" pitchFamily="34" charset="0"/>
              <a:sym typeface="Cambria" panose="02040503050406030204" pitchFamily="18" charset="0"/>
            </a:endParaRPr>
          </a:p>
        </p:txBody>
      </p:sp>
      <p:pic>
        <p:nvPicPr>
          <p:cNvPr id="3" name="Picture 2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F62BECF1-31EC-B7F6-10B1-47805F17872A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1177155" y="101600"/>
            <a:ext cx="810490" cy="8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9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</p:sldLayoutIdLst>
  <p:transition>
    <p:wipe dir="u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05C2C8C-1DC0-4A67-BF9F-74B3A0414295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8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12192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01600"/>
            <a:ext cx="824653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717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charset="0"/>
                <a:sym typeface="Arial"/>
                <a:rtl val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174" name="Picture 11" descr="120616---Final-Logo-Transparent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67" y="0"/>
            <a:ext cx="103293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hape 71"/>
          <p:cNvSpPr txBox="1">
            <a:spLocks noChangeArrowheads="1"/>
          </p:cNvSpPr>
          <p:nvPr userDrawn="1"/>
        </p:nvSpPr>
        <p:spPr bwMode="auto"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sym typeface="Cambria" pitchFamily="18" charset="0"/>
              </a:rPr>
              <a:t>Private and Confidential</a:t>
            </a:r>
          </a:p>
        </p:txBody>
      </p:sp>
      <p:sp>
        <p:nvSpPr>
          <p:cNvPr id="14" name="Shape 72"/>
          <p:cNvSpPr txBox="1">
            <a:spLocks noChangeArrowheads="1"/>
          </p:cNvSpPr>
          <p:nvPr userDrawn="1"/>
        </p:nvSpPr>
        <p:spPr bwMode="auto">
          <a:xfrm>
            <a:off x="88392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SzPct val="25000"/>
              <a:defRPr/>
            </a:pPr>
            <a:fld id="{A3E5A86D-8442-41FC-8572-26E1A76CD4FE}" type="slidenum">
              <a:rPr lang="en-US" sz="1100">
                <a:solidFill>
                  <a:srgbClr val="000000"/>
                </a:solidFill>
                <a:latin typeface="Arial" panose="020B0604020202020204" pitchFamily="34" charset="0"/>
                <a:sym typeface="Cambria" panose="02040503050406030204" pitchFamily="18" charset="0"/>
              </a:rPr>
              <a:pPr algn="r" eaLnBrk="1" hangingPunct="1">
                <a:buSzPct val="25000"/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latin typeface="Arial" panose="020B0604020202020204" pitchFamily="34" charset="0"/>
              <a:sym typeface="Cambria" panose="02040503050406030204" pitchFamily="18" charset="0"/>
            </a:endParaRPr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159293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</p:sldLayoutIdLst>
  <p:transition>
    <p:wipe dir="u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11829114" y="305271"/>
            <a:ext cx="304726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1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4212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</p:sldLayoutIdLs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1B327-5574-4F7A-B7C1-C95E4F83E855}"/>
              </a:ext>
            </a:extLst>
          </p:cNvPr>
          <p:cNvSpPr txBox="1"/>
          <p:nvPr userDrawn="1"/>
        </p:nvSpPr>
        <p:spPr>
          <a:xfrm>
            <a:off x="11829114" y="305271"/>
            <a:ext cx="304726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1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B9727-1190-4659-BFAC-9DCDC9890DBC}"/>
              </a:ext>
            </a:extLst>
          </p:cNvPr>
          <p:cNvPicPr>
            <a:picLocks noChangeAspect="1"/>
          </p:cNvPicPr>
          <p:nvPr userDrawn="1"/>
        </p:nvPicPr>
        <p:blipFill>
          <a:blip r:embed="rId45"/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663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9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6.wdp"/><Relationship Id="rId18" Type="http://schemas.openxmlformats.org/officeDocument/2006/relationships/image" Target="../media/image2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21.png"/><Relationship Id="rId17" Type="http://schemas.microsoft.com/office/2007/relationships/hdphoto" Target="../media/hdphoto8.wdp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18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20.png"/><Relationship Id="rId19" Type="http://schemas.microsoft.com/office/2007/relationships/hdphoto" Target="../media/hdphoto9.wdp"/><Relationship Id="rId4" Type="http://schemas.openxmlformats.org/officeDocument/2006/relationships/image" Target="../media/image17.png"/><Relationship Id="rId9" Type="http://schemas.microsoft.com/office/2007/relationships/hdphoto" Target="../media/hdphoto4.wdp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8/02/07/a-deeper-look-into-saps-bi-and-analytics-strategy/" TargetMode="External"/><Relationship Id="rId1" Type="http://schemas.openxmlformats.org/officeDocument/2006/relationships/slideLayout" Target="../slideLayouts/slideLayout9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blogs.sap.com/2019/11/08/currency-conversion-in-sap-analytics-cloud-planning-and-sap-bpc/" TargetMode="Externa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blogs.sap.com/2018/04/24/predictive-modeling-in-sap-analytics-cloud-asug-asug_bi-webcast-recap-and-qa/" TargetMode="Externa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tif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sap.com/doc/00f68c2e08b941f081002fd3691d86a7/2020.12/en-US/1fb1f4ce92f44fc983debc25ac1f2cc9.html" TargetMode="External"/><Relationship Id="rId13" Type="http://schemas.openxmlformats.org/officeDocument/2006/relationships/hyperlink" Target="https://blogs.sap.com/2019/06/24/webinar-summary-sap-bi-roadmap-update-with-saps-patrick-sims/" TargetMode="External"/><Relationship Id="rId3" Type="http://schemas.openxmlformats.org/officeDocument/2006/relationships/hyperlink" Target="https://roadmaps.sap.com/board?range=CURRENT-LAST&amp;PRODUCT=67838200100800006884#Q2%202020" TargetMode="External"/><Relationship Id="rId7" Type="http://schemas.openxmlformats.org/officeDocument/2006/relationships/hyperlink" Target="https://www.youtube.com/@AnalyticsSolutionsfromSAP" TargetMode="External"/><Relationship Id="rId12" Type="http://schemas.openxmlformats.org/officeDocument/2006/relationships/hyperlink" Target="https://www.sapanalytics.cloud/try-for-free/" TargetMode="External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95.xml"/><Relationship Id="rId6" Type="http://schemas.openxmlformats.org/officeDocument/2006/relationships/hyperlink" Target="https://assets.sapanalytics.cloud/production/help/help-2020.12/en/1fb1f4ce92f44fc983debc25ac1f2cc9.html?css=https://sactrial-saceu10-ynk5zdd6eex0s13n9nzqfop5.eu10.hanacloudservices.cloud.sap/sap/fpa/services/rest/epm/feature/css?tenant%3D1R" TargetMode="External"/><Relationship Id="rId11" Type="http://schemas.openxmlformats.org/officeDocument/2006/relationships/hyperlink" Target="https://www.sapanalytics.cloud/plans/" TargetMode="External"/><Relationship Id="rId5" Type="http://schemas.openxmlformats.org/officeDocument/2006/relationships/hyperlink" Target="https://www.sapanalytics.cloud/learning/webinars/" TargetMode="External"/><Relationship Id="rId10" Type="http://schemas.openxmlformats.org/officeDocument/2006/relationships/hyperlink" Target="https://www.sapanalytics.cloud/guided_playlists/connection-administration/" TargetMode="External"/><Relationship Id="rId4" Type="http://schemas.openxmlformats.org/officeDocument/2006/relationships/hyperlink" Target="https://help.sap.com/viewer/product/SAP_ANALYTICS_CLOUD/release/en-US" TargetMode="External"/><Relationship Id="rId9" Type="http://schemas.openxmlformats.org/officeDocument/2006/relationships/hyperlink" Target="https://www.youtube.com/watch?v=TGl7b1B5TeI&amp;list=PLcxqFaocb9WJ8g8TZPsHQIEcSjKW9F0IE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JPG"/><Relationship Id="rId7" Type="http://schemas.openxmlformats.org/officeDocument/2006/relationships/hyperlink" Target="https://www.anubhavtrainings.com/analytics-cloud-training" TargetMode="External"/><Relationship Id="rId2" Type="http://schemas.openxmlformats.org/officeDocument/2006/relationships/hyperlink" Target="https://training.sap.com/course/CER006" TargetMode="Externa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48.png"/><Relationship Id="rId5" Type="http://schemas.microsoft.com/office/2007/relationships/hdphoto" Target="../media/hdphoto10.wdp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github.com/samui5/saccorptraining/blob/master/day%201/covid19_spread.xlsx" TargetMode="External"/><Relationship Id="rId1" Type="http://schemas.openxmlformats.org/officeDocument/2006/relationships/slideLayout" Target="../slideLayouts/slideLayout9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8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53.jpeg"/><Relationship Id="rId7" Type="http://schemas.openxmlformats.org/officeDocument/2006/relationships/image" Target="../media/image57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1.xml"/><Relationship Id="rId6" Type="http://schemas.openxmlformats.org/officeDocument/2006/relationships/image" Target="../media/image56.tiff"/><Relationship Id="rId5" Type="http://schemas.openxmlformats.org/officeDocument/2006/relationships/image" Target="../media/image55.tiff"/><Relationship Id="rId4" Type="http://schemas.openxmlformats.org/officeDocument/2006/relationships/image" Target="../media/image5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loudplatform.sap.com/" TargetMode="Externa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sap.com/doc/aa1ccd10da6c4337aa737df2ead1855b/Cloud/en-US/3b642f68227b4b1398d2ce1a5351389a.html" TargetMode="External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1"/>
            <a:ext cx="1219041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8" y="1"/>
            <a:ext cx="12190411" cy="6858000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16E509-7677-6B46-8B3B-A2FD45DA050D}"/>
              </a:ext>
            </a:extLst>
          </p:cNvPr>
          <p:cNvSpPr/>
          <p:nvPr/>
        </p:nvSpPr>
        <p:spPr>
          <a:xfrm>
            <a:off x="1587" y="4507667"/>
            <a:ext cx="12190411" cy="1609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FED54B-A0C4-AD45-BC49-272F16D1A13E}"/>
              </a:ext>
            </a:extLst>
          </p:cNvPr>
          <p:cNvSpPr txBox="1"/>
          <p:nvPr/>
        </p:nvSpPr>
        <p:spPr>
          <a:xfrm>
            <a:off x="3018080" y="4813305"/>
            <a:ext cx="818122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217" fontAlgn="base">
              <a:spcBef>
                <a:spcPts val="25"/>
              </a:spcBef>
              <a:spcAft>
                <a:spcPts val="25"/>
              </a:spcAft>
            </a:pPr>
            <a:r>
              <a:rPr lang="en-US" altLang="en-US" sz="3200" b="1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Analytics Cloud 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6FB5FD-D3E3-CE41-828B-9FCCF170BE43}"/>
              </a:ext>
            </a:extLst>
          </p:cNvPr>
          <p:cNvSpPr txBox="1"/>
          <p:nvPr/>
        </p:nvSpPr>
        <p:spPr>
          <a:xfrm>
            <a:off x="3018080" y="5398080"/>
            <a:ext cx="515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9"/>
              </a:spcBef>
              <a:spcAft>
                <a:spcPts val="19"/>
              </a:spcAft>
            </a:pPr>
            <a:r>
              <a:rPr 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for  Allianz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E83CD11F-C67D-18FD-DA21-BAA12311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14" y="4394099"/>
            <a:ext cx="185944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HANA AND S/4HANA?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FE79D-585E-462E-A8BF-D4F8EEF5C6BC}"/>
              </a:ext>
            </a:extLst>
          </p:cNvPr>
          <p:cNvSpPr/>
          <p:nvPr/>
        </p:nvSpPr>
        <p:spPr>
          <a:xfrm>
            <a:off x="0" y="1233996"/>
            <a:ext cx="12192000" cy="63031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HANA – Stands for High Performance Analytical Appliance. It is SAP’s in-memory DB. It keeps all data in RAM. Combination of HW and SW.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D56900-AEF2-B77C-C8C5-C28764B3F3D1}"/>
                  </a:ext>
                </a:extLst>
              </p14:cNvPr>
              <p14:cNvContentPartPr/>
              <p14:nvPr/>
            </p14:nvContentPartPr>
            <p14:xfrm>
              <a:off x="450720" y="2235240"/>
              <a:ext cx="11030400" cy="316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D56900-AEF2-B77C-C8C5-C28764B3F3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2225880"/>
                <a:ext cx="11049120" cy="318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6517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DIFFERENT SOLUTIONS WORK?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B56B28-EBC1-43AC-B51D-47AD831970CF}"/>
              </a:ext>
            </a:extLst>
          </p:cNvPr>
          <p:cNvGrpSpPr/>
          <p:nvPr/>
        </p:nvGrpSpPr>
        <p:grpSpPr>
          <a:xfrm>
            <a:off x="303410" y="1422388"/>
            <a:ext cx="11585180" cy="4895918"/>
            <a:chOff x="319596" y="1422388"/>
            <a:chExt cx="11585180" cy="48959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4C835B8-47DD-4E05-B232-87486EB0181C}"/>
                </a:ext>
              </a:extLst>
            </p:cNvPr>
            <p:cNvSpPr/>
            <p:nvPr/>
          </p:nvSpPr>
          <p:spPr>
            <a:xfrm>
              <a:off x="1938739" y="1422388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Miami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073E14-81EA-4777-A1DB-DF88D6B50D79}"/>
                </a:ext>
              </a:extLst>
            </p:cNvPr>
            <p:cNvSpPr/>
            <p:nvPr/>
          </p:nvSpPr>
          <p:spPr>
            <a:xfrm>
              <a:off x="1938739" y="2232471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Santa Clara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94394B-6D3C-40C9-815C-93F27413CD44}"/>
                </a:ext>
              </a:extLst>
            </p:cNvPr>
            <p:cNvSpPr/>
            <p:nvPr/>
          </p:nvSpPr>
          <p:spPr>
            <a:xfrm>
              <a:off x="6293685" y="1422388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Kings County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E16350-8FA4-471C-9718-8689F32A69E4}"/>
                </a:ext>
              </a:extLst>
            </p:cNvPr>
            <p:cNvSpPr/>
            <p:nvPr/>
          </p:nvSpPr>
          <p:spPr>
            <a:xfrm>
              <a:off x="6293685" y="2232471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NYC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4775652-827C-407C-B950-F17B55D77C76}"/>
                </a:ext>
              </a:extLst>
            </p:cNvPr>
            <p:cNvSpPr/>
            <p:nvPr/>
          </p:nvSpPr>
          <p:spPr>
            <a:xfrm>
              <a:off x="4321721" y="2124351"/>
              <a:ext cx="1283855" cy="107141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ERP</a:t>
              </a:r>
            </a:p>
          </p:txBody>
        </p: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2A115784-08D8-4E0D-BB7D-4F7D3D208133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3721358" y="1736413"/>
              <a:ext cx="600363" cy="496058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3313701-0486-4E2A-B474-B2BC0A34E008}"/>
                </a:ext>
              </a:extLst>
            </p:cNvPr>
            <p:cNvCxnSpPr>
              <a:stCxn id="6" idx="3"/>
              <a:endCxn id="3" idx="1"/>
            </p:cNvCxnSpPr>
            <p:nvPr/>
          </p:nvCxnSpPr>
          <p:spPr>
            <a:xfrm>
              <a:off x="3721358" y="2546496"/>
              <a:ext cx="600363" cy="113563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5650CE07-B7C8-4462-83D9-E888AB1B5482}"/>
                </a:ext>
              </a:extLst>
            </p:cNvPr>
            <p:cNvCxnSpPr>
              <a:stCxn id="7" idx="1"/>
            </p:cNvCxnSpPr>
            <p:nvPr/>
          </p:nvCxnSpPr>
          <p:spPr>
            <a:xfrm rot="10800000" flipV="1">
              <a:off x="5605577" y="1736413"/>
              <a:ext cx="688109" cy="496058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8CD72DD-9583-4071-9DAB-3AB07CA3E236}"/>
                </a:ext>
              </a:extLst>
            </p:cNvPr>
            <p:cNvCxnSpPr>
              <a:stCxn id="8" idx="1"/>
              <a:endCxn id="3" idx="3"/>
            </p:cNvCxnSpPr>
            <p:nvPr/>
          </p:nvCxnSpPr>
          <p:spPr>
            <a:xfrm rot="10800000" flipV="1">
              <a:off x="5605577" y="2546495"/>
              <a:ext cx="688109" cy="113563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BD5885B-F2F7-4C0F-9D25-D4CD78E768D9}"/>
                </a:ext>
              </a:extLst>
            </p:cNvPr>
            <p:cNvSpPr/>
            <p:nvPr/>
          </p:nvSpPr>
          <p:spPr>
            <a:xfrm>
              <a:off x="9928194" y="2318834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ORAFIN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8C03BFE-B648-460E-A13B-86B4CC69E328}"/>
                </a:ext>
              </a:extLst>
            </p:cNvPr>
            <p:cNvSpPr/>
            <p:nvPr/>
          </p:nvSpPr>
          <p:spPr>
            <a:xfrm>
              <a:off x="9928194" y="2867027"/>
              <a:ext cx="1976582" cy="4553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BAAN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4DC6554-1DA0-4908-A460-DBD68FAF29A2}"/>
                </a:ext>
              </a:extLst>
            </p:cNvPr>
            <p:cNvSpPr/>
            <p:nvPr/>
          </p:nvSpPr>
          <p:spPr>
            <a:xfrm>
              <a:off x="9928194" y="2860520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BAAN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136CCA3-89F3-42CE-B092-52F1C339B2A2}"/>
                </a:ext>
              </a:extLst>
            </p:cNvPr>
            <p:cNvSpPr/>
            <p:nvPr/>
          </p:nvSpPr>
          <p:spPr>
            <a:xfrm>
              <a:off x="9928194" y="3405454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Salesforce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8CA4C0-CD78-4E7F-AA54-83A21AFEBDCA}"/>
                </a:ext>
              </a:extLst>
            </p:cNvPr>
            <p:cNvSpPr/>
            <p:nvPr/>
          </p:nvSpPr>
          <p:spPr>
            <a:xfrm>
              <a:off x="4963648" y="3914903"/>
              <a:ext cx="2830946" cy="12834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BW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D1DFC70C-ED54-41AA-ABB9-7A78E93153B5}"/>
                </a:ext>
              </a:extLst>
            </p:cNvPr>
            <p:cNvSpPr/>
            <p:nvPr/>
          </p:nvSpPr>
          <p:spPr>
            <a:xfrm>
              <a:off x="5125285" y="3195766"/>
              <a:ext cx="147782" cy="706867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5AD6273-9DA6-40BE-B9AA-37CAF49FBE54}"/>
                </a:ext>
              </a:extLst>
            </p:cNvPr>
            <p:cNvSpPr/>
            <p:nvPr/>
          </p:nvSpPr>
          <p:spPr>
            <a:xfrm rot="9151038">
              <a:off x="7515749" y="3506064"/>
              <a:ext cx="2349780" cy="24575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F28B14-8320-470C-9AC8-AE5DFE107E23}"/>
                </a:ext>
              </a:extLst>
            </p:cNvPr>
            <p:cNvSpPr txBox="1"/>
            <p:nvPr/>
          </p:nvSpPr>
          <p:spPr>
            <a:xfrm>
              <a:off x="5827248" y="3397543"/>
              <a:ext cx="220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ETL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509230-0BAE-4759-AB2D-5C0AC53F2493}"/>
                </a:ext>
              </a:extLst>
            </p:cNvPr>
            <p:cNvSpPr/>
            <p:nvPr/>
          </p:nvSpPr>
          <p:spPr>
            <a:xfrm>
              <a:off x="319597" y="35097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SAPBI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2A2633-406B-4A89-9F81-AB675932FCBF}"/>
                </a:ext>
              </a:extLst>
            </p:cNvPr>
            <p:cNvSpPr/>
            <p:nvPr/>
          </p:nvSpPr>
          <p:spPr>
            <a:xfrm>
              <a:off x="319597" y="40763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BOBJ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6A88CC-7A21-41F0-B016-739315F07021}"/>
                </a:ext>
              </a:extLst>
            </p:cNvPr>
            <p:cNvSpPr/>
            <p:nvPr/>
          </p:nvSpPr>
          <p:spPr>
            <a:xfrm>
              <a:off x="319596" y="46429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Lumira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988BC0-7A74-4E68-A8FE-2A32902A2189}"/>
                </a:ext>
              </a:extLst>
            </p:cNvPr>
            <p:cNvSpPr/>
            <p:nvPr/>
          </p:nvSpPr>
          <p:spPr>
            <a:xfrm>
              <a:off x="319596" y="5290032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Power BI/ Tableau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68CD7F-B074-4727-B4A1-81444A171C77}"/>
                </a:ext>
              </a:extLst>
            </p:cNvPr>
            <p:cNvSpPr/>
            <p:nvPr/>
          </p:nvSpPr>
          <p:spPr>
            <a:xfrm>
              <a:off x="319596" y="5861106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Analytics Cloud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5543374-D664-462E-8121-84976AF5E976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rot="5400000">
              <a:off x="2114468" y="3633071"/>
              <a:ext cx="2987252" cy="1926018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04DEFC7E-7031-41EB-B811-823A3E9D6C37}"/>
                </a:ext>
              </a:extLst>
            </p:cNvPr>
            <p:cNvCxnSpPr>
              <a:stCxn id="17" idx="2"/>
            </p:cNvCxnSpPr>
            <p:nvPr/>
          </p:nvCxnSpPr>
          <p:spPr>
            <a:xfrm rot="5400000">
              <a:off x="4015541" y="3827847"/>
              <a:ext cx="993124" cy="3734037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426886-B732-44AA-B724-9950740F026A}"/>
                </a:ext>
              </a:extLst>
            </p:cNvPr>
            <p:cNvSpPr txBox="1"/>
            <p:nvPr/>
          </p:nvSpPr>
          <p:spPr>
            <a:xfrm>
              <a:off x="6575394" y="5374251"/>
              <a:ext cx="3607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OLAP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Online Analytical processing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B1AD06-C834-8919-E210-CCBB8E0FE906}"/>
                  </a:ext>
                </a:extLst>
              </p14:cNvPr>
              <p14:cNvContentPartPr/>
              <p14:nvPr/>
            </p14:nvContentPartPr>
            <p14:xfrm>
              <a:off x="190440" y="495360"/>
              <a:ext cx="11112840" cy="6210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B1AD06-C834-8919-E210-CCBB8E0FE9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486000"/>
                <a:ext cx="1113156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85247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BW, BOBJ &amp; BPC? </a:t>
            </a:r>
          </a:p>
        </p:txBody>
      </p:sp>
      <p:sp>
        <p:nvSpPr>
          <p:cNvPr id="26" name="Shape 64">
            <a:extLst>
              <a:ext uri="{FF2B5EF4-FFF2-40B4-BE49-F238E27FC236}">
                <a16:creationId xmlns:a16="http://schemas.microsoft.com/office/drawing/2014/main" id="{20FAA543-0C34-4A64-80CC-6B6295F41D28}"/>
              </a:ext>
            </a:extLst>
          </p:cNvPr>
          <p:cNvSpPr/>
          <p:nvPr/>
        </p:nvSpPr>
        <p:spPr>
          <a:xfrm>
            <a:off x="450052" y="1465483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Shape 64">
            <a:extLst>
              <a:ext uri="{FF2B5EF4-FFF2-40B4-BE49-F238E27FC236}">
                <a16:creationId xmlns:a16="http://schemas.microsoft.com/office/drawing/2014/main" id="{966B1C74-493D-495A-B542-A6CC637CF9AA}"/>
              </a:ext>
            </a:extLst>
          </p:cNvPr>
          <p:cNvSpPr/>
          <p:nvPr/>
        </p:nvSpPr>
        <p:spPr>
          <a:xfrm>
            <a:off x="4199549" y="1465483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Shape 64">
            <a:extLst>
              <a:ext uri="{FF2B5EF4-FFF2-40B4-BE49-F238E27FC236}">
                <a16:creationId xmlns:a16="http://schemas.microsoft.com/office/drawing/2014/main" id="{87285764-7961-466D-8CDB-3C91C2F4F91C}"/>
              </a:ext>
            </a:extLst>
          </p:cNvPr>
          <p:cNvSpPr/>
          <p:nvPr/>
        </p:nvSpPr>
        <p:spPr>
          <a:xfrm>
            <a:off x="7966624" y="1528290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F7EF86-7E90-45C5-8911-BACCAFDA5332}"/>
              </a:ext>
            </a:extLst>
          </p:cNvPr>
          <p:cNvSpPr/>
          <p:nvPr/>
        </p:nvSpPr>
        <p:spPr>
          <a:xfrm>
            <a:off x="1837670" y="1465483"/>
            <a:ext cx="22273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BW – Business Warehouse system which bring all data together using ETL from different Data sources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69FFE-6AC6-419D-929C-6BA72BB05F79}"/>
              </a:ext>
            </a:extLst>
          </p:cNvPr>
          <p:cNvSpPr/>
          <p:nvPr/>
        </p:nvSpPr>
        <p:spPr>
          <a:xfrm>
            <a:off x="5677154" y="1865697"/>
            <a:ext cx="1917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All are on-premise solutions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6050B-FB9C-4F49-8485-76257F9557F6}"/>
              </a:ext>
            </a:extLst>
          </p:cNvPr>
          <p:cNvSpPr/>
          <p:nvPr/>
        </p:nvSpPr>
        <p:spPr>
          <a:xfrm>
            <a:off x="9426472" y="1697022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Both Co-exist and depends on Use cases, what does a co. want.</a:t>
            </a:r>
          </a:p>
        </p:txBody>
      </p:sp>
      <p:sp>
        <p:nvSpPr>
          <p:cNvPr id="39" name="Shape 64">
            <a:extLst>
              <a:ext uri="{FF2B5EF4-FFF2-40B4-BE49-F238E27FC236}">
                <a16:creationId xmlns:a16="http://schemas.microsoft.com/office/drawing/2014/main" id="{C6074574-1A15-4412-A980-4217259C1D1F}"/>
              </a:ext>
            </a:extLst>
          </p:cNvPr>
          <p:cNvSpPr/>
          <p:nvPr/>
        </p:nvSpPr>
        <p:spPr>
          <a:xfrm>
            <a:off x="450052" y="3121041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2" name="Shape 64">
            <a:extLst>
              <a:ext uri="{FF2B5EF4-FFF2-40B4-BE49-F238E27FC236}">
                <a16:creationId xmlns:a16="http://schemas.microsoft.com/office/drawing/2014/main" id="{8EB46CF6-E1C2-4355-A089-1328CF63FEB2}"/>
              </a:ext>
            </a:extLst>
          </p:cNvPr>
          <p:cNvSpPr/>
          <p:nvPr/>
        </p:nvSpPr>
        <p:spPr>
          <a:xfrm>
            <a:off x="4199549" y="3121041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Shape 64">
            <a:extLst>
              <a:ext uri="{FF2B5EF4-FFF2-40B4-BE49-F238E27FC236}">
                <a16:creationId xmlns:a16="http://schemas.microsoft.com/office/drawing/2014/main" id="{4A30DDA0-4F11-4013-A730-E7EC584DCC93}"/>
              </a:ext>
            </a:extLst>
          </p:cNvPr>
          <p:cNvSpPr/>
          <p:nvPr/>
        </p:nvSpPr>
        <p:spPr>
          <a:xfrm>
            <a:off x="7966624" y="3183848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C16000-9D49-42CB-A0C7-49D583B031EC}"/>
              </a:ext>
            </a:extLst>
          </p:cNvPr>
          <p:cNvSpPr/>
          <p:nvPr/>
        </p:nvSpPr>
        <p:spPr>
          <a:xfrm>
            <a:off x="1837670" y="3307473"/>
            <a:ext cx="22273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BOBJ – Data mining and Business Intelligence solution offers BI capabilities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7CB674-EA04-4877-B763-45D85B4FB7D3}"/>
              </a:ext>
            </a:extLst>
          </p:cNvPr>
          <p:cNvSpPr/>
          <p:nvPr/>
        </p:nvSpPr>
        <p:spPr>
          <a:xfrm>
            <a:off x="5739298" y="3228868"/>
            <a:ext cx="1917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SAC – SAP Analytics Cloud – All-in-One – Cloud Based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46E531-AE49-4FE5-A0AC-BEC0D4B3E488}"/>
              </a:ext>
            </a:extLst>
          </p:cNvPr>
          <p:cNvSpPr/>
          <p:nvPr/>
        </p:nvSpPr>
        <p:spPr>
          <a:xfrm>
            <a:off x="9426472" y="3352580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SAP – 65% world GDP, 300mn active customer, 80k partners</a:t>
            </a:r>
          </a:p>
        </p:txBody>
      </p:sp>
      <p:sp>
        <p:nvSpPr>
          <p:cNvPr id="53" name="Shape 64">
            <a:extLst>
              <a:ext uri="{FF2B5EF4-FFF2-40B4-BE49-F238E27FC236}">
                <a16:creationId xmlns:a16="http://schemas.microsoft.com/office/drawing/2014/main" id="{CA3C2DCD-970A-4C76-A9CA-9C4CF53F22AA}"/>
              </a:ext>
            </a:extLst>
          </p:cNvPr>
          <p:cNvSpPr/>
          <p:nvPr/>
        </p:nvSpPr>
        <p:spPr>
          <a:xfrm>
            <a:off x="450052" y="4776599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Shape 64">
            <a:extLst>
              <a:ext uri="{FF2B5EF4-FFF2-40B4-BE49-F238E27FC236}">
                <a16:creationId xmlns:a16="http://schemas.microsoft.com/office/drawing/2014/main" id="{B68E50FC-9794-4555-AC9C-E8298C44978C}"/>
              </a:ext>
            </a:extLst>
          </p:cNvPr>
          <p:cNvSpPr/>
          <p:nvPr/>
        </p:nvSpPr>
        <p:spPr>
          <a:xfrm>
            <a:off x="4199549" y="4776599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Shape 64">
            <a:extLst>
              <a:ext uri="{FF2B5EF4-FFF2-40B4-BE49-F238E27FC236}">
                <a16:creationId xmlns:a16="http://schemas.microsoft.com/office/drawing/2014/main" id="{8C4143EC-A6E0-4A80-ACE7-59BA45BE29EB}"/>
              </a:ext>
            </a:extLst>
          </p:cNvPr>
          <p:cNvSpPr/>
          <p:nvPr/>
        </p:nvSpPr>
        <p:spPr>
          <a:xfrm>
            <a:off x="7966624" y="4839406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886EA9-8099-41D5-A51B-663EA5E89929}"/>
              </a:ext>
            </a:extLst>
          </p:cNvPr>
          <p:cNvSpPr/>
          <p:nvPr/>
        </p:nvSpPr>
        <p:spPr>
          <a:xfrm>
            <a:off x="1837670" y="4776599"/>
            <a:ext cx="22273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BPC – Business Planning and Consolidation system for Financial, HR, etc. planning scenarios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3C7DAA-CCBC-4D01-8194-022BF85805F4}"/>
              </a:ext>
            </a:extLst>
          </p:cNvPr>
          <p:cNvSpPr/>
          <p:nvPr/>
        </p:nvSpPr>
        <p:spPr>
          <a:xfrm>
            <a:off x="5739298" y="4884426"/>
            <a:ext cx="1917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BI | Predictive | Planning | Application Design | more..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0E49BA-671E-4DED-B1FA-E4EE5CF81FB1}"/>
              </a:ext>
            </a:extLst>
          </p:cNvPr>
          <p:cNvSpPr/>
          <p:nvPr/>
        </p:nvSpPr>
        <p:spPr>
          <a:xfrm>
            <a:off x="9426472" y="5008138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75% beer, 65k jet, 70% oil, 62% chocs, 350Bn per day</a:t>
            </a:r>
          </a:p>
        </p:txBody>
      </p:sp>
      <p:pic>
        <p:nvPicPr>
          <p:cNvPr id="44034" name="Picture 2" descr="Analytics ">
            <a:extLst>
              <a:ext uri="{FF2B5EF4-FFF2-40B4-BE49-F238E27FC236}">
                <a16:creationId xmlns:a16="http://schemas.microsoft.com/office/drawing/2014/main" id="{9F627263-310B-4A27-844F-6DC607C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18139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 descr="Analysis ">
            <a:extLst>
              <a:ext uri="{FF2B5EF4-FFF2-40B4-BE49-F238E27FC236}">
                <a16:creationId xmlns:a16="http://schemas.microsoft.com/office/drawing/2014/main" id="{EDE269CD-7A47-4749-BEB0-6139C8519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352174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8" name="Picture 6" descr="Dashboard ">
            <a:extLst>
              <a:ext uri="{FF2B5EF4-FFF2-40B4-BE49-F238E27FC236}">
                <a16:creationId xmlns:a16="http://schemas.microsoft.com/office/drawing/2014/main" id="{E1C1CFD1-7582-475D-85FE-9630F95E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522953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Data processing ">
            <a:extLst>
              <a:ext uri="{FF2B5EF4-FFF2-40B4-BE49-F238E27FC236}">
                <a16:creationId xmlns:a16="http://schemas.microsoft.com/office/drawing/2014/main" id="{D7E34A8E-93AD-4F37-90D3-F4BDAFEB5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184087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2" name="Picture 10" descr="Data ">
            <a:extLst>
              <a:ext uri="{FF2B5EF4-FFF2-40B4-BE49-F238E27FC236}">
                <a16:creationId xmlns:a16="http://schemas.microsoft.com/office/drawing/2014/main" id="{8BC2841B-5519-407A-9878-076B2AA64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35012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4" name="Picture 12" descr="Data ">
            <a:extLst>
              <a:ext uri="{FF2B5EF4-FFF2-40B4-BE49-F238E27FC236}">
                <a16:creationId xmlns:a16="http://schemas.microsoft.com/office/drawing/2014/main" id="{97B751A5-4A32-42C1-8C9B-6A7B02A20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51616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6" name="Picture 14" descr="Monitor ">
            <a:extLst>
              <a:ext uri="{FF2B5EF4-FFF2-40B4-BE49-F238E27FC236}">
                <a16:creationId xmlns:a16="http://schemas.microsoft.com/office/drawing/2014/main" id="{5AB29EB6-63BE-4A3A-9A68-7618FB0C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186569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8" name="Picture 16" descr="Distributed ">
            <a:extLst>
              <a:ext uri="{FF2B5EF4-FFF2-40B4-BE49-F238E27FC236}">
                <a16:creationId xmlns:a16="http://schemas.microsoft.com/office/drawing/2014/main" id="{400DF34D-9BD2-4EB9-94C9-9B3F3B26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35476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0" name="Picture 18" descr="Database ">
            <a:extLst>
              <a:ext uri="{FF2B5EF4-FFF2-40B4-BE49-F238E27FC236}">
                <a16:creationId xmlns:a16="http://schemas.microsoft.com/office/drawing/2014/main" id="{594DD6CF-1F3C-44F6-A152-EE1C6B406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522953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3449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1A7385-B4AD-4E0E-AF13-D04949F20D04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ANALYTICS CLOUD?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30CC-EF93-48AB-AD03-1D3DD1D289A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120775"/>
            <a:ext cx="6929438" cy="473551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Is a Software-as-a-Service (SaaS) is an independent SAP product. 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It allows Business Users / CIOs/ Decision Makers to take informed and confident decision.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Decision Making = Based on past Data - BI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Confident Decision = Insight (experiences) – Turn into action – ML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SAC enables the intelligent enterprise by providing everyone with insight to make confident decisions and actions immediately. A solution which is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Complete – </a:t>
            </a:r>
            <a:r>
              <a:rPr lang="en-US" sz="1800" dirty="0"/>
              <a:t>It’s a single solution for BI, Planning, Prediction and App design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Contextual – </a:t>
            </a:r>
            <a:r>
              <a:rPr lang="en-US" sz="1800" dirty="0"/>
              <a:t>Turn our insight to actions in context of data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Confident </a:t>
            </a:r>
            <a:r>
              <a:rPr lang="en-US" sz="1800" dirty="0"/>
              <a:t>– usage powerful AL-driven insights w/o any ML knowledge.</a:t>
            </a:r>
            <a:endParaRPr lang="en-US" sz="1800" b="1" dirty="0"/>
          </a:p>
        </p:txBody>
      </p:sp>
      <p:pic>
        <p:nvPicPr>
          <p:cNvPr id="45058" name="Picture 2" descr="Enable SAP Analytics Cloud for Smart Decision Making - LMTEQ">
            <a:extLst>
              <a:ext uri="{FF2B5EF4-FFF2-40B4-BE49-F238E27FC236}">
                <a16:creationId xmlns:a16="http://schemas.microsoft.com/office/drawing/2014/main" id="{47E4AC48-D295-4A1D-B687-123AED3F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574" y="2287385"/>
            <a:ext cx="4304273" cy="293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14634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52B9A0-B19C-4ADD-90C0-A3D2CCF79327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HISTORY OF SAP SAC?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57835C3-39FE-47D3-A255-B8F01F6FAC82}"/>
              </a:ext>
            </a:extLst>
          </p:cNvPr>
          <p:cNvSpPr/>
          <p:nvPr/>
        </p:nvSpPr>
        <p:spPr>
          <a:xfrm>
            <a:off x="700551" y="1121291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CBBB1-45F4-4517-8A3D-CC54FBE5DDCB}"/>
              </a:ext>
            </a:extLst>
          </p:cNvPr>
          <p:cNvSpPr txBox="1"/>
          <p:nvPr/>
        </p:nvSpPr>
        <p:spPr>
          <a:xfrm>
            <a:off x="1582625" y="1236479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Mid 2013 – Project Orca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3AFF5-057B-45FE-A5BC-72D81E2D9D10}"/>
              </a:ext>
            </a:extLst>
          </p:cNvPr>
          <p:cNvSpPr/>
          <p:nvPr/>
        </p:nvSpPr>
        <p:spPr>
          <a:xfrm>
            <a:off x="700551" y="2215533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C0417-70FF-46DE-8556-34CD4E2533E9}"/>
              </a:ext>
            </a:extLst>
          </p:cNvPr>
          <p:cNvSpPr txBox="1"/>
          <p:nvPr/>
        </p:nvSpPr>
        <p:spPr>
          <a:xfrm>
            <a:off x="1582625" y="2330719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2014 – SAP Cloud for planning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43B8DD-0317-4AE3-8022-4720B1430F07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1088479" y="1813330"/>
            <a:ext cx="0" cy="4022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858AF73-D8D8-4974-BE55-9B63D9F1A74F}"/>
              </a:ext>
            </a:extLst>
          </p:cNvPr>
          <p:cNvSpPr/>
          <p:nvPr/>
        </p:nvSpPr>
        <p:spPr>
          <a:xfrm>
            <a:off x="700551" y="3229568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B157E-9D1A-4645-9F69-A6A06601259A}"/>
              </a:ext>
            </a:extLst>
          </p:cNvPr>
          <p:cNvSpPr txBox="1"/>
          <p:nvPr/>
        </p:nvSpPr>
        <p:spPr>
          <a:xfrm>
            <a:off x="1566569" y="3336252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2015 – SAP BOBJ Cloud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8479B3-5BEB-4121-82CF-BDDAC6BF1AA7}"/>
              </a:ext>
            </a:extLst>
          </p:cNvPr>
          <p:cNvCxnSpPr>
            <a:stCxn id="4" idx="4"/>
            <a:endCxn id="12" idx="0"/>
          </p:cNvCxnSpPr>
          <p:nvPr/>
        </p:nvCxnSpPr>
        <p:spPr>
          <a:xfrm>
            <a:off x="1088479" y="2907572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C897FC-3B6A-4E3A-AFC4-B0B45F54ED96}"/>
              </a:ext>
            </a:extLst>
          </p:cNvPr>
          <p:cNvSpPr/>
          <p:nvPr/>
        </p:nvSpPr>
        <p:spPr>
          <a:xfrm>
            <a:off x="700551" y="4243603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A5F3F-16F7-477F-9653-809097D52268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1088479" y="3921607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91C2AE-8DB9-4BBE-9B7B-FCD995550766}"/>
              </a:ext>
            </a:extLst>
          </p:cNvPr>
          <p:cNvSpPr txBox="1"/>
          <p:nvPr/>
        </p:nvSpPr>
        <p:spPr>
          <a:xfrm>
            <a:off x="1647280" y="4339897"/>
            <a:ext cx="454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 – SAP Cloud for Analytics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153AB-0C9F-4176-85CF-824C95496248}"/>
              </a:ext>
            </a:extLst>
          </p:cNvPr>
          <p:cNvSpPr/>
          <p:nvPr/>
        </p:nvSpPr>
        <p:spPr>
          <a:xfrm>
            <a:off x="700550" y="5236237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93C999-B2A7-4CB9-A81F-508DBE46E606}"/>
              </a:ext>
            </a:extLst>
          </p:cNvPr>
          <p:cNvCxnSpPr/>
          <p:nvPr/>
        </p:nvCxnSpPr>
        <p:spPr>
          <a:xfrm>
            <a:off x="1088477" y="4914241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E42A1E-A8CF-45D6-A9FA-8CC15DBC415D}"/>
              </a:ext>
            </a:extLst>
          </p:cNvPr>
          <p:cNvSpPr txBox="1"/>
          <p:nvPr/>
        </p:nvSpPr>
        <p:spPr>
          <a:xfrm>
            <a:off x="1647280" y="5262057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 – SAP Analytics Cloud</a:t>
            </a:r>
          </a:p>
        </p:txBody>
      </p:sp>
      <p:pic>
        <p:nvPicPr>
          <p:cNvPr id="41986" name="Picture 2" descr="SAP Analytics Cloud | End-to-End Analytics Platform- AstuteOne">
            <a:extLst>
              <a:ext uri="{FF2B5EF4-FFF2-40B4-BE49-F238E27FC236}">
                <a16:creationId xmlns:a16="http://schemas.microsoft.com/office/drawing/2014/main" id="{0E5D48E1-76D4-4CE8-A386-F0D2ADA80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307" y="1412903"/>
            <a:ext cx="6635725" cy="384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23497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F37FE-D749-4554-94F6-5BC5BE4E9DF9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SAC STRATEGY - PRINCIPLES OF CONVERGENCE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20B15F-5224-42D9-8584-AB5EB6F9D96B}"/>
              </a:ext>
            </a:extLst>
          </p:cNvPr>
          <p:cNvSpPr txBox="1"/>
          <p:nvPr/>
        </p:nvSpPr>
        <p:spPr>
          <a:xfrm>
            <a:off x="700550" y="1276164"/>
            <a:ext cx="5600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We are converging USE CASES not FEATURES and FUNCTIONS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 Force Migration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Exception: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BOBJ explorer, SAP BOBJ Dashboard – Dec 2020 – ADOBE Flash technology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BOBJ Desktop Intelligence – Dec 2018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6082" name="Picture 2" descr="SAP Analytics Cloud | SAP Analytics Cloud Services">
            <a:extLst>
              <a:ext uri="{FF2B5EF4-FFF2-40B4-BE49-F238E27FC236}">
                <a16:creationId xmlns:a16="http://schemas.microsoft.com/office/drawing/2014/main" id="{E2ADB112-762E-4DF2-9177-ED0D0DAD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94" y="1909641"/>
            <a:ext cx="6958106" cy="39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4983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7CBBF05-16D8-40E6-B19C-BEE61096A7D8}"/>
              </a:ext>
            </a:extLst>
          </p:cNvPr>
          <p:cNvGrpSpPr/>
          <p:nvPr/>
        </p:nvGrpSpPr>
        <p:grpSpPr>
          <a:xfrm>
            <a:off x="304967" y="1552314"/>
            <a:ext cx="11307025" cy="4475228"/>
            <a:chOff x="722088" y="4001592"/>
            <a:chExt cx="22614050" cy="895045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8B93BB4-DABD-4294-A000-B596970E9E9D}"/>
                </a:ext>
              </a:extLst>
            </p:cNvPr>
            <p:cNvGrpSpPr/>
            <p:nvPr/>
          </p:nvGrpSpPr>
          <p:grpSpPr>
            <a:xfrm>
              <a:off x="9759610" y="4099554"/>
              <a:ext cx="3889426" cy="3432425"/>
              <a:chOff x="9421091" y="3620823"/>
              <a:chExt cx="4382227" cy="3867323"/>
            </a:xfrm>
            <a:solidFill>
              <a:schemeClr val="accent1"/>
            </a:solidFill>
          </p:grpSpPr>
          <p:sp>
            <p:nvSpPr>
              <p:cNvPr id="45" name="Rounded Rectangle 31">
                <a:extLst>
                  <a:ext uri="{FF2B5EF4-FFF2-40B4-BE49-F238E27FC236}">
                    <a16:creationId xmlns:a16="http://schemas.microsoft.com/office/drawing/2014/main" id="{ED494145-1269-4917-A3B8-9AB0EEEBDF36}"/>
                  </a:ext>
                </a:extLst>
              </p:cNvPr>
              <p:cNvSpPr/>
              <p:nvPr/>
            </p:nvSpPr>
            <p:spPr>
              <a:xfrm>
                <a:off x="9935995" y="3620823"/>
                <a:ext cx="3867323" cy="3867323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riangle 32">
                <a:extLst>
                  <a:ext uri="{FF2B5EF4-FFF2-40B4-BE49-F238E27FC236}">
                    <a16:creationId xmlns:a16="http://schemas.microsoft.com/office/drawing/2014/main" id="{135C0396-8EBC-43B2-9E33-318E9990D1C8}"/>
                  </a:ext>
                </a:extLst>
              </p:cNvPr>
              <p:cNvSpPr/>
              <p:nvPr/>
            </p:nvSpPr>
            <p:spPr>
              <a:xfrm rot="16200000">
                <a:off x="9359023" y="4519579"/>
                <a:ext cx="899992" cy="775855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5BF1B9A-99E3-4389-BC4C-A7BBEF730BDD}"/>
                </a:ext>
              </a:extLst>
            </p:cNvPr>
            <p:cNvGrpSpPr/>
            <p:nvPr/>
          </p:nvGrpSpPr>
          <p:grpSpPr>
            <a:xfrm>
              <a:off x="12882596" y="5815766"/>
              <a:ext cx="3927614" cy="3432425"/>
              <a:chOff x="12939768" y="5554484"/>
              <a:chExt cx="4425253" cy="3867323"/>
            </a:xfrm>
          </p:grpSpPr>
          <p:sp>
            <p:nvSpPr>
              <p:cNvPr id="43" name="Rounded Rectangle 34">
                <a:extLst>
                  <a:ext uri="{FF2B5EF4-FFF2-40B4-BE49-F238E27FC236}">
                    <a16:creationId xmlns:a16="http://schemas.microsoft.com/office/drawing/2014/main" id="{5147AD75-668B-4579-8700-7979AEFC98AF}"/>
                  </a:ext>
                </a:extLst>
              </p:cNvPr>
              <p:cNvSpPr/>
              <p:nvPr/>
            </p:nvSpPr>
            <p:spPr>
              <a:xfrm>
                <a:off x="12939768" y="5554484"/>
                <a:ext cx="3867323" cy="3867323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riangle 35">
                <a:extLst>
                  <a:ext uri="{FF2B5EF4-FFF2-40B4-BE49-F238E27FC236}">
                    <a16:creationId xmlns:a16="http://schemas.microsoft.com/office/drawing/2014/main" id="{8D1BF2A1-D23B-4BA0-B750-81AE82DD0EDD}"/>
                  </a:ext>
                </a:extLst>
              </p:cNvPr>
              <p:cNvSpPr/>
              <p:nvPr/>
            </p:nvSpPr>
            <p:spPr>
              <a:xfrm rot="5400000">
                <a:off x="16527098" y="7100219"/>
                <a:ext cx="899992" cy="775855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9304B8-F4DB-472B-936E-4A6CFF4B0B98}"/>
                </a:ext>
              </a:extLst>
            </p:cNvPr>
            <p:cNvGrpSpPr/>
            <p:nvPr/>
          </p:nvGrpSpPr>
          <p:grpSpPr>
            <a:xfrm>
              <a:off x="7621989" y="6564659"/>
              <a:ext cx="3927615" cy="3432425"/>
              <a:chOff x="7012628" y="6398263"/>
              <a:chExt cx="4425254" cy="3867323"/>
            </a:xfrm>
          </p:grpSpPr>
          <p:sp>
            <p:nvSpPr>
              <p:cNvPr id="39" name="Rounded Rectangle 39">
                <a:extLst>
                  <a:ext uri="{FF2B5EF4-FFF2-40B4-BE49-F238E27FC236}">
                    <a16:creationId xmlns:a16="http://schemas.microsoft.com/office/drawing/2014/main" id="{94397172-95E7-431C-A7E2-16C00C97DF05}"/>
                  </a:ext>
                </a:extLst>
              </p:cNvPr>
              <p:cNvSpPr/>
              <p:nvPr/>
            </p:nvSpPr>
            <p:spPr>
              <a:xfrm>
                <a:off x="7570559" y="6398263"/>
                <a:ext cx="3867323" cy="386732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riangle 40">
                <a:extLst>
                  <a:ext uri="{FF2B5EF4-FFF2-40B4-BE49-F238E27FC236}">
                    <a16:creationId xmlns:a16="http://schemas.microsoft.com/office/drawing/2014/main" id="{C81FD9B7-7A67-405E-A504-49EA2A7D2A6D}"/>
                  </a:ext>
                </a:extLst>
              </p:cNvPr>
              <p:cNvSpPr/>
              <p:nvPr/>
            </p:nvSpPr>
            <p:spPr>
              <a:xfrm rot="16200000">
                <a:off x="6950560" y="7943997"/>
                <a:ext cx="899992" cy="775855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F87E8-1A76-46D2-AB89-EB7DC0AE6146}"/>
                </a:ext>
              </a:extLst>
            </p:cNvPr>
            <p:cNvGrpSpPr/>
            <p:nvPr/>
          </p:nvGrpSpPr>
          <p:grpSpPr>
            <a:xfrm>
              <a:off x="10783164" y="8753223"/>
              <a:ext cx="3938609" cy="3432425"/>
              <a:chOff x="10574332" y="8864124"/>
              <a:chExt cx="4437641" cy="3867323"/>
            </a:xfrm>
          </p:grpSpPr>
          <p:sp>
            <p:nvSpPr>
              <p:cNvPr id="36" name="Rounded Rectangle 48">
                <a:extLst>
                  <a:ext uri="{FF2B5EF4-FFF2-40B4-BE49-F238E27FC236}">
                    <a16:creationId xmlns:a16="http://schemas.microsoft.com/office/drawing/2014/main" id="{DDCD3E2E-CBCA-46A8-8EA2-43AB4ADE5241}"/>
                  </a:ext>
                </a:extLst>
              </p:cNvPr>
              <p:cNvSpPr/>
              <p:nvPr/>
            </p:nvSpPr>
            <p:spPr>
              <a:xfrm>
                <a:off x="10574332" y="8864124"/>
                <a:ext cx="3867323" cy="386732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riangle 49">
                <a:extLst>
                  <a:ext uri="{FF2B5EF4-FFF2-40B4-BE49-F238E27FC236}">
                    <a16:creationId xmlns:a16="http://schemas.microsoft.com/office/drawing/2014/main" id="{4C7F822D-2511-4FED-9953-9EA6D0273079}"/>
                  </a:ext>
                </a:extLst>
              </p:cNvPr>
              <p:cNvSpPr/>
              <p:nvPr/>
            </p:nvSpPr>
            <p:spPr>
              <a:xfrm rot="5400000">
                <a:off x="14174050" y="10967540"/>
                <a:ext cx="899992" cy="775855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D98042-91D2-47A5-8EC7-69733589CBB6}"/>
                </a:ext>
              </a:extLst>
            </p:cNvPr>
            <p:cNvSpPr/>
            <p:nvPr/>
          </p:nvSpPr>
          <p:spPr>
            <a:xfrm>
              <a:off x="11062724" y="508542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FD6179-5D52-42BC-B0D7-EE2DC8DE914A}"/>
                </a:ext>
              </a:extLst>
            </p:cNvPr>
            <p:cNvSpPr/>
            <p:nvPr/>
          </p:nvSpPr>
          <p:spPr>
            <a:xfrm>
              <a:off x="13688872" y="697702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A23A19-D790-42E3-99D7-8944CC388F25}"/>
                </a:ext>
              </a:extLst>
            </p:cNvPr>
            <p:cNvSpPr/>
            <p:nvPr/>
          </p:nvSpPr>
          <p:spPr>
            <a:xfrm>
              <a:off x="8916592" y="771486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19424F-5BF4-4AB7-BD39-5BB845419799}"/>
                </a:ext>
              </a:extLst>
            </p:cNvPr>
            <p:cNvSpPr/>
            <p:nvPr/>
          </p:nvSpPr>
          <p:spPr>
            <a:xfrm>
              <a:off x="11633318" y="9954006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BCE5E7-E9B6-4342-A39D-ED66E8E69E62}"/>
                </a:ext>
              </a:extLst>
            </p:cNvPr>
            <p:cNvGrpSpPr/>
            <p:nvPr/>
          </p:nvGrpSpPr>
          <p:grpSpPr>
            <a:xfrm>
              <a:off x="17121298" y="5921511"/>
              <a:ext cx="6214840" cy="3481992"/>
              <a:chOff x="2181171" y="7352625"/>
              <a:chExt cx="6214840" cy="348199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E5C5CF-651A-4796-A152-E9667D96AF07}"/>
                  </a:ext>
                </a:extLst>
              </p:cNvPr>
              <p:cNvSpPr txBox="1"/>
              <p:nvPr/>
            </p:nvSpPr>
            <p:spPr>
              <a:xfrm>
                <a:off x="2269959" y="7352625"/>
                <a:ext cx="5952272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Lumira 2.x – by 2024</a:t>
                </a:r>
              </a:p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After must move to SAC</a:t>
                </a:r>
              </a:p>
            </p:txBody>
          </p:sp>
          <p:sp>
            <p:nvSpPr>
              <p:cNvPr id="35" name="Subtitle 2">
                <a:extLst>
                  <a:ext uri="{FF2B5EF4-FFF2-40B4-BE49-F238E27FC236}">
                    <a16:creationId xmlns:a16="http://schemas.microsoft.com/office/drawing/2014/main" id="{D703056D-6CB5-4362-8F42-B3A1E89E63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71" y="8645287"/>
                <a:ext cx="6214840" cy="2189330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Dashboard and App Design BOBJ Designer Studio Bex WebApp Designer BOBJ Dashboard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780835A-C993-4130-8E6B-68AC229E17C6}"/>
                </a:ext>
              </a:extLst>
            </p:cNvPr>
            <p:cNvGrpSpPr/>
            <p:nvPr/>
          </p:nvGrpSpPr>
          <p:grpSpPr>
            <a:xfrm>
              <a:off x="15299082" y="9728589"/>
              <a:ext cx="5043758" cy="3223458"/>
              <a:chOff x="2337789" y="7995773"/>
              <a:chExt cx="5043758" cy="322345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72A40D-8A3E-49C3-83A4-78C0B021818B}"/>
                  </a:ext>
                </a:extLst>
              </p:cNvPr>
              <p:cNvSpPr txBox="1"/>
              <p:nvPr/>
            </p:nvSpPr>
            <p:spPr>
              <a:xfrm>
                <a:off x="2337789" y="7995773"/>
                <a:ext cx="444737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Analysis for Office</a:t>
                </a:r>
              </a:p>
            </p:txBody>
          </p:sp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D1FEBA42-B176-473D-8796-03EE670DA6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37789" y="8734437"/>
                <a:ext cx="5043758" cy="248479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Office Integration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Live Office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EPM Add-in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Bex Analyzer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23AB13-0AC6-44DF-953E-A2AFE8E6119D}"/>
                </a:ext>
              </a:extLst>
            </p:cNvPr>
            <p:cNvGrpSpPr/>
            <p:nvPr/>
          </p:nvGrpSpPr>
          <p:grpSpPr>
            <a:xfrm>
              <a:off x="982165" y="4001592"/>
              <a:ext cx="8421646" cy="2543378"/>
              <a:chOff x="-1196717" y="7995773"/>
              <a:chExt cx="8421646" cy="2543378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B12FCC1-91DB-4581-B3C7-294AAA7FC1EB}"/>
                  </a:ext>
                </a:extLst>
              </p:cNvPr>
              <p:cNvSpPr txBox="1"/>
              <p:nvPr/>
            </p:nvSpPr>
            <p:spPr>
              <a:xfrm>
                <a:off x="4651989" y="7995773"/>
                <a:ext cx="241284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SAC</a:t>
                </a:r>
              </a:p>
            </p:txBody>
          </p:sp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348B8CE6-AF2F-4948-9AB0-07612EE39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196717" y="8645287"/>
                <a:ext cx="8421646" cy="189386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SAP BOBJ explorer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Rombi</a:t>
                </a:r>
                <a:endPara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endParaRP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Lumira Desktop and Discovery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BOBJ Analysis for OLAP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DBB259-3C57-4EA1-9C93-837C5482B8B2}"/>
                </a:ext>
              </a:extLst>
            </p:cNvPr>
            <p:cNvGrpSpPr/>
            <p:nvPr/>
          </p:nvGrpSpPr>
          <p:grpSpPr>
            <a:xfrm>
              <a:off x="722088" y="7045057"/>
              <a:ext cx="6385670" cy="3339684"/>
              <a:chOff x="631457" y="7995773"/>
              <a:chExt cx="6385670" cy="333968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B16AEB-17F9-475A-A400-56145CD57737}"/>
                  </a:ext>
                </a:extLst>
              </p:cNvPr>
              <p:cNvSpPr txBox="1"/>
              <p:nvPr/>
            </p:nvSpPr>
            <p:spPr>
              <a:xfrm>
                <a:off x="631457" y="7995773"/>
                <a:ext cx="638567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Crystal Reports (BOBJ) SAP SAC</a:t>
                </a:r>
              </a:p>
            </p:txBody>
          </p:sp>
          <p:sp>
            <p:nvSpPr>
              <p:cNvPr id="29" name="Subtitle 2">
                <a:extLst>
                  <a:ext uri="{FF2B5EF4-FFF2-40B4-BE49-F238E27FC236}">
                    <a16:creationId xmlns:a16="http://schemas.microsoft.com/office/drawing/2014/main" id="{79D5ABAF-9B70-4A08-BDF0-DC80CCC057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3369" y="9441593"/>
                <a:ext cx="5043758" cy="189386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Reporting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Desktop Intelligence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BOBJ Set Analytics</a:t>
                </a:r>
              </a:p>
            </p:txBody>
          </p:sp>
        </p:grp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 STRATEGY</a:t>
            </a:r>
            <a:endParaRPr lang="en-I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4033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5893FB03-23D0-4A9A-ABBE-AF35C2F7AE17}"/>
              </a:ext>
            </a:extLst>
          </p:cNvPr>
          <p:cNvSpPr/>
          <p:nvPr/>
        </p:nvSpPr>
        <p:spPr>
          <a:xfrm>
            <a:off x="635687" y="1634434"/>
            <a:ext cx="3697773" cy="4372238"/>
          </a:xfrm>
          <a:prstGeom prst="roundRect">
            <a:avLst>
              <a:gd name="adj" fmla="val 911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0"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Business Planning &amp; Consolidation system (BPC)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On-premise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S/4HANA for standalone planning along FIN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BPC – On-premise planning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Cloud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SAC – Stand along planning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B73287-5CD4-4ACF-98D1-81B8A629E4EE}"/>
              </a:ext>
            </a:extLst>
          </p:cNvPr>
          <p:cNvSpPr/>
          <p:nvPr/>
        </p:nvSpPr>
        <p:spPr>
          <a:xfrm>
            <a:off x="1867885" y="1307082"/>
            <a:ext cx="1233377" cy="123337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BE91F903-7E64-4505-9BA2-2225E902099E}"/>
              </a:ext>
            </a:extLst>
          </p:cNvPr>
          <p:cNvSpPr/>
          <p:nvPr/>
        </p:nvSpPr>
        <p:spPr>
          <a:xfrm>
            <a:off x="8163365" y="1634434"/>
            <a:ext cx="3697773" cy="4372238"/>
          </a:xfrm>
          <a:prstGeom prst="roundRect">
            <a:avLst>
              <a:gd name="adj" fmla="val 91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0"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Consolidation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Business Planning &amp; Consolidation system (BPC)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On-premise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S/4HANA group reporting functionality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BPC – On-premise planning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EC94E1-29E7-4910-9AC9-A1455C5A20BD}"/>
              </a:ext>
            </a:extLst>
          </p:cNvPr>
          <p:cNvSpPr/>
          <p:nvPr/>
        </p:nvSpPr>
        <p:spPr>
          <a:xfrm>
            <a:off x="9395563" y="1307082"/>
            <a:ext cx="1233377" cy="123337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PLANNING STRATEGY</a:t>
            </a:r>
            <a:endParaRPr lang="en-IN" sz="2400" dirty="0">
              <a:latin typeface="Arial" panose="020B0604020202020204" pitchFamily="34" charset="0"/>
            </a:endParaRPr>
          </a:p>
        </p:txBody>
      </p:sp>
      <p:pic>
        <p:nvPicPr>
          <p:cNvPr id="47106" name="Picture 2" descr="Planning ">
            <a:extLst>
              <a:ext uri="{FF2B5EF4-FFF2-40B4-BE49-F238E27FC236}">
                <a16:creationId xmlns:a16="http://schemas.microsoft.com/office/drawing/2014/main" id="{4BD32395-5592-4BFE-815C-7B6BB42A2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851" y="1562470"/>
            <a:ext cx="681564" cy="6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4" descr="Solution ">
            <a:extLst>
              <a:ext uri="{FF2B5EF4-FFF2-40B4-BE49-F238E27FC236}">
                <a16:creationId xmlns:a16="http://schemas.microsoft.com/office/drawing/2014/main" id="{1D476B86-CC53-4636-8045-5C609487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036" y="1562470"/>
            <a:ext cx="681564" cy="6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 descr="Unlocking the Value of SAP S/4HANA with SAP Analytics Cloud | Applexus  Technologies">
            <a:extLst>
              <a:ext uri="{FF2B5EF4-FFF2-40B4-BE49-F238E27FC236}">
                <a16:creationId xmlns:a16="http://schemas.microsoft.com/office/drawing/2014/main" id="{A0F78C7A-FF83-4E5B-A516-E569A39E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60" y="2883824"/>
            <a:ext cx="3871999" cy="229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9709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EF87294-E1A9-4225-9BA5-FEC005B8D375}"/>
              </a:ext>
            </a:extLst>
          </p:cNvPr>
          <p:cNvGrpSpPr/>
          <p:nvPr/>
        </p:nvGrpSpPr>
        <p:grpSpPr>
          <a:xfrm>
            <a:off x="4650453" y="1963094"/>
            <a:ext cx="6809364" cy="3374218"/>
            <a:chOff x="5281701" y="1963094"/>
            <a:chExt cx="6809364" cy="3374218"/>
          </a:xfrm>
        </p:grpSpPr>
        <p:sp>
          <p:nvSpPr>
            <p:cNvPr id="8" name="Rounded Rectangle 8">
              <a:extLst>
                <a:ext uri="{FF2B5EF4-FFF2-40B4-BE49-F238E27FC236}">
                  <a16:creationId xmlns:a16="http://schemas.microsoft.com/office/drawing/2014/main" id="{D739309F-7BB0-4C87-AFE8-34751E212A63}"/>
                </a:ext>
              </a:extLst>
            </p:cNvPr>
            <p:cNvSpPr/>
            <p:nvPr/>
          </p:nvSpPr>
          <p:spPr>
            <a:xfrm>
              <a:off x="5281701" y="3814415"/>
              <a:ext cx="6809364" cy="1522897"/>
            </a:xfrm>
            <a:prstGeom prst="roundRect">
              <a:avLst>
                <a:gd name="adj" fmla="val 911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0" rtlCol="0" anchor="ctr"/>
            <a:lstStyle/>
            <a:p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Together with all of it, SAP introduced a state of art app builder called Application Layer.</a:t>
              </a:r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6455EF51-ADAE-4343-BE90-222890859668}"/>
                </a:ext>
              </a:extLst>
            </p:cNvPr>
            <p:cNvSpPr/>
            <p:nvPr/>
          </p:nvSpPr>
          <p:spPr>
            <a:xfrm>
              <a:off x="5281701" y="1963094"/>
              <a:ext cx="6809364" cy="1535480"/>
            </a:xfrm>
            <a:prstGeom prst="roundRect">
              <a:avLst>
                <a:gd name="adj" fmla="val 911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0" rtlCol="0" anchor="ctr"/>
            <a:lstStyle/>
            <a:p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Data Intelligence is a solution which On-premise and allows us to create models and apply them on dataset to get prediction. Going forward all the developments related to this since 2018 were channelized to SAC.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0F6864-2904-4757-B4FE-DDC148AC7848}"/>
                </a:ext>
              </a:extLst>
            </p:cNvPr>
            <p:cNvSpPr/>
            <p:nvPr/>
          </p:nvSpPr>
          <p:spPr>
            <a:xfrm>
              <a:off x="5356131" y="2084417"/>
              <a:ext cx="1233377" cy="123337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E79E44-CE74-414B-9FD8-814CF3BB6220}"/>
                </a:ext>
              </a:extLst>
            </p:cNvPr>
            <p:cNvSpPr/>
            <p:nvPr/>
          </p:nvSpPr>
          <p:spPr>
            <a:xfrm>
              <a:off x="5356131" y="3995375"/>
              <a:ext cx="1233377" cy="123337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</a:t>
            </a:r>
            <a:endParaRPr lang="en-IN" sz="2400" dirty="0">
              <a:latin typeface="Arial" panose="020B0604020202020204" pitchFamily="34" charset="0"/>
            </a:endParaRPr>
          </a:p>
        </p:txBody>
      </p:sp>
      <p:pic>
        <p:nvPicPr>
          <p:cNvPr id="48130" name="Picture 2" descr="SAP Analytics Cloud | SAP Analytics Cloud Services">
            <a:extLst>
              <a:ext uri="{FF2B5EF4-FFF2-40B4-BE49-F238E27FC236}">
                <a16:creationId xmlns:a16="http://schemas.microsoft.com/office/drawing/2014/main" id="{CF825E2A-C598-4BEA-9034-2CEEFA88C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8" y="1279249"/>
            <a:ext cx="42767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Solution ">
            <a:extLst>
              <a:ext uri="{FF2B5EF4-FFF2-40B4-BE49-F238E27FC236}">
                <a16:creationId xmlns:a16="http://schemas.microsoft.com/office/drawing/2014/main" id="{0C787601-B83B-46B3-9145-DC3F46BD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50" y="23760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4" name="Picture 6" descr="Consolidate ">
            <a:extLst>
              <a:ext uri="{FF2B5EF4-FFF2-40B4-BE49-F238E27FC236}">
                <a16:creationId xmlns:a16="http://schemas.microsoft.com/office/drawing/2014/main" id="{C96841B3-BE6D-4B70-8103-090F957E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83" y="4242974"/>
            <a:ext cx="775667" cy="77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18632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WHY SAC IS IMPORTANT AS COMPARE TO OUTSIDE MARKET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C797F1-9B67-45BA-BCCF-A036422C765C}"/>
              </a:ext>
            </a:extLst>
          </p:cNvPr>
          <p:cNvSpPr/>
          <p:nvPr/>
        </p:nvSpPr>
        <p:spPr>
          <a:xfrm>
            <a:off x="1044715" y="1788425"/>
            <a:ext cx="4719981" cy="2948937"/>
          </a:xfrm>
          <a:prstGeom prst="roundRect">
            <a:avLst>
              <a:gd name="adj" fmla="val 911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 – Business Intelligence – Tableau (Salesforce 15.7Bn), Power BI,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QuickTech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 – Hyperion,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Apaplan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Predictive – Watson, SAS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Application Designer – UI5 &amp; Fiori, Android, Angular, React etc.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SAC – Can cover all above scenarios.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F5427D-D23E-4FF6-B521-EC35A6CFE906}"/>
              </a:ext>
            </a:extLst>
          </p:cNvPr>
          <p:cNvSpPr/>
          <p:nvPr/>
        </p:nvSpPr>
        <p:spPr>
          <a:xfrm>
            <a:off x="1823995" y="4082799"/>
            <a:ext cx="1233377" cy="123337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154" name="Picture 2" descr="Process ">
            <a:extLst>
              <a:ext uri="{FF2B5EF4-FFF2-40B4-BE49-F238E27FC236}">
                <a16:creationId xmlns:a16="http://schemas.microsoft.com/office/drawing/2014/main" id="{15C1A356-2A26-4BA1-89E4-D4AD239D7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09" y="4306446"/>
            <a:ext cx="735716" cy="73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Unlocking the Value of SAP S/4HANA with SAP Analytics Cloud | Applexus  Technologies">
            <a:extLst>
              <a:ext uri="{FF2B5EF4-FFF2-40B4-BE49-F238E27FC236}">
                <a16:creationId xmlns:a16="http://schemas.microsoft.com/office/drawing/2014/main" id="{B892EA5B-7461-4248-A4CD-66C21F1D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96" y="1788425"/>
            <a:ext cx="6569660" cy="38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972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" b="22"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8" y="-14288"/>
            <a:ext cx="12188825" cy="68722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" y="3190420"/>
            <a:ext cx="12188825" cy="2510293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ko-KR" altLang="en-US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" y="3362964"/>
            <a:ext cx="12188825" cy="2128315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ko-KR" altLang="en-US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1715" y="3436581"/>
            <a:ext cx="45085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217"/>
            <a:r>
              <a:rPr lang="en-IN" sz="36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300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135" y="4060016"/>
            <a:ext cx="1130773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217"/>
            <a:r>
              <a:rPr lang="en-IN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</a:t>
            </a:r>
            <a:r>
              <a:rPr lang="en-IN"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Anubhav Trainings.</a:t>
            </a:r>
            <a:endParaRPr lang="en-IN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C7E32701-D942-EE76-B9A9-7565B2E09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093" y="186611"/>
            <a:ext cx="830529" cy="8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4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SAC IS ADVANCED FROM ITS COMPETITOR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92278"/>
              </p:ext>
            </p:extLst>
          </p:nvPr>
        </p:nvGraphicFramePr>
        <p:xfrm>
          <a:off x="595040" y="1349891"/>
          <a:ext cx="11186476" cy="448157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737896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964096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103243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519005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117490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  <a:latin typeface="+mj-lt"/>
                        </a:rPr>
                        <a:t>All analytics on one cloud native platform: BI, planning, augmented​ analytics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Not in one platform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(no planning)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8908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  <a:latin typeface="+mj-lt"/>
                        </a:rPr>
                        <a:t>Live connection to on-premise data sources without moving the data to cloud​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43817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Pre-built industry and line-of-business content, built by the vendor and its partners​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65847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Hybrid analytics: offering on premise and cloud that work together​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(Acquired through Tableau)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626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51080"/>
              </p:ext>
            </p:extLst>
          </p:nvPr>
        </p:nvGraphicFramePr>
        <p:xfrm>
          <a:off x="4210458" y="5960429"/>
          <a:ext cx="7571058" cy="384116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84116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101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SAC IS ADVANCED FROM ITS COMPETITOR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19583"/>
              </p:ext>
            </p:extLst>
          </p:nvPr>
        </p:nvGraphicFramePr>
        <p:xfrm>
          <a:off x="595040" y="1303750"/>
          <a:ext cx="11186476" cy="488032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916801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1003852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222513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248343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167798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100878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Embedded machine learning in business applications with process and workflow with semantics and business logic​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63374"/>
                  </a:ext>
                </a:extLst>
              </a:tr>
              <a:tr h="7782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Board and C-suite analytics with large touch screens display UX with SAP Digital Boardroom​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236495"/>
                  </a:ext>
                </a:extLst>
              </a:tr>
              <a:tr h="7782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End-to-end data management and analytics capabilities that work seamlessly together 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707669"/>
                  </a:ext>
                </a:extLst>
              </a:tr>
              <a:tr h="5476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Planning and analysis embedded with ERP​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00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73500"/>
              </p:ext>
            </p:extLst>
          </p:nvPr>
        </p:nvGraphicFramePr>
        <p:xfrm>
          <a:off x="4210458" y="6084904"/>
          <a:ext cx="7571058" cy="377350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77350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20843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SAP SAC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EDB2C-0712-4480-AE1D-3FC0780F6F36}"/>
              </a:ext>
            </a:extLst>
          </p:cNvPr>
          <p:cNvSpPr/>
          <p:nvPr/>
        </p:nvSpPr>
        <p:spPr bwMode="gray">
          <a:xfrm>
            <a:off x="2066593" y="1365907"/>
            <a:ext cx="9661504" cy="3175221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2797" b="0" i="0" u="none" strike="noStrike" kern="0" cap="none" spc="0" normalizeH="0" baseline="0" noProof="0" dirty="0">
              <a:ln>
                <a:noFill/>
              </a:ln>
              <a:solidFill>
                <a:srgbClr val="004F8A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6CC48-F839-4E72-8194-7E96C2410DF7}"/>
              </a:ext>
            </a:extLst>
          </p:cNvPr>
          <p:cNvGrpSpPr/>
          <p:nvPr/>
        </p:nvGrpSpPr>
        <p:grpSpPr>
          <a:xfrm>
            <a:off x="3589443" y="5248030"/>
            <a:ext cx="2639036" cy="1197287"/>
            <a:chOff x="359655" y="1957946"/>
            <a:chExt cx="2641252" cy="1198291"/>
          </a:xfrm>
        </p:grpSpPr>
        <p:pic>
          <p:nvPicPr>
            <p:cNvPr id="9" name="Picture 8" descr="01.png">
              <a:extLst>
                <a:ext uri="{FF2B5EF4-FFF2-40B4-BE49-F238E27FC236}">
                  <a16:creationId xmlns:a16="http://schemas.microsoft.com/office/drawing/2014/main" id="{EEE9EF81-A9CE-4D99-8F5A-E58F13CC2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4175" y="1957946"/>
              <a:ext cx="1632212" cy="7242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5E5CAD-2030-4B1E-9C9E-F3227DDBCF6C}"/>
                </a:ext>
              </a:extLst>
            </p:cNvPr>
            <p:cNvSpPr/>
            <p:nvPr/>
          </p:nvSpPr>
          <p:spPr>
            <a:xfrm>
              <a:off x="359655" y="2632578"/>
              <a:ext cx="2641252" cy="523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Cloud data sources</a:t>
              </a:r>
            </a:p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and applications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23C83BC-67B4-4E6D-8797-B816E2890376}"/>
              </a:ext>
            </a:extLst>
          </p:cNvPr>
          <p:cNvSpPr/>
          <p:nvPr/>
        </p:nvSpPr>
        <p:spPr bwMode="gray">
          <a:xfrm>
            <a:off x="4093542" y="1898926"/>
            <a:ext cx="2071023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71956" tIns="73133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Planning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Events and workflows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driver tree simulation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0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FB551-1789-436D-BDD3-0F5A870E2B6F}"/>
              </a:ext>
            </a:extLst>
          </p:cNvPr>
          <p:cNvSpPr/>
          <p:nvPr/>
        </p:nvSpPr>
        <p:spPr bwMode="gray">
          <a:xfrm>
            <a:off x="2240385" y="1898926"/>
            <a:ext cx="1853157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9525">
            <a:miter lim="800000"/>
            <a:headEnd/>
            <a:tailEnd/>
          </a:ln>
        </p:spPr>
        <p:txBody>
          <a:bodyPr wrap="square" lIns="71956" tIns="73133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BI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Discovery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Charts and tables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Geospatial</a:t>
            </a:r>
          </a:p>
          <a:p>
            <a:pPr marL="0" marR="0" lvl="0" indent="0" algn="l" defTabSz="108761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79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69710" marR="0" lvl="0" indent="-16971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 typeface="Wingdings" pitchFamily="2" charset="2"/>
              <a:buChar char="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1D351-5DBF-4000-8EB0-0519143CEEA0}"/>
              </a:ext>
            </a:extLst>
          </p:cNvPr>
          <p:cNvSpPr/>
          <p:nvPr/>
        </p:nvSpPr>
        <p:spPr bwMode="gray">
          <a:xfrm>
            <a:off x="6164566" y="1901343"/>
            <a:ext cx="1745001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Predictive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Smart Assist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Build &amp; deploy predictive models</a:t>
            </a:r>
          </a:p>
          <a:p>
            <a:pPr marL="0" marR="0" lvl="0" indent="0" algn="l" defTabSz="108761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CEF5D-58F3-43A3-8EDF-79AB17B62916}"/>
              </a:ext>
            </a:extLst>
          </p:cNvPr>
          <p:cNvSpPr/>
          <p:nvPr/>
        </p:nvSpPr>
        <p:spPr bwMode="gray">
          <a:xfrm>
            <a:off x="9819497" y="1893487"/>
            <a:ext cx="1726730" cy="1109896"/>
          </a:xfrm>
          <a:prstGeom prst="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9525">
            <a:miter lim="800000"/>
            <a:headEnd/>
            <a:tailEnd/>
          </a:ln>
        </p:spPr>
        <p:txBody>
          <a:bodyPr wrap="square" lIns="71956" tIns="107935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Embedding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Analytics into applications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69710" marR="0" lvl="0" indent="-16971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 typeface="Wingdings" pitchFamily="2" charset="2"/>
              <a:buChar char="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Rounded Rectangle 44">
            <a:extLst>
              <a:ext uri="{FF2B5EF4-FFF2-40B4-BE49-F238E27FC236}">
                <a16:creationId xmlns:a16="http://schemas.microsoft.com/office/drawing/2014/main" id="{CF84CD0E-8244-4D2F-8F35-B7A6824B26F9}"/>
              </a:ext>
            </a:extLst>
          </p:cNvPr>
          <p:cNvSpPr/>
          <p:nvPr/>
        </p:nvSpPr>
        <p:spPr>
          <a:xfrm>
            <a:off x="2240384" y="1517771"/>
            <a:ext cx="7475457" cy="271524"/>
          </a:xfrm>
          <a:prstGeom prst="round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33" marR="0" lvl="0" indent="-57133" algn="l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SAP Digital Boardroom               SAP Analytics Hub                  Mobile Experience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E3161D-8697-40C2-BF18-8A9B9540D3B1}"/>
              </a:ext>
            </a:extLst>
          </p:cNvPr>
          <p:cNvGrpSpPr/>
          <p:nvPr/>
        </p:nvGrpSpPr>
        <p:grpSpPr>
          <a:xfrm>
            <a:off x="7187000" y="5316523"/>
            <a:ext cx="2759561" cy="1230117"/>
            <a:chOff x="218905" y="4625850"/>
            <a:chExt cx="3218671" cy="125925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4FD69EC9-F257-438F-BBF3-50AA908A6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956" y="4625850"/>
              <a:ext cx="1266876" cy="638056"/>
              <a:chOff x="8080892" y="3300233"/>
              <a:chExt cx="1194228" cy="615161"/>
            </a:xfrm>
            <a:solidFill>
              <a:srgbClr val="0076CB"/>
            </a:solidFill>
          </p:grpSpPr>
          <p:sp>
            <p:nvSpPr>
              <p:cNvPr id="20" name="Freeform 47">
                <a:extLst>
                  <a:ext uri="{FF2B5EF4-FFF2-40B4-BE49-F238E27FC236}">
                    <a16:creationId xmlns:a16="http://schemas.microsoft.com/office/drawing/2014/main" id="{EAA2CF42-7A4C-470F-B5CE-F31628304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0892" y="3513757"/>
                <a:ext cx="355600" cy="401637"/>
              </a:xfrm>
              <a:custGeom>
                <a:avLst/>
                <a:gdLst>
                  <a:gd name="T0" fmla="*/ 263525 w 224"/>
                  <a:gd name="T1" fmla="*/ 150812 h 253"/>
                  <a:gd name="T2" fmla="*/ 0 w 224"/>
                  <a:gd name="T3" fmla="*/ 401637 h 253"/>
                  <a:gd name="T4" fmla="*/ 355600 w 224"/>
                  <a:gd name="T5" fmla="*/ 0 h 253"/>
                  <a:gd name="T6" fmla="*/ 231775 w 224"/>
                  <a:gd name="T7" fmla="*/ 233362 h 253"/>
                  <a:gd name="T8" fmla="*/ 173038 w 224"/>
                  <a:gd name="T9" fmla="*/ 192087 h 253"/>
                  <a:gd name="T10" fmla="*/ 231775 w 224"/>
                  <a:gd name="T11" fmla="*/ 233362 h 253"/>
                  <a:gd name="T12" fmla="*/ 95250 w 224"/>
                  <a:gd name="T13" fmla="*/ 255587 h 253"/>
                  <a:gd name="T14" fmla="*/ 163513 w 224"/>
                  <a:gd name="T15" fmla="*/ 306387 h 253"/>
                  <a:gd name="T16" fmla="*/ 163513 w 224"/>
                  <a:gd name="T17" fmla="*/ 323850 h 253"/>
                  <a:gd name="T18" fmla="*/ 95250 w 224"/>
                  <a:gd name="T19" fmla="*/ 365125 h 253"/>
                  <a:gd name="T20" fmla="*/ 163513 w 224"/>
                  <a:gd name="T21" fmla="*/ 323850 h 253"/>
                  <a:gd name="T22" fmla="*/ 26988 w 224"/>
                  <a:gd name="T23" fmla="*/ 306387 h 253"/>
                  <a:gd name="T24" fmla="*/ 85725 w 224"/>
                  <a:gd name="T25" fmla="*/ 255587 h 253"/>
                  <a:gd name="T26" fmla="*/ 95250 w 224"/>
                  <a:gd name="T27" fmla="*/ 233362 h 253"/>
                  <a:gd name="T28" fmla="*/ 163513 w 224"/>
                  <a:gd name="T29" fmla="*/ 192087 h 253"/>
                  <a:gd name="T30" fmla="*/ 95250 w 224"/>
                  <a:gd name="T31" fmla="*/ 233362 h 253"/>
                  <a:gd name="T32" fmla="*/ 231775 w 224"/>
                  <a:gd name="T33" fmla="*/ 255587 h 253"/>
                  <a:gd name="T34" fmla="*/ 173038 w 224"/>
                  <a:gd name="T35" fmla="*/ 306387 h 253"/>
                  <a:gd name="T36" fmla="*/ 85725 w 224"/>
                  <a:gd name="T37" fmla="*/ 192087 h 253"/>
                  <a:gd name="T38" fmla="*/ 26988 w 224"/>
                  <a:gd name="T39" fmla="*/ 233362 h 253"/>
                  <a:gd name="T40" fmla="*/ 85725 w 224"/>
                  <a:gd name="T41" fmla="*/ 192087 h 253"/>
                  <a:gd name="T42" fmla="*/ 85725 w 224"/>
                  <a:gd name="T43" fmla="*/ 323850 h 253"/>
                  <a:gd name="T44" fmla="*/ 26988 w 224"/>
                  <a:gd name="T45" fmla="*/ 365125 h 253"/>
                  <a:gd name="T46" fmla="*/ 173038 w 224"/>
                  <a:gd name="T47" fmla="*/ 365125 h 253"/>
                  <a:gd name="T48" fmla="*/ 231775 w 224"/>
                  <a:gd name="T49" fmla="*/ 323850 h 253"/>
                  <a:gd name="T50" fmla="*/ 173038 w 224"/>
                  <a:gd name="T51" fmla="*/ 365125 h 253"/>
                  <a:gd name="T52" fmla="*/ 331788 w 224"/>
                  <a:gd name="T53" fmla="*/ 92075 h 253"/>
                  <a:gd name="T54" fmla="*/ 285750 w 224"/>
                  <a:gd name="T55" fmla="*/ 114300 h 253"/>
                  <a:gd name="T56" fmla="*/ 285750 w 224"/>
                  <a:gd name="T57" fmla="*/ 87312 h 253"/>
                  <a:gd name="T58" fmla="*/ 331788 w 224"/>
                  <a:gd name="T59" fmla="*/ 63500 h 253"/>
                  <a:gd name="T60" fmla="*/ 285750 w 224"/>
                  <a:gd name="T61" fmla="*/ 87312 h 253"/>
                  <a:gd name="T62" fmla="*/ 331788 w 224"/>
                  <a:gd name="T63" fmla="*/ 55562 h 253"/>
                  <a:gd name="T64" fmla="*/ 285750 w 224"/>
                  <a:gd name="T65" fmla="*/ 31750 h 253"/>
                  <a:gd name="T66" fmla="*/ 285750 w 224"/>
                  <a:gd name="T67" fmla="*/ 141287 h 253"/>
                  <a:gd name="T68" fmla="*/ 331788 w 224"/>
                  <a:gd name="T69" fmla="*/ 123825 h 253"/>
                  <a:gd name="T70" fmla="*/ 285750 w 224"/>
                  <a:gd name="T71" fmla="*/ 141287 h 25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4" h="253">
                    <a:moveTo>
                      <a:pt x="166" y="0"/>
                    </a:moveTo>
                    <a:lnTo>
                      <a:pt x="166" y="95"/>
                    </a:lnTo>
                    <a:lnTo>
                      <a:pt x="0" y="95"/>
                    </a:lnTo>
                    <a:lnTo>
                      <a:pt x="0" y="253"/>
                    </a:lnTo>
                    <a:lnTo>
                      <a:pt x="224" y="253"/>
                    </a:lnTo>
                    <a:lnTo>
                      <a:pt x="224" y="0"/>
                    </a:lnTo>
                    <a:lnTo>
                      <a:pt x="166" y="0"/>
                    </a:lnTo>
                    <a:close/>
                    <a:moveTo>
                      <a:pt x="146" y="147"/>
                    </a:moveTo>
                    <a:lnTo>
                      <a:pt x="109" y="147"/>
                    </a:lnTo>
                    <a:lnTo>
                      <a:pt x="109" y="121"/>
                    </a:lnTo>
                    <a:lnTo>
                      <a:pt x="146" y="121"/>
                    </a:lnTo>
                    <a:lnTo>
                      <a:pt x="146" y="147"/>
                    </a:lnTo>
                    <a:close/>
                    <a:moveTo>
                      <a:pt x="60" y="193"/>
                    </a:moveTo>
                    <a:lnTo>
                      <a:pt x="60" y="161"/>
                    </a:lnTo>
                    <a:lnTo>
                      <a:pt x="103" y="161"/>
                    </a:lnTo>
                    <a:lnTo>
                      <a:pt x="103" y="193"/>
                    </a:lnTo>
                    <a:lnTo>
                      <a:pt x="60" y="193"/>
                    </a:lnTo>
                    <a:close/>
                    <a:moveTo>
                      <a:pt x="103" y="204"/>
                    </a:moveTo>
                    <a:lnTo>
                      <a:pt x="103" y="230"/>
                    </a:lnTo>
                    <a:lnTo>
                      <a:pt x="60" y="230"/>
                    </a:lnTo>
                    <a:lnTo>
                      <a:pt x="60" y="204"/>
                    </a:lnTo>
                    <a:lnTo>
                      <a:pt x="103" y="204"/>
                    </a:lnTo>
                    <a:close/>
                    <a:moveTo>
                      <a:pt x="54" y="193"/>
                    </a:moveTo>
                    <a:lnTo>
                      <a:pt x="17" y="193"/>
                    </a:lnTo>
                    <a:lnTo>
                      <a:pt x="17" y="161"/>
                    </a:lnTo>
                    <a:lnTo>
                      <a:pt x="54" y="161"/>
                    </a:lnTo>
                    <a:lnTo>
                      <a:pt x="54" y="193"/>
                    </a:lnTo>
                    <a:close/>
                    <a:moveTo>
                      <a:pt x="60" y="147"/>
                    </a:moveTo>
                    <a:lnTo>
                      <a:pt x="60" y="121"/>
                    </a:lnTo>
                    <a:lnTo>
                      <a:pt x="103" y="121"/>
                    </a:lnTo>
                    <a:lnTo>
                      <a:pt x="103" y="147"/>
                    </a:lnTo>
                    <a:lnTo>
                      <a:pt x="60" y="147"/>
                    </a:lnTo>
                    <a:close/>
                    <a:moveTo>
                      <a:pt x="109" y="161"/>
                    </a:moveTo>
                    <a:lnTo>
                      <a:pt x="146" y="161"/>
                    </a:lnTo>
                    <a:lnTo>
                      <a:pt x="146" y="193"/>
                    </a:lnTo>
                    <a:lnTo>
                      <a:pt x="109" y="193"/>
                    </a:lnTo>
                    <a:lnTo>
                      <a:pt x="109" y="161"/>
                    </a:lnTo>
                    <a:close/>
                    <a:moveTo>
                      <a:pt x="54" y="121"/>
                    </a:moveTo>
                    <a:lnTo>
                      <a:pt x="54" y="147"/>
                    </a:lnTo>
                    <a:lnTo>
                      <a:pt x="17" y="147"/>
                    </a:lnTo>
                    <a:lnTo>
                      <a:pt x="17" y="121"/>
                    </a:lnTo>
                    <a:lnTo>
                      <a:pt x="54" y="121"/>
                    </a:lnTo>
                    <a:close/>
                    <a:moveTo>
                      <a:pt x="17" y="204"/>
                    </a:moveTo>
                    <a:lnTo>
                      <a:pt x="54" y="204"/>
                    </a:lnTo>
                    <a:lnTo>
                      <a:pt x="54" y="230"/>
                    </a:lnTo>
                    <a:lnTo>
                      <a:pt x="17" y="230"/>
                    </a:lnTo>
                    <a:lnTo>
                      <a:pt x="17" y="204"/>
                    </a:lnTo>
                    <a:close/>
                    <a:moveTo>
                      <a:pt x="109" y="230"/>
                    </a:moveTo>
                    <a:lnTo>
                      <a:pt x="109" y="204"/>
                    </a:lnTo>
                    <a:lnTo>
                      <a:pt x="146" y="204"/>
                    </a:lnTo>
                    <a:lnTo>
                      <a:pt x="146" y="230"/>
                    </a:lnTo>
                    <a:lnTo>
                      <a:pt x="109" y="230"/>
                    </a:lnTo>
                    <a:close/>
                    <a:moveTo>
                      <a:pt x="180" y="58"/>
                    </a:moveTo>
                    <a:lnTo>
                      <a:pt x="209" y="58"/>
                    </a:lnTo>
                    <a:lnTo>
                      <a:pt x="209" y="72"/>
                    </a:lnTo>
                    <a:lnTo>
                      <a:pt x="180" y="72"/>
                    </a:lnTo>
                    <a:lnTo>
                      <a:pt x="180" y="58"/>
                    </a:lnTo>
                    <a:close/>
                    <a:moveTo>
                      <a:pt x="180" y="55"/>
                    </a:moveTo>
                    <a:lnTo>
                      <a:pt x="180" y="40"/>
                    </a:lnTo>
                    <a:lnTo>
                      <a:pt x="209" y="40"/>
                    </a:lnTo>
                    <a:lnTo>
                      <a:pt x="209" y="55"/>
                    </a:lnTo>
                    <a:lnTo>
                      <a:pt x="180" y="55"/>
                    </a:lnTo>
                    <a:close/>
                    <a:moveTo>
                      <a:pt x="209" y="20"/>
                    </a:moveTo>
                    <a:lnTo>
                      <a:pt x="209" y="35"/>
                    </a:lnTo>
                    <a:lnTo>
                      <a:pt x="180" y="35"/>
                    </a:lnTo>
                    <a:lnTo>
                      <a:pt x="180" y="20"/>
                    </a:lnTo>
                    <a:lnTo>
                      <a:pt x="209" y="20"/>
                    </a:lnTo>
                    <a:close/>
                    <a:moveTo>
                      <a:pt x="180" y="89"/>
                    </a:moveTo>
                    <a:lnTo>
                      <a:pt x="180" y="78"/>
                    </a:lnTo>
                    <a:lnTo>
                      <a:pt x="209" y="78"/>
                    </a:lnTo>
                    <a:lnTo>
                      <a:pt x="209" y="89"/>
                    </a:lnTo>
                    <a:lnTo>
                      <a:pt x="180" y="8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268">
                <a:extLst>
                  <a:ext uri="{FF2B5EF4-FFF2-40B4-BE49-F238E27FC236}">
                    <a16:creationId xmlns:a16="http://schemas.microsoft.com/office/drawing/2014/main" id="{84F79204-5CBC-4AE1-AC59-494E4D3049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65557" y="3419253"/>
                <a:ext cx="309563" cy="493901"/>
              </a:xfrm>
              <a:custGeom>
                <a:avLst/>
                <a:gdLst>
                  <a:gd name="T0" fmla="*/ 309563 w 195"/>
                  <a:gd name="T1" fmla="*/ 542925 h 342"/>
                  <a:gd name="T2" fmla="*/ 0 w 195"/>
                  <a:gd name="T3" fmla="*/ 26988 h 342"/>
                  <a:gd name="T4" fmla="*/ 0 w 195"/>
                  <a:gd name="T5" fmla="*/ 423863 h 342"/>
                  <a:gd name="T6" fmla="*/ 0 w 195"/>
                  <a:gd name="T7" fmla="*/ 365125 h 342"/>
                  <a:gd name="T8" fmla="*/ 0 w 195"/>
                  <a:gd name="T9" fmla="*/ 309563 h 342"/>
                  <a:gd name="T10" fmla="*/ 0 w 195"/>
                  <a:gd name="T11" fmla="*/ 255588 h 342"/>
                  <a:gd name="T12" fmla="*/ 0 w 195"/>
                  <a:gd name="T13" fmla="*/ 195263 h 342"/>
                  <a:gd name="T14" fmla="*/ 0 w 195"/>
                  <a:gd name="T15" fmla="*/ 141288 h 342"/>
                  <a:gd name="T16" fmla="*/ 0 w 195"/>
                  <a:gd name="T17" fmla="*/ 82550 h 342"/>
                  <a:gd name="T18" fmla="*/ 26988 w 195"/>
                  <a:gd name="T19" fmla="*/ 469900 h 342"/>
                  <a:gd name="T20" fmla="*/ 150813 w 195"/>
                  <a:gd name="T21" fmla="*/ 469900 h 342"/>
                  <a:gd name="T22" fmla="*/ 26988 w 195"/>
                  <a:gd name="T23" fmla="*/ 365125 h 342"/>
                  <a:gd name="T24" fmla="*/ 150813 w 195"/>
                  <a:gd name="T25" fmla="*/ 355600 h 342"/>
                  <a:gd name="T26" fmla="*/ 150813 w 195"/>
                  <a:gd name="T27" fmla="*/ 309563 h 342"/>
                  <a:gd name="T28" fmla="*/ 26988 w 195"/>
                  <a:gd name="T29" fmla="*/ 301625 h 342"/>
                  <a:gd name="T30" fmla="*/ 150813 w 195"/>
                  <a:gd name="T31" fmla="*/ 301625 h 342"/>
                  <a:gd name="T32" fmla="*/ 26988 w 195"/>
                  <a:gd name="T33" fmla="*/ 195263 h 342"/>
                  <a:gd name="T34" fmla="*/ 150813 w 195"/>
                  <a:gd name="T35" fmla="*/ 187325 h 342"/>
                  <a:gd name="T36" fmla="*/ 150813 w 195"/>
                  <a:gd name="T37" fmla="*/ 141288 h 342"/>
                  <a:gd name="T38" fmla="*/ 26988 w 195"/>
                  <a:gd name="T39" fmla="*/ 127000 h 342"/>
                  <a:gd name="T40" fmla="*/ 150813 w 195"/>
                  <a:gd name="T41" fmla="*/ 127000 h 342"/>
                  <a:gd name="T42" fmla="*/ 26988 w 195"/>
                  <a:gd name="T43" fmla="*/ 26988 h 342"/>
                  <a:gd name="T44" fmla="*/ 219075 w 195"/>
                  <a:gd name="T45" fmla="*/ 446088 h 342"/>
                  <a:gd name="T46" fmla="*/ 219075 w 195"/>
                  <a:gd name="T47" fmla="*/ 423863 h 342"/>
                  <a:gd name="T48" fmla="*/ 190500 w 195"/>
                  <a:gd name="T49" fmla="*/ 387350 h 342"/>
                  <a:gd name="T50" fmla="*/ 219075 w 195"/>
                  <a:gd name="T51" fmla="*/ 387350 h 342"/>
                  <a:gd name="T52" fmla="*/ 190500 w 195"/>
                  <a:gd name="T53" fmla="*/ 309563 h 342"/>
                  <a:gd name="T54" fmla="*/ 219075 w 195"/>
                  <a:gd name="T55" fmla="*/ 277813 h 342"/>
                  <a:gd name="T56" fmla="*/ 219075 w 195"/>
                  <a:gd name="T57" fmla="*/ 255588 h 342"/>
                  <a:gd name="T58" fmla="*/ 190500 w 195"/>
                  <a:gd name="T59" fmla="*/ 219075 h 342"/>
                  <a:gd name="T60" fmla="*/ 219075 w 195"/>
                  <a:gd name="T61" fmla="*/ 219075 h 342"/>
                  <a:gd name="T62" fmla="*/ 190500 w 195"/>
                  <a:gd name="T63" fmla="*/ 141288 h 342"/>
                  <a:gd name="T64" fmla="*/ 219075 w 195"/>
                  <a:gd name="T65" fmla="*/ 104775 h 342"/>
                  <a:gd name="T66" fmla="*/ 219075 w 195"/>
                  <a:gd name="T67" fmla="*/ 82550 h 342"/>
                  <a:gd name="T68" fmla="*/ 190500 w 195"/>
                  <a:gd name="T69" fmla="*/ 49213 h 342"/>
                  <a:gd name="T70" fmla="*/ 219075 w 195"/>
                  <a:gd name="T71" fmla="*/ 49213 h 342"/>
                  <a:gd name="T72" fmla="*/ 231775 w 195"/>
                  <a:gd name="T73" fmla="*/ 423863 h 342"/>
                  <a:gd name="T74" fmla="*/ 287338 w 195"/>
                  <a:gd name="T75" fmla="*/ 414338 h 342"/>
                  <a:gd name="T76" fmla="*/ 287338 w 195"/>
                  <a:gd name="T77" fmla="*/ 365125 h 342"/>
                  <a:gd name="T78" fmla="*/ 231775 w 195"/>
                  <a:gd name="T79" fmla="*/ 355600 h 342"/>
                  <a:gd name="T80" fmla="*/ 287338 w 195"/>
                  <a:gd name="T81" fmla="*/ 355600 h 342"/>
                  <a:gd name="T82" fmla="*/ 231775 w 195"/>
                  <a:gd name="T83" fmla="*/ 255588 h 342"/>
                  <a:gd name="T84" fmla="*/ 287338 w 195"/>
                  <a:gd name="T85" fmla="*/ 241300 h 342"/>
                  <a:gd name="T86" fmla="*/ 287338 w 195"/>
                  <a:gd name="T87" fmla="*/ 195263 h 342"/>
                  <a:gd name="T88" fmla="*/ 231775 w 195"/>
                  <a:gd name="T89" fmla="*/ 187325 h 342"/>
                  <a:gd name="T90" fmla="*/ 287338 w 195"/>
                  <a:gd name="T91" fmla="*/ 187325 h 342"/>
                  <a:gd name="T92" fmla="*/ 231775 w 195"/>
                  <a:gd name="T93" fmla="*/ 82550 h 342"/>
                  <a:gd name="T94" fmla="*/ 287338 w 195"/>
                  <a:gd name="T95" fmla="*/ 73025 h 342"/>
                  <a:gd name="T96" fmla="*/ 287338 w 195"/>
                  <a:gd name="T97" fmla="*/ 26988 h 34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5" h="342">
                    <a:moveTo>
                      <a:pt x="0" y="296"/>
                    </a:moveTo>
                    <a:lnTo>
                      <a:pt x="0" y="342"/>
                    </a:lnTo>
                    <a:lnTo>
                      <a:pt x="195" y="342"/>
                    </a:lnTo>
                    <a:lnTo>
                      <a:pt x="195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96"/>
                    </a:lnTo>
                    <a:close/>
                    <a:moveTo>
                      <a:pt x="0" y="261"/>
                    </a:moveTo>
                    <a:lnTo>
                      <a:pt x="0" y="267"/>
                    </a:lnTo>
                    <a:lnTo>
                      <a:pt x="0" y="261"/>
                    </a:lnTo>
                    <a:close/>
                    <a:moveTo>
                      <a:pt x="0" y="224"/>
                    </a:moveTo>
                    <a:lnTo>
                      <a:pt x="0" y="230"/>
                    </a:lnTo>
                    <a:lnTo>
                      <a:pt x="0" y="224"/>
                    </a:lnTo>
                    <a:close/>
                    <a:moveTo>
                      <a:pt x="0" y="190"/>
                    </a:moveTo>
                    <a:lnTo>
                      <a:pt x="0" y="195"/>
                    </a:lnTo>
                    <a:lnTo>
                      <a:pt x="0" y="190"/>
                    </a:lnTo>
                    <a:close/>
                    <a:moveTo>
                      <a:pt x="0" y="152"/>
                    </a:moveTo>
                    <a:lnTo>
                      <a:pt x="0" y="161"/>
                    </a:lnTo>
                    <a:lnTo>
                      <a:pt x="0" y="152"/>
                    </a:lnTo>
                    <a:close/>
                    <a:moveTo>
                      <a:pt x="0" y="118"/>
                    </a:moveTo>
                    <a:lnTo>
                      <a:pt x="0" y="123"/>
                    </a:lnTo>
                    <a:lnTo>
                      <a:pt x="0" y="118"/>
                    </a:lnTo>
                    <a:close/>
                    <a:moveTo>
                      <a:pt x="0" y="80"/>
                    </a:moveTo>
                    <a:lnTo>
                      <a:pt x="0" y="89"/>
                    </a:lnTo>
                    <a:lnTo>
                      <a:pt x="0" y="80"/>
                    </a:lnTo>
                    <a:close/>
                    <a:moveTo>
                      <a:pt x="0" y="46"/>
                    </a:moveTo>
                    <a:lnTo>
                      <a:pt x="0" y="52"/>
                    </a:lnTo>
                    <a:lnTo>
                      <a:pt x="0" y="46"/>
                    </a:lnTo>
                    <a:close/>
                    <a:moveTo>
                      <a:pt x="95" y="296"/>
                    </a:moveTo>
                    <a:lnTo>
                      <a:pt x="17" y="296"/>
                    </a:lnTo>
                    <a:lnTo>
                      <a:pt x="17" y="267"/>
                    </a:lnTo>
                    <a:lnTo>
                      <a:pt x="95" y="267"/>
                    </a:lnTo>
                    <a:lnTo>
                      <a:pt x="95" y="296"/>
                    </a:lnTo>
                    <a:close/>
                    <a:moveTo>
                      <a:pt x="95" y="261"/>
                    </a:moveTo>
                    <a:lnTo>
                      <a:pt x="17" y="261"/>
                    </a:lnTo>
                    <a:lnTo>
                      <a:pt x="17" y="230"/>
                    </a:lnTo>
                    <a:lnTo>
                      <a:pt x="95" y="230"/>
                    </a:lnTo>
                    <a:lnTo>
                      <a:pt x="95" y="261"/>
                    </a:lnTo>
                    <a:close/>
                    <a:moveTo>
                      <a:pt x="95" y="224"/>
                    </a:moveTo>
                    <a:lnTo>
                      <a:pt x="17" y="224"/>
                    </a:lnTo>
                    <a:lnTo>
                      <a:pt x="17" y="195"/>
                    </a:lnTo>
                    <a:lnTo>
                      <a:pt x="95" y="195"/>
                    </a:lnTo>
                    <a:lnTo>
                      <a:pt x="95" y="224"/>
                    </a:lnTo>
                    <a:close/>
                    <a:moveTo>
                      <a:pt x="95" y="190"/>
                    </a:moveTo>
                    <a:lnTo>
                      <a:pt x="17" y="190"/>
                    </a:lnTo>
                    <a:lnTo>
                      <a:pt x="17" y="161"/>
                    </a:lnTo>
                    <a:lnTo>
                      <a:pt x="95" y="161"/>
                    </a:lnTo>
                    <a:lnTo>
                      <a:pt x="95" y="190"/>
                    </a:lnTo>
                    <a:close/>
                    <a:moveTo>
                      <a:pt x="95" y="152"/>
                    </a:moveTo>
                    <a:lnTo>
                      <a:pt x="17" y="152"/>
                    </a:lnTo>
                    <a:lnTo>
                      <a:pt x="17" y="123"/>
                    </a:lnTo>
                    <a:lnTo>
                      <a:pt x="95" y="123"/>
                    </a:lnTo>
                    <a:lnTo>
                      <a:pt x="95" y="152"/>
                    </a:lnTo>
                    <a:close/>
                    <a:moveTo>
                      <a:pt x="95" y="118"/>
                    </a:moveTo>
                    <a:lnTo>
                      <a:pt x="17" y="118"/>
                    </a:lnTo>
                    <a:lnTo>
                      <a:pt x="17" y="89"/>
                    </a:lnTo>
                    <a:lnTo>
                      <a:pt x="95" y="89"/>
                    </a:lnTo>
                    <a:lnTo>
                      <a:pt x="95" y="118"/>
                    </a:lnTo>
                    <a:close/>
                    <a:moveTo>
                      <a:pt x="95" y="80"/>
                    </a:moveTo>
                    <a:lnTo>
                      <a:pt x="17" y="80"/>
                    </a:lnTo>
                    <a:lnTo>
                      <a:pt x="17" y="52"/>
                    </a:lnTo>
                    <a:lnTo>
                      <a:pt x="95" y="52"/>
                    </a:lnTo>
                    <a:lnTo>
                      <a:pt x="95" y="80"/>
                    </a:lnTo>
                    <a:close/>
                    <a:moveTo>
                      <a:pt x="95" y="46"/>
                    </a:moveTo>
                    <a:lnTo>
                      <a:pt x="17" y="46"/>
                    </a:lnTo>
                    <a:lnTo>
                      <a:pt x="17" y="17"/>
                    </a:lnTo>
                    <a:lnTo>
                      <a:pt x="95" y="17"/>
                    </a:lnTo>
                    <a:lnTo>
                      <a:pt x="95" y="46"/>
                    </a:lnTo>
                    <a:close/>
                    <a:moveTo>
                      <a:pt x="138" y="281"/>
                    </a:moveTo>
                    <a:lnTo>
                      <a:pt x="120" y="281"/>
                    </a:lnTo>
                    <a:lnTo>
                      <a:pt x="120" y="267"/>
                    </a:lnTo>
                    <a:lnTo>
                      <a:pt x="138" y="267"/>
                    </a:lnTo>
                    <a:lnTo>
                      <a:pt x="138" y="281"/>
                    </a:lnTo>
                    <a:close/>
                    <a:moveTo>
                      <a:pt x="138" y="244"/>
                    </a:moveTo>
                    <a:lnTo>
                      <a:pt x="120" y="244"/>
                    </a:lnTo>
                    <a:lnTo>
                      <a:pt x="120" y="230"/>
                    </a:lnTo>
                    <a:lnTo>
                      <a:pt x="138" y="230"/>
                    </a:lnTo>
                    <a:lnTo>
                      <a:pt x="138" y="244"/>
                    </a:lnTo>
                    <a:close/>
                    <a:moveTo>
                      <a:pt x="138" y="210"/>
                    </a:moveTo>
                    <a:lnTo>
                      <a:pt x="120" y="210"/>
                    </a:lnTo>
                    <a:lnTo>
                      <a:pt x="120" y="195"/>
                    </a:lnTo>
                    <a:lnTo>
                      <a:pt x="138" y="195"/>
                    </a:lnTo>
                    <a:lnTo>
                      <a:pt x="138" y="210"/>
                    </a:lnTo>
                    <a:close/>
                    <a:moveTo>
                      <a:pt x="138" y="175"/>
                    </a:moveTo>
                    <a:lnTo>
                      <a:pt x="120" y="175"/>
                    </a:lnTo>
                    <a:lnTo>
                      <a:pt x="120" y="161"/>
                    </a:lnTo>
                    <a:lnTo>
                      <a:pt x="138" y="161"/>
                    </a:lnTo>
                    <a:lnTo>
                      <a:pt x="138" y="175"/>
                    </a:lnTo>
                    <a:close/>
                    <a:moveTo>
                      <a:pt x="138" y="138"/>
                    </a:moveTo>
                    <a:lnTo>
                      <a:pt x="120" y="138"/>
                    </a:lnTo>
                    <a:lnTo>
                      <a:pt x="120" y="123"/>
                    </a:lnTo>
                    <a:lnTo>
                      <a:pt x="138" y="123"/>
                    </a:lnTo>
                    <a:lnTo>
                      <a:pt x="138" y="138"/>
                    </a:lnTo>
                    <a:close/>
                    <a:moveTo>
                      <a:pt x="138" y="103"/>
                    </a:moveTo>
                    <a:lnTo>
                      <a:pt x="120" y="103"/>
                    </a:lnTo>
                    <a:lnTo>
                      <a:pt x="120" y="89"/>
                    </a:lnTo>
                    <a:lnTo>
                      <a:pt x="138" y="89"/>
                    </a:lnTo>
                    <a:lnTo>
                      <a:pt x="138" y="103"/>
                    </a:lnTo>
                    <a:close/>
                    <a:moveTo>
                      <a:pt x="138" y="66"/>
                    </a:moveTo>
                    <a:lnTo>
                      <a:pt x="120" y="66"/>
                    </a:lnTo>
                    <a:lnTo>
                      <a:pt x="120" y="52"/>
                    </a:lnTo>
                    <a:lnTo>
                      <a:pt x="138" y="52"/>
                    </a:lnTo>
                    <a:lnTo>
                      <a:pt x="138" y="66"/>
                    </a:lnTo>
                    <a:close/>
                    <a:moveTo>
                      <a:pt x="138" y="31"/>
                    </a:moveTo>
                    <a:lnTo>
                      <a:pt x="120" y="31"/>
                    </a:lnTo>
                    <a:lnTo>
                      <a:pt x="120" y="17"/>
                    </a:lnTo>
                    <a:lnTo>
                      <a:pt x="138" y="17"/>
                    </a:lnTo>
                    <a:lnTo>
                      <a:pt x="138" y="31"/>
                    </a:lnTo>
                    <a:close/>
                    <a:moveTo>
                      <a:pt x="181" y="296"/>
                    </a:moveTo>
                    <a:lnTo>
                      <a:pt x="146" y="296"/>
                    </a:lnTo>
                    <a:lnTo>
                      <a:pt x="146" y="267"/>
                    </a:lnTo>
                    <a:lnTo>
                      <a:pt x="181" y="267"/>
                    </a:lnTo>
                    <a:lnTo>
                      <a:pt x="181" y="296"/>
                    </a:lnTo>
                    <a:close/>
                    <a:moveTo>
                      <a:pt x="181" y="261"/>
                    </a:moveTo>
                    <a:lnTo>
                      <a:pt x="146" y="261"/>
                    </a:lnTo>
                    <a:lnTo>
                      <a:pt x="146" y="230"/>
                    </a:lnTo>
                    <a:lnTo>
                      <a:pt x="181" y="230"/>
                    </a:lnTo>
                    <a:lnTo>
                      <a:pt x="181" y="261"/>
                    </a:lnTo>
                    <a:close/>
                    <a:moveTo>
                      <a:pt x="181" y="224"/>
                    </a:moveTo>
                    <a:lnTo>
                      <a:pt x="146" y="224"/>
                    </a:lnTo>
                    <a:lnTo>
                      <a:pt x="146" y="195"/>
                    </a:lnTo>
                    <a:lnTo>
                      <a:pt x="181" y="195"/>
                    </a:lnTo>
                    <a:lnTo>
                      <a:pt x="181" y="224"/>
                    </a:lnTo>
                    <a:close/>
                    <a:moveTo>
                      <a:pt x="181" y="190"/>
                    </a:moveTo>
                    <a:lnTo>
                      <a:pt x="146" y="190"/>
                    </a:lnTo>
                    <a:lnTo>
                      <a:pt x="146" y="161"/>
                    </a:lnTo>
                    <a:lnTo>
                      <a:pt x="181" y="161"/>
                    </a:lnTo>
                    <a:lnTo>
                      <a:pt x="181" y="190"/>
                    </a:lnTo>
                    <a:close/>
                    <a:moveTo>
                      <a:pt x="181" y="152"/>
                    </a:moveTo>
                    <a:lnTo>
                      <a:pt x="146" y="152"/>
                    </a:lnTo>
                    <a:lnTo>
                      <a:pt x="146" y="123"/>
                    </a:lnTo>
                    <a:lnTo>
                      <a:pt x="181" y="123"/>
                    </a:lnTo>
                    <a:lnTo>
                      <a:pt x="181" y="152"/>
                    </a:lnTo>
                    <a:close/>
                    <a:moveTo>
                      <a:pt x="181" y="118"/>
                    </a:moveTo>
                    <a:lnTo>
                      <a:pt x="146" y="118"/>
                    </a:lnTo>
                    <a:lnTo>
                      <a:pt x="146" y="89"/>
                    </a:lnTo>
                    <a:lnTo>
                      <a:pt x="181" y="89"/>
                    </a:lnTo>
                    <a:lnTo>
                      <a:pt x="181" y="118"/>
                    </a:lnTo>
                    <a:close/>
                    <a:moveTo>
                      <a:pt x="181" y="80"/>
                    </a:moveTo>
                    <a:lnTo>
                      <a:pt x="146" y="80"/>
                    </a:lnTo>
                    <a:lnTo>
                      <a:pt x="146" y="52"/>
                    </a:lnTo>
                    <a:lnTo>
                      <a:pt x="181" y="52"/>
                    </a:lnTo>
                    <a:lnTo>
                      <a:pt x="181" y="80"/>
                    </a:lnTo>
                    <a:close/>
                    <a:moveTo>
                      <a:pt x="181" y="46"/>
                    </a:moveTo>
                    <a:lnTo>
                      <a:pt x="146" y="46"/>
                    </a:lnTo>
                    <a:lnTo>
                      <a:pt x="146" y="17"/>
                    </a:lnTo>
                    <a:lnTo>
                      <a:pt x="181" y="17"/>
                    </a:lnTo>
                    <a:lnTo>
                      <a:pt x="181" y="4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281">
                <a:extLst>
                  <a:ext uri="{FF2B5EF4-FFF2-40B4-BE49-F238E27FC236}">
                    <a16:creationId xmlns:a16="http://schemas.microsoft.com/office/drawing/2014/main" id="{417CF288-9B2B-4C5D-83A9-5E51A8C306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16875" y="3300233"/>
                <a:ext cx="390313" cy="615161"/>
              </a:xfrm>
              <a:custGeom>
                <a:avLst/>
                <a:gdLst>
                  <a:gd name="T0" fmla="*/ 263525 w 232"/>
                  <a:gd name="T1" fmla="*/ 36512 h 425"/>
                  <a:gd name="T2" fmla="*/ 114300 w 232"/>
                  <a:gd name="T3" fmla="*/ 36512 h 425"/>
                  <a:gd name="T4" fmla="*/ 0 w 232"/>
                  <a:gd name="T5" fmla="*/ 655637 h 425"/>
                  <a:gd name="T6" fmla="*/ 368300 w 232"/>
                  <a:gd name="T7" fmla="*/ 655637 h 425"/>
                  <a:gd name="T8" fmla="*/ 173038 w 232"/>
                  <a:gd name="T9" fmla="*/ 68262 h 425"/>
                  <a:gd name="T10" fmla="*/ 114300 w 232"/>
                  <a:gd name="T11" fmla="*/ 68262 h 425"/>
                  <a:gd name="T12" fmla="*/ 173038 w 232"/>
                  <a:gd name="T13" fmla="*/ 177800 h 425"/>
                  <a:gd name="T14" fmla="*/ 114300 w 232"/>
                  <a:gd name="T15" fmla="*/ 190500 h 425"/>
                  <a:gd name="T16" fmla="*/ 114300 w 232"/>
                  <a:gd name="T17" fmla="*/ 241300 h 425"/>
                  <a:gd name="T18" fmla="*/ 173038 w 232"/>
                  <a:gd name="T19" fmla="*/ 250825 h 425"/>
                  <a:gd name="T20" fmla="*/ 114300 w 232"/>
                  <a:gd name="T21" fmla="*/ 250825 h 425"/>
                  <a:gd name="T22" fmla="*/ 173038 w 232"/>
                  <a:gd name="T23" fmla="*/ 360362 h 425"/>
                  <a:gd name="T24" fmla="*/ 114300 w 232"/>
                  <a:gd name="T25" fmla="*/ 373062 h 425"/>
                  <a:gd name="T26" fmla="*/ 114300 w 232"/>
                  <a:gd name="T27" fmla="*/ 423862 h 425"/>
                  <a:gd name="T28" fmla="*/ 173038 w 232"/>
                  <a:gd name="T29" fmla="*/ 433387 h 425"/>
                  <a:gd name="T30" fmla="*/ 114300 w 232"/>
                  <a:gd name="T31" fmla="*/ 433387 h 425"/>
                  <a:gd name="T32" fmla="*/ 31750 w 232"/>
                  <a:gd name="T33" fmla="*/ 496887 h 425"/>
                  <a:gd name="T34" fmla="*/ 90488 w 232"/>
                  <a:gd name="T35" fmla="*/ 482600 h 425"/>
                  <a:gd name="T36" fmla="*/ 90488 w 232"/>
                  <a:gd name="T37" fmla="*/ 433387 h 425"/>
                  <a:gd name="T38" fmla="*/ 31750 w 232"/>
                  <a:gd name="T39" fmla="*/ 423862 h 425"/>
                  <a:gd name="T40" fmla="*/ 90488 w 232"/>
                  <a:gd name="T41" fmla="*/ 423862 h 425"/>
                  <a:gd name="T42" fmla="*/ 31750 w 232"/>
                  <a:gd name="T43" fmla="*/ 314325 h 425"/>
                  <a:gd name="T44" fmla="*/ 90488 w 232"/>
                  <a:gd name="T45" fmla="*/ 300037 h 425"/>
                  <a:gd name="T46" fmla="*/ 90488 w 232"/>
                  <a:gd name="T47" fmla="*/ 250825 h 425"/>
                  <a:gd name="T48" fmla="*/ 31750 w 232"/>
                  <a:gd name="T49" fmla="*/ 241300 h 425"/>
                  <a:gd name="T50" fmla="*/ 90488 w 232"/>
                  <a:gd name="T51" fmla="*/ 241300 h 425"/>
                  <a:gd name="T52" fmla="*/ 31750 w 232"/>
                  <a:gd name="T53" fmla="*/ 127000 h 425"/>
                  <a:gd name="T54" fmla="*/ 90488 w 232"/>
                  <a:gd name="T55" fmla="*/ 117475 h 425"/>
                  <a:gd name="T56" fmla="*/ 90488 w 232"/>
                  <a:gd name="T57" fmla="*/ 68262 h 425"/>
                  <a:gd name="T58" fmla="*/ 173038 w 232"/>
                  <a:gd name="T59" fmla="*/ 496887 h 425"/>
                  <a:gd name="T60" fmla="*/ 114300 w 232"/>
                  <a:gd name="T61" fmla="*/ 496887 h 425"/>
                  <a:gd name="T62" fmla="*/ 131763 w 232"/>
                  <a:gd name="T63" fmla="*/ 574675 h 425"/>
                  <a:gd name="T64" fmla="*/ 246063 w 232"/>
                  <a:gd name="T65" fmla="*/ 655637 h 425"/>
                  <a:gd name="T66" fmla="*/ 246063 w 232"/>
                  <a:gd name="T67" fmla="*/ 574675 h 425"/>
                  <a:gd name="T68" fmla="*/ 200025 w 232"/>
                  <a:gd name="T69" fmla="*/ 546100 h 425"/>
                  <a:gd name="T70" fmla="*/ 258763 w 232"/>
                  <a:gd name="T71" fmla="*/ 546100 h 425"/>
                  <a:gd name="T72" fmla="*/ 200025 w 232"/>
                  <a:gd name="T73" fmla="*/ 433387 h 425"/>
                  <a:gd name="T74" fmla="*/ 258763 w 232"/>
                  <a:gd name="T75" fmla="*/ 423862 h 425"/>
                  <a:gd name="T76" fmla="*/ 258763 w 232"/>
                  <a:gd name="T77" fmla="*/ 373062 h 425"/>
                  <a:gd name="T78" fmla="*/ 200025 w 232"/>
                  <a:gd name="T79" fmla="*/ 360362 h 425"/>
                  <a:gd name="T80" fmla="*/ 258763 w 232"/>
                  <a:gd name="T81" fmla="*/ 360362 h 425"/>
                  <a:gd name="T82" fmla="*/ 200025 w 232"/>
                  <a:gd name="T83" fmla="*/ 250825 h 425"/>
                  <a:gd name="T84" fmla="*/ 258763 w 232"/>
                  <a:gd name="T85" fmla="*/ 241300 h 425"/>
                  <a:gd name="T86" fmla="*/ 258763 w 232"/>
                  <a:gd name="T87" fmla="*/ 190500 h 425"/>
                  <a:gd name="T88" fmla="*/ 200025 w 232"/>
                  <a:gd name="T89" fmla="*/ 177800 h 425"/>
                  <a:gd name="T90" fmla="*/ 258763 w 232"/>
                  <a:gd name="T91" fmla="*/ 177800 h 425"/>
                  <a:gd name="T92" fmla="*/ 200025 w 232"/>
                  <a:gd name="T93" fmla="*/ 68262 h 425"/>
                  <a:gd name="T94" fmla="*/ 341313 w 232"/>
                  <a:gd name="T95" fmla="*/ 546100 h 425"/>
                  <a:gd name="T96" fmla="*/ 341313 w 232"/>
                  <a:gd name="T97" fmla="*/ 496887 h 425"/>
                  <a:gd name="T98" fmla="*/ 282575 w 232"/>
                  <a:gd name="T99" fmla="*/ 482600 h 425"/>
                  <a:gd name="T100" fmla="*/ 341313 w 232"/>
                  <a:gd name="T101" fmla="*/ 482600 h 425"/>
                  <a:gd name="T102" fmla="*/ 282575 w 232"/>
                  <a:gd name="T103" fmla="*/ 373062 h 425"/>
                  <a:gd name="T104" fmla="*/ 341313 w 232"/>
                  <a:gd name="T105" fmla="*/ 360362 h 425"/>
                  <a:gd name="T106" fmla="*/ 341313 w 232"/>
                  <a:gd name="T107" fmla="*/ 314325 h 425"/>
                  <a:gd name="T108" fmla="*/ 282575 w 232"/>
                  <a:gd name="T109" fmla="*/ 300037 h 425"/>
                  <a:gd name="T110" fmla="*/ 341313 w 232"/>
                  <a:gd name="T111" fmla="*/ 300037 h 425"/>
                  <a:gd name="T112" fmla="*/ 282575 w 232"/>
                  <a:gd name="T113" fmla="*/ 190500 h 425"/>
                  <a:gd name="T114" fmla="*/ 341313 w 232"/>
                  <a:gd name="T115" fmla="*/ 177800 h 425"/>
                  <a:gd name="T116" fmla="*/ 341313 w 232"/>
                  <a:gd name="T117" fmla="*/ 127000 h 425"/>
                  <a:gd name="T118" fmla="*/ 282575 w 232"/>
                  <a:gd name="T119" fmla="*/ 117475 h 425"/>
                  <a:gd name="T120" fmla="*/ 341313 w 232"/>
                  <a:gd name="T121" fmla="*/ 117475 h 42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2" h="425">
                    <a:moveTo>
                      <a:pt x="230" y="413"/>
                    </a:moveTo>
                    <a:lnTo>
                      <a:pt x="230" y="23"/>
                    </a:lnTo>
                    <a:lnTo>
                      <a:pt x="166" y="23"/>
                    </a:lnTo>
                    <a:lnTo>
                      <a:pt x="166" y="0"/>
                    </a:lnTo>
                    <a:lnTo>
                      <a:pt x="72" y="0"/>
                    </a:lnTo>
                    <a:lnTo>
                      <a:pt x="72" y="23"/>
                    </a:lnTo>
                    <a:lnTo>
                      <a:pt x="5" y="23"/>
                    </a:lnTo>
                    <a:lnTo>
                      <a:pt x="5" y="413"/>
                    </a:lnTo>
                    <a:lnTo>
                      <a:pt x="0" y="413"/>
                    </a:lnTo>
                    <a:lnTo>
                      <a:pt x="0" y="425"/>
                    </a:lnTo>
                    <a:lnTo>
                      <a:pt x="232" y="425"/>
                    </a:lnTo>
                    <a:lnTo>
                      <a:pt x="232" y="413"/>
                    </a:lnTo>
                    <a:lnTo>
                      <a:pt x="230" y="413"/>
                    </a:lnTo>
                    <a:close/>
                    <a:moveTo>
                      <a:pt x="72" y="43"/>
                    </a:moveTo>
                    <a:lnTo>
                      <a:pt x="109" y="43"/>
                    </a:lnTo>
                    <a:lnTo>
                      <a:pt x="109" y="74"/>
                    </a:lnTo>
                    <a:lnTo>
                      <a:pt x="72" y="74"/>
                    </a:lnTo>
                    <a:lnTo>
                      <a:pt x="72" y="43"/>
                    </a:lnTo>
                    <a:close/>
                    <a:moveTo>
                      <a:pt x="72" y="80"/>
                    </a:moveTo>
                    <a:lnTo>
                      <a:pt x="109" y="80"/>
                    </a:lnTo>
                    <a:lnTo>
                      <a:pt x="109" y="112"/>
                    </a:lnTo>
                    <a:lnTo>
                      <a:pt x="72" y="112"/>
                    </a:lnTo>
                    <a:lnTo>
                      <a:pt x="72" y="80"/>
                    </a:lnTo>
                    <a:close/>
                    <a:moveTo>
                      <a:pt x="72" y="120"/>
                    </a:moveTo>
                    <a:lnTo>
                      <a:pt x="109" y="120"/>
                    </a:lnTo>
                    <a:lnTo>
                      <a:pt x="109" y="152"/>
                    </a:lnTo>
                    <a:lnTo>
                      <a:pt x="72" y="152"/>
                    </a:lnTo>
                    <a:lnTo>
                      <a:pt x="72" y="120"/>
                    </a:lnTo>
                    <a:close/>
                    <a:moveTo>
                      <a:pt x="72" y="158"/>
                    </a:moveTo>
                    <a:lnTo>
                      <a:pt x="109" y="158"/>
                    </a:lnTo>
                    <a:lnTo>
                      <a:pt x="109" y="189"/>
                    </a:lnTo>
                    <a:lnTo>
                      <a:pt x="72" y="189"/>
                    </a:lnTo>
                    <a:lnTo>
                      <a:pt x="72" y="158"/>
                    </a:lnTo>
                    <a:close/>
                    <a:moveTo>
                      <a:pt x="72" y="198"/>
                    </a:moveTo>
                    <a:lnTo>
                      <a:pt x="109" y="198"/>
                    </a:lnTo>
                    <a:lnTo>
                      <a:pt x="109" y="227"/>
                    </a:lnTo>
                    <a:lnTo>
                      <a:pt x="72" y="227"/>
                    </a:lnTo>
                    <a:lnTo>
                      <a:pt x="72" y="198"/>
                    </a:lnTo>
                    <a:close/>
                    <a:moveTo>
                      <a:pt x="72" y="235"/>
                    </a:moveTo>
                    <a:lnTo>
                      <a:pt x="109" y="235"/>
                    </a:lnTo>
                    <a:lnTo>
                      <a:pt x="109" y="267"/>
                    </a:lnTo>
                    <a:lnTo>
                      <a:pt x="72" y="267"/>
                    </a:lnTo>
                    <a:lnTo>
                      <a:pt x="72" y="235"/>
                    </a:lnTo>
                    <a:close/>
                    <a:moveTo>
                      <a:pt x="72" y="273"/>
                    </a:moveTo>
                    <a:lnTo>
                      <a:pt x="109" y="273"/>
                    </a:lnTo>
                    <a:lnTo>
                      <a:pt x="109" y="304"/>
                    </a:lnTo>
                    <a:lnTo>
                      <a:pt x="72" y="304"/>
                    </a:lnTo>
                    <a:lnTo>
                      <a:pt x="72" y="273"/>
                    </a:lnTo>
                    <a:close/>
                    <a:moveTo>
                      <a:pt x="57" y="344"/>
                    </a:moveTo>
                    <a:lnTo>
                      <a:pt x="20" y="344"/>
                    </a:lnTo>
                    <a:lnTo>
                      <a:pt x="20" y="313"/>
                    </a:lnTo>
                    <a:lnTo>
                      <a:pt x="57" y="313"/>
                    </a:lnTo>
                    <a:lnTo>
                      <a:pt x="57" y="344"/>
                    </a:lnTo>
                    <a:close/>
                    <a:moveTo>
                      <a:pt x="57" y="304"/>
                    </a:moveTo>
                    <a:lnTo>
                      <a:pt x="20" y="304"/>
                    </a:lnTo>
                    <a:lnTo>
                      <a:pt x="20" y="273"/>
                    </a:lnTo>
                    <a:lnTo>
                      <a:pt x="57" y="273"/>
                    </a:lnTo>
                    <a:lnTo>
                      <a:pt x="57" y="304"/>
                    </a:lnTo>
                    <a:close/>
                    <a:moveTo>
                      <a:pt x="57" y="267"/>
                    </a:moveTo>
                    <a:lnTo>
                      <a:pt x="20" y="267"/>
                    </a:lnTo>
                    <a:lnTo>
                      <a:pt x="20" y="235"/>
                    </a:lnTo>
                    <a:lnTo>
                      <a:pt x="57" y="235"/>
                    </a:lnTo>
                    <a:lnTo>
                      <a:pt x="57" y="267"/>
                    </a:lnTo>
                    <a:close/>
                    <a:moveTo>
                      <a:pt x="57" y="227"/>
                    </a:moveTo>
                    <a:lnTo>
                      <a:pt x="20" y="227"/>
                    </a:lnTo>
                    <a:lnTo>
                      <a:pt x="20" y="198"/>
                    </a:lnTo>
                    <a:lnTo>
                      <a:pt x="57" y="198"/>
                    </a:lnTo>
                    <a:lnTo>
                      <a:pt x="57" y="227"/>
                    </a:lnTo>
                    <a:close/>
                    <a:moveTo>
                      <a:pt x="57" y="189"/>
                    </a:moveTo>
                    <a:lnTo>
                      <a:pt x="20" y="189"/>
                    </a:lnTo>
                    <a:lnTo>
                      <a:pt x="20" y="158"/>
                    </a:lnTo>
                    <a:lnTo>
                      <a:pt x="57" y="158"/>
                    </a:lnTo>
                    <a:lnTo>
                      <a:pt x="57" y="189"/>
                    </a:lnTo>
                    <a:close/>
                    <a:moveTo>
                      <a:pt x="57" y="152"/>
                    </a:moveTo>
                    <a:lnTo>
                      <a:pt x="20" y="152"/>
                    </a:lnTo>
                    <a:lnTo>
                      <a:pt x="20" y="120"/>
                    </a:lnTo>
                    <a:lnTo>
                      <a:pt x="57" y="120"/>
                    </a:lnTo>
                    <a:lnTo>
                      <a:pt x="57" y="152"/>
                    </a:lnTo>
                    <a:close/>
                    <a:moveTo>
                      <a:pt x="57" y="112"/>
                    </a:moveTo>
                    <a:lnTo>
                      <a:pt x="20" y="112"/>
                    </a:lnTo>
                    <a:lnTo>
                      <a:pt x="20" y="80"/>
                    </a:lnTo>
                    <a:lnTo>
                      <a:pt x="57" y="80"/>
                    </a:lnTo>
                    <a:lnTo>
                      <a:pt x="57" y="112"/>
                    </a:lnTo>
                    <a:close/>
                    <a:moveTo>
                      <a:pt x="57" y="74"/>
                    </a:moveTo>
                    <a:lnTo>
                      <a:pt x="20" y="74"/>
                    </a:lnTo>
                    <a:lnTo>
                      <a:pt x="20" y="43"/>
                    </a:lnTo>
                    <a:lnTo>
                      <a:pt x="57" y="43"/>
                    </a:lnTo>
                    <a:lnTo>
                      <a:pt x="57" y="74"/>
                    </a:lnTo>
                    <a:close/>
                    <a:moveTo>
                      <a:pt x="72" y="313"/>
                    </a:moveTo>
                    <a:lnTo>
                      <a:pt x="109" y="313"/>
                    </a:lnTo>
                    <a:lnTo>
                      <a:pt x="109" y="344"/>
                    </a:lnTo>
                    <a:lnTo>
                      <a:pt x="72" y="344"/>
                    </a:lnTo>
                    <a:lnTo>
                      <a:pt x="72" y="313"/>
                    </a:lnTo>
                    <a:close/>
                    <a:moveTo>
                      <a:pt x="115" y="413"/>
                    </a:moveTo>
                    <a:lnTo>
                      <a:pt x="83" y="413"/>
                    </a:lnTo>
                    <a:lnTo>
                      <a:pt x="83" y="362"/>
                    </a:lnTo>
                    <a:lnTo>
                      <a:pt x="115" y="362"/>
                    </a:lnTo>
                    <a:lnTo>
                      <a:pt x="115" y="413"/>
                    </a:lnTo>
                    <a:close/>
                    <a:moveTo>
                      <a:pt x="155" y="413"/>
                    </a:moveTo>
                    <a:lnTo>
                      <a:pt x="120" y="413"/>
                    </a:lnTo>
                    <a:lnTo>
                      <a:pt x="120" y="362"/>
                    </a:lnTo>
                    <a:lnTo>
                      <a:pt x="155" y="362"/>
                    </a:lnTo>
                    <a:lnTo>
                      <a:pt x="155" y="413"/>
                    </a:lnTo>
                    <a:close/>
                    <a:moveTo>
                      <a:pt x="163" y="344"/>
                    </a:moveTo>
                    <a:lnTo>
                      <a:pt x="126" y="344"/>
                    </a:lnTo>
                    <a:lnTo>
                      <a:pt x="126" y="313"/>
                    </a:lnTo>
                    <a:lnTo>
                      <a:pt x="163" y="313"/>
                    </a:lnTo>
                    <a:lnTo>
                      <a:pt x="163" y="344"/>
                    </a:lnTo>
                    <a:close/>
                    <a:moveTo>
                      <a:pt x="163" y="304"/>
                    </a:moveTo>
                    <a:lnTo>
                      <a:pt x="126" y="304"/>
                    </a:lnTo>
                    <a:lnTo>
                      <a:pt x="126" y="273"/>
                    </a:lnTo>
                    <a:lnTo>
                      <a:pt x="163" y="273"/>
                    </a:lnTo>
                    <a:lnTo>
                      <a:pt x="163" y="304"/>
                    </a:lnTo>
                    <a:close/>
                    <a:moveTo>
                      <a:pt x="163" y="267"/>
                    </a:moveTo>
                    <a:lnTo>
                      <a:pt x="126" y="267"/>
                    </a:lnTo>
                    <a:lnTo>
                      <a:pt x="126" y="235"/>
                    </a:lnTo>
                    <a:lnTo>
                      <a:pt x="163" y="235"/>
                    </a:lnTo>
                    <a:lnTo>
                      <a:pt x="163" y="267"/>
                    </a:lnTo>
                    <a:close/>
                    <a:moveTo>
                      <a:pt x="163" y="227"/>
                    </a:moveTo>
                    <a:lnTo>
                      <a:pt x="126" y="227"/>
                    </a:lnTo>
                    <a:lnTo>
                      <a:pt x="126" y="198"/>
                    </a:lnTo>
                    <a:lnTo>
                      <a:pt x="163" y="198"/>
                    </a:lnTo>
                    <a:lnTo>
                      <a:pt x="163" y="227"/>
                    </a:lnTo>
                    <a:close/>
                    <a:moveTo>
                      <a:pt x="163" y="189"/>
                    </a:moveTo>
                    <a:lnTo>
                      <a:pt x="126" y="189"/>
                    </a:lnTo>
                    <a:lnTo>
                      <a:pt x="126" y="158"/>
                    </a:lnTo>
                    <a:lnTo>
                      <a:pt x="163" y="158"/>
                    </a:lnTo>
                    <a:lnTo>
                      <a:pt x="163" y="189"/>
                    </a:lnTo>
                    <a:close/>
                    <a:moveTo>
                      <a:pt x="163" y="152"/>
                    </a:moveTo>
                    <a:lnTo>
                      <a:pt x="126" y="152"/>
                    </a:lnTo>
                    <a:lnTo>
                      <a:pt x="126" y="120"/>
                    </a:lnTo>
                    <a:lnTo>
                      <a:pt x="163" y="120"/>
                    </a:lnTo>
                    <a:lnTo>
                      <a:pt x="163" y="152"/>
                    </a:lnTo>
                    <a:close/>
                    <a:moveTo>
                      <a:pt x="163" y="112"/>
                    </a:moveTo>
                    <a:lnTo>
                      <a:pt x="126" y="112"/>
                    </a:lnTo>
                    <a:lnTo>
                      <a:pt x="126" y="80"/>
                    </a:lnTo>
                    <a:lnTo>
                      <a:pt x="163" y="80"/>
                    </a:lnTo>
                    <a:lnTo>
                      <a:pt x="163" y="112"/>
                    </a:lnTo>
                    <a:close/>
                    <a:moveTo>
                      <a:pt x="163" y="74"/>
                    </a:moveTo>
                    <a:lnTo>
                      <a:pt x="126" y="74"/>
                    </a:lnTo>
                    <a:lnTo>
                      <a:pt x="126" y="43"/>
                    </a:lnTo>
                    <a:lnTo>
                      <a:pt x="163" y="43"/>
                    </a:lnTo>
                    <a:lnTo>
                      <a:pt x="163" y="74"/>
                    </a:lnTo>
                    <a:close/>
                    <a:moveTo>
                      <a:pt x="215" y="344"/>
                    </a:moveTo>
                    <a:lnTo>
                      <a:pt x="178" y="344"/>
                    </a:lnTo>
                    <a:lnTo>
                      <a:pt x="178" y="313"/>
                    </a:lnTo>
                    <a:lnTo>
                      <a:pt x="215" y="313"/>
                    </a:lnTo>
                    <a:lnTo>
                      <a:pt x="215" y="344"/>
                    </a:lnTo>
                    <a:close/>
                    <a:moveTo>
                      <a:pt x="215" y="304"/>
                    </a:moveTo>
                    <a:lnTo>
                      <a:pt x="178" y="304"/>
                    </a:lnTo>
                    <a:lnTo>
                      <a:pt x="178" y="273"/>
                    </a:lnTo>
                    <a:lnTo>
                      <a:pt x="215" y="273"/>
                    </a:lnTo>
                    <a:lnTo>
                      <a:pt x="215" y="304"/>
                    </a:lnTo>
                    <a:close/>
                    <a:moveTo>
                      <a:pt x="215" y="267"/>
                    </a:moveTo>
                    <a:lnTo>
                      <a:pt x="178" y="267"/>
                    </a:lnTo>
                    <a:lnTo>
                      <a:pt x="178" y="235"/>
                    </a:lnTo>
                    <a:lnTo>
                      <a:pt x="215" y="235"/>
                    </a:lnTo>
                    <a:lnTo>
                      <a:pt x="215" y="267"/>
                    </a:lnTo>
                    <a:close/>
                    <a:moveTo>
                      <a:pt x="215" y="227"/>
                    </a:moveTo>
                    <a:lnTo>
                      <a:pt x="178" y="227"/>
                    </a:lnTo>
                    <a:lnTo>
                      <a:pt x="178" y="198"/>
                    </a:lnTo>
                    <a:lnTo>
                      <a:pt x="215" y="198"/>
                    </a:lnTo>
                    <a:lnTo>
                      <a:pt x="215" y="227"/>
                    </a:lnTo>
                    <a:close/>
                    <a:moveTo>
                      <a:pt x="215" y="189"/>
                    </a:moveTo>
                    <a:lnTo>
                      <a:pt x="178" y="189"/>
                    </a:lnTo>
                    <a:lnTo>
                      <a:pt x="178" y="158"/>
                    </a:lnTo>
                    <a:lnTo>
                      <a:pt x="215" y="158"/>
                    </a:lnTo>
                    <a:lnTo>
                      <a:pt x="215" y="189"/>
                    </a:lnTo>
                    <a:close/>
                    <a:moveTo>
                      <a:pt x="215" y="152"/>
                    </a:moveTo>
                    <a:lnTo>
                      <a:pt x="178" y="152"/>
                    </a:lnTo>
                    <a:lnTo>
                      <a:pt x="178" y="120"/>
                    </a:lnTo>
                    <a:lnTo>
                      <a:pt x="215" y="120"/>
                    </a:lnTo>
                    <a:lnTo>
                      <a:pt x="215" y="152"/>
                    </a:lnTo>
                    <a:close/>
                    <a:moveTo>
                      <a:pt x="215" y="112"/>
                    </a:moveTo>
                    <a:lnTo>
                      <a:pt x="178" y="112"/>
                    </a:lnTo>
                    <a:lnTo>
                      <a:pt x="178" y="80"/>
                    </a:lnTo>
                    <a:lnTo>
                      <a:pt x="215" y="80"/>
                    </a:lnTo>
                    <a:lnTo>
                      <a:pt x="215" y="112"/>
                    </a:lnTo>
                    <a:close/>
                    <a:moveTo>
                      <a:pt x="215" y="74"/>
                    </a:moveTo>
                    <a:lnTo>
                      <a:pt x="178" y="74"/>
                    </a:lnTo>
                    <a:lnTo>
                      <a:pt x="178" y="43"/>
                    </a:lnTo>
                    <a:lnTo>
                      <a:pt x="215" y="43"/>
                    </a:lnTo>
                    <a:lnTo>
                      <a:pt x="215" y="7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BE3C88-B995-44E3-B684-A759AC86A81E}"/>
                </a:ext>
              </a:extLst>
            </p:cNvPr>
            <p:cNvSpPr/>
            <p:nvPr/>
          </p:nvSpPr>
          <p:spPr>
            <a:xfrm>
              <a:off x="218905" y="5286635"/>
              <a:ext cx="3218671" cy="598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On-premise data sources and applications</a:t>
              </a:r>
              <a:endPara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3" name="Rounded Rectangle 51">
            <a:extLst>
              <a:ext uri="{FF2B5EF4-FFF2-40B4-BE49-F238E27FC236}">
                <a16:creationId xmlns:a16="http://schemas.microsoft.com/office/drawing/2014/main" id="{AD5DC75C-86C9-4637-A4CF-9D9C9682A5D5}"/>
              </a:ext>
            </a:extLst>
          </p:cNvPr>
          <p:cNvSpPr/>
          <p:nvPr/>
        </p:nvSpPr>
        <p:spPr>
          <a:xfrm>
            <a:off x="2066594" y="3765863"/>
            <a:ext cx="9396216" cy="271524"/>
          </a:xfrm>
          <a:prstGeom prst="roundRect">
            <a:avLst/>
          </a:prstGeom>
          <a:noFill/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Up-Down Arrow 52">
            <a:extLst>
              <a:ext uri="{FF2B5EF4-FFF2-40B4-BE49-F238E27FC236}">
                <a16:creationId xmlns:a16="http://schemas.microsoft.com/office/drawing/2014/main" id="{6A736CC5-B573-48A5-BA8A-883B0D4A2642}"/>
              </a:ext>
            </a:extLst>
          </p:cNvPr>
          <p:cNvSpPr/>
          <p:nvPr/>
        </p:nvSpPr>
        <p:spPr bwMode="gray">
          <a:xfrm>
            <a:off x="4823726" y="4525454"/>
            <a:ext cx="362549" cy="646399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DD3CB-746B-42E5-8419-2E66AF4FD83D}"/>
              </a:ext>
            </a:extLst>
          </p:cNvPr>
          <p:cNvSpPr txBox="1"/>
          <p:nvPr/>
        </p:nvSpPr>
        <p:spPr>
          <a:xfrm>
            <a:off x="544165" y="3150541"/>
            <a:ext cx="14308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Core Capabilities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57733-4C23-472D-833B-7D240D89EDB2}"/>
              </a:ext>
            </a:extLst>
          </p:cNvPr>
          <p:cNvSpPr txBox="1"/>
          <p:nvPr/>
        </p:nvSpPr>
        <p:spPr>
          <a:xfrm>
            <a:off x="572421" y="2259821"/>
            <a:ext cx="14539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Analytic Capabilities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56">
            <a:extLst>
              <a:ext uri="{FF2B5EF4-FFF2-40B4-BE49-F238E27FC236}">
                <a16:creationId xmlns:a16="http://schemas.microsoft.com/office/drawing/2014/main" id="{C4639A1D-2C1D-47FF-A3EB-1F8A213BE70C}"/>
              </a:ext>
            </a:extLst>
          </p:cNvPr>
          <p:cNvSpPr/>
          <p:nvPr/>
        </p:nvSpPr>
        <p:spPr>
          <a:xfrm>
            <a:off x="9819497" y="1517799"/>
            <a:ext cx="1726730" cy="27152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App Center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DB3044-4F97-4716-9982-D810651F0821}"/>
              </a:ext>
            </a:extLst>
          </p:cNvPr>
          <p:cNvSpPr txBox="1"/>
          <p:nvPr/>
        </p:nvSpPr>
        <p:spPr>
          <a:xfrm>
            <a:off x="556592" y="1607887"/>
            <a:ext cx="14539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Applications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4C2474-AE41-4317-889F-B6254EFAE09F}"/>
              </a:ext>
            </a:extLst>
          </p:cNvPr>
          <p:cNvSpPr/>
          <p:nvPr/>
        </p:nvSpPr>
        <p:spPr>
          <a:xfrm>
            <a:off x="2240383" y="3110344"/>
            <a:ext cx="1096644" cy="58562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connectivity</a:t>
            </a:r>
          </a:p>
        </p:txBody>
      </p:sp>
      <p:sp>
        <p:nvSpPr>
          <p:cNvPr id="30" name="Rounded Rectangle 59">
            <a:extLst>
              <a:ext uri="{FF2B5EF4-FFF2-40B4-BE49-F238E27FC236}">
                <a16:creationId xmlns:a16="http://schemas.microsoft.com/office/drawing/2014/main" id="{B79A86FC-E6AB-4AC7-BB21-5FC047EFF401}"/>
              </a:ext>
            </a:extLst>
          </p:cNvPr>
          <p:cNvSpPr/>
          <p:nvPr/>
        </p:nvSpPr>
        <p:spPr>
          <a:xfrm>
            <a:off x="2240382" y="3841675"/>
            <a:ext cx="9300724" cy="25346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48" tIns="60924" rIns="121848" bIns="60924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9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Cloud Platform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F092B0-B677-4CBE-8386-5607B33FFE7C}"/>
              </a:ext>
            </a:extLst>
          </p:cNvPr>
          <p:cNvSpPr/>
          <p:nvPr/>
        </p:nvSpPr>
        <p:spPr>
          <a:xfrm>
            <a:off x="3398436" y="3110344"/>
            <a:ext cx="1096644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Wrangling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AF5D47-DEEC-4198-A798-6D832E765AD0}"/>
              </a:ext>
            </a:extLst>
          </p:cNvPr>
          <p:cNvSpPr/>
          <p:nvPr/>
        </p:nvSpPr>
        <p:spPr>
          <a:xfrm>
            <a:off x="4556489" y="3110344"/>
            <a:ext cx="1096644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7B356D-A9B7-4B0D-B49C-7D5B02097C6E}"/>
              </a:ext>
            </a:extLst>
          </p:cNvPr>
          <p:cNvSpPr/>
          <p:nvPr/>
        </p:nvSpPr>
        <p:spPr>
          <a:xfrm>
            <a:off x="5714542" y="3110344"/>
            <a:ext cx="1186378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Administration Auditing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8CDBE8-781D-467E-8C22-37F6A4B7ABCD}"/>
              </a:ext>
            </a:extLst>
          </p:cNvPr>
          <p:cNvSpPr/>
          <p:nvPr/>
        </p:nvSpPr>
        <p:spPr>
          <a:xfrm>
            <a:off x="6962329" y="3110344"/>
            <a:ext cx="1096644" cy="581314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Visualizations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AD432-D3ED-4587-872A-2DD6670065B8}"/>
              </a:ext>
            </a:extLst>
          </p:cNvPr>
          <p:cNvSpPr/>
          <p:nvPr/>
        </p:nvSpPr>
        <p:spPr>
          <a:xfrm>
            <a:off x="8120382" y="3110344"/>
            <a:ext cx="1096644" cy="576961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Collaboration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90ABC0-07FC-4199-A061-CE3E76FFDAF7}"/>
              </a:ext>
            </a:extLst>
          </p:cNvPr>
          <p:cNvSpPr/>
          <p:nvPr/>
        </p:nvSpPr>
        <p:spPr>
          <a:xfrm>
            <a:off x="9278435" y="3110344"/>
            <a:ext cx="1096644" cy="572836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Mobile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D69412-197A-48B8-A68A-EBDEE2248D9F}"/>
              </a:ext>
            </a:extLst>
          </p:cNvPr>
          <p:cNvSpPr txBox="1"/>
          <p:nvPr/>
        </p:nvSpPr>
        <p:spPr>
          <a:xfrm>
            <a:off x="929115" y="3835614"/>
            <a:ext cx="10727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PaaS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9" name="Picture 8" descr="https://upload.wikimedia.org/wikipedia/commons/thumb/5/59/SAP_2011_logo.svg/1200px-SAP_2011_logo.svg.png">
            <a:extLst>
              <a:ext uri="{FF2B5EF4-FFF2-40B4-BE49-F238E27FC236}">
                <a16:creationId xmlns:a16="http://schemas.microsoft.com/office/drawing/2014/main" id="{483B15F4-29B9-4001-8A78-1D046A8FD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120" y="4173700"/>
            <a:ext cx="492818" cy="2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18A5D-0167-4ACF-A6CB-FE524CDB8DEA}"/>
              </a:ext>
            </a:extLst>
          </p:cNvPr>
          <p:cNvSpPr txBox="1"/>
          <p:nvPr/>
        </p:nvSpPr>
        <p:spPr>
          <a:xfrm>
            <a:off x="7744121" y="4191777"/>
            <a:ext cx="1532583" cy="215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Data Center</a:t>
            </a: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" name="Up-Down Arrow 52">
            <a:extLst>
              <a:ext uri="{FF2B5EF4-FFF2-40B4-BE49-F238E27FC236}">
                <a16:creationId xmlns:a16="http://schemas.microsoft.com/office/drawing/2014/main" id="{A15A5940-ACC0-4145-A9CA-6975EE0E6408}"/>
              </a:ext>
            </a:extLst>
          </p:cNvPr>
          <p:cNvSpPr/>
          <p:nvPr/>
        </p:nvSpPr>
        <p:spPr bwMode="gray">
          <a:xfrm>
            <a:off x="8315506" y="4519121"/>
            <a:ext cx="362549" cy="646399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02D90C-8B81-451D-9DF6-DAF2136DA833}"/>
              </a:ext>
            </a:extLst>
          </p:cNvPr>
          <p:cNvSpPr/>
          <p:nvPr/>
        </p:nvSpPr>
        <p:spPr>
          <a:xfrm>
            <a:off x="10436487" y="3110344"/>
            <a:ext cx="1096644" cy="572836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078A1E-B2D9-4997-9E1A-15EC1ADB5395}"/>
              </a:ext>
            </a:extLst>
          </p:cNvPr>
          <p:cNvSpPr txBox="1"/>
          <p:nvPr/>
        </p:nvSpPr>
        <p:spPr>
          <a:xfrm>
            <a:off x="4563700" y="4191665"/>
            <a:ext cx="2128765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Amazon Web Services</a:t>
            </a: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6F534-D8FA-42D0-969A-7F7E03619D73}"/>
              </a:ext>
            </a:extLst>
          </p:cNvPr>
          <p:cNvSpPr/>
          <p:nvPr/>
        </p:nvSpPr>
        <p:spPr bwMode="gray">
          <a:xfrm>
            <a:off x="7909567" y="1901343"/>
            <a:ext cx="1745001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Application Design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Scripting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Composites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UI theme &amp; stylesheet</a:t>
            </a:r>
          </a:p>
        </p:txBody>
      </p:sp>
    </p:spTree>
    <p:extLst>
      <p:ext uri="{BB962C8B-B14F-4D97-AF65-F5344CB8AC3E}">
        <p14:creationId xmlns:p14="http://schemas.microsoft.com/office/powerpoint/2010/main" val="300131864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032756-3046-4A50-93F7-5BFA36D2C142}"/>
              </a:ext>
            </a:extLst>
          </p:cNvPr>
          <p:cNvSpPr/>
          <p:nvPr/>
        </p:nvSpPr>
        <p:spPr>
          <a:xfrm>
            <a:off x="0" y="5763042"/>
            <a:ext cx="12192000" cy="4810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t>Accelerate your Enterprise Analytics projects with pre-built analytics from SAP and our Partners</a:t>
            </a:r>
            <a:endParaRPr kumimoji="0" lang="en-DE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B00C22-2BB0-4839-B12B-85BAF327401B}"/>
              </a:ext>
            </a:extLst>
          </p:cNvPr>
          <p:cNvSpPr/>
          <p:nvPr/>
        </p:nvSpPr>
        <p:spPr>
          <a:xfrm>
            <a:off x="0" y="1391478"/>
            <a:ext cx="12192000" cy="437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EMBEDDED STANDARD CONTENT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6814DC-E900-4C97-9E0B-07DC2283BA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663" y="1674765"/>
            <a:ext cx="1453898" cy="786908"/>
          </a:xfrm>
          <a:prstGeom prst="rect">
            <a:avLst/>
          </a:prstGeom>
        </p:spPr>
      </p:pic>
      <p:sp>
        <p:nvSpPr>
          <p:cNvPr id="36" name="Rectangle: Rounded Corners 43">
            <a:extLst>
              <a:ext uri="{FF2B5EF4-FFF2-40B4-BE49-F238E27FC236}">
                <a16:creationId xmlns:a16="http://schemas.microsoft.com/office/drawing/2014/main" id="{D77217ED-5254-4EF6-A116-6F5FE60BDFD6}"/>
              </a:ext>
            </a:extLst>
          </p:cNvPr>
          <p:cNvSpPr/>
          <p:nvPr/>
        </p:nvSpPr>
        <p:spPr bwMode="gray">
          <a:xfrm>
            <a:off x="613498" y="3998718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ctr"/>
          <a:lstStyle/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S/4HANA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C/4HANA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SFSF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Concur </a:t>
            </a: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Ariba</a:t>
            </a: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etc..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1B3134-08B9-4AB0-8373-3BF060FBC69D}"/>
              </a:ext>
            </a:extLst>
          </p:cNvPr>
          <p:cNvSpPr/>
          <p:nvPr/>
        </p:nvSpPr>
        <p:spPr>
          <a:xfrm>
            <a:off x="9388873" y="3780715"/>
            <a:ext cx="3627522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1" indent="0" defTabSz="5993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65 Packages</a:t>
            </a:r>
            <a:b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by Partners</a:t>
            </a:r>
          </a:p>
        </p:txBody>
      </p:sp>
      <p:pic>
        <p:nvPicPr>
          <p:cNvPr id="39" name="Picture 2" descr="https://www.sapanalytics.cloud/wp-content/themes/sap/images/home-hero.png">
            <a:extLst>
              <a:ext uri="{FF2B5EF4-FFF2-40B4-BE49-F238E27FC236}">
                <a16:creationId xmlns:a16="http://schemas.microsoft.com/office/drawing/2014/main" id="{6C397A9D-CE39-4D37-8912-036CCB7F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9479" y="1654864"/>
            <a:ext cx="6198404" cy="410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64C302-3F9C-46A0-8637-CDF394E107D3}"/>
              </a:ext>
            </a:extLst>
          </p:cNvPr>
          <p:cNvSpPr/>
          <p:nvPr/>
        </p:nvSpPr>
        <p:spPr>
          <a:xfrm>
            <a:off x="80126" y="3485326"/>
            <a:ext cx="2939203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1" indent="0" algn="r" defTabSz="5993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72 Packages</a:t>
            </a:r>
            <a:b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by SAP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41556F6-72DF-4498-8BCE-4521514BDA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1569" y="2584554"/>
            <a:ext cx="1449326" cy="7866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8496D7-8182-47BC-BABD-0BB7A600CBC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334" y="2584552"/>
            <a:ext cx="1437844" cy="774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0C0B5D-6967-4F78-8200-66169C8D9D6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5265" y="1674765"/>
            <a:ext cx="1464742" cy="7869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246AAE9-F890-4FB7-9E81-003E4D4D9D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2707" y="1674765"/>
            <a:ext cx="1415544" cy="7982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8DB34D-05FE-40AC-9820-DB45D943AC7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915" y="1680383"/>
            <a:ext cx="1464742" cy="7812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8" name="Rectangle: Rounded Corners 43">
            <a:extLst>
              <a:ext uri="{FF2B5EF4-FFF2-40B4-BE49-F238E27FC236}">
                <a16:creationId xmlns:a16="http://schemas.microsoft.com/office/drawing/2014/main" id="{C9D3ED2B-6BFC-4E25-962B-DBF518739F89}"/>
              </a:ext>
            </a:extLst>
          </p:cNvPr>
          <p:cNvSpPr/>
          <p:nvPr/>
        </p:nvSpPr>
        <p:spPr bwMode="gray">
          <a:xfrm>
            <a:off x="9388873" y="4216284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t"/>
          <a:lstStyle/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data sources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Non-SAP data sources</a:t>
            </a:r>
          </a:p>
        </p:txBody>
      </p:sp>
    </p:spTree>
    <p:extLst>
      <p:ext uri="{BB962C8B-B14F-4D97-AF65-F5344CB8AC3E}">
        <p14:creationId xmlns:p14="http://schemas.microsoft.com/office/powerpoint/2010/main" val="113494076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Advanced Compliance Reporting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Business 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ByDesign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 (Finance and Procurement)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Environment, Health and Safety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Field Service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Account Receivable – Invoice Payment Forecasting.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Contract Accounts (FI-CA)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– Live based on Semantic Tags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Consolidation for SAP S/4HC Cloud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Planning &amp; Analysis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 Operational Expense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Goods and Services Tax GST Analytics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 – Simplified Chinese Localization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Salary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Intelligent Asset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Integrated Financial Planning for SAP S/4HANA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Liquidity Planning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Marketing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Manufacturing S/4HC (BPE)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Procurement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Procurement for SAP S/4HC (BPE)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Product Cost Planning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and Portfolio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Budgeting &amp; Planning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Staff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Receivables Management for S/4HANA Cloud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Finance – Contract-based revenue recognition (CBRR)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Financial Products Subledger IFRS17 for S/4HANA 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(New)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Integrated Business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Intelligent Asset Management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Qualtrics  - Customer Satisfaction Score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Qualtrics  - Survey distribution and Analysis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 Supply Base Optimization 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Line of Business</a:t>
            </a:r>
          </a:p>
        </p:txBody>
      </p:sp>
    </p:spTree>
    <p:extLst>
      <p:ext uri="{BB962C8B-B14F-4D97-AF65-F5344CB8AC3E}">
        <p14:creationId xmlns:p14="http://schemas.microsoft.com/office/powerpoint/2010/main" val="99654877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SAP S/4HANA for Financial Products Subledger – Reporting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Cloud for SAP S/4HANA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Performance and Target Planning (CRM)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Cloud for SAP  S/4HANA Cloud 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Sales Planning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Service Cloud Analytics (CRM)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Solution Manager: Test Suite Analysis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Solution Manager IT Service Management Analytics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Sports One Analytics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Sports One Analytics (German)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Trade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Travel &amp; Expense – Concur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Treasury Management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Vendor Management System (Fieldglass)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Workforce Planning for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Line of Business</a:t>
            </a:r>
          </a:p>
        </p:txBody>
      </p:sp>
      <p:pic>
        <p:nvPicPr>
          <p:cNvPr id="50178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9876F9C4-28D5-45B2-B45F-E9E11DC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02341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282907" y="6442915"/>
            <a:ext cx="3132191" cy="4847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marR="0" lvl="5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+mn-cs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Agriculture Origination, Trading and Risk Management (New)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Banking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Chemicals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Consumer Products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Customer Profitability Analysis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Engineering, Construction, &amp; Operations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Health Care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High Tech (New)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Industry Innovation Kit – Leonardo Zero Waste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InsuranceMill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 Products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Mining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Oil &amp; Gas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Professional Services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Public Sector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Public Services: Higher Education and Research</a:t>
              </a:r>
            </a:p>
            <a:p>
              <a:pPr marL="285750" marR="0" lvl="5" indent="-285750" algn="l" defTabSz="1218987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Real Estate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Retail (Model Company Fashion for Vertical Business)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endParaRPr>
            </a:p>
            <a:p>
              <a:pPr marL="285750" marR="0" lvl="5" indent="-285750" algn="l" defTabSz="1218987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Retail (Model Company Core Retail)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Retail (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Omnichannel Article Availability and Sourcing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)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Rural Sourcing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Utilities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Industry</a:t>
            </a:r>
          </a:p>
        </p:txBody>
      </p:sp>
      <p:pic>
        <p:nvPicPr>
          <p:cNvPr id="21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FE925B1F-4792-4394-A8FB-6B6D2031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14327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282907" y="6442915"/>
            <a:ext cx="3132191" cy="4847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marR="0" lvl="5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+mn-cs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Banking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Chemicals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Planning &amp; Analysis S/4HC (BPE)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 Operational Expense Planning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High Tech 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Salary Planning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Integrated Financial Planning for SAP S/4HANA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Liquidity Planning for SAP S/4HANA Cloud (BPE)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Oil &amp; Gas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Product Cost Planning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Budgeting &amp; Planning S/4HC (BPE)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Staff Planning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Performance and Target Planning (CRM)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Planning for SAP S/4HANA Cloud (BPE)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Travel &amp; Expense (Budget Planning)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Workforce Planning for SAP S/4HC (BPE)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Packages that include Planning</a:t>
            </a:r>
          </a:p>
        </p:txBody>
      </p:sp>
      <p:pic>
        <p:nvPicPr>
          <p:cNvPr id="19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5B1E52C1-3619-4C80-8D08-F51D173AD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349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1EF639-1635-49A4-8BBF-26B87531966F}"/>
              </a:ext>
            </a:extLst>
          </p:cNvPr>
          <p:cNvSpPr/>
          <p:nvPr/>
        </p:nvSpPr>
        <p:spPr>
          <a:xfrm>
            <a:off x="1588" y="-827"/>
            <a:ext cx="4764506" cy="6858000"/>
          </a:xfrm>
          <a:prstGeom prst="rect">
            <a:avLst/>
          </a:prstGeom>
          <a:solidFill>
            <a:srgbClr val="25B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r>
              <a:rPr lang="en-US" dirty="0">
                <a:solidFill>
                  <a:srgbClr val="FFFFFF"/>
                </a:solidFill>
                <a:latin typeface="Arial" panose="020B0604020202020204"/>
              </a:rPr>
              <a:t>x</a:t>
            </a:r>
          </a:p>
        </p:txBody>
      </p:sp>
      <p:pic>
        <p:nvPicPr>
          <p:cNvPr id="8" name="Picture Placeholder 1">
            <a:extLst>
              <a:ext uri="{FF2B5EF4-FFF2-40B4-BE49-F238E27FC236}">
                <a16:creationId xmlns:a16="http://schemas.microsoft.com/office/drawing/2014/main" id="{B7AC49BF-9F60-424E-BF32-96F7CB8D853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0725" y="1333004"/>
            <a:ext cx="5014913" cy="4096544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11663AF-E941-4C05-BE10-4A59BEA3C0BF}"/>
              </a:ext>
            </a:extLst>
          </p:cNvPr>
          <p:cNvSpPr/>
          <p:nvPr/>
        </p:nvSpPr>
        <p:spPr>
          <a:xfrm flipH="1">
            <a:off x="-8351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63F5-160B-4EF1-A3DB-3A29E8266A1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21438" y="1314450"/>
            <a:ext cx="5770562" cy="4395788"/>
          </a:xfrm>
        </p:spPr>
        <p:txBody>
          <a:bodyPr>
            <a:noAutofit/>
          </a:bodyPr>
          <a:lstStyle/>
          <a:p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Analytics Cloud Product Roadmap</a:t>
            </a:r>
            <a:endParaRPr lang="en-US" sz="1800" dirty="0"/>
          </a:p>
          <a:p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Analytics Cloud Help Documentation</a:t>
            </a:r>
            <a:endParaRPr lang="en-US" sz="1800" dirty="0"/>
          </a:p>
          <a:p>
            <a:r>
              <a:rPr lang="en-US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Webinars</a:t>
            </a:r>
            <a:endParaRPr lang="en-US" sz="1800" dirty="0"/>
          </a:p>
          <a:p>
            <a:r>
              <a:rPr lang="en-US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Help Library</a:t>
            </a:r>
            <a:endParaRPr lang="en-US" sz="1800" dirty="0"/>
          </a:p>
          <a:p>
            <a:r>
              <a:rPr lang="en-US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learning videos</a:t>
            </a:r>
            <a:endParaRPr lang="en-US" sz="1800" dirty="0"/>
          </a:p>
          <a:p>
            <a:r>
              <a:rPr lang="en-US" sz="1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What’s new with SAP SAC</a:t>
            </a:r>
            <a:endParaRPr lang="en-US" sz="1800" dirty="0"/>
          </a:p>
          <a:p>
            <a:r>
              <a:rPr lang="en-US" sz="18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YouTube Playlist</a:t>
            </a:r>
            <a:endParaRPr lang="en-US" sz="1800" dirty="0"/>
          </a:p>
          <a:p>
            <a:r>
              <a:rPr lang="en-US" sz="18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Admin guide for Live connection</a:t>
            </a:r>
            <a:endParaRPr lang="en-US" sz="1800" dirty="0"/>
          </a:p>
          <a:p>
            <a:r>
              <a:rPr lang="en-US" sz="18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https://www.sapanalytics.cloud/plans/ </a:t>
            </a:r>
            <a:endParaRPr lang="en-US" sz="1800" dirty="0"/>
          </a:p>
          <a:p>
            <a:r>
              <a:rPr lang="en-US" sz="18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 for your SAP SAC Server</a:t>
            </a:r>
            <a:endParaRPr lang="en-US" sz="1800" dirty="0"/>
          </a:p>
          <a:p>
            <a:r>
              <a:rPr lang="en-US" sz="18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https://blogs.sap.com/2019/06/24/webinar-summary-sap-bi-roadmap-update-with-saps-patrick-sims/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332125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64">
            <a:extLst>
              <a:ext uri="{FF2B5EF4-FFF2-40B4-BE49-F238E27FC236}">
                <a16:creationId xmlns:a16="http://schemas.microsoft.com/office/drawing/2014/main" id="{B5D40F86-7738-47D6-96DE-92D7C7525102}"/>
              </a:ext>
            </a:extLst>
          </p:cNvPr>
          <p:cNvSpPr/>
          <p:nvPr/>
        </p:nvSpPr>
        <p:spPr>
          <a:xfrm>
            <a:off x="150502" y="1544803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64">
            <a:extLst>
              <a:ext uri="{FF2B5EF4-FFF2-40B4-BE49-F238E27FC236}">
                <a16:creationId xmlns:a16="http://schemas.microsoft.com/office/drawing/2014/main" id="{7C6DAF77-4E32-4EDA-9BF9-FC2786511BA4}"/>
              </a:ext>
            </a:extLst>
          </p:cNvPr>
          <p:cNvSpPr/>
          <p:nvPr/>
        </p:nvSpPr>
        <p:spPr>
          <a:xfrm>
            <a:off x="150502" y="3216336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64">
            <a:extLst>
              <a:ext uri="{FF2B5EF4-FFF2-40B4-BE49-F238E27FC236}">
                <a16:creationId xmlns:a16="http://schemas.microsoft.com/office/drawing/2014/main" id="{FA3A501C-AC4B-4A9B-95A1-6820C227EB8F}"/>
              </a:ext>
            </a:extLst>
          </p:cNvPr>
          <p:cNvSpPr/>
          <p:nvPr/>
        </p:nvSpPr>
        <p:spPr>
          <a:xfrm>
            <a:off x="150502" y="4907488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EE0A5-E132-4100-BF1B-239A8D2686EA}"/>
              </a:ext>
            </a:extLst>
          </p:cNvPr>
          <p:cNvGrpSpPr/>
          <p:nvPr/>
        </p:nvGrpSpPr>
        <p:grpSpPr>
          <a:xfrm>
            <a:off x="1125237" y="1259821"/>
            <a:ext cx="6505009" cy="4833476"/>
            <a:chOff x="1125237" y="1259821"/>
            <a:chExt cx="6505009" cy="3761184"/>
          </a:xfrm>
        </p:grpSpPr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A169BACC-BCEB-4277-87DD-D4D28BACF815}"/>
                </a:ext>
              </a:extLst>
            </p:cNvPr>
            <p:cNvSpPr/>
            <p:nvPr/>
          </p:nvSpPr>
          <p:spPr>
            <a:xfrm>
              <a:off x="1125237" y="1259821"/>
              <a:ext cx="6505009" cy="11295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One SAP A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nalytics Cloud Certification (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SAP Certified Application Associate - SAP Analytics Cloud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) was rolled out in December 2019.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This certification proves that the candidate has an overall understanding and technical skills to participate as a member of project team.</a:t>
              </a:r>
            </a:p>
          </p:txBody>
        </p:sp>
        <p:sp>
          <p:nvSpPr>
            <p:cNvPr id="20" name="Rounded Rectangle 5">
              <a:extLst>
                <a:ext uri="{FF2B5EF4-FFF2-40B4-BE49-F238E27FC236}">
                  <a16:creationId xmlns:a16="http://schemas.microsoft.com/office/drawing/2014/main" id="{B42F2A87-91C1-417E-A28E-9DD04E114D96}"/>
                </a:ext>
              </a:extLst>
            </p:cNvPr>
            <p:cNvSpPr/>
            <p:nvPr/>
          </p:nvSpPr>
          <p:spPr>
            <a:xfrm>
              <a:off x="1125237" y="2560498"/>
              <a:ext cx="6505009" cy="112955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5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Certification Hub Subscription : 500 € (EUR)  </a:t>
              </a:r>
            </a:p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5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CER006 - SAP Certification in the Cloud (6 attempts)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" name="Rounded Rectangle 6">
              <a:extLst>
                <a:ext uri="{FF2B5EF4-FFF2-40B4-BE49-F238E27FC236}">
                  <a16:creationId xmlns:a16="http://schemas.microsoft.com/office/drawing/2014/main" id="{6618AB90-6CB8-42AD-BAF5-1BCA03B0C9FB}"/>
                </a:ext>
              </a:extLst>
            </p:cNvPr>
            <p:cNvSpPr/>
            <p:nvPr/>
          </p:nvSpPr>
          <p:spPr>
            <a:xfrm>
              <a:off x="1125237" y="3891452"/>
              <a:ext cx="6505009" cy="11295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SAP ANALYTICS CLOUD CERTIFICATION – </a:t>
            </a:r>
            <a:r>
              <a:rPr lang="en-US" sz="2400" i="0" dirty="0">
                <a:effectLst/>
              </a:rPr>
              <a:t>C_SAC_2114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404AB-5E98-456E-9982-733DB538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66587" y="1236451"/>
            <a:ext cx="4095921" cy="523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ertificate, contract, degree, diploma, education icon">
            <a:extLst>
              <a:ext uri="{FF2B5EF4-FFF2-40B4-BE49-F238E27FC236}">
                <a16:creationId xmlns:a16="http://schemas.microsoft.com/office/drawing/2014/main" id="{B6AE55D3-09BB-4DCF-98C5-6E4229FB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1" y="1704875"/>
            <a:ext cx="561247" cy="5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ey bag - Free business icons">
            <a:extLst>
              <a:ext uri="{FF2B5EF4-FFF2-40B4-BE49-F238E27FC236}">
                <a16:creationId xmlns:a16="http://schemas.microsoft.com/office/drawing/2014/main" id="{98A2799B-4BDF-4D88-AC18-0991AAB1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1" y="3434039"/>
            <a:ext cx="511281" cy="42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38241-1C56-4F6B-B2B0-0327B7C7232B}"/>
              </a:ext>
            </a:extLst>
          </p:cNvPr>
          <p:cNvSpPr/>
          <p:nvPr/>
        </p:nvSpPr>
        <p:spPr>
          <a:xfrm>
            <a:off x="1385633" y="4778780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https://www.anubhavtrainings.com/analytics-cloud-training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30F60-046D-4AF6-ACE3-215A4E6E27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5687" y="5164670"/>
            <a:ext cx="4446513" cy="876575"/>
          </a:xfrm>
          <a:prstGeom prst="rect">
            <a:avLst/>
          </a:prstGeom>
        </p:spPr>
      </p:pic>
      <p:pic>
        <p:nvPicPr>
          <p:cNvPr id="1032" name="Picture 8" descr="Download Map Google Icons Maps Computer Systems Navigation ICON ...">
            <a:extLst>
              <a:ext uri="{FF2B5EF4-FFF2-40B4-BE49-F238E27FC236}">
                <a16:creationId xmlns:a16="http://schemas.microsoft.com/office/drawing/2014/main" id="{AC7ADE62-F474-4C96-B54B-FD758B30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2" y="5028635"/>
            <a:ext cx="668366" cy="66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440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37" b="1237"/>
          <a:stretch/>
        </p:blipFill>
        <p:spPr>
          <a:xfrm>
            <a:off x="3978704" y="0"/>
            <a:ext cx="8213296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FBF5BE-EB29-0A45-93D9-360EDBB07ED9}"/>
              </a:ext>
            </a:extLst>
          </p:cNvPr>
          <p:cNvSpPr/>
          <p:nvPr/>
        </p:nvSpPr>
        <p:spPr>
          <a:xfrm flipH="1">
            <a:off x="4024507" y="0"/>
            <a:ext cx="8166551" cy="6858000"/>
          </a:xfrm>
          <a:custGeom>
            <a:avLst/>
            <a:gdLst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6143890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76386 w 16143890"/>
              <a:gd name="connsiteY2" fmla="*/ 13684469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44855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890" h="13716000">
                <a:moveTo>
                  <a:pt x="0" y="0"/>
                </a:moveTo>
                <a:lnTo>
                  <a:pt x="16143890" y="0"/>
                </a:lnTo>
                <a:lnTo>
                  <a:pt x="12044855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25B5C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28877C9-AFE0-2942-89C4-D35EB564C462}"/>
              </a:ext>
            </a:extLst>
          </p:cNvPr>
          <p:cNvSpPr/>
          <p:nvPr/>
        </p:nvSpPr>
        <p:spPr>
          <a:xfrm flipH="1">
            <a:off x="1588" y="2337971"/>
            <a:ext cx="8198069" cy="218205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617538" y="3044279"/>
            <a:ext cx="705381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3" name="Picture 2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6BEBDD21-2931-73B0-720E-B2042AADB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093" y="186611"/>
            <a:ext cx="830529" cy="8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51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37" b="1237"/>
          <a:stretch/>
        </p:blipFill>
        <p:spPr>
          <a:xfrm>
            <a:off x="3978704" y="0"/>
            <a:ext cx="8213296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FBF5BE-EB29-0A45-93D9-360EDBB07ED9}"/>
              </a:ext>
            </a:extLst>
          </p:cNvPr>
          <p:cNvSpPr/>
          <p:nvPr/>
        </p:nvSpPr>
        <p:spPr>
          <a:xfrm flipH="1">
            <a:off x="4024507" y="0"/>
            <a:ext cx="8166551" cy="6858000"/>
          </a:xfrm>
          <a:custGeom>
            <a:avLst/>
            <a:gdLst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6143890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76386 w 16143890"/>
              <a:gd name="connsiteY2" fmla="*/ 13684469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44855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890" h="13716000">
                <a:moveTo>
                  <a:pt x="0" y="0"/>
                </a:moveTo>
                <a:lnTo>
                  <a:pt x="16143890" y="0"/>
                </a:lnTo>
                <a:lnTo>
                  <a:pt x="12044855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25B5C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28877C9-AFE0-2942-89C4-D35EB564C462}"/>
              </a:ext>
            </a:extLst>
          </p:cNvPr>
          <p:cNvSpPr/>
          <p:nvPr/>
        </p:nvSpPr>
        <p:spPr>
          <a:xfrm flipH="1">
            <a:off x="1588" y="2337971"/>
            <a:ext cx="8198069" cy="218205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159026" y="3044279"/>
            <a:ext cx="751232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System Walkthrough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F1120-6BCE-44AF-BAB7-B78913FB60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62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DF8F68-A39F-47B7-8C28-F35521781FF3}"/>
              </a:ext>
            </a:extLst>
          </p:cNvPr>
          <p:cNvSpPr/>
          <p:nvPr/>
        </p:nvSpPr>
        <p:spPr>
          <a:xfrm>
            <a:off x="0" y="4864963"/>
            <a:ext cx="12192000" cy="9232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C3FD4-C230-4C39-8E0E-4764BDE1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EXAMPLE USE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43716-D472-4CC4-B44F-3A573383E65C}"/>
              </a:ext>
            </a:extLst>
          </p:cNvPr>
          <p:cNvSpPr txBox="1"/>
          <p:nvPr/>
        </p:nvSpPr>
        <p:spPr>
          <a:xfrm>
            <a:off x="700550" y="1363769"/>
            <a:ext cx="5103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are working as Sr. Healthcare officer at WHO. Your job is to understand the on-going pandemic and its infection spread across countries. We want to understand the country wise cases and spread curve on timeline.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Dataset is available here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1202" name="Picture 2" descr="SAP Analytics Cloud | SAP Analytics Cloud Services">
            <a:extLst>
              <a:ext uri="{FF2B5EF4-FFF2-40B4-BE49-F238E27FC236}">
                <a16:creationId xmlns:a16="http://schemas.microsoft.com/office/drawing/2014/main" id="{D64BBFCF-0F49-4B2D-83CB-C63DF8B4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10" y="1236700"/>
            <a:ext cx="6075391" cy="52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0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AE1226-47D7-3347-8CCD-776C6211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603326"/>
            <a:ext cx="10515600" cy="424732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914217"/>
            <a:r>
              <a:rPr lang="en-US" sz="2400" b="1" dirty="0"/>
              <a:t>FEEDBACK</a:t>
            </a:r>
          </a:p>
        </p:txBody>
      </p:sp>
      <p:pic>
        <p:nvPicPr>
          <p:cNvPr id="4" name="Picture 2" descr="Ahpra on Twitter: &quot;Time is running out to share your thoughts on ...">
            <a:extLst>
              <a:ext uri="{FF2B5EF4-FFF2-40B4-BE49-F238E27FC236}">
                <a16:creationId xmlns:a16="http://schemas.microsoft.com/office/drawing/2014/main" id="{9C7111F2-4498-8E4C-BCF8-C1291A340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7277" y="1136049"/>
            <a:ext cx="9561312" cy="4780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9924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30278" y="2339163"/>
            <a:ext cx="9161718" cy="4518837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" name="Picture Placeholder 9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38F7C19B-3A27-73A8-3000-2A596BC1BD2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29744" b="29744"/>
          <a:stretch>
            <a:fillRect/>
          </a:stretch>
        </p:blipFill>
        <p:spPr>
          <a:xfrm>
            <a:off x="0" y="0"/>
            <a:ext cx="12192000" cy="487838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-1"/>
            <a:ext cx="12188826" cy="48779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6" y="-10291"/>
            <a:ext cx="12187238" cy="4888227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660" y="5992677"/>
            <a:ext cx="3368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 us today!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80349" y="2925900"/>
            <a:ext cx="3230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5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build the workforce of the future.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995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880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30,000+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6601" y="311141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25000+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592" y="2279542"/>
            <a:ext cx="640226" cy="640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6417" y="2272463"/>
            <a:ext cx="672103" cy="67210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685" y="691519"/>
            <a:ext cx="657267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We’re committed to empower you to be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FutureReady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660" y="4998907"/>
            <a:ext cx="39015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FREE WEBINARS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741" y="2194371"/>
            <a:ext cx="852087" cy="85208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9296" y="3369105"/>
            <a:ext cx="5612646" cy="3381741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3739" y="5575313"/>
            <a:ext cx="2196807" cy="5474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400880" y="5490869"/>
            <a:ext cx="2196807" cy="5474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4221" y="5590861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Enroll Now!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5" name="Picture 14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A51FCAEA-F56C-E679-831E-F7572F36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869" y="489627"/>
            <a:ext cx="185944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714519" y="528451"/>
            <a:ext cx="4508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17">
              <a:defRPr sz="2200" b="1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rPr>
              <a:t>LEARNING OBJECTIVES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1166CAA3-2442-394A-86E8-999EFA59E499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22B80F5-F023-F447-9455-D313B6CF2306}"/>
              </a:ext>
            </a:extLst>
          </p:cNvPr>
          <p:cNvSpPr/>
          <p:nvPr/>
        </p:nvSpPr>
        <p:spPr>
          <a:xfrm>
            <a:off x="7541449" y="4862147"/>
            <a:ext cx="4648964" cy="1237402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68B2C-5B3F-6E4E-BA63-D6A1223C430D}"/>
              </a:ext>
            </a:extLst>
          </p:cNvPr>
          <p:cNvSpPr txBox="1"/>
          <p:nvPr/>
        </p:nvSpPr>
        <p:spPr>
          <a:xfrm>
            <a:off x="714519" y="2001880"/>
            <a:ext cx="4097395" cy="413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Introduction to SAP Terminologies and Analytics Cloud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Difference between Cloud and OP systems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Cloud Offerings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Introduction to SAP Cloud Platform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Difference between HANA and S/4HANA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How ERP and BW are used today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What are all other SAP Solutions used in industry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What is SAP Analytics Cloud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History of SAC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SAC Strategy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---Break---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12316-2C09-E74C-86B3-6E57ECFDE683}"/>
              </a:ext>
            </a:extLst>
          </p:cNvPr>
          <p:cNvSpPr txBox="1"/>
          <p:nvPr/>
        </p:nvSpPr>
        <p:spPr>
          <a:xfrm>
            <a:off x="714519" y="1239775"/>
            <a:ext cx="409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At the end of this session, you will be able to: </a:t>
            </a:r>
          </a:p>
        </p:txBody>
      </p:sp>
      <p:pic>
        <p:nvPicPr>
          <p:cNvPr id="2050" name="Picture 2" descr="The Burning Mind Project | Whose Objective Is It Anyway?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3090" y="0"/>
            <a:ext cx="69673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5223090" y="0"/>
            <a:ext cx="6967323" cy="6858001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214409" y="6667500"/>
            <a:ext cx="4759730" cy="190500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Picture 1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DABAE5E5-EDA3-D366-F746-B75F2BD5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093" y="186611"/>
            <a:ext cx="830529" cy="8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6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714519" y="528451"/>
            <a:ext cx="4508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17">
              <a:defRPr sz="2200" b="1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rPr>
              <a:t>LEARNING OBJECTIVES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1166CAA3-2442-394A-86E8-999EFA59E499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22B80F5-F023-F447-9455-D313B6CF2306}"/>
              </a:ext>
            </a:extLst>
          </p:cNvPr>
          <p:cNvSpPr/>
          <p:nvPr/>
        </p:nvSpPr>
        <p:spPr>
          <a:xfrm>
            <a:off x="7541449" y="4862147"/>
            <a:ext cx="4648964" cy="1237402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68B2C-5B3F-6E4E-BA63-D6A1223C430D}"/>
              </a:ext>
            </a:extLst>
          </p:cNvPr>
          <p:cNvSpPr txBox="1"/>
          <p:nvPr/>
        </p:nvSpPr>
        <p:spPr>
          <a:xfrm>
            <a:off x="714519" y="2149896"/>
            <a:ext cx="4097395" cy="223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768" marR="0" lvl="0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System Walk Through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SAC Architecture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Compare SAC with others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Embedded Content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References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System Walk over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Guidance on SAC Certification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Create a simple dashboard on Covid-19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12316-2C09-E74C-86B3-6E57ECFDE683}"/>
              </a:ext>
            </a:extLst>
          </p:cNvPr>
          <p:cNvSpPr txBox="1"/>
          <p:nvPr/>
        </p:nvSpPr>
        <p:spPr>
          <a:xfrm>
            <a:off x="714519" y="1387791"/>
            <a:ext cx="409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At the end of this session, you will be able to: </a:t>
            </a:r>
          </a:p>
        </p:txBody>
      </p:sp>
      <p:pic>
        <p:nvPicPr>
          <p:cNvPr id="2050" name="Picture 2" descr="The Burning Mind Project | Whose Objective Is It Anyway?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3090" y="0"/>
            <a:ext cx="69673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5223090" y="0"/>
            <a:ext cx="6967323" cy="6858001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214409" y="6667500"/>
            <a:ext cx="4759730" cy="190500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Picture 1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0C39B9DC-E32E-CCC3-50C5-4BA7270CF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093" y="186611"/>
            <a:ext cx="830529" cy="8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E0D26473-D4FA-4625-BE28-D553265420C1}"/>
              </a:ext>
            </a:extLst>
          </p:cNvPr>
          <p:cNvSpPr/>
          <p:nvPr/>
        </p:nvSpPr>
        <p:spPr>
          <a:xfrm>
            <a:off x="6795163" y="4730881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Scalability is difficult to achieve</a:t>
            </a:r>
          </a:p>
        </p:txBody>
      </p:sp>
      <p:sp>
        <p:nvSpPr>
          <p:cNvPr id="10" name="Rounded Rectangle 33">
            <a:extLst>
              <a:ext uri="{FF2B5EF4-FFF2-40B4-BE49-F238E27FC236}">
                <a16:creationId xmlns:a16="http://schemas.microsoft.com/office/drawing/2014/main" id="{46605F07-2F24-48A9-9122-50319E8AE725}"/>
              </a:ext>
            </a:extLst>
          </p:cNvPr>
          <p:cNvSpPr/>
          <p:nvPr/>
        </p:nvSpPr>
        <p:spPr>
          <a:xfrm>
            <a:off x="954915" y="5632551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Install all OS and manage network</a:t>
            </a: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3B8B0BFD-F3B4-4557-A135-3DCBD67EE744}"/>
              </a:ext>
            </a:extLst>
          </p:cNvPr>
          <p:cNvSpPr/>
          <p:nvPr/>
        </p:nvSpPr>
        <p:spPr>
          <a:xfrm>
            <a:off x="954915" y="4725167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Hire people to manage that 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hape 64">
            <a:extLst>
              <a:ext uri="{FF2B5EF4-FFF2-40B4-BE49-F238E27FC236}">
                <a16:creationId xmlns:a16="http://schemas.microsoft.com/office/drawing/2014/main" id="{EF1DBBDD-9F6D-4134-9593-21FE32E6F947}"/>
              </a:ext>
            </a:extLst>
          </p:cNvPr>
          <p:cNvSpPr/>
          <p:nvPr/>
        </p:nvSpPr>
        <p:spPr>
          <a:xfrm>
            <a:off x="545637" y="4636092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4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64">
            <a:extLst>
              <a:ext uri="{FF2B5EF4-FFF2-40B4-BE49-F238E27FC236}">
                <a16:creationId xmlns:a16="http://schemas.microsoft.com/office/drawing/2014/main" id="{C484C470-B4E3-488C-B119-C0EC9C6BE429}"/>
              </a:ext>
            </a:extLst>
          </p:cNvPr>
          <p:cNvSpPr/>
          <p:nvPr/>
        </p:nvSpPr>
        <p:spPr>
          <a:xfrm>
            <a:off x="545636" y="5549190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5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B821D23-19EE-4093-81F6-0C9E5CA9B92E}"/>
              </a:ext>
            </a:extLst>
          </p:cNvPr>
          <p:cNvSpPr/>
          <p:nvPr/>
        </p:nvSpPr>
        <p:spPr>
          <a:xfrm>
            <a:off x="6795163" y="3853222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Initial investment is very high</a:t>
            </a:r>
          </a:p>
        </p:txBody>
      </p:sp>
      <p:sp>
        <p:nvSpPr>
          <p:cNvPr id="17" name="Rounded Rectangle 30">
            <a:extLst>
              <a:ext uri="{FF2B5EF4-FFF2-40B4-BE49-F238E27FC236}">
                <a16:creationId xmlns:a16="http://schemas.microsoft.com/office/drawing/2014/main" id="{EDED2A0F-38A9-4799-B49F-6308EE55E4C5}"/>
              </a:ext>
            </a:extLst>
          </p:cNvPr>
          <p:cNvSpPr/>
          <p:nvPr/>
        </p:nvSpPr>
        <p:spPr>
          <a:xfrm>
            <a:off x="6795163" y="2902635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Every upgrade and new patch needs to be applied</a:t>
            </a:r>
          </a:p>
        </p:txBody>
      </p:sp>
      <p:sp>
        <p:nvSpPr>
          <p:cNvPr id="18" name="Rounded Rectangle 31">
            <a:extLst>
              <a:ext uri="{FF2B5EF4-FFF2-40B4-BE49-F238E27FC236}">
                <a16:creationId xmlns:a16="http://schemas.microsoft.com/office/drawing/2014/main" id="{61198476-5BDD-4CD4-AC1D-1C52BEA12B8C}"/>
              </a:ext>
            </a:extLst>
          </p:cNvPr>
          <p:cNvSpPr/>
          <p:nvPr/>
        </p:nvSpPr>
        <p:spPr>
          <a:xfrm>
            <a:off x="6795163" y="2024976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Hire professionals to maintain system and get development done on top</a:t>
            </a: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A75AD3DA-CB32-46AE-8AE7-1087D58C898E}"/>
              </a:ext>
            </a:extLst>
          </p:cNvPr>
          <p:cNvSpPr/>
          <p:nvPr/>
        </p:nvSpPr>
        <p:spPr>
          <a:xfrm>
            <a:off x="954915" y="3847508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License to be bought by the vendor by paying lump-sum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F5B75FE1-F944-4AFF-A212-1CFC9330DC42}"/>
              </a:ext>
            </a:extLst>
          </p:cNvPr>
          <p:cNvSpPr/>
          <p:nvPr/>
        </p:nvSpPr>
        <p:spPr>
          <a:xfrm>
            <a:off x="954915" y="2896921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Networking to be setup</a:t>
            </a:r>
          </a:p>
        </p:txBody>
      </p:sp>
      <p:sp>
        <p:nvSpPr>
          <p:cNvPr id="21" name="Rounded Rectangle 24">
            <a:extLst>
              <a:ext uri="{FF2B5EF4-FFF2-40B4-BE49-F238E27FC236}">
                <a16:creationId xmlns:a16="http://schemas.microsoft.com/office/drawing/2014/main" id="{1E5FD75E-3BA4-43F4-9451-C654D3E20EB4}"/>
              </a:ext>
            </a:extLst>
          </p:cNvPr>
          <p:cNvSpPr/>
          <p:nvPr/>
        </p:nvSpPr>
        <p:spPr>
          <a:xfrm>
            <a:off x="954915" y="2019262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Hardware to be purchased</a:t>
            </a:r>
          </a:p>
        </p:txBody>
      </p:sp>
      <p:sp>
        <p:nvSpPr>
          <p:cNvPr id="22" name="Shape 64">
            <a:extLst>
              <a:ext uri="{FF2B5EF4-FFF2-40B4-BE49-F238E27FC236}">
                <a16:creationId xmlns:a16="http://schemas.microsoft.com/office/drawing/2014/main" id="{46632E88-BFE5-43DA-B577-519944A4397B}"/>
              </a:ext>
            </a:extLst>
          </p:cNvPr>
          <p:cNvSpPr/>
          <p:nvPr/>
        </p:nvSpPr>
        <p:spPr>
          <a:xfrm>
            <a:off x="545637" y="1896798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1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64">
            <a:extLst>
              <a:ext uri="{FF2B5EF4-FFF2-40B4-BE49-F238E27FC236}">
                <a16:creationId xmlns:a16="http://schemas.microsoft.com/office/drawing/2014/main" id="{94244B0A-5A89-4603-A971-24B0A1C922FD}"/>
              </a:ext>
            </a:extLst>
          </p:cNvPr>
          <p:cNvSpPr/>
          <p:nvPr/>
        </p:nvSpPr>
        <p:spPr>
          <a:xfrm>
            <a:off x="545638" y="2809896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2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64">
            <a:extLst>
              <a:ext uri="{FF2B5EF4-FFF2-40B4-BE49-F238E27FC236}">
                <a16:creationId xmlns:a16="http://schemas.microsoft.com/office/drawing/2014/main" id="{80D6AF64-B261-4ACF-B2CC-45F09C922820}"/>
              </a:ext>
            </a:extLst>
          </p:cNvPr>
          <p:cNvSpPr/>
          <p:nvPr/>
        </p:nvSpPr>
        <p:spPr>
          <a:xfrm>
            <a:off x="545637" y="3722994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3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5" name="Shape 64">
            <a:extLst>
              <a:ext uri="{FF2B5EF4-FFF2-40B4-BE49-F238E27FC236}">
                <a16:creationId xmlns:a16="http://schemas.microsoft.com/office/drawing/2014/main" id="{1F6D338A-FF1A-4298-8F28-5EC34528F765}"/>
              </a:ext>
            </a:extLst>
          </p:cNvPr>
          <p:cNvSpPr/>
          <p:nvPr/>
        </p:nvSpPr>
        <p:spPr>
          <a:xfrm>
            <a:off x="6336835" y="1896798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6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6" name="Shape 64">
            <a:extLst>
              <a:ext uri="{FF2B5EF4-FFF2-40B4-BE49-F238E27FC236}">
                <a16:creationId xmlns:a16="http://schemas.microsoft.com/office/drawing/2014/main" id="{B04CA9F0-0948-4BA1-8CBE-6B17C5A97602}"/>
              </a:ext>
            </a:extLst>
          </p:cNvPr>
          <p:cNvSpPr/>
          <p:nvPr/>
        </p:nvSpPr>
        <p:spPr>
          <a:xfrm>
            <a:off x="6336836" y="2809896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7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7" name="Shape 64">
            <a:extLst>
              <a:ext uri="{FF2B5EF4-FFF2-40B4-BE49-F238E27FC236}">
                <a16:creationId xmlns:a16="http://schemas.microsoft.com/office/drawing/2014/main" id="{9C27C5B0-DB58-434A-BD9D-A94323AF29D4}"/>
              </a:ext>
            </a:extLst>
          </p:cNvPr>
          <p:cNvSpPr/>
          <p:nvPr/>
        </p:nvSpPr>
        <p:spPr>
          <a:xfrm>
            <a:off x="6336835" y="3722994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8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8" name="Shape 64">
            <a:extLst>
              <a:ext uri="{FF2B5EF4-FFF2-40B4-BE49-F238E27FC236}">
                <a16:creationId xmlns:a16="http://schemas.microsoft.com/office/drawing/2014/main" id="{AE24E727-2912-4B9A-BE92-BD1D2FC97481}"/>
              </a:ext>
            </a:extLst>
          </p:cNvPr>
          <p:cNvSpPr/>
          <p:nvPr/>
        </p:nvSpPr>
        <p:spPr>
          <a:xfrm>
            <a:off x="6336835" y="4636092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9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ON-PREMISE AND CLOUD?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C8E1A-2A76-42CD-BA05-0AF47158FBD3}"/>
              </a:ext>
            </a:extLst>
          </p:cNvPr>
          <p:cNvSpPr/>
          <p:nvPr/>
        </p:nvSpPr>
        <p:spPr>
          <a:xfrm>
            <a:off x="0" y="1209040"/>
            <a:ext cx="12192000" cy="4673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An on-premise software requires following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489261-A795-4863-B8BC-B97B2FF66A47}"/>
              </a:ext>
            </a:extLst>
          </p:cNvPr>
          <p:cNvSpPr txBox="1"/>
          <p:nvPr/>
        </p:nvSpPr>
        <p:spPr>
          <a:xfrm>
            <a:off x="6689034" y="5465090"/>
            <a:ext cx="45271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e.g. outlook, SAP BW, SAP BO, SAP BPC, SAP ECC, SAP Business Suite, SAP S/4HANAOP (large </a:t>
            </a:r>
            <a:r>
              <a:rPr lang="en-US" sz="1800" dirty="0" err="1">
                <a:solidFill>
                  <a:schemeClr val="tx1"/>
                </a:solidFill>
              </a:rPr>
              <a:t>corp</a:t>
            </a:r>
            <a:r>
              <a:rPr lang="en-US" sz="1800" dirty="0">
                <a:solidFill>
                  <a:schemeClr val="tx1"/>
                </a:solidFill>
              </a:rPr>
              <a:t>) 8</a:t>
            </a:r>
          </a:p>
        </p:txBody>
      </p:sp>
    </p:spTree>
    <p:extLst>
      <p:ext uri="{BB962C8B-B14F-4D97-AF65-F5344CB8AC3E}">
        <p14:creationId xmlns:p14="http://schemas.microsoft.com/office/powerpoint/2010/main" val="11118833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ON-PREMISE AND CLOUD?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39A795-472B-4BDF-AF6B-6A804939C3E3}"/>
              </a:ext>
            </a:extLst>
          </p:cNvPr>
          <p:cNvGrpSpPr/>
          <p:nvPr/>
        </p:nvGrpSpPr>
        <p:grpSpPr>
          <a:xfrm>
            <a:off x="650853" y="1784799"/>
            <a:ext cx="10858659" cy="3999775"/>
            <a:chOff x="650853" y="1784799"/>
            <a:chExt cx="10858659" cy="3999775"/>
          </a:xfrm>
        </p:grpSpPr>
        <p:sp>
          <p:nvSpPr>
            <p:cNvPr id="4" name="Rounded Rectangle 26">
              <a:extLst>
                <a:ext uri="{FF2B5EF4-FFF2-40B4-BE49-F238E27FC236}">
                  <a16:creationId xmlns:a16="http://schemas.microsoft.com/office/drawing/2014/main" id="{99558371-166F-4B4F-9A2B-31DC86FADF9E}"/>
                </a:ext>
              </a:extLst>
            </p:cNvPr>
            <p:cNvSpPr/>
            <p:nvPr/>
          </p:nvSpPr>
          <p:spPr>
            <a:xfrm>
              <a:off x="1140847" y="4967839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Faster innovation (3 months)</a:t>
              </a:r>
            </a:p>
          </p:txBody>
        </p:sp>
        <p:sp>
          <p:nvSpPr>
            <p:cNvPr id="6" name="Shape 64">
              <a:extLst>
                <a:ext uri="{FF2B5EF4-FFF2-40B4-BE49-F238E27FC236}">
                  <a16:creationId xmlns:a16="http://schemas.microsoft.com/office/drawing/2014/main" id="{652435B3-CCA5-48D9-9A14-C0B86F234FF2}"/>
                </a:ext>
              </a:extLst>
            </p:cNvPr>
            <p:cNvSpPr/>
            <p:nvPr/>
          </p:nvSpPr>
          <p:spPr>
            <a:xfrm>
              <a:off x="650853" y="4867594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4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29">
              <a:extLst>
                <a:ext uri="{FF2B5EF4-FFF2-40B4-BE49-F238E27FC236}">
                  <a16:creationId xmlns:a16="http://schemas.microsoft.com/office/drawing/2014/main" id="{73A1CE02-0678-4192-A4AC-FCD0112BD41E}"/>
                </a:ext>
              </a:extLst>
            </p:cNvPr>
            <p:cNvSpPr/>
            <p:nvPr/>
          </p:nvSpPr>
          <p:spPr>
            <a:xfrm>
              <a:off x="6753460" y="3986554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Lower TCO, quality is service provider’s responsibility</a:t>
              </a:r>
            </a:p>
          </p:txBody>
        </p:sp>
        <p:sp>
          <p:nvSpPr>
            <p:cNvPr id="9" name="Rounded Rectangle 30">
              <a:extLst>
                <a:ext uri="{FF2B5EF4-FFF2-40B4-BE49-F238E27FC236}">
                  <a16:creationId xmlns:a16="http://schemas.microsoft.com/office/drawing/2014/main" id="{9DA5C5D1-63C0-49BF-A24C-1083F377FDDF}"/>
                </a:ext>
              </a:extLst>
            </p:cNvPr>
            <p:cNvSpPr/>
            <p:nvPr/>
          </p:nvSpPr>
          <p:spPr>
            <a:xfrm>
              <a:off x="6753460" y="2916766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Scalability is easier</a:t>
              </a:r>
            </a:p>
          </p:txBody>
        </p:sp>
        <p:sp>
          <p:nvSpPr>
            <p:cNvPr id="10" name="Rounded Rectangle 31">
              <a:extLst>
                <a:ext uri="{FF2B5EF4-FFF2-40B4-BE49-F238E27FC236}">
                  <a16:creationId xmlns:a16="http://schemas.microsoft.com/office/drawing/2014/main" id="{A88FC2CB-C47A-48F8-AD13-26F12B7012A6}"/>
                </a:ext>
              </a:extLst>
            </p:cNvPr>
            <p:cNvSpPr/>
            <p:nvPr/>
          </p:nvSpPr>
          <p:spPr>
            <a:xfrm>
              <a:off x="6753460" y="1929050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Pay per user or use – subscription (multi-services)</a:t>
              </a:r>
            </a:p>
          </p:txBody>
        </p:sp>
        <p:sp>
          <p:nvSpPr>
            <p:cNvPr id="12" name="Rounded Rectangle 27">
              <a:extLst>
                <a:ext uri="{FF2B5EF4-FFF2-40B4-BE49-F238E27FC236}">
                  <a16:creationId xmlns:a16="http://schemas.microsoft.com/office/drawing/2014/main" id="{607FDF5A-91A4-46B2-AA1B-A5CA53B12188}"/>
                </a:ext>
              </a:extLst>
            </p:cNvPr>
            <p:cNvSpPr/>
            <p:nvPr/>
          </p:nvSpPr>
          <p:spPr>
            <a:xfrm>
              <a:off x="1140847" y="3980124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Software upgrades are automatic hence its vendor responsibility to upgrade</a:t>
              </a:r>
            </a:p>
          </p:txBody>
        </p:sp>
        <p:sp>
          <p:nvSpPr>
            <p:cNvPr id="13" name="Rounded Rectangle 25">
              <a:extLst>
                <a:ext uri="{FF2B5EF4-FFF2-40B4-BE49-F238E27FC236}">
                  <a16:creationId xmlns:a16="http://schemas.microsoft.com/office/drawing/2014/main" id="{DC0F7F37-3C37-4880-BA6F-5D4258D5C18C}"/>
                </a:ext>
              </a:extLst>
            </p:cNvPr>
            <p:cNvSpPr/>
            <p:nvPr/>
          </p:nvSpPr>
          <p:spPr>
            <a:xfrm>
              <a:off x="1140847" y="2910335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No need to hire skill to manage the HW – NW, OS</a:t>
              </a:r>
            </a:p>
          </p:txBody>
        </p:sp>
        <p:sp>
          <p:nvSpPr>
            <p:cNvPr id="14" name="Rounded Rectangle 24">
              <a:extLst>
                <a:ext uri="{FF2B5EF4-FFF2-40B4-BE49-F238E27FC236}">
                  <a16:creationId xmlns:a16="http://schemas.microsoft.com/office/drawing/2014/main" id="{FCF3C455-F8F4-46FE-9BBE-5E3377E28DE1}"/>
                </a:ext>
              </a:extLst>
            </p:cNvPr>
            <p:cNvSpPr/>
            <p:nvPr/>
          </p:nvSpPr>
          <p:spPr>
            <a:xfrm>
              <a:off x="1140847" y="1922620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No upfront hardware investment, rather we can rent HW</a:t>
              </a:r>
            </a:p>
          </p:txBody>
        </p:sp>
        <p:sp>
          <p:nvSpPr>
            <p:cNvPr id="15" name="Shape 64">
              <a:extLst>
                <a:ext uri="{FF2B5EF4-FFF2-40B4-BE49-F238E27FC236}">
                  <a16:creationId xmlns:a16="http://schemas.microsoft.com/office/drawing/2014/main" id="{4942FFA6-8938-40CF-9D7A-E9FE12BC80B1}"/>
                </a:ext>
              </a:extLst>
            </p:cNvPr>
            <p:cNvSpPr/>
            <p:nvPr/>
          </p:nvSpPr>
          <p:spPr>
            <a:xfrm>
              <a:off x="650853" y="1784799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1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hape 64">
              <a:extLst>
                <a:ext uri="{FF2B5EF4-FFF2-40B4-BE49-F238E27FC236}">
                  <a16:creationId xmlns:a16="http://schemas.microsoft.com/office/drawing/2014/main" id="{07F3BDFE-09B8-4B93-AD1E-A78B24870BB3}"/>
                </a:ext>
              </a:extLst>
            </p:cNvPr>
            <p:cNvSpPr/>
            <p:nvPr/>
          </p:nvSpPr>
          <p:spPr>
            <a:xfrm>
              <a:off x="650854" y="2812397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2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Shape 64">
              <a:extLst>
                <a:ext uri="{FF2B5EF4-FFF2-40B4-BE49-F238E27FC236}">
                  <a16:creationId xmlns:a16="http://schemas.microsoft.com/office/drawing/2014/main" id="{3FFE8806-63A5-4F9C-93EC-6079F9F30877}"/>
                </a:ext>
              </a:extLst>
            </p:cNvPr>
            <p:cNvSpPr/>
            <p:nvPr/>
          </p:nvSpPr>
          <p:spPr>
            <a:xfrm>
              <a:off x="650853" y="3839996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3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Shape 64">
              <a:extLst>
                <a:ext uri="{FF2B5EF4-FFF2-40B4-BE49-F238E27FC236}">
                  <a16:creationId xmlns:a16="http://schemas.microsoft.com/office/drawing/2014/main" id="{E3122DFC-A838-46B6-90AB-EB55A1CA88B9}"/>
                </a:ext>
              </a:extLst>
            </p:cNvPr>
            <p:cNvSpPr/>
            <p:nvPr/>
          </p:nvSpPr>
          <p:spPr>
            <a:xfrm>
              <a:off x="6210698" y="1784799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5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Shape 64">
              <a:extLst>
                <a:ext uri="{FF2B5EF4-FFF2-40B4-BE49-F238E27FC236}">
                  <a16:creationId xmlns:a16="http://schemas.microsoft.com/office/drawing/2014/main" id="{4628E81B-7E37-4530-9384-9E1C44E93CCC}"/>
                </a:ext>
              </a:extLst>
            </p:cNvPr>
            <p:cNvSpPr/>
            <p:nvPr/>
          </p:nvSpPr>
          <p:spPr>
            <a:xfrm>
              <a:off x="6210701" y="2812397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6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Shape 64">
              <a:extLst>
                <a:ext uri="{FF2B5EF4-FFF2-40B4-BE49-F238E27FC236}">
                  <a16:creationId xmlns:a16="http://schemas.microsoft.com/office/drawing/2014/main" id="{92B12BE7-FE53-4E68-8E64-9AB89D0ECCEB}"/>
                </a:ext>
              </a:extLst>
            </p:cNvPr>
            <p:cNvSpPr/>
            <p:nvPr/>
          </p:nvSpPr>
          <p:spPr>
            <a:xfrm>
              <a:off x="6210698" y="3839996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7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29E0A34-0F13-43B1-8FE2-36F7EEE0F581}"/>
              </a:ext>
            </a:extLst>
          </p:cNvPr>
          <p:cNvSpPr txBox="1"/>
          <p:nvPr/>
        </p:nvSpPr>
        <p:spPr>
          <a:xfrm>
            <a:off x="709052" y="1231660"/>
            <a:ext cx="6684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Cloud 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DC008-6117-41BE-A5DC-F778114B7863}"/>
              </a:ext>
            </a:extLst>
          </p:cNvPr>
          <p:cNvSpPr txBox="1"/>
          <p:nvPr/>
        </p:nvSpPr>
        <p:spPr>
          <a:xfrm>
            <a:off x="6625204" y="5027004"/>
            <a:ext cx="4675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e.g. Gmail, Netflix, S/4HANA Cloud, SAP Analytics Cloud (SaaS) - SAC</a:t>
            </a:r>
          </a:p>
        </p:txBody>
      </p:sp>
    </p:spTree>
    <p:extLst>
      <p:ext uri="{BB962C8B-B14F-4D97-AF65-F5344CB8AC3E}">
        <p14:creationId xmlns:p14="http://schemas.microsoft.com/office/powerpoint/2010/main" val="7275874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8F909741-5D21-438A-99A6-C95E11106092}"/>
              </a:ext>
            </a:extLst>
          </p:cNvPr>
          <p:cNvSpPr/>
          <p:nvPr/>
        </p:nvSpPr>
        <p:spPr>
          <a:xfrm>
            <a:off x="1690011" y="2194440"/>
            <a:ext cx="2664076" cy="3978704"/>
          </a:xfrm>
          <a:prstGeom prst="roundRect">
            <a:avLst>
              <a:gd name="adj" fmla="val 86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908DE4-8A4F-4B7C-86F2-AE6EC5A39023}"/>
              </a:ext>
            </a:extLst>
          </p:cNvPr>
          <p:cNvSpPr/>
          <p:nvPr/>
        </p:nvSpPr>
        <p:spPr>
          <a:xfrm>
            <a:off x="1675526" y="3771229"/>
            <a:ext cx="2678561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SaaS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SAC, Gmail</a:t>
            </a: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076777D8-8FAB-4E1C-8731-326F8BFCD7F8}"/>
              </a:ext>
            </a:extLst>
          </p:cNvPr>
          <p:cNvSpPr/>
          <p:nvPr/>
        </p:nvSpPr>
        <p:spPr>
          <a:xfrm>
            <a:off x="4621205" y="2194440"/>
            <a:ext cx="2764180" cy="3978704"/>
          </a:xfrm>
          <a:prstGeom prst="roundRect">
            <a:avLst>
              <a:gd name="adj" fmla="val 861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EF3DC5E8-FAF0-4EE7-B2BC-FB3AFE3E765A}"/>
              </a:ext>
            </a:extLst>
          </p:cNvPr>
          <p:cNvSpPr/>
          <p:nvPr/>
        </p:nvSpPr>
        <p:spPr>
          <a:xfrm>
            <a:off x="7623536" y="2194440"/>
            <a:ext cx="2664076" cy="3978704"/>
          </a:xfrm>
          <a:prstGeom prst="roundRect">
            <a:avLst>
              <a:gd name="adj" fmla="val 86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AF0F9-B6EE-4D0A-A99C-8489E1C0B966}"/>
              </a:ext>
            </a:extLst>
          </p:cNvPr>
          <p:cNvSpPr/>
          <p:nvPr/>
        </p:nvSpPr>
        <p:spPr>
          <a:xfrm>
            <a:off x="4635659" y="3771229"/>
            <a:ext cx="2749726" cy="92333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PaaS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</a:rPr>
              <a:t>DB,Prog,FS,Conn,Tools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FF0B4C-D0CB-469A-8441-E01B754A5BBD}"/>
              </a:ext>
            </a:extLst>
          </p:cNvPr>
          <p:cNvSpPr/>
          <p:nvPr/>
        </p:nvSpPr>
        <p:spPr>
          <a:xfrm>
            <a:off x="7623536" y="3771229"/>
            <a:ext cx="2664076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IaaS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HW,OS,NW,Base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DOES CLOUD OFFERS?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53B67-6E89-44BC-BD0D-2D8D32D367AB}"/>
              </a:ext>
            </a:extLst>
          </p:cNvPr>
          <p:cNvSpPr txBox="1"/>
          <p:nvPr/>
        </p:nvSpPr>
        <p:spPr>
          <a:xfrm>
            <a:off x="8089727" y="4592645"/>
            <a:ext cx="1968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AWS, GWS, Alibaba, Azure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ocean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4FA-E428-4ED8-AEA4-84A69E638D71}"/>
              </a:ext>
            </a:extLst>
          </p:cNvPr>
          <p:cNvSpPr txBox="1"/>
          <p:nvPr/>
        </p:nvSpPr>
        <p:spPr>
          <a:xfrm>
            <a:off x="4949236" y="2660018"/>
            <a:ext cx="229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GCP, SCP 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Cloud Platform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2ADDB-E649-4BE8-AC12-691797CD7548}"/>
              </a:ext>
            </a:extLst>
          </p:cNvPr>
          <p:cNvSpPr txBox="1"/>
          <p:nvPr/>
        </p:nvSpPr>
        <p:spPr>
          <a:xfrm>
            <a:off x="1896568" y="4592645"/>
            <a:ext cx="2208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SAP, Uber, Ola, Oyo, Amazon.com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A18648-9D93-43F0-A1BD-7DB61079A95E}"/>
              </a:ext>
            </a:extLst>
          </p:cNvPr>
          <p:cNvSpPr/>
          <p:nvPr/>
        </p:nvSpPr>
        <p:spPr>
          <a:xfrm>
            <a:off x="0" y="1245377"/>
            <a:ext cx="12192000" cy="5484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Cloud Platform Data centers</a:t>
            </a:r>
          </a:p>
        </p:txBody>
      </p:sp>
      <p:pic>
        <p:nvPicPr>
          <p:cNvPr id="43010" name="Picture 2" descr="Cloud data ">
            <a:extLst>
              <a:ext uri="{FF2B5EF4-FFF2-40B4-BE49-F238E27FC236}">
                <a16:creationId xmlns:a16="http://schemas.microsoft.com/office/drawing/2014/main" id="{2406656B-0DDB-4A85-BEBC-3AA8042D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9" y="2545828"/>
            <a:ext cx="854319" cy="8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 descr="Cloud computing ">
            <a:extLst>
              <a:ext uri="{FF2B5EF4-FFF2-40B4-BE49-F238E27FC236}">
                <a16:creationId xmlns:a16="http://schemas.microsoft.com/office/drawing/2014/main" id="{947E4973-0320-4E40-896E-4E1AE5D8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339" y="2427081"/>
            <a:ext cx="1113327" cy="11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4" name="Picture 6" descr="Cloud ">
            <a:extLst>
              <a:ext uri="{FF2B5EF4-FFF2-40B4-BE49-F238E27FC236}">
                <a16:creationId xmlns:a16="http://schemas.microsoft.com/office/drawing/2014/main" id="{D750126D-260E-49AD-B236-CF9AF702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48" y="4928239"/>
            <a:ext cx="964707" cy="96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6769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BTP (Business Technology Platform)?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ADB35-F729-453C-86B6-3908BA60C3A5}"/>
              </a:ext>
            </a:extLst>
          </p:cNvPr>
          <p:cNvSpPr/>
          <p:nvPr/>
        </p:nvSpPr>
        <p:spPr>
          <a:xfrm>
            <a:off x="1588" y="3328988"/>
            <a:ext cx="12188825" cy="5572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E3E02D-8F29-4F08-BEF4-EBF7682839AE}"/>
              </a:ext>
            </a:extLst>
          </p:cNvPr>
          <p:cNvSpPr/>
          <p:nvPr/>
        </p:nvSpPr>
        <p:spPr>
          <a:xfrm>
            <a:off x="94312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0A0F5F-6FF4-4034-B926-F177A0CCB119}"/>
              </a:ext>
            </a:extLst>
          </p:cNvPr>
          <p:cNvSpPr/>
          <p:nvPr/>
        </p:nvSpPr>
        <p:spPr>
          <a:xfrm>
            <a:off x="293003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478F5E-CABE-445C-BC76-2A6A5E7EBD1D}"/>
              </a:ext>
            </a:extLst>
          </p:cNvPr>
          <p:cNvSpPr/>
          <p:nvPr/>
        </p:nvSpPr>
        <p:spPr>
          <a:xfrm>
            <a:off x="491695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F4DAE5-9951-4523-BC03-1212F7599BBC}"/>
              </a:ext>
            </a:extLst>
          </p:cNvPr>
          <p:cNvSpPr/>
          <p:nvPr/>
        </p:nvSpPr>
        <p:spPr>
          <a:xfrm>
            <a:off x="690386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2FBA7F-0C47-45AF-9DBB-E4AC84F1383C}"/>
              </a:ext>
            </a:extLst>
          </p:cNvPr>
          <p:cNvSpPr/>
          <p:nvPr/>
        </p:nvSpPr>
        <p:spPr>
          <a:xfrm>
            <a:off x="889078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BFD8EF-5B85-4BD8-8990-B0941DA1715C}"/>
              </a:ext>
            </a:extLst>
          </p:cNvPr>
          <p:cNvSpPr/>
          <p:nvPr/>
        </p:nvSpPr>
        <p:spPr>
          <a:xfrm>
            <a:off x="1087769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C69A5B-1471-4DCE-A391-BA972B5A9056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1201738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E7F062-1B5F-4B23-9938-C5829AA5ADDA}"/>
              </a:ext>
            </a:extLst>
          </p:cNvPr>
          <p:cNvCxnSpPr>
            <a:cxnSpLocks/>
          </p:cNvCxnSpPr>
          <p:nvPr/>
        </p:nvCxnSpPr>
        <p:spPr>
          <a:xfrm flipH="1">
            <a:off x="5175568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23F4AA-F134-46D7-A044-8D8C46973FA2}"/>
              </a:ext>
            </a:extLst>
          </p:cNvPr>
          <p:cNvCxnSpPr>
            <a:cxnSpLocks/>
          </p:cNvCxnSpPr>
          <p:nvPr/>
        </p:nvCxnSpPr>
        <p:spPr>
          <a:xfrm flipH="1">
            <a:off x="9194887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1206BB-668A-43FE-B62F-BCCAECC862B0}"/>
              </a:ext>
            </a:extLst>
          </p:cNvPr>
          <p:cNvCxnSpPr>
            <a:cxnSpLocks/>
          </p:cNvCxnSpPr>
          <p:nvPr/>
        </p:nvCxnSpPr>
        <p:spPr>
          <a:xfrm flipH="1">
            <a:off x="3221500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B6F148-AF6A-4CD8-B65C-B5322E6B1CF3}"/>
              </a:ext>
            </a:extLst>
          </p:cNvPr>
          <p:cNvCxnSpPr>
            <a:cxnSpLocks/>
          </p:cNvCxnSpPr>
          <p:nvPr/>
        </p:nvCxnSpPr>
        <p:spPr>
          <a:xfrm flipH="1">
            <a:off x="7173668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10083F-B5A2-4232-850D-2D669EDB9530}"/>
              </a:ext>
            </a:extLst>
          </p:cNvPr>
          <p:cNvCxnSpPr>
            <a:cxnSpLocks/>
          </p:cNvCxnSpPr>
          <p:nvPr/>
        </p:nvCxnSpPr>
        <p:spPr>
          <a:xfrm flipH="1">
            <a:off x="11125835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BB0510F-F40F-42A5-96F3-0D350668B37F}"/>
              </a:ext>
            </a:extLst>
          </p:cNvPr>
          <p:cNvSpPr/>
          <p:nvPr/>
        </p:nvSpPr>
        <p:spPr>
          <a:xfrm>
            <a:off x="207298" y="4629059"/>
            <a:ext cx="2924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Cloud platform is a Platform as a service for companies who like to build solutions on top of the cloud.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D3A398-9F86-445A-96C2-50848B4B2B73}"/>
              </a:ext>
            </a:extLst>
          </p:cNvPr>
          <p:cNvSpPr/>
          <p:nvPr/>
        </p:nvSpPr>
        <p:spPr>
          <a:xfrm>
            <a:off x="1156399" y="1182846"/>
            <a:ext cx="36134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If I am a startup software co. I can design, develop, test, host and deliver an complete software on SAP Cloud platform with available tools and services.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8784FA-21B7-4AFE-B0E4-2A01D9ECCFD8}"/>
              </a:ext>
            </a:extLst>
          </p:cNvPr>
          <p:cNvSpPr/>
          <p:nvPr/>
        </p:nvSpPr>
        <p:spPr>
          <a:xfrm>
            <a:off x="4103801" y="4630347"/>
            <a:ext cx="23646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Analytics cloud solution which is individual product of SAP is already built by SAP-on-SAP Cloud platform.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E658C23-7AEE-4BEB-8BC0-A1451FD34F2A}"/>
              </a:ext>
            </a:extLst>
          </p:cNvPr>
          <p:cNvSpPr txBox="1">
            <a:spLocks/>
          </p:cNvSpPr>
          <p:nvPr/>
        </p:nvSpPr>
        <p:spPr>
          <a:xfrm>
            <a:off x="4320924" y="6408739"/>
            <a:ext cx="3431006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BBAF9A4-3161-4E90-AEB3-9B72C55636E4}"/>
              </a:ext>
            </a:extLst>
          </p:cNvPr>
          <p:cNvSpPr txBox="1">
            <a:spLocks/>
          </p:cNvSpPr>
          <p:nvPr/>
        </p:nvSpPr>
        <p:spPr>
          <a:xfrm>
            <a:off x="10848056" y="6408739"/>
            <a:ext cx="1066800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E6F68F43-4567-4CB0-B00D-7267D614B448}" type="slidenum">
              <a:rPr lang="en-US" sz="16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/>
              <a:t>9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6CFB99-7471-482A-B01C-0DB6D6CF5EB2}"/>
              </a:ext>
            </a:extLst>
          </p:cNvPr>
          <p:cNvSpPr/>
          <p:nvPr/>
        </p:nvSpPr>
        <p:spPr>
          <a:xfrm>
            <a:off x="5456556" y="1182846"/>
            <a:ext cx="32119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https://help.sap.com/doc/aa1ccd10da6c4337aa737df2ead1855b/Cloud/en-US/3b642f68227b4b1398d2ce1a5351389a.html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750C0-0172-4E50-A249-EBB8CD07E6A3}"/>
              </a:ext>
            </a:extLst>
          </p:cNvPr>
          <p:cNvSpPr/>
          <p:nvPr/>
        </p:nvSpPr>
        <p:spPr>
          <a:xfrm>
            <a:off x="9338972" y="1736844"/>
            <a:ext cx="26880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AWS – what used as IaaS to get the SAC service on cloud.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45E9E-2EDD-4C38-9A79-91553BA209D2}"/>
              </a:ext>
            </a:extLst>
          </p:cNvPr>
          <p:cNvSpPr/>
          <p:nvPr/>
        </p:nvSpPr>
        <p:spPr>
          <a:xfrm>
            <a:off x="8244179" y="4655032"/>
            <a:ext cx="23646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Cloud platform user infrastructure provided by AWS, GCP, Azure and Alibaba.</a:t>
            </a:r>
          </a:p>
        </p:txBody>
      </p:sp>
    </p:spTree>
    <p:extLst>
      <p:ext uri="{BB962C8B-B14F-4D97-AF65-F5344CB8AC3E}">
        <p14:creationId xmlns:p14="http://schemas.microsoft.com/office/powerpoint/2010/main" val="99569225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IMARTI~1\LOCALS~1\Temp\articulate\presenter\imgtemp\XlKI4dSt_files\slide0001_image001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Imarticus_Elearnin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34855"/>
      </a:accent1>
      <a:accent2>
        <a:srgbClr val="F97700"/>
      </a:accent2>
      <a:accent3>
        <a:srgbClr val="4BC7A0"/>
      </a:accent3>
      <a:accent4>
        <a:srgbClr val="2AC6D1"/>
      </a:accent4>
      <a:accent5>
        <a:srgbClr val="5B9BD5"/>
      </a:accent5>
      <a:accent6>
        <a:srgbClr val="DD5148"/>
      </a:accent6>
      <a:hlink>
        <a:srgbClr val="333A45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12277</TotalTime>
  <Words>2371</Words>
  <Application>Microsoft Office PowerPoint</Application>
  <PresentationFormat>Widescreen</PresentationFormat>
  <Paragraphs>426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Arial</vt:lpstr>
      <vt:lpstr>Arial Regular</vt:lpstr>
      <vt:lpstr>BentonSans</vt:lpstr>
      <vt:lpstr>Calibri</vt:lpstr>
      <vt:lpstr>Calibri Light</vt:lpstr>
      <vt:lpstr>Cambria</vt:lpstr>
      <vt:lpstr>Courier New</vt:lpstr>
      <vt:lpstr>Lato</vt:lpstr>
      <vt:lpstr>Montserrat</vt:lpstr>
      <vt:lpstr>Roboto</vt:lpstr>
      <vt:lpstr>Wingdings</vt:lpstr>
      <vt:lpstr>6_Custom Design</vt:lpstr>
      <vt:lpstr>13_Custom Design</vt:lpstr>
      <vt:lpstr>21_Custom Design</vt:lpstr>
      <vt:lpstr>2_Office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ON-PREMISE AND CLOUD?</vt:lpstr>
      <vt:lpstr>WHAT IS ON-PREMISE AND CLOUD?</vt:lpstr>
      <vt:lpstr>WHAT DOES CLOUD OFFERS?</vt:lpstr>
      <vt:lpstr>WHAT IS SAP BTP (Business Technology Platform)?</vt:lpstr>
      <vt:lpstr>WHAT IS HANA AND S/4HANA?</vt:lpstr>
      <vt:lpstr>HOW DIFFERENT SOLUTIONS WORK?</vt:lpstr>
      <vt:lpstr>WHAT IS SAP BW, BOBJ &amp; BPC? </vt:lpstr>
      <vt:lpstr>WHAT IS SAP ANALYTICS CLOUD?</vt:lpstr>
      <vt:lpstr>HISTORY OF SAP SAC?</vt:lpstr>
      <vt:lpstr>SAC STRATEGY - PRINCIPLES OF CONVERGENCE</vt:lpstr>
      <vt:lpstr>IMPACT ON EXISTING SOLUTION – BI STRATEGY</vt:lpstr>
      <vt:lpstr>IMPACT ON EXISTING SOLUTION – PLANNING STRATEGY</vt:lpstr>
      <vt:lpstr>IMPACT ON EXISTING SOLUTION – PREDICTION</vt:lpstr>
      <vt:lpstr>WHY SAC IS IMPORTANT AS COMPARE TO OUTSIDE MARKET</vt:lpstr>
      <vt:lpstr>HOW SAC IS ADVANCED FROM ITS COMPETITOR</vt:lpstr>
      <vt:lpstr>HOW SAC IS ADVANCED FROM ITS COMPETITOR</vt:lpstr>
      <vt:lpstr>SAP SAC ARCHITECTURE</vt:lpstr>
      <vt:lpstr>EMBEDDED STANDARD CONTENT</vt:lpstr>
      <vt:lpstr>BUSINESS CONTENT DELIVERED BY SAP </vt:lpstr>
      <vt:lpstr>BUSINESS CONTENT DELIVERED BY SAP </vt:lpstr>
      <vt:lpstr>BUSINESS CONTENT DELIVERED BY SAP </vt:lpstr>
      <vt:lpstr>BUSINESS CONTENT DELIVERED BY SAP </vt:lpstr>
      <vt:lpstr>REFERENCES</vt:lpstr>
      <vt:lpstr>SAP ANALYTICS CLOUD CERTIFICATION – C_SAC_2114</vt:lpstr>
      <vt:lpstr>PowerPoint Presentation</vt:lpstr>
      <vt:lpstr>EXAMPLE USE CASE</vt:lpstr>
      <vt:lpstr>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Anubhav Oberoy</cp:lastModifiedBy>
  <cp:revision>757</cp:revision>
  <cp:lastPrinted>2020-10-05T05:14:58Z</cp:lastPrinted>
  <dcterms:created xsi:type="dcterms:W3CDTF">2020-10-05T04:35:02Z</dcterms:created>
  <dcterms:modified xsi:type="dcterms:W3CDTF">2023-05-23T03:21:49Z</dcterms:modified>
</cp:coreProperties>
</file>