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1"/>
  </p:notesMasterIdLst>
  <p:sldIdLst>
    <p:sldId id="256" r:id="rId3"/>
    <p:sldId id="463" r:id="rId4"/>
    <p:sldId id="434" r:id="rId5"/>
    <p:sldId id="362" r:id="rId6"/>
    <p:sldId id="436" r:id="rId7"/>
    <p:sldId id="435" r:id="rId8"/>
    <p:sldId id="437" r:id="rId9"/>
    <p:sldId id="438" r:id="rId10"/>
    <p:sldId id="478" r:id="rId11"/>
    <p:sldId id="477" r:id="rId12"/>
    <p:sldId id="439" r:id="rId13"/>
    <p:sldId id="440" r:id="rId14"/>
    <p:sldId id="476" r:id="rId15"/>
    <p:sldId id="441" r:id="rId16"/>
    <p:sldId id="442" r:id="rId17"/>
    <p:sldId id="462" r:id="rId18"/>
    <p:sldId id="399"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p:scale>
          <a:sx n="125" d="100"/>
          <a:sy n="125" d="100"/>
        </p:scale>
        <p:origin x="211"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pt>
  </dgm:ptLst>
  <dgm:cxnLst>
    <dgm:cxn modelId="{0AFB6B06-2297-44DA-A525-527722D14F89}" srcId="{D0E7F8F0-97FB-43C8-8B57-DE3BAA242C71}" destId="{704AD25E-91AF-42AB-B265-DBBF6613F908}" srcOrd="1" destOrd="0" parTransId="{72D305E2-55EA-4228-B049-849CC48A5F0B}" sibTransId="{7A214A54-026F-4AC6-A44B-A6155CCAFC90}"/>
    <dgm:cxn modelId="{2BC0E414-5F6E-4288-8AB7-8AC830B5BD46}" type="presOf" srcId="{ED8DE68F-8F2D-428C-AB78-1FD6141FB36A}" destId="{716225DA-1D36-448F-95A8-8A2ACE7877B1}" srcOrd="0"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87D4C224-7035-4627-9D09-C84BCBA3ED4E}" type="presOf" srcId="{704AD25E-91AF-42AB-B265-DBBF6613F908}" destId="{3E690535-B27F-4ACB-AB38-1FFCED036BFE}" srcOrd="1"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E208A95D-E925-424E-AEC6-1CA463591CFA}" type="presOf" srcId="{D0E7F8F0-97FB-43C8-8B57-DE3BAA242C71}" destId="{F45C7B62-58E8-4E77-86EB-03337B67B999}" srcOrd="0" destOrd="0" presId="urn:microsoft.com/office/officeart/2011/layout/CircleProcess"/>
    <dgm:cxn modelId="{9A7B1746-75C0-4A38-A034-AD8EE4BB1BD6}" type="presOf" srcId="{ED8DE68F-8F2D-428C-AB78-1FD6141FB36A}" destId="{D014A49F-EC94-4D9B-9F8B-631FF747139F}"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4F000573-BEF7-402B-BDB2-9FA8094D3405}" srcId="{D0E7F8F0-97FB-43C8-8B57-DE3BAA242C71}" destId="{ED8DE68F-8F2D-428C-AB78-1FD6141FB36A}" srcOrd="0" destOrd="0" parTransId="{2285DB4A-3FEB-4A87-B9F1-96C38ECBC31E}" sibTransId="{279AA24B-AA9B-4FE4-BFA3-548EC059C6C3}"/>
    <dgm:cxn modelId="{2ECE0D78-6056-4305-A840-44FBD6B950DB}" srcId="{D0E7F8F0-97FB-43C8-8B57-DE3BAA242C71}" destId="{09B4872C-7AD5-4669-BC91-8C25974291EE}" srcOrd="5" destOrd="0" parTransId="{11DDDA22-03AA-43AA-9C15-9FF9122F13C7}" sibTransId="{1B1EB949-F5F7-4065-BDAF-4D779C3C5504}"/>
    <dgm:cxn modelId="{40F84783-4592-40C7-A028-61C72584C3C5}" type="presOf" srcId="{704AD25E-91AF-42AB-B265-DBBF6613F908}" destId="{0BD7000D-6694-46E6-87C4-16AF4ED4E6A0}" srcOrd="0" destOrd="0" presId="urn:microsoft.com/office/officeart/2011/layout/CircleProcess"/>
    <dgm:cxn modelId="{8C370D97-48EE-4ED5-9BE0-A20E6850F128}" type="presOf" srcId="{3006592F-56C0-4AA0-B882-CE72229F9412}" destId="{43E5228D-CB9F-4B86-8119-6BCC81FB4EC3}"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91DBF3B9-9437-4719-AC61-6562583967C2}" srcId="{D0E7F8F0-97FB-43C8-8B57-DE3BAA242C71}" destId="{3006592F-56C0-4AA0-B882-CE72229F9412}" srcOrd="3" destOrd="0" parTransId="{D0C7F2AD-4D41-4D02-9655-250C1DF75C97}" sibTransId="{8D9D4B90-3CC8-483E-84B2-CC4B17726041}"/>
    <dgm:cxn modelId="{D6DF3CC4-7BE9-4E5B-B8A2-CF0D2590521A}" type="presOf" srcId="{09B4872C-7AD5-4669-BC91-8C25974291EE}" destId="{56A684AE-AEE9-48D8-B4D9-466E782D5495}" srcOrd="0" destOrd="0" presId="urn:microsoft.com/office/officeart/2011/layout/CircleProcess"/>
    <dgm:cxn modelId="{208BEFC4-997B-47A8-A7EC-85438D15E1D5}" type="presOf" srcId="{AAD4A0F0-59BB-4894-A424-B4C1FDF18974}" destId="{ABFC3E45-05F3-4DE0-A9D4-210B7122B4A8}"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30T03:39:07.688"/>
    </inkml:context>
    <inkml:brush xml:id="br0">
      <inkml:brushProperty name="width" value="0.05292" units="cm"/>
      <inkml:brushProperty name="height" value="0.05292" units="cm"/>
      <inkml:brushProperty name="color" value="#FF0000"/>
    </inkml:brush>
  </inkml:definitions>
  <inkml:trace contextRef="#ctx0" brushRef="#br0">3298 4533 0,'0'0'0,"53"0"31,0-17-15,194-19 15,-53 1-31,283 35 16,-213 0-1,18 0-15,459 0 31,-547 0-31,318 0 32,-389 0-17,-88 0 1,-17 0 0,0 0 15</inkml:trace>
  <inkml:trace contextRef="#ctx0" brushRef="#br0" timeOffset="2174.92">3422 5556 0,'0'-17'31,"88"17"-15,124 0-1,176 0 1,123 0-1,107 0 1,34 53 0,54 70 15,-547-123-31,158 0 16,-140 0-16,122 0 15,-157 0 16,-125 0-15,1 0 0</inkml:trace>
  <inkml:trace contextRef="#ctx0" brushRef="#br0" timeOffset="4123.1">3387 6491 0,'17'0'32,"36"0"-1,0 0-31,35 0 15,36 0 1,52 0-16,318 0 16,353 0-1,-1 0 1,-140 0 0,-106 0-1,-248 0 1,1 0 15,-247-18-15,-71 1-16,-17 17 15,35 0-15,-35 0 16</inkml:trace>
  <inkml:trace contextRef="#ctx0" brushRef="#br0" timeOffset="5896.04">3316 7638 0,'0'0'0,"71"-18"32,-18 18-17,-36-18 1,54 18-16,229 0 31,-89 0-31,195 0 16,158 0-1,142 0 1,141 0 0,-124 0-1,-547 0 1,-105 0-16,-71-17 31</inkml:trace>
  <inkml:trace contextRef="#ctx0" brushRef="#br0" timeOffset="62988.55">2946 9578 0,'0'0'0,"70"0"78,54 0-63,17 0 1,282 0 0,-70 0-1,-36 0 1,-193 0-16,123 0 15,-159 0 1,18 0 0,-88 18 15</inkml:trace>
  <inkml:trace contextRef="#ctx0" brushRef="#br0" timeOffset="74523.5">19068 9684 0,'70'-18'0,"36"0"16,-282 54-16,617-107 15,0 71 1,52 0 0,37 0-1,87 0 1,-405 0 15,-36 0-31,-17 0 16,-18 0 15,-53 0-15,-35 0-1,-18 0 1</inkml:trace>
  <inkml:trace contextRef="#ctx0" brushRef="#br0" timeOffset="77844.05">3140 10548 0,'17'0'94,"54"0"-79,-18 0-15,70 0 16,-17 0 0,176 0-1,71 0 1,123 0 0,106 0-1,-335 0 1,-158 0-1,-19 0 17,-35 0-32,18 0 31,18 0-15,-1 0-1</inkml:trace>
  <inkml:trace contextRef="#ctx0" brushRef="#br0" timeOffset="78853.99">7602 10566 0,'0'0'0,"53"0"0,35 17 31,106 1-15,18 17-1,141-35 1,0 0 0,-89 0-1,1 0 1,17 0 0,-211 0-1,105 0 1,-70 0 15,-71 0 63,-17 0-47,-1 0-32,1 0 1,0 0-16,35 0 16,-36 0-1,1 0 32</inkml:trace>
  <inkml:trace contextRef="#ctx0" brushRef="#br0" timeOffset="80376.42">13458 10566 0,'71'0'78,"264"35"-63,-141-17-15,18-18 16,52 17-16,1-17 16,317 0-1,-317 0 1,211 0 0,-194 0-1,-123 0 1,-141 0-1</inkml:trace>
  <inkml:trace contextRef="#ctx0" brushRef="#br0" timeOffset="82926.63">21802 10601 0,'0'0'0,"123"0"16,177 0-1,88 0 1,53 0-1,176 0 17,-387 0-32,87 0 31,54 0-15,-318 0-1,-1 0-15,-16 0 16,-19 0-1</inkml:trace>
  <inkml:trace contextRef="#ctx0" brushRef="#br0" timeOffset="86053.92">23495 9631 0,'0'0'0,"-123"0"32,52 0-17,18 0-15,0 0 16,-53 0 0,-35 0-1,-35 0 1,-1 0-1,19 0 1,34 17 0,71 19-1,-35 34 1,0-17 0,35 35 15,35-17-16,18-18-15,-17 35 16,-1 0 15,18-17-15,0 17 0,0-35-1,35 0 1,71-18-1,-35-17 1,52-1-16,54 1 16,-89-18-1,194 0 1,212 0 0,-106 0-1,-88 0 1,-18 0-1,71 0 17,35 0-17,0 0 1,159 0 0,-300 0-1,-159 0 1,53 0-1,141-35 1,-35-1 0,-35-16-1,-106 34 1,-18 0 0,-53 1 15,-17-1-31,-18-17 15,0 17-15,0-52 32,0 52-17,-71-70 1,-17 35 0,-406-53-1,318 53 1,-36 0-16,-176 18 15,18-36 1,-71 54 0,141 17-1,212 0 1,-71 0-16,71 0 16,-36 0-1,-123 0 1,18-36-1,-230 36 17,318 0-17,88 0 1,-53 0 0,36 0-1,-89 0 1,71 0-1,53 0 1,-1 0 0,19 0 15,-19 18-15</inkml:trace>
  <inkml:trace contextRef="#ctx0" brushRef="#br0" timeOffset="119428.94">24924 11695 0,'35'0'93,"459"0"-77,1058 0 15,-405 0-15,-177-53 15,-794 35-15,-158 0-1,-36 18 1,-17-17 0,17 17-1,1 0 1,-1 0 15,0 0-31</inkml:trace>
  <inkml:trace contextRef="#ctx0" brushRef="#br0" timeOffset="120567.59">29933 11765 0,'35'-18'63,"18"1"-48,18-1-15,229 1 32,247 17-17,-18 0 1,-194 0-1,-194-18 1,-176 18 62,-1 0-62</inkml:trace>
  <inkml:trace contextRef="#ctx0" brushRef="#br0" timeOffset="122171.94">4674 12594 0,'36'0'109,"-1"0"-77,0 0-32,159-17 15,53 17 1,-53 0 0,53 0-1,-53 0-15,53 0 16,-18 0-16,-35 0 15,53 0-15,159 0 16,35 0 0,-124 0-1,-17 0 1,-141 0 0,17 0-1,-52 0 1,-71 0-1,-35 0 1</inkml:trace>
  <inkml:trace contextRef="#ctx0" brushRef="#br0" timeOffset="125950.27">13194 12629 0,'18'0'78,"34"0"-78,37 0 16,52 0-16,-18 0 15,230 0 1,88 0-1,0 0 1,-88 0 0,-124 0-1,-70 0 1,-89 0 0,-52 0-1,17 0 1,1 0 171,352 71-155,-141-53-32,211-18 15,-193 0-15,158 0 16,-194 0-1,-176 0 17,-35 0 186,211 0-202,247 0 15,-299 0-31,70 0 32,-159 0-32,35 0 15,-105 0 48</inkml:trace>
  <inkml:trace contextRef="#ctx0" brushRef="#br0" timeOffset="126995.95">22542 12629 0,'18'0'0,"-36"0"0,107 0 16,-36 0 0,17 0 15,54 0-15,70 0-1,-18 0 1,36 0-1,88-17 1,-18-54 0,35 54-1,18-19 1,36 36 0,-89 0-1,-70-35 1,-177 17-1</inkml:trace>
  <inkml:trace contextRef="#ctx0" brushRef="#br0" timeOffset="127663.01">27975 12735 0,'18'0'32,"17"0"-32,53 0 31,89 0-15,-71 0-16,52 0 15,-17 0-15,106 0 16,53 0-1,-123 0 1,-107 0 0</inkml:trace>
  <inkml:trace contextRef="#ctx0" brushRef="#br0" timeOffset="128118.82">30639 12682 0,'35'0'47,"0"0"-32,36 0 1,52-17-1,18-1 1,53 18 0,-123-18-1,-36 18 1,-17-35 0</inkml:trace>
  <inkml:trace contextRef="#ctx0" brushRef="#br0" timeOffset="129727.71">2452 13705 0,'0'18'47,"141"17"-32,35-35 1,89 0-1,-106 0 1,-106 0 0,-36 0-16,71 0 31,-35 0-15,-35 0-1,0 0-15,34 18 16,-34-18-1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5.115"/>
    </inkml:context>
    <inkml:brush xml:id="br0">
      <inkml:brushProperty name="width" value="0.05" units="cm"/>
      <inkml:brushProperty name="height" value="0.05" units="cm"/>
    </inkml:brush>
  </inkml:definitions>
  <inkml:trace contextRef="#ctx0" brushRef="#br0">1 47 24575,'6'-5'0,"0"-1"0,1 1 0,-1 1 0,14-8 0,-16 10 0,-1 0 0,1 0 0,0 0 0,0 1 0,0 0 0,0 0 0,0 0 0,0 0 0,0 0 0,0 1 0,5 0 0,-8 0 0,1 1 0,-1-1 0,0 1 0,1 0 0,-1 0 0,0-1 0,0 1 0,1 0 0,-1 0 0,0 0 0,0 0 0,0 0 0,0 0 0,0 1 0,0-1 0,-1 0 0,1 0 0,0 1 0,-1-1 0,1 0 0,-1 1 0,1-1 0,-1 1 0,0-1 0,1 1 0,-1-1 0,0 3 0,1 49 0,-2-42 0,0 25 0,0 7 0,4 44 0,-2-75 0,0 0 0,1 0 0,1 0 0,0 0 0,1-1 0,0 0 0,1 1 0,9 15 0,-11-22 7,1-1-1,0 0 0,0 1 0,0-1 1,1-1-1,-1 1 0,1-1 1,0 0-1,0 0 0,0 0 1,0 0-1,1-1 0,-1 0 0,1 0 1,-1-1-1,1 1 0,0-1 1,5 0-1,-6 0-74,0-1 1,0 1-1,0-1 1,-1-1-1,1 1 1,0 0-1,0-1 1,-1 0-1,1 0 1,0-1-1,-1 1 1,1-1-1,-1 0 1,1 0-1,-1-1 1,0 1-1,0-1 1,0 0-1,-1 0 1,1 0-1,6-7 1,-2-2-6759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5.714"/>
    </inkml:context>
    <inkml:brush xml:id="br0">
      <inkml:brushProperty name="width" value="0.05" units="cm"/>
      <inkml:brushProperty name="height" value="0.05" units="cm"/>
    </inkml:brush>
  </inkml:definitions>
  <inkml:trace contextRef="#ctx0" brushRef="#br0">168 78 24575,'23'-4'0,"-14"-1"0,-9 5 0,1 0 0,-1-1 0,0 1 0,0 0 0,0 0 0,0 0 0,0-1 0,0 1 0,0 0 0,0 0 0,0 0 0,0-1 0,0 1 0,0 0 0,0 0 0,0 0 0,0-1 0,0 1 0,0 0 0,0 0 0,0-1 0,0 1 0,0 0 0,-1 0 0,1 0 0,0 0 0,0-1 0,0 1 0,0 0 0,0 0 0,0 0 0,-1 0 0,1-1 0,0 1 0,0 0 0,0 0 0,-1 0 0,1 0 0,0 0 0,-2-1 0,0 0 0,-1 0 0,1 0 0,0 1 0,0-1 0,0 1 0,-1 0 0,1 0 0,0-1 0,0 2 0,-1-1 0,1 0 0,0 0 0,0 1 0,-1-1 0,1 1 0,0-1 0,0 1 0,0 0 0,0 0 0,0 0 0,0 0 0,-2 2 0,-47 32 0,49-33 0,-7 5 0,0 1 0,0 0 0,1 1 0,1 0 0,-1 0 0,2 0 0,-1 1 0,1 0 0,-6 15 0,10-22 0,1 1 0,-1-1 0,1 1 0,0 0 0,0 0 0,1-1 0,-1 1 0,1 0 0,0 0 0,0 0 0,0 0 0,0-1 0,1 1 0,-1 0 0,1 0 0,0 0 0,0-1 0,1 1 0,-1-1 0,1 1 0,0-1 0,0 1 0,0-1 0,0 0 0,0 0 0,1 0 0,-1 0 0,1 0 0,0-1 0,0 1 0,5 3 0,1-1 0,0 0 0,0-1 0,1 1 0,-1-2 0,1 0 0,0 0 0,0 0 0,0-1 0,0-1 0,0 0 0,0 0 0,0-1 0,1 0 0,14-3 0,-5 0 0,-1 0 0,-1-2 0,1 0 0,-1-1 0,0-1 0,31-16 0,-40 18 0,-1-1 0,1 1 0,-1-1 0,0-1 0,-1 0 0,0 0 0,0 0 0,0-1 0,-1 0 0,0 0 0,7-14 0,-10 18 0,-1-1 0,-1 1 0,1-1 0,0 0 0,-1 0 0,0 1 0,-1-1 0,1 0 0,-1 0 0,0 0 0,0 0 0,0 0 0,0 0 0,-1 0 0,0 0 0,0 0 0,-1 1 0,1-1 0,-1 0 0,0 1 0,0-1 0,-1 1 0,1 0 0,-1-1 0,-4-4 0,0 2-54,0 0-1,-1 0 0,1 0 1,-1 1-1,-1 0 1,1 0-1,-1 1 0,0 1 1,-1-1-1,1 1 1,-1 1-1,1 0 0,-1 0 1,0 1-1,0 0 0,0 1 1,0 0-1,-1 0 1,1 1-1,0 1 0,0 0 1,0 0-1,0 1 1,-17 5-1,-1 4-6771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6.055"/>
    </inkml:context>
    <inkml:brush xml:id="br0">
      <inkml:brushProperty name="width" value="0.05" units="cm"/>
      <inkml:brushProperty name="height" value="0.05" units="cm"/>
    </inkml:brush>
  </inkml:definitions>
  <inkml:trace contextRef="#ctx0" brushRef="#br0">386 114 24575,'-1'-3'0,"1"0"0,-1 0 0,0 0 0,0 0 0,-1 0 0,1 0 0,0 0 0,-1 1 0,0-1 0,0 1 0,0-1 0,0 1 0,0-1 0,0 1 0,0 0 0,-1 0 0,1 0 0,-6-3 0,-51-26 0,45 25 0,-1 0 0,1 2 0,-1 0 0,0 1 0,-1 0 0,1 1 0,-28 0 0,36 2 0,1 0 0,-1 0 0,1 1 0,-1 0 0,1 0 0,0 0 0,-1 1 0,1 0 0,0 0 0,0 0 0,0 1 0,0 0 0,1 0 0,-1 1 0,1-1 0,0 1 0,0 1 0,0-1 0,1 1 0,-9 9 0,11-11 0,1 0 0,-1 0 0,1 0 0,-1 0 0,1 1 0,0-1 0,0 0 0,0 1 0,1-1 0,-1 0 0,1 1 0,0-1 0,0 1 0,0-1 0,1 1 0,-1-1 0,1 0 0,1 6 0,0-3 0,1-1 0,-1 1 0,1-1 0,1 0 0,-1 0 0,1 0 0,0 0 0,0 0 0,8 6 0,4 2 0,1 0 0,0-2 0,1 0 0,0-1 0,23 9 0,26 5 0,17 7 0,-76-28 0,0 1 0,-1 0 0,0 1 0,0-1 0,0 2 0,0-1 0,10 12 0,-16-16 0,1 0 0,-1 0 0,0 1 0,0-1 0,0 1 0,0-1 0,-1 1 0,1-1 0,0 1 0,0 0 0,-1-1 0,1 1 0,-1 0 0,0-1 0,1 1 0,-1 0 0,0 0 0,0-1 0,0 1 0,0 0 0,-1 0 0,1-1 0,0 1 0,-1 0 0,1 0 0,-1-1 0,1 1 0,-1 0 0,0-1 0,0 1 0,0-1 0,0 1 0,0-1 0,0 0 0,0 1 0,0-1 0,-1 0 0,1 0 0,0 0 0,-1 0 0,1 0 0,-1 0 0,-2 1 0,-5 4 0,0-2 0,-1 1 0,1-1 0,-1-1 0,0 0 0,-12 3 0,-20 0-682,-80 2-1,75-8-6143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6.385"/>
    </inkml:context>
    <inkml:brush xml:id="br0">
      <inkml:brushProperty name="width" value="0.05" units="cm"/>
      <inkml:brushProperty name="height" value="0.05" units="cm"/>
    </inkml:brush>
  </inkml:definitions>
  <inkml:trace contextRef="#ctx0" brushRef="#br0">0 13 24575,'5'-5'0,"6"-1"0,1 5 0,-1 7 0,-3 8 0,-3 5 0,-2 10 0,-1 14 0,-2 8 0,0 10 0,0 9 0,4 7 0,2 8 0,-1 5 0,0 5 0,-7 0 0,-7 4 0,-2-15-8191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3.721"/>
    </inkml:context>
    <inkml:brush xml:id="br0">
      <inkml:brushProperty name="width" value="0.05" units="cm"/>
      <inkml:brushProperty name="height" value="0.05" units="cm"/>
    </inkml:brush>
  </inkml:definitions>
  <inkml:trace contextRef="#ctx0" brushRef="#br0">105 119 24575,'-2'-4'0,"0"0"0,0-1 0,0 1 0,0 0 0,-1 0 0,0 1 0,0-1 0,0 0 0,0 1 0,0 0 0,-1-1 0,-6-3 0,10 7 0,0 0 0,-1 0 0,1 0 0,-1 0 0,1 0 0,-1 0 0,1 0 0,0 1 0,-1-1 0,1 0 0,-1 0 0,1 0 0,-1 0 0,1 1 0,0-1 0,-1 0 0,1 0 0,0 1 0,-1-1 0,1 0 0,0 1 0,-1-1 0,1 0 0,0 1 0,0-1 0,-1 0 0,1 1 0,0-1 0,0 1 0,0-1 0,0 0 0,0 1 0,-1-1 0,1 1 0,0-1 0,0 1 0,0-1 0,0 1 0,0-1 0,0 1 0,-2 24 0,1-24 0,-3 86 0,3-31 0,-15 89 0,7-105 0,4-18 0,0 0 0,2 0 0,0 1 0,1 31 0,2-54 0,0 1 0,0 0 0,0 0 0,0 0 0,0 0 0,0-1 0,0 1 0,0 0 0,0 0 0,1 0 0,-1-1 0,0 1 0,0 0 0,1 0 0,-1-1 0,1 1 0,-1 0 0,0-1 0,1 1 0,-1 0 0,1-1 0,0 1 0,-1 0 0,1-1 0,0 1 0,0-1 0,0 0 0,0-1 0,-1 1 0,1 0 0,0 0 0,0-1 0,0 1 0,-1-1 0,1 1 0,0-1 0,-1 1 0,1-1 0,0 1 0,-1-1 0,1 1 0,-1-1 0,1 0 0,-1 1 0,1-2 0,26-43 0,-26 43 0,85-198 0,21-37 0,-102 227 0,1 1 0,0 0 0,0 0 0,1 1 0,1-1 0,-1 2 0,17-14 0,-21 19 0,0 0 0,-1 0 0,1 0 0,0 1 0,0-1 0,0 1 0,0 0 0,0 0 0,0 0 0,0 0 0,0 1 0,0-1 0,0 1 0,1 0 0,-1 0 0,0 0 0,0 0 0,0 0 0,1 1 0,-1 0 0,0-1 0,0 1 0,0 0 0,0 0 0,0 1 0,0-1 0,-1 1 0,1-1 0,0 1 0,4 4 0,-1 0 0,0 1 0,0 0 0,0 1 0,-1-1 0,0 1 0,0 0 0,-1 0 0,0 1 0,-1-1 0,1 1 0,1 11 0,2 9 0,-1-1 0,2 38 0,-7 14 0,-1-54 0,2 36 0,-2-62 0,0 0 0,0 1 0,0-1 0,0 0 0,0 0 0,0 0 0,0 1 0,0-1 0,0 0 0,1 0 0,-1 0 0,0 1 0,0-1 0,0 0 0,0 0 0,0 0 0,0 1 0,0-1 0,0 0 0,1 0 0,-1 0 0,0 0 0,0 1 0,0-1 0,0 0 0,0 0 0,1 0 0,-1 0 0,0 0 0,0 0 0,0 0 0,1 1 0,-1-1 0,0 0 0,0 0 0,0 0 0,1 0 0,-1 0 0,0 0 0,0 0 0,1 0 0,8-7 0,8-13 0,16-34 0,33-70 0,-4 5 0,-59 113 0,1 1 0,-1 0 0,1 0 0,0 0 0,8-7 0,-11 11 0,0 0 0,-1 1 0,1-1 0,0 0 0,0 1 0,-1-1 0,1 1 0,0-1 0,0 1 0,0-1 0,0 1 0,0 0 0,0-1 0,0 1 0,0 0 0,0 0 0,0 0 0,-1 0 0,1 0 0,0 0 0,0 0 0,0 0 0,0 0 0,0 0 0,0 0 0,0 1 0,0-1 0,0 0 0,0 1 0,0-1 0,0 1 0,0-1 0,-1 1 0,1-1 0,0 1 0,0-1 0,-1 1 0,1 0 0,0 0 0,-1-1 0,1 1 0,0 0 0,-1 0 0,1 1 0,4 8 0,0 0 0,-1 0 0,-1 1 0,1-1 0,-2 1 0,3 14 0,4 70 0,-8-82 0,2 56-12,-3-38-439,2 0 0,8 43 0,-5-51-6375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159"/>
    </inkml:context>
    <inkml:brush xml:id="br0">
      <inkml:brushProperty name="width" value="0.05" units="cm"/>
      <inkml:brushProperty name="height" value="0.05" units="cm"/>
    </inkml:brush>
  </inkml:definitions>
  <inkml:trace contextRef="#ctx0" brushRef="#br0">153 31 24575,'1'-2'0,"-1"1"0,-1-1 0,1 0 0,0 0 0,0 0 0,-1 0 0,1 1 0,-1-1 0,1 0 0,-1 1 0,-1-4 0,2 5 0,-1-1 0,1 1 0,-1 0 0,1-1 0,0 1 0,-1-1 0,1 1 0,-1-1 0,1 1 0,-1 0 0,1 0 0,-1-1 0,1 1 0,-1 0 0,0 0 0,1-1 0,-1 1 0,1 0 0,-1 0 0,0 0 0,1 0 0,-1 0 0,0 0 0,-1 0 0,1 1 0,-1 0 0,1-1 0,-1 1 0,1 0 0,-1 0 0,1 0 0,-1 0 0,1 0 0,0 0 0,0 0 0,0 0 0,-1 1 0,1-1 0,0 0 0,0 1 0,1-1 0,-1 1 0,0-1 0,0 1 0,1-1 0,-1 1 0,0 1 0,-2 12 0,1-1 0,0 1 0,0-1 0,2 1 0,0 0 0,0-1 0,2 1 0,0-1 0,0 1 0,1-1 0,1 0 0,0 0 0,1 0 0,1 0 0,0-1 0,1 0 0,0 0 0,1-1 0,0 0 0,1 0 0,1-1 0,18 17 0,-26-26 0,1 1 0,-1-1 0,1-1 0,0 1 0,0 0 0,0-1 0,0 1 0,0-1 0,0 0 0,0 0 0,0 0 0,1-1 0,-1 1 0,0-1 0,0 0 0,1 0 0,-1 0 0,0 0 0,4-1 0,-3 0 0,0 0 0,1-1 0,-1 0 0,0 0 0,-1 0 0,1 0 0,0-1 0,-1 0 0,1 1 0,-1-1 0,0 0 0,5-6 0,3-6 0,-1 0 0,0-1 0,-1 0 0,-1-1 0,11-29 0,41-139 0,-47 162 0,-13 23 0,1 0 0,-1 0 0,0-1 0,0 1 0,0 0 0,0 0 0,1 0 0,-1 0 0,0 0 0,0 0 0,0 0 0,1-1 0,-1 1 0,0 0 0,0 0 0,1 0 0,-1 0 0,0 0 0,0 0 0,0 0 0,1 0 0,-1 0 0,0 0 0,0 0 0,1 0 0,-1 0 0,0 0 0,0 1 0,0-1 0,1 0 0,-1 0 0,0 0 0,0 0 0,0 0 0,1 0 0,-1 0 0,0 1 0,0-1 0,0 0 0,0 0 0,1 0 0,-1 0 0,0 1 0,0-1 0,0 0 0,1 4 0,1 0 0,-1 0 0,-1-1 0,1 1 0,0 0 0,-1 0 0,0 0 0,0 0 0,-1 5 0,-48 323 0,29-226 0,13-64 0,1 4 0,-3 1 0,-2-1 0,-2-1 0,-24 58 0,34-97 0,0 0 0,0-1 0,-1 1 0,1-1 0,-1 0 0,0 0 0,-1 0 0,1-1 0,-1 1 0,0-1 0,0 0 0,0-1 0,-1 1 0,1-1 0,-12 5 0,12-7 0,0 0 0,0 0 0,0 0 0,0 0 0,0-1 0,0 0 0,0 0 0,0 0 0,1 0 0,-1-1 0,0 0 0,0 0 0,0-1 0,0 1 0,1-1 0,-1 0 0,1 0 0,-1 0 0,1-1 0,0 0 0,-5-3 0,-5-6-151,1-1-1,0-1 0,0 0 0,1-1 1,1 0-1,1 0 0,0-1 1,-13-30-1,4 2-6674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485"/>
    </inkml:context>
    <inkml:brush xml:id="br0">
      <inkml:brushProperty name="width" value="0.05" units="cm"/>
      <inkml:brushProperty name="height" value="0.05" units="cm"/>
    </inkml:brush>
  </inkml:definitions>
  <inkml:trace contextRef="#ctx0" brushRef="#br0">59 29 24575,'-5'0'0,"-6"0"0,-6 0 0,0-5 0,8-1 0,10 0 0,9 1 0,13 2 0,6 1 0,9 1 0,6 0 0,6 1 0,-1 0 0,-5 1 0,-9-1-8191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7.428"/>
    </inkml:context>
    <inkml:brush xml:id="br0">
      <inkml:brushProperty name="width" value="0.05" units="cm"/>
      <inkml:brushProperty name="height" value="0.05" units="cm"/>
    </inkml:brush>
  </inkml:definitions>
  <inkml:trace contextRef="#ctx0" brushRef="#br0">86 32 24575,'0'-2'0,"0"1"0,0-1 0,0 1 0,0-1 0,0 1 0,0-1 0,-1 1 0,1-1 0,0 1 0,-1-1 0,0 1 0,1-1 0,-1 1 0,0 0 0,1 0 0,-1-1 0,0 1 0,-2-2 0,-7 3 0,-2 15 0,1 12 0,2-1 0,1 1 0,0 1 0,2 0 0,2 0 0,0 0 0,2 0 0,1 0 0,3 30 0,-2-53 0,0-1 0,0 1 0,1 0 0,0-1 0,0 1 0,0-1 0,1 1 0,-1-1 0,1 0 0,0 1 0,0-1 0,1 0 0,-1 0 0,1-1 0,0 1 0,5 4 0,-6-6 0,1 0 0,0 0 0,0-1 0,0 1 0,0-1 0,0 0 0,0 0 0,0 0 0,0 0 0,1 0 0,-1-1 0,0 1 0,0-1 0,1 0 0,-1 0 0,0 0 0,1-1 0,-1 1 0,0-1 0,0 0 0,1 0 0,-1 0 0,5-2 0,3-2 0,0 0 0,-1-1 0,0 0 0,0-1 0,0 1 0,-1-2 0,0 0 0,-1 0 0,1 0 0,-2-1 0,1 0 0,-1-1 0,0 0 0,-1 0 0,9-21 0,1-7 0,-3-1 0,-1-1 0,9-48 0,-11 41 0,15 139 0,-20-78 0,1 1 0,0-1 0,1 0 0,1 0 0,0-1 0,1 0 0,0 0 0,1-1 0,14 14 0,-17-19 0,0-1 0,0 0 0,1-1 0,0 1 0,0-2 0,0 1 0,1-1 0,0 0 0,-1-1 0,1 0 0,0 0 0,1-1 0,-1 0 0,0-1 0,1 0 0,15 0 0,-21-1 0,-1 0 0,1-1 0,-1 1 0,0-1 0,1 0 0,-1 0 0,0 0 0,1 0 0,-1 0 0,0-1 0,0 1 0,0-1 0,0 0 0,0 0 0,-1 0 0,1-1 0,0 1 0,-1-1 0,3-2 0,-2 0 0,0 0 0,0 0 0,-1-1 0,0 1 0,0-1 0,0 1 0,0-1 0,-1 0 0,0 1 0,1-10 0,-2-5 0,0 1 0,-1-1 0,-1 0 0,-1 1 0,-9-35 0,7 40-74,4 11-18,-1 0 0,1 1-1,0-1 1,0 0 0,0 0 0,0 0-1,1 0 1,-1 0 0,1 0 0,0 0 0,0 0-1,0 0 1,1-6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7.771"/>
    </inkml:context>
    <inkml:brush xml:id="br0">
      <inkml:brushProperty name="width" value="0.05" units="cm"/>
      <inkml:brushProperty name="height" value="0.05" units="cm"/>
    </inkml:brush>
  </inkml:definitions>
  <inkml:trace contextRef="#ctx0" brushRef="#br0">86 228 24575,'0'5'0,"-5"1"0,-1 4 0,-5 1 0,0 3 0,1 4 0,-1 3 0,0 4 0,2 1 0,3 6 0,3 2 0,1 1 0,6-2 0,2-1 0,5-2 0,1-6-8191</inkml:trace>
  <inkml:trace contextRef="#ctx0" brushRef="#br0" timeOffset="1">141 6 24575,'0'-4'0,"0"2"0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144"/>
    </inkml:context>
    <inkml:brush xml:id="br0">
      <inkml:brushProperty name="width" value="0.05" units="cm"/>
      <inkml:brushProperty name="height" value="0.05" units="cm"/>
    </inkml:brush>
  </inkml:definitions>
  <inkml:trace contextRef="#ctx0" brushRef="#br0">175 68 24575,'2'0'0,"0"0"0,0-1 0,0 0 0,0 1 0,0-1 0,0 0 0,0 0 0,-1 0 0,1 0 0,0 0 0,-1 0 0,1-1 0,0 1 0,-1 0 0,0-1 0,1 1 0,-1-1 0,0 0 0,2-3 0,-2 4 0,0 0 0,0 0 0,-1 0 0,1-1 0,0 1 0,-1 0 0,1-1 0,-1 1 0,1-1 0,-1 1 0,0 0 0,0-1 0,0 1 0,1-1 0,-1 1 0,-1-1 0,1 1 0,0-1 0,0 1 0,0-1 0,-1 1 0,1 0 0,-1-1 0,1 1 0,-1 0 0,-1-3 0,2 4 0,-1 0 0,1-1 0,-1 1 0,1 0 0,-1-1 0,0 1 0,1 0 0,-1 0 0,1-1 0,-1 1 0,0 0 0,1 0 0,-1 0 0,0 0 0,1 0 0,-1 0 0,0 0 0,1 0 0,-1 0 0,0 0 0,1 0 0,-1 1 0,0-1 0,1 0 0,-1 0 0,1 1 0,-1-1 0,1 0 0,-1 1 0,0-1 0,1 1 0,-1-1 0,1 0 0,-1 2 0,-19 19 0,18-19 0,-17 25 0,1 1 0,2 1 0,0 1 0,2 1 0,2 0 0,-18 63 0,16-34-170,3 2-1,2-1 0,3 1 1,3 0-1,3 0 0,2 0 1,13 77-1,-8-96-6655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470"/>
    </inkml:context>
    <inkml:brush xml:id="br0">
      <inkml:brushProperty name="width" value="0.05" units="cm"/>
      <inkml:brushProperty name="height" value="0.05" units="cm"/>
    </inkml:brush>
  </inkml:definitions>
  <inkml:trace contextRef="#ctx0" brushRef="#br0">1 325 24575,'0'-2'0,"1"-1"0,-1 1 0,1-1 0,0 0 0,-1 1 0,1-1 0,0 1 0,1-1 0,-1 1 0,0 0 0,1 0 0,-1-1 0,1 1 0,0 0 0,0 0 0,0 0 0,0 1 0,0-1 0,0 0 0,0 1 0,1 0 0,1-2 0,6-2 0,1 0 0,-1 1 0,19-6 0,18-2 0,0 3 0,1 2 0,0 1 0,0 3 0,0 2 0,0 2 0,0 2 0,51 10 0,-87-11 0,-3 0 0,-1-1 0,0 0 0,0 0 0,1-1 0,-1 0 0,10-1 0,-16 0 0,0 1 0,0-1 0,0 1 0,0-1 0,0 0 0,0 0 0,-1 0 0,1 0 0,0-1 0,0 1 0,-1 0 0,1-1 0,-1 1 0,1-1 0,-1 1 0,0-1 0,0 0 0,1 1 0,-1-1 0,0 0 0,0 0 0,-1 0 0,1 0 0,0 0 0,-1 0 0,1 0 0,-1 0 0,0 0 0,1-3 0,1-13 0,-1 0 0,-1 0 0,-1-25 0,0 39 0,1-1 0,0 1 0,-1-1 0,0 0 0,0 1 0,-1-1 0,1 1 0,-1 0 0,0-1 0,0 1 0,0 0 0,0 0 0,-1 0 0,0 1 0,0-1 0,0 1 0,0-1 0,-5-2 0,6 4 0,0 1 0,-1 0 0,1 0 0,0 0 0,-1 0 0,1 0 0,-1 0 0,0 1 0,1 0 0,-1-1 0,1 1 0,-1 0 0,0 0 0,1 0 0,-1 0 0,1 1 0,-1-1 0,-4 2 0,2 0 0,0 1 0,1-1 0,-1 1 0,1 0 0,-1 0 0,1 0 0,0 0 0,0 1 0,-3 3 0,-3 5 0,1 0 0,0 1 0,0 0 0,2 0 0,-11 23 0,14-25 0,0 1 0,0-1 0,1 1 0,0 0 0,1 0 0,1 0 0,0 0 0,1 0 0,0 1 0,2 12 0,-1-18 0,0 0 0,0 0 0,1 0 0,0-1 0,1 1 0,0 0 0,0-1 0,0 0 0,1 1 0,-1-1 0,2-1 0,-1 1 0,1-1 0,-1 1 0,1-1 0,1-1 0,-1 1 0,10 6 0,23 7-1365,-1-5-5461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5.442"/>
    </inkml:context>
    <inkml:brush xml:id="br0">
      <inkml:brushProperty name="width" value="0.05" units="cm"/>
      <inkml:brushProperty name="height" value="0.05" units="cm"/>
    </inkml:brush>
  </inkml:definitions>
  <inkml:trace contextRef="#ctx0" brushRef="#br0">115 96 24575,'-3'0'0,"-7"-3"0,-4-1 0,-6 1 0,-2 0 0,-1 1 0,7 1 0,9-3 0,11 0 0,12-3 0,7 1 0,10-3 0,4 1 0,2-1 0,0 1 0,-4-2 0,-5 2 0,-7 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830"/>
    </inkml:context>
    <inkml:brush xml:id="br0">
      <inkml:brushProperty name="width" value="0.05" units="cm"/>
      <inkml:brushProperty name="height" value="0.05" units="cm"/>
    </inkml:brush>
  </inkml:definitions>
  <inkml:trace contextRef="#ctx0" brushRef="#br0">48 11 24575,'-4'0'0,"-7"0"0,-6 0 0,5 0 0,9 0 0,9 0 0,14 0 0,12 0 0,10-4 0,-1-3-8191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173"/>
    </inkml:context>
    <inkml:brush xml:id="br0">
      <inkml:brushProperty name="width" value="0.05" units="cm"/>
      <inkml:brushProperty name="height" value="0.05" units="cm"/>
    </inkml:brush>
  </inkml:definitions>
  <inkml:trace contextRef="#ctx0" brushRef="#br0">300 220 24575,'-3'0'0,"0"-1"0,0 0 0,0 0 0,1 0 0,-1 0 0,0 0 0,1-1 0,-1 1 0,0-1 0,1 0 0,0 0 0,-1 0 0,1 0 0,0 0 0,0 0 0,0-1 0,0 1 0,1-1 0,-1 1 0,1-1 0,-1 1 0,1-1 0,0 0 0,0 0 0,0 0 0,1 0 0,-1 0 0,0 0 0,1 0 0,0 0 0,0 0 0,0 0 0,1-5 0,2 0 0,0 0 0,0 0 0,1 0 0,0 1 0,1-1 0,-1 1 0,1 0 0,1 0 0,0 1 0,0-1 0,0 1 0,0 1 0,1-1 0,12-6 0,-12 7 0,-1 1 0,2 0 0,-1 1 0,0 0 0,1 0 0,-1 1 0,12-3 0,-15 4 0,0 1 0,0 0 0,0-1 0,0 1 0,1 1 0,-1-1 0,0 1 0,0-1 0,0 1 0,0 0 0,0 1 0,0-1 0,0 1 0,4 2 0,-4-2 0,-1 0 0,1 1 0,-1-1 0,0 1 0,0 0 0,-1 0 0,1 0 0,0 0 0,-1 1 0,0-1 0,0 1 0,0-1 0,0 1 0,2 5 0,-2-2 0,0 1 0,-1-1 0,0 1 0,0-1 0,0 1 0,-1 0 0,-1 9 0,-1 1 0,-1 0 0,-1-1 0,0 1 0,-1-1 0,-14 31 0,4-19 0,-2-1 0,0-1 0,-2 0 0,-1-1 0,-1-1 0,-1-1 0,-1-1 0,-1-1 0,-2-1 0,1-1 0,-2-2 0,-52 28 0,69-41 0,0-1 0,0-1 0,-1 1 0,0-2 0,1 1 0,-14 0 0,21-2 0,1-1 0,-1 0 0,0 0 0,0-1 0,1 1 0,-1 0 0,0-1 0,0 0 0,1 1 0,-1-1 0,1 0 0,-1-1 0,-2 0 0,4 1 0,0 0 0,-1-1 0,1 1 0,0 0 0,0-1 0,0 1 0,0-1 0,0 1 0,0-1 0,0 1 0,1-1 0,-1 0 0,0 1 0,1-1 0,0 0 0,-1 0 0,1 1 0,0-1 0,0 0 0,0 0 0,0 1 0,0-4 0,1-1 0,1 0 0,-1-1 0,1 1 0,0 0 0,1 0 0,-1 0 0,1 0 0,1 1 0,-1-1 0,1 1 0,0-1 0,0 1 0,0 1 0,1-1 0,-1 1 0,10-7 0,0 0 0,1 1 0,0 0 0,1 1 0,29-12 0,-28 14 0,1 1 0,0 1 0,0 1 0,0 0 0,0 1 0,0 2 0,1-1 0,-1 2 0,1 1 0,26 3 0,-31-1 0,1 0 0,-1 1 0,0 0 0,0 1 0,0 1 0,-1 0 0,0 1 0,0 0 0,0 1 0,-1 0 0,-1 1 0,1 1 0,15 16 0,35 55-203,-46-60-959,4 6-5664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551"/>
    </inkml:context>
    <inkml:brush xml:id="br0">
      <inkml:brushProperty name="width" value="0.05" units="cm"/>
      <inkml:brushProperty name="height" value="0.05" units="cm"/>
    </inkml:brush>
  </inkml:definitions>
  <inkml:trace contextRef="#ctx0" brushRef="#br0">210 73 24575,'1'0'0,"-1"-1"0,-1 0 0,1 1 0,0-1 0,0 1 0,0-1 0,0 0 0,0 1 0,-1-1 0,1 0 0,0 1 0,0-1 0,-1 1 0,1-1 0,0 1 0,-1-1 0,1 1 0,-1-1 0,1 1 0,-1-1 0,1 1 0,-1 0 0,1-1 0,-1 1 0,1-1 0,-1 1 0,1 0 0,-2-1 0,-22 0 0,-21 12 0,37-8 0,0 1 0,0 0 0,1 0 0,-1 0 0,1 1 0,0 1 0,0-1 0,1 1 0,-1 0 0,1 0 0,1 1 0,-1 0 0,1 0 0,0 0 0,1 0 0,-1 1 0,2 0 0,-1 0 0,1 0 0,0 0 0,1 1 0,0-1 0,0 1 0,1 0 0,0-1 0,0 1 0,1 0 0,0-1 0,1 1 0,0 0 0,0-1 0,1 1 0,0 0 0,1-1 0,-1 0 0,2 0 0,-1 0 0,1 0 0,0 0 0,1-1 0,0 0 0,0 1 0,0-2 0,1 1 0,0-1 0,1 0 0,-1 0 0,1-1 0,14 10 0,-11-11 0,-1 1 0,1-2 0,0 1 0,0-1 0,0-1 0,1 0 0,-1 0 0,0-1 0,1-1 0,-1 1 0,1-2 0,-1 1 0,1-2 0,-1 1 0,0-1 0,1-1 0,-1 0 0,0 0 0,-1-1 0,1 0 0,-1-1 0,0 0 0,0 0 0,0-1 0,-1-1 0,11-8 0,-12 8 0,0 0 0,0 0 0,0-1 0,-1 0 0,0 0 0,-1 0 0,0-1 0,0 1 0,-1-1 0,0 0 0,-1-1 0,4-12 0,-6 14 0,1 0 0,-1-1 0,-1 1 0,0-1 0,0 1 0,-1 0 0,0-1 0,0 1 0,-1 0 0,0 0 0,0 0 0,-1 0 0,0 0 0,0 0 0,-1 1 0,-5-8 0,2 4 0,-1 1 0,0 0 0,0 1 0,-1-1 0,0 2 0,-1-1 0,0 1 0,0 1 0,-17-10 0,20 13 0,0 0 0,0 1 0,-1 0 0,1 0 0,-1 1 0,1 0 0,-1 0 0,0 1 0,0 0 0,0 0 0,1 1 0,-1 0 0,0 0 0,0 1 0,0 0 0,-10 3 0,15-3-85,0 0 0,0 0-1,0 0 1,0 1 0,0 0-1,0-1 1,1 1 0,-1 0-1,1 0 1,-1 1 0,1-1-1,0 0 1,0 1 0,0 0-1,-2 2 1,-6 16-6741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877"/>
    </inkml:context>
    <inkml:brush xml:id="br0">
      <inkml:brushProperty name="width" value="0.05" units="cm"/>
      <inkml:brushProperty name="height" value="0.05" units="cm"/>
    </inkml:brush>
  </inkml:definitions>
  <inkml:trace contextRef="#ctx0" brushRef="#br0">276 125 24575,'1'-2'0,"1"0"0,0 0 0,0-1 0,-1 1 0,0 0 0,1-1 0,-1 1 0,0 0 0,0-1 0,0 1 0,0-1 0,-1 0 0,1 1 0,-1-1 0,1 0 0,-1 1 0,0-1 0,0 0 0,0 0 0,0 1 0,-1-1 0,1 0 0,-1 1 0,0-1 0,0 1 0,0-1 0,0 1 0,0-1 0,-3-4 0,2 4 0,0 0 0,0 0 0,-1-1 0,0 1 0,1 1 0,-1-1 0,0 0 0,0 1 0,0-1 0,-1 1 0,1 0 0,-1 0 0,1 0 0,-1 1 0,1-1 0,-1 1 0,0 0 0,0 0 0,-6-1 0,2 3 0,0-1 0,1 1 0,-1 1 0,0-1 0,1 1 0,0 1 0,-1-1 0,1 1 0,0 1 0,0-1 0,1 1 0,-1 0 0,1 1 0,0 0 0,0 0 0,0 0 0,1 0 0,-1 1 0,-7 11 0,5-5 0,-1 0 0,1 0 0,1 1 0,0 0 0,1 0 0,1 1 0,0-1 0,0 1 0,-3 23 0,7-30 0,0 0 0,1 0 0,0 1 0,0-1 0,1 0 0,0 0 0,0 0 0,1 0 0,-1 0 0,2 0 0,-1 0 0,1 0 0,0-1 0,0 1 0,1-1 0,0 0 0,0 0 0,0 0 0,1-1 0,0 0 0,0 1 0,11 7 0,-10-8 0,1-1 0,1 1 0,-1-1 0,0-1 0,1 0 0,0 0 0,0 0 0,0-1 0,0 0 0,0-1 0,0 1 0,1-2 0,-1 1 0,0-1 0,1 0 0,-1-1 0,0 0 0,0 0 0,13-5 0,-12 4 0,0-2 0,0 1 0,-1-1 0,0 0 0,1-1 0,-1 0 0,-1 0 0,1-1 0,-1 0 0,0 0 0,0-1 0,-1 0 0,0 0 0,0 0 0,-1-1 0,0 0 0,0 0 0,-1 0 0,0-1 0,0 1 0,-1-1 0,0 0 0,0 0 0,-1 0 0,-1 0 0,1-1 0,-2 1 0,1 0 0,-2-14 0,1 16 5,-1 1 0,0 0 0,0 0 0,0 0 0,-1 0 0,0 1 0,0-1 0,0 0 0,-1 1 0,0-1 0,0 1 0,0 0 0,-1 0 0,0 0 0,0 0 0,0 1 0,0 0 0,-1 0 0,0 0 0,0 0 0,0 1 0,0-1 0,-8-3 0,2 2-129,0 1 0,1 0 1,-1 1-1,-1 0 0,1 0 0,0 2 1,-1-1-1,1 1 0,-1 1 0,1 0 1,-18 2-1,-5 4-6702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0.237"/>
    </inkml:context>
    <inkml:brush xml:id="br0">
      <inkml:brushProperty name="width" value="0.05" units="cm"/>
      <inkml:brushProperty name="height" value="0.05" units="cm"/>
    </inkml:brush>
  </inkml:definitions>
  <inkml:trace contextRef="#ctx0" brushRef="#br0">343 165 24575,'2'1'0,"-1"-1"0,1 0 0,0 0 0,-1 0 0,1 0 0,0 0 0,-1-1 0,1 1 0,-1 0 0,1-1 0,0 0 0,-1 1 0,1-1 0,-1 0 0,1 1 0,-1-1 0,0 0 0,1 0 0,-1 0 0,0 0 0,0-1 0,0 1 0,1 0 0,-1 0 0,-1-1 0,1 1 0,0 0 0,0-1 0,0 1 0,-1-1 0,1 1 0,-1-1 0,1 0 0,-1 1 0,1-4 0,-1 2 0,0 0 0,0 0 0,-1 0 0,1 0 0,-1 0 0,0 0 0,0 0 0,0 1 0,0-1 0,0 0 0,-1 0 0,1 1 0,-1-1 0,1 1 0,-1-1 0,0 1 0,0 0 0,-5-4 0,-5-3 0,0 0 0,-1 1 0,0 1 0,-1 0 0,0 1 0,0 0 0,0 1 0,-1 1 0,-18-3 0,20 4 0,1 1 0,-1 1 0,0 0 0,0 0 0,0 2 0,0 0 0,0 0 0,0 1 0,0 0 0,0 1 0,-12 5 0,23-7 0,0 0 0,0-1 0,0 1 0,0 0 0,0 0 0,0 0 0,0 0 0,0 1 0,0-1 0,0 0 0,1 1 0,-1 0 0,1-1 0,-1 1 0,1 0 0,-1 0 0,1-1 0,0 1 0,0 0 0,0 0 0,0 0 0,0 0 0,1 1 0,-1-1 0,1 0 0,-1 0 0,1 0 0,0 1 0,0-1 0,0 0 0,0 0 0,0 1 0,0-1 0,0 0 0,1 0 0,-1 0 0,1 1 0,0-1 0,0 0 0,0 0 0,0 0 0,0 0 0,0 0 0,0 0 0,1-1 0,-1 1 0,3 2 0,9 10 0,0-2 0,1 0 0,0 0 0,1-1 0,24 13 0,87 40 0,-93-49 0,68 28 0,-57-26 0,47 25 0,-88-40 0,0-1 0,0 1 0,0 0 0,0 0 0,-1 0 0,1 0 0,0 1 0,-1-1 0,0 1 0,0-1 0,1 1 0,-2 0 0,1 0 0,2 4 0,-4-6 0,1 0 0,-1 0 0,0 0 0,0-1 0,0 1 0,0 0 0,0 0 0,0 0 0,0 0 0,0 0 0,-1 0 0,1 0 0,0 0 0,0 0 0,-1 0 0,1-1 0,-1 1 0,1 0 0,0 0 0,-2 1 0,0 0 0,1-1 0,-1 1 0,0 0 0,0-1 0,-1 1 0,1-1 0,0 0 0,0 1 0,-1-1 0,-3 1 0,-8 3 17,-1-1 0,0-1 0,0 0 0,-1-1-1,1-1 1,-16 0 0,-3-2-758,-55-9-1,23-1-6084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0.628"/>
    </inkml:context>
    <inkml:brush xml:id="br0">
      <inkml:brushProperty name="width" value="0.05" units="cm"/>
      <inkml:brushProperty name="height" value="0.05" units="cm"/>
    </inkml:brush>
  </inkml:definitions>
  <inkml:trace contextRef="#ctx0" brushRef="#br0">1 13 24575,'0'-5'0,"5"-1"0,1 5 0,-5 7 0,-2 7 0,-2 16 0,1 12 0,-1 18 0,2 13 0,0 14 0,0 14 0,5 10 0,2 10 0,0 7 0,-1-17-8191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5.048"/>
    </inkml:context>
    <inkml:brush xml:id="br0">
      <inkml:brushProperty name="width" value="0.05" units="cm"/>
      <inkml:brushProperty name="height" value="0.05" units="cm"/>
    </inkml:brush>
  </inkml:definitions>
  <inkml:trace contextRef="#ctx0" brushRef="#br0">415 132 24575,'0'-2'0,"1"-1"0,-1 1 0,1 0 0,0-1 0,0 1 0,0 0 0,1 0 0,-1 0 0,0 0 0,1 0 0,-1 0 0,4-3 0,23-22 0,-26 25 0,-1 1 0,32-34 0,-32 34 0,0-1 0,0 1 0,0 0 0,-1-1 0,1 1 0,0-1 0,-1 1 0,1 0 0,-1-1 0,0 0 0,1 1 0,-1-3 0,0 3 0,0 1 0,0-1 0,-1 0 0,1 1 0,0-1 0,0 0 0,-1 1 0,1-1 0,0 0 0,-1 1 0,1-1 0,-1 1 0,1-1 0,-1 1 0,1-1 0,-1 1 0,1-1 0,-1 1 0,0-1 0,1 1 0,-1 0 0,0-1 0,1 1 0,-1 0 0,0 0 0,1-1 0,-1 1 0,0 0 0,-7-1 0,1 1 0,0 0 0,-1 0 0,1 1 0,0 0 0,0 0 0,-1 1 0,1 0 0,0 0 0,-10 5 0,5-3 0,-22 7 0,1 2 0,1 2 0,0 1 0,1 1 0,1 1 0,0 2 0,2 1 0,-38 36 0,59-49 0,0 0 0,0 1 0,0 0 0,1 1 0,1-1 0,-1 1 0,2 0 0,-1 1 0,1-1 0,1 1 0,0-1 0,1 1 0,0 0 0,0 0 0,0 14 0,3-17 0,-1 0 0,1 0 0,0 0 0,0-1 0,1 1 0,0-1 0,1 1 0,0-1 0,0 0 0,0 0 0,1 0 0,0 0 0,0 0 0,1-1 0,0 0 0,0 0 0,0 0 0,1-1 0,0 0 0,0 0 0,0 0 0,10 5 0,-2-3 11,0 0 0,1-1 0,-1-1 0,2 0 0,-1-1 0,0 0-1,1-2 1,0 1 0,-1-2 0,29-1 0,-17-1-259,0-2 1,0-1-1,0 0 1,0-3-1,33-11 1,-12-1-6579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5.657"/>
    </inkml:context>
    <inkml:brush xml:id="br0">
      <inkml:brushProperty name="width" value="0.05" units="cm"/>
      <inkml:brushProperty name="height" value="0.05" units="cm"/>
    </inkml:brush>
  </inkml:definitions>
  <inkml:trace contextRef="#ctx0" brushRef="#br0">12 54 24575,'0'-4'0,"0"1"0,0-1 0,0 1 0,1-1 0,0 1 0,-1-1 0,1 1 0,1 0 0,-1-1 0,0 1 0,1 0 0,0 0 0,3-5 0,-5 7 0,1 1 0,-1 0 0,0 0 0,0 0 0,0 0 0,1 0 0,-1 0 0,0 0 0,0 0 0,0 0 0,1 0 0,-1 0 0,0 0 0,0 0 0,1 0 0,-1 0 0,0 0 0,0 0 0,0 0 0,1 0 0,-1 0 0,0 1 0,0-1 0,0 0 0,0 0 0,1 0 0,-1 0 0,0 0 0,0 0 0,0 1 0,0-1 0,1 0 0,-1 0 0,0 0 0,0 0 0,0 1 0,0-1 0,0 0 0,0 0 0,0 0 0,0 1 0,0-1 0,0 0 0,0 0 0,1 0 0,-1 1 0,0-1 0,0 0 0,0 0 0,-1 0 0,1 1 0,4 16 0,-4-14 0,8 33 0,-2 1 0,-2 0 0,-1 0 0,-2 0 0,-1 1 0,-2-1 0,-10 54 0,7-71 0,-4 24 0,-23 62 0,31-98 0,10-16 0,9-18 0,154-240 0,-163 253 0,1 0 0,1 0 0,0 1 0,1 0 0,22-16 0,-31 26 0,0-1 0,1 1 0,-1 0 0,1 0 0,-1 0 0,1 1 0,0-1 0,0 1 0,0 0 0,0 0 0,0 0 0,0 0 0,0 1 0,0 0 0,0 0 0,0 0 0,0 0 0,0 1 0,1-1 0,-1 1 0,0 0 0,-1 0 0,1 1 0,0-1 0,0 1 0,0 0 0,-1 0 0,5 3 0,0 1 0,0 1 0,0 0 0,-1 0 0,0 1 0,0 0 0,-1 0 0,0 0 0,0 1 0,7 16 0,-1 3 0,15 57 0,-19-56 0,1 0 0,14 28 0,-22-55 0,0 1 0,0-1 0,1 1 0,-1-1 0,1 0 0,0 0 0,0 1 0,-1-1 0,1 0 0,1-1 0,-1 1 0,0 0 0,0-1 0,1 1 0,-1-1 0,3 2 0,-3-3 0,-1 0 0,1 0 0,-1 1 0,1-1 0,-1 0 0,1 0 0,-1-1 0,1 1 0,-1 0 0,1 0 0,-1-1 0,1 1 0,-1-1 0,0 1 0,1-1 0,-1 0 0,0 0 0,1 1 0,-1-1 0,0 0 0,0 0 0,0 0 0,0 0 0,0 0 0,0-1 0,0 1 0,0 0 0,0 0 0,0-1 0,0-1 0,6-10 0,0-1 0,-1 0 0,0 0 0,7-28 0,8-66 0,-12 58 0,32 189 0,-30-114-1365,2-6-5461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048"/>
    </inkml:context>
    <inkml:brush xml:id="br0">
      <inkml:brushProperty name="width" value="0.05" units="cm"/>
      <inkml:brushProperty name="height" value="0.05" units="cm"/>
    </inkml:brush>
  </inkml:definitions>
  <inkml:trace contextRef="#ctx0" brushRef="#br0">38 36 24575,'-5'-5'0,"-1"-6"0,-5-2 0,0 7 0,7 9 0,3 8 0,2 3-8191</inkml:trace>
  <inkml:trace contextRef="#ctx0" brushRef="#br0" timeOffset="1">314 90 24575,'0'5'0,"0"6"0,0 6 0,0 4 0,5 9 0,1 8 0,0 8 0,-1 4 0,3 4 0,0 2 0,-1 1 0,-2 0 0,-1-1 0,-2-4 0,-2-7 0,1-11-8191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485"/>
    </inkml:context>
    <inkml:brush xml:id="br0">
      <inkml:brushProperty name="width" value="0.05" units="cm"/>
      <inkml:brushProperty name="height" value="0.05" units="cm"/>
    </inkml:brush>
  </inkml:definitions>
  <inkml:trace contextRef="#ctx0" brushRef="#br0">325 333 24575,'0'0'0,"0"1"0,-1-1 0,1 0 0,0 0 0,-1 1 0,1-1 0,0 0 0,-1 0 0,1 0 0,-1 1 0,1-1 0,0 0 0,-1 0 0,1 0 0,-1 0 0,1 0 0,0 0 0,-1 0 0,1 0 0,-1 0 0,1 0 0,-1 0 0,1 0 0,0 0 0,-1 0 0,1 0 0,-1-1 0,1 1 0,0 0 0,-1 0 0,1 0 0,-1-1 0,1 1 0,0 0 0,-1-1 0,1 1 0,0 0 0,0 0 0,-1-1 0,-27-16 0,17 10 0,1 2 0,1 1 0,-1 0 0,0 1 0,0 0 0,0 1 0,-1 0 0,1 0 0,0 1 0,-1 0 0,1 1 0,-1 1 0,1-1 0,-14 4 0,18-3 0,0 0 0,1 0 0,-1 1 0,0 0 0,1 1 0,-1-1 0,1 1 0,0 0 0,0 0 0,0 0 0,0 1 0,1 0 0,-1 0 0,1 0 0,0 1 0,0-1 0,0 1 0,1 0 0,0 0 0,0 0 0,0 0 0,0 1 0,1-1 0,-3 9 0,5-9 0,-1 0 0,0 0 0,1 0 0,0 0 0,0-1 0,0 1 0,1 0 0,0 0 0,0 0 0,0-1 0,0 1 0,1 0 0,0-1 0,0 0 0,0 1 0,0-1 0,1 0 0,0 0 0,-1 0 0,2 0 0,-1-1 0,0 1 0,1-1 0,-1 0 0,1 0 0,6 4 0,-3-2 0,1 0 0,1 0 0,-1 0 0,1-1 0,-1-1 0,1 1 0,0-1 0,0-1 0,1 0 0,-1 0 0,0-1 0,17 1 0,-15-3 0,0 0 0,0-1 0,0 0 0,0 0 0,-1-1 0,1-1 0,-1 0 0,1 0 0,-1-1 0,-1 0 0,1-1 0,-1 0 0,0 0 0,0-1 0,-1 0 0,0-1 0,11-13 0,-8 7 0,-1-1 0,0-1 0,-1 0 0,-1 0 0,-1 0 0,0-1 0,-1 0 0,-1 0 0,0-1 0,1-19 0,1-20 0,-3 1 0,-5-85 0,1 192 0,1 156 0,6-135-682,28 129-1,-22-150-6143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5.247"/>
    </inkml:context>
    <inkml:brush xml:id="br0">
      <inkml:brushProperty name="width" value="0.05" units="cm"/>
      <inkml:brushProperty name="height" value="0.05" units="cm"/>
    </inkml:brush>
  </inkml:definitions>
  <inkml:trace contextRef="#ctx0" brushRef="#br0">0 7 24575,'3'0'0,"4"0"0,3 0 0,6 0 0,3 0 0,4 0 0,4 0 0,1-3 0,-6-1-8191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828"/>
    </inkml:context>
    <inkml:brush xml:id="br0">
      <inkml:brushProperty name="width" value="0.05" units="cm"/>
      <inkml:brushProperty name="height" value="0.05" units="cm"/>
    </inkml:brush>
  </inkml:definitions>
  <inkml:trace contextRef="#ctx0" brushRef="#br0">23 1 24575,'-4'5'0,"-7"1"0,3 0 0,8-1 0,9-2 0,12-1 0,12 0 0,10-7 0,6-1 0,5 0 0,3 1 0,1 1 0,-6 2 0,-10 1-8191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7.781"/>
    </inkml:context>
    <inkml:brush xml:id="br0">
      <inkml:brushProperty name="width" value="0.05" units="cm"/>
      <inkml:brushProperty name="height" value="0.05" units="cm"/>
    </inkml:brush>
  </inkml:definitions>
  <inkml:trace contextRef="#ctx0" brushRef="#br0">6 39 24575,'0'4'0,"-4"3"0,2-2 0,7 0 0,2-6 0,10-3 0,7-1 0,3 1 0,7 0 0,7 2 0,1-4 0,3-1 0,-1 1 0,-5 1 0,-7-3 0,-11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8.327"/>
    </inkml:context>
    <inkml:brush xml:id="br0">
      <inkml:brushProperty name="width" value="0.05" units="cm"/>
      <inkml:brushProperty name="height" value="0.05" units="cm"/>
    </inkml:brush>
  </inkml:definitions>
  <inkml:trace contextRef="#ctx0" brushRef="#br0">20 227 24575,'-2'-3'0,"0"1"0,0 0 0,0-1 0,1 1 0,-1-1 0,1 1 0,0-1 0,-1 0 0,1 1 0,0-1 0,0 0 0,1 0 0,-1 0 0,1 0 0,-1 0 0,1 0 0,0 0 0,0 0 0,1 0 0,-1 0 0,0 0 0,1 0 0,0 0 0,-1 0 0,1 1 0,1-1 0,-1 0 0,2-2 0,1-4 0,1 1 0,0 0 0,1 1 0,0-1 0,0 1 0,0 0 0,12-9 0,-6 6 0,0 2 0,0 0 0,1 0 0,0 1 0,1 1 0,18-7 0,-23 10 0,-1 0 0,1 1 0,0 0 0,0 1 0,0 0 0,0 0 0,0 1 0,0 0 0,0 0 0,0 1 0,15 3 0,-21-3 0,-1 0 0,1-1 0,-1 1 0,1 0 0,-1 0 0,0 1 0,0-1 0,1 0 0,-1 1 0,0-1 0,0 1 0,0 0 0,0-1 0,-1 1 0,1 0 0,0 0 0,-1 0 0,1 1 0,-1-1 0,1 3 0,-1-2 0,0 1 0,0-1 0,-1 0 0,0 1 0,0-1 0,0 0 0,0 1 0,0-1 0,0 1 0,-1-1 0,0 0 0,0 1 0,-1 3 0,-4 7 0,-1 0 0,0-1 0,-1 0 0,0 0 0,-17 19 0,3-8 0,-1 0 0,-47 37 0,66-58 0,-14 14 0,17-17 0,1 1 0,0-1 0,0 0 0,-1 1 0,1-1 0,0 1 0,0-1 0,0 0 0,0 1 0,0-1 0,-1 1 0,1-1 0,0 1 0,0-1 0,0 1 0,0-1 0,0 0 0,0 1 0,1-1 0,-1 1 0,0-1 0,0 1 0,0-1 0,0 1 0,0-1 0,1 0 0,-1 1 0,0-1 0,0 0 0,1 1 0,-1-1 0,0 1 0,0-1 0,1 0 0,-1 0 0,0 1 0,1-1 0,-1 0 0,1 0 0,-1 1 0,0-1 0,1 0 0,-1 0 0,1 0 0,-1 0 0,1 1 0,0-1 0,22 7 0,1-1 0,1-1 0,-1 0 0,1-2 0,46-1 0,18 4 0,-78-5 0,72 11 0,-74-10 0,0 0 0,0 1 0,0 0 0,-1 0 0,1 1 0,13 8 0,-21-12 0,0 1 0,0-1 0,0 1 0,0 0 0,0-1 0,0 1 0,0 0 0,0 0 0,-1 0 0,1 0 0,0 0 0,0-1 0,-1 1 0,1 1 0,-1-1 0,1 0 0,-1 0 0,1 0 0,-1 0 0,0 0 0,1 0 0,-1 0 0,0 1 0,0-1 0,0 0 0,0 0 0,0 0 0,0 2 0,-1-1 0,0 0 0,0 0 0,0 0 0,-1 0 0,1 0 0,0 0 0,-1-1 0,0 1 0,1 0 0,-1-1 0,0 1 0,0-1 0,-2 2 0,-8 4 0,0-1 0,0 0 0,-24 7 0,3-4 0,0-1 0,-1-2 0,-1-2 0,1 0 0,-48-3 0,42-6 120,39 4-171,0 1 0,-1 0-1,1-1 1,0 1 0,0-1 0,0 1 0,0-1-1,0 0 1,0 1 0,0-1 0,0 0-1,0 0 1,0 0 0,0 0 0,0 0 0,1 0-1,-1 0 1,0 0 0,1 0 0,-1 0 0,1 0-1,-1 0 1,1-1 0,-1 1 0,1 0 0,0 0-1,0 0 1,-1-2 0,4-15-6775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8.713"/>
    </inkml:context>
    <inkml:brush xml:id="br0">
      <inkml:brushProperty name="width" value="0.05" units="cm"/>
      <inkml:brushProperty name="height" value="0.05" units="cm"/>
    </inkml:brush>
  </inkml:definitions>
  <inkml:trace contextRef="#ctx0" brushRef="#br0">82 55 24575,'6'-1'0,"-1"1"0,1-1 0,-1 0 0,1 0 0,-1 0 0,0-1 0,0 0 0,0 0 0,1 0 0,-2-1 0,1 1 0,0-1 0,-1 0 0,6-5 0,-9 3 0,-9 6 0,-9 4 0,5 0 0,1 1 0,0 1 0,0 0 0,0 0 0,1 1 0,0 0 0,0 1 0,1 0 0,-9 12 0,15-16 0,0-1 0,0 1 0,0-1 0,1 1 0,0 0 0,0 0 0,0 0 0,0 0 0,1 0 0,0 0 0,0 0 0,0 1 0,1-1 0,0 0 0,0 1 0,0-1 0,1 0 0,0 0 0,0 1 0,0-1 0,0 0 0,1 0 0,0 0 0,0 0 0,3 5 0,-1-5 0,-1 0 0,1-1 0,0 1 0,0-1 0,1 0 0,-1 0 0,1 0 0,0-1 0,0 1 0,0-1 0,1-1 0,-1 1 0,1-1 0,-1 1 0,1-2 0,0 1 0,0-1 0,0 0 0,0 0 0,9 0 0,-2 0 0,0 0 0,-1-2 0,1 1 0,0-2 0,-1 1 0,1-2 0,-1 0 0,24-8 0,-29 7 0,1 1 0,0-1 0,-1-1 0,0 1 0,0-1 0,0-1 0,-1 1 0,0-1 0,0 0 0,0 0 0,-1-1 0,8-11 0,-10 13 0,-1 1 0,0-1 0,-1 1 0,1-1 0,-1 0 0,0 1 0,0-1 0,0 0 0,-1 0 0,1 0 0,-1 0 0,-1 0 0,1 0 0,-1 1 0,1-1 0,-1 0 0,-1 0 0,1 0 0,-1 1 0,1-1 0,-2 1 0,-4-9 0,3 7 8,0-1 0,-1 1 0,-1-1 0,1 1 0,-1 1 0,0-1 0,0 1 0,0 0 0,-1 1 0,0-1 0,0 1 0,0 0 0,0 1 0,-14-5 0,9 5-157,1 0 1,-1 1-1,0 0 1,0 0-1,0 2 1,0-1-1,0 2 1,0-1-1,-13 4 1,-6 2-6678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9.058"/>
    </inkml:context>
    <inkml:brush xml:id="br0">
      <inkml:brushProperty name="width" value="0.05" units="cm"/>
      <inkml:brushProperty name="height" value="0.05" units="cm"/>
    </inkml:brush>
  </inkml:definitions>
  <inkml:trace contextRef="#ctx0" brushRef="#br0">247 134 24575,'1'0'0,"0"0"0,-1 0 0,1 0 0,0 0 0,-1 0 0,1 0 0,-1-1 0,1 1 0,0 0 0,-1 0 0,1 0 0,0-1 0,-1 1 0,1 0 0,-1 0 0,1-1 0,-1 1 0,1-1 0,-1 1 0,1 0 0,-1-1 0,1 1 0,-1-1 0,1 1 0,-1-1 0,0 1 0,1-1 0,-1 0 0,1-1 0,-1 1 0,0-1 0,0 1 0,0-1 0,0 1 0,0-1 0,0 1 0,0-1 0,0 1 0,-1-1 0,1 1 0,-1-2 0,-1-1 0,1-1 0,-1 1 0,0 0 0,0 0 0,-1 1 0,1-1 0,-6-6 0,-2 2 0,-1 0 0,0 1 0,0 1 0,-1-1 0,-19-7 0,23 11 0,-1 0 0,1 1 0,0 0 0,0 0 0,-1 0 0,1 1 0,-1 1 0,0-1 0,-13 2 0,19 0 0,1-1 0,0 0 0,-1 1 0,1-1 0,-1 1 0,1 0 0,0 0 0,-1 0 0,1 0 0,0 0 0,0 0 0,0 0 0,0 1 0,0-1 0,0 1 0,0 0 0,0-1 0,1 1 0,-1 0 0,1 0 0,-1 0 0,1 0 0,0 1 0,-1-1 0,1 0 0,1 0 0,-1 1 0,0-1 0,0 0 0,1 1 0,-1-1 0,1 1 0,0-1 0,0 1 0,0-1 0,0 1 0,0-1 0,1 1 0,0 3 0,2 4 0,-1 0 0,2 0 0,0 0 0,0-1 0,0 1 0,1-1 0,1 0 0,8 10 0,3 1 0,2 0 0,0-2 0,2 0 0,33 23 0,-29-24 0,-1 2 0,-1 1 0,21 23 0,-41-40 0,0 0 0,-1 0 0,1 0 0,-1 1 0,0-1 0,0 1 0,0-1 0,-1 1 0,1 0 0,1 7 0,-3-9 0,0 0 0,0-1 0,0 1 0,0 0 0,0 0 0,-1 0 0,1 0 0,0-1 0,-1 1 0,0 0 0,1 0 0,-1-1 0,0 1 0,0 0 0,0-1 0,0 1 0,0-1 0,0 1 0,0-1 0,-1 1 0,1-1 0,0 0 0,-1 0 0,1 0 0,-3 1 0,-6 4-114,-1 0 1,1-1-1,-1 0 0,-1-1 0,1 0 1,0-1-1,-1 0 0,0-1 0,0-1 1,0 1-1,-21-2 0,-13-2-6712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9.421"/>
    </inkml:context>
    <inkml:brush xml:id="br0">
      <inkml:brushProperty name="width" value="0.05" units="cm"/>
      <inkml:brushProperty name="height" value="0.05" units="cm"/>
    </inkml:brush>
  </inkml:definitions>
  <inkml:trace contextRef="#ctx0" brushRef="#br0">1 208 24575,'4'-10'0,"7"-16"0,6-14 0,0-5 0,1 1 0,-1 13 0,-5 20 0,-3 22 0,-4 23 0,-3 25 0,-1 20 0,-1 21 0,-1 13 0,0 9 0,5 8 0,2 6 0,-1 2 0,0-21-8191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1.646"/>
    </inkml:context>
    <inkml:brush xml:id="br0">
      <inkml:brushProperty name="width" value="0.05" units="cm"/>
      <inkml:brushProperty name="height" value="0.05" units="cm"/>
    </inkml:brush>
  </inkml:definitions>
  <inkml:trace contextRef="#ctx0" brushRef="#br0">394 327 24575,'12'-12'0,"-1"-1"0,-1 0 0,0-1 0,-1 0 0,0 0 0,-1-1 0,-1 0 0,7-20 0,-11 27 0,-1 1 0,0-1 0,-1 0 0,0 0 0,0 0 0,-1 1 0,0-1 0,-1-13 0,0 16 0,0 0 0,0 0 0,-1 0 0,0 1 0,0-1 0,0 0 0,0 1 0,0 0 0,-1-1 0,0 1 0,0 0 0,0 0 0,-1 1 0,-5-6 0,5 6 0,0 0 0,0 0 0,0 0 0,0 1 0,0 0 0,-1 0 0,1 0 0,-1 1 0,1-1 0,-1 1 0,0 0 0,1 0 0,-9 0 0,4 1 0,1 0 0,0 1 0,0 0 0,0 1 0,-1 0 0,2 0 0,-13 5 0,4 0 0,1 1 0,-1 1 0,1 0 0,1 1 0,0 0 0,-25 25 0,23-18 0,0 2 0,1 0 0,1 1 0,1 0 0,1 1 0,0 1 0,-8 23 0,8-10 0,1-1 0,1 2 0,2-1 0,-3 42 0,5 1 0,4 2 0,4-1 0,18 128 0,35 76-1365,-47-245-5461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2.410"/>
    </inkml:context>
    <inkml:brush xml:id="br0">
      <inkml:brushProperty name="width" value="0.05" units="cm"/>
      <inkml:brushProperty name="height" value="0.05" units="cm"/>
    </inkml:brush>
  </inkml:definitions>
  <inkml:trace contextRef="#ctx0" brushRef="#br0">19 362 24575,'-2'-1'0,"0"-1"0,1 1 0,-1-1 0,1 0 0,0 1 0,0-1 0,-1 0 0,1 0 0,0 0 0,0 0 0,1 0 0,-1 0 0,0 0 0,1 0 0,-1 0 0,1 0 0,0 0 0,-1-1 0,1 1 0,0 0 0,0 0 0,1 0 0,-1 0 0,0 0 0,1-1 0,-1 1 0,1 0 0,0 0 0,0 0 0,0 0 0,0 0 0,0 1 0,0-1 0,0 0 0,0 0 0,1 1 0,-1-1 0,1 0 0,0 1 0,1-2 0,5-3 0,0 0 0,0 0 0,1 1 0,0 0 0,0 1 0,0 0 0,13-4 0,45-10 0,1 4 0,109-9 0,-68 11 0,-2-3 0,152-42 0,-256 56 0,3 0 0,-1 0 0,0-1 0,0 0 0,1 0 0,-1 0 0,-1-1 0,1 1 0,7-6 0,-12 8 0,0 0 0,0 0 0,0-1 0,1 1 0,-1 0 0,0 0 0,0 0 0,0 0 0,0 0 0,0 0 0,1 0 0,-1-1 0,0 1 0,0 0 0,0 0 0,0 0 0,0 0 0,0-1 0,0 1 0,0 0 0,0 0 0,0 0 0,0 0 0,0-1 0,0 1 0,1 0 0,-1 0 0,0 0 0,-1-1 0,1 1 0,0 0 0,0 0 0,0 0 0,0 0 0,0-1 0,0 1 0,0 0 0,0 0 0,0 0 0,0 0 0,0-1 0,0 1 0,0 0 0,-1 0 0,1 0 0,-11-2 0,-15 4 0,1 5 0,-1 1 0,1 1 0,1 1 0,0 1 0,0 1 0,1 1 0,-32 24 0,50-33 0,-1 1 0,1 0 0,0 0 0,1 0 0,-1 1 0,1 0 0,0 0 0,1 0 0,-1 0 0,1 0 0,0 1 0,1 0 0,-1-1 0,0 9 0,2-12 0,1 0 0,-1 0 0,1 0 0,0 1 0,0-1 0,0 0 0,0 0 0,1 0 0,-1 0 0,1 0 0,0 0 0,0 0 0,0 0 0,0 0 0,0 0 0,1 0 0,0-1 0,-1 1 0,1 0 0,0-1 0,0 0 0,0 1 0,0-1 0,1 0 0,-1 0 0,1 0 0,-1 0 0,1-1 0,0 1 0,-1-1 0,1 1 0,0-1 0,5 1 0,0 1 0,1-1 0,-1 0 0,1-1 0,-1 0 0,1-1 0,0 1 0,0-2 0,-1 1 0,1-1 0,-1 0 0,1-1 0,-1 0 0,1 0 0,-1-1 0,0 0 0,0-1 0,10-5 0,-13 6 0,-1 1 0,0-1 0,0 0 0,0-1 0,0 1 0,0 0 0,-1-1 0,1 0 0,-1 0 0,0 0 0,0 0 0,-1-1 0,1 1 0,-1-1 0,0 1 0,0-1 0,-1 0 0,1 0 0,-1 0 0,0 0 0,0 0 0,-1 0 0,1 0 0,-1 0 0,-1 0 0,1 0 0,0 0 0,-1 0 0,0 0 0,-2-7 0,0 6 0,0 0 0,0-1 0,0 1 0,0 0 0,-9-10 0,-7-13 0,19 29 0,0-1 0,0 1 0,0 0 0,0-1 0,0 1 0,0-1 0,0 1 0,0 0 0,0-1 0,0 1 0,0-1 0,0 1 0,0 0 0,0-1 0,0 1 0,1 0 0,-1-1 0,0 1 0,0 0 0,0-1 0,1 1 0,-1 0 0,0-1 0,0 1 0,1 0 0,-1 0 0,0-1 0,0 1 0,1 0 0,-1 0 0,0-1 0,1 1 0,-1 0 0,1 0 0,-1 0 0,0 0 0,1 0 0,-1 0 0,0-1 0,1 1 0,-1 0 0,1 0 0,-1 0 0,0 0 0,1 1 0,23-3 0,-21 2 0,158-12 0,-89 5 0,80 3 0,-148 4 0,1 0 0,-1 1 0,0-1 0,1 1 0,-1 0 0,1 1 0,-1-1 0,7 4 0,-10-5 0,-1 1 0,1 0 0,0-1 0,0 1 0,-1-1 0,1 1 0,0 0 0,-1 0 0,1-1 0,-1 1 0,1 0 0,-1 0 0,1 0 0,-1 0 0,0 0 0,1-1 0,-1 1 0,0 0 0,0 0 0,1 0 0,-1 0 0,0 0 0,0 0 0,0 0 0,0 0 0,-1 0 0,1 0 0,0 0 0,0 0 0,0 0 0,-1 0 0,1-1 0,0 1 0,-1 0 0,1 0 0,-1 0 0,1 0 0,-1-1 0,0 1 0,1 0 0,-1 0 0,0-1 0,1 1 0,-3 0 0,-42 47 0,34-39 0,1 0 0,1 2 0,-1-1 0,2 1 0,-1 0 0,-12 23 0,21-32 0,-1-1 0,0 1 0,0-1 0,1 1 0,-1-1 0,1 1 0,0 0 0,-1-1 0,1 1 0,0-1 0,0 1 0,0 0 0,0-1 0,0 1 0,0 0 0,1-1 0,-1 1 0,0-1 0,1 1 0,-1 0 0,1-1 0,0 1 0,-1-1 0,2 2 0,0-1 0,1 0 0,-1 0 0,0-1 0,0 1 0,0-1 0,1 1 0,-1-1 0,1 0 0,-1 0 0,1 0 0,0 0 0,-1-1 0,5 1 0,9 1 0,1 0 0,-1-2 0,30-2 0,-42 1 0,14 0 0,0-1 0,1-2 0,-1 1 0,0-2 0,-1-1 0,1 0 0,27-14 0,-40 17 0,-1 1 0,1-1 0,-1 0 0,0 0 0,0 0 0,0 0 0,0-1 0,0 0 0,-1 0 0,0 0 0,1 0 0,-2 0 0,1-1 0,0 1 0,-1-1 0,0 0 0,0 0 0,0 0 0,-1 0 0,0 0 0,0 0 0,0 0 0,0 0 0,-1 0 0,0-1 0,0 1 0,0 0 0,-1 0 0,0 0 0,0-1 0,-3-8 0,1 6 0,-1 0 0,0 0 0,0 1 0,-1-1 0,1 1 0,-2 0 0,1 0 0,-1 1 0,0-1 0,-1 1 0,0 1 0,1-1 0,-2 1 0,1 0 0,-9-4 0,7 4 0,1 1 0,-1 0 0,0 0 0,0 1 0,0 0 0,0 1 0,-1 0 0,1 0 0,0 1 0,-1 0 0,0 1 0,1 0 0,-17 2 0,24-1-76,-1-1 1,1 1-1,-1-1 0,1 1 0,-1 0 0,1 0 0,0 1 0,-1-1 1,1 0-1,0 1 0,0-1 0,0 1 0,0 0 0,0-1 1,0 1-1,1 0 0,-4 4 0,-2 13-6750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2.863"/>
    </inkml:context>
    <inkml:brush xml:id="br0">
      <inkml:brushProperty name="width" value="0.05" units="cm"/>
      <inkml:brushProperty name="height" value="0.05" units="cm"/>
    </inkml:brush>
  </inkml:definitions>
  <inkml:trace contextRef="#ctx0" brushRef="#br0">377 585 24575,'-1'-6'0,"0"0"0,0 0 0,0-1 0,-1 1 0,0 0 0,0 1 0,-1-1 0,1 0 0,-1 1 0,0-1 0,-1 1 0,0 0 0,1 0 0,-2 0 0,-4-5 0,1 2 0,0 1 0,-1 0 0,1 1 0,-1-1 0,0 2 0,-1-1 0,1 1 0,-12-4 0,17 8 0,-1-1 0,0 1 0,0 0 0,0 0 0,0 0 0,0 1 0,0-1 0,0 1 0,0 1 0,0-1 0,0 1 0,1-1 0,-1 1 0,0 1 0,0-1 0,-8 4 0,7-1 0,-1 0 0,0 1 0,1-1 0,0 1 0,0 1 0,1-1 0,-1 1 0,1 0 0,-8 11 0,0 5 0,1 1 0,0 0 0,2 1 0,1 1 0,-9 32 0,16-49 0,0 0 0,1 1 0,0-1 0,0 1 0,0-1 0,1 1 0,1-1 0,-1 1 0,1-1 0,1 0 0,0 1 0,3 9 0,-4-14 0,1 0 0,0 1 0,1-1 0,-1 0 0,1 0 0,0 0 0,0-1 0,0 1 0,0-1 0,0 0 0,1 1 0,0-1 0,-1-1 0,1 1 0,0-1 0,0 1 0,1-1 0,-1 0 0,0-1 0,1 1 0,-1-1 0,1 0 0,6 1 0,-2-1 0,0-1 0,0 0 0,0 0 0,0-1 0,0-1 0,0 1 0,0-1 0,0-1 0,-1 0 0,1 0 0,-1 0 0,1-1 0,-1-1 0,-1 1 0,1-1 0,-1 0 0,10-9 0,-2 1 0,-1-1 0,0-1 0,0 0 0,-1-1 0,-1-1 0,16-30 0,-16 23 0,-2 0 0,0-1 0,-2-1 0,-1 0 0,-1 0 0,-1 0 0,2-51 0,-5 9 0,-14-127 0,9 171 0,3 10 0,-2 1 0,1-1 0,-2 1 0,0-1 0,0 1 0,-1 0 0,-6-13 0,10 26 0,0 0 0,0 0 0,0-1 0,0 1 0,0 0 0,0 0 0,-1 0 0,1-1 0,0 1 0,0 0 0,0 0 0,0-1 0,0 1 0,0 0 0,0 0 0,0-1 0,-1 1 0,1 0 0,0 0 0,0 0 0,0 0 0,0-1 0,-1 1 0,1 0 0,0 0 0,0 0 0,0 0 0,-1 0 0,1-1 0,0 1 0,0 0 0,-1 0 0,1 0 0,0 0 0,0 0 0,0 0 0,-1 0 0,1 0 0,0 0 0,0 0 0,-1 0 0,1 0 0,0 0 0,0 0 0,-1 0 0,1 0 0,0 0 0,0 1 0,-1-1 0,1 0 0,0 0 0,0 0 0,0 0 0,-1 0 0,1 0 0,0 1 0,0-1 0,-1 0 0,-3 16 0,3 27 0,2 0 0,10 75 0,-4-58 0,45 320-9,-29-232-1347,-16-93-5470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3.192"/>
    </inkml:context>
    <inkml:brush xml:id="br0">
      <inkml:brushProperty name="width" value="0.05" units="cm"/>
      <inkml:brushProperty name="height" value="0.05" units="cm"/>
    </inkml:brush>
  </inkml:definitions>
  <inkml:trace contextRef="#ctx0" brushRef="#br0">1 1 24575,'4'0'0,"7"0"0,6 4 0,5 3 0,8-2 0,3 0 0,6-1 0,6-2 0,-1-1 0,-2-1 0,-5-4 0,-8-3-8191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5.869"/>
    </inkml:context>
    <inkml:brush xml:id="br0">
      <inkml:brushProperty name="width" value="0.05" units="cm"/>
      <inkml:brushProperty name="height" value="0.05" units="cm"/>
    </inkml:brush>
  </inkml:definitions>
  <inkml:trace contextRef="#ctx0" brushRef="#br0">1 27 24575,'2'0'0,"5"0"0,3 0 0,4-3 0,1-1 0,2 1 0,0-3 0,4 0 0,-2 1-8191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4.582"/>
    </inkml:context>
    <inkml:brush xml:id="br0">
      <inkml:brushProperty name="width" value="0.05" units="cm"/>
      <inkml:brushProperty name="height" value="0.05" units="cm"/>
    </inkml:brush>
  </inkml:definitions>
  <inkml:trace contextRef="#ctx0" brushRef="#br0">87 1 24575,'-5'0'0,"-6"5"0,-6 2 0,-5-1 0,2 4 0,8-1 0,16-5 0,17-4 0,14-2 0,11-1 0,6-4 0,4-2 0,2 2 0,-4 1 0,-7 2 0,-15 1 0,-14 2-8191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019"/>
    </inkml:context>
    <inkml:brush xml:id="br0">
      <inkml:brushProperty name="width" value="0.05" units="cm"/>
      <inkml:brushProperty name="height" value="0.05" units="cm"/>
    </inkml:brush>
  </inkml:definitions>
  <inkml:trace contextRef="#ctx0" brushRef="#br0">220 35 24575,'0'-1'0,"0"-1"0,0 1 0,0 0 0,0-1 0,0 1 0,-1-1 0,1 1 0,-1 0 0,1-1 0,-1 1 0,0 0 0,1 0 0,-1 0 0,0-1 0,0 1 0,0 0 0,0 0 0,0 0 0,0 0 0,0 0 0,0 1 0,0-1 0,0 0 0,0 0 0,-1 1 0,1-1 0,0 1 0,-2-1 0,0 0 0,0 0 0,1 0 0,-1 1 0,0 0 0,0-1 0,0 1 0,1 0 0,-1 1 0,0-1 0,0 0 0,0 1 0,-5 1 0,-2 2 0,0 1 0,1 1 0,-1-1 0,1 2 0,0-1 0,1 1 0,-1 0 0,2 1 0,-14 16 0,15-17 0,0 1 0,0 0 0,1 0 0,0 1 0,1 0 0,0-1 0,0 1 0,1 1 0,0-1 0,0 0 0,-1 15 0,4-18 0,1 1 0,-1-1 0,1 0 0,0 1 0,1-1 0,-1 0 0,1 0 0,1 0 0,-1 0 0,1 0 0,0 0 0,0-1 0,1 1 0,-1-1 0,1 0 0,1 0 0,-1 0 0,1-1 0,-1 0 0,1 1 0,0-2 0,8 6 0,12 6 0,0-1 0,1-1 0,41 15 0,-66-28 0,60 21 0,-45-17 0,-1 1 0,1 0 0,0 1 0,-1 1 0,-1 1 0,1 0 0,16 12 0,-30-19-3,1 0-1,-1 0 1,0 1-1,1-1 0,-1 0 1,0 1-1,0-1 1,0 0-1,0 1 1,0 0-1,0-1 1,0 1-1,0-1 0,-1 1 1,1 0-1,-1 0 1,1-1-1,-1 1 1,0 0-1,1 0 0,-1 3 1,-1-3 14,0 0 1,1-1-1,-1 1 1,0 0-1,0 0 1,0-1-1,0 1 1,0 0-1,-1-1 1,1 1-1,0-1 1,-1 0-1,1 1 0,-1-1 1,1 0-1,-4 2 1,-4 2-259,-1-1 0,0 1 0,0-1 0,0-1 0,-18 4 0,-21 1-6579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375"/>
    </inkml:context>
    <inkml:brush xml:id="br0">
      <inkml:brushProperty name="width" value="0.05" units="cm"/>
      <inkml:brushProperty name="height" value="0.05" units="cm"/>
    </inkml:brush>
  </inkml:definitions>
  <inkml:trace contextRef="#ctx0" brushRef="#br0">0 114 24575,'5'-5'0,"1"-6"0,5-6 0,5 1 0,-1-3 0,3 2 0,2 5 0,3 4 0,7 3 0,7 2 0,8 3 0,4 0 0,4 1 0,7-1 0,-6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751"/>
    </inkml:context>
    <inkml:brush xml:id="br0">
      <inkml:brushProperty name="width" value="0.05" units="cm"/>
      <inkml:brushProperty name="height" value="0.05" units="cm"/>
    </inkml:brush>
  </inkml:definitions>
  <inkml:trace contextRef="#ctx0" brushRef="#br0">295 1 24575,'-7'1'0,"1"0"0,0 1 0,0 0 0,-1 0 0,1 1 0,1-1 0,-1 1 0,-6 4 0,-6 3 0,1-2 0,1 1 0,0 0 0,0 1 0,1 1 0,-23 20 0,30-22 0,0-1 0,1 2 0,0-1 0,0 1 0,1 0 0,0 0 0,1 1 0,0-1 0,0 1 0,-2 12 0,0 2 0,1 0 0,1 0 0,1 0 0,1 1 0,1 0 0,2 31 0,1-49 0,0 0 0,0 0 0,1-1 0,0 1 0,1-1 0,-1 1 0,1-1 0,1 0 0,-1 0 0,9 12 0,-8-15 0,0 1 0,0-1 0,1 0 0,-1 0 0,1-1 0,0 0 0,0 1 0,0-1 0,1-1 0,-1 1 0,1-1 0,-1 0 0,1 0 0,0-1 0,-1 0 0,8 1 0,-3-1 0,0 0 0,0-1 0,0-1 0,0 1 0,0-2 0,0 1 0,-1-1 0,1-1 0,0 0 0,-1 0 0,0-1 0,0 0 0,0-1 0,0 0 0,0 0 0,-1-1 0,0 0 0,0 0 0,-1-1 0,0 0 0,0 0 0,-1-1 0,1 1 0,-2-2 0,1 1 0,-1-1 0,0 1 0,-1-1 0,0-1 0,4-15 0,-5 14 0,-1-1 0,0 0 0,-1 0 0,0 0 0,-1 0 0,0 0 0,-1 0 0,-1 1 0,1-1 0,-2 0 0,0 0 0,0 1 0,-9-19 0,8 21 0,-1 1 0,-1-1 0,1 2 0,-1-1 0,0 0 0,-1 1 0,0 0 0,0 1 0,0-1 0,-1 1 0,0 1 0,0 0 0,-1 0 0,1 0 0,-1 1 0,0 0 0,-12-3 0,16 6-57,-1-1 0,1 1 1,0 0-1,-1 0 0,1 0 0,-1 1 0,1 0 0,0 0 0,-1 0 0,1 1 1,-1-1-1,1 1 0,0 1 0,-1-1 0,1 1 0,0 0 0,0 0 0,0 0 0,0 1 1,1 0-1,-1 0 0,1 0 0,-8 7 0,1 7-6769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6.140"/>
    </inkml:context>
    <inkml:brush xml:id="br0">
      <inkml:brushProperty name="width" value="0.05" units="cm"/>
      <inkml:brushProperty name="height" value="0.05" units="cm"/>
    </inkml:brush>
  </inkml:definitions>
  <inkml:trace contextRef="#ctx0" brushRef="#br0">303 372 24575,'0'-4'0,"0"1"0,0 0 0,-1 0 0,0 0 0,1 0 0,-1 0 0,0 0 0,0 0 0,-1 0 0,1 1 0,-1-1 0,1 0 0,-1 1 0,0-1 0,-3-3 0,0 1 0,0 1 0,0 0 0,-1 0 0,1 0 0,-1 1 0,0 0 0,-6-3 0,-5-1 0,0 2 0,0 0 0,0 1 0,-31-3 0,42 6 0,1 0 0,-1 1 0,0 0 0,0 1 0,0-1 0,0 1 0,0 0 0,0 0 0,1 1 0,-1 0 0,0 0 0,-8 5 0,12-6 0,-1 1 0,1 0 0,-1 0 0,1 1 0,0-1 0,0 0 0,0 1 0,0-1 0,0 1 0,1 0 0,-1-1 0,1 1 0,0 0 0,-1 0 0,1 0 0,1 0 0,-1 0 0,0 0 0,1 0 0,-1 0 0,1 0 0,0 1 0,0-1 0,1 0 0,0 5 0,0 2 0,2 0 0,-1 0 0,1-1 0,1 1 0,0 0 0,0-1 0,1 0 0,0 0 0,1 0 0,-1-1 0,2 0 0,-1 0 0,15 13 0,8 4 0,1 0 0,44 27 0,-28-22 0,-18-12 0,22 16 0,-47-31 0,1 0 0,-1-1 0,0 1 0,0 1 0,0-1 0,-1 0 0,1 1 0,-1-1 0,0 1 0,3 5 0,-5-8 0,0 0 0,1 0 0,-1 0 0,0 0 0,0 1 0,0-1 0,0 0 0,0 0 0,0 0 0,-1 0 0,1 1 0,0-1 0,-1 0 0,1 0 0,-1 0 0,1 0 0,-1 0 0,1 0 0,-1 0 0,0 0 0,1 0 0,-1 0 0,0 0 0,0 0 0,0-1 0,1 1 0,-1 0 0,0 0 0,0-1 0,0 1 0,0-1 0,-1 1 0,1-1 0,0 1 0,0-1 0,0 0 0,0 1 0,-2-1 0,-6 3 0,-1-1 0,1-1 0,-14 2 0,21-3 0,-36 2-1365,2-1-5461</inkml:trace>
  <inkml:trace contextRef="#ctx0" brushRef="#br0" timeOffset="1">54 13 24575,'0'-5'0,"-5"-1"0,-5 5 0,-3 7 0,3 12 0,6 8 0,5 8 0,6 13 0,7 8 0,11 13 0,5 10 0,3 9 0,0 5 0,-6 5 0,-6 5 0,-9 4 0,-9 3 0,-6-18-8191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7.626"/>
    </inkml:context>
    <inkml:brush xml:id="br0">
      <inkml:brushProperty name="width" value="0.05" units="cm"/>
      <inkml:brushProperty name="height" value="0.05" units="cm"/>
    </inkml:brush>
  </inkml:definitions>
  <inkml:trace contextRef="#ctx0" brushRef="#br0">330 24 24575,'0'-1'0,"0"0"0,0 0 0,-1 0 0,1 0 0,-1 0 0,1 0 0,-1 0 0,1 0 0,-1 0 0,0 1 0,0-1 0,1 0 0,-1 0 0,0 1 0,0-1 0,0 0 0,0 1 0,1-1 0,-1 1 0,0-1 0,0 1 0,0-1 0,0 1 0,0 0 0,0-1 0,-1 1 0,0 0 0,-32-5 0,24 6 0,0 0 0,0 0 0,0 1 0,0 0 0,0 1 0,1 0 0,-1 0 0,1 1 0,0 0 0,-1 1 0,2 0 0,-1 1 0,1-1 0,0 2 0,0-1 0,-9 11 0,5-5 0,1 1 0,1 0 0,0 0 0,1 1 0,0 1 0,1-1 0,1 1 0,0 1 0,-5 18 0,8-20 0,1 0 0,0-1 0,1 1 0,1 1 0,0-1 0,1 0 0,1 0 0,0 0 0,1 0 0,0 0 0,7 22 0,-7-29 0,1-1 0,-1 1 0,1-1 0,1 0 0,-1 0 0,1 0 0,0 0 0,0 0 0,1-1 0,0 0 0,0 0 0,0 0 0,0 0 0,1-1 0,0 0 0,0 0 0,0-1 0,0 1 0,0-2 0,1 1 0,0 0 0,-1-1 0,1 0 0,13 1 0,-7-2 0,0-1 0,0 0 0,0-1 0,-1-1 0,1 0 0,0-1 0,-1 0 0,0 0 0,1-2 0,-2 1 0,1-2 0,0 1 0,-1-2 0,0 1 0,-1-2 0,1 1 0,-1-1 0,10-12 0,-12 12 0,0 0 0,0 0 0,-1-1 0,0 0 0,-1-1 0,0 0 0,0 0 0,-1 0 0,0 0 0,-1-1 0,0 0 0,-1 0 0,0 0 0,-1 0 0,0 0 0,-1 0 0,0-1 0,-1 1 0,0-1 0,-3-19 0,1 22 6,-1 1 0,0-1-1,0 1 1,-1 0 0,0 0-1,0 0 1,-1 1 0,0-1 0,-1 1-1,1 0 1,-1 1 0,0-1-1,-1 1 1,0 1 0,0-1-1,0 1 1,0 0 0,-1 1 0,0-1-1,-10-3 1,10 5-71,1 0 1,0 1-1,-1 0 1,0 0-1,1 1 1,-1-1-1,0 2 0,0-1 1,0 1-1,0 0 1,1 1-1,-1 0 1,0 0-1,0 1 0,1 0 1,-1 0-1,1 1 1,-1-1-1,1 2 1,0-1-1,0 1 1,-12 9-1,3 2-6761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7.999"/>
    </inkml:context>
    <inkml:brush xml:id="br0">
      <inkml:brushProperty name="width" value="0.05" units="cm"/>
      <inkml:brushProperty name="height" value="0.05" units="cm"/>
    </inkml:brush>
  </inkml:definitions>
  <inkml:trace contextRef="#ctx0" brushRef="#br0">60 287 24575,'-5'0'0,"-1"5"0,0 6 0,1 6 0,2 4 0,1 9 0,5 4 0,3 5 0,5 5 0,0 1 0,3 1 0,-1-2 0,-2-4 0,-3-9-8191</inkml:trace>
  <inkml:trace contextRef="#ctx0" brushRef="#br0" timeOffset="1">33 39 24575,'-5'-5'0,"-1"-6"0,-5-1 0,0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8.329"/>
    </inkml:context>
    <inkml:brush xml:id="br0">
      <inkml:brushProperty name="width" value="0.05" units="cm"/>
      <inkml:brushProperty name="height" value="0.05" units="cm"/>
    </inkml:brush>
  </inkml:definitions>
  <inkml:trace contextRef="#ctx0" brushRef="#br0">12 1 24575,'0'0'0,"-1"0"0,1 0 0,-1 0 0,1 0 0,-1 1 0,1-1 0,-1 0 0,1 0 0,-1 1 0,1-1 0,-1 0 0,1 1 0,-1-1 0,1 0 0,-1 1 0,1-1 0,0 1 0,-1-1 0,1 0 0,0 1 0,-1-1 0,1 1 0,0-1 0,0 1 0,-1-1 0,1 1 0,0 0 0,0-1 0,0 1 0,0-1 0,0 1 0,0-1 0,0 1 0,0 0 0,0-1 0,0 1 0,0-1 0,0 1 0,0-1 0,0 1 0,0-1 0,1 1 0,-1 0 0,11 33 0,-8-27 0,45 122 0,43 142 0,-61-131 0,11 39 0,-40-175-124,0-1 0,0 1 0,1 0 0,-1-1 0,1 1 0,0-1-1,0 0 1,0 0 0,0 1 0,5 3 0,6 3-6702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8.891"/>
    </inkml:context>
    <inkml:brush xml:id="br0">
      <inkml:brushProperty name="width" value="0.05" units="cm"/>
      <inkml:brushProperty name="height" value="0.05" units="cm"/>
    </inkml:brush>
  </inkml:definitions>
  <inkml:trace contextRef="#ctx0" brushRef="#br0">25 46 24575,'-5'0'0,"-6"0"0,3 0 0,8 0 0,9 0 0,12 0 0,11-4 0,11-2 0,7 0 0,4 1 0,2 1 0,-3-3 0,-6 0 0,-12 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9.545"/>
    </inkml:context>
    <inkml:brush xml:id="br0">
      <inkml:brushProperty name="width" value="0.05" units="cm"/>
      <inkml:brushProperty name="height" value="0.05" units="cm"/>
    </inkml:brush>
  </inkml:definitions>
  <inkml:trace contextRef="#ctx0" brushRef="#br0">7 22 24575,'-5'0'0,"4"0"0,6 0 0,7 0 0,6 0 0,10 0 0,4 0 0,7 0 0,5-5 0,1-1 0,-3 0 0,-9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8.597"/>
    </inkml:context>
    <inkml:brush xml:id="br0">
      <inkml:brushProperty name="width" value="0.05" units="cm"/>
      <inkml:brushProperty name="height" value="0.05" units="cm"/>
    </inkml:brush>
  </inkml:definitions>
  <inkml:trace contextRef="#ctx0" brushRef="#br0">1 1 24575,'13'1'0,"0"0"0,22 5 0,25 3 0,-24-8-341,1-2 0,-1-1-1,49-9 1,-75 8-6485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9.920"/>
    </inkml:context>
    <inkml:brush xml:id="br0">
      <inkml:brushProperty name="width" value="0.05" units="cm"/>
      <inkml:brushProperty name="height" value="0.05" units="cm"/>
    </inkml:brush>
  </inkml:definitions>
  <inkml:trace contextRef="#ctx0" brushRef="#br0">28 7 24575,'-5'-5'0,"-1"4"0,0 6 0,1 7 0,2 7 0,1 4 0,5 7 0,3 5 0,0 4 0,3 1 0,1 3 0,-1-1 0,-3-3 0,2-4 0,1-7-8191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283"/>
    </inkml:context>
    <inkml:brush xml:id="br0">
      <inkml:brushProperty name="width" value="0.05" units="cm"/>
      <inkml:brushProperty name="height" value="0.05" units="cm"/>
    </inkml:brush>
  </inkml:definitions>
  <inkml:trace contextRef="#ctx0" brushRef="#br0">139 62 24575,'0'0'0,"1"0"0,-1 0 0,0 0 0,1 0 0,-1 0 0,0 0 0,0-1 0,1 1 0,-1 0 0,0 0 0,0 0 0,1-1 0,-1 1 0,0 0 0,0 0 0,0-1 0,1 1 0,-1 0 0,0 0 0,0-1 0,0 1 0,0 0 0,0-1 0,1 1 0,-1 0 0,0-1 0,0 1 0,0 0 0,0-1 0,0 1 0,0 0 0,0-1 0,0 1 0,0 0 0,0-1 0,-1 1 0,1 0 0,0-1 0,0 1 0,0 0 0,0 0 0,0-1 0,0 1 0,-1 0 0,1-1 0,0 1 0,0 0 0,-1 0 0,1-1 0,0 1 0,0 0 0,-1 0 0,1 0 0,0-1 0,-2 1 0,1 0 0,0-1 0,-1 1 0,1 0 0,0 0 0,-1 0 0,1 0 0,0 0 0,-1 0 0,1 1 0,0-1 0,-1 0 0,-1 1 0,-3 3 0,-1-1 0,1 1 0,0 0 0,0 1 0,0-1 0,0 1 0,1 0 0,0 1 0,0-1 0,0 1 0,-4 7 0,3-3 0,0 0 0,0 1 0,1-1 0,0 1 0,1 0 0,-4 16 0,6-17 0,0 0 0,0 1 0,1-1 0,1 1 0,0-1 0,0 1 0,1-1 0,4 18 0,-4-23 0,0-1 0,1 0 0,-1 0 0,1 1 0,0-1 0,1 0 0,-1-1 0,1 1 0,-1 0 0,1-1 0,0 1 0,0-1 0,1 0 0,-1 0 0,1 0 0,-1-1 0,1 1 0,0-1 0,0 0 0,0 0 0,0 0 0,8 2 0,-1-1 0,0 0 0,1-1 0,0-1 0,0 1 0,-1-2 0,1 0 0,0 0 0,0-1 0,-1-1 0,1 0 0,0 0 0,17-7 0,-22 6 0,-1 1 0,1-2 0,-1 1 0,1-1 0,-1 0 0,0 0 0,0 0 0,-1-1 0,1 0 0,-1 0 0,0-1 0,0 1 0,-1-1 0,0 0 0,0-1 0,0 1 0,-1 0 0,0-1 0,0 0 0,-1 0 0,3-7 0,-3 4 0,-1 1 0,0 0 0,0 0 0,0-1 0,-1 1 0,-1 0 0,0-1 0,0 1 0,-1 0 0,0 0 0,0 0 0,-1 0 0,0 0 0,-1 0 0,0 1 0,0 0 0,-1 0 0,0 0 0,0 0 0,-1 1 0,0 0 0,0 0 0,-1 0 0,0 1 0,0 0 0,-1 0 0,1 1 0,-1 0 0,0 0 0,0 1 0,-1 0 0,0 1 0,1-1 0,-1 2 0,0-1 0,-17-1 0,-5 2-1365,3 1-5461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651"/>
    </inkml:context>
    <inkml:brush xml:id="br0">
      <inkml:brushProperty name="width" value="0.05" units="cm"/>
      <inkml:brushProperty name="height" value="0.05" units="cm"/>
    </inkml:brush>
  </inkml:definitions>
  <inkml:trace contextRef="#ctx0" brushRef="#br0">413 87 24575,'-1'-3'0,"1"0"0,-1 0 0,1 1 0,-1-1 0,0 0 0,0 1 0,-1-1 0,1 1 0,0-1 0,-1 1 0,1 0 0,-1-1 0,0 1 0,0 0 0,0 0 0,0 0 0,0 0 0,-3-2 0,-1 0 0,0 0 0,0 0 0,-1 1 0,1 0 0,-1 0 0,-7-2 0,-5 1 0,1 0 0,-1 2 0,0 0 0,0 2 0,0 0 0,0 1 0,0 0 0,0 2 0,0 0 0,0 2 0,1 0 0,-27 11 0,41-15 0,0 1 0,0 0 0,1-1 0,-1 2 0,0-1 0,1 0 0,-1 1 0,1 0 0,0 0 0,0 0 0,0 0 0,0 0 0,0 1 0,1-1 0,0 1 0,-4 6 0,5-7 0,1 0 0,-1-1 0,1 1 0,-1-1 0,1 1 0,0-1 0,0 1 0,0 0 0,1-1 0,-1 1 0,1-1 0,-1 1 0,1-1 0,0 1 0,0-1 0,0 1 0,0-1 0,0 0 0,1 0 0,-1 0 0,1 1 0,-1-1 0,1 0 0,0-1 0,0 1 0,0 0 0,0-1 0,4 4 0,18 9 0,0 0 0,1-1 0,0-1 0,1-2 0,1-1 0,29 7 0,28 11 0,-35-11 0,-21-7 0,0 1 0,36 18 0,-62-27 0,-1 0 0,1 0 0,0 0 0,0 0 0,0 1 0,-1-1 0,1 0 0,-1 1 0,1-1 0,-1 1 0,0 0 0,1-1 0,0 3 0,-2-3 0,0-1 0,0 1 0,1 0 0,-1-1 0,0 1 0,0-1 0,0 1 0,0 0 0,0-1 0,0 1 0,-1-1 0,1 1 0,0 0 0,0-1 0,0 1 0,0-1 0,-1 1 0,1-1 0,0 1 0,-1-1 0,1 1 0,0-1 0,-1 1 0,1-1 0,-1 1 0,1-1 0,0 0 0,-2 1 0,-2 2 0,0-1 0,-1 0 0,1 0 0,-1 0 0,1-1 0,-1 1 0,1-1 0,-1-1 0,-8 2 0,-18 0-455,0-1 0,-50-6 0,33-1-6371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981"/>
    </inkml:context>
    <inkml:brush xml:id="br0">
      <inkml:brushProperty name="width" value="0.05" units="cm"/>
      <inkml:brushProperty name="height" value="0.05" units="cm"/>
    </inkml:brush>
  </inkml:definitions>
  <inkml:trace contextRef="#ctx0" brushRef="#br0">0 0 24575,'3'145'0,"6"-1"0,34 176 0,29 10-1365,-64-287-5461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5.553"/>
    </inkml:context>
    <inkml:brush xml:id="br0">
      <inkml:brushProperty name="width" value="0.05" units="cm"/>
      <inkml:brushProperty name="height" value="0.05" units="cm"/>
    </inkml:brush>
  </inkml:definitions>
  <inkml:trace contextRef="#ctx0" brushRef="#br0">88 106 24575,'-3'0'0,"1"-1"0,0 1 0,0-1 0,0 1 0,0-1 0,0 0 0,0 0 0,0 0 0,-3-2 0,4 2 0,0 1 0,0-1 0,0 0 0,-1 0 0,1 1 0,0-1 0,0 1 0,0-1 0,0 1 0,-1-1 0,1 1 0,0 0 0,0-1 0,-1 1 0,1 0 0,0 0 0,-1 0 0,1 0 0,0 0 0,0 1 0,-1-1 0,1 0 0,0 0 0,-1 1 0,1-1 0,0 1 0,0-1 0,0 1 0,0-1 0,0 1 0,-1 0 0,1 0 0,-1 1 0,-1 1 0,1 1 0,0-1 0,0 1 0,0 0 0,0 0 0,0 0 0,1 0 0,-1 0 0,1 0 0,0 0 0,0 0 0,1 1 0,-1 6 0,2 60 0,0-61 0,1 11 0,1 1 0,1-1 0,1 0 0,1 0 0,1 0 0,0-1 0,2 0 0,0 0 0,1-1 0,1-1 0,1 0 0,1 0 0,27 30 0,-35-44 0,0 0 0,-1 0 0,1 0 0,0 0 0,1-1 0,-1 1 0,1-1 0,0-1 0,-1 1 0,1-1 0,0 0 0,0-1 0,1 1 0,-1-1 0,0 0 0,9 0 0,-6-2 0,-1 0 0,1 0 0,0-1 0,-1 0 0,1 0 0,-1-1 0,0 0 0,0-1 0,0 0 0,12-7 0,0-4 0,0 0 0,-1-2 0,0 0 0,-1-1 0,-1-1 0,-1-1 0,16-24 0,-20 24 0,-1 0 0,0 0 0,-1-2 0,-2 1 0,10-35 0,-14 40 0,0 0 0,-2 0 0,0-1 0,0 1 0,-2-1 0,0 1 0,-1-1 0,-4-23 0,4 37 0,0-1 0,0 0 0,0 0 0,0 1 0,-1-1 0,0 1 0,0-1 0,0 1 0,0 0 0,0-1 0,-1 1 0,1 0 0,-1 1 0,0-1 0,0 0 0,-4-3 0,5 5 0,0 0 0,0 1 0,0-1 0,-1 0 0,1 1 0,0-1 0,0 1 0,0-1 0,0 1 0,0 0 0,-1 0 0,1 0 0,0 0 0,0 1 0,0-1 0,0 0 0,-1 1 0,1 0 0,0-1 0,0 1 0,0 0 0,0 0 0,0 0 0,1 0 0,-1 1 0,0-1 0,0 0 0,1 1 0,-1-1 0,-2 4 0,0 1-114,-1 0 1,1 1-1,0-1 0,1 1 0,-1 0 1,1 0-1,1 1 0,-1-1 0,1 0 1,1 1-1,-2 9 0,-1 15-6712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5.897"/>
    </inkml:context>
    <inkml:brush xml:id="br0">
      <inkml:brushProperty name="width" value="0.05" units="cm"/>
      <inkml:brushProperty name="height" value="0.05" units="cm"/>
    </inkml:brush>
  </inkml:definitions>
  <inkml:trace contextRef="#ctx0" brushRef="#br0">19 95 24575,'1'-9'0,"-1"-1"0,-1 1 0,0 0 0,0-1 0,-1 1 0,0 0 0,-1 0 0,-4-12 0,5 21 0,2 9 0,2 12 0,18 102-682,5 189-1,-24-275-6143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254"/>
    </inkml:context>
    <inkml:brush xml:id="br0">
      <inkml:brushProperty name="width" value="0.05" units="cm"/>
      <inkml:brushProperty name="height" value="0.05" units="cm"/>
    </inkml:brush>
  </inkml:definitions>
  <inkml:trace contextRef="#ctx0" brushRef="#br0">5 474 24575,'-2'-16'0,"1"16"0,1-1 0,0 0 0,-1 0 0,1 0 0,0 0 0,0 0 0,0 0 0,0 0 0,0 0 0,0 0 0,0 0 0,0 0 0,0 0 0,0 0 0,0 1 0,0-1 0,1 0 0,-1 0 0,0 0 0,1 0 0,-1 0 0,1 0 0,-1 1 0,1-1 0,-1 0 0,1 0 0,0 1 0,-1-1 0,1 0 0,0 1 0,0-1 0,-1 1 0,1-1 0,0 1 0,0-1 0,0 1 0,0-1 0,1 1 0,24-9 0,1 1 0,0 1 0,0 1 0,1 2 0,53-2 0,14-3 0,50-11 0,-144 19 0,1 1 0,-1 0 0,0 0 0,0 0 0,0 0 0,1 0 0,-1 0 0,0 0 0,0 0 0,1 0 0,-1 0 0,0 1 0,0-1 0,0 0 0,0 1 0,0-1 0,1 1 0,-1 0 0,0-1 0,0 1 0,0 0 0,0 0 0,-1-1 0,1 1 0,0 0 0,0 0 0,0 0 0,-1 0 0,1 0 0,0 0 0,-1 0 0,1 0 0,-1 1 0,1-1 0,-1 0 0,0 0 0,1 0 0,-1 0 0,0 2 0,1 7 0,1 1 0,-2-1 0,0 1 0,-1 10 0,1 12 0,2-8-455,2-1 0,7 27 0,-1-24-6371</inkml:trace>
  <inkml:trace contextRef="#ctx0" brushRef="#br0" timeOffset="1">502 60 24575,'-5'-5'0,"-1"-6"0,0-6 0,-4 0 0,5 8 0,4 9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598"/>
    </inkml:context>
    <inkml:brush xml:id="br0">
      <inkml:brushProperty name="width" value="0.05" units="cm"/>
      <inkml:brushProperty name="height" value="0.05" units="cm"/>
    </inkml:brush>
  </inkml:definitions>
  <inkml:trace contextRef="#ctx0" brushRef="#br0">42 1 24575,'0'4'0,"-5"3"0,-6-1 0,-1 4 0,2 4 0,6 5 0,5 8 0,6 10 0,3 7 0,3 6 0,1 3 0,2 3 0,-2-4 0,2-1 0,-3-5 0,-2-5 0,-4-10-8191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971"/>
    </inkml:context>
    <inkml:brush xml:id="br0">
      <inkml:brushProperty name="width" value="0.05" units="cm"/>
      <inkml:brushProperty name="height" value="0.05" units="cm"/>
    </inkml:brush>
  </inkml:definitions>
  <inkml:trace contextRef="#ctx0" brushRef="#br0">193 6 24575,'0'-4'0,"0"2"0,0 7 0,0 7 0,0 7 0,0 4 0,5 7 0,1 9 0,0 2 0,4 4 0,-1 3 0,4-2 0,-1 1 0,-2-3 0,-3-9-8191</inkml:trace>
  <inkml:trace contextRef="#ctx0" brushRef="#br0" timeOffset="1">0 256 24575,'5'0'0,"11"0"0,6-5 0,11-2 0,8 1 0,6 1 0,10-3 0,4-1 0,-3 2 0,-12 2-8191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7.298"/>
    </inkml:context>
    <inkml:brush xml:id="br0">
      <inkml:brushProperty name="width" value="0.05" units="cm"/>
      <inkml:brushProperty name="height" value="0.05" units="cm"/>
    </inkml:brush>
  </inkml:definitions>
  <inkml:trace contextRef="#ctx0" brushRef="#br0">0 1 24575,'0'4'0,"0"7"0,5 1 0,6 4 0,1-2-8191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9.066"/>
    </inkml:context>
    <inkml:brush xml:id="br0">
      <inkml:brushProperty name="width" value="0.05" units="cm"/>
      <inkml:brushProperty name="height" value="0.05" units="cm"/>
    </inkml:brush>
  </inkml:definitions>
  <inkml:trace contextRef="#ctx0" brushRef="#br0">17 29 24575,'-10'-21'0,"4"14"0,6 12 0,14 56-116,12 113 0,-19-116-1017,-5-41-5693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7.644"/>
    </inkml:context>
    <inkml:brush xml:id="br0">
      <inkml:brushProperty name="width" value="0.05" units="cm"/>
      <inkml:brushProperty name="height" value="0.05" units="cm"/>
    </inkml:brush>
  </inkml:definitions>
  <inkml:trace contextRef="#ctx0" brushRef="#br0">54 52 24575,'-4'0'0,"-7"0"0,-1 5 0,-4 1 0,6 0 0,10-6 0,9-3 0,12 0 0,12-1 0,11-4 0,6 0 0,4 1 0,3 1 0,0 3 0,1-4 0,-5-1 0,-8 2 0,-10 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161"/>
    </inkml:context>
    <inkml:brush xml:id="br0">
      <inkml:brushProperty name="width" value="0.05" units="cm"/>
      <inkml:brushProperty name="height" value="0.05" units="cm"/>
    </inkml:brush>
  </inkml:definitions>
  <inkml:trace contextRef="#ctx0" brushRef="#br0">24 29 24575,'-5'4'0,"-6"2"0,4 0 0,11-1 0,11-1 0,12-7 0,11-2 0,12-1 0,8 2 0,8-5 0,2 1 0,-1 1 0,-7 1 0,-5 3 0,-11 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598"/>
    </inkml:context>
    <inkml:brush xml:id="br0">
      <inkml:brushProperty name="width" value="0.05" units="cm"/>
      <inkml:brushProperty name="height" value="0.05" units="cm"/>
    </inkml:brush>
  </inkml:definitions>
  <inkml:trace contextRef="#ctx0" brushRef="#br0">323 3 24575,'-50'-1'0,"18"-1"0,0 2 0,-40 6 0,64-5 0,0 0 0,0 1 0,0 0 0,0 0 0,0 1 0,1 0 0,-1 1 0,1-1 0,0 1 0,0 1 0,0 0 0,1 0 0,-11 10 0,14-13 0,1 0 0,0 1 0,0-1 0,0 1 0,1 0 0,-1-1 0,1 1 0,-1 0 0,1 0 0,0 0 0,0 0 0,0 0 0,0 1 0,1-1 0,0 0 0,-1 0 0,1 0 0,0 6 0,1-5 0,0 0 0,1 1 0,-1-1 0,1 0 0,0 0 0,0 0 0,0 0 0,0 0 0,1 0 0,-1-1 0,7 7 0,3 2 0,1-1 0,0-1 0,0 0 0,1-1 0,0 0 0,18 7 0,10 1 0,1-1 0,70 16 0,-70-22 0,-1 2 0,77 33 0,-114-42 0,0 0 0,0 1 0,0 0 0,-1-1 0,0 1 0,1 1 0,-1-1 0,-1 1 0,1-1 0,-1 1 0,0 0 0,0 1 0,3 6 0,-5-11 0,0 1 0,0 0 0,-1 0 0,1 0 0,-1 0 0,1 1 0,-1-1 0,1 0 0,-1 0 0,0 0 0,0 0 0,0 0 0,0 0 0,-1 1 0,1-1 0,-1 0 0,1 0 0,-1 0 0,0 0 0,1 0 0,-1 0 0,0 0 0,0-1 0,-1 1 0,1 0 0,0 0 0,0-1 0,-1 1 0,1-1 0,-1 1 0,0-1 0,1 0 0,-1 1 0,0-1 0,0 0 0,0 0 0,0 0 0,0 0 0,-2 0 0,-22 6-1365,-3-4-5461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970"/>
    </inkml:context>
    <inkml:brush xml:id="br0">
      <inkml:brushProperty name="width" value="0.05" units="cm"/>
      <inkml:brushProperty name="height" value="0.05" units="cm"/>
    </inkml:brush>
  </inkml:definitions>
  <inkml:trace contextRef="#ctx0" brushRef="#br0">1 116 24575,'4'-5'0,"3"-6"0,3-6 0,6-5 0,4 2 0,9 3 0,3 6 0,2 4 0,-1 3 0,-1 3 0,-1 1 0,3 1 0,1 0 0,-6-1-8191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9.298"/>
    </inkml:context>
    <inkml:brush xml:id="br0">
      <inkml:brushProperty name="width" value="0.05" units="cm"/>
      <inkml:brushProperty name="height" value="0.05" units="cm"/>
    </inkml:brush>
  </inkml:definitions>
  <inkml:trace contextRef="#ctx0" brushRef="#br0">242 308 24575,'-8'0'0,"-1"1"0,0 1 0,1 0 0,-1 0 0,1 0 0,0 1 0,-1 0 0,1 1 0,-8 5 0,0 1 0,0 0 0,1 0 0,-18 18 0,24-20 0,2-1 0,-1 1 0,1 1 0,0 0 0,0 0 0,-7 14 0,12-19 0,1-1 0,-1 0 0,1 0 0,0 1 0,0-1 0,0 1 0,1-1 0,-1 1 0,1-1 0,0 1 0,0-1 0,0 1 0,0 0 0,1-1 0,0 1 0,-1-1 0,1 0 0,0 1 0,1-1 0,-1 0 0,1 1 0,-1-1 0,1 0 0,3 4 0,3 3 0,1 0 0,1-1 0,0 0 0,0-1 0,1 0 0,-1 0 0,2-1 0,14 7 0,101 40 0,-121-52 0,90 29 0,-63-22 0,-2 1 0,1 1 0,55 30 0,-86-40 0,0-1 0,0 0 0,0 1 0,0 0 0,-1-1 0,1 1 0,0-1 0,0 1 0,0 0 0,-1 0 0,1-1 0,0 1 0,0 0 0,-1 0 0,1 0 0,-1 0 0,1 0 0,-1 0 0,1 0 0,-1 0 0,0 0 0,0 0 0,1 0 0,-1 1 0,0-1 0,-1 0 0,1 0 0,-1 0 0,1 0 0,-1 0 0,0 0 0,1 0 0,-1 0 0,0 0 0,1-1 0,-1 1 0,0 0 0,0 0 0,0-1 0,0 1 0,0-1 0,0 1 0,-2 0 0,-6 3 0,0-1 0,0 0 0,0-1 0,-11 2 0,-8-1-455,0-1 0,-39-2 0,2-4-6371</inkml:trace>
  <inkml:trace contextRef="#ctx0" brushRef="#br0" timeOffset="1">131 59 24575,'18'-22'0,"-16"19"0,1 0 0,-1-1 0,1 1 0,0 0 0,0 0 0,0 0 0,0 1 0,0-1 0,1 1 0,7-4 0,-11 5 0,1 1 0,0 0 0,-1 0 0,1 0 0,0 0 0,-1 0 0,1 0 0,0 0 0,-1 0 0,1 0 0,0 0 0,-1 0 0,1 1 0,0-1 0,-1 0 0,1 0 0,0 1 0,-1-1 0,1 0 0,-1 1 0,1-1 0,-1 0 0,1 1 0,-1-1 0,1 1 0,-1-1 0,1 1 0,-1-1 0,1 1 0,-1-1 0,1 2 0,8 22 0,-7-18 0,168 569 0,-93-192-1365,-62-267-5461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6.547"/>
    </inkml:context>
    <inkml:brush xml:id="br0">
      <inkml:brushProperty name="width" value="0.05" units="cm"/>
      <inkml:brushProperty name="height" value="0.05" units="cm"/>
    </inkml:brush>
  </inkml:definitions>
  <inkml:trace contextRef="#ctx0" brushRef="#br0">71 279 24575,'-27'-22'0,"22"18"0,0 0 0,0 0 0,1 0 0,-1 0 0,1-1 0,-4-6 0,7 9 0,-1 0 0,1-1 0,1 1 0,-1 0 0,0 0 0,1-1 0,-1 1 0,1-1 0,-1 1 0,1 0 0,0-1 0,0 1 0,0-1 0,1 1 0,-1-1 0,1 1 0,-1 0 0,1-1 0,0 1 0,1-4 0,2-2 0,1 0 0,0 0 0,0 0 0,1 1 0,0-1 0,0 1 0,1 1 0,0-1 0,0 1 0,1 0 0,-1 1 0,1 0 0,14-7 0,-12 7 0,0 0 0,0 1 0,1 0 0,0 0 0,0 1 0,0 1 0,0 0 0,0 0 0,0 1 0,1 0 0,11 2 0,-18-1 0,1 1 0,0 0 0,-1 0 0,1 1 0,-1 0 0,1 0 0,-1 0 0,0 0 0,0 1 0,0 0 0,0 0 0,0 0 0,-1 1 0,1 0 0,-1-1 0,0 2 0,0-1 0,0 0 0,-1 1 0,0 0 0,1-1 0,-2 1 0,1 0 0,-1 1 0,1-1 0,-1 0 0,-1 1 0,1 0 0,-1-1 0,0 1 0,0 0 0,-1-1 0,0 1 0,0 0 0,0 0 0,-1-1 0,1 1 0,-1 0 0,-1-1 0,1 1 0,-3 5 0,-4 7 0,-1 0 0,-1-1 0,0-1 0,-1 1 0,-1-2 0,0 0 0,-1 0 0,-1-1 0,0-1 0,-1 0 0,0-1 0,-1 0 0,-22 11 0,118-73 0,-4 1 0,38-14 0,-9 5 0,118-85 0,-222 142 0,36-31 0,-36 31 0,0-1 0,0 1 0,0 0 0,0 0 0,0-1 0,-1 1 0,1 0 0,0-1 0,-1 1 0,1-1 0,-1 1 0,1-2 0,-1 2 0,0 1 0,-1-1 0,1 0 0,0 1 0,0-1 0,0 1 0,0-1 0,-1 0 0,1 1 0,0-1 0,-1 1 0,1-1 0,0 1 0,-1-1 0,1 1 0,0-1 0,-1 1 0,1 0 0,-1-1 0,1 1 0,-1 0 0,1-1 0,-1 1 0,1 0 0,-1-1 0,0 1 0,1 0 0,-1 0 0,1 0 0,-2-1 0,-9 0 0,-1 0 0,1 0 0,-1 1 0,1 0 0,-1 1 0,1 0 0,0 1 0,-1 0 0,-13 5 0,12-4 0,-31 8 0,0 1 0,-47 21 0,74-26 0,1 1 0,0 0 0,1 1 0,0 1 0,0 0 0,1 1 0,0 1 0,-16 18 0,26-26 0,0 1 0,0 0 0,1 0 0,0 0 0,0 0 0,0 1 0,0-1 0,1 1 0,0-1 0,0 1 0,1 0 0,0 0 0,0 0 0,0 0 0,1 0 0,-1 0 0,1 0 0,1 7 0,1-6 0,0 0 0,0-1 0,0 1 0,1-1 0,0 1 0,0-1 0,0 0 0,1 0 0,0 0 0,0-1 0,1 0 0,0 1 0,-1-1 0,2-1 0,7 7 0,3 0-124,1-1 0,0-1 0,0 0 0,1-1 0,0-1 0,1-1-1,-1 0 1,1-1 0,0-2 0,23 3 0,20 0-6702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6.951"/>
    </inkml:context>
    <inkml:brush xml:id="br0">
      <inkml:brushProperty name="width" value="0.05" units="cm"/>
      <inkml:brushProperty name="height" value="0.05" units="cm"/>
    </inkml:brush>
  </inkml:definitions>
  <inkml:trace contextRef="#ctx0" brushRef="#br0">535 86 24575,'-10'-9'0,"0"0"0,-1 1 0,0 1 0,0-1 0,0 2 0,-1 0 0,0 0 0,0 1 0,-1 0 0,1 1 0,-1 1 0,0 0 0,0 0 0,0 2 0,0-1 0,0 2 0,-24 1 0,15 1 0,1 1 0,-1 1 0,1 1 0,0 1 0,0 1 0,0 0 0,1 2 0,1 0 0,-1 2 0,-17 12 0,32-20 0,0 1 0,1-1 0,-1 1 0,1 0 0,0 0 0,0 1 0,1-1 0,-7 11 0,9-14 0,0 1 0,1 0 0,-1 0 0,0-1 0,1 1 0,-1 0 0,1 0 0,0 0 0,-1 0 0,1 0 0,0 0 0,0 0 0,0 0 0,0-1 0,1 1 0,-1 0 0,1 0 0,-1 0 0,1 0 0,-1 0 0,1-1 0,0 1 0,0 0 0,0-1 0,0 1 0,0 0 0,0-1 0,1 1 0,-1-1 0,3 3 0,5 3 0,0-1 0,1 1 0,0-1 0,0-1 0,0 0 0,1 0 0,13 4 0,84 19 0,-96-26 0,129 23 0,-74-14 0,67 19 0,-130-29 0,1 0 0,-1 1 0,0 0 0,0 0 0,0 0 0,6 4 0,-10-5 0,1-1 0,-1 0 0,1 1 0,-1-1 0,1 1 0,-1-1 0,0 1 0,1-1 0,-1 1 0,0-1 0,1 1 0,-1 0 0,0-1 0,0 1 0,1-1 0,-1 1 0,0 0 0,0-1 0,0 1 0,0-1 0,0 2 0,0-1 0,-1 0 0,1 0 0,-1 0 0,1 0 0,-1-1 0,1 1 0,-1 0 0,1 0 0,-1 0 0,0-1 0,0 1 0,1 0 0,-1-1 0,0 1 0,0 0 0,0-1 0,-1 1 0,-9 4 0,0 0 0,0-1 0,0 0 0,0-1 0,0 0 0,-19 2 0,-76 2 0,82-6 0,-49 1-1365,8-1-5461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7.309"/>
    </inkml:context>
    <inkml:brush xml:id="br0">
      <inkml:brushProperty name="width" value="0.05" units="cm"/>
      <inkml:brushProperty name="height" value="0.05" units="cm"/>
    </inkml:brush>
  </inkml:definitions>
  <inkml:trace contextRef="#ctx0" brushRef="#br0">0 1 24575,'0'4'0,"0"7"0,0 6 0,0 10 0,0 14 0,0 14 0,0 12 0,0 8 0,0 11 0,5 9 0,1 8 0,5 4 0,5 3 0,4 7 0,-1 1 0,-3-4 0,-6-22-8191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7.669"/>
    </inkml:context>
    <inkml:brush xml:id="br0">
      <inkml:brushProperty name="width" value="0.05" units="cm"/>
      <inkml:brushProperty name="height" value="0.05" units="cm"/>
    </inkml:brush>
  </inkml:definitions>
  <inkml:trace contextRef="#ctx0" brushRef="#br0">54 111 24575,'-54'17'0,"64"-12"0,13-2 0,146-4 0,-143 1 0,1947-60-4663,294 14 4201,-1925 40-1389,-62-1 1240,67-4-126,-281 8 759,-44 1 89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9.005"/>
    </inkml:context>
    <inkml:brush xml:id="br0">
      <inkml:brushProperty name="width" value="0.05" units="cm"/>
      <inkml:brushProperty name="height" value="0.05" units="cm"/>
    </inkml:brush>
  </inkml:definitions>
  <inkml:trace contextRef="#ctx0" brushRef="#br0">75 0 24575,'-5'0'0,"-6"0"0,-5 0 0,-6 0 0,7 5 0,9 1 0,12 0 0,8-1 0,12-2 0,11-1 0,8-1 0,1 0 0,3-1 0,-3-1 0,-4 1 0,-5 0 0,-9-5 0,-8-1-8191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9.484"/>
    </inkml:context>
    <inkml:brush xml:id="br0">
      <inkml:brushProperty name="width" value="0.05" units="cm"/>
      <inkml:brushProperty name="height" value="0.05" units="cm"/>
    </inkml:brush>
  </inkml:definitions>
  <inkml:trace contextRef="#ctx0" brushRef="#br0">0 134 24575,'0'7'0,"1"0"0,0 0 0,0 0 0,0 0 0,1 0 0,0-1 0,0 1 0,0-1 0,1 1 0,6 9 0,-7-12 0,1-1 0,0 1 0,0-1 0,0 1 0,0-1 0,0 0 0,1 0 0,-1 0 0,1 0 0,0-1 0,0 0 0,0 0 0,0 0 0,0 0 0,1 0 0,-1-1 0,0 0 0,1 0 0,6 1 0,-7-1 0,1-1 0,0 0 0,0 0 0,-1 0 0,1 0 0,0-1 0,-1 1 0,1-1 0,0-1 0,-1 1 0,1-1 0,-1 1 0,0-1 0,1 0 0,-1-1 0,0 1 0,0-1 0,-1 0 0,1 0 0,0 0 0,-1 0 0,0-1 0,0 1 0,0-1 0,0 0 0,0 0 0,-1 0 0,0 0 0,0 0 0,0 0 0,2-9 0,-2 8 0,-1-1 0,0 0 0,0-1 0,-1 1 0,1 0 0,-2 0 0,1 0 0,0 0 0,-1 0 0,0 0 0,-1 0 0,1 0 0,-1 0 0,0 1 0,-1-1 0,1 1 0,-1-1 0,0 1 0,-1 0 0,1 0 0,-1 0 0,0 0 0,0 1 0,-6-6 0,2 5 0,1 0 0,-1 0 0,0 0 0,0 1 0,0 1 0,0-1 0,-1 1 0,-16-3 0,22 5 0,1 0 0,0 1 0,-1-1 0,1 1 0,-1 0 0,1-1 0,-1 1 0,1 1 0,-1-1 0,1 0 0,0 1 0,-1-1 0,1 1 0,-1-1 0,1 1 0,0 0 0,0 0 0,-1 0 0,1 1 0,0-1 0,0 0 0,0 1 0,0-1 0,0 1 0,1 0 0,-1 0 0,0-1 0,1 1 0,-1 0 0,1 1 0,0-1 0,0 0 0,0 0 0,0 0 0,0 1 0,0-1 0,0 4 0,0 10-1365,3-1-5461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236"/>
    </inkml:context>
    <inkml:brush xml:id="br0">
      <inkml:brushProperty name="width" value="0.05" units="cm"/>
      <inkml:brushProperty name="height" value="0.05" units="cm"/>
    </inkml:brush>
  </inkml:definitions>
  <inkml:trace contextRef="#ctx0" brushRef="#br0">305 217 24575,'-5'-2'0,"0"0"0,0-1 0,1 1 0,-1-1 0,0 0 0,1-1 0,0 1 0,0-1 0,0 0 0,0 0 0,1 0 0,-4-5 0,5 6 0,-1 0 0,1-1 0,0 1 0,0-1 0,1 1 0,-1-1 0,1 0 0,-1 1 0,1-1 0,0 0 0,1 0 0,-1 0 0,1 0 0,0 0 0,-1 0 0,2 0 0,-1 0 0,0 0 0,1 0 0,0 0 0,0 0 0,0 1 0,0-1 0,1 0 0,0 0 0,-1 1 0,1-1 0,0 1 0,1 0 0,-1 0 0,1-1 0,-1 2 0,1-1 0,0 0 0,0 0 0,5-2 0,-3 1 0,0 0 0,1 0 0,0 1 0,-1 0 0,1 0 0,0 0 0,0 1 0,1 0 0,-1 0 0,0 0 0,1 1 0,-1 0 0,1 0 0,0 1 0,-1 0 0,1 0 0,-1 1 0,1-1 0,-1 1 0,1 1 0,11 3 0,-13-3 0,0 1 0,0 0 0,-1-1 0,1 2 0,-1-1 0,1 0 0,-1 1 0,0 0 0,0 0 0,-1 0 0,1 0 0,-1 1 0,0-1 0,4 8 0,-4-4 0,-1-1 0,1 1 0,-1-1 0,0 1 0,-1 0 0,0 0 0,0-1 0,-1 1 0,0 9 0,-2 6 0,-2-1 0,0 0 0,-1-1 0,-1 1 0,-1-1 0,-12 26 0,7-23 0,-1-1 0,-1 0 0,-1 0 0,-1-2 0,0 0 0,-2 0 0,-1-2 0,0 0 0,-1-2 0,-1 0 0,-1-1 0,0-1 0,-1-1 0,-25 11 0,41-21 0,-1-1 0,0 0 0,0-1 0,0 0 0,0 0 0,-1 0 0,1-1 0,-14 0 0,19-1 0,0-1 0,1 1 0,-1 0 0,0-1 0,1 0 0,-1 1 0,0-1 0,1 0 0,-1 0 0,1-1 0,0 1 0,-1 0 0,1-1 0,0 0 0,0 1 0,0-1 0,0 0 0,0 0 0,0 0 0,0 0 0,1-1 0,-1 1 0,1 0 0,0-1 0,0 1 0,-1-1 0,2 1 0,-1-1 0,0 1 0,0-4 0,0-1 0,0 1 0,1-1 0,-1 0 0,2 0 0,-1 0 0,1 1 0,0-1 0,0 0 0,1 1 0,0-1 0,0 1 0,0-1 0,1 1 0,0 0 0,0 0 0,1 0 0,0 0 0,7-8 0,-6 8 0,1-1 0,0 1 0,0 0 0,1 0 0,-1 1 0,1 0 0,0 0 0,1 1 0,-1 0 0,1 0 0,0 0 0,0 1 0,0 0 0,12-2 0,-10 4 0,0 0 0,0 1 0,0 0 0,0 1 0,0-1 0,0 2 0,0 0 0,0 0 0,-1 1 0,1 0 0,-1 0 0,0 1 0,0 0 0,0 1 0,0 0 0,13 11 0,4 6 0,0 1 0,-2 1 0,32 42 0,-17-21 0,-36-40-124,2-1 0,-1 0 0,0 1 0,1-2 0,0 1 0,0 0-1,0-1 1,0 0 0,1 0 0,5 2 0,18 2-6702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610"/>
    </inkml:context>
    <inkml:brush xml:id="br0">
      <inkml:brushProperty name="width" value="0.05" units="cm"/>
      <inkml:brushProperty name="height" value="0.05" units="cm"/>
    </inkml:brush>
  </inkml:definitions>
  <inkml:trace contextRef="#ctx0" brushRef="#br0">143 117 24575,'0'-1'0,"0"0"0,-1-1 0,1 1 0,-1 0 0,1 0 0,-1 0 0,0 0 0,0 0 0,1-1 0,-1 1 0,0 1 0,0-1 0,0 0 0,0 0 0,0 0 0,0 0 0,-1 1 0,1-1 0,0 0 0,0 1 0,0-1 0,-1 1 0,1 0 0,0-1 0,0 1 0,-1 0 0,1 0 0,0 0 0,-3 0 0,-2-1 0,0 0 0,-1 1 0,1 0 0,-13 1 0,16 0 0,0 0 0,0-1 0,-1 1 0,1 1 0,0-1 0,0 0 0,0 1 0,1 0 0,-1-1 0,0 1 0,1 0 0,-1 1 0,1-1 0,-1 0 0,1 1 0,0-1 0,0 1 0,-2 3 0,2-1 0,0-1 0,0 1 0,0 0 0,0 0 0,1 0 0,0 0 0,0 0 0,1 0 0,-1 0 0,1 1 0,0 4 0,1-3 0,-1 0 0,1-1 0,0 1 0,0-1 0,1 1 0,0-1 0,0 0 0,1 0 0,0 1 0,0-2 0,0 1 0,1 0 0,-1-1 0,1 1 0,1-1 0,-1 0 0,1-1 0,10 9 0,-7-9 0,0 0 0,0-1 0,0 0 0,1 0 0,-1-1 0,1 0 0,0-1 0,0 0 0,0 0 0,-1-1 0,1 0 0,0 0 0,0-1 0,0 0 0,0-1 0,-1 0 0,1 0 0,-1-1 0,1 0 0,-1-1 0,0 0 0,0 0 0,-1 0 0,1-1 0,-1 0 0,7-7 0,-7 7 0,-1-1 0,0 0 0,-1 0 0,0 0 0,0-1 0,0 1 0,-1-1 0,1-1 0,-2 1 0,1 0 0,-1-1 0,3-12 0,-4 14 0,-1-1 0,0 0 0,-1 1 0,0-1 0,0 0 0,0 0 0,-1 1 0,0-1 0,0 0 0,0 1 0,-1-1 0,0 1 0,-1 0 0,1-1 0,-1 1 0,-7-10 0,6 11 0,-1-1 0,0 1 0,0 0 0,0 0 0,-1 0 0,1 1 0,-1 0 0,0 0 0,-1 0 0,1 1 0,0 0 0,-1 0 0,0 1 0,0-1 0,0 2 0,0-1 0,0 1 0,0 0 0,0 0 0,-1 1 0,1 0 0,-13 2 0,11-2 0,1 1 0,-1 0 0,0 1 0,1 0 0,-1 0 0,1 1 0,0 0 0,0 1 0,0 0 0,0 0 0,0 0 0,1 1 0,0 0 0,0 1 0,0 0 0,1 0 0,0 0 0,-8 10 0,13-14-76,-1 1 1,1-1-1,0 1 0,0-1 0,0 1 0,0 0 0,0 0 0,0-1 1,1 1-1,-1 0 0,1 0 0,0-1 0,0 1 0,0 0 1,0 0-1,1 0 0,0 3 0,7 13-6750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952"/>
    </inkml:context>
    <inkml:brush xml:id="br0">
      <inkml:brushProperty name="width" value="0.05" units="cm"/>
      <inkml:brushProperty name="height" value="0.05" units="cm"/>
    </inkml:brush>
  </inkml:definitions>
  <inkml:trace contextRef="#ctx0" brushRef="#br0">330 220 24575,'3'0'0,"0"-1"0,0 0 0,-1 1 0,1-1 0,-1 0 0,1 0 0,-1 0 0,1-1 0,-1 1 0,1-1 0,-1 1 0,0-1 0,0 0 0,0 0 0,0 0 0,0 0 0,0 0 0,2-4 0,0 0 0,1-1 0,-1 1 0,-1-1 0,1 0 0,2-10 0,-4 12 0,0-1 0,-1 1 0,0-1 0,0 1 0,0-1 0,-1 0 0,0 1 0,0-1 0,0 1 0,-1-1 0,0 0 0,0 1 0,0-1 0,-3-6 0,2 8 0,0 1 0,1 0 0,-1 0 0,-1 0 0,1 0 0,0 0 0,-1 1 0,1-1 0,-1 1 0,0-1 0,0 1 0,0 0 0,0 0 0,0 0 0,-1 1 0,1-1 0,-1 1 0,1 0 0,-1 0 0,1 0 0,-1 0 0,1 0 0,-5 1 0,-4-1 0,1 1 0,0 1 0,-1 0 0,1 1 0,-1 0 0,1 0 0,-16 7 0,-7 3 0,-34 18 0,57-24 0,0-1 0,0 2 0,1 0 0,-1 0 0,1 1 0,1 0 0,0 1 0,-11 12 0,18-18 0,0-1 0,0 1 0,0 0 0,1-1 0,-1 1 0,1 0 0,0 0 0,-1 0 0,1 0 0,1 0 0,-1 0 0,0 0 0,1 1 0,0-1 0,-1 0 0,1 0 0,1 0 0,-1 1 0,0-1 0,1 0 0,-1 0 0,1 0 0,0 0 0,0 0 0,0 0 0,1 0 0,-1 0 0,1 0 0,0-1 0,-1 1 0,1 0 0,0-1 0,1 0 0,-1 1 0,0-1 0,1 0 0,3 3 0,8 5 0,1 0 0,-1-1 0,1 0 0,1-1 0,0-1 0,0 0 0,24 6 0,124 21 0,-141-30 0,59 6 0,-54-7 0,-1 0 0,0 2 0,0 0 0,35 13 0,-61-18 0,0 1 0,0-1 0,0 0 0,0 0 0,0 1 0,-1-1 0,1 1 0,0-1 0,0 0 0,0 1 0,-1 0 0,1-1 0,0 1 0,-1-1 0,1 1 0,0 0 0,-1-1 0,1 1 0,-1 0 0,1 0 0,-1 0 0,1-1 0,-1 1 0,0 0 0,1 0 0,-1 0 0,0 0 0,0 0 0,1 1 0,-2-1 0,0 0 0,1 1 0,-1-1 0,0 0 0,0 1 0,0-1 0,0 0 0,0 0 0,0 0 0,0 0 0,0 0 0,0 0 0,0 0 0,-1 0 0,-1 1 0,-9 4 0,0 0 0,-25 7 0,-21 3-195,0-3 0,-1-2 0,0-3 0,0-2 0,-1-3 0,-65-6 0,58-2-6631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2.327"/>
    </inkml:context>
    <inkml:brush xml:id="br0">
      <inkml:brushProperty name="width" value="0.05" units="cm"/>
      <inkml:brushProperty name="height" value="0.05" units="cm"/>
    </inkml:brush>
  </inkml:definitions>
  <inkml:trace contextRef="#ctx0" brushRef="#br0">1 96 24575,'1'-12'0,"0"0"0,1-1 0,1 1 0,7-19 0,-6 18 0,-4 13 0,0 0 0,0 0 0,0 0 0,0 0 0,0 0 0,0 0 0,0 0 0,0-1 0,0 1 0,0 0 0,0 0 0,0 0 0,0 0 0,0 0 0,0 0 0,0 0 0,0 0 0,0 0 0,0 0 0,0 0 0,0-1 0,1 1 0,-1 0 0,0 0 0,0 0 0,0 0 0,0 0 0,0 0 0,0 0 0,0 0 0,0 0 0,0 0 0,0 0 0,1 0 0,-1 0 0,0 0 0,0 0 0,0 0 0,0 0 0,0 0 0,0 0 0,0 0 0,0 0 0,0 0 0,1 0 0,-1 0 0,0 0 0,0 0 0,0 0 0,0 0 0,0 0 0,0 0 0,0 0 0,0 0 0,0 0 0,0 0 0,0 1 0,1-1 0,-1 0 0,0 0 0,0 0 0,0 0 0,6 10 0,5 19 0,-9-24 0,145 409 0,-126-353-341,-2 2 0,-3 0-1,8 76 1,-17-67-6485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3.544"/>
    </inkml:context>
    <inkml:brush xml:id="br0">
      <inkml:brushProperty name="width" value="0.05" units="cm"/>
      <inkml:brushProperty name="height" value="0.05" units="cm"/>
    </inkml:brush>
  </inkml:definitions>
  <inkml:trace contextRef="#ctx0" brushRef="#br0">20 95 24575,'-19'-3'0,"31"-3"0,35-7 0,6 2 0,32-7 0,152-14 0,-183 26-1365,-36 1-5461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3.933"/>
    </inkml:context>
    <inkml:brush xml:id="br0">
      <inkml:brushProperty name="width" value="0.05" units="cm"/>
      <inkml:brushProperty name="height" value="0.05" units="cm"/>
    </inkml:brush>
  </inkml:definitions>
  <inkml:trace contextRef="#ctx0" brushRef="#br0">0 18 24575,'0'-18'0,"0"34"0,0 16 0,0 7 0,3 131 0,0-135 0,1-1 0,16 65 0,-19-94-195,1 1 0,0 0 0,1-1 0,-1 0 0,1 1 0,4 5 0,4 2-6631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288"/>
    </inkml:context>
    <inkml:brush xml:id="br0">
      <inkml:brushProperty name="width" value="0.05" units="cm"/>
      <inkml:brushProperty name="height" value="0.05" units="cm"/>
    </inkml:brush>
  </inkml:definitions>
  <inkml:trace contextRef="#ctx0" brushRef="#br0">142 77 24575,'-10'-1'0,"-1"2"0,1-1 0,0 1 0,-1 0 0,1 1 0,-18 6 0,25-7 0,0 1 0,0 0 0,0-1 0,0 1 0,0 1 0,0-1 0,0 0 0,1 1 0,-1-1 0,1 1 0,0 0 0,0-1 0,0 1 0,0 0 0,0 0 0,1 1 0,0-1 0,-1 0 0,1 1 0,0-1 0,0 0 0,1 1 0,-1 5 0,0-3 0,0 0 0,0 1 0,1-1 0,0 1 0,0 0 0,1-1 0,0 0 0,0 1 0,0-1 0,1 1 0,0-1 0,0 0 0,1 0 0,0 0 0,5 9 0,-4-11 0,0 1 0,1 0 0,-1-1 0,1 0 0,0 0 0,0-1 0,0 1 0,0-1 0,1 0 0,-1 0 0,1-1 0,0 1 0,0-1 0,0-1 0,0 1 0,10 0 0,-1 0 0,1-1 0,0-1 0,-1 0 0,1-2 0,0 1 0,-1-2 0,0 0 0,1-1 0,-1-1 0,25-10 0,-33 11 0,1 0 0,0 0 0,-1-1 0,0 0 0,0 0 0,-1-1 0,1 0 0,-1 0 0,7-9 0,-10 10 0,0 0 0,0 0 0,0 0 0,-1 0 0,0 0 0,0 0 0,0 0 0,-1-1 0,1 1 0,-2-1 0,1 1 0,0-1 0,-1 1 0,0-1 0,-1-8 0,0 9 0,0 0 0,0 0 0,-1 0 0,1 0 0,-1 0 0,0 0 0,-1 1 0,1-1 0,-1 1 0,0-1 0,0 1 0,0 0 0,-4-4 0,0 2 0,1 0 0,-2 0 0,1 1 0,-1 0 0,0 0 0,0 0 0,-8-3 0,4 3 0,-1 1 0,1 0 0,-1 1 0,1 0 0,-1 1 0,0 0 0,0 1 0,0 0 0,0 1 0,-19 2 0,29-1-85,0-1 0,-1 1-1,1 0 1,0 0 0,0 0-1,0 0 1,0 0 0,0 1-1,1-1 1,-1 1 0,0 0-1,0 0 1,1 0 0,0 0-1,-4 3 1,-3 11-6741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633"/>
    </inkml:context>
    <inkml:brush xml:id="br0">
      <inkml:brushProperty name="width" value="0.05" units="cm"/>
      <inkml:brushProperty name="height" value="0.05" units="cm"/>
    </inkml:brush>
  </inkml:definitions>
  <inkml:trace contextRef="#ctx0" brushRef="#br0">515 191 24575,'24'-19'0,"-21"18"0,-1-1 0,0 1 0,0 0 0,0-1 0,0 1 0,0-1 0,0 1 0,0-1 0,0 0 0,-1 0 0,1 0 0,-1 0 0,0 0 0,1 0 0,-1-1 0,0 1 0,0 0 0,0-1 0,-1 1 0,1 0 0,0-1 0,-1 1 0,0-1 0,1 1 0,-1-1 0,0 1 0,-1-6 0,0 4 0,1 0 0,-1 0 0,0 0 0,-1 0 0,1 0 0,-1 0 0,0 1 0,0-1 0,0 0 0,0 1 0,0 0 0,-1-1 0,0 1 0,0 0 0,-3-3 0,0 2 0,0-1 0,0 1 0,-1 0 0,0 1 0,1-1 0,-1 1 0,-13-3 0,2 1 0,-1 1 0,1 1 0,-1 1 0,0 1 0,-36 2 0,24 2 0,0 1 0,1 1 0,-30 11 0,43-11 0,1 0 0,0 2 0,0 0 0,1 1 0,0 1 0,-26 19 0,37-26 0,1 1 0,0 0 0,0 0 0,0 0 0,0 0 0,1 0 0,-1 0 0,1 1 0,0-1 0,0 1 0,0 0 0,0 0 0,1-1 0,0 1 0,-2 6 0,3-7 0,0 0 0,0 0 0,1 0 0,-1 0 0,1 0 0,-1 0 0,1 0 0,0 0 0,0 0 0,0 0 0,1 0 0,-1 0 0,1-1 0,-1 1 0,1 0 0,0-1 0,0 0 0,0 1 0,0-1 0,5 3 0,6 6 0,1-1 0,0 0 0,1-1 0,0-1 0,0 0 0,29 9 0,104 25 0,-114-34 0,116 20 0,-21-5 0,-91-10 0,-26-3 0,-12-9 0,0-1 0,0 1 0,0-1 0,0 1 0,0-1 0,0 0 0,0 1 0,0-1 0,0 1 0,-1-1 0,1 1 0,0-1 0,0 1 0,0-1 0,-1 1 0,1-1 0,0 0 0,-1 1 0,1-1 0,0 0 0,-1 1 0,1-1 0,-1 0 0,1 1 0,0-1 0,-1 0 0,1 0 0,-1 0 0,1 1 0,-1-1 0,0 0 0,-11 6 0,-1-1 0,0-1 0,0 0 0,0-1 0,-26 3 0,-71 1 0,-38-11-1365,85-2-5461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958"/>
    </inkml:context>
    <inkml:brush xml:id="br0">
      <inkml:brushProperty name="width" value="0.05" units="cm"/>
      <inkml:brushProperty name="height" value="0.05" units="cm"/>
    </inkml:brush>
  </inkml:definitions>
  <inkml:trace contextRef="#ctx0" brushRef="#br0">0 0 24575,'5'0'0,"6"0"0,1 5 0,-1 6 0,-2 10 0,-4 7 0,3 13 0,0 8 0,3 10 0,0 10 0,2 6 0,5 5 0,2 3 0,4 2 0,-2-1 0,-6-13-8191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5.662"/>
    </inkml:context>
    <inkml:brush xml:id="br0">
      <inkml:brushProperty name="width" value="0.05" units="cm"/>
      <inkml:brushProperty name="height" value="0.05" units="cm"/>
    </inkml:brush>
  </inkml:definitions>
  <inkml:trace contextRef="#ctx0" brushRef="#br0">333 249 24575,'-31'-9'0,"0"2"0,-56-6 0,31 5 0,5 2 0,-25-6 0,129 9 0,116 2 175,714-13-2987,758-43-3673,1217-33 3851,-2772 89 2676,196-13 3156,-258 9-820,-38 0-2003,-20 2-2803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9.842"/>
    </inkml:context>
    <inkml:brush xml:id="br0">
      <inkml:brushProperty name="width" value="0.05" units="cm"/>
      <inkml:brushProperty name="height" value="0.05" units="cm"/>
    </inkml:brush>
  </inkml:definitions>
  <inkml:trace contextRef="#ctx0" brushRef="#br0">13 141 24575,'-2'-13'0,"-3"23"0,0 23 0,5-27 0,1 0 0,0 0 0,1 0 0,-1 0 0,1-1 0,1 1 0,-1 0 0,1-1 0,0 0 0,0 1 0,0-1 0,1 0 0,0-1 0,0 1 0,0-1 0,0 0 0,1 0 0,-1 0 0,1 0 0,9 5 0,-9-7 0,-1-1 0,0 1 0,1 0 0,-1-1 0,1 0 0,0 0 0,-1 0 0,1-1 0,0 0 0,0 0 0,-1 0 0,1 0 0,0-1 0,-1 1 0,1-1 0,0-1 0,-1 1 0,1-1 0,-1 1 0,0-1 0,0 0 0,1-1 0,-1 1 0,0-1 0,-1 0 0,1 0 0,3-4 0,-2 3 0,-1-1 0,0 1 0,-1-1 0,1 0 0,-1-1 0,0 1 0,0 0 0,-1-1 0,0 0 0,0 1 0,0-1 0,0 0 0,-1 0 0,0 0 0,0 0 0,-1 0 0,0 0 0,0 0 0,0-1 0,-1 1 0,0 0 0,0 0 0,0 0 0,-1 0 0,0 1 0,0-1 0,0 0 0,-1 1 0,0-1 0,0 1 0,-4-5 0,3 4 0,1 1 0,-1 0 0,0 0 0,0 0 0,-1 0 0,1 1 0,-1-1 0,0 1 0,0 0 0,-1 1 0,1-1 0,-1 1 0,0 0 0,1 1 0,-1-1 0,-1 1 0,1 0 0,0 1 0,0-1 0,-1 1 0,1 0 0,-1 1 0,1 0 0,-1 0 0,1 0 0,0 1 0,-1 0 0,1 0 0,-8 3 0,0 3-1365,5 1-5461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6.597"/>
    </inkml:context>
    <inkml:brush xml:id="br0">
      <inkml:brushProperty name="width" value="0.05" units="cm"/>
      <inkml:brushProperty name="height" value="0.05" units="cm"/>
    </inkml:brush>
  </inkml:definitions>
  <inkml:trace contextRef="#ctx0" brushRef="#br0">67 174 24575,'-2'-10'0,"0"0"0,0 1 0,-1-1 0,-1 1 0,-7-16 0,9 19 0,-8-11 0,9 17 0,1 0 0,0-1 0,0 1 0,0 0 0,0 0 0,0 0 0,0 0 0,0 0 0,0 0 0,0 0 0,0 0 0,0 0 0,0 0 0,0 0 0,-1-1 0,1 1 0,0 0 0,0 0 0,0 0 0,0 0 0,0 0 0,0 0 0,0 0 0,0 0 0,-1 0 0,1 0 0,0 0 0,0 0 0,0 0 0,0 0 0,0 0 0,0 0 0,0 0 0,-1 0 0,1 0 0,0 0 0,0 0 0,0 0 0,0 1 0,0-1 0,0 0 0,0 0 0,0 0 0,0 0 0,-1 0 0,1 0 0,0 0 0,0 0 0,0 0 0,0 0 0,0 0 0,0 1 0,0-1 0,0 0 0,0 0 0,0 0 0,0 0 0,0 0 0,0 0 0,0 0 0,0 1 0,0 1 0,0 1 0,0 0 0,0 0 0,1-1 0,-1 1 0,1 0 0,0-1 0,0 1 0,0-1 0,2 5 0,2 3 0,1 0 0,0-1 0,1 1 0,0-1 0,1 0 0,0-1 0,0 0 0,0 0 0,1-1 0,1 0 0,-1-1 0,1 1 0,0-2 0,0 0 0,17 6 0,-12-5 0,0-2 0,0 0 0,1-1 0,-1-1 0,1 0 0,-1-1 0,1 0 0,0-2 0,-1 0 0,1 0 0,16-5 0,-27 5 0,0 0 0,1-1 0,-1 0 0,0 0 0,0 0 0,0-1 0,0 0 0,0 0 0,0 0 0,-1 0 0,1-1 0,-1 1 0,0-1 0,0-1 0,-1 1 0,1 0 0,-1-1 0,0 0 0,0 1 0,0-1 0,2-7 0,-3 6 0,0-1 0,-1 0 0,1 0 0,-1 0 0,-1 0 0,1 0 0,-1 1 0,0-1 0,-1 0 0,1 0 0,-2 0 0,1 0 0,-1 0 0,0 0 0,0 1 0,-6-12 0,6 14 0,0 0 0,-1 0 0,0 0 0,0 0 0,0 1 0,0-1 0,0 1 0,-1 0 0,-5-4 0,8 6 0,0 0 0,0 0 0,0 1 0,0-1 0,0 1 0,0-1 0,0 1 0,-1-1 0,1 1 0,0 0 0,0-1 0,-1 1 0,1 0 0,0 0 0,-1 0 0,1 0 0,0 0 0,0 0 0,-1 0 0,1 1 0,0-1 0,0 0 0,-1 1 0,1-1 0,0 1 0,0-1 0,0 1 0,0 0 0,0-1 0,0 1 0,0 0 0,0 0 0,0 0 0,0 0 0,0 0 0,0 0 0,1 0 0,-2 2 0,-2 3 0,1 1 0,0-1 0,1 1 0,-1 0 0,1 0 0,1 1 0,-1-1 0,1 0 0,0 0 0,1 1 0,0 12 0,2 10 0,9 44 0,11 20 0,48 132 0,1 4 0,-67-218 0,-1 1 0,-1-1 0,0 0 0,-1 1 0,0-1 0,-2 17 0,1-26 0,-1 0 0,1 0 0,-1 0 0,1 0 0,-1-1 0,0 1 0,0 0 0,0 0 0,-1-1 0,1 1 0,-1-1 0,1 1 0,-1-1 0,0 0 0,0 1 0,0-1 0,0 0 0,0 0 0,-1-1 0,1 1 0,-1 0 0,1-1 0,-1 1 0,1-1 0,-1 0 0,0 0 0,1 0 0,-1 0 0,0-1 0,0 1 0,0-1 0,-3 1 0,-9-1 0,0 0 0,0-1 0,0 0 0,0-1 0,0-1 0,1 0 0,-1-1 0,1-1 0,-22-10 0,4 0 0,0-2 0,-55-40 0,68 43 0,0-1 0,2 0 0,0-1 0,0-1 0,2-1 0,-22-31 0,33 43 0,0 0 0,0-1 0,1 0 0,0 1 0,0-1 0,1 0 0,0 0 0,0-1 0,0 1 0,1 0 0,0-1 0,1 1 0,-1-1 0,1 1 0,1 0 0,0-1 0,0 1 0,0-1 0,1 1 0,0 0 0,0 0 0,1 0 0,-1 0 0,7-9 0,-2 6 0,1 0 0,0 1 0,1 0 0,-1 0 0,2 1 0,-1 0 0,1 1 0,1 0 0,-1 0 0,1 1 0,0 1 0,0 0 0,1 0 0,0 1 0,15-3 0,16-3 0,1 2 0,85-4 0,93 10-1365,-164 3-5461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6.958"/>
    </inkml:context>
    <inkml:brush xml:id="br0">
      <inkml:brushProperty name="width" value="0.05" units="cm"/>
      <inkml:brushProperty name="height" value="0.05" units="cm"/>
    </inkml:brush>
  </inkml:definitions>
  <inkml:trace contextRef="#ctx0" brushRef="#br0">424 250 24575,'16'-8'0,"-1"-2"0,0 0 0,22-18 0,-31 23 0,0 0 0,0-1 0,-1 1 0,0-1 0,0 0 0,-1 0 0,0-1 0,0 1 0,0-1 0,4-13 0,-7 18 0,0-1 0,-1 0 0,0 0 0,0 0 0,0 0 0,0 0 0,0 0 0,0 0 0,-1 0 0,1 0 0,-1 0 0,0 1 0,0-1 0,0 0 0,0 0 0,-1 1 0,1-1 0,-1 1 0,0-1 0,1 1 0,-1 0 0,0-1 0,0 1 0,0 0 0,-1 0 0,1 1 0,0-1 0,-1 0 0,0 1 0,1-1 0,-4 0 0,-5-4 0,-1 1 0,0 1 0,-1 0 0,1 0 0,-24-2 0,11 2 0,0 2 0,0 1 0,0 2 0,0 0 0,0 1 0,0 1 0,1 2 0,-1 0 0,1 2 0,1 1 0,-1 0 0,1 2 0,-34 19 0,53-26 0,0-1 0,0 1 0,0 0 0,0 0 0,0 0 0,1 1 0,0-1 0,-1 1 0,1 0 0,1 0 0,-1 0 0,0 0 0,-1 6 0,3-7 0,0-1 0,1 1 0,0 0 0,-1 0 0,1 0 0,0 0 0,1 0 0,-1 0 0,0 0 0,1-1 0,0 1 0,-1 0 0,1 0 0,0 0 0,0-1 0,1 1 0,-1-1 0,1 1 0,-1-1 0,1 1 0,0-1 0,0 0 0,2 3 0,8 7 0,1 0 0,1 0 0,0-1 0,1 0 0,0-2 0,0 0 0,1 0 0,18 6 0,19 6 0,66 15 0,96 14 0,-79-21 0,-121-23 0,-22-3 0,-31-2 0,35-1 0,-132-3-682,-158-23-1,208 14-6143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7.302"/>
    </inkml:context>
    <inkml:brush xml:id="br0">
      <inkml:brushProperty name="width" value="0.05" units="cm"/>
      <inkml:brushProperty name="height" value="0.05" units="cm"/>
    </inkml:brush>
  </inkml:definitions>
  <inkml:trace contextRef="#ctx0" brushRef="#br0">1 96 24575,'4'-8'0,"1"-1"0,0 1 0,1 0 0,0 0 0,0 0 0,1 1 0,0 0 0,11-8 0,-16 13 0,0 0 0,0 0 0,0 1 0,0-1 0,1 1 0,-1 0 0,1 0 0,-1 0 0,1 0 0,-1 0 0,1 0 0,-1 1 0,1-1 0,0 1 0,-1 0 0,1 0 0,0 0 0,-1 0 0,1 0 0,0 1 0,-1-1 0,1 1 0,0-1 0,-1 1 0,1 0 0,-1 0 0,1 0 0,-1 1 0,0-1 0,0 0 0,1 1 0,-1 0 0,0-1 0,3 5 0,6 7 0,0 0 0,-2 1 0,0 0 0,0 1 0,8 22 0,29 85 0,-33-85 0,47 154 0,-8 3 0,40 287 0,-88-456 0,1 11 0,0 0 0,-2 67 0,-6-92-34,-4-13 118,-4-16-1499,-1-7-5411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7.990"/>
    </inkml:context>
    <inkml:brush xml:id="br0">
      <inkml:brushProperty name="width" value="0.05" units="cm"/>
      <inkml:brushProperty name="height" value="0.05" units="cm"/>
    </inkml:brush>
  </inkml:definitions>
  <inkml:trace contextRef="#ctx0" brushRef="#br0">4305 436 24575,'0'-23'0,"-1"0"0,0 0 0,-8-33 0,7 47 0,-1-1 0,0 1 0,-1 0 0,0 1 0,0-1 0,-1 1 0,0-1 0,0 1 0,-1 1 0,0-1 0,-8-6 0,-4-2 0,-1 0 0,-1 2 0,0 0 0,-1 1 0,-1 1 0,0 1 0,0 2 0,-1 0 0,0 1 0,-35-8 0,-29-1 0,-135-9 0,194 24 0,-729-17-1138,2 70-730,497-24 1638,-320 76 1,461-71 70,-167 67 1,205-64 111,1 3-1,-133 88 0,162-91 85,3 2 0,1 1 0,2 3 0,1 2 0,3 1 0,1 2 0,-32 52 0,49-63 18,1 1-1,2 1 1,1 1 0,-17 58 0,26-66-15,1 0-1,2 0 0,0 0 0,3 1 1,0-1-1,5 50 0,0-54 12,1-1-1,1 1 1,1-1 0,2-1-1,0 1 1,2-1-1,0-1 1,19 31 0,-11-26 61,2 0 0,0-2 0,2 0 0,1-1 0,46 37 0,-14-21 34,1-2 0,3-3-1,1-3 1,1-2 0,118 41-1,-28-24-588,2-6 0,287 40 0,328-22-887,253-52 624,0-62-607,-173-41 823,-665 63 59,-1-9 0,272-98 0,-369 106 416,-2-4 0,-1-4 0,102-68 0,-144 81 153,-1-1 0,-2-1-1,-1-3 1,-1 0 0,-2-3 0,-1 0 0,52-81 0,-72 96-119,-1 0 1,-1 0 0,-1-1 0,-1 0 0,0 0 0,-2-1 0,-1 0-1,0 0 1,-2-1 0,1-36 0,-5 41-21,-1-1 0,0 1-1,-1 0 1,-1 0 0,-1 1-1,-1-1 1,0 1 0,-2 0 0,0 1-1,0-1 1,-2 2 0,0-1 0,-19-22-1,6 13 2,0 1 0,-2 1 0,-1 1 0,-38-27 0,12 16 0,-97-47 0,-148-38-95,-87 12-287,-88 14-155,-88 15-1227,-80 19 807,-48 19-371,45 15 4496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0.987"/>
    </inkml:context>
    <inkml:brush xml:id="br0">
      <inkml:brushProperty name="width" value="0.05" units="cm"/>
      <inkml:brushProperty name="height" value="0.05" units="cm"/>
    </inkml:brush>
  </inkml:definitions>
  <inkml:trace contextRef="#ctx0" brushRef="#br0">30 1439 24575,'-2'1'0,"1"-1"0,-1 0 0,0 0 0,1-1 0,-1 1 0,1 0 0,-1 0 0,0-1 0,1 1 0,-1-1 0,1 0 0,-1 1 0,-2-3 0,4 3 0,-1-1 0,1 1 0,0-1 0,-1 1 0,1 0 0,0-1 0,-1 0 0,1 1 0,0-1 0,0 1 0,-1-1 0,1 1 0,0-1 0,0 1 0,0-1 0,0 0 0,0 1 0,0-1 0,0 1 0,0-1 0,0 0 0,0 1 0,0-1 0,1 1 0,-1-1 0,0 0 0,2-3 0,0 0 0,1 1 0,-1-1 0,1 1 0,-1-1 0,1 1 0,0 0 0,1 0 0,-1 0 0,4-2 0,33-23 8,1 2 0,86-39 0,104-29-334,-223 91 294,657-227-1713,14 24 164,-573 174 659,949-263 462,-305 88-432,-486 123 725,-205 56 167,-58 27 9,0 0 1,1 1 0,-1-1 0,0 0 0,0 0 0,0 1-1,0-1 1,0 0 0,0 0 0,0 0 0,-1-1-1,1 1 1,0 0 0,0 0 0,-1 0 0,1 0 0,0-3-1,-1 3 12,0 1-1,0-1 1,0 0-1,0 0 0,-1 1 1,1-1-1,0 0 0,0 1 1,-1-1-1,1 0 1,0 1-1,-1-1 0,1 0 1,-1 1-1,1-1 1,-1 1-1,1-1 0,-1 1 1,1-1-1,-1 1 1,0-1-1,0 0 0,-6-2 270,0 0-1,1 0 1,-1 1-1,-14-4 1,-20-2 1497,-77-7-1,-43 10-2716,117 4-5896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1.345"/>
    </inkml:context>
    <inkml:brush xml:id="br0">
      <inkml:brushProperty name="width" value="0.05" units="cm"/>
      <inkml:brushProperty name="height" value="0.05" units="cm"/>
    </inkml:brush>
  </inkml:definitions>
  <inkml:trace contextRef="#ctx0" brushRef="#br0">156 12 24575,'-147'-11'0,"138"13"0,12 5 0,17 6 0,33 14 0,1-2 0,70 20 0,-34-12 0,16 6 0,102 41 0,-167-62 0,-2 2 0,72 49 0,-104-65 0,-1 1 0,0 0 0,0 0 0,0 1 0,-1 0 0,0 0 0,0 0 0,0 1 0,6 11 0,-10-15 0,0 0 0,0-1 0,0 1 0,-1 1 0,1-1 0,-1 0 0,1 0 0,-1 0 0,0 0 0,0 0 0,0 0 0,-1 0 0,1 0 0,-1 0 0,0 0 0,0 0 0,0 0 0,0 0 0,0 0 0,-1 0 0,1-1 0,-1 1 0,0 0 0,1-1 0,-1 1 0,-5 3 0,-3 4 0,0-1 0,-1-1 0,0 0 0,-1 0 0,1-1 0,-19 8 0,-81 29 0,75-31 0,-102 36-1365,85-32-5461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2.676"/>
    </inkml:context>
    <inkml:brush xml:id="br0">
      <inkml:brushProperty name="width" value="0.05" units="cm"/>
      <inkml:brushProperty name="height" value="0.05" units="cm"/>
    </inkml:brush>
  </inkml:definitions>
  <inkml:trace contextRef="#ctx0" brushRef="#br0">1 24 24575,'0'0'0,"0"0"0,1 0 0,-1 0 0,0 0 0,1 0 0,-1 1 0,0-1 0,0 0 0,1 0 0,-1 1 0,0-1 0,0 0 0,1 0 0,-1 1 0,0-1 0,0 0 0,0 0 0,1 1 0,-1-1 0,0 0 0,0 1 0,0-1 0,0 0 0,0 1 0,0-1 0,0 1 0,1-1 0,-1 0 0,0 1 0,0-1 0,0 0 0,-1 1 0,1-1 0,0 0 0,0 1 0,0-1 0,0 0 0,0 1 0,0-1 0,0 0 0,-1 1 0,1-1 0,0 0 0,0 1 0,0-1 0,-1 0 0,1 0 0,0 1 0,0-1 0,-1 0 0,1 0 0,0 0 0,-1 1 0,1-1 0,0 0 0,-1 0 0,1 0 0,14 2 0,0-2 0,0 1 0,0-2 0,0 0 0,14-3 0,21-2 0,143-7 0,340-4 0,-33 58 0,-456-39 0,-36-4 0,-25-3 0,-16 0 0,-35-2 0,59 7 0,10 0-32,-1 0 0,1 0-1,-1 0 1,1 0-1,-1 0 1,1 0 0,-1 0-1,1 0 1,-1 0 0,1 0-1,-1 0 1,1 0-1,-1-1 1,1 1 0,-1 0-1,1 0 1,-1 0 0,1-1-1,-1 1 1,1 0 0,-1-1-1,1 1 1,0 0-1,-1-1 1,1 1 0,-1-1-1,1 1 1,0 0 0,0-1-1,-1 1 1,1-1 0,0 1-1,0-1 1,-1 1-1,1-1 1,0 1 0,0-1-1,0 1 1,0-1 0,0 0-1,0 1-5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5.142"/>
    </inkml:context>
    <inkml:brush xml:id="br0">
      <inkml:brushProperty name="width" value="0.05" units="cm"/>
      <inkml:brushProperty name="height" value="0.05" units="cm"/>
    </inkml:brush>
  </inkml:definitions>
  <inkml:trace contextRef="#ctx0" brushRef="#br0">1016 1715 24575,'-9'0'0,"0"0"0,0 0 0,0-1 0,0 0 0,-12-3 0,17 2 0,1 0 0,-1 1 0,1-1 0,0 0 0,-1-1 0,1 1 0,0-1 0,0 1 0,0-1 0,1 0 0,-1 0 0,1 0 0,-1-1 0,-2-4 0,2 2 0,1 0 0,-1 1 0,1-1 0,0 0 0,1 0 0,-1 0 0,1 0 0,0 0 0,1 0 0,-1-1 0,1 1 0,0 0 0,1 0 0,0 0 0,0 0 0,0 0 0,1 0 0,-1 0 0,2 0 0,-1 0 0,0 0 0,1 1 0,0 0 0,6-8 0,2-4 0,2 1 0,0 0 0,0 1 0,2 0 0,0 2 0,21-17 0,-15 15 0,1 2 0,0 0 0,1 1 0,1 1 0,-1 1 0,2 2 0,-1 0 0,28-5 0,-8 6 0,1 1 0,1 2 0,76 4 0,-99 1 0,-1 1 0,1 2 0,-1 0 0,0 1 0,0 1 0,-1 1 0,0 1 0,31 15 0,-44-18 0,-1 0 0,1 0 0,-1 1 0,0 0 0,0 0 0,-1 0 0,0 1 0,0 0 0,0 0 0,5 11 0,-7-12 0,-1 1 0,-1 0 0,1-1 0,-1 1 0,0 0 0,-1 0 0,0 1 0,0-1 0,0 0 0,-1 0 0,0 1 0,0-1 0,-1 0 0,-2 11 0,0-6 0,-1 0 0,0 0 0,-1 0 0,-7 11 0,6-11 0,1-1 0,0 1 0,-4 15 0,9-25 0,0-1 0,0 0 0,-1 0 0,1 1 0,0-1 0,1 0 0,-1 0 0,0 1 0,0-1 0,0 0 0,1 0 0,-1 1 0,1-1 0,-1 0 0,1 0 0,-1 0 0,1 0 0,0 0 0,0 0 0,-1 0 0,1 0 0,0 0 0,0 0 0,0 0 0,0 0 0,0-1 0,0 1 0,0 0 0,0-1 0,0 1 0,1-1 0,-1 1 0,0-1 0,0 1 0,0-1 0,1 0 0,-1 0 0,0 0 0,0 1 0,2-1 0,9 1 0,0 0 0,0-1 0,17-1 0,-15 0 0,193 10 0,-84-1 0,154 8 0,170 4 0,-439-20 0,26-1 0,-32 1 0,-1 0 0,0 0 0,1 0 0,-1 0 0,1-1 0,-1 1 0,0 0 0,1-1 0,-1 1 0,0-1 0,0 0 0,1 1 0,-1-1 0,0 0 0,0 0 0,0 0 0,0 0 0,1-1 0,-21-38 0,19 36 0,0 0 0,0-1 0,0 1 0,1 0 0,-1 0 0,1-1 0,0 1 0,0 0 0,1 0 0,-1 0 0,1 0 0,0 0 0,0 1 0,2-5 0,7-8 0,24-27 0,-15 19 0,-8 9 0,9-13 0,1 2 0,38-35 0,-53 54 0,1 0 0,1 1 0,-1 0 0,1 1 0,0 0 0,1 0 0,-1 1 0,1 0 0,-1 1 0,1 0 0,1 0 0,17-1 0,5 2 0,1 2 0,-1 2 0,36 6 0,98 24 0,-158-30 0,-1-1 0,0 1 0,-1 0 0,1 0 0,-1 1 0,1 0 0,-1 0 0,13 9 0,-18-11 0,0 1 0,0 0 0,0 0 0,-1 0 0,1 0 0,0 0 0,-1 0 0,0 1 0,0-1 0,0 0 0,0 1 0,0-1 0,0 1 0,0-1 0,-1 1 0,1-1 0,-1 1 0,0 0 0,0-1 0,0 1 0,0-1 0,0 1 0,0 0 0,-1-1 0,1 1 0,-1-1 0,-2 5 0,-15 39 0,11-30 0,0-1 0,2 1 0,-5 19 0,9-32 0,0 1 0,1-1 0,-1 1 0,1-1 0,0 1 0,0-1 0,0 1 0,1 0 0,-1-1 0,1 1 0,0-1 0,0 0 0,0 1 0,0-1 0,1 0 0,-1 1 0,1-1 0,0 0 0,0 0 0,2 2 0,0-2 0,-1 0 0,0 0 0,1-1 0,0 0 0,0 0 0,-1 0 0,1 0 0,0 0 0,1-1 0,-1 0 0,0 0 0,0 0 0,0 0 0,8 0 0,10 0 0,37-4 0,-29 2 0,210-19 0,-103 10 0,157 8 0,-148 4 0,-136-3 0,1 1 0,0-2 0,0 1 0,-1-1 0,1-1 0,-1 0 0,13-6 0,4-3 0,32-22 0,-23 13 0,5 2 0,-34 16 0,1-1 0,-1 1 0,0-1 0,0-1 0,8-5 0,-12 8 0,-1-1 0,1 0 0,0 0 0,-1-1 0,0 1 0,0 0 0,0-1 0,0 1 0,0-1 0,-1 0 0,1 0 0,-1 1 0,0-1 0,0-5 0,0 1 0,0-1 0,-1 1 0,0 0 0,0 0 0,-1 0 0,0 0 0,0 0 0,-1 0 0,0 0 0,-1 0 0,0 0 0,0 1 0,0-1 0,-1 1 0,0 0 0,-1 0 0,1 0 0,-1 1 0,-1 0 0,-9-10 0,-9-6 0,-2 1 0,-1 1 0,-48-28 0,67 43 0,-212-112 0,3 1 0,208 110 0,0 0 0,0-1 0,1 0 0,0-1 0,1 1 0,-9-12 0,10 12 0,3 4 0,0 0 0,-1 0 0,1 1 0,-1-1 0,0 1 0,0 0 0,0 0 0,0 0 0,0 0 0,0 1 0,0 0 0,0 0 0,-1 0 0,1 0 0,-6 0 0,-11 0 0,0 1 0,-20 2 0,10 0 0,8-2 0,1-1 0,0-1 0,0-1 0,0-1 0,0-1 0,0-1 0,1-1 0,0-1 0,1 0 0,-1-2 0,2 0 0,-1-2 0,2 0 0,0-1 0,0 0 0,-17-18 0,29 24 0,1 1 0,0-1 0,0 0 0,1 0 0,-1-1 0,2 1 0,-1-1 0,1 0 0,0 0 0,-3-13 0,1-10 0,-4-49 0,2 15 0,5 48 0,-1-1 0,0 1 0,-2 0 0,0 1 0,0-1 0,-2 1 0,0 0 0,-1 0 0,0 1 0,-1 0 0,-1 1 0,-1 0 0,0 0 0,0 1 0,-2 1 0,1 0 0,-28-20 0,8 13 0,0 1 0,-1 2 0,0 1 0,-2 2 0,-60-16 0,4 9 0,-100-8 0,70 16 0,0 5 0,-1 6 0,-180 20 0,198-4 0,1 4 0,1 5 0,1 5 0,-135 56 0,80-14 0,-208 130 0,-127 123 0,21-14 0,436-289 0,-61 39 0,82-51 0,1 1 0,0 1 0,0 0 0,-17 22 0,26-29 0,1 0 0,0 0 0,0 0 0,1 0 0,-1 0 0,1 1 0,0-1 0,0 0 0,0 1 0,1-1 0,-1 1 0,1-1 0,0 1 0,1-1 0,-1 1 0,1-1 0,0 1 0,0-1 0,0 0 0,0 1 0,1-1 0,0 0 0,0 0 0,0 0 0,5 7 0,1 1 0,0-1 0,1 1 0,0-2 0,0 1 0,1-1 0,1-1 0,13 11 0,-17-16-227,-1 0-1,1 0 1,0-1-1,0 0 1,10 3-1,6 0-6598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5.689"/>
    </inkml:context>
    <inkml:brush xml:id="br0">
      <inkml:brushProperty name="width" value="0.05" units="cm"/>
      <inkml:brushProperty name="height" value="0.05" units="cm"/>
    </inkml:brush>
  </inkml:definitions>
  <inkml:trace contextRef="#ctx0" brushRef="#br0">383 160 24575,'0'-2'0,"-1"1"0,1-1 0,-1 0 0,1 1 0,-1-1 0,0 1 0,1 0 0,-1-1 0,0 1 0,0 0 0,0-1 0,0 1 0,0 0 0,-1 0 0,1 0 0,0 0 0,0 0 0,-1 0 0,1 0 0,-1 0 0,-1 0 0,-34-14 0,21 11 0,0 1 0,0 1 0,-1 0 0,1 1 0,0 0 0,-1 2 0,1 0 0,-18 3 0,24-3 0,1 1 0,0 1 0,-1-1 0,1 1 0,0 1 0,1 0 0,-1 0 0,1 1 0,0-1 0,0 2 0,0-1 0,1 1 0,-1 1 0,2-1 0,-9 11 0,13-15 0,0 1 0,0-1 0,1 1 0,-1-1 0,1 1 0,-1 0 0,1 0 0,0 0 0,0-1 0,0 1 0,1 0 0,-1 0 0,1 0 0,0 1 0,0-1 0,0 0 0,0 0 0,0 0 0,0 0 0,1 0 0,0 0 0,-1 0 0,1 0 0,0-1 0,1 1 0,-1 0 0,0 0 0,1-1 0,0 1 0,-1-1 0,1 1 0,0-1 0,0 0 0,0 1 0,1-1 0,2 2 0,4 3 0,0-1 0,0 0 0,0-1 0,1 1 0,0-2 0,0 1 0,0-2 0,1 1 0,10 1 0,-1-1 0,0-2 0,0 0 0,0-1 0,0-1 0,1-1 0,-1-1 0,0-1 0,-1 0 0,38-12 0,-47 11 0,1 0 0,-1-1 0,0 0 0,0-1 0,-1 0 0,1 0 0,-1-1 0,12-11 0,-16 12 0,0 1 0,-1-1 0,1 0 0,-1-1 0,0 1 0,-1-1 0,1 0 0,-1 0 0,-1 0 0,1 0 0,-1 0 0,-1 0 0,2-13 0,-2 12 10,-1 1 0,-1-1 0,0 0 0,0 0 0,0 0 0,-1 1 0,0-1 0,0 1 0,-1-1 0,0 1 0,-6-11 0,7 14-81,-1 0 1,1 0-1,-1 0 0,0 0 0,0 1 1,0-1-1,0 1 0,0 0 1,-1 0-1,1 0 0,-1 0 0,0 1 1,0-1-1,0 1 0,0 0 1,-1 0-1,1 0 0,-1 1 0,1 0 1,-7-2-1,-6 4-6755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6.080"/>
    </inkml:context>
    <inkml:brush xml:id="br0">
      <inkml:brushProperty name="width" value="0.05" units="cm"/>
      <inkml:brushProperty name="height" value="0.05" units="cm"/>
    </inkml:brush>
  </inkml:definitions>
  <inkml:trace contextRef="#ctx0" brushRef="#br0">354 221 24575,'-12'-9'0,"-1"0"0,0 0 0,0 1 0,-1 1 0,0 0 0,0 1 0,-24-7 0,32 11 0,0 0 0,1 1 0,-1 0 0,0 1 0,0-1 0,1 1 0,-1 0 0,0 1 0,0-1 0,0 1 0,1 0 0,-1 0 0,0 1 0,1 0 0,-1 0 0,1 0 0,0 1 0,0 0 0,0 0 0,0 0 0,0 0 0,1 1 0,-1 0 0,1 0 0,0 0 0,-6 8 0,1 0 0,1 0 0,0 0 0,0 1 0,1 0 0,1 0 0,1 0 0,0 1 0,0 0 0,-4 25 0,8-36 0,0 1 0,1-1 0,-1 1 0,1-1 0,0 1 0,0-1 0,0 1 0,0 0 0,0-1 0,1 1 0,0-1 0,0 1 0,0-1 0,0 0 0,0 1 0,1-1 0,-1 0 0,1 0 0,0 0 0,0 0 0,0 0 0,0 0 0,1-1 0,-1 1 0,1-1 0,0 1 0,-1-1 0,1 0 0,0 0 0,0 0 0,1 0 0,-1-1 0,0 1 0,0-1 0,1 0 0,-1 0 0,7 1 0,3 0 0,1-1 0,0 0 0,-1 0 0,1-2 0,0 0 0,0 0 0,-1-1 0,22-6 0,-18 3 0,0-1 0,-1-1 0,0 0 0,0-2 0,0 1 0,-1-2 0,0 0 0,-1-1 0,0 0 0,-1-1 0,0 0 0,-1-1 0,-1-1 0,0 0 0,18-30 0,-26 38 6,-1 1-1,1-1 1,-1 1-1,-1-1 0,1 0 1,-1 0-1,0 0 1,0 0-1,-1 0 1,0 0-1,0 0 1,0 0-1,-1 0 0,0 0 1,0 0-1,0 0 1,-1 0-1,0 1 1,0-1-1,0 0 1,-6-8-1,1 4-154,0 0 1,0 1-1,-1 0 1,0 0-1,-1 0 1,0 1-1,-1 1 1,1 0-1,-19-11 1,-21-8-6678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40.480"/>
    </inkml:context>
    <inkml:brush xml:id="br0">
      <inkml:brushProperty name="width" value="0.05" units="cm"/>
      <inkml:brushProperty name="height" value="0.05" units="cm"/>
    </inkml:brush>
  </inkml:definitions>
  <inkml:trace contextRef="#ctx0" brushRef="#br0">0 100 24575,'21'-6'0,"-19"5"0,-1 1 0,1-1 0,0 0 0,0 0 0,0 1 0,0-1 0,0 1 0,0 0 0,0-1 0,0 1 0,0 0 0,0 0 0,2 1 0,0 0 0,-1 0 0,1 0 0,-1 1 0,0 0 0,0 0 0,0-1 0,0 2 0,0-1 0,0 0 0,0 1 0,-1-1 0,1 1 0,-1 0 0,0 0 0,1 0 0,2 5 0,-3-4 0,0 0 0,0 0 0,0 0 0,-1 1 0,1-1 0,-1 0 0,0 1 0,0-1 0,0 1 0,-1-1 0,0 1 0,0-1 0,0 6 0,-3-2 0,3-15 0,2-17 0,-1 22 0,28-80 0,-25 73 0,1 0 0,0 0 0,0 0 0,0 1 0,1-1 0,10-10 0,-15 19 0,-1-1 0,1 0 0,-1 1 0,1-1 0,-1 1 0,1-1 0,-1 1 0,1 0 0,0-1 0,-1 1 0,1-1 0,0 1 0,-1 0 0,1 0 0,0-1 0,0 1 0,-1 0 0,1 0 0,0 0 0,0 0 0,-1 0 0,1 0 0,0 0 0,0 0 0,0 0 0,-1 0 0,1 0 0,1 1 0,-1 0 0,0 0 0,0 0 0,1 0 0,-1 0 0,0 0 0,0 0 0,0 1 0,0-1 0,0 0 0,0 1 0,-1-1 0,2 4 0,2 6 0,0 1 0,4 23 0,-6-26 0,-1-5 0,1 7 0,1 0 0,0-1 0,8 18 0,-11-28 0,0 0 0,0 1 0,0-1 0,0 0 0,0 0 0,0 0 0,0 0 0,0 0 0,0 0 0,1 0 0,-1 0 0,0 0 0,0 0 0,0 0 0,0 1 0,0-1 0,0 0 0,0 0 0,0 0 0,1 0 0,-1 0 0,0 0 0,0 0 0,0 0 0,0 0 0,0 0 0,0 0 0,0 0 0,1 0 0,-1 0 0,0 0 0,0 0 0,0 0 0,0 0 0,0 0 0,0 0 0,0-1 0,1 1 0,-1 0 0,0 0 0,0 0 0,0 0 0,0 0 0,0 0 0,0 0 0,0 0 0,0 0 0,0 0 0,0 0 0,0-1 0,1 1 0,-1 0 0,0 0 0,0 0 0,0 0 0,0 0 0,0 0 0,0 0 0,0-1 0,0 1 0,5-13 0,3-15 0,-5 16 0,11-43 0,-12 51 0,-1 0 0,1 0 0,0 0 0,0 0 0,0 0 0,0 0 0,1 1 0,-1 0 0,1-1 0,5-3 0,-8 6 0,1 0 0,0 1 0,0-1 0,0 0 0,0 1 0,0-1 0,0 1 0,0-1 0,0 1 0,0 0 0,0-1 0,0 1 0,1 0 0,-1 0 0,0 0 0,0 0 0,0 0 0,0 0 0,0 0 0,0 0 0,1 0 0,-1 0 0,2 1 0,-1 0 0,0 1 0,0-1 0,0 0 0,-1 1 0,1-1 0,0 1 0,-1-1 0,1 1 0,-1 0 0,1 0 0,1 2 0,2 5 0,0 1 0,-1 0 0,7 19 0,-5-8-455,-1 0 0,3 30 0,-6-24-6371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18.722"/>
    </inkml:context>
    <inkml:brush xml:id="br0">
      <inkml:brushProperty name="width" value="0.05" units="cm"/>
      <inkml:brushProperty name="height" value="0.05" units="cm"/>
    </inkml:brush>
  </inkml:definitions>
  <inkml:trace contextRef="#ctx0" brushRef="#br0">0 212 24575,'0'-10'0,"3"-81"0,-2 81 0,1-1 0,0 1 0,0 0 0,1 1 0,0-1 0,8-16 0,-10 24 0,0 1 0,0-1 0,-1 0 0,1 1 0,1-1 0,-1 1 0,0 0 0,0-1 0,1 1 0,-1 0 0,0 0 0,1-1 0,-1 1 0,1 0 0,0 1 0,-1-1 0,3-1 0,-3 2 0,1 0 0,-1 0 0,1 0 0,-1 0 0,0 0 0,1 0 0,-1 0 0,0 0 0,1 1 0,-1-1 0,0 1 0,1-1 0,-1 1 0,0-1 0,1 1 0,-1 0 0,2 1 0,2 2 0,-1 0 0,1 1 0,-1 0 0,0 0 0,0 0 0,0 0 0,-1 1 0,5 9 0,15 44 0,-2 1 0,19 89 0,-17-56 0,367 1179-964,55-15-1368,39 154 2332,102 274 0,-556-1604 23,330 892-1072,-41 12 632,-109-320 685,-44-232 3099,-41-81-2263,-121-341-2469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19.422"/>
    </inkml:context>
    <inkml:brush xml:id="br0">
      <inkml:brushProperty name="width" value="0.05" units="cm"/>
      <inkml:brushProperty name="height" value="0.05" units="cm"/>
    </inkml:brush>
  </inkml:definitions>
  <inkml:trace contextRef="#ctx0" brushRef="#br0">1 1097 24575,'9'-1'0,"1"0"0,0-1 0,0 0 0,16-5 0,9-3 0,792-118-1383,-739 117 1346,3964-383-6246,16 177-1,-817 141 5897,-2470 63 345,555-24 2472,-9-65 939,-1281 98-2964,-32 4 112,1-1-1,-1-1 1,1 0 0,-1-1-1,0 0 1,0-1-1,0-1 1,19-8-1,-32 12-457,-1 1 0,1 0 0,-1 0 0,1-1 0,-1 1 0,1 0 0,0-1 0,-1 1 0,1 0 0,-1-1 0,1 1 0,-1-1 0,0 1 0,1-1 0,-1 1 0,1-1 0,-1 1 0,0-1 0,1 1 0,-1-1 0,0 0 0,0 1 0,0-1 0,1 1 0,-1-1 0,0 0 0,0 1 0,0-1 0,0 0 0,0 1 0,0-1 0,0 0 0,0 1 0,-1-2 0,0 1 30,0 0 0,0-1 0,0 1 0,0 0 0,0 0 0,-1 0 0,1 0 0,-1 0 0,1 0 0,-1 0 0,1 0 0,-3 0 0,-49-15-1010,52 15 818,-45-7-6723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5.989"/>
    </inkml:context>
    <inkml:brush xml:id="br0">
      <inkml:brushProperty name="width" value="0.05" units="cm"/>
      <inkml:brushProperty name="height" value="0.05" units="cm"/>
    </inkml:brush>
  </inkml:definitions>
  <inkml:trace contextRef="#ctx0" brushRef="#br0">7 59 24575,'0'-5'0,"0"-6"0,0-6 0,-5 1 0,4 6 0,1 11 0,1 9 0,0 8 0,1 10 0,3 5 0,2 7 0,-1 0 0,-1-6-8191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6.398"/>
    </inkml:context>
    <inkml:brush xml:id="br0">
      <inkml:brushProperty name="width" value="0.05" units="cm"/>
      <inkml:brushProperty name="height" value="0.05" units="cm"/>
    </inkml:brush>
  </inkml:definitions>
  <inkml:trace contextRef="#ctx0" brushRef="#br0">0 24 24575,'0'-5'0,"0"-6"0,5 4 0,1 7 0,0 13 0,-1 10 0,-2 9 0,-1 9 0,0 8 0,-2-6-8191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7.957"/>
    </inkml:context>
    <inkml:brush xml:id="br0">
      <inkml:brushProperty name="width" value="0.05" units="cm"/>
      <inkml:brushProperty name="height" value="0.05" units="cm"/>
    </inkml:brush>
  </inkml:definitions>
  <inkml:trace contextRef="#ctx0" brushRef="#br0">29 0 24575,'-5'0'0,"-1"5"0,0 6 0,1 6 0,2 5 0,1 3 0,1 2 0,5 1 0,2 1 0,0 0 0,-1 0 0,4-6 0,0-1 0,3-5 0,-1-5-8191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8.334"/>
    </inkml:context>
    <inkml:brush xml:id="br0">
      <inkml:brushProperty name="width" value="0.05" units="cm"/>
      <inkml:brushProperty name="height" value="0.05" units="cm"/>
    </inkml:brush>
  </inkml:definitions>
  <inkml:trace contextRef="#ctx0" brushRef="#br0">49 57 24575,'2'-1'0,"-1"0"0,0-1 0,1 1 0,-1 0 0,0-1 0,0 1 0,0-1 0,0 0 0,0 1 0,-1-1 0,1 1 0,0-1 0,-1 0 0,1 0 0,-1 1 0,0-1 0,1 0 0,-1 0 0,0 0 0,0 1 0,0-1 0,0 0 0,-1 0 0,1 0 0,0 1 0,-1-1 0,0-2 0,1 3 0,-1 1 0,1-1 0,-1 1 0,1-1 0,0 1 0,-1-1 0,1 1 0,-1-1 0,1 1 0,-1-1 0,0 1 0,1 0 0,-1-1 0,1 1 0,-1 0 0,0-1 0,1 1 0,-1 0 0,0 0 0,1 0 0,-1 0 0,0 0 0,1-1 0,-1 1 0,-1 1 0,0-1 0,1 1 0,-1-1 0,0 1 0,1-1 0,-1 1 0,0 0 0,1 0 0,-1 0 0,1 0 0,-1 0 0,1 1 0,0-1 0,-1 0 0,-1 3 0,1-2 0,0 0 0,1 0 0,-1 0 0,0 1 0,1-1 0,-1 1 0,1-1 0,0 1 0,-1-1 0,1 1 0,1 0 0,-1-1 0,0 1 0,1 0 0,-1 0 0,1 0 0,0-1 0,0 1 0,0 0 0,0 0 0,0 0 0,1 0 0,-1-1 0,1 1 0,0 0 0,0 0 0,0-1 0,0 1 0,0-1 0,1 1 0,2 3 0,-1-3 0,-1 0 0,1 0 0,0 0 0,1-1 0,-1 1 0,0-1 0,1 0 0,0 0 0,-1 0 0,1 0 0,0-1 0,0 1 0,0-1 0,0 0 0,0 0 0,0 0 0,0-1 0,0 0 0,1 0 0,-1 0 0,5 0 0,-5-1 0,1 0 0,0 0 0,-1 0 0,1 0 0,-1-1 0,1 1 0,-1-1 0,0 0 0,0-1 0,6-4 0,-8 7 0,-1-1 0,0 0 0,0 0 0,0-1 0,0 1 0,-1 0 0,1 0 0,0 0 0,0-1 0,-1 1 0,1 0 0,-1-1 0,1 1 0,-1 0 0,1-1 0,-1 1 0,0-1 0,0 1 0,0 0 0,0-1 0,0 1 0,0-1 0,0 1 0,0-1 0,0 1 0,-1-1 0,1 1 0,-1 0 0,1-1 0,-1 1 0,1 0 0,-1-1 0,0 1 0,0 0 0,0 0 0,1 0 0,-1 0 0,-2-2 0,-14-13-1365,-3 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9.066"/>
    </inkml:context>
    <inkml:brush xml:id="br0">
      <inkml:brushProperty name="width" value="0.05" units="cm"/>
      <inkml:brushProperty name="height" value="0.05" units="cm"/>
    </inkml:brush>
  </inkml:definitions>
  <inkml:trace contextRef="#ctx0" brushRef="#br0">54 81 24575,'-2'0'0,"0"0"0,0 0 0,0 0 0,0 0 0,0-1 0,0 1 0,0-1 0,0 1 0,0-1 0,0 0 0,0 0 0,0 0 0,0 0 0,1 0 0,-1 0 0,0 0 0,1 0 0,-1-1 0,0 1 0,-1-3 0,2 3 0,1-1 0,0 1 0,-1 0 0,1 0 0,0-1 0,0 1 0,0 0 0,0 0 0,0-1 0,0 1 0,0 0 0,0-1 0,0 1 0,1 0 0,-1 0 0,0 0 0,1-1 0,-1 1 0,1 0 0,-1 0 0,1 0 0,0 0 0,0 0 0,-1 0 0,1 0 0,0 0 0,0 0 0,0 0 0,0 0 0,0 0 0,0 1 0,0-1 0,0 0 0,2 0 0,3-2 0,1-1 0,-1 1 0,1 1 0,-1-1 0,1 1 0,0 0 0,0 1 0,0 0 0,0 0 0,0 0 0,0 1 0,7 0 0,-10 0 0,-1 1 0,0-1 0,1 1 0,-1-1 0,0 1 0,0 0 0,1 1 0,-1-1 0,0 0 0,0 1 0,0 0 0,2 1 0,-3-1 0,0-1 0,-1 1 0,0 0 0,1-1 0,-1 1 0,0 0 0,0 0 0,0 0 0,0 0 0,0 0 0,0 0 0,-1 0 0,1 0 0,-1 0 0,1 0 0,-1 0 0,0 1 0,0-1 0,0 0 0,0 3 0,-1 3 0,0 0 0,-1-1 0,0 1 0,0 0 0,-1-1 0,0 1 0,0-1 0,-1 0 0,0 0 0,0 0 0,-7 7 0,-10 12 0,-33 32 0,19-22 0,0 3 0,35-39 0,0 0 0,1 0 0,-1 0 0,0-1 0,0 1 0,0 0 0,0 0 0,1 0 0,-1 0 0,0 0 0,0 0 0,0 0 0,1 0 0,-1 0 0,0 0 0,0 0 0,0 0 0,1 0 0,-1 0 0,0 0 0,0 0 0,0 0 0,0 0 0,1 0 0,-1 0 0,0 0 0,0 1 0,0-1 0,1 0 0,-1 0 0,0 0 0,0 0 0,0 0 0,0 0 0,0 1 0,1-1 0,-1 0 0,0 0 0,0 0 0,0 0 0,0 0 0,0 1 0,0-1 0,0 0 0,0 0 0,0 0 0,0 1 0,0-1 0,0 0 0,0 0 0,0 0 0,0 1 0,0-1 0,0 0 0,0 0 0,0 0 0,0 1 0,0-1 0,0 0 0,0 0 0,0 0 0,0 0 0,0 1 0,20-8 0,-18 7 0,300-130 0,-277 115-1365,-6 2-5461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9.391"/>
    </inkml:context>
    <inkml:brush xml:id="br0">
      <inkml:brushProperty name="width" value="0.05" units="cm"/>
      <inkml:brushProperty name="height" value="0.05" units="cm"/>
    </inkml:brush>
  </inkml:definitions>
  <inkml:trace contextRef="#ctx0" brushRef="#br0">21 60 24575,'0'0'0,"-1"0"0,1-1 0,0 1 0,0 0 0,-1-1 0,1 1 0,0 0 0,0-1 0,-1 1 0,1 0 0,0 0 0,-1-1 0,1 1 0,0 0 0,-1 0 0,1 0 0,0 0 0,-1-1 0,1 1 0,-1 0 0,1 0 0,0 0 0,-1 0 0,1 0 0,-1 0 0,1 0 0,0 0 0,-1 0 0,1 0 0,-1 0 0,1 0 0,0 0 0,-1 0 0,1 1 0,0-1 0,-1 0 0,1 0 0,-1 0 0,1 1 0,0-1 0,-1 0 0,1 0 0,0 1 0,0-1 0,-1 0 0,1 0 0,0 1 0,0-1 0,-1 0 0,1 1 0,0-1 0,0 1 0,0-1 0,0 0 0,-1 1 0,1-1 0,0 0 0,0 1 0,-1 2 0,1-1 0,-1 1 0,1-1 0,0 1 0,0-1 0,0 0 0,0 1 0,0-1 0,1 3 0,0 0 0,0-1 0,1 0 0,0 0 0,0 0 0,0 0 0,0 0 0,0-1 0,1 1 0,0-1 0,0 1 0,0-1 0,0 0 0,0 0 0,1 0 0,-1-1 0,6 4 0,-2-2 0,-1-1 0,1 0 0,0 0 0,0-1 0,0 0 0,0 0 0,1-1 0,-1 0 0,13 1 0,-13-2 0,0 0 0,0-1 0,0 0 0,0 0 0,0 0 0,0-1 0,0 0 0,-1 0 0,1-1 0,7-4 0,-10 5 0,0 0 0,-1-1 0,1 1 0,-1-1 0,0 0 0,0 0 0,0 0 0,0-1 0,-1 1 0,1-1 0,-1 1 0,0-1 0,0 0 0,0 0 0,0 0 0,-1 0 0,2-5 0,-2 7 3,-1-1 1,1 0-1,-1 0 0,1 1 0,-1-1 1,0 0-1,0 0 0,0 1 0,-1-1 1,1 0-1,-1 1 0,1-1 0,-1 0 1,0 1-1,0-1 0,0 1 0,-1-1 1,1 1-1,0-1 0,-1 1 0,0 0 0,1 0 1,-1 0-1,0 0 0,0 0 0,0 0 1,0 0-1,-1 1 0,1-1 0,0 1 1,-1 0-1,1-1 0,-1 1 0,1 0 1,-1 0-1,-4 0 0,-7-3-251,0 1 1,-1 1-1,1 0 1,-1 1-1,-22 2 1,12 0-6579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046"/>
    </inkml:context>
    <inkml:brush xml:id="br0">
      <inkml:brushProperty name="width" value="0.05" units="cm"/>
      <inkml:brushProperty name="height" value="0.05" units="cm"/>
    </inkml:brush>
  </inkml:definitions>
  <inkml:trace contextRef="#ctx0" brushRef="#br0">70 112 24575,'-3'0'0,"0"0"0,0-1 0,0 1 0,0-1 0,0 1 0,0-1 0,0 0 0,0 0 0,0 0 0,0 0 0,0-1 0,0 1 0,1-1 0,-1 0 0,1 0 0,-1 0 0,1 0 0,0 0 0,0 0 0,0-1 0,0 1 0,0-1 0,0 1 0,-1-5 0,2 5 0,0 0 0,1 0 0,-1 0 0,1 0 0,0 0 0,0 0 0,0 0 0,0 0 0,0 0 0,0 0 0,0 0 0,1 0 0,-1 0 0,1 0 0,-1 0 0,1 0 0,0 0 0,0 1 0,0-1 0,0 0 0,0 0 0,0 1 0,0-1 0,1 1 0,-1-1 0,0 1 0,1-1 0,0 1 0,-1 0 0,1 0 0,0 0 0,-1 0 0,1 0 0,0 0 0,0 0 0,0 1 0,0-1 0,2 0 0,3-1 0,0 0 0,0 1 0,0 0 0,0 0 0,0 0 0,0 1 0,1 0 0,-1 0 0,0 1 0,0 0 0,0 0 0,0 1 0,0 0 0,0 0 0,0 1 0,7 3 0,-12-5 0,1 1 0,0-1 0,0 1 0,-1 0 0,1-1 0,-1 1 0,1 1 0,-1-1 0,0 0 0,0 0 0,0 1 0,0-1 0,0 1 0,-1 0 0,1 0 0,-1-1 0,0 1 0,0 0 0,0 0 0,0 0 0,0 0 0,-1 0 0,1 1 0,-1-1 0,0 0 0,0 0 0,0 0 0,0 0 0,0 0 0,-1 0 0,1 0 0,-1 1 0,0-1 0,0 0 0,0-1 0,-1 1 0,1 0 0,-3 4 0,-20 25 0,20-28 0,1-1 0,0 1 0,-1 0 0,2-1 0,-1 1 0,0 1 0,1-1 0,0 0 0,0 1 0,0-1 0,0 1 0,1-1 0,-2 8 0,4-10 0,0 0 0,0 0 0,1 0 0,-1 0 0,0-1 0,1 1 0,-1 0 0,1-1 0,-1 1 0,1-1 0,0 1 0,-1-1 0,1 0 0,0 1 0,0-1 0,0 0 0,0-1 0,0 1 0,0 0 0,4 0 0,-2 1 0,-1-1 0,0 0 0,0 1 0,0-1 0,0 1 0,0 0 0,0 0 0,0 0 0,3 4 0,-6-6 0,0 1 0,1 0 0,-1-1 0,0 1 0,0-1 0,1 1 0,-1 0 0,0-1 0,0 1 0,0-1 0,0 1 0,0 0 0,0-1 0,0 1 0,0 0 0,0-1 0,0 1 0,0 0 0,0-1 0,-1 1 0,1 1 0,-17 18 0,9-14-85,-1 0 0,1-1-1,-1 0 1,-1-1 0,1 1-1,0-2 1,-1 1 0,0-1-1,0-1 1,0 0 0,0 0-1,0-1 1,0 0 0,-1-1-1,-18-2 1,10-3-6741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392"/>
    </inkml:context>
    <inkml:brush xml:id="br0">
      <inkml:brushProperty name="width" value="0.05" units="cm"/>
      <inkml:brushProperty name="height" value="0.05" units="cm"/>
    </inkml:brush>
  </inkml:definitions>
  <inkml:trace contextRef="#ctx0" brushRef="#br0">105 115 24575,'5'-18'0,"-5"18"0,1-1 0,-1 0 0,1 1 0,-1-1 0,0 1 0,1-1 0,-1 0 0,1 0 0,-1 1 0,0-1 0,0 0 0,0 0 0,1 1 0,-1-1 0,0 0 0,0 0 0,0 1 0,0-1 0,0 0 0,0 0 0,0 0 0,-1 1 0,1-1 0,0 0 0,0 0 0,0 1 0,-1-1 0,1 0 0,0 1 0,-1-1 0,1 0 0,-1 1 0,1-1 0,-1 0 0,1 1 0,-1-1 0,1 1 0,-1-1 0,0 1 0,1-1 0,-1 1 0,0 0 0,1-1 0,-1 1 0,0 0 0,0-1 0,1 1 0,-1 0 0,0 0 0,0 0 0,1 0 0,-1 0 0,-1 0 0,-2-1 0,-1 1 0,1 0 0,0 0 0,0 0 0,0 0 0,0 1 0,0 0 0,0 0 0,0 0 0,0 0 0,0 0 0,0 1 0,0 0 0,-3 2 0,4-3 0,1 1 0,0-1 0,0 0 0,0 1 0,0 0 0,1-1 0,-1 1 0,0 0 0,1 0 0,-1 0 0,1 0 0,-1 0 0,1 0 0,0 0 0,0 0 0,0 1 0,0-1 0,0 0 0,1 1 0,-1-1 0,1 0 0,0 1 0,-1-1 0,1 5 0,1-5 0,0 0 0,-1 0 0,1 0 0,0 0 0,0 0 0,0 0 0,0 0 0,0 0 0,1-1 0,-1 1 0,1-1 0,-1 1 0,1-1 0,-1 1 0,1-1 0,0 0 0,0 0 0,-1 0 0,1 0 0,0 0 0,0 0 0,0 0 0,0-1 0,0 1 0,0-1 0,1 1 0,-1-1 0,0 0 0,0 0 0,0 0 0,3 0 0,5 0 0,0 0 0,0-1 0,0 0 0,0 0 0,13-5 0,-12 3 0,0-1 0,0-1 0,0 0 0,0 0 0,17-13 0,-25 16 0,0 0 0,-1 0 0,1 0 0,-1-1 0,0 1 0,0-1 0,0 0 0,0 0 0,0 1 0,0-1 0,1-4 0,-3 5 0,1 0 0,-1 0 0,0 0 0,1 0 0,-1 0 0,0 0 0,0 0 0,0-1 0,-1 1 0,1 0 0,0 0 0,-1 0 0,1 0 0,-1 0 0,0 0 0,0 1 0,1-1 0,-1 0 0,-3-3 0,2 2 8,-1 0 0,0 0 0,0 0 0,0 0 0,0 1 0,0-1 0,0 1 0,-1 0 0,1 0 0,-1 0 0,0 0 0,1 1 0,-1-1 0,-6 0 0,-2-1-379,-1 1-1,0 0 1,-15 0 0,3 1-6455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44.194"/>
    </inkml:context>
    <inkml:brush xml:id="br0">
      <inkml:brushProperty name="width" value="0.05" units="cm"/>
      <inkml:brushProperty name="height" value="0.05" units="cm"/>
    </inkml:brush>
  </inkml:definitions>
  <inkml:trace contextRef="#ctx0" brushRef="#br0">174 114 24575,'7'0'0,"0"0"0,0-1 0,0 0 0,0 0 0,11-4 0,-17 4 0,1 1 0,-1-1 0,1 1 0,-1-1 0,0 1 0,1-1 0,-1 0 0,0 0 0,1 0 0,-1 0 0,0 0 0,0 0 0,0 0 0,0 0 0,0 0 0,0 0 0,0-1 0,0 1 0,0 0 0,0-1 0,-1 1 0,1 0 0,-1-1 0,1 1 0,-1-1 0,0 1 0,1-1 0,-1 1 0,0-1 0,0 0 0,0-1 0,-1 1 0,1 1 0,-1-1 0,0 1 0,0-1 0,0 1 0,0 0 0,-1-1 0,1 1 0,0 0 0,0 0 0,-1 0 0,1 0 0,-1 0 0,1 0 0,-1 0 0,1 0 0,-1 1 0,1-1 0,-1 0 0,0 1 0,1 0 0,-1-1 0,0 1 0,0 0 0,1 0 0,-1 0 0,0 0 0,-2 0 0,-52 4 0,46-2 0,0 0 0,1 0 0,-1 1 0,1 1 0,0-1 0,0 2 0,0-1 0,0 1 0,1 0 0,0 1 0,-10 8 0,14-10 0,1-1 0,0 1 0,-1 0 0,1 1 0,0-1 0,1 0 0,-1 1 0,1 0 0,0-1 0,0 1 0,1 0 0,-1 0 0,1 0 0,0 0 0,0 1 0,1-1 0,0 0 0,0 0 0,0 0 0,0 0 0,1 1 0,0-1 0,1 6 0,0-6 0,0 0 0,0 0 0,1 0 0,-1 0 0,1 0 0,0-1 0,1 1 0,-1-1 0,1 0 0,0 0 0,0 0 0,0-1 0,0 1 0,1-1 0,-1 0 0,1 0 0,0-1 0,0 0 0,0 1 0,0-1 0,9 2 0,-1-1 0,-1 0 0,1 0 0,0-1 0,-1-1 0,1 0 0,0-1 0,0-1 0,16-1 0,-20 0 0,0 0 0,0-1 0,0 0 0,0 0 0,-1-1 0,1 0 0,-1 0 0,0-1 0,0 0 0,0-1 0,-1 0 0,0 0 0,0 0 0,0-1 0,6-9 0,-9 10 0,0 0 0,1 0 0,-2-1 0,1 0 0,-1 0 0,0 0 0,-1 0 0,1 0 0,-2 0 0,1-1 0,-1 1 0,0-1 0,0 0 0,-1 1 0,0-1 0,0 1 0,-1-1 0,0 1 0,-3-10 0,4 14 0,-1 0 0,0 1 0,0-1 0,-1 0 0,1 1 0,-1-1 0,1 1 0,-1-1 0,0 1 0,0 0 0,0 0 0,0-1 0,0 2 0,0-1 0,-1 0 0,-4-3 0,1 3 0,0-1 0,1 1 0,-1 0 0,0 0 0,-1 1 0,1 0 0,-10-1 0,-4 1 0,1 1 0,-1 2 0,1 0 0,-23 5 0,35-6 0,1 0 0,-1 1 0,1 0 0,0 0 0,0 1 0,0 0 0,0 0 0,0 0 0,1 0 0,-1 1 0,1 0 0,0 0 0,0 1 0,-8 9 0,10-9 0,1-1 0,-1 0 0,1 1 0,0 0 0,0-1 0,1 1 0,0 0 0,-1 0 0,2 0 0,-1 0 0,0 0 0,1 0 0,0 0 0,0 0 0,1 0 0,-1 0 0,1 0 0,0 0 0,1 0 0,1 5 0,-2-5 0,1 0 0,0 1 0,0-1 0,0 0 0,0 0 0,1 0 0,0-1 0,0 1 0,0-1 0,1 1 0,-1-1 0,1 0 0,0-1 0,0 1 0,1 0 0,-1-1 0,1 0 0,-1 0 0,1-1 0,0 1 0,0-1 0,0 0 0,0 0 0,1-1 0,-1 1 0,0-1 0,1 0 0,-1-1 0,1 0 0,-1 1 0,1-2 0,-1 1 0,1-1 0,-1 1 0,1-1 0,-1-1 0,10-3 0,-8 2 0,1 0 0,-1 0 0,-1 0 0,1-1 0,0 0 0,-1-1 0,0 0 0,0 0 0,0 0 0,-1 0 0,0-1 0,0 0 0,0 0 0,-1 0 0,1-1 0,2-7 0,-5 10 0,-1 1 0,1-1 0,-1 0 0,0 0 0,-1-1 0,1 1 0,0 0 0,-1 0 0,0 0 0,0 0 0,0-1 0,-1 1 0,0 0 0,1 0 0,-1 0 0,-1 0 0,1 0 0,0 0 0,-1 0 0,0 1 0,0-1 0,0 1 0,-1-1 0,1 1 0,-1-1 0,1 1 0,-1 0 0,0 0 0,0 1 0,-8-6 0,6 5 0,-1-1 0,0 1 0,0-1 0,0 2 0,-1-1 0,1 1 0,-1 0 0,1 0 0,-1 1 0,0 0 0,0 0 0,1 0 0,-1 1 0,0 0 0,-10 2 0,12-2 0,-1 1 0,0 0 0,1 1 0,-1-1 0,1 1 0,-1 0 0,1 0 0,0 1 0,0 0 0,0 0 0,0 0 0,1 0 0,-1 1 0,1 0 0,0 0 0,0 0 0,0 0 0,-5 8 0,8-11 0,1-1 0,0 1 0,-1-1 0,1 1 0,0 0 0,-1-1 0,1 1 0,0-1 0,0 1 0,-1 0 0,1-1 0,0 1 0,0 0 0,0-1 0,0 1 0,0 0 0,0-1 0,0 1 0,0 0 0,0-1 0,0 1 0,1-1 0,-1 1 0,0 0 0,0-1 0,1 1 0,-1 1 0,1-2 0,0 1 0,1 0 0,-1 0 0,0 0 0,0-1 0,0 1 0,0 0 0,1-1 0,-1 1 0,0-1 0,0 0 0,1 1 0,0-1 0,48 2 0,-44-2 0,31-2 0,33-1 0,-64 4 0,-1-1 0,1 0 0,-1 1 0,0 0 0,1 1 0,-1-1 0,0 1 0,0 0 0,8 4 0,-11-5 0,-1 0 0,0-1 0,0 1 0,1 0 0,-1 0 0,0 0 0,0 0 0,0 0 0,0 0 0,0 1 0,0-1 0,0 0 0,-1 0 0,1 1 0,0-1 0,-1 0 0,1 1 0,-1-1 0,1 0 0,-1 1 0,0-1 0,0 1 0,1-1 0,-1 1 0,0 1 0,-1 0 0,0 0 0,0-1 0,0 1 0,0 0 0,0-1 0,0 1 0,-1-1 0,1 1 0,-1-1 0,0 0 0,0 0 0,-2 3 0,-5 3 0,0 0 0,-1-1 0,1 0 0,-1-1 0,-13 7 0,15-9 0,-1-1 0,1 0 0,-1 0 0,0-1 0,0 0 0,0 0 0,0-1 0,-14 0 0,21-1 0,0 0 0,0 0 0,0 0 0,1-1 0,-1 1 0,0 0 0,0-1 0,0 0 0,1 1 0,-1-1 0,0 0 0,1 0 0,-1 0 0,1 0 0,-1 0 0,1-1 0,0 1 0,-3-3 0,3 2 0,0 0 0,0-1 0,0 1 0,1 0 0,-1-1 0,1 1 0,-1 0 0,1-1 0,0 1 0,0-1 0,0 1 0,0-1 0,0 1 0,1-1 0,-1 1 0,1 0 0,0-1 0,1-2 0,1-2 0,0 1 0,0-1 0,1 1 0,0 0 0,0 0 0,0 1 0,1-1 0,0 1 0,0 0 0,0 0 0,0 1 0,1-1 0,0 1 0,0 1 0,0-1 0,1 1 0,-1 0 0,1 0 0,13-3 0,-19 5 0,0 1 0,0 0 0,-1-1 0,1 1 0,0 0 0,0 0 0,0 0 0,0 0 0,0-1 0,0 1 0,0 0 0,0 1 0,0-1 0,0 0 0,0 0 0,-1 0 0,1 0 0,0 1 0,0-1 0,0 0 0,0 1 0,0-1 0,-1 1 0,1-1 0,0 1 0,0 0 0,-1-1 0,1 1 0,0-1 0,-1 1 0,1 0 0,0 0 0,-1-1 0,1 1 0,-1 0 0,0 0 0,1 0 0,-1 0 0,0 0 0,1-1 0,-1 1 0,0 1 0,0 1 0,0-1 0,0 1 0,0-1 0,-1 0 0,1 1 0,-1-1 0,1 1 0,-1-1 0,0 0 0,0 0 0,0 1 0,0-1 0,0 0 0,-1 0 0,-1 3 0,-3 0 0,1 0 0,-1 0 0,0 0 0,-1 0 0,1-1 0,-11 5 0,13-7 0,0 1 0,0-2 0,-1 1 0,1 0 0,-1-1 0,1 0 0,-1 0 0,0 0 0,1-1 0,-1 1 0,-8-2 0,12 1 0,0 0 0,1 0 0,-1 0 0,0 0 0,1 0 0,-1 0 0,0 0 0,1-1 0,-1 1 0,0 0 0,1-1 0,-1 1 0,1 0 0,-1-1 0,1 1 0,-1 0 0,1-1 0,-1 1 0,1-1 0,-1 1 0,1-1 0,0 0 0,-1 1 0,1-1 0,0 1 0,-1-1 0,1 0 0,0 1 0,0-1 0,-1 0 0,1-1 0,1 0 0,-1 1 0,0-1 0,0 1 0,1-1 0,-1 0 0,1 1 0,0-1 0,-1 1 0,1-1 0,0 1 0,1-2 0,31-33 0,-25 29 0,0 2 0,1-1 0,0 1 0,0 0 0,0 1 0,0 0 0,11-3 0,-17 6 0,0 0 0,0 0 0,0 1 0,0 0 0,1-1 0,-1 1 0,0 0 0,0 0 0,1 1 0,-1-1 0,5 2 0,-6-1 0,0 0 0,-1 0 0,1 0 0,0 0 0,-1 0 0,1 0 0,-1 0 0,1 1 0,-1-1 0,1 0 0,-1 1 0,0 0 0,0-1 0,0 1 0,0-1 0,0 1 0,0 0 0,0 0 0,0 0 0,0 3 0,-1-2 0,1 1 0,-1 0 0,0 0 0,-1-1 0,1 1 0,-1 0 0,1-1 0,-1 1 0,0-1 0,0 1 0,-1-1 0,1 1 0,-1-1 0,0 0 0,0 0 0,0 1 0,0-1 0,0-1 0,0 1 0,-5 4 0,-4 4 0,0 0 0,-1-1 0,-20 14 0,28-22 0,0 1 0,-1-1 0,1 0 0,0 0 0,-1 0 0,1-1 0,-1 1 0,0-1 0,1 0 0,-1-1 0,-6 1 0,10-1 0,0 0 0,0 0 0,-1 0 0,1 0 0,0-1 0,0 1 0,0 0 0,-1-1 0,1 1 0,0-1 0,0 1 0,0-1 0,0 0 0,0 1 0,0-1 0,0 0 0,0 0 0,-1-1 0,1 0 0,0 0 0,0 1 0,1-1 0,-1 0 0,0 0 0,1 0 0,0 0 0,-1 0 0,1 0 0,0 1 0,0-1 0,0 0 0,0 0 0,0 0 0,1-3 0,3-9 0,0 1 0,1 1 0,1-1 0,0 1 0,0 0 0,1 0 0,1 1 0,0 0 0,1 0 0,0 0 0,13-11 0,-21 20 0,1 1 0,-1-1 0,1 1 0,0-1 0,0 1 0,-1-1 0,1 1 0,0 0 0,0 0 0,0 0 0,0 0 0,0 0 0,0 0 0,0 1 0,1-1 0,-1 1 0,0-1 0,0 1 0,1 0 0,-1 0 0,0 0 0,0 0 0,1 0 0,-1 1 0,0-1 0,0 1 0,0-1 0,0 1 0,3 1 0,-3-1 0,1 1 0,-1 1 0,0-1 0,1 0 0,-1 1 0,0-1 0,0 1 0,-1-1 0,1 1 0,0 0 0,-1 0 0,0 0 0,0 0 0,0 0 0,0 0 0,0 0 0,0 0 0,-1 0 0,1 5 0,-2-1 0,1-1 0,-1 0 0,0 1 0,0-1 0,-1 0 0,0 0 0,0 0 0,-1 0 0,0 0 0,0 0 0,0-1 0,0 0 0,-1 1 0,0-1 0,0 0 0,0-1 0,-1 1 0,0-1 0,-5 5 0,6-6 0,0 0 0,-1 0 0,1-1 0,-1 1 0,1-1 0,-1 0 0,0 0 0,0-1 0,0 1 0,0-1 0,-5 1 0,7-2 0,0 0 0,0 0 0,-1 0 0,1 0 0,0-1 0,0 0 0,0 1 0,0-1 0,0 0 0,-1 0 0,2-1 0,-1 1 0,0-1 0,0 1 0,0-1 0,1 0 0,-1 0 0,-3-3 0,4 2 0,-1 1 0,1-1 0,0 1 0,0-1 0,0 0 0,0 0 0,0 0 0,1 0 0,0 0 0,-1 0 0,1-1 0,0 1 0,0 0 0,1-1 0,-1 1 0,1 0 0,-1-1 0,1 1 0,0-1 0,1 1 0,0-5 0,0 3 0,0 0 0,1 1 0,-1-1 0,1 0 0,1 1 0,-1-1 0,1 1 0,-1 0 0,1-1 0,0 1 0,1 1 0,-1-1 0,6-4 0,-5 5 0,0-1 0,0 1 0,0 1 0,0-1 0,1 1 0,-1-1 0,1 1 0,-1 0 0,1 1 0,0-1 0,0 1 0,0 0 0,7 0 0,-9 1 0,0 0 0,1 0 0,-1 0 0,0 1 0,1 0 0,-1-1 0,0 1 0,0 0 0,0 1 0,0-1 0,1 1 0,-2-1 0,1 1 0,0 0 0,0 0 0,-1 0 0,1 0 0,-1 0 0,1 1 0,-1-1 0,3 5 0,-3-4 0,1 1 0,-1-1 0,0 1 0,0-1 0,0 1 0,0 0 0,-1 0 0,0 0 0,0 0 0,0 0 0,0 0 0,0 0 0,-1 0 0,0 0 0,0 0 0,0 0 0,0 0 0,-1 1 0,0 4 0,-1-6 0,1 0 0,-1 0 0,1 0 0,-1 1 0,0-2 0,0 1 0,0 0 0,-1 0 0,1-1 0,-1 1 0,0-1 0,1 0 0,-1 1 0,0-1 0,0-1 0,0 1 0,-1 0 0,1-1 0,0 0 0,-1 1 0,1-1 0,-6 1 0,-4 0 0,0 0 0,0 0 0,-1-2 0,-23 0 0,30-1 0,-1 0 0,1 0 0,0 0 0,0-1 0,-1 0 0,1 0 0,0-1 0,1 0 0,-1 0 0,-6-4 0,11 5 0,0 0 0,0 0 0,0 0 0,0-1 0,0 1 0,0 0 0,0-1 0,1 1 0,0-1 0,-1 1 0,1-1 0,0 0 0,0 1 0,0-1 0,1 0 0,-1 0 0,1 0 0,-1 0 0,1 1 0,0-1 0,0 0 0,0 0 0,1 0 0,-1 0 0,1 0 0,-1 0 0,1 1 0,0-1 0,0 0 0,2-3 0,1-3 0,1 0 0,-1 0 0,2 1 0,-1 0 0,1 0 0,0 0 0,13-12 0,-13 15 0,1-1 0,0 1 0,1 0 0,-1 0 0,1 1 0,0 0 0,0 1 0,0-1 0,1 2 0,-1-1 0,11-1 0,-16 3 0,0 1 0,0 0 0,-1 0 0,1 0 0,0 0 0,0 0 0,0 0 0,-1 1 0,1-1 0,0 1 0,-1 0 0,1 0 0,0 0 0,-1 0 0,1 0 0,-1 1 0,0-1 0,1 1 0,-1 0 0,0-1 0,0 1 0,0 0 0,0 0 0,0 0 0,-1 1 0,1-1 0,-1 0 0,1 1 0,-1-1 0,0 1 0,0-1 0,0 1 0,0-1 0,0 1 0,0 0 0,-1 0 0,0-1 0,1 6 0,-1-1 0,0 0 0,-1 0 0,0 0 0,0 0 0,0 0 0,-1 0 0,0-1 0,0 1 0,-1-1 0,0 1 0,0-1 0,0 0 0,-1 0 0,0 0 0,0-1 0,0 1 0,-1-1 0,0 0 0,0 0 0,0-1 0,-1 1 0,1-1 0,-1-1 0,-12 7 0,17-9 0,-1 0 0,1-1 0,-1 1 0,0-1 0,1 1 0,-1-1 0,0 1 0,0-1 0,0 0 0,1 0 0,-1 0 0,0 0 0,0 0 0,0 0 0,1 0 0,-1-1 0,0 1 0,0-1 0,1 1 0,-1-1 0,0 1 0,1-1 0,-1 0 0,-1-1 0,1 0 0,0-1 0,0 1 0,0 0 0,1-1 0,-1 1 0,1 0 0,0-1 0,0 0 0,0 1 0,0-1 0,0 0 0,0 0 0,0-5 0,0-1 0,0 0 0,1 0 0,0 0 0,1 0 0,0 0 0,0 0 0,1 0 0,5-17 0,-4 21 0,-1 0 0,1 0 0,0 1 0,0-1 0,1 0 0,-1 1 0,1 0 0,0 0 0,0 0 0,0 1 0,1-1 0,-1 1 0,1 0 0,0 0 0,0 0 0,0 1 0,7-3 0,-9 4 0,0 1 0,0-1 0,0 1 0,0-1 0,0 1 0,0 0 0,1 0 0,-1 1 0,0-1 0,0 1 0,0-1 0,0 1 0,0 0 0,0 0 0,-1 0 0,1 1 0,0-1 0,0 1 0,-1-1 0,1 1 0,-1 0 0,1 0 0,-1 0 0,0 0 0,0 0 0,0 1 0,0-1 0,0 1 0,0-1 0,-1 1 0,1 0 0,1 5 0,-1-4 0,0 1 0,0 1 0,0-1 0,-1 0 0,0 0 0,0 1 0,0-1 0,-1 0 0,0 1 0,0-1 0,0 0 0,0 1 0,-1-1 0,0 1 0,0-1 0,-1 0 0,1 0 0,-1 0 0,0 0 0,-1 0 0,1 0 0,-1-1 0,0 1 0,-7 8 0,6-9 0,0 1 0,-1-1 0,1 1 0,-1-1 0,0-1 0,0 1 0,-1-1 0,1 0 0,-1 0 0,0 0 0,1-1 0,-1 0 0,0 0 0,0 0 0,-1-1 0,1 0 0,0 0 0,0-1 0,-1 1 0,1-1 0,-9-2 0,12 2 0,1 0 0,-1 0 0,1-1 0,-1 0 0,1 1 0,-1-1 0,1 0 0,0 0 0,-1 0 0,1 0 0,0-1 0,0 1 0,0 0 0,0-1 0,0 0 0,0 1 0,0-1 0,0 0 0,1 0 0,-1 0 0,1 0 0,0 0 0,-1-1 0,1 1 0,0 0 0,0-1 0,0 1 0,1 0 0,-1-1 0,0 1 0,1-1 0,0 1 0,-1-1 0,1 0 0,0 1 0,1-1 0,-1 1 0,0-1 0,1-2 0,1-4 0,1 0 0,-1 0 0,1 1 0,1 0 0,-1-1 0,1 1 0,1 1 0,0-1 0,0 0 0,6-6 0,1 0 0,1 2 0,0 0 0,17-12 0,-25 20 0,0 0 0,1 1 0,0-1 0,0 1 0,0 0 0,0 1 0,1 0 0,-1 0 0,0 0 0,1 0 0,10 0 0,-15 2 0,0 0 0,1 0 0,-1 1 0,0-1 0,1 1 0,-1-1 0,0 1 0,0 0 0,1 0 0,-1 0 0,0 0 0,0 0 0,0 1 0,0-1 0,0 1 0,-1-1 0,1 1 0,0-1 0,-1 1 0,1 0 0,-1 0 0,1 0 0,-1 0 0,0 0 0,0 0 0,0 0 0,0 1 0,0-1 0,-1 0 0,1 0 0,-1 1 0,1-1 0,-1 0 0,0 1 0,0-1 0,0 4 0,0 2 0,0 1 0,0-1 0,-1 0 0,-1 1 0,1-1 0,-1 0 0,0 0 0,-1 0 0,-4 9 0,3-10 0,-1 1 0,0-1 0,-1 0 0,0 0 0,0-1 0,0 0 0,-1 0 0,-10 8 0,14-12 0,0 0 0,0 0 0,0-1 0,0 1 0,-1-1 0,1 0 0,0 0 0,-1 0 0,1 0 0,0-1 0,-5 1 0,6-1 0,0 0 0,0-1 0,0 1 0,0 0 0,0-1 0,1 1 0,-1-1 0,0 0 0,0 0 0,0 0 0,0 0 0,1 0 0,-1 0 0,0 0 0,1 0 0,-1-1 0,1 1 0,0-1 0,-1 1 0,-1-3 0,1-1 8,0 0 0,0 1 0,0-1 0,0 0 0,1 0 0,-1 0 0,1-1 0,1 1 0,-1 0 0,1 0 0,0-1 0,0 1 0,0 0 0,2-6 0,-1 3-173,0-1 0,1 1 0,0 0 0,0 0 0,1 0 0,0 1 0,1-1 0,4-8 0,2 3-6661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973"/>
    </inkml:context>
    <inkml:brush xml:id="br0">
      <inkml:brushProperty name="width" value="0.05" units="cm"/>
      <inkml:brushProperty name="height" value="0.05" units="cm"/>
    </inkml:brush>
  </inkml:definitions>
  <inkml:trace contextRef="#ctx0" brushRef="#br0">84 1 24575,'-4'0'0,"0"0"0,0 0 0,0 0 0,1 0 0,-1 1 0,0 0 0,0 0 0,1 0 0,-1 0 0,1 1 0,-1-1 0,1 1 0,-1 0 0,1 0 0,-4 3 0,5-3 0,0 1 0,0 0 0,0-1 0,0 1 0,0 0 0,1 1 0,-1-1 0,1 0 0,0 0 0,0 1 0,0-1 0,0 0 0,1 1 0,-1-1 0,1 1 0,0-1 0,0 4 0,0 10 0,2-1 0,-1 1 0,2-1 0,6 24 0,-6-31 0,0-1 0,0 1 0,0-1 0,1 0 0,0 0 0,1 0 0,0 0 0,0-1 0,11 12 0,-14-16 0,1-1 0,-1 0 0,1 1 0,0-1 0,0 0 0,-1-1 0,1 1 0,1 0 0,-1-1 0,0 0 0,0 0 0,0 0 0,1 0 0,-1 0 0,0-1 0,1 1 0,-1-1 0,1 0 0,-1 0 0,0 0 0,1-1 0,-1 1 0,1-1 0,-1 1 0,0-1 0,0 0 0,1-1 0,-1 1 0,0-1 0,0 1 0,0-1 0,0 0 0,-1 0 0,1 0 0,3-3 0,1-3 0,1 1 0,-2-1 0,1 0 0,-1-1 0,0 1 0,-1-1 0,0 0 0,0-1 0,-1 1 0,4-16 0,15-51 0,-23 76 0,0-1 0,0 1 0,0 0 0,0 0 0,0 0 0,0 0 0,0 0 0,0 0 0,0 0 0,0-1 0,0 1 0,0 0 0,0 0 0,0 0 0,1 0 0,-1 0 0,0 0 0,0 0 0,0 0 0,0 0 0,0 0 0,0 0 0,0 0 0,0-1 0,0 1 0,1 0 0,-1 0 0,0 0 0,0 0 0,0 0 0,0 0 0,0 0 0,0 0 0,0 0 0,1 0 0,-1 0 0,0 0 0,0 0 0,0 0 0,0 0 0,0 0 0,0 0 0,0 0 0,0 0 0,1 1 0,-1-1 0,0 0 0,0 0 0,0 0 0,0 0 0,0 0 0,0 0 0,0 0 0,0 0 0,0 0 0,0 0 0,1 0 0,-1 0 0,0 1 0,0-1 0,0 0 0,0 0 0,0 0 0,0 0 0,0 0 0,0 0 0,0 1 0,6 13 0,2 18 0,16 67-1365,-16-70-5461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1.331"/>
    </inkml:context>
    <inkml:brush xml:id="br0">
      <inkml:brushProperty name="width" value="0.05" units="cm"/>
      <inkml:brushProperty name="height" value="0.05" units="cm"/>
    </inkml:brush>
  </inkml:definitions>
  <inkml:trace contextRef="#ctx0" brushRef="#br0">114 69 24575,'-8'-9'0,"3"3"0,0 1 0,0-1 0,-1 1 0,-11-8 0,16 12 0,0 1 0,-1-1 0,1 0 0,-1 1 0,1-1 0,0 1 0,-1-1 0,1 1 0,-1 0 0,1-1 0,-1 1 0,1 0 0,-1 0 0,1 0 0,-1 0 0,1 0 0,-1 1 0,1-1 0,-1 0 0,1 1 0,-1-1 0,1 1 0,-1-1 0,1 1 0,0 0 0,-1 0 0,1 0 0,0-1 0,-2 3 0,0 0 0,1-1 0,0 1 0,0-1 0,0 1 0,0 0 0,1 0 0,-1 0 0,1 0 0,0 0 0,-1 0 0,1 0 0,1 0 0,-1 1 0,0-1 0,1 0 0,0 0 0,0 1 0,0-1 0,0 0 0,0 1 0,1-1 0,-1 0 0,1 1 0,2 4 0,-2-2 0,1-1 0,1 1 0,-1-1 0,1 0 0,0 0 0,0 0 0,1 0 0,-1 0 0,1-1 0,0 0 0,0 0 0,1 0 0,5 4 0,-4-4 0,1-1 0,0 0 0,0 0 0,1 0 0,-1-1 0,0 0 0,1-1 0,-1 0 0,1 0 0,0-1 0,-1 1 0,1-2 0,0 1 0,-1-1 0,15-3 0,-18 3 0,-1 0 0,0 0 0,1 0 0,-1 0 0,0 0 0,0-1 0,0 0 0,0 1 0,0-1 0,0 0 0,-1 0 0,1-1 0,0 1 0,-1 0 0,0-1 0,0 0 0,1 1 0,-2-1 0,1 0 0,0 0 0,-1 0 0,1 0 0,-1-1 0,0 1 0,0 0 0,0 0 0,0-1 0,-1 1 0,1-1 0,-1 1 0,0-1 0,0 1 0,0 0 0,0-1 0,-1 1 0,-1-7 0,0 3-114,-1 0 1,1 1-1,-1-1 0,0 1 0,-1 0 1,1 0-1,-1 0 0,-1 0 0,1 0 1,-1 1-1,-7-7 0,-10-6-6712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063"/>
    </inkml:context>
    <inkml:brush xml:id="br0">
      <inkml:brushProperty name="width" value="0.05" units="cm"/>
      <inkml:brushProperty name="height" value="0.05" units="cm"/>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390"/>
    </inkml:context>
    <inkml:brush xml:id="br0">
      <inkml:brushProperty name="width" value="0.05" units="cm"/>
      <inkml:brushProperty name="height" value="0.05" units="cm"/>
    </inkml:brush>
  </inkml:definitions>
  <inkml:trace contextRef="#ctx0" brushRef="#br0">266 281 24575,'-9'-5'0,"-9"-6"0,-5-6 0,-3-5 0,-7-3 0,-3-2 0,5-6 0,3-2 0,2 0 0,5-3 0,6 5-8191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764"/>
    </inkml:context>
    <inkml:brush xml:id="br0">
      <inkml:brushProperty name="width" value="0.05" units="cm"/>
      <inkml:brushProperty name="height" value="0.05" units="cm"/>
    </inkml:brush>
  </inkml:definitions>
  <inkml:trace contextRef="#ctx0" brushRef="#br0">225 497 24575,'0'-10'0,"-5"-12"0,-1-7 0,-5-8 0,-4-3 0,-5-3 0,-4 0 0,-2 3 0,3 4 0,0 3 0,1 3 0,3 1 0,5 1 0,5 1 0,4 0 0,2 5-8191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3.671"/>
    </inkml:context>
    <inkml:brush xml:id="br0">
      <inkml:brushProperty name="width" value="0.05" units="cm"/>
      <inkml:brushProperty name="height" value="0.05" units="cm"/>
    </inkml:brush>
  </inkml:definitions>
  <inkml:trace contextRef="#ctx0" brushRef="#br0">57 79 24575,'-1'-5'0,"-1"0"0,1 0 0,-1 1 0,0-1 0,0 0 0,-1 1 0,-4-8 0,1 3 0,4 6 0,1 1 0,0-1 0,-1 1 0,0 0 0,1-1 0,-1 1 0,0 0 0,-3-2 0,5 3 0,-1 1 0,1 0 0,0 0 0,0 0 0,0 0 0,-1 0 0,1 0 0,0 0 0,0 0 0,-1 0 0,1 0 0,0 0 0,0 0 0,0 0 0,-1 0 0,1 0 0,0 0 0,0 0 0,0 0 0,-1 0 0,1 0 0,0 0 0,0 0 0,0 1 0,-1-1 0,1 0 0,0 0 0,0 0 0,0 0 0,0 0 0,-1 1 0,1-1 0,0 0 0,0 0 0,0 0 0,0 0 0,0 1 0,-4 17 0,3 12 0,1-1 0,2 1 0,1-1 0,1 1 0,2-1 0,1-1 0,16 46 0,-21-70-136,-1 0-1,1 0 1,0 0-1,0-1 1,0 1-1,1 0 1,-1-1-1,1 0 0,3 3 1,8 6-6690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4.072"/>
    </inkml:context>
    <inkml:brush xml:id="br0">
      <inkml:brushProperty name="width" value="0.05" units="cm"/>
      <inkml:brushProperty name="height" value="0.05" units="cm"/>
    </inkml:brush>
  </inkml:definitions>
  <inkml:trace contextRef="#ctx0" brushRef="#br0">50 31 24575,'0'0'0,"0"0"0,0 1 0,0-1 0,0 0 0,0 0 0,0 0 0,0 0 0,-1 0 0,1 0 0,0 1 0,0-1 0,0 0 0,0 0 0,0 0 0,-1 0 0,1 0 0,0 0 0,0 0 0,0 0 0,0 0 0,-1 0 0,1 0 0,0 0 0,0 0 0,0 0 0,0 0 0,-1 0 0,1 0 0,0 0 0,0 0 0,0 0 0,0 0 0,-1 0 0,1 0 0,0 0 0,0 0 0,0 0 0,0 0 0,-1 0 0,1-1 0,0 1 0,0 0 0,0 0 0,0 0 0,0 0 0,0 0 0,0 0 0,-1-1 0,1 1 0,0 0 0,0 0 0,0 0 0,0 0 0,0-1 0,0 1 0,0 0 0,0 0 0,0 0 0,0 0 0,0-1 0,0 1 0,0 0 0,-9 14 0,8-11 0,-1 0 0,1 0 0,1 0 0,-1 0 0,0 0 0,1 1 0,-1-1 0,1 0 0,0 0 0,0 0 0,1 1 0,-1-1 0,1 0 0,-1 0 0,1 0 0,0 0 0,0 0 0,0 0 0,1 0 0,-1 0 0,1 0 0,-1 0 0,5 4 0,-3-4 0,-1-1 0,1 0 0,0 0 0,0 0 0,1 0 0,-1-1 0,0 1 0,1-1 0,-1 0 0,0 0 0,1 0 0,-1 0 0,1-1 0,0 1 0,-1-1 0,1 0 0,-1 0 0,1 0 0,0 0 0,-1-1 0,6-1 0,-5 1 0,-1 0 0,1 0 0,-1 0 0,0-1 0,1 0 0,-1 1 0,0-1 0,0 0 0,0 0 0,0-1 0,-1 1 0,1 0 0,0-1 0,-1 0 0,0 0 0,0 0 0,0 0 0,0 0 0,0 0 0,0 0 0,-1 0 0,0-1 0,1 1 0,-1-1 0,0-3 0,0 5 0,-1-1 0,0 1 0,0-1 0,0 0 0,0 1 0,0-1 0,-1 1 0,1-1 0,-1 1 0,1-1 0,-1 1 0,0 0 0,0-1 0,0 1 0,0 0 0,-1-1 0,1 1 0,0 0 0,-1 0 0,0 0 0,1 0 0,-1 1 0,0-1 0,0 0 0,0 1 0,0-1 0,0 1 0,0 0 0,-1 0 0,1 0 0,0 0 0,-1 0 0,1 0 0,-1 0 0,-4 0 0,1 0-65,0 0 0,0 0 0,0 1 0,0 0 0,0 0 0,0 0 0,0 1 0,0 0 0,0 0 0,0 1 0,0-1 0,1 1 0,-1 1 0,1-1 0,-1 1 0,1 0 0,0 0 0,0 0 0,0 1 0,-5 4 0,-3 9-6761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4.449"/>
    </inkml:context>
    <inkml:brush xml:id="br0">
      <inkml:brushProperty name="width" value="0.05" units="cm"/>
      <inkml:brushProperty name="height" value="0.05" units="cm"/>
    </inkml:brush>
  </inkml:definitions>
  <inkml:trace contextRef="#ctx0" brushRef="#br0">74 117 24575,'0'0'0,"0"0"0,1 1 0,-1-1 0,0 0 0,1 0 0,-1 0 0,0 0 0,1 0 0,-1 0 0,0 0 0,1 0 0,-1 0 0,0-1 0,1 1 0,-1 0 0,0 0 0,1 0 0,-1 0 0,0 0 0,1-1 0,-1 1 0,0 0 0,0 0 0,1 0 0,-1-1 0,0 1 0,0 0 0,1 0 0,-1-1 0,0 1 0,0 0 0,0 0 0,0-1 0,1 1 0,-1 0 0,0-1 0,0 1 0,0 0 0,0-1 0,0 1 0,0 0 0,0-1 0,0 1 0,0 0 0,0-1 0,0 1 0,0 0 0,0-1 0,0 0 0,-1 1 0,1-1 0,-1 1 0,1-1 0,-1 1 0,1-1 0,-1 1 0,1 0 0,-1-1 0,1 1 0,-1-1 0,1 1 0,-1 0 0,0 0 0,1-1 0,-1 1 0,1 0 0,-1 0 0,0 0 0,1 0 0,-1 0 0,0 0 0,1 0 0,-1 0 0,0 0 0,1 0 0,-1 0 0,0 0 0,0 1 0,-3 0 0,0 0 0,0 1 0,1 0 0,-1-1 0,1 2 0,-1-1 0,1 0 0,0 0 0,0 1 0,0 0 0,0 0 0,1 0 0,-1 0 0,1 0 0,-1 0 0,1 1 0,0-1 0,0 1 0,1-1 0,-1 1 0,1 0 0,0 0 0,0 0 0,0-1 0,0 1 0,1 0 0,-1 0 0,1 0 0,0 0 0,1 0 0,-1 0 0,1 0 0,-1 0 0,1 0 0,0 0 0,0 0 0,1 0 0,-1-1 0,1 1 0,0-1 0,0 1 0,0-1 0,1 1 0,-1-1 0,1 0 0,-1 0 0,1-1 0,0 1 0,0 0 0,1-1 0,3 3 0,-3-3 0,0 0 0,0 0 0,-1 0 0,1-1 0,1 1 0,-1-1 0,0 0 0,0-1 0,0 1 0,0-1 0,1 1 0,-1-1 0,0 0 0,1-1 0,-1 1 0,0-1 0,0 0 0,0 0 0,0 0 0,0-1 0,0 1 0,0-1 0,0 0 0,0 0 0,-1 0 0,1-1 0,3-2 0,-2-1 0,0 1 0,0-1 0,0 1 0,-1-1 0,0-1 0,0 1 0,-1 0 0,0-1 0,0 0 0,0 0 0,-1 0 0,0 0 0,0 0 0,-1 0 0,1-8 0,-1 6 12,-1 1 0,1 0 0,-1 0 0,-1 0 0,0-1 0,0 1 0,0 0 0,-1 0 0,-4-11 0,4 15-80,1 1 1,-1 0-1,-1-1 1,1 1-1,0 0 1,-1 0-1,1 1 1,-1-1-1,0 0 1,0 1-1,0-1 1,0 1-1,0 0 1,-1 0-1,1 0 1,-1 1-1,1-1 1,-1 1-1,0 0 1,1 0-1,-8-1 1,-13-1-6759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0.283"/>
    </inkml:context>
    <inkml:brush xml:id="br0">
      <inkml:brushProperty name="width" value="0.05" units="cm"/>
      <inkml:brushProperty name="height" value="0.05" units="cm"/>
    </inkml:brush>
  </inkml:definitions>
  <inkml:trace contextRef="#ctx0" brushRef="#br0">77 17 24575,'9'0'0,"-7"0"0,1-1 0,-1 1 0,1 0 0,0 0 0,-1 0 0,1 0 0,-1 1 0,1-1 0,-1 0 0,1 1 0,-1 0 0,1 0 0,-1 0 0,0 0 0,1 0 0,-1 0 0,4 3 0,-6-3 0,0-1 0,0 1 0,0-1 0,0 1 0,0-1 0,0 1 0,0 0 0,0-1 0,-1 1 0,1-1 0,0 1 0,0-1 0,0 1 0,0-1 0,-1 1 0,1-1 0,0 1 0,-1-1 0,1 1 0,0-1 0,-1 0 0,1 1 0,0-1 0,-1 1 0,1-1 0,-1 0 0,1 1 0,-1-1 0,1 0 0,-1 0 0,1 1 0,-1-1 0,0 0 0,-17 9 0,-4-5 0,16-6 0,14-5 0,-2 3 0,0 2 0,0-1 0,0 1 0,0 0 0,13-2 0,-13 4 0,-31 6 0,19-6 0,11-4 0,14-4 0,74-15 0,-108 28 0,-62 21 0,-29-2-1365,77-17-5461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3.013"/>
    </inkml:context>
    <inkml:brush xml:id="br0">
      <inkml:brushProperty name="width" value="0.05" units="cm"/>
      <inkml:brushProperty name="height" value="0.05" units="cm"/>
    </inkml:brush>
  </inkml:definitions>
  <inkml:trace contextRef="#ctx0" brushRef="#br0">0 83 24575,'18'-1'0,"1"0"0,-1-1 0,0-2 0,33-9 0,-45 10 0,-8 1 0,-1 0 0,9-3 0,16-4 0,0 2 0,1 0 0,32-5 0,-34 8 0,54-6 0,-116 26 0,39-15 0,-128 30 0,110-28 0,0 0 0,-1-1 0,1-1 0,-30-2 0,45-3 0,14-1 0,15-3 0,34-5-682,72-7-1,-86 15-6143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30T03:58:10.435"/>
    </inkml:context>
    <inkml:brush xml:id="br0">
      <inkml:brushProperty name="width" value="0.05292" units="cm"/>
      <inkml:brushProperty name="height" value="0.05292" units="cm"/>
      <inkml:brushProperty name="color" value="#FF0000"/>
    </inkml:brush>
  </inkml:definitions>
  <inkml:trace contextRef="#ctx0" brushRef="#br0">25788 4392 0,'35'0'188,"71"-18"-173,0 1 1,0-1 0,-71 1 15,18 17-16,-18-18 1,-17 18 0,0 0-1,-1 0 17</inkml:trace>
  <inkml:trace contextRef="#ctx0" brushRef="#br0" timeOffset="751.43">26070 4145 0,'18'0'31,"17"0"-31,0 0 16,18 35 0,18-35-1,35 18 1,-36-18 0,-17 18-1,-35-1 16,-18 1 1,-18 0-17,1-1 1,17 1 0,-53 17-1,35 0 1,18 1-1,-53-1 1,35 18 0,18-35 62,-17-18-31,-1 17-16</inkml:trace>
  <inkml:trace contextRef="#ctx0" brushRef="#br0" timeOffset="1941.96">26864 4568 0,'18'0'62,"35"0"-46,52 0 15,19 0-31,-1 0 16,-34 0 15,-72 0-16</inkml:trace>
  <inkml:trace contextRef="#ctx0" brushRef="#br0" timeOffset="6174.29">30198 4604 0,'53'0'94,"105"-18"-78,-69 0-1,-54 18 1,-17 0 31</inkml:trace>
  <inkml:trace contextRef="#ctx0" brushRef="#br0" timeOffset="14183.2">25717 5151 0,'36'0'78,"17"-18"-62,-18 0-1,18 18-15,0-17 16,-36 17 0,72 0-1,-36 0 1,52 0 0,-16 0-1,-54 0 1,-35-18 62,-18 18-47</inkml:trace>
  <inkml:trace contextRef="#ctx0" brushRef="#br0" timeOffset="14917.89">26176 4939 0,'18'0'63,"88"35"-32,-71-17 0,-18-18-31,-17 17 16,18 1-1,-18 0 48,0-1-47,0 1-16,-18-18 15,1 18 16,17 17-15,0 18 0,-18-36-16,-17 36 31,35-35-15,-18-18 109</inkml:trace>
  <inkml:trace contextRef="#ctx0" brushRef="#br0" timeOffset="15712.4">28804 5115 0,'36'0'16,"-19"0"0,1 0-1,17 0 1,0 0-16,71 0 31,-35 0-31,-1 0 0,1-17 16,-36-1-1,-17 18 1</inkml:trace>
  <inkml:trace contextRef="#ctx0" brushRef="#br0" timeOffset="16472.86">29298 4957 0,'18'0'47,"-1"0"-32,19 0 1,-36 17 0,35 1-1,-17 17 32,-18-17-31,0-1-1,0 19-15,0-19 16,17 19 0,-17-19 109,-35-17-110,17 18 1,-35-1 15,36 1-15,-1 0 31</inkml:trace>
  <inkml:trace contextRef="#ctx0" brushRef="#br0" timeOffset="28198.13">26741 5997 0,'17'0'47,"107"0"-15,-36 35-32,-35-17 15,123-18 1,1 0-1,-89 0 1,-53 0 0</inkml:trace>
  <inkml:trace contextRef="#ctx0" brushRef="#br0" timeOffset="30078.02">29827 5997 0,'18'18'16,"0"-18"15,17 0-15,88 35-1,1-35 1,17 0-1,18 0 1,-53 0 0,-71 0-1,0 0 1</inkml:trace>
  <inkml:trace contextRef="#ctx0" brushRef="#br0" timeOffset="44886.33">24271 6791 0,'0'0'0,"18"0"62,-1 0-62,19 0 31,17 0-15,70 0 0,53 0-1,124 0 1,-88 0 0,-141 0-16,-36 0 15,35 0-15,19 0 16,-1-18-1,-35-17 17,-36 35 30</inkml:trace>
  <inkml:trace contextRef="#ctx0" brushRef="#br0" timeOffset="45870.91">25541 6509 0,'0'0'0,"71"0"0,34 0 16,-16 0-1,-36 0 1,-18 0-16,0 0 31,-17 0 63,-1 0-78,1 17-1,-18 1 63,-18 0-62,1-1 0,17 1-1,-18-18 1,1 18-1,17-1 1,-36-17 0,19 18-1,-1 17 1,0-17 0,1-1-1,-19 1 1,36 0-1,-17-1 1,17 1 31</inkml:trace>
  <inkml:trace contextRef="#ctx0" brushRef="#br0" timeOffset="73566.2">26441 7497 0,'0'0'0,"0"17"31,17-17-15,1 0-1,17 0-15,18-17 32,71-1-32,52 18 15,159 0 17,-300 0-17,-17 0 16,0-18 16</inkml:trace>
  <inkml:trace contextRef="#ctx0" brushRef="#br0" timeOffset="95525.48">25206 8043 0,'18'0'62,"52"0"-46,54 0 0,-36 0-16,35 0 15,-35 0 1,1 0-16,34 0 16,-52 0-1,-36 0 1,-17 0-1,-1 0 17,19 0-17,16 0 1,-34 0-16,35 0 16,-35 0 15,-1 0 16</inkml:trace>
  <inkml:trace contextRef="#ctx0" brushRef="#br0" timeOffset="97184.15">25788 7867 0,'18'0'15,"-1"0"1,19 0 0,-1 0-1,35 0 1,19 18 0,-36-18-1,-1 17-15,-16 1 16,-19-1-1,19 1 17,-19 0-32,-17-1 62,18 1-15,0-18 47,-1 18-47,-17-1-32,-17 1 1,-1 0 15,-17-1 0,35 1-31,0 0 16,-18-1 0,0 1 234,1-1-188,-1-17-31,0 0-31,1 0 32,-1 0 155</inkml:trace>
  <inkml:trace contextRef="#ctx0" brushRef="#br0" timeOffset="101469.75">25347 8731 0,'35'0'63,"-17"0"-48,35 0-15,-35 0 16,140 0 0,-87 0-1,-1 0-15,107 0 31,-142 0-15,-17 0 0,17-17-1,-17 17 48,-1 0-48,1 0 1,0 0 0,17 0-1,-18 0-15,1 0 16,0 0 15,17 0-15</inkml:trace>
  <inkml:trace contextRef="#ctx0" brushRef="#br0" timeOffset="103046.47">25947 8625 0,'17'0'78,"1"0"-62,17 0 0,54 18 15,-89 0-16,35-18 1,-18 0 0,1 17-1,0-17 17,-1 18 14,-17 0 111,0-1-142,-17-17 17,-1 0-17,-17 18 16,-18 0-31,53-1 157,-18-17-142,18 18 17,-17-1 14</inkml:trace>
  <inkml:trace contextRef="#ctx0" brushRef="#br0" timeOffset="164453.68">25541 9313 0,'18'0'0,"35"0"32,-36 0-32,71 0 15,54 0 1,34 18 0,-70-18-1,-53 18 1,-36-1-1,19-17 17</inkml:trace>
  <inkml:trace contextRef="#ctx0" brushRef="#br0" timeOffset="165360.89">26053 9137 0,'35'0'62,"-35"18"-62,88 17 16,-35 0 0,53 36-1,-71-54 1,18 36 0,-53-35 62,0 0-63,0-1 1,-35 18 0,17-17-1,0 0 1,1-18-1,-36 17 1,53 1 15,0 0-15,-18-1 125,1 1-126,-1 0 1,0-1-1,-17-17 17,0 18-32,17-18 15,-17 0 1,17 0 0,-17 0-1,17 0 16</inkml:trace>
  <inkml:trace contextRef="#ctx0" brushRef="#br0" timeOffset="168005.59">25576 10125 0,'53'0'79,"-35"0"-79,35 0 15,-18 0-15,106 0 16,18 0 15,-36 0-15,-52 0-1,-53 0 1</inkml:trace>
  <inkml:trace contextRef="#ctx0" brushRef="#br0" timeOffset="169421.67">26106 10054 0,'17'18'125,"1"-18"-109,35 17-1,-18 19 1,-17-19-1,35-17 1,-36 18 15,1 0 94,-18-1-109,0 1 0,0 17-1,-18-17 1,18-1-1,-17-17 1,-1 0 93,0 0-77,1 0 46,-1 0-63,0 18 17,1 0-17,-1-18-15</inkml:trace>
  <inkml:trace contextRef="#ctx0" brushRef="#br0" timeOffset="179341.23">25312 10813 0,'17'0'32,"1"0"-17,17 0 1,18 0 0,35 0-1,18 0 1,18 0-1,-36 0 1,-70 0 15,17 0 16,-17 0-47,34 0 16,-16 0-1,-19 0 1</inkml:trace>
  <inkml:trace contextRef="#ctx0" brushRef="#br0" timeOffset="180255.97">25894 10619 0,'0'-18'47,"35"36"-1,0-1-46,-35 1 16,18-18 0,17 35-1,1-35 32,-19 18 63,-17 35-95,0-36 1,0 19-1,0 34 1,-35-35 0,35-17 15,-18 0-31,1-1 62,-1-17-46</inkml:trace>
  <inkml:trace contextRef="#ctx0" brushRef="#br0" timeOffset="186337.81">25206 11677 0,'18'0'0,"-1"-18"15,36 18 17,0 0-17,-35 0-15,52 0 16,36 0 0,35 0-1,-17 0 1,70-35 15,-124 17-15,-52 18-1,0 0 1</inkml:trace>
  <inkml:trace contextRef="#ctx0" brushRef="#br0" timeOffset="187157.95">25912 11412 0,'17'0'47,"1"18"-31,-1 0-16,54-18 16,17 17-1,36-17 16,-107 0-15,1 18 15,-18 0 1,0-1-17,-18 54 1,-17-18-1,-36 0 17,71-36-32,-17 1 15,-1 17 1,1-17 31,-1-18 15</inkml:trace>
  <inkml:trace contextRef="#ctx0" brushRef="#br0" timeOffset="-204456.84">20973 3969 0,'17'-18'0,"-17"0"15,0-17 1,0-18 15,0 36-31,0-36 16,0 0 0,-17 18-1,17-1-15,-18 1 16,-35-18-1,-17 0 1,-54 0 0,1 36-1,-213-19 17,231 36-32,-125 18 15,1 0 1,-106 34-1,-18 37 1,124-19 0,-106 71-1,35 18 1,106-35 0,-88 140-1,176-140 1,-35 52-1,70-35 1,36-70-16,-18 70 16,-159 300 31,195-371-47,-54 89 15,18 17 1,35-87-16,-105 281 15,88-264 1,-106 282 15,105-300-31,-17 18 0,-35 88 16,35-88-16,-35 106 16,-53 87-1,35 1 1,36-106-1,34-88-15,-17 88 16,0 88 0,1-17 15,34-89-15,18-87-16,0 193 15,18-88 1,-1 88-1,18-35 1,36-18 0,0-88-1,70 71 1,70-18 0,36-35-1,-35-71 1,194 0-1,88-53 1,35-35 15,-177-17-15,-158-1-16,159-35 16,176-53-1,-335 71-15,195-53 16,210-53-1,-17-36 1,388-281 15,-828 370-15,-37-36-16,125-105 16,-142 88-16,106-124 15,18-123 1,-107-18-1,-87 1 1,-71 123 0,-70-159 15,-18-18-15,-18 18-1,-106-282 16,195 582-31,17-18 0,-18 18 16,-140-300 0,17 17-1,-36 36 1,54 159 0,70 123-16,-123-105 15,-142-107 1,1 71 15,158 124-31,-52-1 16,17 89 15,176 35-31,-70 53 16</inkml:trace>
  <inkml:trace contextRef="#ctx0" brushRef="#br0" timeOffset="-203376.43">19614 11430 0,'18'-53'31,"-18"35"-31,0 1 16,0 34 15,0 19-31,18-1 16,-18 88-16,35 107 31,0 52-15,36 18-1,-1-106 1,-34-106-16,34 88 15,18 18 1,-70-141-16</inkml:trace>
  <inkml:trace contextRef="#ctx0" brushRef="#br0" timeOffset="-202708.42">19297 14023 0,'0'0'0,"0"-18"31,-18 1-31,1 17 16,17 53-1,0-1 1,17 19 0,1 17-1,-18-35 1,-35-141 15,17 35-15,0-18-16,-17-175 15,0 51 1,35 90-16,53-125 16,17 160-1,54 123 1,17 123 15,-53-35-15,-53-70-16,54 140 15,-72-122 1,-17-19 0</inkml:trace>
  <inkml:trace contextRef="#ctx0" brushRef="#br0" timeOffset="-202544.26">19350 13917 0,'-18'0'0,"36"0"15,-36 18-15,18-36 16,88-35 15,-35 18-31,18 0 16</inkml:trace>
  <inkml:trace contextRef="#ctx0" brushRef="#br0" timeOffset="-202295.39">20055 13617 0,'0'0'0,"0"-17"0,-53-1 31,-17 36-16,-1 34 1,18 37 0,71 17-1,-18-71 1,18-18-16,70 36 16,0-53-1,53-53 1</inkml:trace>
  <inkml:trace contextRef="#ctx0" brushRef="#br0" timeOffset="-202038.88">20408 13476 0,'0'0'16,"-53"0"-1,-17 0 16,34 18-31,19 17 16,-18 18 0,35 35-1,35-35 1,0-35-16,71 17 16,0-35-1,35-71 1</inkml:trace>
  <inkml:trace contextRef="#ctx0" brushRef="#br0" timeOffset="-201324.95">20743 13388 0,'-53'-53'16,"106"106"-16,-141-106 16,53 71-1,35-1-15,-18 54 16,18-18-1,35 17 1,1-34 0,-19-36-16,36 17 15,18-34 1,-1-36 0,-52-36-1,-36 19 1,1 52-16,-71-17 31,35 35-31,0 0 31,106 0 1,-36-18-32,54 1 15,52-36 1,-70 18-1,-17 17 1,-19 18-16,-34 18 31,-1 17-15,18-18 0,0 36-1,18-35-15,34 70 16,19-53-1,17-17 1,-17-36 15,-54 18-31,72-158 32,-89 122-32,-18 1 15,-35-71 1,18 53-1,17 53 1,0 36 0,36 17-1,17 35 1,1-35 0</inkml:trace>
  <inkml:trace contextRef="#ctx0" brushRef="#br0" timeOffset="-200908.01">21467 12982 0,'0'0'16,"-18"0"-16,18-17 16,53 69 15,-18-16-16,0 52 1,1-17 0,-19-19-1,-17-34 1,0-53 0,0-36-1,0 1 1,18 34-16,0 1 15,-1 17 17,18 36-17,18 70 1,-35-52 0,0-1-16,17 0 15,35-35 16,-52-17-31</inkml:trace>
  <inkml:trace contextRef="#ctx0" brushRef="#br0" timeOffset="-200658.19">21872 12771 0,'0'0'16,"-17"-36"-16,17 19 0,-36-54 15,36 53 1,0 36 15,36 53-15,16 34-1,19 37 1,70 34 15,-123-141-31,-1-17 0,1 0 16,17-18-1</inkml:trace>
  <inkml:trace contextRef="#ctx0" brushRef="#br0" timeOffset="-200477.28">21890 12965 0,'0'0'0,"-35"-18"16,17 18-16,0-18 31,36 18-31,35-35 31,0 0-15,-18 17-16,53-17 15,-52 17-15</inkml:trace>
  <inkml:trace contextRef="#ctx0" brushRef="#br0" timeOffset="-195291.17">20408 14429 0,'-17'-89'16,"34"178"-16,-52-231 15,0 107 1,-18 18 0,0 52-1,-53 88 1,0 54 15,71-89-31,0 71 16,52 88-1,71-36 1,1-123 0,210 1 15,-175-107-31,-18-53 15,-18-17 1,-35-70 0,-53 105-1,0-36-15,-53 1 16,-18 71 0,18 17-16,-17 0 15,-54 17 16,124 1-31,-17-18 16,52 0 0,36-18-1,-18 1 1,-18 17-16,35-18 16,-17 0-1,-35 1-15,17 17 16,1-18-1,-19 53 1,18 36 0,-17-54-1,17 36 1,-17-35-16,-18 17 0,35 18 16,-17 0-1</inkml:trace>
  <inkml:trace contextRef="#ctx0" brushRef="#br0" timeOffset="-194808.89">21131 14358 0,'0'-18'0,"-35"-17"16,70 88-16,-88-124 16,53 89-16,18 17 15,17 71 1,54 159 15,-72-195-15,18 19-16,18 69 31,-53-140-15,18 0-1,0-36 1,105-53 15,-35 54-15,-70-1-16,17 18 15,36-18 1,-18 1 0,-36 17-1,-34 0 17,-1 0-32</inkml:trace>
  <inkml:trace contextRef="#ctx0" brushRef="#br0" timeOffset="-194469.12">21943 14499 0,'0'0'16,"0"-17"-16,-18 17 15,18-18-15,35 0 32,-17 18-32,0-17 0,88-19 31,-54 19-31,19-1 31,-53 0-15,-36 36-1,0-18 1</inkml:trace>
  <inkml:trace contextRef="#ctx0" brushRef="#br0" timeOffset="-193856.31">22754 13776 0,'0'0'0,"-17"-35"0,-1-18 15,-17 17 1,17 19-16,-35 17 16,-88 88 15,106-53-31,-18 71 0,35-35 15,0-18-15,36 158 16,35-87 0,53 17-1,106-71 17,-71-105-17,-88 0 1,-18 0-16,18-36 15,-36-70 1,-17 53 0,-17 35-16,-19-18 15,19 18 1,70 53 0,-18 36-1,18 17 1,-35-18-16,17 35 15,0 54 1,0-36 0,-17-17-1</inkml:trace>
  <inkml:trace contextRef="#ctx0" brushRef="#br0" timeOffset="-193423.82">23460 14093 0,'-53'0'16,"106"0"-16,-141 0 16,88-17 15,17 17-31,1-18 15,70 1 1,-70-1 0,35-17-16,-36 17 15,-17 0-15,-17-17 32,-19 0-17,-52 17 1,0 18-1,53 53 1,35 0 0,53 53-1,-1-53 1,-34-18-16,53 0 16,34-17-1,-69-18-15</inkml:trace>
  <inkml:trace contextRef="#ctx0" brushRef="#br0" timeOffset="-192821.25">23742 13935 0,'0'0'15,"-18"-36"-15,1 19 0,-19-71 32,72 123-1,-1 0-16,0 71 1,-17-88-16,-1 35 16,-17 17-1,0-52 1,0-36 0,18-52-1,0-36 1,-1 35-1,-17 18 1,53 106 15,-35-35-31,17 88 32,1-36-32,34-17 31,18-35-16,-17-54 1,17-122 0,-70 105-1,-18-71 1,-53 54 0,-18 70-1,36 35 1,-36 89 15,89-54-31,0-52 16,17 35-16,35-18 15,36-17 1,-70-36 0</inkml:trace>
  <inkml:trace contextRef="#ctx0" brushRef="#br0" timeOffset="-191821.32">24447 13705 0,'-17'-17'0,"-18"-19"15,87 89-15,-87-106 16,53 71 0,17 35-1,-17-35-15,17 35 16,18 35-1,-53-35 1,0-18 0,-18-53 15,-17-193 0,53 140-15,-1 1-1,36 52 1,0 36 0,-18-1-1,18 18 1,18-35 0,-36-17-1,18-18 1,-18-1-1,18-34 1,-70-1 0,-36 36-1,-18 35 1,36 18-16,-36 34 31,36 19-15,17 35-1,54-53 1,-19-18-16,72 18 31,-54-53-31,18-18 16,0-35 0,-36 0-1,1 18 1,-18 18-16,0-1 15,0 36 1,0-1-16,0 18 16,18 1-1,34-1 17,-34-35-32,35-18 15,0-17 1,18-53-1,-36 0 1,-70-230 15,-1 248-31,-87-142 16,52 106 0,18 53-1,36 124 1,70 105-1,17 1 1,-35-89-16,107 176 31,-72-123-31,1 1 32,-54-107-32</inkml:trace>
  <inkml:trace contextRef="#ctx0" brushRef="#br0" timeOffset="-191221.94">24395 14834 0,'0'0'0,"-18"-70"15,0-36 17,36 300-1,0-71-15,-1 54-1,1-54 1,-18-70-1,0-70 1,-18-36 0,36-53 15,17 18-31,36 35 31,105 141-15,-141-70-1,54 70 1,-19-35 0,-17-53-1,0-36-15</inkml:trace>
  <inkml:trace contextRef="#ctx0" brushRef="#br0" timeOffset="-190387.42">25047 14958 0,'0'0'0,"-53"53"31,71-53 1,0 0-17,34-36-15,-16 36 16,17-35-1,35-18 1,-70 0 0,-36 18-1,-53-18 1,-17 35 0,35 54-1,18 34 1,35 1-1,18-54-15,70 72 32,-53-72-32,0-17 15,36 0-15,70-35 16,-53 0 15,-53 17-31,71-52 16,-70 17-1,-1-18 1,-53 36 0,-52 17-1,-19 18 1,54 0-16,0 18 16,-18 35-1,53 0 1,18 17-1,35-17 1,17-35 0,18-36-1,-52-17 1,-1-106 15,-35 53-15,-18-71-1,-17 53 1,17 88 0,18 36-1,18 53 1,17 52 0,-17-52-1,35 17 1,0-35-1,0-53 1</inkml:trace>
  <inkml:trace contextRef="#ctx0" brushRef="#br0" timeOffset="-189983.47">26141 14711 0,'0'0'0,"35"-35"0,-17-36 31,-54 18-16,-16-17 1,16 34 0,-17 36-1,53 18 1,0 52 0,18 1-1,17 0 1,-17-36-1,0-18-15,17 1 16,0 17 0,0 18-1,-17 35 1,17 89 15,-35-71-15,0-89-1,-35 36 1,17-53-16,-17-17 16,-18-54-1</inkml:trace>
  <inkml:trace contextRef="#ctx0" brushRef="#br0" timeOffset="-189589.93">26335 14534 0,'0'0'0,"0"-17"0,17 17 31,-17 35-15,18 0 0,17-17 15,36-18-16,-18-35 1,-18-1 0,-35 19-16,0-36 15,-35-18 1,-18 18 0,35 36-16,-35 17 15,0 35 1,53 53-1,18 36 1,17-54 0,-17-52-16,88 35 31</inkml:trace>
  <inkml:trace contextRef="#ctx0" brushRef="#br0" timeOffset="-189271.48">26723 14340 0,'0'0'0,"-18"-17"16,18-19-1,18 54 17,52 53-17,1 17 1,-18 0-1,-71-53 17,-17-35-32,17-17 15,1-1-15,-1-70 32,18 0-32,35-36 31,-17 107-31,17-19 15,18 19 1</inkml:trace>
  <inkml:trace contextRef="#ctx0" brushRef="#br0" timeOffset="-188923.39">27340 14182 0,'0'0'0,"18"0"0,-18-18 15,-18 0-15,-35-17 16,18 17 0,-71-34-1,36 34-15,34 71 47,54-18-47,0-17 16,17 17-16,18 18 15,-18-18-15,18 36 16,18 17 0,-36-35-1,-17 0 1,-36-36 0,18 1-16,-53-36 15,35 1 1</inkml:trace>
  <inkml:trace contextRef="#ctx0" brushRef="#br0" timeOffset="-188672.22">27199 14129 0,'0'0'0,"18"0"16,-18 35-1,-35 18 1,17 17-16,0-34 15,-17 52 1,35 106 0,35-88-1,-17-36 1,0-34-16,17 17 16,-18-36-1</inkml:trace>
  <inkml:trace contextRef="#ctx0" brushRef="#br0" timeOffset="-188023.14">23160 16281 0,'0'0'0,"-88"17"16,35 1 0,35-18-16,0 0 15,36 0-15,211-53 32,-123 18-32,35 17 0,177-70 15,334-124 1,-122 36-1,-266 88-15,248-71 32,-71 18-32,-230 88 0,107-35 15,-195 70 1,107-52 0,-160 52-1,-123 18 1,-70 18-1,35-18-15</inkml:trace>
  <inkml:trace contextRef="#ctx0" brushRef="#br0" timeOffset="-163865.33">2134 13864 0,'0'0'0,"36"0"15,105 0 1,88 0 0,-53 0-1,-17 0 1,18 0-16,175 0 16,-228 0-1,-36 0-15,141 0 16,-35 0-1,18 0 1,-36 0 0,-52 0-1,-71 0 1,-36 0 0</inkml:trace>
  <inkml:trace contextRef="#ctx0" brushRef="#br0" timeOffset="-162002.77">6897 13829 0,'17'0'31,"19"0"-15,52 0-1,335 53 16,-282-53-31,247 0 16,-176 0 0,-88 0-1,-107 0 1</inkml:trace>
  <inkml:trace contextRef="#ctx0" brushRef="#br0" timeOffset="-161290.98">10125 13847 0,'0'0'0,"17"0"16,36 0-1,35-18 1,424 18 0,-142 0-1,-87 0 1,-195-18-1,-71 18-15</inkml:trace>
  <inkml:trace contextRef="#ctx0" brushRef="#br0" timeOffset="-94503.95">8167 14676 0,'53'0'93,"35"0"-93,18 0 16,0 0 0,-1 0-16,142 0 15,-70 0 1,-36 0-1,-71 0 1,-34 0-16,52-18 31,-53 18-15,-17-18 15</inkml:trace>
  <inkml:trace contextRef="#ctx0" brushRef="#br0" timeOffset="-93761.14">13053 14693 0,'0'0'0,"35"0"16,53 0-1,89 0 1,122 0 0,19 0-1,-106 0 1,-71 0-1,-124 0 1,-17-17 0</inkml:trace>
  <inkml:trace contextRef="#ctx0" brushRef="#br0" timeOffset="-83457.09">4710 15522 0,'17'0'31,"1"0"-15,35 0-1,-36 0 1,160 0 0,-54 0-16,36 0 15,211 0 17,-334 0-32,34 0 15,-17 0-15,0 0 31,-35-17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4.890"/>
    </inkml:context>
    <inkml:brush xml:id="br0">
      <inkml:brushProperty name="width" value="0.05" units="cm"/>
      <inkml:brushProperty name="height" value="0.05" units="cm"/>
    </inkml:brush>
  </inkml:definitions>
  <inkml:trace contextRef="#ctx0" brushRef="#br0">1 133 24575,'2'-8'0,"4"16"0,-2-2 0,2 2 0,-1 1 0,0 0 0,-1 0 0,0 0 0,0 1 0,2 11 0,-4-14 0,-1-1 0,0 0 0,0 0 0,-1 0 0,1 0 0,-1 1 0,-1-1 0,1 0 0,-1 0 0,0 0 0,-2 7 0,3-12 0,0-1 0,0 0 0,0 0 0,0 0 0,0 1 0,0-1 0,0 0 0,0 0 0,0 0 0,0 1 0,0-1 0,0 0 0,0 0 0,0 0 0,0 1 0,0-1 0,0 0 0,0 0 0,0 0 0,-1 0 0,1 1 0,0-1 0,0 0 0,0 0 0,0 0 0,0 0 0,-1 0 0,1 1 0,0-1 0,0 0 0,0 0 0,0 0 0,-1 0 0,1 0 0,0 0 0,0 0 0,0 0 0,0 0 0,-1 0 0,1 1 0,0-1 0,0 0 0,0 0 0,-1 0 0,1 0 0,0 0 0,0-1 0,0 1 0,-1 0 0,1 0 0,-4-12 0,2-21 0,3 18 0,1 1 0,0-1 0,1 1 0,1 0 0,0 0 0,1 0 0,0 1 0,1 0 0,8-15 0,-13 27 0,0 0 0,-1-1 0,1 1 0,0 0 0,0 0 0,0-1 0,0 1 0,0 0 0,0 0 0,0 0 0,1 0 0,-1 1 0,0-1 0,1 0 0,-1 0 0,0 1 0,1-1 0,-1 1 0,1-1 0,-1 1 0,1-1 0,-1 1 0,3 0 0,-3 0 0,0 1 0,1-1 0,-1 1 0,0 0 0,1 0 0,-1 0 0,0-1 0,0 1 0,0 0 0,0 1 0,0-1 0,0 0 0,0 0 0,0 0 0,0 0 0,0 1 0,-1-1 0,2 3 0,2 6 0,0 0 0,-1 1 0,0-1 0,-1 1 0,1 11 0,0 29 0,29-139 0,-26 71 0,1 1 0,1 0 0,0 1 0,16-24 0,-21 36 0,-1-1 0,1 1 0,0 0 0,0 0 0,0 1 0,0-1 0,1 1 0,-1-1 0,1 1 0,-1 0 0,6-2 0,-7 4 0,1-1 0,-1 1 0,1-1 0,-1 1 0,1 0 0,0 0 0,-1 0 0,1 0 0,-1 1 0,1-1 0,-1 1 0,1-1 0,-1 1 0,1 0 0,-1 0 0,0 0 0,1 0 0,-1 0 0,4 4 0,-1-1 0,-1 0 0,1 0 0,-1 1 0,0 0 0,0 0 0,-1 0 0,0 0 0,1 0 0,-2 1 0,1 0 0,-1-1 0,0 1 0,0 0 0,0 0 0,-1 0 0,1 8 0,1 14 0,-1 0 0,-1 35 0,-2-49 0,0 61-1365,0-58-5461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6.939"/>
    </inkml:context>
    <inkml:brush xml:id="br0">
      <inkml:brushProperty name="width" value="0.05" units="cm"/>
      <inkml:brushProperty name="height" value="0.05" units="cm"/>
    </inkml:brush>
  </inkml:definitions>
  <inkml:trace contextRef="#ctx0" brushRef="#br0">11 1994 24575,'0'0'0,"-1"0"0,1 0 0,-1 0 0,1 0 0,-1 0 0,1 0 0,-1 0 0,1 0 0,-1 1 0,1-1 0,0 0 0,-1 0 0,1 1 0,-1-1 0,1 0 0,0 0 0,-1 1 0,1-1 0,0 0 0,-1 1 0,1-1 0,0 1 0,0-1 0,-1 0 0,1 1 0,0-1 0,-1 2 0,1 0 0,3-7 0,10-58 0,-12 50 0,1-1 0,1 1 0,1-1 0,0 1 0,0 0 0,1 1 0,1-1 0,7-12 0,8-1 0,2 0 0,0 1 0,49-39 0,-37 34 0,54-48 0,100-94 0,-53 45 0,-100 94 0,32-38 0,-40 39 0,61-52 0,2 21 0,-64 46 0,0-1 0,-2-1 0,35-34 0,-45 40 0,0 0 0,1 1 0,1 1 0,0 0 0,35-16 0,-24 13 0,35-23 0,8-10 0,-35 24 0,51-42 0,35-36 0,97-91 0,2-29 0,-145 144 0,-73 73-1365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7.719"/>
    </inkml:context>
    <inkml:brush xml:id="br0">
      <inkml:brushProperty name="width" value="0.05" units="cm"/>
      <inkml:brushProperty name="height" value="0.05" units="cm"/>
    </inkml:brush>
  </inkml:definitions>
  <inkml:trace contextRef="#ctx0" brushRef="#br0">43 1 24575,'-6'0'0,"3"0"0,-1 0 0,0 0 0,1 0 0,-1 0 0,1 0 0,0 1 0,-6 1 0,8-1 0,1-1 0,0 0 0,0 0 0,0 0 0,-1 0 0,1 1 0,0-1 0,0 0 0,0 0 0,0 0 0,0 1 0,-1-1 0,1 0 0,0 0 0,0 1 0,0-1 0,0 0 0,0 0 0,0 1 0,0-1 0,0 0 0,0 0 0,0 1 0,0-1 0,0 0 0,0 0 0,0 1 0,0-1 0,0 0 0,0 0 0,0 1 0,0-1 0,1 0 0,-1 0 0,0 0 0,0 1 0,15 15 0,15 10 0,27 25 0,87 60 0,-140-109-151,0 1-1,0-1 0,0 0 0,1 0 1,-1 0-1,1-1 0,0 1 1,7 0-1,9-1-6674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8.590"/>
    </inkml:context>
    <inkml:brush xml:id="br0">
      <inkml:brushProperty name="width" value="0.05" units="cm"/>
      <inkml:brushProperty name="height" value="0.05" units="cm"/>
    </inkml:brush>
  </inkml:definitions>
  <inkml:trace contextRef="#ctx0" brushRef="#br0">54 72 24575,'-1'-3'0,"0"-1"0,0 1 0,-1-1 0,1 1 0,-1 0 0,0 0 0,0-1 0,0 1 0,-1 1 0,1-1 0,-1 0 0,1 0 0,-1 1 0,-3-3 0,-14-16 0,20 20 0,0 1 0,0 0 0,1 0 0,-1 0 0,0 0 0,0-1 0,0 1 0,1 0 0,-1 0 0,0 0 0,0 0 0,1 0 0,-1-1 0,0 1 0,0 0 0,1 0 0,-1 0 0,0 0 0,1 0 0,-1 0 0,0 0 0,0 0 0,1 0 0,-1 0 0,0 0 0,0 0 0,1 0 0,-1 1 0,0-1 0,0 0 0,1 0 0,-1 0 0,0 0 0,0 0 0,1 0 0,-1 1 0,0-1 0,0 0 0,0 0 0,1 0 0,-1 1 0,0-1 0,16 7 0,9 11 0,0 1 0,-1 1 0,-1 2 0,40 47 0,63 112 0,-113-160-1365,0-2-5461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9.905"/>
    </inkml:context>
    <inkml:brush xml:id="br0">
      <inkml:brushProperty name="width" value="0.05" units="cm"/>
      <inkml:brushProperty name="height" value="0.05" units="cm"/>
    </inkml:brush>
  </inkml:definitions>
  <inkml:trace contextRef="#ctx0" brushRef="#br0">85 33 24575,'6'-22'0,"-1"12"0,-5 10 0,0 0 0,1 0 0,-1 0 0,0 0 0,0 0 0,0-1 0,0 1 0,0 0 0,1 0 0,-1 0 0,0 0 0,0 0 0,0 0 0,0 0 0,0 0 0,1 0 0,-1 0 0,0 0 0,0 0 0,0 0 0,0 0 0,0 1 0,1-1 0,-1 0 0,0 0 0,0 0 0,0 0 0,0 0 0,0 0 0,1 0 0,-1 0 0,0 0 0,0 0 0,0 1 0,0-1 0,0 0 0,0 0 0,0 0 0,0 0 0,0 0 0,1 0 0,-1 1 0,0-1 0,0 0 0,0 0 0,0 0 0,0 0 0,0 1 0,0-1 0,0 6 0,1-1 0,-1 1 0,-1 0 0,1 0 0,-1 0 0,0-1 0,0 1 0,-1 0 0,0-1 0,-3 8 0,2-4 0,-48 125 0,36-97 0,15-35 0,-1-1 0,0 1 0,1 0 0,-1-1 0,0 1 0,0-1 0,1 1 0,-1-1 0,0 1 0,-1-1 0,1 0 0,-2 2 0,3-3 0,0 0 0,-1 0 0,1-1 0,0 1 0,-1 0 0,1 0 0,0 0 0,0 0 0,-1-1 0,1 1 0,0 0 0,-1 0 0,1-1 0,0 1 0,0 0 0,0 0 0,-1-1 0,1 1 0,0 0 0,0-1 0,0 1 0,0 0 0,-1-1 0,1 1 0,0 0 0,0-1 0,0 1 0,0-1 0,0 1 0,0 0 0,0-1 0,0 1 0,0-1 0,-1-49 0,1 43 0,0 1 0,0-1 0,0 1 0,1-1 0,0 1 0,1-1 0,-1 1 0,1-1 0,0 1 0,1 0 0,-1 0 0,1 0 0,5-6 0,-6 9 0,0 1 0,0-1 0,1 1 0,-1 0 0,1 0 0,-1 0 0,1 0 0,0 1 0,0-1 0,0 1 0,0-1 0,0 1 0,0 0 0,0 0 0,0 1 0,1-1 0,-1 1 0,0-1 0,0 1 0,1 0 0,-1 0 0,0 0 0,0 1 0,1-1 0,-1 1 0,5 1 0,11 5 0,1 1 0,-1 0 0,-1 2 0,0 0 0,23 16 0,11 7 0,-20-15-1365,-5-1-5461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0.296"/>
    </inkml:context>
    <inkml:brush xml:id="br0">
      <inkml:brushProperty name="width" value="0.05" units="cm"/>
      <inkml:brushProperty name="height" value="0.05" units="cm"/>
    </inkml:brush>
  </inkml:definitions>
  <inkml:trace contextRef="#ctx0" brushRef="#br0">1 1 24575,'1'0'0,"-1"0"0,1 0 0,-1 0 0,1 0 0,0 0 0,-1 0 0,1 1 0,-1-1 0,1 0 0,0 0 0,-1 1 0,1-1 0,-1 0 0,1 1 0,-1-1 0,1 1 0,-1-1 0,1 0 0,-1 1 0,0-1 0,1 1 0,-1-1 0,0 1 0,1 0 0,-1 0 0,20 21 0,37 52 0,-3 2 0,-3 3 0,-4 1 0,59 141 0,-59-91 0,54 248 0,11 40 0,-104-395 0,35 100 0,66 131 0,-80-186-1365,-25-58-5461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045"/>
    </inkml:context>
    <inkml:brush xml:id="br0">
      <inkml:brushProperty name="width" value="0.05" units="cm"/>
      <inkml:brushProperty name="height" value="0.05" units="cm"/>
    </inkml:brush>
  </inkml:definitions>
  <inkml:trace contextRef="#ctx0" brushRef="#br0">472 309 24575,'1'-60'0,"-3"-73"0,2 128 0,-1 1 0,1-1 0,-1 0 0,-1 0 0,1 1 0,-1-1 0,1 1 0,-1-1 0,0 1 0,-1 0 0,1 0 0,-1 0 0,0 0 0,0 0 0,0 1 0,-1-1 0,-4-3 0,2 2 0,0 1 0,-1 0 0,1 1 0,-1 0 0,0 0 0,0 0 0,0 1 0,0 0 0,-1 0 0,-10-1 0,5 2 0,1 0 0,-1 1 0,0 1 0,1-1 0,-1 2 0,0 0 0,1 0 0,0 1 0,0 1 0,0 0 0,0 1 0,0 0 0,-12 8 0,11-3 0,0 1 0,1 0 0,0 1 0,0 1 0,1-1 0,1 2 0,1 0 0,-1 0 0,2 0 0,0 1 0,1 1 0,-7 20 0,10-25 0,0 1 0,1 0 0,0-1 0,1 1 0,1 1 0,-1-1 0,2 0 0,0 0 0,0 0 0,1 0 0,1 0 0,0 0 0,0 0 0,2 0 0,-1 0 0,1-1 0,10 19 0,-12-26 0,0-1 0,0 0 0,1 0 0,-1 0 0,1 0 0,-1-1 0,1 1 0,0-1 0,0 0 0,0 1 0,1-1 0,-1-1 0,0 1 0,1 0 0,-1-1 0,1 0 0,0 0 0,-1 0 0,1 0 0,0 0 0,0-1 0,-1 1 0,1-1 0,0 0 0,0-1 0,0 1 0,-1-1 0,1 1 0,0-1 0,0 0 0,4-2 0,0 0 0,0 0 0,0-1 0,0 0 0,0-1 0,-1 1 0,1-2 0,-1 1 0,0-1 0,-1 0 0,0 0 0,0-1 0,8-9 0,-5 0 0,0 0 0,-1-1 0,-1 1 0,0-2 0,-2 1 0,0-1 0,0 0 0,2-28 0,-3-2 0,-2 0 0,-4-49 0,11 151 0,2-1 0,2 0 0,3-1 0,42 95 0,-45-122-455,1 0 0,30 40 0,-26-43-6371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405"/>
    </inkml:context>
    <inkml:brush xml:id="br0">
      <inkml:brushProperty name="width" value="0.05" units="cm"/>
      <inkml:brushProperty name="height" value="0.05" units="cm"/>
    </inkml:brush>
  </inkml:definitions>
  <inkml:trace contextRef="#ctx0" brushRef="#br0">139 125 24575,'1'-19'0,"0"6"0,-1-1 0,-2-25 0,2 37 0,0 1 0,-1-1 0,1 0 0,0 0 0,-1 1 0,1-1 0,-1 0 0,1 1 0,-1-1 0,0 1 0,0-1 0,1 0 0,-1 1 0,0 0 0,0-1 0,-1 1 0,1 0 0,0-1 0,0 1 0,-1 0 0,1 0 0,-1 0 0,1 0 0,-1 0 0,1 1 0,-1-1 0,1 0 0,-1 1 0,-2-1 0,1 1 0,1 0 0,-1 1 0,0-1 0,1 1 0,-1 0 0,0 0 0,1 0 0,-1 0 0,1 0 0,0 0 0,-1 1 0,1 0 0,0-1 0,0 1 0,0 0 0,0 0 0,0 0 0,0 0 0,0 0 0,1 0 0,-1 1 0,-1 4 0,-5 6 0,2 0 0,-10 24 0,11-22 0,0 1 0,1 0 0,1-1 0,0 1 0,1 0 0,1 1 0,0-1 0,1 0 0,1 0 0,4 18 0,-4-28 0,0 1 0,1-1 0,-1 1 0,2-1 0,-1 0 0,1 0 0,0 0 0,0 0 0,0-1 0,1 1 0,0-1 0,0 0 0,1 0 0,-1 0 0,1-1 0,0 1 0,0-1 0,1 0 0,-1-1 0,1 1 0,0-1 0,0 0 0,0-1 0,0 1 0,0-1 0,0 0 0,8 0 0,-4 0 13,0-1 1,0-1-1,1 0 0,-1 0 0,0-1 1,1-1-1,-1 1 0,10-4 0,8-4-755,40-18 0,-20 5-6084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749"/>
    </inkml:context>
    <inkml:brush xml:id="br0">
      <inkml:brushProperty name="width" value="0.05" units="cm"/>
      <inkml:brushProperty name="height" value="0.05" units="cm"/>
    </inkml:brush>
  </inkml:definitions>
  <inkml:trace contextRef="#ctx0" brushRef="#br0">204 154 24575,'-7'-11'0,"-1"0"0,0 0 0,-1 1 0,0 1 0,-1-1 0,-20-15 0,9 8 0,16 12 0,0-1 0,-1 1 0,0 1 0,0-1 0,0 1 0,-1 1 0,0-1 0,1 1 0,-1 0 0,0 0 0,-9-2 0,15 5 0,1 0 0,-1 0 0,0 0 0,1 0 0,-1 0 0,1 0 0,-1 1 0,0-1 0,1 0 0,-1 0 0,0 0 0,1 0 0,-1 1 0,1-1 0,-1 0 0,1 1 0,-1-1 0,1 0 0,-1 1 0,1-1 0,-1 1 0,1-1 0,-1 1 0,1-1 0,-1 1 0,1-1 0,0 1 0,-1-1 0,1 1 0,0-1 0,0 1 0,-1 0 0,1-1 0,0 1 0,0 0 0,0-1 0,0 1 0,0-1 0,0 1 0,0 0 0,0-1 0,0 1 0,0 0 0,0-1 0,0 1 0,1-1 0,-1 1 0,0 0 0,0-1 0,1 1 0,-1-1 0,1 2 0,16 36 0,-17-37 0,66 133-682,57 171-1,-111-272-6143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2.138"/>
    </inkml:context>
    <inkml:brush xml:id="br0">
      <inkml:brushProperty name="width" value="0.05" units="cm"/>
      <inkml:brushProperty name="height" value="0.05" units="cm"/>
    </inkml:brush>
  </inkml:definitions>
  <inkml:trace contextRef="#ctx0" brushRef="#br0">48 298 24575,'0'-4'0,"-1"0"0,0 0 0,0 0 0,0 0 0,-1 0 0,1 1 0,-1-1 0,0 1 0,0-1 0,0 1 0,-1-1 0,1 1 0,-5-4 0,-12-22 0,18 28 0,1 0 0,0-1 0,0 1 0,0 0 0,0 0 0,0 0 0,0 0 0,0 0 0,0 0 0,0 0 0,1-1 0,-1 1 0,0 0 0,1 0 0,-1 0 0,1 0 0,-1 0 0,1 0 0,-1 0 0,1 1 0,0-1 0,-1 0 0,1 0 0,0 0 0,0 1 0,0-1 0,0 0 0,0 1 0,0-1 0,0 0 0,0 1 0,0 0 0,0-1 0,2 0 0,45-16 0,-37 14 0,224-87 0,-234 89 0,0 1 0,0-1 0,0 1 0,0-1 0,0 1 0,0-1 0,0 1 0,0 0 0,0 0 0,0-1 0,0 1 0,0 0 0,0 0 0,0 0 0,0 0 0,0 0 0,1 1 0,-1-1 0,0 0 0,0 0 0,0 1 0,0-1 0,0 0 0,0 1 0,0-1 0,0 1 0,0 0 0,0-1 0,-1 1 0,1 0 0,0-1 0,0 1 0,0 0 0,-1 0 0,1 0 0,0 0 0,-1-1 0,1 1 0,-1 0 0,1 0 0,-1 0 0,0 0 0,1 0 0,-1 1 0,0 0 0,2 7 0,-1 1 0,0-1 0,0 0 0,-2 16 0,1-5 0,1-3 0,0 0 0,1 0 0,1-1 0,1 1 0,0-1 0,10 22 0,-12-32 0,1 0 0,0 0 0,0 0 0,1 0 0,0-1 0,0 0 0,0 1 0,0-2 0,1 1 0,0 0 0,0-1 0,0 0 0,1 0 0,-1 0 0,1-1 0,0 0 0,0 0 0,0 0 0,8 1 0,-10-3 0,0 0 0,0 0 0,0-1 0,0 1 0,0-1 0,0 0 0,0-1 0,0 1 0,-1 0 0,1-1 0,0 0 0,0 0 0,0 0 0,0-1 0,5-2 0,-4 1 0,1-1 0,-1 0 0,0 0 0,0 0 0,-1 0 0,1-1 0,-1 1 0,0-1 0,3-6 0,1-2 0,-1 0 0,0 0 0,-1-1 0,-1 0 0,0 0 0,-1 0 0,4-24 0,-5 13 40,-1 0 0,0-27 0,-2 44-175,-1 0 0,1 0 0,-1 0 0,-1 1 0,0-1 0,0 0 0,0 1 0,-1 0 0,0-1 0,-8-11 0,0 4-6691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3.086"/>
    </inkml:context>
    <inkml:brush xml:id="br0">
      <inkml:brushProperty name="width" value="0.05" units="cm"/>
      <inkml:brushProperty name="height" value="0.05" units="cm"/>
    </inkml:brush>
  </inkml:definitions>
  <inkml:trace contextRef="#ctx0" brushRef="#br0">386 604 24575,'-4'-1'0,"0"0"0,0-1 0,0 1 0,0-1 0,1 0 0,-1-1 0,1 1 0,-1 0 0,1-1 0,0 0 0,0 0 0,0 0 0,-4-6 0,-16-13 0,19 20 0,-1-1 0,1 1 0,0 0 0,-1 1 0,0-1 0,1 1 0,-1-1 0,0 2 0,1-1 0,-1 0 0,0 1 0,0 0 0,0 0 0,0 0 0,1 1 0,-1-1 0,0 1 0,0 0 0,1 1 0,-1-1 0,0 1 0,1 0 0,0 0 0,-1 0 0,-6 6 0,-9 6 0,0 1 0,1 0 0,-30 32 0,39-37 0,2-2 0,0 1 0,0 0 0,1 0 0,0 0 0,0 1 0,-5 12 0,11-20 0,0 0 0,0 0 0,0 0 0,0 1 0,1-1 0,-1 0 0,0 1 0,1-1 0,0 0 0,0 1 0,0-1 0,0 1 0,0-1 0,0 0 0,0 1 0,1-1 0,-1 0 0,1 1 0,0-1 0,0 0 0,0 0 0,0 1 0,0-1 0,0 0 0,0 0 0,1 0 0,-1 0 0,1-1 0,0 1 0,-1 0 0,1-1 0,0 1 0,0-1 0,0 1 0,0-1 0,3 1 0,4 3 0,0-1 0,1 0 0,0-1 0,0 0 0,0-1 0,0 0 0,1 0 0,-1-1 0,0 0 0,1-1 0,-1 0 0,0-1 0,1 0 0,-1-1 0,0 0 0,12-4 0,-6 1 0,-1 0 0,-1-1 0,1-1 0,-1 0 0,0-1 0,-1 0 0,0-1 0,0-1 0,21-21 0,-31 28 0,0 0 0,-1 0 0,1 0 0,-1 0 0,0 0 0,0-1 0,0 1 0,0-1 0,-1 1 0,1-1 0,-1 0 0,0 0 0,0 0 0,0 1 0,0-7 0,-2 8 0,1-1 0,0 1 0,-1 0 0,1 0 0,-1 0 0,0 0 0,0 0 0,0 0 0,0 0 0,0 0 0,0 0 0,0 0 0,-1 0 0,1 1 0,-1-1 0,1 0 0,-1 1 0,0-1 0,1 1 0,-1 0 0,0 0 0,0 0 0,0 0 0,0 0 0,0 0 0,0 0 0,0 0 0,-3 0 0,3 1 0,1-1 0,0 0 0,0 1 0,-1-1 0,1 1 0,-1 0 0,1-1 0,0 1 0,-1 0 0,1 0 0,-1 0 0,1 0 0,-1 0 0,1 0 0,-1 0 0,1 1 0,0-1 0,-1 0 0,1 1 0,0-1 0,-1 1 0,1 0 0,0-1 0,-1 1 0,1 0 0,0 0 0,0 0 0,0 0 0,0 0 0,0 0 0,0 0 0,0 0 0,0 0 0,0 0 0,1 0 0,-1 1 0,0-1 0,1 0 0,-1 1 0,1-1 0,-1 3 0,0-1 0,1 0 0,0 0 0,0 0 0,0 0 0,0 0 0,0 0 0,1 1 0,0-1 0,-1 0 0,1 0 0,0 0 0,0 0 0,1-1 0,-1 1 0,1 0 0,-1 0 0,1-1 0,3 4 0,2 2 0,0-2 0,0 1 0,1-1 0,0 0 0,1-1 0,-1 1 0,1-2 0,0 1 0,0-1 0,15 4 0,-9-4 0,0-1 0,1-1 0,-1 0 0,1-1 0,-1 0 0,19-3 0,-1-2 0,0-1 0,0-2 0,-1-1 0,0-2 0,50-22 0,-78 29 0,12-3 0,-1-1 0,-1-1 0,1 0 0,19-15 0,-32 21 0,1 0 0,-1 0 0,1-1 0,-1 1 0,0 0 0,0-1 0,0 0 0,0 1 0,0-1 0,-1 0 0,1 0 0,-1 0 0,0 0 0,0 0 0,0 0 0,0 0 0,0-1 0,-1 1 0,1 0 0,-1 0 0,0-1 0,0 1 0,0 0 0,-1-1 0,1 1 0,-1 0 0,0 0 0,1 0 0,-3-5 0,-1 0 0,0 0 0,0 0 0,-1 0 0,0 0 0,0 1 0,-1 0 0,0 0 0,0 0 0,-12-9 0,14 12 0,-1 1 0,1 0 0,-1 0 0,0 1 0,0-1 0,0 1 0,0 0 0,-1 1 0,1-1 0,0 1 0,-1 0 0,1 0 0,-1 1 0,1-1 0,-1 1 0,1 1 0,-7 0 0,-11 3 0,1 1 0,-23 9 0,36-11 0,0 0 0,1 1 0,-1 0 0,1 1 0,0 0 0,0 0 0,-12 11 0,19-16 0,0 1 0,0 0 0,0-1 0,0 1 0,1 0 0,-1 0 0,0 0 0,1 0 0,-1 0 0,0 0 0,1 0 0,-1 0 0,1 0 0,0 0 0,-1 0 0,1 0 0,0 1 0,0-1 0,0 0 0,-1 0 0,1 0 0,0 0 0,0 0 0,1 1 0,-1-1 0,0 0 0,1 1 0,0 0 0,0-1 0,0 1 0,0-1 0,1 1 0,-1-1 0,1 0 0,-1 1 0,1-1 0,-1 0 0,1 0 0,0 0 0,-1 0 0,1 0 0,3 0 0,5 2 0,0 0 0,1 0 0,-1-1 0,17 1 0,-16-3 0,0 0 0,0-1 0,0-1 0,0 1 0,0-2 0,0 1 0,0-2 0,15-6 0,-23 9 0,0 0 0,0-1 0,0 1 0,0-1 0,0 0 0,0 0 0,0 0 0,0 0 0,-1 0 0,1-1 0,-1 1 0,0-1 0,1 0 0,-1 1 0,0-1 0,-1 0 0,1 0 0,0-1 0,-1 1 0,0 0 0,0 0 0,0-1 0,0 1 0,0-1 0,-1 1 0,0 0 0,1-1 0,-1 1 0,0-1 0,-2-5 0,-5-15 0,-1 1 0,-1 1 0,-1-1 0,-1 2 0,-1-1 0,-29-37 0,-17-31 0,29 31 0,19 37 0,0 1 0,-1 1 0,-25-33 0,36 52 0,0 1 0,0 0 0,0-1 0,0 1 0,-1-1 0,1 1 0,0 0 0,0-1 0,-1 1 0,1 0 0,0-1 0,-1 1 0,1 0 0,0-1 0,-1 1 0,1 0 0,0 0 0,-1-1 0,1 1 0,0 0 0,-1 0 0,1 0 0,-1-1 0,1 1 0,0 0 0,-1 0 0,1 0 0,-1 0 0,1 0 0,-1 0 0,1 0 0,-1 0 0,1 0 0,0 0 0,-1 0 0,1 0 0,-1 1 0,1-1 0,0 0 0,-1 0 0,1 0 0,-1 0 0,1 1 0,0-1 0,-1 0 0,1 0 0,0 1 0,-1-1 0,1 0 0,0 1 0,-1-1 0,1 0 0,0 1 0,0-1 0,-1 1 0,1-1 0,0 0 0,0 1 0,0-1 0,0 1 0,0-1 0,-1 0 0,1 1 0,0-1 0,0 1 0,-3 32 0,11 41 0,3-1 0,22 73 0,-20-90 0,3-1 0,2 0 0,3-2 0,32 62 0,-48-106-136,1 0-1,-1 0 1,1 0-1,1-1 1,0 0-1,0-1 1,0 1-1,1-1 0,11 8 1,5-2-6690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5.477"/>
    </inkml:context>
    <inkml:brush xml:id="br0">
      <inkml:brushProperty name="width" value="0.05" units="cm"/>
      <inkml:brushProperty name="height" value="0.05" units="cm"/>
    </inkml:brush>
  </inkml:definitions>
  <inkml:trace contextRef="#ctx0" brushRef="#br0">155 154 24575,'1'-1'0,"0"1"0,1-1 0,-1 1 0,0-1 0,0 0 0,0 1 0,0-1 0,0 0 0,0 0 0,0 0 0,0 0 0,0 0 0,-1 0 0,1 0 0,0 0 0,-1 0 0,1 0 0,0 0 0,-1 0 0,1-1 0,0-1 0,6-28 0,-7 27 0,-1 0 0,0 0 0,0 0 0,0 0 0,-1 0 0,1 0 0,-1 1 0,0-1 0,0 0 0,-1 1 0,1-1 0,-1 1 0,1 0 0,-1 0 0,0 0 0,0 0 0,0 1 0,-1-1 0,-3-2 0,1 1 0,1 1 0,-1-1 0,-1 1 0,1 0 0,0 1 0,-1-1 0,1 1 0,-1 1 0,0-1 0,-12 0 0,17 2 0,0 0 0,0 0 0,1 0 0,-1 0 0,0 1 0,0-1 0,1 0 0,-1 1 0,0 0 0,1-1 0,-1 1 0,0 0 0,1 0 0,-1 0 0,1 0 0,0 0 0,-1 0 0,1 1 0,-2 1 0,0 1 0,1-1 0,0 0 0,1 1 0,-1-1 0,0 1 0,1 0 0,0-1 0,-1 8 0,0 1 0,1 0 0,0 0 0,1 0 0,1 0 0,1 12 0,-1-15 0,1 0 0,0-1 0,1 1 0,-1-1 0,2 0 0,-1 0 0,1 0 0,0 0 0,6 8 0,-8-14 0,-1 0 0,0 0 0,1-1 0,0 1 0,-1 0 0,1-1 0,0 0 0,0 1 0,0-1 0,0 0 0,0 0 0,0 0 0,0 0 0,1 0 0,-1 0 0,0-1 0,0 1 0,1-1 0,-1 0 0,0 0 0,1 0 0,-1 0 0,0 0 0,1 0 0,-1 0 0,0-1 0,1 1 0,-1-1 0,0 0 0,0 1 0,0-1 0,1 0 0,-1 0 0,0-1 0,0 1 0,-1 0 0,1-1 0,2-1 0,6-5 0,0-1 0,-1 0 0,0-1 0,-1 1 0,0-1 0,12-22 0,-20 32 0,1-1 0,-1 1 0,0-1 0,0 1 0,1-1 0,-1 1 0,0-1 0,1 1 0,-1-1 0,0 1 0,1 0 0,-1-1 0,0 1 0,1 0 0,-1-1 0,1 1 0,-1 0 0,1-1 0,-1 1 0,1 0 0,-1 0 0,1-1 0,-1 1 0,1 0 0,-1 0 0,1 0 0,0 0 0,-1 0 0,1 0 0,-1 0 0,1 0 0,-1 0 0,1 0 0,0 0 0,-1 0 0,1 0 0,-1 1 0,1-1 0,-1 0 0,1 0 0,-1 1 0,1-1 0,-1 0 0,1 1 0,-1-1 0,0 0 0,1 1 0,-1-1 0,1 0 0,-1 1 0,0-1 0,1 1 0,-1 0 0,21 35 0,-13-21 0,-3-7-85,0 1 0,0-1-1,1-1 1,1 1 0,-1-1-1,1 0 1,0-1 0,0 0-1,1 0 1,0 0 0,0-1-1,1 0 1,-1-1 0,1 1-1,14 3 1,-8-5-6741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4.395"/>
    </inkml:context>
    <inkml:brush xml:id="br0">
      <inkml:brushProperty name="width" value="0.05" units="cm"/>
      <inkml:brushProperty name="height" value="0.05" units="cm"/>
    </inkml:brush>
  </inkml:definitions>
  <inkml:trace contextRef="#ctx0" brushRef="#br0">186 81 24575,'34'-26'0,"-29"23"0,0-1 0,0 1 0,0-1 0,0 0 0,-1 0 0,1-1 0,-1 0 0,5-7 0,-8 12 0,-1-1 0,0 1 0,0 0 0,0 0 0,0 0 0,0-1 0,1 1 0,-1 0 0,0 0 0,0-1 0,0 1 0,0 0 0,0 0 0,0-1 0,0 1 0,0 0 0,0 0 0,0-1 0,0 1 0,0 0 0,0 0 0,0-1 0,0 1 0,0 0 0,0 0 0,0-1 0,-1 1 0,1 0 0,0 0 0,0 0 0,0-1 0,0 1 0,0 0 0,-1 0 0,1 0 0,0-1 0,0 1 0,0 0 0,-1 0 0,1 0 0,-14-2 0,-18 8 0,31-6 0,-30 8 0,-54 20 0,77-25 0,0 1 0,-1 0 0,2 0 0,-1 1 0,0 0 0,1 0 0,0 1 0,0 0 0,1 0 0,-1 0 0,-5 9 0,11-13 0,0-1 0,0 1 0,0-1 0,0 1 0,1 0 0,-1-1 0,0 1 0,1 0 0,0-1 0,-1 1 0,1 0 0,0 0 0,0 0 0,0-1 0,0 1 0,0 0 0,0 0 0,0 0 0,1 0 0,-1-1 0,1 1 0,-1 0 0,2 1 0,0 0 0,0 1 0,0-1 0,1 0 0,0 0 0,-1 0 0,1 0 0,0-1 0,0 1 0,0-1 0,5 3 0,5 3 0,2-1 0,-1-1 0,1 0 0,17 4 0,72 12 0,-70-16 0,58 18 0,-88-23 0,-1 0 0,0 1 0,0-1 0,1 1 0,-1 0 0,-1 0 0,1 0 0,0 0 0,3 4 0,-5-6 0,-1 1 0,1 0 0,-1-1 0,0 1 0,1 0 0,-1 0 0,0-1 0,0 1 0,1 0 0,-1 0 0,0-1 0,0 1 0,0 0 0,0 0 0,0 0 0,0-1 0,0 1 0,0 0 0,0 0 0,0 0 0,-1-1 0,1 1 0,0 0 0,0 0 0,-1-1 0,1 1 0,-1 0 0,1-1 0,0 1 0,-1 0 0,1-1 0,-1 1 0,0-1 0,1 1 0,-1 0 0,1-1 0,-1 0 0,0 1 0,1-1 0,-1 1 0,0-1 0,0 0 0,1 1 0,-2-1 0,-18 10-195,0-2 0,0 0 0,-1-1 0,0-1 0,0-1 0,-34 4 0,22-4-6631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4.770"/>
    </inkml:context>
    <inkml:brush xml:id="br0">
      <inkml:brushProperty name="width" value="0.05" units="cm"/>
      <inkml:brushProperty name="height" value="0.05" units="cm"/>
    </inkml:brush>
  </inkml:definitions>
  <inkml:trace contextRef="#ctx0" brushRef="#br0">300 0 24575,'19'2'0,"-15"5"0,-5-4 0,-1 0 0,1-1 0,-1 1 0,0 0 0,0-1 0,0 1 0,-5 3 0,7-5 0,-49 51 30,3 2 0,2 3 0,-47 78 0,80-115-129,1 0 0,0 0 0,2 0 0,0 1 0,1 1 0,2-1 0,0 1 0,1 0 0,1 0 0,1 0 0,1 1 0,1-1 0,1 0 0,7 40 0,-2-35-6727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5.097"/>
    </inkml:context>
    <inkml:brush xml:id="br0">
      <inkml:brushProperty name="width" value="0.05" units="cm"/>
      <inkml:brushProperty name="height" value="0.05" units="cm"/>
    </inkml:brush>
  </inkml:definitions>
  <inkml:trace contextRef="#ctx0" brushRef="#br0">1 508 24575,'13'-11'0,"1"1"0,0 1 0,1 0 0,0 1 0,0 1 0,1 0 0,19-6 0,-20 8 0,443-135-81,12 39-521,-465 100 595,833-157 7,-767 143-1251,-20 1-4999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0.870"/>
    </inkml:context>
    <inkml:brush xml:id="br0">
      <inkml:brushProperty name="width" value="0.05" units="cm"/>
      <inkml:brushProperty name="height" value="0.05" units="cm"/>
    </inkml:brush>
  </inkml:definitions>
  <inkml:trace contextRef="#ctx0" brushRef="#br0">13 24 24575,'-4'-5'0,"-3"-6"0,6 4 0,7 12 0,7 15 0,7 13 0,4 15 0,2 14 0,-2 10 0,-1 7 0,0-1 0,-3 1 0,-1-4 0,-4-10 0,-4-6 0,-4-14-8191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1.215"/>
    </inkml:context>
    <inkml:brush xml:id="br0">
      <inkml:brushProperty name="width" value="0.05" units="cm"/>
      <inkml:brushProperty name="height" value="0.05" units="cm"/>
    </inkml:brush>
  </inkml:definitions>
  <inkml:trace contextRef="#ctx0" brushRef="#br0">65 381 24575,'-17'-16'0,"11"11"0,0-1 0,0 0 0,1 0 0,0-1 0,-5-6 0,9 10 0,-1 0 0,1 0 0,0 0 0,0 0 0,0-1 0,0 1 0,1 0 0,-1 0 0,1 0 0,0-1 0,0 1 0,0 0 0,0 0 0,1-1 0,-1 1 0,3-5 0,-1 1 0,1 0 0,0 0 0,1 0 0,0 0 0,0 1 0,0 0 0,1 0 0,0 0 0,0 0 0,0 1 0,1 0 0,12-9 0,5-2 0,1 2 0,29-15 0,-10 9 0,0 1 0,2 2 0,0 2 0,1 2 0,77-12 0,-97 22 0,1 1 0,-1 2 0,0 0 0,49 8 0,-57-5 0,0 2 0,-1 0 0,0 0 0,0 2 0,-1 0 0,0 1 0,29 18 0,-37-20 0,0-1 0,-1 1 0,0 1 0,0-1 0,-1 1 0,1 0 0,-1 1 0,-1 0 0,0-1 0,0 2 0,0-1 0,-1 0 0,0 1 0,-1 0 0,0 0 0,3 12 0,-5-10 0,0-1 0,-1 1 0,0 0 0,0-1 0,-1 1 0,-1-1 0,1 1 0,-2-1 0,0 0 0,0 1 0,0-2 0,-2 1 0,1 0 0,-8 12 0,-4 1 0,0 0 0,-1 0 0,-2-2 0,0 0 0,-1-2 0,-1 0 0,-1-1 0,-24 16 0,3-7 0,-1-1 0,-1-3 0,-75 29 0,75-36 40,-1-2 0,-85 14 0,106-24-226,0-2 1,0 0-1,0-2 0,1-1 1,-1-1-1,0 0 1,-26-8-1,24 2-6640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2.601"/>
    </inkml:context>
    <inkml:brush xml:id="br0">
      <inkml:brushProperty name="width" value="0.05" units="cm"/>
      <inkml:brushProperty name="height" value="0.05" units="cm"/>
    </inkml:brush>
  </inkml:definitions>
  <inkml:trace contextRef="#ctx0" brushRef="#br0">211 695 24575,'-210'0'0,"560"-31"0,-259 19 0,1898-220-6330,-209 25 1988,-1177 138 3703,-561 64 640,555-75 851,-564 75-435,-18 3-79,0 0 0,0-1-1,0-1 1,0 0 0,27-12 0,-43 16-296,1 0 1,0 0-1,-1 0 0,1 0 1,0 0-1,0 0 0,-1 0 1,1-1-1,0 1 1,0 0-1,-1 0 0,1 0 1,0 0-1,0 0 0,-1-1 1,1 1-1,0 0 0,0 0 1,0 0-1,-1-1 1,1 1-1,0 0 0,0 0 1,0 0-1,0-1 0,0 1 1,-1 0-1,1-1 0,0 1 1,0 0-1,0 0 1,0-1-1,0 1 0,0 0 1,0 0-1,0-1 0,0 1 1,0 0-1,0-1 0,0 1 1,0 0-1,0 0 1,0-1-1,0 1 0,1 0 1,-1 0-1,0-1 0,0 1 1,0 0-1,0 0 0,0-1 1,1 1-1,-1 0 1,0 0-1,0 0 0,0-1 1,1 1-1,-1 0 0,0 0 1,0 0-1,1 0 0,-1 0 1,0-1-1,0 1 1,1 0-1,-1 0 0,1 0 1,-25-5 628,-128 0 2479,137 6-3440,-38-1-6299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3.272"/>
    </inkml:context>
    <inkml:brush xml:id="br0">
      <inkml:brushProperty name="width" value="0.05" units="cm"/>
      <inkml:brushProperty name="height" value="0.05" units="cm"/>
    </inkml:brush>
  </inkml:definitions>
  <inkml:trace contextRef="#ctx0" brushRef="#br0">49 137 24575,'-4'0'0,"0"0"0,0-1 0,1 0 0,-1 1 0,0-1 0,1-1 0,-1 1 0,-4-3 0,8 4 0,-1 0 0,0 0 0,1-1 0,-1 1 0,1 0 0,-1-1 0,1 1 0,-1-1 0,0 1 0,1-1 0,-1 1 0,1-1 0,0 1 0,-1-1 0,1 1 0,-1-1 0,1 0 0,0 1 0,0-1 0,-1 0 0,1 1 0,0-1 0,0 0 0,0 1 0,-1-1 0,1 0 0,0 1 0,0-1 0,0 0 0,0 1 0,0-1 0,1 0 0,-1 1 0,0-1 0,0 0 0,0 0 0,1 1 0,-1-1 0,0 1 0,1-1 0,-1 0 0,0 1 0,1-1 0,-1 1 0,1-1 0,-1 1 0,1-1 0,-1 1 0,1-1 0,-1 1 0,2-1 0,3-4 0,1 1 0,0 0 0,0 1 0,1-1 0,-1 1 0,0 1 0,1-1 0,0 1 0,0 0 0,7-1 0,15-2 0,34-1 0,-8 1 0,-48 4 0,32-3 0,-1-3 0,1-1 0,37-14 0,-73 21 0,-1 1 0,0-1 0,0 0 0,1 1 0,-1-1 0,0 1 0,1 0 0,-1-1 0,0 1 0,1 0 0,-1 1 0,1-1 0,-1 0 0,0 1 0,1-1 0,-1 1 0,0 0 0,0 0 0,0 0 0,1 0 0,-1 0 0,0 0 0,0 0 0,0 1 0,-1-1 0,1 1 0,0-1 0,-1 1 0,1 0 0,0 0 0,-1 0 0,0 0 0,0 0 0,2 3 0,3 7 0,-1 1 0,0 0 0,-1 0 0,5 25 0,-6-23 0,85 345 0,-82-339 0,-3-13 0,0 0 0,-1 0 0,0 0 0,-1 1 0,2 10 0,-3-18 0,0 0 0,-1 0 0,1 1 0,0-1 0,0 0 0,0 0 0,-1 0 0,1 0 0,0 0 0,-1 0 0,1 0 0,-1 0 0,0 0 0,1 0 0,-1 0 0,0 0 0,1 0 0,-1 0 0,0 0 0,0 0 0,0-1 0,0 1 0,0 0 0,0-1 0,0 1 0,0-1 0,0 1 0,0-1 0,0 1 0,0-1 0,0 0 0,0 0 0,0 1 0,-1-1 0,1 0 0,0 0 0,0 0 0,0 0 0,0 0 0,-1-1 0,1 1 0,0 0 0,0 0 0,-2-1 0,-10-3 0,0 1 0,1-1 0,-1-1 0,1 0 0,0-1 0,0 0 0,0-1 0,1 0 0,-15-14 0,-41-23 0,59 40 7,-1 1 0,1 0 0,0 0 0,-1 1 0,0 0 1,0 0-1,1 1 0,-1 0 0,0 1 0,0 0 0,0 0 0,0 1 0,0 0 0,0 0 0,1 1 0,-11 3 0,14-3-57,0 0 1,1 0-1,-1 0 1,0 0-1,1 1 1,0-1-1,-1 1 1,1 0-1,0 0 1,1 1-1,-1-1 1,1 1-1,-1 0 1,1 0-1,0 0 1,0 1-1,1-1 1,-1 1-1,1-1 1,0 1-1,0 0 1,1-1-1,0 1 1,-1 0-1,1 0 1,1 0-1,-1 1 1,1-1-1,0 6 1,3 14-6777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3.712"/>
    </inkml:context>
    <inkml:brush xml:id="br0">
      <inkml:brushProperty name="width" value="0.05" units="cm"/>
      <inkml:brushProperty name="height" value="0.05" units="cm"/>
    </inkml:brush>
  </inkml:definitions>
  <inkml:trace contextRef="#ctx0" brushRef="#br0">1207 109 24575,'-26'-11'0,"0"2"0,0 0 0,-1 2 0,0 0 0,0 2 0,-1 1 0,1 2 0,-1 0 0,-45 4 0,24 2 0,1 3 0,1 1 0,-1 3 0,-76 27 0,73-19 0,1 1 0,1 3 0,1 3 0,1 1 0,1 2 0,-61 52 0,89-65 0,0 2 0,1 0 0,1 1 0,1 1 0,1 0 0,-23 45 0,29-48 0,1 1 0,0 0 0,2 1 0,0 0 0,1 0 0,1 0 0,1 0 0,0 0 0,3 39 0,1-34 0,2 1 0,0-1 0,2 1 0,0-1 0,2-1 0,1 1 0,0-1 0,14 21 0,-6-15 0,1-2 0,1 0 0,1-1 0,2-1 0,36 33 0,-15-22 0,1-2 0,2-2 0,2-2 0,0-2 0,2-2 0,102 37 0,-80-39-48,2-4 0,0-3 0,1-3 0,0-3-1,98 1 1,-113-11 12,1-3 0,-1-3 0,0-2 0,-1-3 0,1-2 0,-2-4-1,65-25 1,-87 27 36,-1-3 0,-1 0 0,0-3 0,-2 0 0,0-2 0,37-35 0,-51 40 0,-1 0 0,0-2 0,-2 0 0,0-1 0,-1 0 0,-1-1 0,-1-1 0,-1 0 0,-1-1 0,14-44 0,-17 38-16,-2 0 0,0 0 0,-2 0-1,-2 0 1,0-1 0,-2 1 0,-1 0-1,-2 0 1,0 0 0,-2 0 0,-1 1 0,-2 0-1,0 0 1,-2 1 0,-25-46 0,16 39-25,-1 2 1,-2 0 0,-1 2 0,-1 0 0,-1 2 0,-2 1-1,-1 1 1,-1 1 0,-1 2 0,0 1 0,-55-28-1,36 28-212,-1 1-1,-1 3 0,-1 2 0,-108-18 0,-22 11-5348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4.585"/>
    </inkml:context>
    <inkml:brush xml:id="br0">
      <inkml:brushProperty name="width" value="0.05" units="cm"/>
      <inkml:brushProperty name="height" value="0.05" units="cm"/>
    </inkml:brush>
  </inkml:definitions>
  <inkml:trace contextRef="#ctx0" brushRef="#br0">1066 51 24575,'-16'-5'0,"0"0"0,0 1 0,-1 0 0,1 1 0,-1 1 0,0 1 0,-32 1 0,38 0 0,-29 1 0,1 2 0,-1 1 0,1 2 0,1 2 0,-1 1 0,1 2 0,1 2 0,0 1 0,1 2 0,0 2 0,1 1 0,2 1 0,0 2 0,-47 41 0,53-39 0,1 2 0,1 0 0,1 2 0,2 0 0,1 2 0,1 1 0,1 0 0,2 1 0,1 1 0,2 0 0,1 2 0,2-1 0,1 1 0,2 1 0,-8 71 0,15-78 0,1 0 0,1 0 0,1-1 0,2 1 0,1 0 0,1-1 0,1 0 0,2 0 0,0-1 0,2 0 0,1-1 0,19 32 0,-11-28 0,2 0 0,0-2 0,2 0 0,1-2 0,1 0 0,1-2 0,1-1 0,1-1 0,45 25 0,-27-22-33,2-2-1,0-2 1,2-2 0,0-3-1,1-2 1,1-1-1,0-4 1,0-1 0,1-3-1,-1-3 1,72-4-1,-63-3 20,0-2-1,-1-3 0,-1-3 1,1-2-1,-2-3 0,-1-3 1,0-2-1,-2-2 0,86-53 0,-111 57 15,0-1 0,-2-1 0,0-1 0,-2-2 0,0 0 0,-2-2 0,41-60 0,-52 64 0,0 1 0,-2-2 0,-1 1 0,-1-2 0,-2 1 0,0-1 0,-1-1 0,-2 1 0,-1-1 0,-1 0 0,0-46 0,-5 38 0,-1 0 0,-2 1 0,-1 0 0,-2 0 0,-1 0 0,-2 1 0,-1 0 0,-1 1 0,-2 1 0,-1 0 0,-2 1 0,-34-44 0,27 44 0,-1 0 0,-1 2 0,-1 2 0,-2 0 0,0 2 0,-2 1 0,-1 2 0,0 1 0,-2 1 0,0 2 0,-40-13 0,25 14-135,-1 2 0,0 3-1,0 2 1,-1 2-1,-102 0 1,73 10-235,0 3 1,0 4-1,-83 22 1,-23 17-4984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8.075"/>
    </inkml:context>
    <inkml:brush xml:id="br0">
      <inkml:brushProperty name="width" value="0.05" units="cm"/>
      <inkml:brushProperty name="height" value="0.05" units="cm"/>
    </inkml:brush>
  </inkml:definitions>
  <inkml:trace contextRef="#ctx0" brushRef="#br0">57 73 24575,'-2'-6'0,"0"0"0,0-1 0,-1 1 0,0 1 0,0-1 0,0 0 0,-1 1 0,1-1 0,-1 1 0,-5-5 0,9 10 0,-1 0 0,1-1 0,0 1 0,0 0 0,-1-1 0,1 1 0,0 0 0,0 0 0,-1-1 0,1 1 0,0 0 0,-1 0 0,1 0 0,0-1 0,-1 1 0,1 0 0,0 0 0,-1 0 0,1 0 0,0 0 0,-1 0 0,1 0 0,0 0 0,-1 0 0,1 0 0,-1 0 0,1 0 0,0 0 0,-1 0 0,1 0 0,0 0 0,-1 0 0,1 0 0,0 0 0,-1 1 0,1-1 0,0 0 0,-1 0 0,1 0 0,0 1 0,-1-1 0,1 0 0,0 0 0,0 1 0,-1-1 0,1 0 0,0 0 0,0 1 0,0-1 0,-1 0 0,1 1 0,0-1 0,0 0 0,0 1 0,0-1 0,0 1 0,0-1 0,0 0 0,0 1 0,0-1 0,0 0 0,0 1 0,0-1 0,0 1 0,0 0 0,-2 28 0,3-16 0,1 0 0,1 0 0,0 0 0,1-1 0,0 1 0,1-1 0,0 0 0,1 0 0,0-1 0,1 1 0,0-2 0,1 1 0,0-1 0,1 0 0,13 12 0,-17-17 0,0-1 0,0 1 0,1-1 0,0 0 0,0 0 0,0-1 0,0 0 0,1 0 0,-1 0 0,1-1 0,0 0 0,0 0 0,0-1 0,0 1 0,0-2 0,0 1 0,0-1 0,0 0 0,0 0 0,0-1 0,0 0 0,0 0 0,0-1 0,0 0 0,0 0 0,-1-1 0,1 1 0,-1-2 0,11-6 0,-9 5 0,1-1 0,-2-1 0,1 0 0,-1 0 0,0 0 0,0-1 0,-1 0 0,0 0 0,-1-1 0,1 0 0,-2 0 0,7-14 0,-6 7 0,-1 1 0,0-1 0,-1 1 0,0-1 0,-1 0 0,-1 0 0,-2-18 0,1 34 0,0 0 0,0 1 0,0-1 0,0 0 0,0 0 0,0 0 0,0 0 0,0 0 0,0 0 0,0 0 0,0 0 0,0 0 0,0 0 0,0 0 0,0 0 0,0 0 0,0 0 0,0 0 0,0 1 0,0-1 0,0 0 0,-1 0 0,1 0 0,0 0 0,0 0 0,0 0 0,0 0 0,0 0 0,0 0 0,0 0 0,0 0 0,0 0 0,0 0 0,0 0 0,-1 0 0,1 0 0,0 0 0,0 0 0,0 0 0,0 0 0,0 0 0,0 0 0,0 0 0,0 0 0,0 0 0,0-1 0,-7 17 0,-3 23 0,7-16 17,1 0 0,1 1 1,1-1-1,2 1 0,0-1 0,8 36 0,-7-44-141,1-1 0,1 0 1,0 0-1,0 0 0,2 0 0,-1-1 1,2 0-1,0 0 0,0-1 0,2 0 1,13 15-1,-2-10-6702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5.860"/>
    </inkml:context>
    <inkml:brush xml:id="br0">
      <inkml:brushProperty name="width" value="0.05" units="cm"/>
      <inkml:brushProperty name="height" value="0.05" units="cm"/>
    </inkml:brush>
  </inkml:definitions>
  <inkml:trace contextRef="#ctx0" brushRef="#br0">30 25 24575,'-7'-8'0,"6"7"0,1-1 0,-1 1 0,0 0 0,1 0 0,-1 0 0,0 0 0,0 1 0,0-1 0,0 0 0,1 0 0,-1 0 0,0 1 0,-1-1 0,1 0 0,0 1 0,0-1 0,0 1 0,0-1 0,0 1 0,-1 0 0,0-1 0,2 4 0,1-1 0,0 1 0,0-1 0,0 0 0,0 1 0,0-1 0,0 0 0,1 0 0,2 4 0,100 125 122,-36-48-1609,-59-72-5339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8.433"/>
    </inkml:context>
    <inkml:brush xml:id="br0">
      <inkml:brushProperty name="width" value="0.05" units="cm"/>
      <inkml:brushProperty name="height" value="0.05" units="cm"/>
    </inkml:brush>
  </inkml:definitions>
  <inkml:trace contextRef="#ctx0" brushRef="#br0">1 73 24575,'0'-6'0,"1"-1"0,-1 0 0,1 1 0,1-1 0,-1 1 0,1-1 0,1 1 0,3-10 0,-6 16 0,1 0 0,-1 0 0,0-1 0,0 1 0,0 0 0,0 0 0,0-1 0,0 1 0,1 0 0,-1 0 0,0 0 0,0-1 0,0 1 0,1 0 0,-1 0 0,0 0 0,0-1 0,1 1 0,-1 0 0,0 0 0,0 0 0,1 0 0,-1 0 0,0 0 0,0 0 0,1 0 0,-1 0 0,0 0 0,1 0 0,-1 0 0,0 0 0,0 0 0,1 0 0,-1 0 0,0 0 0,1 0 0,-1 0 0,0 0 0,0 0 0,1 0 0,-1 0 0,0 1 0,0-1 0,1 0 0,-1 0 0,0 0 0,0 0 0,0 1 0,1-1 0,-1 0 0,0 0 0,0 1 0,0-1 0,0 0 0,1 0 0,-1 1 0,0-1 0,0 0 0,0 0 0,0 1 0,0-1 0,8 18 0,30 104 0,41 113 0,-64-194 0,10 47 0,-25-88 0,0 0 0,0-1 0,0 1 0,0 0 0,0 0 0,0 0 0,0 0 0,0 0 0,0 0 0,0 0 0,0 0 0,0 0 0,1 0 0,-1 0 0,0 0 0,0 0 0,0 0 0,0 0 0,0-1 0,0 1 0,0 0 0,0 0 0,0 0 0,0 0 0,1 0 0,-1 0 0,0 0 0,0 0 0,0 0 0,0 0 0,0 0 0,0 0 0,0 0 0,0 0 0,0 1 0,1-1 0,-1 0 0,0 0 0,0 0 0,0 0 0,0 0 0,0 0 0,0 0 0,0 0 0,0 0 0,0 0 0,0 0 0,0 0 0,0 0 0,1 0 0,-1 0 0,0 1 0,0-1 0,0 0 0,0 0 0,0 0 0,0 0 0,0 0 0,0 0 0,0 0 0,0 0 0,0 0 0,0 1 0,0-1 0,0 0 0,0 0 0,0 0 0,0 0 0,5-12 0,4-18 0,-8 22 0,5-29 0,16-52 0,-20 80 0,1 0 0,0 0 0,1 1 0,0 0 0,1-1 0,-1 1 0,2 1 0,-1-1 0,1 1 0,0 0 0,11-10 0,-14 15 0,-1 1 0,0-1 0,0 1 0,0-1 0,1 1 0,-1 0 0,1 0 0,-1 0 0,1 0 0,0 0 0,-1 1 0,1-1 0,0 1 0,-1 0 0,1 0 0,0 0 0,-1 0 0,1 0 0,0 0 0,4 2 0,-3 0 0,1 0 0,-1 0 0,0 0 0,0 1 0,0-1 0,0 1 0,0 0 0,-1 0 0,1 1 0,-1-1 0,3 4 0,5 8 0,-1 1 0,0 0 0,-1 0 0,-1 1 0,7 18 0,1 9-1365,-2-3-5461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38.957"/>
    </inkml:context>
    <inkml:brush xml:id="br0">
      <inkml:brushProperty name="width" value="0.05" units="cm"/>
      <inkml:brushProperty name="height" value="0.05" units="cm"/>
    </inkml:brush>
  </inkml:definitions>
  <inkml:trace contextRef="#ctx0" brushRef="#br0">251 254 24575,'-19'0'0,"1"1"0,0 1 0,-1 1 0,1 1 0,0 0 0,-31 12 0,44-13 0,1 0 0,-1 0 0,1 0 0,0 0 0,0 1 0,0-1 0,0 1 0,1 0 0,0 0 0,-1 0 0,2 1 0,-1-1 0,0 1 0,1 0 0,0 0 0,0-1 0,-2 10 0,-2 9 0,1 0 0,-3 40 0,6-40 0,-6 299 0,8-313 0,12-155 0,-1 34 0,-10 92 0,5-86 0,4 0 0,28-120 0,-35 214 0,1 0 0,0 0 0,0 1 0,1-1 0,7-11 0,-11 21 0,0 0 0,0 0 0,0 0 0,0 1 0,0-1 0,1 1 0,-1-1 0,1 1 0,-1-1 0,1 1 0,-1 0 0,1 0 0,0-1 0,-1 1 0,1 0 0,0 1 0,0-1 0,0 0 0,0 1 0,0-1 0,0 1 0,0-1 0,0 1 0,0 0 0,0 0 0,0 0 0,0 0 0,0 0 0,0 0 0,0 0 0,0 1 0,0-1 0,0 1 0,0 0 0,-1-1 0,1 1 0,0 0 0,0 0 0,-1 0 0,4 2 0,4 5 0,0 0 0,0 0 0,0 1 0,-1 0 0,-1 0 0,1 1 0,-2 0 0,1 1 0,-1-1 0,5 14 0,7 20 0,16 58 0,-23-67 0,116 367-1365,-121-382-5461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39.300"/>
    </inkml:context>
    <inkml:brush xml:id="br0">
      <inkml:brushProperty name="width" value="0.05" units="cm"/>
      <inkml:brushProperty name="height" value="0.05" units="cm"/>
    </inkml:brush>
  </inkml:definitions>
  <inkml:trace contextRef="#ctx0" brushRef="#br0">39 189 24575,'-5'0'0,"-1"-4"0,-5-3 0,0-3 0,6-1 0,9-3 0,13 1 0,9-2 0,8 1 0,9-1 0,6 1 0,4 4 0,2-2 0,-3 2 0,-5-3 0,-7 2 0,-6 2 0,-7 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0.450"/>
    </inkml:context>
    <inkml:brush xml:id="br0">
      <inkml:brushProperty name="width" value="0.05" units="cm"/>
      <inkml:brushProperty name="height" value="0.05" units="cm"/>
    </inkml:brush>
  </inkml:definitions>
  <inkml:trace contextRef="#ctx0" brushRef="#br0">280 118 24575,'-1'-3'0,"1"1"0,-1-1 0,0 1 0,0-1 0,0 1 0,0-1 0,0 1 0,-1-1 0,1 1 0,-1 0 0,0 0 0,1 0 0,-1 0 0,0 0 0,0 0 0,0 0 0,-4-1 0,4 1 0,0 0 0,-1 0 0,1 0 0,0 0 0,0 0 0,0 0 0,0-1 0,1 1 0,-1-1 0,0 1 0,1-1 0,0 0 0,0 1 0,-1-4 0,1 5 0,1 1 0,0-1 0,0 0 0,0 1 0,0-1 0,0 1 0,0-1 0,0 1 0,0-1 0,0 0 0,1 1 0,-1-1 0,0 1 0,0-1 0,0 1 0,1-1 0,-1 0 0,0 1 0,0-1 0,1 1 0,-1 0 0,1-1 0,-1 1 0,0-1 0,1 1 0,-1-1 0,1 1 0,-1 0 0,1-1 0,-1 1 0,1 0 0,0-1 0,24 1 0,25 17 0,-28-7 0,-1 1 0,-1 1 0,0 1 0,25 21 0,-36-26 0,0 0 0,-1 0 0,0 1 0,0 0 0,-1 0 0,0 1 0,-1 0 0,0 0 0,0 0 0,7 21 0,-12-27 0,0-1 0,0 0 0,0 1 0,-1-1 0,1 0 0,-1 1 0,0-1 0,0 1 0,0-1 0,0 1 0,-1-1 0,1 1 0,-1-1 0,0 0 0,0 1 0,0-1 0,-1 0 0,1 0 0,-4 5 0,2-4 0,0 0 0,0-1 0,-1 0 0,0 1 0,0-1 0,0-1 0,0 1 0,0 0 0,0-1 0,-1 0 0,1 0 0,-7 2 0,-6 0 0,0 0 0,0-1 0,-1-1 0,1 0 0,-1-2 0,-30-1 0,25-2 0,-1-1 0,0 0 0,1-2 0,0 0 0,-43-20 0,58 23 0,1-1 0,-1 0 0,0 0 0,1-1 0,0 0 0,0 0 0,1-1 0,-1 1 0,1-2 0,0 1 0,1-1 0,0 0 0,0 0 0,0 0 0,1-1 0,0 1 0,0-1 0,1 0 0,-4-14 0,6 17 0,0 0 0,1-1 0,0 1 0,0 0 0,0 0 0,0 0 0,1-1 0,0 1 0,0 0 0,0 0 0,0 0 0,1 0 0,0 0 0,0 1 0,5-9 0,-2 6 0,0 1 0,0 0 0,0 1 0,1-1 0,0 1 0,0 0 0,0 0 0,0 1 0,14-7 0,-9 5 0,0 1 0,0 1 0,1 0 0,0 1 0,-1 0 0,1 1 0,0 0 0,1 0 0,-1 2 0,0-1 0,0 2 0,0-1 0,19 5 0,-28-4 0,1-1 0,-1 1 0,0 0 0,0 1 0,1-1 0,-1 1 0,0-1 0,0 1 0,0 0 0,-1 0 0,1 0 0,0 0 0,-1 1 0,0-1 0,1 1 0,-1-1 0,2 4 0,-3-3 0,0 0 0,1 0 0,-2 0 0,1 0 0,0 0 0,-1 0 0,1 0 0,-1 0 0,0 0 0,0 0 0,0 0 0,0 0 0,0 1 0,-1-1 0,-1 4 0,-1 2 0,0-1 0,-1 0 0,1 0 0,-2-1 0,1 1 0,-1-1 0,0 0 0,-1 0 0,0 0 0,0-1 0,0 0 0,-8 6 0,8-8 24,0 0 0,0-1 0,-1 1 0,-8 2 0,-6-4-225,21-3 160,-1 1-1,1 0 1,-1-1-1,1 1 1,-1 0-1,1-1 1,-1 1 0,1-1-1,0 1 1,-1 0-1,1-1 1,0 1 0,-1-1-1,1 1 1,0-1-1,0 0 1,-1 1-1,1-1 1,0 1 0,0-1-1,0 1 1,0-1-1,0 0 1,0 1 0,0-1-1,0 1 1,0-1-1,0 0 1,0 1-1,0-2 1,4-14-6785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2.675"/>
    </inkml:context>
    <inkml:brush xml:id="br0">
      <inkml:brushProperty name="width" value="0.05" units="cm"/>
      <inkml:brushProperty name="height" value="0.05" units="cm"/>
    </inkml:brush>
  </inkml:definitions>
  <inkml:trace contextRef="#ctx0" brushRef="#br0">2 59 24575,'0'-10'0,"-1"8"0,1-1 0,0 1 0,-1-1 0,1 0 0,1 1 0,-1-1 0,0 0 0,1 1 0,-1-1 0,1 1 0,0-1 0,-1 1 0,1-1 0,0 1 0,1 0 0,-1-1 0,3-2 0,-4 5 0,0 0 0,1 0 0,-1 0 0,0 0 0,1 0 0,-1 0 0,1 0 0,-1 0 0,0 0 0,1 0 0,-1 0 0,0 0 0,1 0 0,-1 0 0,0 1 0,1-1 0,-1 0 0,0 0 0,1 0 0,-1 1 0,0-1 0,0 0 0,1 0 0,-1 1 0,0-1 0,0 0 0,1 0 0,-1 1 0,0-1 0,0 0 0,0 1 0,0-1 0,0 0 0,1 1 0,-1-1 0,0 1 0,0-1 0,0 0 0,0 1 0,0-1 0,0 0 0,0 1 0,0 0 0,4 17 0,13 87 0,40 129 0,-46-200-1365,0-9-5461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3.051"/>
    </inkml:context>
    <inkml:brush xml:id="br0">
      <inkml:brushProperty name="width" value="0.05" units="cm"/>
      <inkml:brushProperty name="height" value="0.05" units="cm"/>
    </inkml:brush>
  </inkml:definitions>
  <inkml:trace contextRef="#ctx0" brushRef="#br0">26 3 24575,'-10'-1'0,"9"0"0,1 1 0,0 0 0,-1 0 0,1 0 0,-1 0 0,1-1 0,0 1 0,-1 0 0,1 0 0,-1 0 0,1 0 0,0 0 0,-1 0 0,1 0 0,-1 0 0,1 0 0,-1 0 0,1 0 0,0 1 0,-1-1 0,1 0 0,-1 0 0,1 0 0,0 0 0,-1 1 0,1-1 0,0 0 0,-1 0 0,1 1 0,0-1 0,-1 0 0,1 1 0,0-1 0,0 0 0,-1 1 0,1-1 0,0 0 0,0 1 0,-1-1 0,1 1 0,0-1 0,0 0 0,0 1 0,0-1 0,0 1 0,0-1 0,0 1 0,0-1 0,0 0 0,0 1 0,0-1 0,0 1 0,0-1 0,0 0 0,0 1 0,0-1 0,1 1 0,-1-1 0,1 7 0,0-1 0,1 0 0,0 0 0,0 0 0,0 0 0,1-1 0,0 1 0,0-1 0,4 6 0,5 10 0,62 151 0,-60-135 0,-13-36 0,-1 0 0,1 1 0,-1-1 0,1 0 0,-1 1 0,1-1 0,0 0 0,-1 0 0,1 0 0,0 0 0,0 0 0,0 0 0,0 0 0,0 0 0,0 0 0,0 0 0,2 0 0,-2-1 0,-1 0 0,1 0 0,0 0 0,-1 0 0,1 0 0,0 0 0,-1 0 0,1 0 0,-1 0 0,1 0 0,0-1 0,-1 1 0,1 0 0,-1-1 0,1 1 0,0 0 0,-1-1 0,1 1 0,-1-1 0,1 1 0,-1 0 0,0-1 0,1 1 0,-1-1 0,1 0 0,4-6 0,-1-1 0,0 0 0,0 0 0,2-10 0,-1 7 0,-3 6 0,3-8 0,0 1 0,1 0 0,1 0 0,12-17 0,-18 28 0,0-1 0,0 1 0,0-1 0,0 1 0,1 0 0,-1-1 0,0 1 0,1 0 0,-1 0 0,1 0 0,-1 0 0,1 0 0,0 0 0,-1 1 0,1-1 0,0 0 0,-1 1 0,1-1 0,0 1 0,0 0 0,-1 0 0,1-1 0,0 1 0,0 0 0,0 1 0,-1-1 0,1 0 0,0 0 0,0 1 0,0-1 0,-1 1 0,1 0 0,0-1 0,-1 1 0,1 0 0,-1 0 0,1 0 0,-1 0 0,1 0 0,-1 0 0,0 1 0,1-1 0,1 3 0,2 1 14,-1 1-1,1 1 0,-1-1 0,0 1 1,-1 0-1,0 0 0,0 0 1,4 11-1,9 61-1498,-13-49-5341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3.457"/>
    </inkml:context>
    <inkml:brush xml:id="br0">
      <inkml:brushProperty name="width" value="0.05" units="cm"/>
      <inkml:brushProperty name="height" value="0.05" units="cm"/>
    </inkml:brush>
  </inkml:definitions>
  <inkml:trace contextRef="#ctx0" brushRef="#br0">1024 1 24575,'-69'2'0,"0"3"0,0 2 0,0 4 0,1 3 0,1 3 0,0 3 0,1 2 0,2 4 0,0 2 0,-106 66 0,154-84 0,1 0 0,0 1 0,1 1 0,0 1 0,1 0 0,1 0 0,0 2 0,-20 29 0,26-33 0,1 1 0,-1 0 0,2-1 0,0 2 0,0-1 0,1 0 0,1 1 0,0 0 0,0-1 0,1 1 0,1 0 0,1 0 0,2 21 0,2-10 0,1-1 0,1 0 0,0 0 0,2 0 0,1-1 0,1-1 0,1 0 0,0 0 0,2-1 0,19 23 0,-4-10 0,2-1 0,1-1 0,1-2 0,63 43 0,-74-58 0,1 0 0,0-1 0,1-2 0,0 0 0,1-2 0,0 0 0,0-2 0,1-1 0,33 4 0,-41-9 0,0 0 0,1-1 0,-1-1 0,0-1 0,0 0 0,0-2 0,0 0 0,0 0 0,-1-2 0,0 0 0,0-2 0,0 1 0,-1-2 0,19-13 0,-18 10 0,0-2 0,-1 0 0,0-1 0,-1 0 0,-1-1 0,-1-1 0,0 0 0,-1-1 0,-1-1 0,-1 1 0,0-2 0,10-31 0,-11 24 0,-2 0 0,-1 0 0,-1 0 0,-1-1 0,-2 0 0,0 0 0,-2 0 0,-2 0 0,-5-35 0,3 37 0,-2 0 0,0 1 0,-2 0 0,-1 0 0,-1 1 0,-1 0 0,-1 1 0,-1 0 0,-30-39 0,30 46 0,0 1 0,-1 1 0,-1 0 0,0 1 0,-1 1 0,0 1 0,-1 0 0,-1 1 0,1 0 0,-1 2 0,-1 0 0,0 1 0,-32-8 0,19 9-682,-41-2-1,-24 5-6143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5.119"/>
    </inkml:context>
    <inkml:brush xml:id="br0">
      <inkml:brushProperty name="width" value="0.05" units="cm"/>
      <inkml:brushProperty name="height" value="0.05" units="cm"/>
    </inkml:brush>
  </inkml:definitions>
  <inkml:trace contextRef="#ctx0" brushRef="#br0">54 5 24575,'-1'87'0,"3"96"0,-2-182 0,3 31 0,-3-31 0,0 0 0,0 1 0,1-1 0,-1 0 0,0 1 0,0-1 0,1 0 0,-1 0 0,1 1 0,-1-1 0,1 0 0,0 0 0,-1 0 0,1 0 0,0 0 0,0 0 0,0 0 0,-1 0 0,3 2 0,-2-4 0,0 0 0,-1 1 0,1-1 0,0 0 0,-1 1 0,1-1 0,-1 0 0,1 0 0,-1 0 0,1 0 0,-1 1 0,1-1 0,-1 0 0,0 0 0,0 0 0,1 0 0,-1 0 0,0 0 0,0 0 0,0 0 0,0 0 0,0-1 0,1-26 0,-3-2 0,-1-1 0,-1 0 0,-2 1 0,-1 0 0,-1 0 0,-1 1 0,-15-30 0,24 59 0,0-1 0,0 0 0,0 1 0,0-1 0,-1 0 0,1 1 0,0-1 0,-1 0 0,1 1 0,0-1 0,-1 1 0,1-1 0,-1 1 0,1-1 0,-1 1 0,1-1 0,-1 1 0,1-1 0,-1 1 0,1-1 0,-1 1 0,1 0 0,-1 0 0,0-1 0,1 1 0,-2 0 0,-3 15 0,7 31 0,6 9 0,-3-17 0,18 70 0,-14-90 0,-4-29 0,-1-40 0,-4 40 0,5-10 118,-5 21-146,0-1 1,1 1-1,-1 0 1,0-1-1,0 1 1,0 0-1,1 0 1,-1-1 0,0 1-1,1 0 1,-1 0-1,0 0 1,0 0-1,1-1 1,-1 1-1,0 0 1,1 0-1,-1 0 1,0 0 0,1 0-1,-1 0 1,0 0-1,1 0 1,-1 0-1,0 0 1,1 0-1,-1 0 1,1 0-1,-1 0 1,0 0-1,1 0 1,-1 0 0,0 0-1,1 0 1,-1 0-1,0 1 1,0-1-1,1 0 1,-1 0-1,0 0 1,1 1-1,-1-1 1,0 0 0,0 0-1,1 1 1,-1-1-1,0 0 1,0 0-1,0 1 1,0-1-1,1 0 1,-1 1-1,0-1 1,11 15-6799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5.785"/>
    </inkml:context>
    <inkml:brush xml:id="br0">
      <inkml:brushProperty name="width" value="0.05" units="cm"/>
      <inkml:brushProperty name="height" value="0.05" units="cm"/>
    </inkml:brush>
  </inkml:definitions>
  <inkml:trace contextRef="#ctx0" brushRef="#br0">384 229 24575,'1'0'0,"0"0"0,0 0 0,0-1 0,0 1 0,-1 0 0,1-1 0,0 1 0,0-1 0,0 1 0,-1-1 0,1 1 0,0-1 0,0 0 0,-1 1 0,1-1 0,-1 0 0,1 0 0,-1 1 0,1-1 0,-1 0 0,1 0 0,-1 0 0,1-1 0,8-27 0,-5 18 0,-2 4 0,0 0 0,0 0 0,0-1 0,-1 1 0,0-1 0,0 1 0,-1-1 0,0 1 0,-1-1 0,1 1 0,-1-1 0,-3-10 0,2 15 0,1-1 0,-1 0 0,0 0 0,0 1 0,0-1 0,0 1 0,0-1 0,-1 1 0,0 0 0,1 0 0,-1 0 0,0 1 0,-1-1 0,1 1 0,0-1 0,-1 1 0,0 0 0,1 0 0,-1 1 0,0-1 0,0 1 0,0 0 0,0 0 0,-6-1 0,0 1 0,-1 1 0,1 0 0,0 0 0,-1 1 0,1 1 0,0-1 0,0 2 0,0 0 0,0 0 0,0 0 0,1 1 0,-1 1 0,1 0 0,0 0 0,1 0 0,-1 1 0,-8 8 0,3-1 0,-1-1 0,2 2 0,0 0 0,1 1 0,0 0 0,1 0 0,1 1 0,-12 26 0,15-24 0,1 0 0,0 0 0,2 0 0,0 1 0,1-1 0,1 1 0,1 0 0,0 0 0,2-1 0,0 1 0,1 0 0,1 0 0,0-1 0,2 0 0,12 35 0,-12-41 0,1 0 0,0 0 0,1-1 0,0 0 0,1 0 0,0-1 0,1 1 0,0-2 0,0 1 0,14 9 0,-14-12 0,0-1 0,1-1 0,0 0 0,0 0 0,0-1 0,1 0 0,-1 0 0,1-1 0,0-1 0,0 0 0,0 0 0,0-1 0,15-1 0,-16 0 0,0-1 0,-1 0 0,1-1 0,0 0 0,-1 0 0,1-1 0,-1-1 0,0 1 0,0-1 0,9-6 0,-15 8 0,0 0 0,-1 1 0,1-1 0,-1 0 0,1 0 0,-1-1 0,0 1 0,0 0 0,0-1 0,0 1 0,0-1 0,-1 0 0,1 1 0,-1-1 0,0 0 0,0 0 0,0 0 0,0 0 0,0 0 0,0 0 0,-1 0 0,0-1 0,0 1 0,0 0 0,0 0 0,0 0 0,0 0 0,-1 0 0,1 0 0,-1 0 0,0 0 0,0 0 0,0 0 0,-1 0 0,-1-3 0,0 0 0,-1 1 0,1-1 0,-2 0 0,1 1 0,0 0 0,-1 0 0,0 1 0,-9-8 0,-51-29 0,5 3 0,59 38 0,-1-1 0,1 0 0,0 0 0,0 0 0,0 0 0,-1 0 0,1 0 0,0 0 0,0 0 0,1 0 0,-1-1 0,0 1 0,0 0 0,1 0 0,-1-1 0,0 1 0,1-1 0,-1 1 0,1 0 0,0-1 0,-1 1 0,1-1 0,0-2 0,1 3 0,-1-1 0,1 1 0,0 0 0,0 0 0,0-1 0,0 1 0,0 0 0,0 0 0,0 0 0,0 0 0,0 0 0,0 0 0,1 0 0,-1 1 0,0-1 0,1 0 0,-1 1 0,3-2 0,7-1 0,0 0 0,0 0 0,0 1 0,18-1 0,2 1 0,0 1 0,-1 1 0,1 1 0,47 9 0,-70-8 0,0 1 0,0-1 0,0 1 0,0 1 0,0-1 0,-1 1 0,1 1 0,-1-1 0,8 8 0,-11-8 0,1 0 0,-2 0 0,1 1 0,0 0 0,-1-1 0,0 1 0,0 1 0,-1-1 0,1 0 0,-1 1 0,0-1 0,-1 1 0,1-1 0,1 12 0,-2-1-170,0 0-1,-1-1 0,-1 1 1,0-1-1,-1 1 0,-1-1 1,-5 17-1,1-7-6655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6.470"/>
    </inkml:context>
    <inkml:brush xml:id="br0">
      <inkml:brushProperty name="width" value="0.05" units="cm"/>
      <inkml:brushProperty name="height" value="0.05" units="cm"/>
    </inkml:brush>
  </inkml:definitions>
  <inkml:trace contextRef="#ctx0" brushRef="#br0">1 138 24575,'-1'-6'0,"1"0"0,0 1 0,1-1 0,-1 0 0,1 1 0,0-1 0,0 0 0,1 1 0,0-1 0,0 1 0,0 0 0,3-6 0,-4 11 0,-1-1 0,0 1 0,0 0 0,0 0 0,0 0 0,0 0 0,0 0 0,1 0 0,-1 0 0,0 0 0,0-1 0,0 1 0,0 0 0,1 0 0,-1 0 0,0 0 0,0 0 0,0 0 0,1 0 0,-1 0 0,0 0 0,0 0 0,0 0 0,0 0 0,1 0 0,-1 0 0,0 0 0,0 1 0,0-1 0,0 0 0,1 0 0,-1 0 0,0 0 0,0 0 0,0 0 0,0 0 0,0 0 0,1 1 0,-1-1 0,0 0 0,0 0 0,0 0 0,0 0 0,0 0 0,0 1 0,0-1 0,0 0 0,0 0 0,1 0 0,-1 0 0,0 1 0,0-1 0,0 0 0,0 0 0,0 0 0,0 1 0,0-1 0,0 0 0,0 0 0,-1 1 0,5 14 0,-4-12 0,5 21 0,1 0 0,1-1 0,1 0 0,1 0 0,23 40 0,-28-56 0,0 0 0,0 0 0,1-1 0,0 0 0,0 0 0,1 0 0,-1 0 0,1-1 0,0 0 0,1 0 0,-1-1 0,1 0 0,0 0 0,0-1 0,0 1 0,1-1 0,-1-1 0,1 0 0,0 0 0,-1 0 0,17 0 0,-20-1 0,1-2 0,0 1 0,-1-1 0,1 1 0,-1-1 0,1-1 0,-1 1 0,1 0 0,-1-1 0,0 0 0,0 0 0,0-1 0,0 1 0,0-1 0,0 1 0,-1-1 0,1-1 0,-1 1 0,0 0 0,0-1 0,0 1 0,0-1 0,-1 0 0,1 0 0,-1 0 0,0 0 0,2-8 0,-1 4 0,-1 0 0,0 0 0,-1 0 0,0 0 0,0 0 0,0 0 0,-1-1 0,-1 1 0,1 0 0,-1 0 0,-1 0 0,1 0 0,-1 0 0,-6-15 0,0 5 0,-1 0 0,-1 1 0,-13-18 0,20 30 0,-1-1 0,0 2 0,0-1 0,-1 0 0,0 1 0,1 0 0,-1 0 0,-1 0 0,1 1 0,-1 0 0,1 0 0,-1 0 0,-9-3 0,14 6-52,0-1-1,-1 1 1,1 0-1,0-1 1,0 1-1,-1 0 1,1 0-1,0 0 1,-1 0-1,1 0 1,0 0-1,-1 0 1,1 1-1,0-1 1,-1 0-1,1 1 1,0-1-1,0 1 1,0-1-1,-1 1 1,1 0-1,0-1 1,0 1-1,0 0 0,-1 1 1,-4 10-6774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6.244"/>
    </inkml:context>
    <inkml:brush xml:id="br0">
      <inkml:brushProperty name="width" value="0.05" units="cm"/>
      <inkml:brushProperty name="height" value="0.05" units="cm"/>
    </inkml:brush>
  </inkml:definitions>
  <inkml:trace contextRef="#ctx0" brushRef="#br0">170 21 24575,'0'-1'0,"1"0"0,-1 0 0,0 1 0,0-1 0,0 0 0,0 1 0,0-1 0,0 0 0,0 0 0,0 1 0,0-1 0,-1 0 0,1 1 0,0-1 0,0 0 0,-1 1 0,1-1 0,0 0 0,-1 1 0,1-1 0,0 0 0,-1 1 0,1-1 0,-1 1 0,1-1 0,-1 1 0,0-1 0,1 1 0,-1 0 0,0-1 0,0 1 0,0 0 0,-1 0 0,1 1 0,0-1 0,0 0 0,0 1 0,0-1 0,0 1 0,-1-1 0,1 1 0,0 0 0,0-1 0,0 1 0,1 0 0,-3 1 0,-31 39 0,16-11 0,1 1 0,1 0 0,2 1 0,1 1 0,-13 53 0,23-70-1365,1-1-5461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6.847"/>
    </inkml:context>
    <inkml:brush xml:id="br0">
      <inkml:brushProperty name="width" value="0.05" units="cm"/>
      <inkml:brushProperty name="height" value="0.05" units="cm"/>
    </inkml:brush>
  </inkml:definitions>
  <inkml:trace contextRef="#ctx0" brushRef="#br0">13 130 24575,'-1'0'0,"0"-1"0,0 1 0,0-1 0,1 0 0,-1 1 0,0-1 0,0 0 0,1 1 0,-1-1 0,1 0 0,-1 0 0,1 1 0,-1-1 0,1 0 0,-1 0 0,1 0 0,-1 0 0,1 0 0,0 0 0,0 0 0,0 0 0,-1 0 0,1 0 0,0 0 0,0 0 0,0 0 0,0 0 0,1 0 0,-1 1 0,0-1 0,0 0 0,1 0 0,-1 0 0,0 0 0,1 0 0,-1 0 0,1 0 0,-1 0 0,1 1 0,-1-1 0,1 0 0,0 0 0,-1 1 0,1-1 0,0 0 0,0 1 0,-1-1 0,1 1 0,0-1 0,0 1 0,0-1 0,1 1 0,2-2 0,0 1 0,0-1 0,0 1 0,0 0 0,0 0 0,1 1 0,-1-1 0,0 1 0,1 0 0,6 1 0,0 2 0,0 0 0,0 1 0,0 1 0,-1 0 0,0 0 0,0 1 0,0 0 0,-1 1 0,0 0 0,0 0 0,-1 1 0,0 0 0,0 1 0,-1-1 0,0 2 0,0-1 0,-1 1 0,-1 0 0,0 0 0,0 0 0,0 1 0,3 14 0,-8-21 0,0-1 0,0 1 0,0 0 0,0 0 0,-1 0 0,1-1 0,-1 1 0,0 0 0,0-1 0,0 1 0,-1 0 0,1-1 0,-1 0 0,-3 5 0,5-7 0,-1 0 0,0 0 0,1 0 0,-1 0 0,0 0 0,0 0 0,0-1 0,0 1 0,0 0 0,1-1 0,-1 1 0,0-1 0,-1 1 0,1-1 0,0 1 0,0-1 0,0 0 0,0 0 0,-2 1 0,1-1 0,1-1 0,-1 1 0,1 0 0,-1-1 0,1 0 0,0 1 0,-1-1 0,1 0 0,0 1 0,-1-1 0,1 0 0,0 0 0,0 0 0,0 0 0,0 0 0,0 0 0,0-1 0,0 1 0,-1-2 0,-1-3 0,-1 0 0,1-1 0,1 1 0,-1-1 0,1 0 0,0 1 0,1-1 0,0 0 0,0 0 0,0 0 0,1 0 0,0 0 0,0 0 0,1 0 0,0 0 0,2-9 0,1-1 0,0-1 0,2 1 0,0 0 0,0 1 0,13-21 0,-17 32-68,0 0 0,1 0-1,0 0 1,0 1 0,1-1 0,-1 1-1,1 0 1,0 0 0,0 0 0,0 0-1,1 1 1,-1 0 0,1 0 0,0 0-1,0 0 1,0 1 0,0 0 0,0 0-1,10-2 1,8 3-6758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7.317"/>
    </inkml:context>
    <inkml:brush xml:id="br0">
      <inkml:brushProperty name="width" value="0.05" units="cm"/>
      <inkml:brushProperty name="height" value="0.05" units="cm"/>
    </inkml:brush>
  </inkml:definitions>
  <inkml:trace contextRef="#ctx0" brushRef="#br0">299 166 24575,'13'0'0,"-1"-1"0,0 1 0,0-2 0,0 0 0,16-5 0,-26 7 0,0-1 0,-1 1 0,1-1 0,0 0 0,0 0 0,-1 0 0,1 0 0,-1 0 0,1-1 0,-1 1 0,1 0 0,-1-1 0,0 1 0,1-1 0,-1 1 0,0-1 0,1-1 0,-2 1 0,1 0 0,-1 0 0,0 0 0,0 0 0,0 0 0,0 0 0,0 0 0,0 0 0,-1 0 0,1 0 0,0 0 0,-1 0 0,0 0 0,0 0 0,1 0 0,-1 0 0,0 1 0,0-1 0,0 0 0,-3-2 0,-1-3 0,-1-1 0,0 1 0,0 0 0,-1 0 0,1 1 0,-2-1 0,1 2 0,-1-1 0,0 1 0,0 0 0,-12-5 0,15 9 0,1-1 0,0 1 0,-1-1 0,0 1 0,1 1 0,-1-1 0,0 1 0,1 0 0,-1 0 0,0 0 0,0 0 0,1 1 0,-1 0 0,0 0 0,1 0 0,-1 1 0,1-1 0,0 1 0,-1 0 0,1 0 0,0 1 0,0-1 0,0 1 0,-5 5 0,0 1 0,1 1 0,0 1 0,1 0 0,0 0 0,1 0 0,0 1 0,0-1 0,1 2 0,1-1 0,0 0 0,1 1 0,0 0 0,1-1 0,1 1 0,-1 25 0,2-36 0,0 1 0,0 0 0,0-1 0,1 1 0,-1 0 0,1-1 0,-1 1 0,1-1 0,0 1 0,0-1 0,0 1 0,1-1 0,-1 0 0,0 1 0,1-1 0,-1 0 0,1 0 0,0 0 0,0 0 0,0 0 0,0-1 0,0 1 0,0 0 0,0-1 0,1 0 0,-1 1 0,0-1 0,1 0 0,-1 0 0,1 0 0,0-1 0,-1 1 0,1-1 0,-1 1 0,1-1 0,0 0 0,-1 0 0,1 0 0,0 0 0,-1 0 0,4-2 0,3 1 0,-1-1 0,0 0 0,0-1 0,0 0 0,0 0 0,-1-1 0,1 0 0,-1 0 0,0-1 0,0 0 0,0 0 0,6-7 0,-4 1 0,0 0 0,-1-1 0,-1 0 0,0 0 0,0 0 0,6-18 0,-13 30 0,0 0 0,0 0 0,0 0 0,0 0 0,0 0 0,0 0 0,0 0 0,0 0 0,0 0 0,0 0 0,0 0 0,0 0 0,0 0 0,0 0 0,0 0 0,1 1 0,-1-1 0,0 0 0,0 0 0,0 0 0,0 0 0,0 0 0,0 0 0,0 0 0,0 0 0,0 0 0,0 0 0,0 0 0,0 0 0,0 0 0,0 0 0,0 0 0,1 0 0,-1 0 0,0 0 0,0 0 0,0 0 0,0 0 0,0 0 0,0 0 0,0-1 0,0 1 0,0 0 0,0 0 0,0 0 0,0 0 0,0 0 0,0 0 0,0 0 0,0 0 0,0 0 0,0 0 0,0 0 0,1 0 0,-1 0 0,0 0 0,1 11 0,0 24 0,0-26 0,2 49 0,4-1 0,22 97 0,47 107 0,-55-193 0,-17-59 0,-2 1 0,1 0 0,-1-1 0,0 1 0,-1 0 0,0 17 0,-2-25 0,1 0 0,0 0 0,-1 1 0,1-1 0,-1 0 0,0 0 0,0 0 0,1 0 0,-1 0 0,-1 0 0,1 0 0,0 0 0,0-1 0,-1 1 0,1 0 0,-1-1 0,1 1 0,-1-1 0,0 1 0,0-1 0,0 0 0,0 0 0,0 0 0,0 0 0,0 0 0,0 0 0,0 0 0,0-1 0,0 1 0,0-1 0,-1 0 0,1 1 0,0-1 0,0 0 0,-3-1 0,-12 1 0,1-1 0,-1-1 0,1 0 0,0-1 0,0-1 0,0-1 0,0 0 0,1-1 0,-19-10 0,5 0 0,0-1 0,0-1 0,-39-34 0,54 39 20,-1 0 0,2 0 0,0-2 0,0 0 0,-15-23 0,25 33-82,0 0 0,1 1 0,-1-1 0,1 0 1,0 0-1,1-1 0,-1 1 0,1 0 0,0-1 0,0 1 0,0 0 0,1-1 1,0 1-1,0-1 0,0 1 0,1-1 0,0 1 0,0 0 0,0-1 0,1 1 1,-1 0-1,1 0 0,5-9 0,10-11-6764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7.722"/>
    </inkml:context>
    <inkml:brush xml:id="br0">
      <inkml:brushProperty name="width" value="0.05" units="cm"/>
      <inkml:brushProperty name="height" value="0.05" units="cm"/>
    </inkml:brush>
  </inkml:definitions>
  <inkml:trace contextRef="#ctx0" brushRef="#br0">198 123 24575,'2'-1'0,"0"1"0,0 0 0,0-1 0,0 1 0,0-1 0,0 0 0,0 0 0,0 1 0,-1-1 0,1-1 0,0 1 0,-1 0 0,1 0 0,0 0 0,-1-1 0,0 1 0,1-1 0,-1 1 0,0-1 0,0 0 0,0 1 0,0-1 0,0 0 0,0 0 0,0 0 0,-1 0 0,2-2 0,-1 1 0,0-1 0,-1 1 0,1 0 0,0 0 0,-1-1 0,0 1 0,0 0 0,0 0 0,0-1 0,0 1 0,-1 0 0,0-1 0,1 1 0,-1 0 0,-3-6 0,3 7 0,-1-1 0,-1 1 0,1 0 0,0 0 0,0 0 0,-1 0 0,1 0 0,-1 1 0,0-1 0,1 1 0,-1 0 0,0-1 0,0 1 0,0 1 0,0-1 0,0 0 0,0 1 0,0-1 0,0 1 0,0 0 0,0 0 0,0 0 0,0 1 0,0-1 0,0 1 0,0-1 0,-5 3 0,-2-1 0,1 1 0,-1 0 0,1 1 0,0 0 0,0 1 0,0 0 0,-11 8 0,13-7 0,0 1 0,1 0 0,0 0 0,0 1 0,1 0 0,0-1 0,0 2 0,1-1 0,0 1 0,1-1 0,0 1 0,-3 10 0,5-15 0,0 0 0,1 1 0,-1-1 0,1 0 0,0 1 0,0-1 0,0 1 0,1-1 0,-1 0 0,1 1 0,0-1 0,2 6 0,-1-8 0,-1 1 0,1-1 0,-1 1 0,1-1 0,0 1 0,0-1 0,0 0 0,0 0 0,1 0 0,-1 0 0,0 0 0,1-1 0,-1 1 0,1-1 0,0 1 0,0-1 0,-1 0 0,1 0 0,5 1 0,-4-1 0,1 0 0,-1 0 0,1-1 0,-1 1 0,0-1 0,1 0 0,-1-1 0,1 1 0,-1-1 0,1 0 0,-1 0 0,0 0 0,0 0 0,0-1 0,5-2 0,1-2 0,0 0 0,0-1 0,-1-1 0,10-8 0,29-23 0,-46 38 2,-1 0-1,0 1 0,0-1 1,1 1-1,-1-1 0,0 1 1,1-1-1,-1 1 0,0 0 1,1-1-1,-1 1 0,1 0 1,-1 0-1,0 0 0,1 0 1,-1 0-1,1 1 0,-1-1 1,0 0-1,1 1 0,-1-1 1,0 1-1,1-1 0,-1 1 1,0-1-1,0 1 0,1 0 1,-1 0-1,0 0 0,0 0 1,0 0-1,0 0 0,0 0 1,0 0-1,0 0 0,-1 0 1,1 0-1,0 1 0,-1-1 1,1 0-1,0 2 0,4 9-85,0-1-1,-1 1 0,4 24 0,-2-13-997,2-3-5744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8.459"/>
    </inkml:context>
    <inkml:brush xml:id="br0">
      <inkml:brushProperty name="width" value="0.05" units="cm"/>
      <inkml:brushProperty name="height" value="0.05" units="cm"/>
    </inkml:brush>
  </inkml:definitions>
  <inkml:trace contextRef="#ctx0" brushRef="#br0">172 231 24575,'25'-23'0,"-18"17"0,1 0 0,-1-1 0,-1 0 0,11-13 0,-16 18 0,1-1 0,-1 0 0,1 1 0,-1-1 0,0 0 0,0 0 0,0 0 0,-1 0 0,1 0 0,-1 0 0,1 0 0,-1 0 0,0 0 0,0 0 0,-1 0 0,1 0 0,-1 0 0,1 0 0,-2-4 0,1 5 0,0-1 0,-1 1 0,1 0 0,0 0 0,-1 0 0,0 0 0,1 0 0,-1 0 0,0 0 0,0 0 0,0 1 0,0-1 0,0 1 0,0-1 0,-1 1 0,1 0 0,0 0 0,-1 0 0,1 0 0,-1 0 0,1 1 0,-1-1 0,1 1 0,-1 0 0,1 0 0,-1-1 0,0 2 0,1-1 0,-4 1 0,-4-1 0,0 1 0,-1 1 0,1 0 0,0 1 0,1 0 0,-11 4 0,13-3 0,0 0 0,0 0 0,0 1 0,1 0 0,0 0 0,0 0 0,0 1 0,1 0 0,0 0 0,0 1 0,0-1 0,1 1 0,0 0 0,1 0 0,-1 0 0,1 1 0,0-1 0,1 1 0,-2 8 0,3-10 0,0-1 0,0 1 0,0 0 0,1-1 0,-1 1 0,1 0 0,1-1 0,-1 1 0,1 0 0,0-1 0,1 1 0,-1-1 0,1 1 0,0-1 0,0 0 0,1 0 0,-1 0 0,1 0 0,0 0 0,1-1 0,-1 1 0,1-1 0,0 0 0,0 0 0,0 0 0,0 0 0,8 4 0,-5-4 0,0 0 0,0 0 0,1-1 0,0 0 0,-1 0 0,1-1 0,0 0 0,0 0 0,0-1 0,0 0 0,1 0 0,-1-1 0,0 0 0,0-1 0,1 1 0,-1-2 0,0 1 0,0-1 0,0 0 0,-1-1 0,1 0 0,0 0 0,-1-1 0,0 0 0,13-8 0,-16 8 0,-1 0 0,1 0 0,-1 0 0,0 0 0,0-1 0,0 1 0,-1-1 0,0 0 0,0 0 0,0 0 0,0 0 0,-1 0 0,1 0 0,-1 0 0,-1 0 0,1 0 0,-1-1 0,0 1 0,0 0 0,-1-8 0,-1 1 0,1 0 0,-2 0 0,0 0 0,0 1 0,-1-1 0,-1 1 0,-9-19 0,9 22 0,0 1 0,0-1 0,-1 1 0,0 0 0,0 1 0,-1-1 0,0 1 0,0 0 0,0 1 0,-1 0 0,-10-5 0,13 7 0,-1 0 0,0 1 0,1 0 0,-1 0 0,0 1 0,-1-1 0,1 1 0,0 1 0,0-1 0,0 1 0,0 0 0,-1 1 0,1-1 0,0 1 0,0 0 0,0 1 0,-9 2 0,13-3 0,0-1 0,0 1 0,1 0 0,-1-1 0,0 1 0,1 0 0,-1 0 0,0 0 0,1 0 0,-1 1 0,1-1 0,0 0 0,-1 0 0,1 1 0,0-1 0,0 1 0,0-1 0,0 1 0,0 0 0,0-1 0,0 1 0,1 0 0,-1 0 0,1-1 0,-1 1 0,1 0 0,0 0 0,-1 0 0,1 0 0,0 0 0,1 3 0,-1-3 0,1 1 0,0 0 0,0 0 0,1-1 0,-1 1 0,1-1 0,-1 1 0,1-1 0,0 0 0,0 1 0,0-1 0,0 0 0,0 0 0,0-1 0,0 1 0,1 0 0,-1-1 0,1 1 0,5 1 0,-3-1 0,0 0 0,0 0 0,0 0 0,0-1 0,0 0 0,1 0 0,-1-1 0,0 1 0,1-1 0,-1 0 0,0 0 0,1-1 0,-1 0 0,8-2 0,1-2 0,-1 0 0,1-2 0,23-14 0,-26 14 0,-6 4 0,0 0 0,0 1 0,0-1 0,0 1 0,1 0 0,-1 0 0,1 1 0,-1-1 0,1 1 0,0 1 0,0-1 0,8 1 0,-11 0 0,1 1 0,0 0 0,-1 0 0,1 0 0,0 1 0,-1-1 0,0 1 0,1 0 0,-1 0 0,0 0 0,0 0 0,0 0 0,0 1 0,0 0 0,-1-1 0,1 1 0,-1 0 0,0 0 0,4 7 0,-2-3 0,1-1 0,0 1 0,0-1 0,0 0 0,1 0 0,9 7 0,-14-12 0,0 0 0,0 0 0,0-1 0,0 1 0,1 0 0,-1-1 0,0 1 0,1-1 0,-1 1 0,0-1 0,1 0 0,-1 0 0,1 1 0,-1-1 0,0 0 0,1 0 0,-1 0 0,2-1 0,-1 0 0,0 1 0,-1-1 0,0 0 0,1 0 0,-1 0 0,1 0 0,-1-1 0,0 1 0,0 0 0,0 0 0,0-1 0,0 1 0,0-1 0,0 1 0,0-1 0,0 1 0,-1-1 0,1 1 0,0-3 0,11-49 0,-11 47 0,0-1 0,0 0 0,0 1 0,1-1 0,0 1 0,0 0 0,0-1 0,1 1 0,0 0 0,0 1 0,1-1 0,5-7 0,-8 12 0,0 0 0,0 0 0,0 1 0,0-1 0,0 0 0,0 0 0,0 1 0,0-1 0,0 1 0,0-1 0,0 1 0,1-1 0,-1 1 0,0-1 0,0 1 0,1 0 0,-1 0 0,0 0 0,0 0 0,1 0 0,-1 0 0,0 0 0,0 0 0,1 0 0,-1 1 0,0-1 0,0 0 0,1 1 0,-1-1 0,0 1 0,0 0 0,0-1 0,0 1 0,0 0 0,0-1 0,0 1 0,0 0 0,0 0 0,0 0 0,0 0 0,-1 0 0,1 0 0,0 0 0,0 2 0,5 5 0,-1 1 0,-1 0 0,1-1 0,3 14 0,4 13-455,-2 1 0,7 41 0,-10-28-6371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3.576"/>
    </inkml:context>
    <inkml:brush xml:id="br0">
      <inkml:brushProperty name="width" value="0.05" units="cm"/>
      <inkml:brushProperty name="height" value="0.05" units="cm"/>
    </inkml:brush>
  </inkml:definitions>
  <inkml:trace contextRef="#ctx0" brushRef="#br0">1 86 24575,'1'-4'0,"1"0"0,0 0 0,0-1 0,0 1 0,1 0 0,-1 1 0,1-1 0,0 0 0,0 1 0,1-1 0,-1 1 0,4-3 0,2-2 0,0-1 0,6-7 0,-14 15 0,-10 10 0,3-3 0,0 1 0,1 0 0,-1 0 0,1 1 0,0 0 0,1 0 0,0 0 0,1 0 0,-1 0 0,1 1 0,1 0 0,0 0 0,0-1 0,1 1 0,0 0 0,0 0 0,1 0 0,0 0 0,1 1 0,0-1 0,0-1 0,1 1 0,0 0 0,1 0 0,0-1 0,0 1 0,5 8 0,5 8-99,0 0 145,0 0 0,-2 0 1,0 2-1,8 35 1,-17-57-103,-1 1 1,0 0-1,0 0 1,-1 0-1,1 0 1,-1 0-1,-1 0 1,1 0-1,-1-1 1,0 1 0,0 0-1,-1 0 1,0-1-1,0 1 1,0-1-1,0 1 1,-1-1-1,0 0 1,0 0-1,0 0 1,-1 0-1,0-1 1,0 1-1,0-1 1,0 0-1,-8 5 1,-8 4-6771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3.949"/>
    </inkml:context>
    <inkml:brush xml:id="br0">
      <inkml:brushProperty name="width" value="0.05" units="cm"/>
      <inkml:brushProperty name="height" value="0.05" units="cm"/>
    </inkml:brush>
  </inkml:definitions>
  <inkml:trace contextRef="#ctx0" brushRef="#br0">0 145 24575,'0'-4'0,"0"-7"0,5-1 0,6 1 0,6-2 0,5 1 0,8 2 0,3-1 0,6 1 0,6-3 0,4 2 0,-1-3 0,-9 1-8191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6.034"/>
    </inkml:context>
    <inkml:brush xml:id="br0">
      <inkml:brushProperty name="width" value="0.05" units="cm"/>
      <inkml:brushProperty name="height" value="0.05" units="cm"/>
    </inkml:brush>
  </inkml:definitions>
  <inkml:trace contextRef="#ctx0" brushRef="#br0">0 0 24575,'5'0'0,"6"5"0,1 6 0,-1 5 0,-3 6 0,-3 3 0,3-2 0,0-1 0,-2 1 0,-1 1 0,-2 1 0,-2 1 0,0-3-8191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6.567"/>
    </inkml:context>
    <inkml:brush xml:id="br0">
      <inkml:brushProperty name="width" value="0.05" units="cm"/>
      <inkml:brushProperty name="height" value="0.05" units="cm"/>
    </inkml:brush>
  </inkml:definitions>
  <inkml:trace contextRef="#ctx0" brushRef="#br0">1 13 24575,'0'-5'0,"4"-1"0,3 5 0,-1 7 0,-2 8 0,5 1 0,-1 3 0,-1 2 0,-1-1-8191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7.112"/>
    </inkml:context>
    <inkml:brush xml:id="br0">
      <inkml:brushProperty name="width" value="0.05" units="cm"/>
      <inkml:brushProperty name="height" value="0.05" units="cm"/>
    </inkml:brush>
  </inkml:definitions>
  <inkml:trace contextRef="#ctx0" brushRef="#br0">1 7 24575,'0'-5'0,"0"3"0,0 7 0,0 7 0,0 7 0,4 3 0,2 9 0,0 3 0,-1 1 0,-2 4 0,0-6-8191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7.596"/>
    </inkml:context>
    <inkml:brush xml:id="br0">
      <inkml:brushProperty name="width" value="0.05" units="cm"/>
      <inkml:brushProperty name="height" value="0.05" units="cm"/>
    </inkml:brush>
  </inkml:definitions>
  <inkml:trace contextRef="#ctx0" brushRef="#br0">0 7 24575,'0'-5'0,"0"4"0,0 6 0,0 7 0,5 6 0,1 5 0,0 3 0,3 2 0,1 1 0,-2-5-8191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0.626"/>
    </inkml:context>
    <inkml:brush xml:id="br0">
      <inkml:brushProperty name="width" value="0.05" units="cm"/>
      <inkml:brushProperty name="height" value="0.05" units="cm"/>
    </inkml:brush>
  </inkml:definitions>
  <inkml:trace contextRef="#ctx0" brushRef="#br0">0 0 24575,'3'0'0,"1"3"0,0 4 0,-1 3 0,-1 4 0,-1 1 0,0 2 0,-1 0 0,0 1 0,0-1 0,0-2-8191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8.002"/>
    </inkml:context>
    <inkml:brush xml:id="br0">
      <inkml:brushProperty name="width" value="0.05" units="cm"/>
      <inkml:brushProperty name="height" value="0.05" units="cm"/>
    </inkml:brush>
  </inkml:definitions>
  <inkml:trace contextRef="#ctx0" brushRef="#br0">0 0 24575,'0'5'0,"5"1"0,1 4 0,0 6 0,-1 5 0,-2 7 0,-1 5 0,-1-4-8191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3.110"/>
    </inkml:context>
    <inkml:brush xml:id="br0">
      <inkml:brushProperty name="width" value="0.05" units="cm"/>
      <inkml:brushProperty name="height" value="0.05" units="cm"/>
    </inkml:brush>
  </inkml:definitions>
  <inkml:trace contextRef="#ctx0" brushRef="#br0">15 40 24575,'5'0'0,"1"0"0,0 0 0,0 1 0,0 0 0,0 0 0,0 1 0,-1 0 0,1 0 0,-1 0 0,1 0 0,-1 1 0,0 0 0,0 0 0,0 1 0,0-1 0,7 9 0,-11-12 0,0 1 0,0 0 0,0 0 0,0 0 0,0 1 0,-1-1 0,1 0 0,0 0 0,-1 0 0,1 0 0,-1 1 0,1-1 0,-1 0 0,1 1 0,-1-1 0,0 0 0,0 1 0,0-1 0,0 0 0,0 1 0,0-1 0,0 0 0,0 1 0,0-1 0,-1 2 0,0-1 0,-1 1 0,1-1 0,-1 0 0,1 0 0,-1 0 0,1 0 0,-1 0 0,0 0 0,0 0 0,0-1 0,0 1 0,-4 1 0,1 1 0,-1-1 0,0 0 0,0-1 0,0 0 0,0 1 0,-1-2 0,1 1 0,0-1 0,-1 0 0,-6 0 0,12-1 0,0 0 0,0 0 0,0 0 0,0 0 0,0 0 0,0 0 0,0 0 0,0-1 0,0 1 0,0 0 0,0-1 0,1 1 0,-1-1 0,0 1 0,0-1 0,0 1 0,1-1 0,-1 1 0,0-1 0,0 0 0,1 0 0,-1 1 0,1-1 0,-1 0 0,1 0 0,-1 0 0,1 1 0,-1-1 0,1 0 0,-1-2 0,1 1 0,0-1 0,0 0 0,0 1 0,1-1 0,-1 0 0,1 1 0,-1-1 0,1 1 0,0-1 0,0 1 0,2-4 0,4-8 0,1 1 0,18-23 0,-26 35 0,4-4 0,23-27 0,-26 31 0,0 0 0,0 0 0,-1 1 0,1-1 0,0 0 0,0 0 0,0 1 0,0-1 0,0 0 0,0 1 0,0-1 0,0 1 0,0-1 0,0 1 0,0 0 0,0-1 0,0 1 0,0 0 0,0 0 0,1 0 0,-1 0 0,0 0 0,0 0 0,0 0 0,0 0 0,0 0 0,0 1 0,3 0 0,-1 6-1365,-4 2-5461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3.831"/>
    </inkml:context>
    <inkml:brush xml:id="br0">
      <inkml:brushProperty name="width" value="0.05" units="cm"/>
      <inkml:brushProperty name="height" value="0.05" units="cm"/>
    </inkml:brush>
  </inkml:definitions>
  <inkml:trace contextRef="#ctx0" brushRef="#br0">80 113 24575,'1'-4'0,"0"0"0,0 0 0,1 0 0,-1 0 0,1 0 0,0 1 0,0-1 0,0 1 0,0-1 0,1 1 0,-1 0 0,1-1 0,0 2 0,0-1 0,0 0 0,0 0 0,1 1 0,-1 0 0,1 0 0,-1 0 0,1 0 0,0 0 0,0 1 0,0-1 0,0 1 0,0 0 0,0 1 0,0-1 0,0 0 0,0 1 0,0 0 0,7 1 0,-10-1 0,0 0 0,0 0 0,0 1 0,0-1 0,0 0 0,0 1 0,0-1 0,0 1 0,0-1 0,0 1 0,0-1 0,0 1 0,-1 0 0,1-1 0,0 1 0,0 0 0,-1 0 0,1 0 0,0 0 0,-1-1 0,1 1 0,-1 0 0,1 0 0,-1 0 0,0 0 0,1 0 0,-1 0 0,0 0 0,0 0 0,0 0 0,1 0 0,-1 0 0,0 0 0,0 1 0,-1-1 0,1 0 0,0 0 0,0 0 0,0 0 0,-1 0 0,1 0 0,0 0 0,-1 0 0,1 0 0,-2 1 0,0 2 0,0 0 0,-1 0 0,0 0 0,0-1 0,0 1 0,0-1 0,0 1 0,-1-1 0,-4 3 0,2-2 0,-1-1 0,0 0 0,0 0 0,0 0 0,0-1 0,0 0 0,-1-1 0,1 1 0,0-1 0,-1-1 0,1 1 0,-12-2 0,16 1 0,1 0 0,-1 0 0,0-1 0,1 1 0,-1-1 0,0 0 0,1 0 0,-1 0 0,1 0 0,-1 0 0,1 0 0,-1-1 0,1 1 0,0-1 0,0 1 0,-1-1 0,1 0 0,1 0 0,-1 0 0,0 0 0,0-1 0,1 1 0,-1 0 0,1-1 0,0 1 0,0-1 0,0 1 0,0-1 0,0 1 0,0-1 0,1 0 0,-1 1 0,1-1 0,0 0 0,0 0 0,0-3 0,0 3-49,1 0 1,-1 0-1,1 0 0,-1 0 0,1 1 1,0-1-1,0 0 0,0 0 0,0 1 1,1-1-1,-1 1 0,1-1 0,-1 1 1,1 0-1,0 0 0,0 0 0,0-1 1,0 2-1,1-1 0,-1 0 0,0 0 1,1 1-1,-1-1 0,1 1 0,0 0 0,-1 0 1,5-1-1,14-4-6777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4.488"/>
    </inkml:context>
    <inkml:brush xml:id="br0">
      <inkml:brushProperty name="width" value="0.05" units="cm"/>
      <inkml:brushProperty name="height" value="0.05" units="cm"/>
    </inkml:brush>
  </inkml:definitions>
  <inkml:trace contextRef="#ctx0" brushRef="#br0">0 115 24575,'1'-2'0,"0"0"0,0 1 0,0-1 0,0 0 0,0 1 0,0-1 0,0 0 0,0 1 0,0-1 0,1 1 0,-1 0 0,1-1 0,-1 1 0,1 0 0,-1 0 0,1 0 0,3-1 0,32-16 0,-30 16 0,0 0 0,1 1 0,-1-1 0,0 1 0,15 0 0,-20 1 0,1 0 0,-1 0 0,1 1 0,-1-1 0,0 0 0,1 1 0,-1-1 0,0 1 0,1 0 0,-1 0 0,0 0 0,0 0 0,0 0 0,0 0 0,0 1 0,0-1 0,0 1 0,0-1 0,0 1 0,-1 0 0,3 3 0,-4-4 0,1-1 0,-1 1 0,0-1 0,0 1 0,0 0 0,1-1 0,-1 1 0,0 0 0,0-1 0,0 1 0,0 0 0,0-1 0,0 1 0,-1 0 0,1-1 0,0 1 0,0 0 0,0-1 0,-1 1 0,1 0 0,0-1 0,-1 1 0,1-1 0,0 1 0,-1-1 0,1 1 0,-1-1 0,1 1 0,-1-1 0,1 1 0,-1-1 0,1 1 0,-1-1 0,1 0 0,-1 1 0,1-1 0,-1 0 0,0 0 0,1 1 0,-1-1 0,0 0 0,1 0 0,-1 0 0,0 0 0,1 0 0,-1 0 0,-1 0 0,-33 2 0,29-4 12,1 0 0,-1 0 0,0 0 0,1 0 0,-1-1 0,1 0 0,0 0 0,0-1 0,-7-5 0,11 7-63,-1 1 0,0 0-1,1-1 1,-1 0 0,1 1 0,-1-1 0,1 0-1,0 0 1,0 0 0,0 0 0,0 0-1,0 0 1,1 0 0,-1 0 0,0 0 0,1-1-1,0 1 1,-1 0 0,1 0 0,0 0 0,0-1-1,0 1 1,0 0 0,1 0 0,-1 0 0,1-1-1,-1 1 1,2-2 0,7-13-6775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6.156"/>
    </inkml:context>
    <inkml:brush xml:id="br0">
      <inkml:brushProperty name="width" value="0.05" units="cm"/>
      <inkml:brushProperty name="height" value="0.05" units="cm"/>
    </inkml:brush>
  </inkml:definitions>
  <inkml:trace contextRef="#ctx0" brushRef="#br0">78 98 24575,'0'-5'0,"4"-1"0,7 0 0,-4 1 0,-7 2 0,-8 1 0,-8 1 0,-6 0 0,1-4 0,4-5 0,4-7 0,11 0 0,9 3 0,3 9 0,1 4-8191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9.903"/>
    </inkml:context>
    <inkml:brush xml:id="br0">
      <inkml:brushProperty name="width" value="0.05" units="cm"/>
      <inkml:brushProperty name="height" value="0.05" units="cm"/>
    </inkml:brush>
  </inkml:definitions>
  <inkml:trace contextRef="#ctx0" brushRef="#br0">1 106 24575,'0'-5'0,"5"-5"0,5-2 0,7 1 0,0 7 0,-3 0 0,1 1 0,-2-4 0,2-6 0,-2-6 0,-4 2-8191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0.262"/>
    </inkml:context>
    <inkml:brush xml:id="br0">
      <inkml:brushProperty name="width" value="0.05" units="cm"/>
      <inkml:brushProperty name="height" value="0.05" units="cm"/>
    </inkml:brush>
  </inkml:definitions>
  <inkml:trace contextRef="#ctx0" brushRef="#br0">0 1 24575,'0'4'0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0.604"/>
    </inkml:context>
    <inkml:brush xml:id="br0">
      <inkml:brushProperty name="width" value="0.05" units="cm"/>
      <inkml:brushProperty name="height" value="0.05" units="cm"/>
    </inkml:brush>
  </inkml:definitions>
  <inkml:trace contextRef="#ctx0" brushRef="#br0">7 447 24575,'-5'0'0,"4"0"0,1-4 0</inkml:trace>
  <inkml:trace contextRef="#ctx0" brushRef="#br0" timeOffset="1">118 254 24575,'0'-4'0,"0"-7"0,0-6 0,0-1-8191</inkml:trace>
  <inkml:trace contextRef="#ctx0" brushRef="#br0" timeOffset="2">172 5 24575,'-4'0'0,"-2"-4"0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014"/>
    </inkml:context>
    <inkml:brush xml:id="br0">
      <inkml:brushProperty name="width" value="0.05" units="cm"/>
      <inkml:brushProperty name="height" value="0.05" units="cm"/>
    </inkml:brush>
  </inkml:definitions>
  <inkml:trace contextRef="#ctx0" brushRef="#br0">0 268 24575,'0'-5'0,"0"-6"0,0-1-8191</inkml:trace>
  <inkml:trace contextRef="#ctx0" brushRef="#br0" timeOffset="1">55 102 24575,'0'-5'0,"0"-6"0,0-5 0,0-6 0,0-3 0,0 2-8191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385"/>
    </inkml:context>
    <inkml:brush xml:id="br0">
      <inkml:brushProperty name="width" value="0.05" units="cm"/>
      <inkml:brushProperty name="height" value="0.05" units="cm"/>
    </inkml:brush>
  </inkml:definitions>
  <inkml:trace contextRef="#ctx0" brushRef="#br0">1 281 24575,'0'-5'0,"4"-1"0</inkml:trace>
  <inkml:trace contextRef="#ctx0" brushRef="#br0" timeOffset="1">194 5 24575,'0'-4'0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1.083"/>
    </inkml:context>
    <inkml:brush xml:id="br0">
      <inkml:brushProperty name="width" value="0.05" units="cm"/>
      <inkml:brushProperty name="height" value="0.05" units="cm"/>
    </inkml:brush>
  </inkml:definitions>
  <inkml:trace contextRef="#ctx0" brushRef="#br0">0 1 24575,'0'3'0,"0"3"0,0 5 0,3 2 0,1 2 0,0 2 0,-1 0 0,2 1 0,0 0 0,0-1 0,-2-3-8191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728"/>
    </inkml:context>
    <inkml:brush xml:id="br0">
      <inkml:brushProperty name="width" value="0.05" units="cm"/>
      <inkml:brushProperty name="height" value="0.05" units="cm"/>
    </inkml:brush>
  </inkml:definitions>
  <inkml:trace contextRef="#ctx0" brushRef="#br0">22 398 24575,'-4'0'0,"-3"-5"0,1-6 0,2-1-8191</inkml:trace>
  <inkml:trace contextRef="#ctx0" brushRef="#br0" timeOffset="1">22 259 24575,'0'-4'0,"5"-2"0,1-5 0,0-5 0,3 1 0,1-3 0,-2 3-8191</inkml:trace>
  <inkml:trace contextRef="#ctx0" brushRef="#br0" timeOffset="2">133 12 24575,'0'-5'0,"5"-1"0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087"/>
    </inkml:context>
    <inkml:brush xml:id="br0">
      <inkml:brushProperty name="width" value="0.05" units="cm"/>
      <inkml:brushProperty name="height" value="0.05" units="cm"/>
    </inkml:brush>
  </inkml:definitions>
  <inkml:trace contextRef="#ctx0" brushRef="#br0">0 271 24575,'0'-5'0,"0"-6"0,0-6 0,5 1 0,1 2-8191</inkml:trace>
  <inkml:trace contextRef="#ctx0" brushRef="#br0" timeOffset="1">193 50 24575,'0'-4'0,"0"-7"0,0-6 0,0 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429"/>
    </inkml:context>
    <inkml:brush xml:id="br0">
      <inkml:brushProperty name="width" value="0.05" units="cm"/>
      <inkml:brushProperty name="height" value="0.05" units="cm"/>
    </inkml:brush>
  </inkml:definitions>
  <inkml:trace contextRef="#ctx0" brushRef="#br0">0 227 24575,'0'-5'0,"0"-6"0,0-2-8191</inkml:trace>
  <inkml:trace contextRef="#ctx0" brushRef="#br0" timeOffset="1">139 5 24575,'-5'0'0,"-2"-5"0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805"/>
    </inkml:context>
    <inkml:brush xml:id="br0">
      <inkml:brushProperty name="width" value="0.05" units="cm"/>
      <inkml:brushProperty name="height" value="0.05" units="cm"/>
    </inkml:brush>
  </inkml:definitions>
  <inkml:trace contextRef="#ctx0" brushRef="#br0">47 221 24575,'-5'0'0,"-5"0"0,-2-5 0,1-5 0,3-3-8191</inkml:trace>
  <inkml:trace contextRef="#ctx0" brushRef="#br0" timeOffset="1">185 28 24575,'-4'0'0,"-7"0"0,-6 0 0,-1-5 0,4-5 0,4-3-8191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165"/>
    </inkml:context>
    <inkml:brush xml:id="br0">
      <inkml:brushProperty name="width" value="0.05" units="cm"/>
      <inkml:brushProperty name="height" value="0.05" units="cm"/>
    </inkml:brush>
  </inkml:definitions>
  <inkml:trace contextRef="#ctx0" brushRef="#br0">22 470 24575,'-5'0'0,"-1"-5"0,0-6 0,1-2-8191</inkml:trace>
  <inkml:trace contextRef="#ctx0" brushRef="#br0" timeOffset="1">243 220 24575,'-5'0'0,"-1"-4"0,0-7 0,6-1 0,3 1-8191</inkml:trace>
  <inkml:trace contextRef="#ctx0" brushRef="#br0" timeOffset="2">353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491"/>
    </inkml:context>
    <inkml:brush xml:id="br0">
      <inkml:brushProperty name="width" value="0.05" units="cm"/>
      <inkml:brushProperty name="height" value="0.05" units="cm"/>
    </inkml:brush>
  </inkml:definitions>
  <inkml:trace contextRef="#ctx0" brushRef="#br0">12 205 24575,'-5'0'0,"-1"-5"0</inkml:trace>
  <inkml:trace contextRef="#ctx0" brushRef="#br0" timeOffset="1">123 39 24575,'0'-5'0,"0"-6"0,4-1 0,2 2-8191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866"/>
    </inkml:context>
    <inkml:brush xml:id="br0">
      <inkml:brushProperty name="width" value="0.05" units="cm"/>
      <inkml:brushProperty name="height" value="0.05" units="cm"/>
    </inkml:brush>
  </inkml:definitions>
  <inkml:trace contextRef="#ctx0" brushRef="#br0">0 260 24575,'0'-5'0,"5"-1"0</inkml:trace>
  <inkml:trace contextRef="#ctx0" brushRef="#br0" timeOffset="1">220 38 24575,'-4'0'0,"-2"-4"0,0-7 0,6-1 0,2 1-8191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190"/>
    </inkml:context>
    <inkml:brush xml:id="br0">
      <inkml:brushProperty name="width" value="0.05" units="cm"/>
      <inkml:brushProperty name="height" value="0.05" units="cm"/>
    </inkml:brush>
  </inkml:definitions>
  <inkml:trace contextRef="#ctx0" brushRef="#br0">1 116 24575,'0'0'-8191</inkml:trace>
  <inkml:trace contextRef="#ctx0" brushRef="#br0" timeOffset="1">56 5 24575,'4'0'0,"3"-5"0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567"/>
    </inkml:context>
    <inkml:brush xml:id="br0">
      <inkml:brushProperty name="width" value="0.05" units="cm"/>
      <inkml:brushProperty name="height" value="0.05" units="cm"/>
    </inkml:brush>
  </inkml:definitions>
  <inkml:trace contextRef="#ctx0" brushRef="#br0">0 166 24575,'0'-5'0,"0"-6"0,5-1 0,2 2-8191</inkml:trace>
  <inkml:trace contextRef="#ctx0" brushRef="#br0" timeOffset="1">166 0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911"/>
    </inkml:context>
    <inkml:brush xml:id="br0">
      <inkml:brushProperty name="width" value="0.05" units="cm"/>
      <inkml:brushProperty name="height" value="0.05" units="cm"/>
    </inkml:brush>
  </inkml:definitions>
  <inkml:trace contextRef="#ctx0" brushRef="#br0">0 198 24575,'5'0'0</inkml:trace>
  <inkml:trace contextRef="#ctx0" brushRef="#br0" timeOffset="1">139 5 24575,'4'-5'0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1.582"/>
    </inkml:context>
    <inkml:brush xml:id="br0">
      <inkml:brushProperty name="width" value="0.05" units="cm"/>
      <inkml:brushProperty name="height" value="0.05" units="cm"/>
    </inkml:brush>
  </inkml:definitions>
  <inkml:trace contextRef="#ctx0" brushRef="#br0">0 1 24575,'3'0'0,"1"2"0,2 5 0,1 4 0,-1 2 0,-2 2 0,2 2 0,-1 0 0,-1 1 0,-1 0 0,-1-1 0,-1-2-8191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265"/>
    </inkml:context>
    <inkml:brush xml:id="br0">
      <inkml:brushProperty name="width" value="0.05" units="cm"/>
      <inkml:brushProperty name="height" value="0.05" units="cm"/>
    </inkml:brush>
  </inkml:definitions>
  <inkml:trace contextRef="#ctx0" brushRef="#br0">1 110 24575,'5'0'0</inkml:trace>
  <inkml:trace contextRef="#ctx0" brushRef="#br0" timeOffset="1">249 1 24575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613"/>
    </inkml:context>
    <inkml:brush xml:id="br0">
      <inkml:brushProperty name="width" value="0.05" units="cm"/>
      <inkml:brushProperty name="height" value="0.05" units="cm"/>
    </inkml:brush>
  </inkml:definitions>
  <inkml:trace contextRef="#ctx0" brushRef="#br0">0 388 24575,'0'0'-8191</inkml:trace>
  <inkml:trace contextRef="#ctx0" brushRef="#br0" timeOffset="1">303 222 24575,'0'5'0,"-5"1"0,-1-5 0,5-2 0</inkml:trace>
  <inkml:trace contextRef="#ctx0" brushRef="#br0" timeOffset="2">525 0 24575,'0'5'0,"-5"2"0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985"/>
    </inkml:context>
    <inkml:brush xml:id="br0">
      <inkml:brushProperty name="width" value="0.05" units="cm"/>
      <inkml:brushProperty name="height" value="0.05" units="cm"/>
    </inkml:brush>
  </inkml:definitions>
  <inkml:trace contextRef="#ctx0" brushRef="#br0">0 222 24575,'0'5'0,"0"-4"0</inkml:trace>
  <inkml:trace contextRef="#ctx0" brushRef="#br0" timeOffset="1">220 0 24575,'0'5'0,"-4"1"0,2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6.312"/>
    </inkml:context>
    <inkml:brush xml:id="br0">
      <inkml:brushProperty name="width" value="0.05" units="cm"/>
      <inkml:brushProperty name="height" value="0.05" units="cm"/>
    </inkml:brush>
  </inkml:definitions>
  <inkml:trace contextRef="#ctx0" brushRef="#br0">1 5 24575,'0'-5'0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7.242"/>
    </inkml:context>
    <inkml:brush xml:id="br0">
      <inkml:brushProperty name="width" value="0.05" units="cm"/>
      <inkml:brushProperty name="height" value="0.05" units="cm"/>
    </inkml:brush>
  </inkml:definitions>
  <inkml:trace contextRef="#ctx0" brushRef="#br0">26 73 24575,'3'-1'0,"1"-1"0,-1 1 0,0 0 0,0-1 0,-1 1 0,1-1 0,0 0 0,0 0 0,-1 0 0,3-3 0,19-12 0,-19 15 0,0 0 0,0 0 0,0 1 0,1 0 0,-1 0 0,0 1 0,1-1 0,-1 1 0,0 0 0,1 1 0,-1-1 0,0 1 0,1 0 0,-1 0 0,0 1 0,0 0 0,7 3 0,-8-3 0,-1 0 0,1 0 0,-1 0 0,0 0 0,0 1 0,0-1 0,0 1 0,0 0 0,-1 0 0,1 0 0,-1 0 0,0 0 0,0 1 0,0-1 0,0 1 0,-1-1 0,1 1 0,-1 0 0,0-1 0,0 1 0,0 0 0,0 0 0,-1 0 0,0 7 0,0-6 0,-1-1 0,0 1 0,0 0 0,-1-1 0,1 0 0,-1 1 0,0-1 0,0 0 0,0 0 0,-1 0 0,1 0 0,-1 0 0,0-1 0,0 1 0,-1-1 0,1 0 0,-1 0 0,1 0 0,-1 0 0,0 0 0,0-1 0,-9 4 0,3-1 0,0-1 0,0 0 0,-1 0 0,0-1 0,1-1 0,-1 0 0,0 0 0,-19 0 0,27-2 0,1 0 0,0 0 0,0 0 0,-1-1 0,1 1 0,0 0 0,0-1 0,-1 1 0,1-1 0,0 0 0,0 0 0,0 0 0,0 0 0,0 0 0,0 0 0,0-1 0,0 1 0,1-1 0,-1 1 0,1-1 0,-1 0 0,-1-1 0,2 0 0,-1 0 0,1 0 0,0-1 0,0 1 0,1 0 0,-1 0 0,1 0 0,-1-1 0,1 1 0,0 0 0,0-1 0,0 1 0,2-6 0,1-3 0,0 0 0,1 0 0,0 0 0,1 0 0,0 1 0,1-1 0,7-9 0,-9 15 0,0 0 0,0 1 0,1 0 0,-1 0 0,1 1 0,0-1 0,1 1 0,-1 0 0,1 0 0,9-5 0,-12 8 0,0 0 0,0 0 0,-1 1 0,1-1 0,0 0 0,0 1 0,0 0 0,0 0 0,0 0 0,0 0 0,0 0 0,0 0 0,0 1 0,-1-1 0,1 1 0,0 0 0,0 0 0,0 0 0,-1 0 0,1 1 0,-1-1 0,1 1 0,-1 0 0,1-1 0,-1 1 0,0 0 0,2 3 0,2 0 0,-1 0 0,-1 1 0,1 0 0,-1 0 0,0 1 0,0-1 0,-1 1 0,0-1 0,0 1 0,0 0 0,2 14 0,-4-18 0,-1 1 0,1-1 0,-1 0 0,0 1 0,0-1 0,-1 0 0,1 0 0,0 1 0,-1-1 0,0 0 0,0 0 0,0 0 0,0 0 0,-1 0 0,1 0 0,-1 0 0,1 0 0,-1 0 0,0-1 0,0 1 0,-1-1 0,1 1 0,0-1 0,-1 0 0,1 0 0,-1 0 0,0 0 0,0 0 0,-3 1 0,1-1 0,1 0 0,-1 0 0,0-1 0,0 0 0,0 1 0,0-2 0,0 1 0,0-1 0,0 1 0,0-1 0,0-1 0,0 1 0,0-1 0,0 0 0,0 0 0,0 0 0,0-1 0,-8-3 0,10 3 0,0 1 0,1-1 0,-1 1 0,1-1 0,-1 0 0,1 0 0,0 0 0,0-1 0,0 1 0,0 0 0,0-1 0,1 1 0,-1-1 0,1 0 0,-1 1 0,1-1 0,0 0 0,0 0 0,0 0 0,1 0 0,-1 0 0,1 0 0,-1 0 0,1 0 0,0 0 0,0 0 0,0 0 0,1 0 0,-1 0 0,1 0 0,0 0 0,1-5 0,-1 5 0,1 0 0,-1 0 0,1 1 0,-1-1 0,1 0 0,0 0 0,0 1 0,0-1 0,1 1 0,-1 0 0,0-1 0,1 1 0,0 0 0,-1 0 0,1 1 0,0-1 0,0 1 0,0-1 0,0 1 0,0 0 0,0 0 0,0 0 0,1 1 0,-1-1 0,0 1 0,0 0 0,1-1 0,-1 1 0,0 1 0,0-1 0,1 1 0,-1-1 0,0 1 0,6 2 0,-5-2 0,1 0 0,-1 0 0,0 1 0,0-1 0,0 1 0,0 0 0,0 0 0,0 1 0,0-1 0,-1 1 0,1 0 0,-1-1 0,0 2 0,0-1 0,0 0 0,0 1 0,0-1 0,-1 1 0,0 0 0,0 0 0,0 0 0,0 0 0,0 0 0,-1 0 0,2 7 0,-3-8 0,0 0 0,-1-1 0,1 1 0,-1-1 0,1 0 0,-1 1 0,0-1 0,0 1 0,0-1 0,0 0 0,0 0 0,0 1 0,-1-1 0,1 0 0,-1 0 0,1 0 0,-1-1 0,0 1 0,0 0 0,0-1 0,0 1 0,0-1 0,0 1 0,0-1 0,-1 0 0,1 0 0,-4 1 0,1 0 0,-1 0 0,1 0 0,-1-1 0,0 0 0,1 0 0,-1 0 0,0-1 0,0 1 0,1-2 0,-12 0 0,16 1 0,0 0 0,0-1 0,0 1 0,0 0 0,0-1 0,0 1 0,0 0 0,0-1 0,0 1 0,0-1 0,0 1 0,0-1 0,1 0 0,-1 1 0,0-1 0,0 0 0,1 0 0,-1 1 0,0-1 0,1 0 0,-1 0 0,1 0 0,-1 0 0,1 0 0,-1-1 0,1 0 0,0 0 0,0 0 0,0 0 0,0 0 0,0 0 0,0 0 0,1 0 0,-1 0 0,1 0 0,-1 0 0,1 0 0,1-2 0,2-3 0,0 0 0,0 0 0,0 1 0,1-1 0,10-9 0,-10 12 0,-1 1 0,1-1 0,1 1 0,-1 0 0,0 0 0,1 1 0,0 0 0,-1 0 0,1 0 0,11-2 0,-15 4 0,-1 0 0,1-1 0,0 1 0,0 0 0,0 0 0,-1 0 0,1 0 0,0 0 0,0 0 0,-1 1 0,1-1 0,0 1 0,-1-1 0,1 1 0,0-1 0,-1 1 0,1 0 0,-1 0 0,1 0 0,-1 0 0,1 0 0,-1 0 0,0 0 0,0 1 0,1-1 0,-1 0 0,0 1 0,0-1 0,0 1 0,0-1 0,-1 1 0,1-1 0,0 1 0,-1 0 0,1-1 0,-1 1 0,1 0 0,-1-1 0,0 1 0,0 0 0,0 2 0,0 1 0,-1 0 0,0 0 0,0 0 0,0-1 0,-1 1 0,0 0 0,0 0 0,0-1 0,0 1 0,-1-1 0,1 0 0,-1 0 0,0 0 0,-1 0 0,1 0 0,-1-1 0,0 1 0,1-1 0,-1 0 0,-1 0 0,1-1 0,-8 5 0,11-7 0,0 0 0,1 1 0,-1-1 0,0 0 0,0 0 0,1 0 0,-1 0 0,0 0 0,0 0 0,0 0 0,1 0 0,-1 0 0,0 0 0,0 0 0,1 0 0,-1-1 0,0 1 0,0 0 0,1 0 0,-1-1 0,0 1 0,1-1 0,-1 1 0,0-1 0,1 1 0,-1-1 0,1 1 0,-1-1 0,0-1 0,0 1 0,1-1 0,-1 1 0,1-1 0,0 0 0,0 1 0,-1-1 0,1 0 0,0 1 0,1-1 0,-1 0 0,0 1 0,0-1 0,1-2 0,1-3 0,1 0 0,-1 1 0,1-1 0,0 0 0,7-8 0,0 5 0,1-1 0,-19 14 0,-8 5-1365,-1 1-5461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9.612"/>
    </inkml:context>
    <inkml:brush xml:id="br0">
      <inkml:brushProperty name="width" value="0.05" units="cm"/>
      <inkml:brushProperty name="height" value="0.05" units="cm"/>
    </inkml:brush>
  </inkml:definitions>
  <inkml:trace contextRef="#ctx0" brushRef="#br0">170 80 24575,'1'0'0,"0"0"0,0 0 0,0-1 0,0 1 0,0 0 0,0 0 0,0-1 0,0 1 0,0-1 0,0 1 0,-1-1 0,1 1 0,0-1 0,0 0 0,-1 1 0,1-1 0,0 0 0,-1 0 0,1 1 0,-1-1 0,1 0 0,-1 0 0,1-1 0,0 1 0,-1 1 0,0-1 0,1 0 0,-1 1 0,0-1 0,1 0 0,-1 1 0,1-1 0,-1 1 0,1-1 0,-1 1 0,1-1 0,-1 1 0,1-1 0,0 1 0,-1-1 0,1 1 0,0 0 0,-1-1 0,1 1 0,0 0 0,-1 0 0,1 0 0,0-1 0,0 1 0,-1 0 0,1 0 0,0 0 0,0 0 0,-1 0 0,1 0 0,0 0 0,0 1 0,-1-1 0,1 0 0,0 0 0,-1 0 0,1 1 0,0-1 0,-1 0 0,1 1 0,0-1 0,-1 1 0,1-1 0,-1 1 0,1-1 0,0 1 0,0 0 0,3 2 0,0 0 0,-1 0 0,1 0 0,-1 0 0,1 1 0,-1-1 0,0 1 0,0 0 0,-1 0 0,1 0 0,-1 0 0,0 0 0,0 1 0,2 4 0,-4-7 0,0 1 0,0-1 0,0 0 0,0 0 0,0 0 0,0 0 0,0 1 0,-1-1 0,1 0 0,-1 0 0,0 0 0,1 0 0,-1 0 0,0 0 0,0 0 0,0 0 0,0 0 0,-1-1 0,1 1 0,0 0 0,-1-1 0,0 1 0,1-1 0,-1 1 0,0-1 0,1 0 0,-1 0 0,0 1 0,0-1 0,0-1 0,0 1 0,-4 1 0,-1 0 0,0 0 0,0 0 0,0 0 0,0-1 0,-1 0 0,1-1 0,0 0 0,-1 0 0,1 0 0,0-1 0,-1 0 0,1 0 0,0-1 0,-11-4 0,15 5 0,1 0 0,-1 0 0,1 0 0,-1 0 0,1 0 0,-1-1 0,1 0 0,0 1 0,0-1 0,-1 0 0,1 0 0,1 0 0,-1 0 0,0 0 0,0 0 0,1-1 0,-1 1 0,1-1 0,0 1 0,0-1 0,0 1 0,0-1 0,0 0 0,0 0 0,1 1 0,0-1 0,-1 0 0,1 0 0,0 0 0,0 1 0,0-1 0,1 0 0,-1 0 0,1 1 0,-1-1 0,1 0 0,0 1 0,0-1 0,0 0 0,2-2 0,0-1 0,1 0 0,0 0 0,0 1 0,0-1 0,1 1 0,0 0 0,0 0 0,0 1 0,0-1 0,1 1 0,0 0 0,0 1 0,0-1 0,11-3 0,-15 5 0,1 1 0,0 0 0,-1 0 0,1 1 0,0-1 0,0 1 0,-1-1 0,1 1 0,0 0 0,0 0 0,0 0 0,0 0 0,-1 0 0,1 1 0,0 0 0,0-1 0,-1 1 0,1 0 0,0 0 0,-1 0 0,1 1 0,-1-1 0,1 1 0,-1-1 0,0 1 0,0 0 0,1 0 0,-1 0 0,0 0 0,-1 0 0,1 0 0,0 0 0,-1 1 0,1-1 0,-1 1 0,0-1 0,0 1 0,1 2 0,1 5 0,0 0 0,-1 0 0,0 0 0,-1 0 0,0 0 0,-1 0 0,0 0 0,-1 0 0,1 0 0,-2 0 0,0 0 0,-3 13 0,3-18 0,0 0 0,0 0 0,0 0 0,-1 0 0,1-1 0,-1 1 0,0-1 0,0 1 0,-1-1 0,-7 7 0,8-9 0,0 0 0,0 0 0,0 0 0,0 0 0,-1 0 0,1-1 0,0 0 0,-1 0 0,1 0 0,-1 0 0,0 0 0,1-1 0,-1 1 0,1-1 0,-1 0 0,0 0 0,-4-1 0,5 0 0,0 1 0,0-1 0,0 0 0,0 0 0,0-1 0,0 1 0,1 0 0,-1-1 0,0 0 0,1 1 0,-1-1 0,1 0 0,0 0 0,0-1 0,0 1 0,0 0 0,0-1 0,0 1 0,1-1 0,-1 0 0,1 1 0,0-1 0,-1 0 0,1 0 0,1 0 0,-1 0 0,0 0 0,1 0 0,-1 0 0,1 0 0,0-6 0,0 5 0,0 0 0,0 0 0,0 0 0,1 0 0,-1 0 0,1 0 0,0 0 0,0 0 0,0 1 0,1-1 0,0 0 0,-1 1 0,1-1 0,0 1 0,1-1 0,-1 1 0,0 0 0,1 0 0,0 0 0,0 0 0,0 1 0,0-1 0,7-3 0,-10 5 0,1 1 0,0-1 0,0 1 0,0 0 0,0 0 0,0-1 0,0 1 0,-1 0 0,1 0 0,0 0 0,0 0 0,0 0 0,0 0 0,0 0 0,0 0 0,0 0 0,0 1 0,0-1 0,-1 0 0,1 1 0,0-1 0,0 0 0,0 1 0,0-1 0,-1 1 0,1-1 0,0 1 0,-1 0 0,1-1 0,0 1 0,-1 0 0,1-1 0,-1 1 0,1 0 0,-1 0 0,1-1 0,-1 1 0,1 0 0,-1 0 0,0 0 0,0 0 0,1 0 0,-1 0 0,0-1 0,0 1 0,0 0 0,0 1 0,1 3 0,-1 0 0,0 0 0,1 0 0,-2 0 0,1 0 0,0-1 0,-3 10 0,0-7 0,0 0 0,0-1 0,0 1 0,-1-1 0,0 1 0,0-2 0,-7 9 0,8-11 0,1 0 0,-1-1 0,0 1 0,0-1 0,0 1 0,0-1 0,0 0 0,-1 0 0,1 0 0,0-1 0,-1 1 0,0-1 0,1 0 0,-1 0 0,-6 1 0,9-2 0,0 0 0,0 0 0,0 0 0,0 0 0,0 0 0,0 0 0,0 0 0,0 0 0,1-1 0,-1 1 0,0 0 0,0-1 0,0 1 0,0-1 0,0 1 0,1 0 0,-1-1 0,0 0 0,0 1 0,1-1 0,-1 0 0,0 1 0,1-1 0,-1 0 0,0-1 0,0 0 0,0 1 0,1-1 0,-1 0 0,1 0 0,0 0 0,-1 0 0,1 0 0,0 0 0,0 0 0,0 0 0,1-3 0,1-4 0,0 0 0,0 0 0,1 1 0,4-11 0,-4 14 0,0 0 0,0 1 0,0-1 0,0 1 0,1-1 0,0 1 0,0 0 0,0 1 0,0-1 0,8-5 0,-11 9 0,1-1 0,-1 0 0,0 0 0,1 0 0,-1 1 0,0-1 0,1 1 0,-1-1 0,1 1 0,-1-1 0,1 1 0,-1 0 0,1 0 0,-1 0 0,1 0 0,-1 0 0,1 0 0,-1 0 0,1 0 0,-1 1 0,1-1 0,-1 0 0,1 1 0,-1-1 0,1 1 0,-1 0 0,0 0 0,1-1 0,-1 1 0,0 0 0,0 0 0,0 0 0,0 0 0,0 0 0,0 0 0,0 1 0,0-1 0,0 0 0,0 1 0,0-1 0,-1 0 0,2 3 0,0 3 0,0 0 0,0 0 0,-1 0 0,1 1 0,-2-1 0,1 0 0,-1 1 0,0-1 0,-1 1 0,1-1 0,-1 0 0,-1 1 0,0-1 0,0 0 0,-3 8 0,3-11 0,1 0 0,-1-1 0,0 1 0,0 0 0,-1-1 0,1 1 0,-1-1 0,0 0 0,1 0 0,-1 0 0,-1 0 0,-4 3 0,6-5 0,-1 0 0,0 1 0,1-1 0,-1 0 0,0-1 0,0 1 0,0 0 0,0-1 0,1 1 0,-1-1 0,0 0 0,0 0 0,0 0 0,0-1 0,0 1 0,0-1 0,0 1 0,0-1 0,-3-2 0,2 2 0,0-1 0,1-1 0,-1 1 0,1 0 0,-1-1 0,1 0 0,0 0 0,0 0 0,0 0 0,0 0 0,1 0 0,-1-1 0,1 1 0,0-1 0,0 0 0,0 0 0,-1-4 0,1 3 0,0 0 0,1 0 0,0 0 0,0 0 0,0-1 0,0 1 0,1 0 0,0 0 0,0-1 0,0 1 0,1 0 0,0 0 0,1-8 0,-1 12 0,-1 0 0,0 0 0,0-1 0,1 1 0,-1 0 0,1 0 0,-1 0 0,1 0 0,0 0 0,-1 0 0,1 0 0,0 0 0,0 0 0,-1 0 0,1 0 0,0 0 0,0 1 0,0-1 0,0 0 0,0 1 0,0-1 0,0 0 0,1 1 0,-1-1 0,0 1 0,0 0 0,0-1 0,0 1 0,1 0 0,-1 0 0,0 0 0,0 0 0,1 0 0,-1 0 0,0 0 0,0 0 0,0 0 0,2 1 0,0 0 0,-1 0 0,0 1 0,1-1 0,-1 1 0,0-1 0,0 1 0,0 0 0,0 0 0,0-1 0,0 1 0,0 1 0,-1-1 0,1 0 0,-1 0 0,1 1 0,1 4 0,4 17-1365,-3 0-5461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6.655"/>
    </inkml:context>
    <inkml:brush xml:id="br0">
      <inkml:brushProperty name="width" value="0.05" units="cm"/>
      <inkml:brushProperty name="height" value="0.05" units="cm"/>
    </inkml:brush>
  </inkml:definitions>
  <inkml:trace contextRef="#ctx0" brushRef="#br0">0 139 24575,'5'0'0,"6"-5"0,6-1 0,0-5 0,1 0 0,-1-3 0,1 1 0,1-3 0,3 3 0,2-2 0,2-3 0,-4 1-8191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4.558"/>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398 7 24575,'0'0'0,"5"0"0,1-6 0,0 6 0,-7 0 0,-7 6 0,-12 7 0,-6 0 0,-9 4 0,-3 3 0,-5 2 0,2 3 0,2-4 0,-3 1 0,9 1 0,3-5 0,2 1 0,6 1 0,13 2 0,11-3 0,10 1 0,8 0 0,5 3 0,2 2 0,3-5 0,-6 1 0,0 1 0,0 1 0,-5 1 0,0 2 0,-5 1 0,-3 0 0,1-4 0,-2-7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4.865"/>
    </inkml:context>
    <inkml:brush xml:id="br0">
      <inkml:brushProperty name="width" value="0.1" units="cm"/>
      <inkml:brushProperty name="height" value="0.1" units="cm"/>
      <inkml:brushProperty name="color" value="#AE198D"/>
      <inkml:brushProperty name="inkEffects" value="galaxy"/>
      <inkml:brushProperty name="anchorX" value="1141.48853"/>
      <inkml:brushProperty name="anchorY" value="424.15146"/>
      <inkml:brushProperty name="scaleFactor" value="0.5"/>
    </inkml:brush>
  </inkml:definitions>
  <inkml:trace contextRef="#ctx0" brushRef="#br0">12 6 24575,'0'0'0,"-4"-5"0,-3 4 0,7 1 0,7 1 0,12 1 0,11-1 0,16 0 0,19 0 0,16-1 0,13 0 0,15 0 0,7 0 0,2 0 0,0 0 0,-12 0 0,-7 0 0,-19 0 0,-16 0 0,-26 0 0,-22 6 0,-15-7 0,-1 1 0,0 0 0,0 1 0,0-1 0,0 0 0,0 0 0,0 0 0,0 0 0,0 1 0,0-1 0,0 0 0,0 0 0,0 0 0,0 0 0,0 1 0,0-1 0,0 0 0,0 0 0,0 0 0,0 0 0,0 1 0,0-1 0,0 0 0,0 0 0,0 0 0,0 0 0,0 0 0,0 1 0,0-1 0,-1 0 0,1 0 0,0 0 0,0 0 0,0 0 0,0 0 0,0 1 0,0-1 0,-1 0 0,1 0 0,0 0 0,0 0 0,0 0 0,0 0 0,-1 0 0,1 0 0,0 0 0,0 0 0,0 0 0,-1 0 0,-15 6 0,-3-2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5.550"/>
    </inkml:context>
    <inkml:brush xml:id="br0">
      <inkml:brushProperty name="width" value="0.1" units="cm"/>
      <inkml:brushProperty name="height" value="0.1" units="cm"/>
      <inkml:brushProperty name="color" value="#AE198D"/>
      <inkml:brushProperty name="inkEffects" value="galaxy"/>
      <inkml:brushProperty name="anchorX" value="-1031.04309"/>
      <inkml:brushProperty name="anchorY" value="-613.1709"/>
      <inkml:brushProperty name="scaleFactor" value="0.5"/>
    </inkml:brush>
  </inkml:definitions>
  <inkml:trace contextRef="#ctx0" brushRef="#br0">383 573 24575,'0'0'0,"0"-5"0,5-7 0,7-10 0,-1-5 0,0-9 0,2-7 0,4-5 0,-2-5 0,-3-1 0,1-3 0,-2 6 0,-2 0 0,-3 6 0,-8 11 0,-8 9 0,9 25 0,0-1 0,0 0 0,0 0 0,0 0 0,-1 1 0,1-1 0,0 0 0,0 1 0,0-1 0,-1 1 0,1-1 0,0 1 0,-1-1 0,1 1 0,-2 0 0,-30 3 0,-9 11 0,-7 13 0,-10 16 0,-3 14 0,-1 11 0,6 9 0,8 10 0,36-59 0,-11 34 0,15-31 0,-6 35 0,11-37 0,-1 43 0,9 39 0,16 3 0,13 2 0,6 5 0,6 0 0,-1-2 0,-2-2 0,-5-8 0,-8-7 0,-9-7 0,-7-6 0,-7-14 0,-9-9 0,-8-12 0,-7-16 0,15-35 0,1 0 0,-1 0 0,1 0 0,-1-1 0,0 1 0,0-1 0,0 0 0,-4 3 0,-20 9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2.146"/>
    </inkml:context>
    <inkml:brush xml:id="br0">
      <inkml:brushProperty name="width" value="0.05" units="cm"/>
      <inkml:brushProperty name="height" value="0.05" units="cm"/>
    </inkml:brush>
  </inkml:definitions>
  <inkml:trace contextRef="#ctx0" brushRef="#br0">0 1 24575,'0'2'0,"0"5"0,0 3 0,3 4 0,1 4 0,-1 3 0,0 0 0,-1-1 0,0 3 0,-2-1 0,1 0 0,-1-4-8191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5.782"/>
    </inkml:context>
    <inkml:brush xml:id="br0">
      <inkml:brushProperty name="width" value="0.1" units="cm"/>
      <inkml:brushProperty name="height" value="0.1" units="cm"/>
      <inkml:brushProperty name="color" value="#AE198D"/>
      <inkml:brushProperty name="inkEffects" value="galaxy"/>
      <inkml:brushProperty name="anchorX" value="122.39822"/>
      <inkml:brushProperty name="anchorY" value="-1176.14978"/>
      <inkml:brushProperty name="scaleFactor" value="0.5"/>
    </inkml:brush>
  </inkml:definitions>
  <inkml:trace contextRef="#ctx0" brushRef="#br0">17 179 24575,'0'0'0,"-5"0"0,-1-6 0,0-5 0,7 0 0,7 1 0,7-4 0,5 3 0,10 2 0,8-2 0,7 1 0,6-3 0,3 1 0,1 3 0,-3-3 0,-7 2 0,-5 3 0,-5 1 0,-10-3 0,-7 2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162"/>
    </inkml:context>
    <inkml:brush xml:id="br0">
      <inkml:brushProperty name="width" value="0.1" units="cm"/>
      <inkml:brushProperty name="height" value="0.1" units="cm"/>
      <inkml:brushProperty name="color" value="#AE198D"/>
      <inkml:brushProperty name="inkEffects" value="galaxy"/>
      <inkml:brushProperty name="anchorX" value="-1408.2655"/>
      <inkml:brushProperty name="anchorY" value="-2014.05359"/>
      <inkml:brushProperty name="scaleFactor" value="0.5"/>
    </inkml:brush>
  </inkml:definitions>
  <inkml:trace contextRef="#ctx0" brushRef="#br0">113 17 24575,'0'0'0,"0"-4"0,-5-3 0,-6 2 0,0 6 0,-5 6 0,2 8 0,3 5 0,-3 4 0,3 9 0,3 1 0,2 1 0,3-2 0,1-1 0,1-1 0,7-7 0,6-7 0,5-6 0,5-5 0,3-3 0,-3-8 0,1-2 0,0-5 0,1-6 0,-4-3 0,-5-3 0,-5-3 0,-10-1 0,-3 0 0,-7-1 0,-6 1 0,-11 5 0,-3 1 0,-3 5 0,0 5 0,7 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538"/>
    </inkml:context>
    <inkml:brush xml:id="br0">
      <inkml:brushProperty name="width" value="0.1" units="cm"/>
      <inkml:brushProperty name="height" value="0.1" units="cm"/>
      <inkml:brushProperty name="color" value="#AE198D"/>
      <inkml:brushProperty name="inkEffects" value="galaxy"/>
      <inkml:brushProperty name="anchorX" value="-319.45856"/>
      <inkml:brushProperty name="anchorY" value="-999.34406"/>
      <inkml:brushProperty name="scaleFactor" value="0.5"/>
    </inkml:brush>
  </inkml:definitions>
  <inkml:trace contextRef="#ctx0" brushRef="#br0">6 47 24575,'0'0'0,"-4"0"0,3 0 0,1 6 0,6 0 0,6 5 0,12 5 0,4-1 0,3 3 0,2 7 0,-2-2 0,-5 2 0,-2 0 0,-6 2 0,-5-1 0,-11-4 0,-4-11 0,-8-12 0,-1-9 0,2-9 0,1-5 0,2-4 0,3-1 0,6-1 0,2 1 0,7-1 0,4 7 0,5 0 0,3 6 0,2 0 0,2 4 0,-5 3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958"/>
    </inkml:context>
    <inkml:brush xml:id="br0">
      <inkml:brushProperty name="width" value="0.1" units="cm"/>
      <inkml:brushProperty name="height" value="0.1" units="cm"/>
      <inkml:brushProperty name="color" value="#AE198D"/>
      <inkml:brushProperty name="inkEffects" value="galaxy"/>
      <inkml:brushProperty name="anchorX" value="-1686.91003"/>
      <inkml:brushProperty name="anchorY" value="-1968.44458"/>
      <inkml:brushProperty name="scaleFactor" value="0.5"/>
    </inkml:brush>
  </inkml:definitions>
  <inkml:trace contextRef="#ctx0" brushRef="#br0">31 164 24575,'0'0'0,"-5"0"0,-2 6 0,7 0 0,6-1 0,8 6 0,5-2 0,5-1 0,2-2 0,2-8 0,1-1 0,-5-8 0,-1 1 0,-6-5 0,-4-3 0,-5-4 0,-4-3 0,-8-1 0,-7 4 0,-7 0 0,-4 5 0,-4 4 0,-2 5 0,-1 9 0,0 3 0,0 7 0,6 6 0,6 4 0,5 9 0,6 2 0,9 2 0,8-1 0,6-1 0,6 4 0,8-6 0,3-1 0,1-2 0,4-6 0,-1-6 0,-1-11 0,-9-5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7.266"/>
    </inkml:context>
    <inkml:brush xml:id="br0">
      <inkml:brushProperty name="width" value="0.1" units="cm"/>
      <inkml:brushProperty name="height" value="0.1" units="cm"/>
      <inkml:brushProperty name="color" value="#AE198D"/>
      <inkml:brushProperty name="inkEffects" value="galaxy"/>
      <inkml:brushProperty name="anchorX" value="-2968.37964"/>
      <inkml:brushProperty name="anchorY" value="-3197.80005"/>
      <inkml:brushProperty name="scaleFactor" value="0.5"/>
    </inkml:brush>
  </inkml:definitions>
  <inkml:trace contextRef="#ctx0" brushRef="#br0">253 106 24575,'0'0'0,"0"-5"0,0-7 0,0-5 0,-6 1 0,-5-3 0,-6 3 0,-5 4 0,-3 3 0,4 9 0,-1 4 0,-1 6 0,4 6 0,-1 5 0,5 3 0,-2 3 0,5 1 0,2 1 0,4-1 0,2 1 0,2-1 0,2 1 0,6-7 0,0 0 0,5-5 0,6 0 0,4-4 0,8-4 0,3-8 0,-4-3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7.684"/>
    </inkml:context>
    <inkml:brush xml:id="br0">
      <inkml:brushProperty name="width" value="0.1" units="cm"/>
      <inkml:brushProperty name="height" value="0.1" units="cm"/>
      <inkml:brushProperty name="color" value="#AE198D"/>
      <inkml:brushProperty name="inkEffects" value="galaxy"/>
      <inkml:brushProperty name="anchorX" value="-1850.31091"/>
      <inkml:brushProperty name="anchorY" value="-2447.32227"/>
      <inkml:brushProperty name="scaleFactor" value="0.5"/>
    </inkml:brush>
  </inkml:definitions>
  <inkml:trace contextRef="#ctx0" brushRef="#br0">251 135 24575,'0'0'0,"0"-5"0,0-7 0,-6-5 0,0-5 0,-5 3 0,1-2 0,-5 4 0,-3 4 0,-3 5 0,2 8 0,-1 4 0,-2 6 0,4 6 0,-1 5 0,4 4 0,-2 1 0,4 2 0,3 1 0,3 0 0,4-1 0,6-5 0,8-6 0,7-6 0,4-5 0,3-3 0,-3-8 0,1-1 0,-5-7 0,-5-3 0,-5-6 0,-3-2 0,2-2 0,-1-2 0,0 10 0,-3 12 0,5 12 0,0 8 0,4 8 0,-2 4 0,-1 2 0,3-3 0,4-1 0,-3-6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045"/>
    </inkml:context>
    <inkml:brush xml:id="br0">
      <inkml:brushProperty name="width" value="0.1" units="cm"/>
      <inkml:brushProperty name="height" value="0.1" units="cm"/>
      <inkml:brushProperty name="color" value="#AE198D"/>
      <inkml:brushProperty name="inkEffects" value="galaxy"/>
      <inkml:brushProperty name="anchorX" value="-2894.96558"/>
      <inkml:brushProperty name="anchorY" value="-3604.75464"/>
      <inkml:brushProperty name="scaleFactor" value="0.5"/>
    </inkml:brush>
  </inkml:definitions>
  <inkml:trace contextRef="#ctx0" brushRef="#br0">241 86 24575,'0'0'0,"0"-5"0,0-7 0,0-5 0,-6 1 0,-5 2 0,-6 4 0,-5 4 0,-3 2 0,-2 2 0,-1 7 0,-1 1 0,1 6 0,4 5 0,7 3 0,11 5 0,6 1 0,1-25 0,0 2 0,0-1 0,0 0 0,0 0 0,0 0 0,0 0 0,1 0 0,-1 0 0,2 2 0,18 19 0,6-1 0,8-3 0,7 0 0,0-4 0,-2 1 0,-2-3 0,-4 2 0,-2-2 0,-8 1 0,-7 4 0,-12-3 0,-10-3 0,-10 2 0,-12-3 0,-5-3 0,-7-2 0,-1-3 0,1-7 0,3-1 0,8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362"/>
    </inkml:context>
    <inkml:brush xml:id="br0">
      <inkml:brushProperty name="width" value="0.1" units="cm"/>
      <inkml:brushProperty name="height" value="0.1" units="cm"/>
      <inkml:brushProperty name="color" value="#AE198D"/>
      <inkml:brushProperty name="inkEffects" value="galaxy"/>
      <inkml:brushProperty name="anchorX" value="-1748.25513"/>
      <inkml:brushProperty name="anchorY" value="-2876.9082"/>
      <inkml:brushProperty name="scaleFactor" value="0.5"/>
    </inkml:brush>
  </inkml:definitions>
  <inkml:trace contextRef="#ctx0" brushRef="#br0">17 28 24575,'0'0'0,"0"-4"0,-5-3 0,-1-5 0,1 7 0,5 8 0,3 7 0,6 7 0,0 10 0,5 11 0,-1 1 0,3 5 0,-3 5 0,3 2 0,-3 3 0,-3 0 0,3 2 0,-4-5 0,-1-1 0,-3-6 0,4 2 0,-2-5 0,5-4 0,4-8 0,4-4 0,3-7 0,3-1 0,1-4 0,6-10 0,7-3 0,-6-3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560"/>
    </inkml:context>
    <inkml:brush xml:id="br0">
      <inkml:brushProperty name="width" value="0.1" units="cm"/>
      <inkml:brushProperty name="height" value="0.1" units="cm"/>
      <inkml:brushProperty name="color" value="#AE198D"/>
      <inkml:brushProperty name="inkEffects" value="galaxy"/>
      <inkml:brushProperty name="anchorX" value="-3146.08716"/>
      <inkml:brushProperty name="anchorY" value="-4677.94482"/>
      <inkml:brushProperty name="scaleFactor" value="0.5"/>
    </inkml:brush>
  </inkml:definitions>
  <inkml:trace contextRef="#ctx0" brushRef="#br0">6 38 24575,'0'0'0,"-4"0"0,3 0 0,6 0 0,7 0 0,6 0 0,5 0 0,8 0 0,2-5 0,7-1 0,-1 0 0,-1 2 0,-2-5 0,-9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1.648"/>
    </inkml:context>
    <inkml:brush xml:id="br0">
      <inkml:brushProperty name="width" value="0.1" units="cm"/>
      <inkml:brushProperty name="height" value="0.1" units="cm"/>
      <inkml:brushProperty name="color" value="#AE198D"/>
      <inkml:brushProperty name="inkEffects" value="galaxy"/>
      <inkml:brushProperty name="anchorX" value="-4459.07422"/>
      <inkml:brushProperty name="anchorY" value="-5656.0376"/>
      <inkml:brushProperty name="scaleFactor" value="0.5"/>
    </inkml:brush>
  </inkml:definitions>
  <inkml:trace contextRef="#ctx0" brushRef="#br0">217 96 24575,'0'0'0,"0"-5"0,0-7 0,0-5 0,0-4 0,-6 2 0,-5 3 0,-6 10 0,-5 10 0,3 15 0,-2 6 0,-2 11 0,-1 13 0,-1 11 0,4 10 0,5 13 0,5 4 0,10 8 0,9 0 0,9-1 0,10-7 0,-18-65 0,19 33 0,-17-37 0,1-1 0,15 18 0,-14-22 0,1 1 0,21 16 0,-22-20 0,1-1 0,0-1 0,16 7 0,-14-7 0,0-1 0,24 6 0,-25-10 0,0 0 0,0-1 0,17 0 0,-14-1 0,0-2 0,24-3 0,22-5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2.660"/>
    </inkml:context>
    <inkml:brush xml:id="br0">
      <inkml:brushProperty name="width" value="0.05" units="cm"/>
      <inkml:brushProperty name="height" value="0.05" units="cm"/>
    </inkml:brush>
  </inkml:definitions>
  <inkml:trace contextRef="#ctx0" brushRef="#br0">1 0 24575,'3'0'0,"0"3"0,1 4 0,-1 3 0,-1 4 0,-1 1 0,0 2 0,-1 0 0,0 1 0,0-1 0,0-2-8191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1.954"/>
    </inkml:context>
    <inkml:brush xml:id="br0">
      <inkml:brushProperty name="width" value="0.1" units="cm"/>
      <inkml:brushProperty name="height" value="0.1" units="cm"/>
      <inkml:brushProperty name="color" value="#AE198D"/>
      <inkml:brushProperty name="inkEffects" value="galaxy"/>
      <inkml:brushProperty name="anchorX" value="-5820.98877"/>
      <inkml:brushProperty name="anchorY" value="-7651.09326"/>
      <inkml:brushProperty name="scaleFactor" value="0.5"/>
    </inkml:brush>
  </inkml:definitions>
  <inkml:trace contextRef="#ctx0" brushRef="#br0">0 58 24575,'0'0'0,"5"-4"0,1-9 0,0-4 0,4 1 0,-1 8 0,-1 9 0,-2 9 0,-3 8 0,5 11 0,-1 8 0,-2 9 0,0 5 0,-2 3 0,-1 2 0,-2 1 0,1 0 0,-1-5 0,-1-7 0,1-6 0,0-10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349"/>
    </inkml:context>
    <inkml:brush xml:id="br0">
      <inkml:brushProperty name="width" value="0.1" units="cm"/>
      <inkml:brushProperty name="height" value="0.1" units="cm"/>
      <inkml:brushProperty name="color" value="#AE198D"/>
      <inkml:brushProperty name="inkEffects" value="galaxy"/>
      <inkml:brushProperty name="anchorX" value="-6919.55713"/>
      <inkml:brushProperty name="anchorY" value="-9189.34473"/>
      <inkml:brushProperty name="scaleFactor" value="0.5"/>
    </inkml:brush>
  </inkml:definitions>
  <inkml:trace contextRef="#ctx0" brushRef="#br0">105 410 24575,'0'0'0,"-5"-5"0,-7-6 0,-5-6 0,-5-5 0,3-2 0,3-4 0,5 0 0,9 0 0,9-1 0,8-5 0,12 0 0,10 5 0,8 2 0,11 2 0,9 0 0,8 5 0,6 6 0,3 4 0,2 10 0,-5 3 0,-6 13 0,-5 6 0,-55-15 0,0-1 0,18 14 0,-20-13 0,-1 1 0,17 17 0,-21-17 0,0 0 0,-1 0 0,1 1 0,5 11 0,-6-10 0,0 1 0,0 1 0,2 13 0,-5-13 0,0 0 0,0 0 0,-1 17 0,-1-14 0,-1 0 0,-4 22 0,-10 29 0,-14-3 0,-9-1 0,-8-4 0,-11-6 0,-4-7 0,-2-7 0,7-10 0,1-9 0,7-8 0,6-6 0,6-3 0,9-9 0,9-6 0,18 12 0,-1 0 0,1 0 0,-1 0 0,1 0 0,-1 0 0,1-1 0,-1 1 0,1 0 0,0 0 0,-1-1 0,1 1 0,0 0 0,0-2 0,6-21 0,4 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607"/>
    </inkml:context>
    <inkml:brush xml:id="br0">
      <inkml:brushProperty name="width" value="0.1" units="cm"/>
      <inkml:brushProperty name="height" value="0.1" units="cm"/>
      <inkml:brushProperty name="color" value="#AE198D"/>
      <inkml:brushProperty name="inkEffects" value="galaxy"/>
      <inkml:brushProperty name="anchorX" value="-8203.52832"/>
      <inkml:brushProperty name="anchorY" value="-10519.03418"/>
      <inkml:brushProperty name="scaleFactor" value="0.5"/>
    </inkml:brush>
  </inkml:definitions>
  <inkml:trace contextRef="#ctx0" brushRef="#br0">6 12 24575,'0'0'0,"0"-5"0,-5-1 0,5 6 0,0 6 0,6 8 0,1 5 0,6 5 0,3 3 0,0 6 0,-3 2 0,2 0 0,-3 3 0,2 0 0,-2-2 0,-3-8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764"/>
    </inkml:context>
    <inkml:brush xml:id="br0">
      <inkml:brushProperty name="width" value="0.1" units="cm"/>
      <inkml:brushProperty name="height" value="0.1" units="cm"/>
      <inkml:brushProperty name="color" value="#AE198D"/>
      <inkml:brushProperty name="inkEffects" value="galaxy"/>
      <inkml:brushProperty name="anchorX" value="-9347.49707"/>
      <inkml:brushProperty name="anchorY" value="-11857.64844"/>
      <inkml:brushProperty name="scaleFactor" value="0.5"/>
    </inkml:brush>
  </inkml:definitions>
  <inkml:trace contextRef="#ctx0" brushRef="#br0">11 18 24575,'0'0'0,"0"-5"0,-5-1 0,-1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146"/>
    </inkml:context>
    <inkml:brush xml:id="br0">
      <inkml:brushProperty name="width" value="0.1" units="cm"/>
      <inkml:brushProperty name="height" value="0.1" units="cm"/>
      <inkml:brushProperty name="color" value="#AE198D"/>
      <inkml:brushProperty name="inkEffects" value="galaxy"/>
      <inkml:brushProperty name="anchorX" value="-8320.3916"/>
      <inkml:brushProperty name="anchorY" value="-10824.9375"/>
      <inkml:brushProperty name="scaleFactor" value="0.5"/>
    </inkml:brush>
  </inkml:definitions>
  <inkml:trace contextRef="#ctx0" brushRef="#br0">23 59 24575,'0'0'0,"-4"0"0,-8 0 0,6 6 0,7-1 0,7 6 0,8 5 0,11 4 0,4 4 0,3 2 0,-1 2 0,-6 0 0,-1 0 0,-8 1 0,-10-7 0,-8-22 0,0 0 0,0 1 0,0-1 0,0 1 0,0 0 0,0-1 0,0 1 0,0-1 0,0 1 0,0-1 0,0 1 0,0-1 0,0 1 0,0-1 0,-1 1 0,1-1 0,0 1 0,0-1 0,-1 1 0,1-1 0,0 1 0,-1 0 0,-6-1 0,-2-11 0,1-7 0,1-6 0,8-4 0,2-2 0,7-5 0,5 5 0,5 1 0,4 1 0,3 7 0,1 0 0,0 5 0,1 5 0,-1 3 0,-5 5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574"/>
    </inkml:context>
    <inkml:brush xml:id="br0">
      <inkml:brushProperty name="width" value="0.1" units="cm"/>
      <inkml:brushProperty name="height" value="0.1" units="cm"/>
      <inkml:brushProperty name="color" value="#AE198D"/>
      <inkml:brushProperty name="inkEffects" value="galaxy"/>
      <inkml:brushProperty name="anchorX" value="-9745.2041"/>
      <inkml:brushProperty name="anchorY" value="-11782.44922"/>
      <inkml:brushProperty name="scaleFactor" value="0.5"/>
    </inkml:brush>
  </inkml:definitions>
  <inkml:trace contextRef="#ctx0" brushRef="#br0">1 140 24575,'0'0'0,"0"4"0,5 3 0,6-1 0,6-2 0,5-1 0,3 0 0,2-2 0,1-1 0,1 0 0,-1-5 0,1-1 0,-1-6 0,-5-4 0,-6-4 0,-12 1 0,-10-1 0,-9 4 0,-7-2 0,-5 4 0,-2 3 0,-1 5 0,-1 2 0,6 7 0,1 2 0,0 7 0,5 4 0,4 5 0,5 3 0,10 8 0,3 2 0,7 0 0,5-1 0,5-1 0,4-1 0,1-2 0,8-6 0,6-6 0,5-12 0,-6-5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848"/>
    </inkml:context>
    <inkml:brush xml:id="br0">
      <inkml:brushProperty name="width" value="0.1" units="cm"/>
      <inkml:brushProperty name="height" value="0.1" units="cm"/>
      <inkml:brushProperty name="color" value="#AE198D"/>
      <inkml:brushProperty name="inkEffects" value="galaxy"/>
      <inkml:brushProperty name="anchorX" value="-11053.92285"/>
      <inkml:brushProperty name="anchorY" value="-13010.54688"/>
      <inkml:brushProperty name="scaleFactor" value="0.5"/>
    </inkml:brush>
  </inkml:definitions>
  <inkml:trace contextRef="#ctx0" brushRef="#br0">190 11 24575,'0'0'0,"-5"0"0,-1-5 0,-5-1 0,0 6 0,-3 7 0,-4 1 0,2 6 0,-3-1 0,-1 3 0,2 3 0,0 3 0,3 2 0,3 2 0,5 2 0,8-6 0,8 1 0,8-6 0,4 0 0,5-3 0,7-4 0,2-4 0,5-3 0,0-6 0,3-3 0,-8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070"/>
    </inkml:context>
    <inkml:brush xml:id="br0">
      <inkml:brushProperty name="width" value="0.1" units="cm"/>
      <inkml:brushProperty name="height" value="0.1" units="cm"/>
      <inkml:brushProperty name="color" value="#AE198D"/>
      <inkml:brushProperty name="inkEffects" value="galaxy"/>
      <inkml:brushProperty name="anchorX" value="-12180.62891"/>
      <inkml:brushProperty name="anchorY" value="-14289.15625"/>
      <inkml:brushProperty name="scaleFactor" value="0.5"/>
    </inkml:brush>
  </inkml:definitions>
  <inkml:trace contextRef="#ctx0" brushRef="#br0">67 190 24575,'0'0'0,"0"-10"0,-5-9 0,-1-3 0,-5-4 0,1-3 0,1 0 0,-3 0 0,1 10 0,9 13 0,1 11 0,3 10 0,7 7 0,4 10 0,1 8 0,3 1 0,3 5 0,3 3 0,2 2 0,-4-3 0,1-4 0,0-6 0,-4-4 0,1-3 0,-4-7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413"/>
    </inkml:context>
    <inkml:brush xml:id="br0">
      <inkml:brushProperty name="width" value="0.1" units="cm"/>
      <inkml:brushProperty name="height" value="0.1" units="cm"/>
      <inkml:brushProperty name="color" value="#AE198D"/>
      <inkml:brushProperty name="inkEffects" value="galaxy"/>
      <inkml:brushProperty name="anchorX" value="-13369.70605"/>
      <inkml:brushProperty name="anchorY" value="-15636.49512"/>
      <inkml:brushProperty name="scaleFactor" value="0.5"/>
    </inkml:brush>
  </inkml:definitions>
  <inkml:trace contextRef="#ctx0" brushRef="#br0">12 229 24575,'0'0'0,"-5"-5"0,-1-7 0,6 0 0,6 2 0,8-4 0,5 3 0,10-4 0,9 3 0,7-3 0,5 3 0,4 2 0,-3-2 0,0 2 0,-6-3 0,-4 2 0,-10-3 0,-10-4 0,-14 3 0,-6 7 0,-5 11 0,-1 8 0,1 8 0,0 5 0,1 3 0,6 1 0,2 2 0,0-1 0,5 0 0,-1 0 0,5-6 0,-2-6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606"/>
    </inkml:context>
    <inkml:brush xml:id="br0">
      <inkml:brushProperty name="width" value="0.1" units="cm"/>
      <inkml:brushProperty name="height" value="0.1" units="cm"/>
      <inkml:brushProperty name="color" value="#AE198D"/>
      <inkml:brushProperty name="inkEffects" value="galaxy"/>
      <inkml:brushProperty name="anchorX" value="-14915.79199"/>
      <inkml:brushProperty name="anchorY" value="-16692.49023"/>
      <inkml:brushProperty name="scaleFactor" value="0.5"/>
    </inkml:brush>
  </inkml:definitions>
  <inkml:trace contextRef="#ctx0" brushRef="#br0">23 0 24575,'0'0'0,"-5"0"0,-1 6 0,0 5 0,1 6 0,7-2 0,2 5 0,6-4 0,0-4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3.222"/>
    </inkml:context>
    <inkml:brush xml:id="br0">
      <inkml:brushProperty name="width" value="0.05" units="cm"/>
      <inkml:brushProperty name="height" value="0.05" units="cm"/>
    </inkml:brush>
  </inkml:definitions>
  <inkml:trace contextRef="#ctx0" brushRef="#br0">1 1 24575,'3'3'0,"0"3"0,1 5 0,-1 2 0,-1 2 0,-1 5 0,0-2-8191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020"/>
    </inkml:context>
    <inkml:brush xml:id="br0">
      <inkml:brushProperty name="width" value="0.1" units="cm"/>
      <inkml:brushProperty name="height" value="0.1" units="cm"/>
      <inkml:brushProperty name="color" value="#AE198D"/>
      <inkml:brushProperty name="inkEffects" value="galaxy"/>
      <inkml:brushProperty name="anchorX" value="-15935.43652"/>
      <inkml:brushProperty name="anchorY" value="-17805.43555"/>
      <inkml:brushProperty name="scaleFactor" value="0.5"/>
    </inkml:brush>
  </inkml:definitions>
  <inkml:trace contextRef="#ctx0" brushRef="#br0">48 87 24575,'0'0'0,"-5"0"0,-7 0 0,1 6 0,0 5 0,3 6 0,8 5 0,2 3 0,8 2 0,0 6 0,5 2 0,-2-1 0,3 5 0,3-2 0,2-1 0,3-8 0,3-2 0,0-7 0,1-6 0,0-6 0,0-8 0,0-9 0,0-8 0,0-4 0,0-10 0,-6-1 0,0-8 0,-6-4 0,-10 1 0,-9-2 0,-5 2 0,-12 5 0,-4 3 0,-5 3 0,-2 9 0,1 7 0,-1 6 0,2 6 0,5 8 0,6 8 0,7 7 0,5 5 0,9-2 0,2-4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721"/>
    </inkml:context>
    <inkml:brush xml:id="br0">
      <inkml:brushProperty name="width" value="0.1" units="cm"/>
      <inkml:brushProperty name="height" value="0.1" units="cm"/>
      <inkml:brushProperty name="color" value="#AE198D"/>
      <inkml:brushProperty name="inkEffects" value="galaxy"/>
      <inkml:brushProperty name="anchorX" value="-17094.39844"/>
      <inkml:brushProperty name="anchorY" value="-18828.27344"/>
      <inkml:brushProperty name="scaleFactor" value="0.5"/>
    </inkml:brush>
  </inkml:definitions>
  <inkml:trace contextRef="#ctx0" brushRef="#br0">59 132 24575,'0'0'0,"-5"0"0,-7 0 0,-5 0 0,1-5 0,7-1 0,10 1 0,9 0 0,8 2 0,5 1 0,4 6 0,2 1 0,0 6 0,-5 5 0,-1 4 0,-5 4 0,0 3 0,-4 6 0,-4 1 0,-4 0 0,-3-1 0,-7-1 0,-1-2 0,-1-12 0,1-12 0,1-17 0,1-10 0,1-8 0,7-7 0,0-8 0,6 0 0,0-2 0,4 2 0,3 4 0,3 3 0,3 4 0,3 8 0,0 8 0,1 12 0,0 10 0,6 10 0,0 13 0,0 3 0,-2 9 0,-1 0 0,-1 4 0,-7-2 0,-6-3 0,-6-3 0,-5-3 0,-4-8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957"/>
    </inkml:context>
    <inkml:brush xml:id="br0">
      <inkml:brushProperty name="width" value="0.1" units="cm"/>
      <inkml:brushProperty name="height" value="0.1" units="cm"/>
      <inkml:brushProperty name="color" value="#AE198D"/>
      <inkml:brushProperty name="inkEffects" value="galaxy"/>
      <inkml:brushProperty name="anchorX" value="-18749.63477"/>
      <inkml:brushProperty name="anchorY" value="-20090.92969"/>
      <inkml:brushProperty name="scaleFactor" value="0.5"/>
    </inkml:brush>
  </inkml:definitions>
  <inkml:trace contextRef="#ctx0" brushRef="#br0">1 0 24575,'0'0'0,"5"5"0,7 7 0,10 5 0,5 5 0,9 8 0,7 8 0,6 7 0,3 11 0,3 3 0,1 8 0,-5 0 0,-6 4 0,-38-56 0,1 2 0,6 20 0,-11-25 0,0-1 0,-1 1 0,2 20 0,-5-25 0,0 0 0,0 1 0,0-1 0,0 0 0,-1 0 0,-5 13 0,2-12 0,0 0 0,0-1 0,0 0 0,0 0 0,-1 0 0,-10 10 0,8-7 0,-3 1 0,-22 15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048"/>
    </inkml:context>
    <inkml:brush xml:id="br0">
      <inkml:brushProperty name="width" value="0.1" units="cm"/>
      <inkml:brushProperty name="height" value="0.1" units="cm"/>
      <inkml:brushProperty name="color" value="#AE198D"/>
      <inkml:brushProperty name="inkEffects" value="galaxy"/>
      <inkml:brushProperty name="anchorX" value="-20147.29492"/>
      <inkml:brushProperty name="anchorY" value="-21902.30859"/>
      <inkml:brushProperty name="scaleFactor" value="0.5"/>
    </inkml:brush>
  </inkml:definitions>
  <inkml:trace contextRef="#ctx0" brushRef="#br0">0 0 24575,'0'0'0,"5"5"0,7 7 0,5 5 0,5 5 0,3 2 0,1 3 0,3 2 0,-1-1 0,1 1 0,0 0 0,-1 4 0,0 12 0,5 6 0,1 9 0,-1 8 0,5 2 0,-1 3 0,-2 4 0,4 2 0,-2-3 0,-2-5 0,-1-5 0,-3-4 0,-1-9 0,-7-8 0,-1-7 0,-6-5 0,0-9 0,-3-13 0,-13-11 0,1 0 0,-1 0 0,0 0 0,0 0 0,1 1 0,-1-1 0,0 0 0,1 0 0,-1 0 0,0 0 0,1 0 0,-1 0 0,0 0 0,1 0 0,-1 0 0,0 0 0,1 0 0,-1-1 0,0 1 0,0 0 0,1 0 0,-1 0 0,0 0 0,1 0 0,-1-1 0,0 1 0,0 0 0,1 0 0,-1-1 0,12-11 0,-3-14 0,3-10 0,-1-15 0,-2-17 0,3-15 0,-3-12 0,4-9 0,-1-5 0,-3-4 0,2 6 0,-1 4 0,-2 12 0,-3 12 0,-1 14 0,3 19 0,-6 45 0,-1-2 0,1 1 0,0 0 0,0 0 0,-1 0 0,2 0 0,-1 0 0,0 0 0,3-4 0,-5 5 0,1 1 0,1 0 0,-1-1 0,0 1 0,1 0 0,-1-1 0,0 1 0,1 0 0,-1 0 0,0-1 0,1 1 0,-1 0 0,0 0 0,1-1 0,-1 1 0,1 0 0,-1 0 0,0 0 0,1 0 0,-1 0 0,1 0 0,-1 0 0,1 0 0,-1 0 0,0 0 0,1 0 0,-1 0 0,1 0 0,-1 0 0,1 0 0,15 10 0,3 10 0,-3 7 0,3-2 0,-4-5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511"/>
    </inkml:context>
    <inkml:brush xml:id="br0">
      <inkml:brushProperty name="width" value="0.1" units="cm"/>
      <inkml:brushProperty name="height" value="0.1" units="cm"/>
      <inkml:brushProperty name="color" value="#AE198D"/>
      <inkml:brushProperty name="inkEffects" value="galaxy"/>
      <inkml:brushProperty name="anchorX" value="-22217.30273"/>
      <inkml:brushProperty name="anchorY" value="-23057.89063"/>
      <inkml:brushProperty name="scaleFactor" value="0.5"/>
    </inkml:brush>
  </inkml:definitions>
  <inkml:trace contextRef="#ctx0" brushRef="#br0">160 241 24575,'0'0'0,"-4"5"0,-3 7 0,2 5 0,5-1 0,8-2 0,7-4 0,5-3 0,5-3 0,2-8 0,1-1 0,1-7 0,0 1 0,-6-4 0,0-4 0,-6-3 0,-5-2 0,-4-2 0,-4-2 0,-8 0 0,-7 0 0,-13 0 0,-4 5 0,-9 1 0,-6 5 0,-1 5 0,-3 10 0,3 9 0,38-4 0,0 0 0,0-1 0,0 1 0,-10 7 0,-20 17 0,8 10 0,9 1 0,18-31 0,-1-1 0,1 1 0,0-1 0,0 12 0,6 29 0,10-1 0,7 1 0,4-4 0,8 2 0,7-9 0,6-3 0,4-10 0,3-7 0,-10-7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877"/>
    </inkml:context>
    <inkml:brush xml:id="br0">
      <inkml:brushProperty name="width" value="0.1" units="cm"/>
      <inkml:brushProperty name="height" value="0.1" units="cm"/>
      <inkml:brushProperty name="color" value="#AE198D"/>
      <inkml:brushProperty name="inkEffects" value="galaxy"/>
      <inkml:brushProperty name="anchorX" value="-23413.56445"/>
      <inkml:brushProperty name="anchorY" value="-24351.60547"/>
      <inkml:brushProperty name="scaleFactor" value="0.5"/>
    </inkml:brush>
  </inkml:definitions>
  <inkml:trace contextRef="#ctx0" brushRef="#br0">0 115 24575,'0'0'0,"0"4"0,6 8 0,5-1 0,6 5 0,5-2 0,3 2 0,2 3 0,6 3 0,2 2 0,-6 2 0,-2 2 0,-1-1 0,-6 1 0,-5 0 0,-6 1 0,-10-1 0,-2 0 0,-8-6 0,-5 0 0,-6-6 0,-2-4 0,2-10 0,0-10 0,4-7 0,0-12 0,3-9 0,5-9 0,9-6 0,8-3 0,3-2 0,6 4 0,3 1 0,10 5 0,2 11 0,2 5 0,0 9 0,-2 7 0,-5 7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312"/>
    </inkml:context>
    <inkml:brush xml:id="br0">
      <inkml:brushProperty name="width" value="0.1" units="cm"/>
      <inkml:brushProperty name="height" value="0.1" units="cm"/>
      <inkml:brushProperty name="color" value="#AE198D"/>
      <inkml:brushProperty name="inkEffects" value="galaxy"/>
      <inkml:brushProperty name="anchorX" value="-24782.94922"/>
      <inkml:brushProperty name="anchorY" value="-25253.73828"/>
      <inkml:brushProperty name="scaleFactor" value="0.5"/>
    </inkml:brush>
  </inkml:definitions>
  <inkml:trace contextRef="#ctx0" brushRef="#br0">446 113 24575,'0'0'0,"0"-5"0,0-6 0,-6-1 0,1-3 0,-6 1 0,-5-3 0,-4 3 0,-4 4 0,-7 2 0,-2 3 0,-7 3 0,-4 7 0,1 7 0,2 5 0,3 0 0,5 3 0,7 1 0,8 3 0,7 2 0,5 0 0,10 2 0,7 0 0,12 0 0,11 0 0,10-6 0,5 0 0,10-5 0,3-5 0,1 1 0,-6-3 0,-2-3 0,-8 3 0,-11 4 0,-35-13 0,1 0 0,0 0 0,0 1 0,0-1 0,-1 1 0,1-1 0,0 1 0,-1-1 0,1 1 0,0 2 0,-2-4 0,0 0 0,1 1 0,-1-1 0,0 1 0,0 0 0,1-1 0,-1 1 0,0 0 0,0-1 0,0 1 0,0 0 0,0-1 0,0 1 0,0 0 0,0-1 0,0 1 0,0-1 0,-1 1 0,1 0 0,0-1 0,0 1 0,-1 0 0,1-1 0,0 1 0,-1 0 0,-20 18 0,-14-4 0,-12 3 0,-12 1 0,-4-3 0,-2-3 0,2-4 0,1-4 0,8-8 0,12-7 0,39 9 0,0-1 0,-1 1 0,1-1 0,0 0 0,-1 0 0,-4-5 0,-9-10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567"/>
    </inkml:context>
    <inkml:brush xml:id="br0">
      <inkml:brushProperty name="width" value="0.1" units="cm"/>
      <inkml:brushProperty name="height" value="0.1" units="cm"/>
      <inkml:brushProperty name="color" value="#AE198D"/>
      <inkml:brushProperty name="inkEffects" value="galaxy"/>
      <inkml:brushProperty name="anchorX" value="-23326.66797"/>
      <inkml:brushProperty name="anchorY" value="-24632.66602"/>
      <inkml:brushProperty name="scaleFactor" value="0.5"/>
    </inkml:brush>
  </inkml:definitions>
  <inkml:trace contextRef="#ctx0" brushRef="#br0">0 0 24575,'0'0'0,"5"0"0,2 6 0,4 0 0,-1 5 0,4 5 0,-1 4 0,-2 4 0,1 2 0,4 1 0,-2 7 0,3 0 0,-3 0 0,-4-1 0,-2-1 0,-4-2 0,-2-1 0,-1-6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728"/>
    </inkml:context>
    <inkml:brush xml:id="br0">
      <inkml:brushProperty name="width" value="0.1" units="cm"/>
      <inkml:brushProperty name="height" value="0.1" units="cm"/>
      <inkml:brushProperty name="color" value="#AE198D"/>
      <inkml:brushProperty name="inkEffects" value="galaxy"/>
      <inkml:brushProperty name="anchorX" value="-24511.25391"/>
      <inkml:brushProperty name="anchorY" value="-26033.23242"/>
      <inkml:brushProperty name="scaleFactor" value="0.5"/>
    </inkml:brush>
  </inkml:definitions>
  <inkml:trace contextRef="#ctx0" brushRef="#br0">47 17 24575,'0'0'0,"0"-4"0,-5-3 0,-7 2 0,1 5 0,0 8 0,3 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8.162"/>
    </inkml:context>
    <inkml:brush xml:id="br0">
      <inkml:brushProperty name="width" value="0.1" units="cm"/>
      <inkml:brushProperty name="height" value="0.1" units="cm"/>
      <inkml:brushProperty name="color" value="#AE198D"/>
      <inkml:brushProperty name="inkEffects" value="galaxy"/>
      <inkml:brushProperty name="anchorX" value="-23448.24023"/>
      <inkml:brushProperty name="anchorY" value="-25018.24805"/>
      <inkml:brushProperty name="scaleFactor" value="0.5"/>
    </inkml:brush>
  </inkml:definitions>
  <inkml:trace contextRef="#ctx0" brushRef="#br0">84 0 24575,'0'0'0,"-5"0"0,-1 6 0,-5 5 0,1 6 0,1 4 0,2 4 0,-3 2 0,2 6 0,1 7 0,2 0 0,2 5 0,1 2 0,1-2 0,1-4 0,6-3 0,0-4 0,5-3 0,5-8 0,10-6 0,4-7 0,2-5 0,0-3 0,-1-7 0,0-8 0,-1-5 0,-7-5 0,-6-8 0,-6-8 0,-4-7 0,-5 1 0,-7-2 0,-7-4 0,-6 0 0,-5 3 0,-3 5 0,-2 10 0,-6 5 0,-1 8 0,1 13 0,6 11 0,8 10 0,19-13 0,0 0 0,0 0 0,0 1 0,1-1 0,-1 1 0,0-1 0,1 1 0,-1 0 0,1-1 0,-1 1 0,1 3 0,-2 20 0,4-2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1.114"/>
    </inkml:context>
    <inkml:brush xml:id="br0">
      <inkml:brushProperty name="width" value="0.05" units="cm"/>
      <inkml:brushProperty name="height" value="0.05" units="cm"/>
    </inkml:brush>
  </inkml:definitions>
  <inkml:trace contextRef="#ctx0" brushRef="#br0">29 1 24575,'-14'3'0,"11"15"0,3-18 0,-2 177 0,-3 21 0,1 507-1365,11-533-5461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49.733"/>
    </inkml:context>
    <inkml:brush xml:id="br0">
      <inkml:brushProperty name="width" value="0.05" units="cm"/>
      <inkml:brushProperty name="height" value="0.05" units="cm"/>
    </inkml:brush>
  </inkml:definitions>
  <inkml:trace contextRef="#ctx0" brushRef="#br0">190 52 24575,'0'-1'0,"0"-1"0,1 0 0,-1 0 0,1 1 0,0-1 0,0 1 0,0-1 0,-1 0 0,1 1 0,1 0 0,1-3 0,6-14 0,-9 18 0,0-1 0,-1 0 0,1 0 0,-1 1 0,1-1 0,-1 0 0,1 1 0,-1-1 0,1 1 0,-1-1 0,1 1 0,-1-1 0,0 1 0,0-1 0,1 1 0,-1-1 0,0 1 0,1 0 0,-1 0 0,0-1 0,0 1 0,0 0 0,1 0 0,-1 0 0,0 0 0,0 0 0,0 0 0,-1 0 0,-4-1 0,0 0 0,-1 1 0,1 0 0,0 0 0,0 1 0,-1 0 0,1 0 0,0 0 0,0 1 0,0 0 0,0 0 0,0 0 0,1 1 0,-1 0 0,1 0 0,-10 7 0,8-4 0,0 0 0,1 0 0,-1 1 0,1 0 0,0 0 0,1 0 0,0 1 0,0 0 0,1 0 0,-1 0 0,-2 10 0,5-14 0,1 1 0,-1 0 0,1 0 0,0-1 0,0 1 0,1 0 0,-1 0 0,1 0 0,0 0 0,0 0 0,1 0 0,0 0 0,0 0 0,0 0 0,0 0 0,1 0 0,1 4 0,0-4 0,1 0 0,-1 0 0,1 0 0,0 0 0,0-1 0,0 1 0,0-1 0,1 0 0,0 0 0,0-1 0,0 0 0,8 5 0,-3-3 0,1-1 0,0 0 0,0 0 0,0-1 0,1 0 0,-1-1 0,1-1 0,-1 1 0,1-2 0,0 0 0,-1 0 0,1-1 0,0 0 0,11-4 0,-10 1 0,0 0 0,0-1 0,0 0 0,-1-1 0,0-1 0,0 0 0,-1-1 0,11-8 0,-19 14 0,0-1 0,-1 1 0,1-1 0,-1 1 0,1-1 0,-1 0 0,0 0 0,0 0 0,0 0 0,-1 0 0,1 0 0,-1 0 0,0-1 0,0 1 0,0-1 0,0 1 0,0-1 0,-1 1 0,0-1 0,0 1 0,0-1 0,0 1 0,0-1 0,0 1 0,-1-1 0,0 1 0,0-1 0,0 1 0,0 0 0,0-1 0,-1 1 0,0 0 0,1 0 0,-1 0 0,-3-4 0,1 2 9,0 0-1,0 0 1,-1 0-1,0 0 1,0 1 0,0 0-1,0 0 1,-1 0-1,1 1 1,-1 0-1,0 0 1,0 0-1,-10-3 1,2 3-257,0 0 1,0 1-1,0 1 1,0 0-1,-18 1 1,17 1-6579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8.662"/>
    </inkml:context>
    <inkml:brush xml:id="br0">
      <inkml:brushProperty name="width" value="0.1" units="cm"/>
      <inkml:brushProperty name="height" value="0.1" units="cm"/>
      <inkml:brushProperty name="color" value="#AE198D"/>
      <inkml:brushProperty name="inkEffects" value="galaxy"/>
      <inkml:brushProperty name="anchorX" value="-22388.25195"/>
      <inkml:brushProperty name="anchorY" value="-24098.67773"/>
      <inkml:brushProperty name="scaleFactor" value="0.5"/>
    </inkml:brush>
  </inkml:definitions>
  <inkml:trace contextRef="#ctx0" brushRef="#br0">37 106 24575,'0'0'0,"-5"-5"0,-2-7 0,-4 1 0,1-5 0,6 2 0,9 3 0,2 8 0,6 4 0,5 7 0,4 13 0,3 5 0,2 9 0,1 7 0,0 1 0,1 4 0,-6 2 0,-1-3 0,-5-3 0,-5-6 0,-4-3 0,-4-3 0,-8-8 0,-2-12 0,-6-12 0,1-11 0,1-7 0,3-12 0,2-8 0,7-7 0,8-6 0,1-3 0,5-1 0,3-1 0,4 6 0,2 5 0,2 12 0,1 11 0,-26 22 0,1 0 0,0-1 0,-1 1 0,1 0 0,-1 1 0,1-1 0,0 0 0,4 0 0,-4 1 0,0 0 0,-1 0 0,1 0 0,0 1 0,0-1 0,-1 1 0,1-1 0,3 3 0,23 11 0,-1 8 0,-5 10 0,-1 9 0,0 6 0,-5 5 0,2 2 0,-5-3 0,2 0 0,-4 0 0,3-4 0,3-6 0,-3-4 0,3-4 0,2-8 0,-4-3 0,3-6 0,-5-5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9.171"/>
    </inkml:context>
    <inkml:brush xml:id="br0">
      <inkml:brushProperty name="width" value="0.1" units="cm"/>
      <inkml:brushProperty name="height" value="0.1" units="cm"/>
      <inkml:brushProperty name="color" value="#AE198D"/>
      <inkml:brushProperty name="inkEffects" value="galaxy"/>
      <inkml:brushProperty name="anchorX" value="-24154.43359"/>
      <inkml:brushProperty name="anchorY" value="-25660.55859"/>
      <inkml:brushProperty name="scaleFactor" value="0.5"/>
    </inkml:brush>
  </inkml:definitions>
  <inkml:trace contextRef="#ctx0" brushRef="#br0">233 678 24575,'0'0'0,"-14"5"0,-17 1 0,-8 5 0,-9-1 0,0-1 0,14-2 0,16-2 0,26-8 0,30-2 0,32-5 0,33-6 0,36-10 0,37-4 0,35-2-1658,38-6 2132,38 0-711,36-4-2156,27 2 3077,21-3-4493,17 2 4800,8 3-1487,3 3 496,-12 3 0,-14 2 0,-19 2 0,-28 6 0,-32 1 0,-33-1-1655,-37 5 2128,-39 5-381,-35-2-186,-35 3 1956,-31 3-2381,-25-2 4349,-24-4-4850,-34 14 1176,0 0 0,0-1 0,0 1 0,0-1 0,0 1 0,-1-1 0,1 0 0,0 1 0,0-1 0,-1 0 0,1 0 0,0 1 0,-1-1 0,1 0 0,-1 0 0,1 0 0,0-1 0,-1 1-186,0 0 0,0 1 0,1-1 0,-1 0 1,0 0-1,-1 1 0,1-1 0,0 0 0,0 0 0,0 1 0,0-1 1,-1 0-1,1 1 0,0-1 0,0 0 0,-1 1 0,1-1 1,-1 1-1,1-1 0,0 0 0,-2 0 0,-14-12 1520,-4 2-1822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1.642"/>
    </inkml:context>
    <inkml:brush xml:id="br0">
      <inkml:brushProperty name="width" value="0.05" units="cm"/>
      <inkml:brushProperty name="height" value="0.05" units="cm"/>
    </inkml:brush>
  </inkml:definitions>
  <inkml:trace contextRef="#ctx0" brushRef="#br0">0 140 24575,'2'-3'0,"0"0"0,0 0 0,0 1 0,0-1 0,1 1 0,-1-1 0,1 1 0,0 0 0,-1 0 0,1 1 0,4-3 0,5-5 0,-9 6 0,1 0 0,0 1 0,0-1 0,-1 0 0,1 1 0,1 0 0,-1 0 0,0 0 0,0 1 0,1 0 0,-1-1 0,1 1 0,-1 1 0,8-1 0,-10 1 0,1 0 0,-1 0 0,0 1 0,1 0 0,-1-1 0,0 1 0,1 0 0,-1 0 0,0 0 0,0 0 0,0 1 0,0-1 0,0 1 0,0-1 0,0 1 0,-1-1 0,1 1 0,0 0 0,-1 0 0,0 0 0,1 0 0,-1 0 0,0 0 0,0 0 0,0 1 0,0-1 0,0 0 0,-1 1 0,1 2 0,2 4 0,-2 1 0,1 0 0,0 15 0,-2-22 0,0 1 0,0-1 0,0 0 0,0 0 0,-1 1 0,1-1 0,-1 0 0,0 0 0,0 1 0,0-1 0,-1 0 0,1 0 0,-4 5 0,5-8 0,0 1 0,0-1 0,-1 0 0,1 0 0,0 0 0,0 0 0,0 0 0,0 1 0,-1-1 0,1 0 0,0 0 0,0 0 0,0 0 0,-1 0 0,1 0 0,0 0 0,0 0 0,0 0 0,-1 0 0,1 0 0,0 0 0,0 0 0,0 0 0,-1 0 0,1 0 0,0 0 0,0 0 0,0 0 0,-1 0 0,1 0 0,0 0 0,0 0 0,0 0 0,0-1 0,-1 1 0,1 0 0,0 0 0,0 0 0,0 0 0,-1-1 0,-5-9 0,-2-13 0,7 14 0,0-1 0,1 1 0,0-1 0,0 1 0,1-1 0,0 1 0,1-1 0,0 1 0,5-13 0,-6 17 0,1 1 0,-1-1 0,1 1 0,0 0 0,1-1 0,-1 1 0,1 0 0,0 1 0,0-1 0,0 0 0,0 1 0,1 0 0,0 0 0,-1 0 0,1 0 0,0 0 0,0 1 0,1 0 0,-1-1 0,7-1 0,-9 4 0,0-1 0,0 1 0,-1 0 0,1 0 0,0 0 0,0 0 0,0 0 0,-1 0 0,1 0 0,0 1 0,0-1 0,-1 0 0,1 1 0,0 0 0,0-1 0,-1 1 0,1 0 0,-1 0 0,1 0 0,-1 0 0,3 2 0,-1 0 0,0 1 0,0-1 0,0 1 0,-1 0 0,1 0 0,-1 0 0,0 0 0,2 6 0,1 4 0,0 1 0,-2-1 0,0 1 0,2 18 0,-5-44 0,0 1 0,1 0 0,0-1 0,0 1 0,1 0 0,1 0 0,4-14 0,-5 20 0,-1 0 0,1 0 0,0 1 0,0-1 0,1 1 0,-1-1 0,1 1 0,-1 0 0,1 0 0,5-5 0,-6 7 0,0 0 0,0-1 0,1 1 0,-1 0 0,0 0 0,1 1 0,-1-1 0,0 0 0,1 1 0,-1-1 0,1 1 0,-1 0 0,1 0 0,-1 0 0,1 0 0,-1 0 0,0 1 0,1-1 0,3 2 0,-3-1-1,-1-1 0,1 1 1,-1 0-1,0 0 0,1 1 0,-1-1 0,0 0 0,0 1 0,0 0 0,0-1 0,0 1 1,0 0-1,-1 0 0,1 0 0,0 0 0,-1 0 0,0 0 0,1 1 0,0 3 0,2 3 23,-2 0-1,1 0 0,-2 1 1,2 10-1,-2-13-263,0 1-1,0-1 1,1 0 0,-1 0-1,7 13 1,-1-8-6584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2.232"/>
    </inkml:context>
    <inkml:brush xml:id="br0">
      <inkml:brushProperty name="width" value="0.05" units="cm"/>
      <inkml:brushProperty name="height" value="0.05" units="cm"/>
    </inkml:brush>
  </inkml:definitions>
  <inkml:trace contextRef="#ctx0" brushRef="#br0">1 1 24575,'0'3'0,"0"3"0,3 2 0,0 1 0,4 3 0,0 2 0,1-2 0,0 1 0,-1 0 0,0 1 0,0 2 0,-2 0 0,-1-2-8191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2.593"/>
    </inkml:context>
    <inkml:brush xml:id="br0">
      <inkml:brushProperty name="width" value="0.05" units="cm"/>
      <inkml:brushProperty name="height" value="0.05" units="cm"/>
    </inkml:brush>
  </inkml:definitions>
  <inkml:trace contextRef="#ctx0" brushRef="#br0">10 1 24575,'-3'0'0,"-4"0"0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2.936"/>
    </inkml:context>
    <inkml:brush xml:id="br0">
      <inkml:brushProperty name="width" value="0.05" units="cm"/>
      <inkml:brushProperty name="height" value="0.05" units="cm"/>
    </inkml:brush>
  </inkml:definitions>
  <inkml:trace contextRef="#ctx0" brushRef="#br0">1 32 24575,'1'2'0,"0"0"0,0 1 0,0-1 0,1 0 0,-1 0 0,1 0 0,-1 0 0,1 0 0,0-1 0,0 1 0,2 1 0,7 7 0,-7-3 0,1-1 0,-1 0 0,0 1 0,0 0 0,-1 0 0,0 0 0,0 0 0,-1 0 0,0 1 0,0-1 0,1 10 0,-4-28 0,1 0 0,1-1 0,0 1 0,0 0 0,6-20 0,-7 27 0,1 0 0,0 0 0,1 0 0,-1 0 0,0 1 0,1-1 0,0 0 0,0 1 0,0-1 0,0 1 0,1 0 0,-1 0 0,1 0 0,0 0 0,0 0 0,0 0 0,0 1 0,1 0 0,-1-1 0,0 1 0,8-2 0,-9 3 5,1 1-1,0 0 1,0 0 0,-1 1-1,1-1 1,0 0-1,-1 1 1,1 0 0,0 0-1,-1-1 1,1 2 0,-1-1-1,1 0 1,-1 0-1,0 1 1,1-1 0,-1 1-1,0 0 1,0 0-1,0 0 1,0 0 0,0 0-1,-1 0 1,1 0-1,1 4 1,3 3-253,-1 0 1,0 0-1,0 0 1,-1 1-1,4 14 1,-3-5-6579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4.760"/>
    </inkml:context>
    <inkml:brush xml:id="br0">
      <inkml:brushProperty name="width" value="0.05" units="cm"/>
      <inkml:brushProperty name="height" value="0.05" units="cm"/>
    </inkml:brush>
  </inkml:definitions>
  <inkml:trace contextRef="#ctx0" brushRef="#br0">121 73 24575,'0'0'0,"0"0"0,0 1 0,1-1 0,-1 0 0,0 0 0,0 0 0,0 0 0,0 0 0,0 0 0,1 0 0,-1 0 0,0 0 0,0 0 0,0 1 0,0-1 0,1 0 0,-1 0 0,0 0 0,0 0 0,0 0 0,0 0 0,1 0 0,-1 0 0,0 0 0,0 0 0,0 0 0,0-1 0,1 1 0,-1 0 0,0 0 0,0 0 0,0 0 0,0 0 0,0 0 0,1 0 0,-1 0 0,0 0 0,0 0 0,0-1 0,0 1 0,0 0 0,0 0 0,1 0 0,-1 0 0,0 0 0,0-1 0,0 1 0,0 0 0,0 0 0,0 0 0,0 0 0,0-1 0,0 1 0,0 0 0,0 0 0,0 0 0,0 0 0,0-1 0,0 1 0,0 0 0,0 0 0,0 0 0,1 0 0,-1 1 0,1 0 0,-1 0 0,1 0 0,-1 0 0,1 0 0,-1 0 0,0 0 0,1 0 0,-1 0 0,0 0 0,0 0 0,0 0 0,0 0 0,0 2 0,-1 1 0,0 0 0,-1 1 0,0-1 0,0 0 0,0 0 0,0-1 0,-1 1 0,-5 6 0,7-8 0,0 0 0,-1-1 0,1 1 0,-1-1 0,1 1 0,-1-1 0,0 1 0,0-1 0,1 0 0,-1 0 0,0 0 0,0 0 0,0 0 0,0 0 0,0-1 0,-1 1 0,1 0 0,0-1 0,-3 1 0,3-2 0,1 0 0,-1 0 0,1 0 0,0 0 0,-1 0 0,1 0 0,0 0 0,0-1 0,0 1 0,0 0 0,0-1 0,0 1 0,0-1 0,1 1 0,-1-1 0,0 1 0,1-1 0,-1 1 0,1-1 0,0 1 0,-1-1 0,1 0 0,0 1 0,0-1 0,0 0 0,0 1 0,0-3 0,0-4 0,0-1 0,1 1 0,0 0 0,1-9 0,0 12 0,-1 1 0,1-1 0,0 1 0,0 0 0,0 0 0,0 0 0,4-5 0,-6 9 0,1-1 0,-1 1 0,0-1 0,1 1 0,-1 0 0,1-1 0,-1 1 0,0 0 0,1-1 0,-1 1 0,1 0 0,-1 0 0,1-1 0,-1 1 0,1 0 0,-1 0 0,1 0 0,-1 0 0,1-1 0,0 1 0,-1 0 0,1 0 0,-1 0 0,1 0 0,0 1 0,0-1 0,0 1 0,0 0 0,0 0 0,0 0 0,0-1 0,0 1 0,0 0 0,-1 0 0,1 0 0,0 1 0,-1-1 0,1 0 0,-1 0 0,1 0 0,-1 0 0,0 0 0,1 2 0,0 0 0,-1 0 0,0 0 0,1 0 0,-1 0 0,0 0 0,0 0 0,-1 1 0,1-1 0,-1 0 0,1 0 0,-1 0 0,0-1 0,0 1 0,0 0 0,-1 0 0,1 0 0,-1-1 0,1 1 0,-1-1 0,-2 3 0,2-3 0,1 0 0,-1 0 0,0 0 0,1-1 0,-1 1 0,0 0 0,0-1 0,0 0 0,0 1 0,-1-1 0,1 0 0,0 0 0,0 0 0,-1-1 0,1 1 0,-1 0 0,1-1 0,0 0 0,-1 1 0,1-1 0,-1 0 0,1 0 0,-1-1 0,1 1 0,-5-1 0,6 0 0,0 1 0,0 0 0,0-1 0,0 1 0,-1-1 0,1 0 0,0 1 0,0-1 0,0 0 0,0 0 0,1 0 0,-1 1 0,0-1 0,0 0 0,0 0 0,1 0 0,-1 0 0,0-1 0,1 1 0,-1 0 0,1 0 0,-1-2 0,1 0 0,-1 0 0,1 0 0,0 0 0,0 0 0,0 0 0,0 1 0,1-1 0,-1 0 0,2-5 0,0 3 0,0-1 0,0 0 0,1 1 0,0-1 0,0 1 0,0-1 0,1 1 0,6-7 0,-9 11-3,-1 0 0,1 0 0,0 1-1,-1-1 1,1 0 0,0 1 0,-1-1 0,1 1-1,0-1 1,0 1 0,0-1 0,0 1-1,0 0 1,-1-1 0,1 1 0,0 0 0,0 0-1,0 0 1,0 0 0,0 0 0,0-1-1,0 2 1,0-1 0,1 0 0,-1 1 13,0-1 1,0 1-1,-1 0 1,1-1 0,0 1-1,-1 0 1,1 0-1,-1 0 1,1-1-1,-1 1 1,1 0-1,-1 0 1,0 0-1,1 0 1,-1 0-1,0 0 1,0 0-1,1 2 1,-1 3-259,1 1 1,-1 0-1,0-1 1,-1 1-1,-1 9 1,-2 0-6579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7.241"/>
    </inkml:context>
    <inkml:brush xml:id="br0">
      <inkml:brushProperty name="width" value="0.05" units="cm"/>
      <inkml:brushProperty name="height" value="0.05" units="cm"/>
    </inkml:brush>
  </inkml:definitions>
  <inkml:trace contextRef="#ctx0" brushRef="#br0">0 21 24575,'0'-3'0,"0"-4"0,3 0 0,1 3 0,0 6 0,-1 5 0,-1 4 0,-1 4 0,0 1 0,-1 2 0,0 0 0,0-1 0,0 1 0,-1 0 0,1-4-8191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7.915"/>
    </inkml:context>
    <inkml:brush xml:id="br0">
      <inkml:brushProperty name="width" value="0.05" units="cm"/>
      <inkml:brushProperty name="height" value="0.05" units="cm"/>
    </inkml:brush>
  </inkml:definitions>
  <inkml:trace contextRef="#ctx0" brushRef="#br0">0 1 24575,'0'3'0,"0"4"0,0 3 0,0 4 0,0 1 0,0 2 0,0 0 0,0 1 0,0-1 0,0 1 0,0-1 0,0 0 0,0 1 0,0-4-8191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8.555"/>
    </inkml:context>
    <inkml:brush xml:id="br0">
      <inkml:brushProperty name="width" value="0.05" units="cm"/>
      <inkml:brushProperty name="height" value="0.05" units="cm"/>
    </inkml:brush>
  </inkml:definitions>
  <inkml:trace contextRef="#ctx0" brushRef="#br0">1 0 24575,'0'3'0,"0"4"0,0 3 0,0 4 0,3 1 0,1 2 0,-1 0 0,0 1 0,-1-1 0,0 1 0,-2-1 0,0 1 0,0-1 0,0-3-8191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9.132"/>
    </inkml:context>
    <inkml:brush xml:id="br0">
      <inkml:brushProperty name="width" value="0.05" units="cm"/>
      <inkml:brushProperty name="height" value="0.05" units="cm"/>
    </inkml:brush>
  </inkml:definitions>
  <inkml:trace contextRef="#ctx0" brushRef="#br0">0 1 24575,'0'2'0,"0"5"0,0 3 0,0 4 0,0 1 0,0 5 0,0 1 0,0 0 0,0 0 0,0-2 0,0 0 0,0-4-8191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2.667"/>
    </inkml:context>
    <inkml:brush xml:id="br0">
      <inkml:brushProperty name="width" value="0.05" units="cm"/>
      <inkml:brushProperty name="height" value="0.05" units="cm"/>
    </inkml:brush>
  </inkml:definitions>
  <inkml:trace contextRef="#ctx0" brushRef="#br0">1 1 24575,'11'6'0,"19"7"0,98-15 0,29-8-8191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9.663"/>
    </inkml:context>
    <inkml:brush xml:id="br0">
      <inkml:brushProperty name="width" value="0.05" units="cm"/>
      <inkml:brushProperty name="height" value="0.05" units="cm"/>
    </inkml:brush>
  </inkml:definitions>
  <inkml:trace contextRef="#ctx0" brushRef="#br0">1 1 24575,'3'0'0,"0"2"0,1 5 0,-1 3 0,2 4 0,0 1 0,2 2 0,0 0 0,-1 1 0,1-1 0,-1 1 0,-1-3-8191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0.144"/>
    </inkml:context>
    <inkml:brush xml:id="br0">
      <inkml:brushProperty name="width" value="0.05" units="cm"/>
      <inkml:brushProperty name="height" value="0.05" units="cm"/>
    </inkml:brush>
  </inkml:definitions>
  <inkml:trace contextRef="#ctx0" brushRef="#br0">1 1 24575,'0'3'0,"0"3"0,3 5 0,0 2 0,1 2 0,-1 2 0,2 0 0,0 1 0,-1-3-8191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56.443"/>
    </inkml:context>
    <inkml:brush xml:id="br0">
      <inkml:brushProperty name="width" value="0.05" units="cm"/>
      <inkml:brushProperty name="height" value="0.05" units="cm"/>
    </inkml:brush>
  </inkml:definitions>
  <inkml:trace contextRef="#ctx0" brushRef="#br0">1 2703 24575,'1'-3'0,"1"0"0,0 1 0,-1-1 0,1 1 0,0-1 0,1 1 0,-1 0 0,0 0 0,1 0 0,-1 0 0,1 1 0,0-1 0,3-1 0,2-2 0,65-43 0,114-54 0,-156 85 0,0-2 0,35-30 0,-41 30 0,0 1 0,1 1 0,51-25 0,-71 39 0,-1-1 0,1 1 0,-1-1 0,1 0 0,-1-1 0,-1 1 0,1-1 0,-1 0 0,1 0 0,-1-1 0,5-9 0,-5 8 0,1 0 0,0 0 0,0 1 0,1 0 0,0 0 0,0 0 0,11-8 0,87-44 0,203-82 0,-288 133 0,117-45 0,50-21 0,-183 72 0,0 0 0,0 1 0,0-1 0,0 0 0,0 1 0,1 0 0,-1 0 0,5 0 0,16-1 0,22-10 0,0-2 0,-1-1 0,-1-3 0,65-35 0,1 1 0,-95 45 0,13-5 0,-1-1 0,0-1 0,0-1 0,-1-1 0,45-37 0,-68 49 0,0 0 0,-1-1 0,1 1 0,-1-1 0,0 0 0,0 0 0,-1 0 0,1 1 0,-1-1 0,2-7 0,6-48 0,-4 24 0,14-93 0,11-52 0,-23 153 0,0 0 0,2 1 0,0 0 0,21-37 0,-26 55 0,1 0 0,1 0 0,-1 1 0,1-1 0,0 1 0,1 1 0,0-1 0,0 1 0,0 0 0,1 1 0,0 0 0,0 0 0,0 0 0,13-4 0,171-99 0,-172 96 0,104-81 0,-88 69 0,-10 6 0,51-26 0,126-40 0,-120 52 0,156-83 0,-182 82 0,98-38 0,-102 42 0,-42 22 0,0 1 0,0 0 0,22-9 0,-25 13 0,1-1 0,0 0 0,0 0 0,0-1 0,11-6 0,-17 8 0,0-1 0,0 1 0,0-1 0,0 1 0,-1-1 0,0 0 0,1 0 0,-1 0 0,0 0 0,-1 0 0,1-1 0,0 1 0,-1 0 0,2-6 0,-1 39 0,-7 27 0,4-51 0,-5 15 0,2-42 0,-3-35 0,2 9 0,0-51 0,5 192 0,0-51 0,0-37 0,0-14 0,1-2 0,-2 0 0,1 0 0,-1 1 0,-1-1 0,1 0 0,-2 1 0,-3-11 0,5 66 0,8-2 0,1 79 0,-9-351 0,1 491-1365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3.462"/>
    </inkml:context>
    <inkml:brush xml:id="br0">
      <inkml:brushProperty name="width" value="0.05" units="cm"/>
      <inkml:brushProperty name="height" value="0.05" units="cm"/>
    </inkml:brush>
  </inkml:definitions>
  <inkml:trace contextRef="#ctx0" brushRef="#br0">8 46 24575,'0'-3'0,"-3"-1"0,-1-3 0,4 0 0,3 2 0,5 0 0,4 3 0,3 0 0,5 1 0,1 1 0,0 0 0,0-2 0,-1-2 0,-4 1-8191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4.006"/>
    </inkml:context>
    <inkml:brush xml:id="br0">
      <inkml:brushProperty name="width" value="0.05" units="cm"/>
      <inkml:brushProperty name="height" value="0.05" units="cm"/>
    </inkml:brush>
  </inkml:definitions>
  <inkml:trace contextRef="#ctx0" brushRef="#br0">1 42 24575,'3'-3'0,"3"0"0,5-4 0,2 0 0,3 2 0,0 1 0,2 1 0,-1-2 0,-2 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4.644"/>
    </inkml:context>
    <inkml:brush xml:id="br0">
      <inkml:brushProperty name="width" value="0.05" units="cm"/>
      <inkml:brushProperty name="height" value="0.05" units="cm"/>
    </inkml:brush>
  </inkml:definitions>
  <inkml:trace contextRef="#ctx0" brushRef="#br0">1 40 24575,'3'0'0,"3"0"0,5 0 0,2 0 0,6-3 0,4 0 0,5-4 0,3 0 0,2 2 0,1-2 0,-5 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0.060"/>
    </inkml:context>
    <inkml:brush xml:id="br0">
      <inkml:brushProperty name="width" value="0.05" units="cm"/>
      <inkml:brushProperty name="height" value="0.05" units="cm"/>
    </inkml:brush>
  </inkml:definitions>
  <inkml:trace contextRef="#ctx0" brushRef="#br0">15 39 24575,'-7'-17'0,"0"-2"0,11 16 0,10 9 0,-2 2 0,0 1 0,0 0 0,-1 0 0,0 1 0,0 0 0,-2 1 0,1 1 0,10 15 0,59 110 0,-53-88 0,141 235-1365,-155-266-5461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0.431"/>
    </inkml:context>
    <inkml:brush xml:id="br0">
      <inkml:brushProperty name="width" value="0.05" units="cm"/>
      <inkml:brushProperty name="height" value="0.05" units="cm"/>
    </inkml:brush>
  </inkml:definitions>
  <inkml:trace contextRef="#ctx0" brushRef="#br0">5 78 24575,'-1'0'0,"1"1"0,0-1 0,-1 0 0,1 1 0,0-1 0,0 1 0,-1-1 0,1 0 0,0 1 0,0-1 0,-1 1 0,1-1 0,0 1 0,0-1 0,0 1 0,0-1 0,0 1 0,0-1 0,0 0 0,0 1 0,0-1 0,0 1 0,0-1 0,0 1 0,0-1 0,0 1 0,0-1 0,1 1 0,-1-1 0,0 1 0,1 0 0,13 12 0,23 3 0,-25-11 0,1-1 0,0 0 0,1-1 0,17 1 0,-27-3 0,0-1 0,0 0 0,0-1 0,0 1 0,-1 0 0,1-1 0,0 0 0,0 0 0,-1 0 0,1-1 0,-1 1 0,1-1 0,-1 0 0,1 0 0,-1 0 0,0 0 0,0 0 0,0-1 0,0 1 0,2-5 0,3-2 0,-1-2 0,-1 1 0,1-1 0,-2 0 0,0 0 0,0-1 0,6-23 0,-21 43 0,-12 21 0,7-10 0,-20 17-1365,17-21-5461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1.147"/>
    </inkml:context>
    <inkml:brush xml:id="br0">
      <inkml:brushProperty name="width" value="0.05" units="cm"/>
      <inkml:brushProperty name="height" value="0.05" units="cm"/>
    </inkml:brush>
  </inkml:definitions>
  <inkml:trace contextRef="#ctx0" brushRef="#br0">221 119 24575,'2'-3'0,"0"0"0,0 0 0,0 0 0,-1 0 0,1-1 0,-1 1 0,0 0 0,0-1 0,0 1 0,0-1 0,0 1 0,-1-1 0,1 1 0,-1-1 0,0 1 0,0-1 0,-1-4 0,1 5 0,-1 1 0,1 0 0,0-1 0,-1 1 0,1-1 0,-1 1 0,0-1 0,0 1 0,0 0 0,0 0 0,0-1 0,-1 1 0,1 0 0,0 0 0,-1 0 0,0 1 0,1-1 0,-1 0 0,0 0 0,0 1 0,0-1 0,0 1 0,0 0 0,-1 0 0,-1-1 0,-1 1 0,0 0 0,0 1 0,0 0 0,0 1 0,0-1 0,0 1 0,0 0 0,0 0 0,0 0 0,0 0 0,0 1 0,1 0 0,-1 0 0,1 1 0,-1-1 0,1 1 0,-5 4 0,-1 0 0,0 1 0,1 0 0,0 0 0,0 1 0,1 0 0,-8 12 0,11-13 0,0 1 0,0 0 0,1 0 0,0 1 0,0-1 0,1 1 0,1 0 0,0 0 0,0 0 0,-1 17 0,3-24 0,0 1 0,0-1 0,0 1 0,1-1 0,-1 1 0,1-1 0,0 0 0,0 1 0,0-1 0,0 0 0,1 1 0,-1-1 0,1 0 0,0 0 0,0 0 0,0-1 0,0 1 0,0 0 0,1-1 0,-1 1 0,1-1 0,0 0 0,0 0 0,0 0 0,0 0 0,0 0 0,0-1 0,0 1 0,0-1 0,1 0 0,-1 0 0,0 0 0,8 0 0,-7 0 0,1-1 0,0 0 0,0-1 0,0 1 0,0-1 0,-1 0 0,1 0 0,0-1 0,-1 1 0,1-1 0,-1 0 0,0 0 0,1 0 0,-1-1 0,0 0 0,0 1 0,-1-1 0,1-1 0,-1 1 0,1 0 0,-1-1 0,4-5 0,-2 2 0,1-1 0,-1 0 0,0 0 0,-1 0 0,0-1 0,0 1 0,-1-1 0,0 0 0,-1 0 0,3-15 0,-3-5 0,-4-50 0,40 164 0,-32-70-119,-1-3-130,0-1 0,1 0-1,0 1 1,13 15 0,-6-13-6577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1.476"/>
    </inkml:context>
    <inkml:brush xml:id="br0">
      <inkml:brushProperty name="width" value="0.05" units="cm"/>
      <inkml:brushProperty name="height" value="0.05" units="cm"/>
    </inkml:brush>
  </inkml:definitions>
  <inkml:trace contextRef="#ctx0" brushRef="#br0">106 16 24575,'0'-1'0,"-1"0"0,1 0 0,0 0 0,-1 1 0,1-1 0,-1 0 0,1 0 0,-1 1 0,0-1 0,1 0 0,-1 1 0,1-1 0,-1 0 0,0 1 0,0-1 0,1 1 0,-1-1 0,0 1 0,0 0 0,0-1 0,0 1 0,1 0 0,-1-1 0,0 1 0,0 0 0,0 0 0,0 0 0,0 0 0,0 0 0,0 0 0,0 0 0,-1 1 0,-31 3 0,30-3 0,0 1 0,-1 0 0,1 0 0,1 0 0,-1 0 0,0 1 0,0-1 0,1 1 0,0 0 0,-1 0 0,1 0 0,0 0 0,0 0 0,1 0 0,-1 0 0,1 0 0,-1 1 0,1-1 0,0 1 0,0-1 0,1 1 0,-1-1 0,1 1 0,0 7 0,-1-3 0,2 1 0,-1 0 0,1 0 0,0-1 0,1 1 0,0-1 0,0 1 0,1-1 0,5 12 0,-6-17 4,-1-1 0,1 1 0,0-1 0,-1 1 0,1-1-1,0 1 1,0-1 0,1 0 0,-1 0 0,0 0 0,1-1 0,-1 1-1,1 0 1,-1-1 0,1 0 0,0 1 0,0-1 0,0 0 0,0-1 0,-1 1-1,1 0 1,0-1 0,0 1 0,0-1 0,0 0 0,1 0 0,-1-1-1,0 1 1,0 0 0,5-2 0,0-1-153,1 0 1,-1 0-1,0 0 1,0-1-1,0 0 1,0-1-1,-1 0 1,0 0-1,9-8 1,-1-1-6678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4.863"/>
    </inkml:context>
    <inkml:brush xml:id="br0">
      <inkml:brushProperty name="width" value="0.05" units="cm"/>
      <inkml:brushProperty name="height" value="0.05" units="cm"/>
    </inkml:brush>
  </inkml:definitions>
  <inkml:trace contextRef="#ctx0" brushRef="#br0">5 33 24575,'0'-3'0,"-3"0"0,2-1 0,4-2 0,4 0 0,5 1 0,2 2 0,-1 1-8191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1.845"/>
    </inkml:context>
    <inkml:brush xml:id="br0">
      <inkml:brushProperty name="width" value="0.05" units="cm"/>
      <inkml:brushProperty name="height" value="0.05" units="cm"/>
    </inkml:brush>
  </inkml:definitions>
  <inkml:trace contextRef="#ctx0" brushRef="#br0">16 76 24575,'-1'-9'0,"0"0"0,-1-1 0,-4-16 0,0 4 0,7 113 0,11 5-682,39 146-1,-49-234-6143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2.243"/>
    </inkml:context>
    <inkml:brush xml:id="br0">
      <inkml:brushProperty name="width" value="0.05" units="cm"/>
      <inkml:brushProperty name="height" value="0.05" units="cm"/>
    </inkml:brush>
  </inkml:definitions>
  <inkml:trace contextRef="#ctx0" brushRef="#br0">0 142 24575,'14'-2'0,"-1"0"0,0-1 0,1-1 0,-2 0 0,1-1 0,0 0 0,15-10 0,1 1 0,-17 8 0,-8 4 0,0 0 0,0 0 0,1 0 0,-1 1 0,0-1 0,8 0 0,-11 2 0,0 0 0,0 0 0,1 0 0,-1 0 0,0 1 0,0-1 0,0 0 0,0 0 0,1 1 0,-1-1 0,0 1 0,0-1 0,0 1 0,0 0 0,0-1 0,0 1 0,0 0 0,-1 0 0,1 0 0,0-1 0,0 1 0,0 0 0,-1 0 0,1 0 0,-1 0 0,1 0 0,0 1 0,-1-1 0,0 0 0,1 1 0,13 53 0,-13-47 0,0-1 0,0 1 0,1 0 0,0-1 0,1 1 0,0-1 0,0 0 0,0 0 0,1 0 0,0-1 0,0 1 0,9 10 0,-10-15 0,-1-1 0,0 1 0,1 0 0,-1-1 0,1 0 0,-1 0 0,1 1 0,0-1 0,-1-1 0,1 1 0,0 0 0,0-1 0,0 1 0,-1-1 0,1 0 0,0 0 0,0 0 0,0-1 0,0 1 0,-1 0 0,1-1 0,0 0 0,0 0 0,-1 0 0,1 0 0,0 0 0,-1 0 0,1-1 0,-1 1 0,0-1 0,1 0 0,-1 0 0,3-3 0,2-1 0,-1 0 0,0 0 0,-1-1 0,0 0 0,0 0 0,0 0 0,-1 0 0,0-1 0,0 1 0,2-11 0,-2 2 0,0 1 0,1-30 0,-4 40 0,-1 0 0,0-1 0,0 1 0,0 0 0,-1 0 0,0-1 0,0 1 0,0 0 0,-1 0 0,1 0 0,-1 0 0,-3-5 0,-3 2-1365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3.083"/>
    </inkml:context>
    <inkml:brush xml:id="br0">
      <inkml:brushProperty name="width" value="0.05" units="cm"/>
      <inkml:brushProperty name="height" value="0.05" units="cm"/>
    </inkml:brush>
  </inkml:definitions>
  <inkml:trace contextRef="#ctx0" brushRef="#br0">173 371 24575,'-5'-1'0,"1"-1"0,0 1 0,0-1 0,0 0 0,0 0 0,0 0 0,0-1 0,1 0 0,-1 1 0,-4-6 0,-10-6 0,15 12 0,0 0 0,0 0 0,0 0 0,-1 1 0,1 0 0,0-1 0,-1 1 0,1 0 0,-1 0 0,0 1 0,1-1 0,-1 1 0,0 0 0,1 0 0,-1 0 0,-7 1 0,9 0 0,0 0 0,-1 0 0,1 0 0,0 1 0,0-1 0,0 0 0,0 1 0,0 0 0,0-1 0,0 1 0,0 0 0,1 0 0,-1 0 0,1 0 0,0 0 0,-1 0 0,1 0 0,0 1 0,0-1 0,0 0 0,1 1 0,-1-1 0,0 1 0,1-1 0,-1 5 0,0 0 0,1 1 0,-1-1 0,1 1 0,1-1 0,0 0 0,-1 1 0,2-1 0,-1 0 0,1 0 0,1 0 0,-1 0 0,1 0 0,5 10 0,-6-15 0,0 1 0,-1-1 0,1 0 0,0 0 0,0 1 0,1-1 0,-1 0 0,0-1 0,1 1 0,-1 0 0,1-1 0,-1 1 0,1-1 0,0 0 0,-1 0 0,1 0 0,0 0 0,0 0 0,0-1 0,0 1 0,0-1 0,0 0 0,0 0 0,-1 0 0,1 0 0,0-1 0,0 1 0,0-1 0,0 1 0,0-1 0,0 0 0,-1 0 0,1-1 0,0 1 0,-1 0 0,3-3 0,-1 2 0,0 0 0,0-1 0,0 0 0,0 0 0,-1 0 0,0 0 0,0 0 0,0-1 0,4-5 0,-5 7 0,-1-1 0,0 1 0,0 0 0,1 0 0,-2-1 0,1 1 0,0 0 0,0-1 0,-1 1 0,1-1 0,-1 1 0,0-1 0,0 1 0,0-1 0,0 1 0,0-1 0,-1 1 0,0-5 0,-3 3 0,2 11 0,0 11 0,2-12 0,2-1 0,-1 1 0,0-1 0,1 1 0,0-1 0,0 0 0,1 1 0,0-1 0,0 0 0,0-1 0,0 1 0,1 0 0,-1-1 0,9 7 0,-10-9 0,0 0 0,0 0 0,1-1 0,-1 1 0,1-1 0,-1 0 0,1 0 0,-1 1 0,1-2 0,0 1 0,0 0 0,-1 0 0,1-1 0,0 0 0,0 1 0,0-1 0,0 0 0,0-1 0,-1 1 0,1 0 0,0-1 0,0 0 0,0 1 0,-1-1 0,1 0 0,0 0 0,-1-1 0,1 1 0,-1 0 0,0-1 0,3-2 0,4-3 0,-1-1 0,-1 0 0,0-1 0,0 1 0,0-1 0,-1-1 0,-1 1 0,1-1 0,-2 0 0,1 0 0,-1-1 0,-1 1 0,3-14 0,-1-1 0,0-1 0,-2 0 0,0 0 0,-3-40 0,-1 38 0,-9-44 0,9 63 0,-1 1 0,0 0 0,-1 0 0,0 0 0,0 0 0,-1 1 0,0-1 0,0 1 0,-10-12 0,14 18 0,-1 0 0,0-1 0,0 1 0,0 0 0,0 0 0,0 0 0,0 0 0,0 0 0,0 1 0,0-1 0,0 0 0,0 0 0,-1 1 0,1-1 0,0 1 0,-1-1 0,1 1 0,0 0 0,-1-1 0,1 1 0,0 0 0,-1 0 0,-1 0 0,2 1 0,0-1 0,-1 1 0,1 0 0,0 0 0,1-1 0,-1 1 0,0 0 0,0 0 0,0 0 0,0 0 0,1 0 0,-1 1 0,0-1 0,1 0 0,-1 0 0,1 0 0,0 0 0,-1 1 0,1 1 0,-2 7 0,1-1 0,0 0 0,0 1 0,1-1 0,1 16 0,5 11 0,1 0 0,23 67 0,-23-85 0,1 1 0,0-2 0,1 1 0,1-2 0,1 1 0,0-1 0,17 18 0,-24-31 10,0 1 0,1-1 0,-1 1 0,1-1 0,0 0 0,0-1 0,0 1 0,0-1 0,0 0 0,1 0 0,9 1 0,-12-2-88,1 0 0,0-1 0,0 1-1,-1-1 1,1 0 0,0-1 0,0 1 0,0 0 0,-1-1-1,1 0 1,0 0 0,-1 0 0,1 0 0,-1-1 0,1 1-1,-1-1 1,0 0 0,4-2 0,1-4-6748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2.194"/>
    </inkml:context>
    <inkml:brush xml:id="br0">
      <inkml:brushProperty name="width" value="0.05" units="cm"/>
      <inkml:brushProperty name="height" value="0.05" units="cm"/>
    </inkml:brush>
  </inkml:definitions>
  <inkml:trace contextRef="#ctx0" brushRef="#br0">1 141 24575,'0'-3'0,"0"-4"0,3-3 0,3-4 0,5-1 0,-1-2 0,2 0 0,-2-1 0,1 3 0,-2 2 0,-2 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2.540"/>
    </inkml:context>
    <inkml:brush xml:id="br0">
      <inkml:brushProperty name="width" value="0.05" units="cm"/>
      <inkml:brushProperty name="height" value="0.05" units="cm"/>
    </inkml:brush>
  </inkml:definitions>
  <inkml:trace contextRef="#ctx0" brushRef="#br0">1 97 24575,'0'-3'0,"0"-4"0,2 0 0,2-3 0,3 1 0,-1-1 0,3 2 0,-1-2 0,-2-1 0,2 0 0,-2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2.928"/>
    </inkml:context>
    <inkml:brush xml:id="br0">
      <inkml:brushProperty name="width" value="0.05" units="cm"/>
      <inkml:brushProperty name="height" value="0.05" units="cm"/>
    </inkml:brush>
  </inkml:definitions>
  <inkml:trace contextRef="#ctx0" brushRef="#br0">1 82 24575,'0'-3'0,"3"-1"0,0-3 0,4-2 0,0-4 0,1 1 0,0 0 0,1 2 0,0-1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3.252"/>
    </inkml:context>
    <inkml:brush xml:id="br0">
      <inkml:brushProperty name="width" value="0.05" units="cm"/>
      <inkml:brushProperty name="height" value="0.05" units="cm"/>
    </inkml:brush>
  </inkml:definitions>
  <inkml:trace contextRef="#ctx0" brushRef="#br0">1 17 24575,'0'-3'0,"0"-3"0,3-2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3.608"/>
    </inkml:context>
    <inkml:brush xml:id="br0">
      <inkml:brushProperty name="width" value="0.05" units="cm"/>
      <inkml:brushProperty name="height" value="0.05" units="cm"/>
    </inkml:brush>
  </inkml:definitions>
  <inkml:trace contextRef="#ctx0" brushRef="#br0">1 269 24575,'0'-3'0,"0"-4"0,2-1 0,2-1 0,0-3 0,-1 1-8191</inkml:trace>
  <inkml:trace contextRef="#ctx0" brushRef="#br0" timeOffset="1">153 65 24575,'0'-3'0,"2"-1"0,2-2 0,3-1 0,0-2 0,1-2 0,3-2 0,0 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3.936"/>
    </inkml:context>
    <inkml:brush xml:id="br0">
      <inkml:brushProperty name="width" value="0.05" units="cm"/>
      <inkml:brushProperty name="height" value="0.05" units="cm"/>
    </inkml:brush>
  </inkml:definitions>
  <inkml:trace contextRef="#ctx0" brushRef="#br0">0 174 24575,'3'0'0,"1"-3"0</inkml:trace>
  <inkml:trace contextRef="#ctx0" brushRef="#br0" timeOffset="1">119 55 24575,'3'0'0,"0"-3"0,4 0 0,0-4 0,1 0 0,0-2 0,2 1 0,-2-1 0,1 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4.310"/>
    </inkml:context>
    <inkml:brush xml:id="br0">
      <inkml:brushProperty name="width" value="0.05" units="cm"/>
      <inkml:brushProperty name="height" value="0.05" units="cm"/>
    </inkml:brush>
  </inkml:definitions>
  <inkml:trace contextRef="#ctx0" brushRef="#br0">1 264 24575,'3'0'0,"1"-3"0,2-4 0,1-3 0,-1-1-8191</inkml:trace>
  <inkml:trace contextRef="#ctx0" brushRef="#br0" timeOffset="1">340 10 24575,'0'-3'0,"0"-4"0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6.728"/>
    </inkml:context>
    <inkml:brush xml:id="br0">
      <inkml:brushProperty name="width" value="0.05" units="cm"/>
      <inkml:brushProperty name="height" value="0.05" units="cm"/>
    </inkml:brush>
  </inkml:definitions>
  <inkml:trace contextRef="#ctx0" brushRef="#br0">136 33 24575,'1'-1'0,"-1"0"0,0 0 0,0-1 0,1 1 0,-1 0 0,0 0 0,0 0 0,0 0 0,0 0 0,0 0 0,0 0 0,-1 0 0,1 0 0,0 0 0,0 0 0,-1 0 0,1 0 0,0 0 0,-1 0 0,1 0 0,-2-1 0,-6-6 0,8 8 0,-1 1 0,1-1 0,-1 1 0,1-1 0,-1 1 0,1 0 0,0-1 0,-1 1 0,1-1 0,0 1 0,-1 0 0,1-1 0,0 1 0,0 0 0,0 0 0,0-1 0,0 1 0,-1 0 0,1-1 0,0 1 0,1 1 0,-4 222 0,5-115 0,-2 824 0,-8-746 0,-1 5 0,11 26 0,-4 243 0,-6-318 0,-1 95 0,11-21 0,-4 234 0,-5-318 0,-3 85 0,-2 131 0,5-42 0,0 5 0,-2-105 0,0 11 0,1 229 0,10-270 0,-3-123 0,-11 78 0,8-98-1365,3-20-5461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4.690"/>
    </inkml:context>
    <inkml:brush xml:id="br0">
      <inkml:brushProperty name="width" value="0.05" units="cm"/>
      <inkml:brushProperty name="height" value="0.05" units="cm"/>
    </inkml:brush>
  </inkml:definitions>
  <inkml:trace contextRef="#ctx0" brushRef="#br0">1 84 24575,'0'3'0,"0"4"0,2 1 0,2-4 0,3-3 0,0-4 0</inkml:trace>
  <inkml:trace contextRef="#ctx0" brushRef="#br0" timeOffset="1">119 0 24575,'3'0'0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5.035"/>
    </inkml:context>
    <inkml:brush xml:id="br0">
      <inkml:brushProperty name="width" value="0.05" units="cm"/>
      <inkml:brushProperty name="height" value="0.05" units="cm"/>
    </inkml:brush>
  </inkml:definitions>
  <inkml:trace contextRef="#ctx0" brushRef="#br0">0 0 24575,'0'3'0,"3"1"0,1-3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5.414"/>
    </inkml:context>
    <inkml:brush xml:id="br0">
      <inkml:brushProperty name="width" value="0.05" units="cm"/>
      <inkml:brushProperty name="height" value="0.05" units="cm"/>
    </inkml:brush>
  </inkml:definitions>
  <inkml:trace contextRef="#ctx0" brushRef="#br0">0 31 24575,'0'3'0,"3"1"0</inkml:trace>
  <inkml:trace contextRef="#ctx0" brushRef="#br0" timeOffset="1">84 31 24575,'3'-3'0,"4"-1"0,1-2 0,1-1 0,3 1 0,2 2 0,1 4 0,1 2 0,-1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5.757"/>
    </inkml:context>
    <inkml:brush xml:id="br0">
      <inkml:brushProperty name="width" value="0.05" units="cm"/>
      <inkml:brushProperty name="height" value="0.05" units="cm"/>
    </inkml:brush>
  </inkml:definitions>
  <inkml:trace contextRef="#ctx0" brushRef="#br0">0 1 24575,'3'0'0,"1"2"0,3 5 0,2 0 0,4 0 0,-1-2-8191</inkml:trace>
  <inkml:trace contextRef="#ctx0" brushRef="#br0" timeOffset="1">136 17 24575,'3'0'0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6.132"/>
    </inkml:context>
    <inkml:brush xml:id="br0">
      <inkml:brushProperty name="width" value="0.05" units="cm"/>
      <inkml:brushProperty name="height" value="0.05" units="cm"/>
    </inkml:brush>
  </inkml:definitions>
  <inkml:trace contextRef="#ctx0" brushRef="#br0">1 1 24575,'2'0'0,"2"3"0,3 0 0,-1 4 0,3 0 0,2-1 0,2-2 0,-1-1-8191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6.459"/>
    </inkml:context>
    <inkml:brush xml:id="br0">
      <inkml:brushProperty name="width" value="0.05" units="cm"/>
      <inkml:brushProperty name="height" value="0.05" units="cm"/>
    </inkml:brush>
  </inkml:definitions>
  <inkml:trace contextRef="#ctx0" brushRef="#br0">5 200 24575,'-3'3'0,"2"1"0,1-3 0,3-2 0,2-4 0,3 0 0,-1-3 0,2-3 0,0-2 0,-3-2 0,2 2 0,-2 0 0,-1 2-8191</inkml:trace>
  <inkml:trace contextRef="#ctx0" brushRef="#br0" timeOffset="1">141 14 24575,'-3'0'0,"-1"-3"0,3-1 0,2-2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6.802"/>
    </inkml:context>
    <inkml:brush xml:id="br0">
      <inkml:brushProperty name="width" value="0.05" units="cm"/>
      <inkml:brushProperty name="height" value="0.05" units="cm"/>
    </inkml:brush>
  </inkml:definitions>
  <inkml:trace contextRef="#ctx0" brushRef="#br0">0 3 24575,'3'0'0,"1"-3"0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7.144"/>
    </inkml:context>
    <inkml:brush xml:id="br0">
      <inkml:brushProperty name="width" value="0.05" units="cm"/>
      <inkml:brushProperty name="height" value="0.05" units="cm"/>
    </inkml:brush>
  </inkml:definitions>
  <inkml:trace contextRef="#ctx0" brushRef="#br0">0 275 24575,'0'-3'0,"0"-4"0,0-3 0,0-3 0,0 0-8191</inkml:trace>
  <inkml:trace contextRef="#ctx0" brushRef="#br0" timeOffset="1">152 21 24575,'3'-3'0,"4"-1"0,3-2 0,1-1-8191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7.546"/>
    </inkml:context>
    <inkml:brush xml:id="br0">
      <inkml:brushProperty name="width" value="0.05" units="cm"/>
      <inkml:brushProperty name="height" value="0.05" units="cm"/>
    </inkml:brush>
  </inkml:definitions>
  <inkml:trace contextRef="#ctx0" brushRef="#br0">1 55 24575,'0'0'-8191</inkml:trace>
  <inkml:trace contextRef="#ctx0" brushRef="#br0" timeOffset="1">322 3 24575,'3'0'0,"4"-3"0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7.907"/>
    </inkml:context>
    <inkml:brush xml:id="br0">
      <inkml:brushProperty name="width" value="0.05" units="cm"/>
      <inkml:brushProperty name="height" value="0.05" units="cm"/>
    </inkml:brush>
  </inkml:definitions>
  <inkml:trace contextRef="#ctx0" brushRef="#br0">1 116 24575,'3'3'0,"0"4"0,1 4 0,2-1 0,3-4 0</inkml:trace>
  <inkml:trace contextRef="#ctx0" brushRef="#br0" timeOffset="1">153 83 24575,'3'0'0,"0"-3"0,4-1 0,0-2 0,1-1 0,0-2 0,2 1 0,-2-1 0,2-2 0,-2-3 0,-2 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1.233"/>
    </inkml:context>
    <inkml:brush xml:id="br0">
      <inkml:brushProperty name="width" value="0.05" units="cm"/>
      <inkml:brushProperty name="height" value="0.05" units="cm"/>
    </inkml:brush>
  </inkml:definitions>
  <inkml:trace contextRef="#ctx0" brushRef="#br0">27 281 24575,'-4'-3'0,"1"0"0,1 1 0,-1-1 0,1 0 0,0 1 0,-1-1 0,1-1 0,-2-3 0,4 6 0,0 0 0,-1 0 0,1 0 0,0 0 0,0 0 0,0 0 0,0-1 0,0 1 0,0 0 0,0 0 0,0 0 0,1 0 0,-1 0 0,0 0 0,1 0 0,-1 0 0,1 0 0,-1 0 0,1 0 0,-1 0 0,1 0 0,0 1 0,-1-1 0,1 0 0,0 0 0,0 0 0,-1 1 0,1-1 0,0 1 0,0-1 0,1 0 0,4-3 0,0 1 0,0-1 0,1 1 0,-1 1 0,1-1 0,0 1 0,0 0 0,-1 1 0,1 0 0,9-1 0,12 1 0,37 3 0,-19-1 0,401-9 0,-22-1 0,41 1 0,-12-1 0,-38 1 0,13 0 0,-85 10 0,451-4 0,-600-7 0,93 0 0,-125 9 0,561-10 0,-189 2 0,-2 0 0,350-1 0,-531 11 0,-203-2 0,613-10 0,-302 1 0,-29 1 0,616-1 0,-631 11 0,-242-12 0,-115 5 0,271 1 0,-177 7 0,-1-2 0,168-3 0,-312 2 0,41-4 0,-46 3 0,0 1 0,1-1 0,-1 0 0,0 0 0,0 0 0,1 0 0,-1 0 0,0-1 0,0 1 0,0-1 0,2-2 0,-4 3-31,-1 1 0,0-1 0,0 1 0,0 0 0,1-1 0,-1 1 0,0-1 0,0 1 0,0-1 0,0 1 0,0-1 0,0 1 0,0-1 0,0 1 0,0-1 0,0 1 0,-1 0 0,1-1 0,0 1 0,0-1 0,0 1 0,0-1 0,-1 1 0,1-1 0,0 1 0,0 0-1,-1-1 1,1 1 0,0 0 0,-1-1 0,1 1 0,0 0 0,-1-1 0,1 1 0,-1 0 0,1 0 0,0 0 0,-1-1 0,1 1 0,-1 0 0,1 0 0,-1 0 0,0 0 0,-14-7-6795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8.302"/>
    </inkml:context>
    <inkml:brush xml:id="br0">
      <inkml:brushProperty name="width" value="0.05" units="cm"/>
      <inkml:brushProperty name="height" value="0.05" units="cm"/>
    </inkml:brush>
  </inkml:definitions>
  <inkml:trace contextRef="#ctx0" brushRef="#br0">0 208 24575,'3'-2'0,"0"0"0,0 1 0,0-1 0,0-1 0,-1 1 0,1 0 0,-1-1 0,1 1 0,-1-1 0,0 1 0,0-1 0,0 0 0,1-3 0,4-4 0,6-5 0,1 0 0,0 1 0,0 1 0,2 1 0,0 0 0,26-15 0,14-18-1365,-46 36-5461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8.643"/>
    </inkml:context>
    <inkml:brush xml:id="br0">
      <inkml:brushProperty name="width" value="0.05" units="cm"/>
      <inkml:brushProperty name="height" value="0.05" units="cm"/>
    </inkml:brush>
  </inkml:definitions>
  <inkml:trace contextRef="#ctx0" brushRef="#br0">1 150 24575,'2'0'0,"5"-3"0,3-4 0,1 0-8191</inkml:trace>
  <inkml:trace contextRef="#ctx0" brushRef="#br0" timeOffset="1">254 14 24575,'3'0'0,"4"0"0,3 0 0,1-3 0,0-1 0,2 1 0,-1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35.068"/>
    </inkml:context>
    <inkml:brush xml:id="br0">
      <inkml:brushProperty name="width" value="0.05" units="cm"/>
      <inkml:brushProperty name="height" value="0.05" units="cm"/>
    </inkml:brush>
  </inkml:definitions>
  <inkml:trace contextRef="#ctx0" brushRef="#br0">26 111 24575,'-18'-14'0,"11"10"0,14 8 0,24 17 0,56 50 0,-18-15 0,-66-53 0,0 0 0,1-1 0,0 1 0,0-1 0,-1 0 0,1 0 0,1 0 0,-1 0 0,5 1 0,-8-3 0,0 0 0,0 0 0,0 0 0,-1 0 0,1 0 0,0-1 0,0 1 0,0 0 0,-1 0 0,1 0 0,0-1 0,0 1 0,-1 0 0,1-1 0,0 1 0,-1-1 0,1 1 0,0-1 0,-1 1 0,1-1 0,0 0 0,0-1 0,1 0 0,-1 0 0,0 0 0,0 0 0,-1 0 0,1-1 0,0 1 0,-1 0 0,1 0 0,-1-5 0,1-2 1,-1-1 1,0 1-1,-1 0 0,0-1 0,0 1 0,-1 0 0,-4-13 0,-27-60-5,5 17-1366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35.523"/>
    </inkml:context>
    <inkml:brush xml:id="br0">
      <inkml:brushProperty name="width" value="0.05" units="cm"/>
      <inkml:brushProperty name="height" value="0.05" units="cm"/>
    </inkml:brush>
  </inkml:definitions>
  <inkml:trace contextRef="#ctx0" brushRef="#br0">377 1138 24575,'0'0'0,"1"0"0,0-1 0,0 1 0,-1-1 0,1 1 0,0-1 0,-1 1 0,1-1 0,0 1 0,-1-1 0,1 0 0,-1 1 0,1-1 0,-1 0 0,1 1 0,-1-1 0,0 0 0,1 1 0,-1-1 0,0 0 0,0 0 0,1 0 0,-1 1 0,0-1 0,0 0 0,0 0 0,0 0 0,0 0 0,0 1 0,0-1 0,0 0 0,0 0 0,-1 0 0,1 0 0,0 1 0,-1-3 0,-8-34 0,9 35 0,-15-40 0,-3 1 0,0 1 0,-41-62 0,11 19 0,-99-214 0,132 260 0,2 0 0,2 0 0,1-1 0,2 0 0,1-1 0,-1-56 0,8 87 0,0 0 0,0 1 0,1-1 0,0 1 0,1-1 0,-1 1 0,2-1 0,-1 1 0,1 0 0,0 0 0,0 0 0,1 1 0,5-9 0,-6 12 0,-1 0 0,1 0 0,0 0 0,0 1 0,0-1 0,1 1 0,-1 0 0,0 0 0,1 0 0,0 0 0,-1 0 0,1 1 0,0 0 0,0 0 0,0 0 0,0 0 0,0 0 0,0 1 0,0 0 0,0 0 0,0 0 0,0 0 0,0 1 0,-1-1 0,1 1 0,6 2 0,-5-1-80,0 0 0,0 0-1,0 0 1,0 1 0,0-1-1,0 1 1,0 1 0,-1-1-1,0 1 1,0-1 0,0 1 0,0 1-1,0-1 1,-1 0 0,0 1-1,4 6 1,0 3-6746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0.724"/>
    </inkml:context>
    <inkml:brush xml:id="br0">
      <inkml:brushProperty name="width" value="0.05" units="cm"/>
      <inkml:brushProperty name="height" value="0.05" units="cm"/>
    </inkml:brush>
  </inkml:definitions>
  <inkml:trace contextRef="#ctx0" brushRef="#br0">137 335 24575,'0'-4'0,"-1"0"0,-1 1 0,1-1 0,0 1 0,-1-1 0,0 1 0,0 0 0,0-1 0,0 1 0,0 0 0,0 0 0,-1 1 0,0-1 0,0 0 0,1 1 0,-1 0 0,-1-1 0,1 1 0,0 0 0,-6-2 0,7 4 0,0-1 0,0 1 0,0 0 0,0 0 0,0 0 0,0 0 0,0 0 0,1 1 0,-1-1 0,0 0 0,0 1 0,0 0 0,0-1 0,1 1 0,-1 0 0,0 0 0,1 0 0,-1 0 0,-1 1 0,0 1 0,0 0 0,0 0 0,0 1 0,1-1 0,0 0 0,-1 1 0,1 0 0,-2 5 0,-1 3 0,2 0 0,-1 0 0,1 0 0,-2 24 0,4-34 0,1 0 0,0 0 0,0 0 0,0 0 0,0 0 0,0 0 0,0 0 0,0 0 0,0 0 0,1 0 0,-1 0 0,1 0 0,0 0 0,0 0 0,-1 0 0,1-1 0,0 1 0,0 0 0,1 0 0,-1-1 0,0 1 0,0-1 0,1 1 0,1 0 0,-1-1 0,0-1 0,0 1 0,0-1 0,0 1 0,0-1 0,0 0 0,0 0 0,0 0 0,0 0 0,0 0 0,0-1 0,0 1 0,0 0 0,0-1 0,0 0 0,0 1 0,0-1 0,0 0 0,0 0 0,0 0 0,-1 0 0,1-1 0,0 1 0,1-2 0,5-3 0,1-1 0,-1 0 0,0-1 0,-1 0 0,0 0 0,0-1 0,-1 1 0,0-2 0,-1 1 0,1-1 0,3-12 0,-6 15 0,0-1 0,-1 0 0,0 0 0,-1 0 0,0-1 0,0 1 0,0 0 0,-1 0 0,-1-1 0,1 1 0,-1 0 0,-1 0 0,0 0 0,0 0 0,-4-11 0,-2 1 0,0 1 0,-1 0 0,-1 0 0,0 1 0,-2 0 0,0 0 0,0 2 0,-1-1 0,-21-16 0,21 25 0,11 11 0,13 20 0,-9-22 0,118 160 0,-100-139 0,1-1 0,0-1 0,2-1 0,39 28 0,-60-48 0,0 0 0,0 1 0,0-1 0,0 0 0,0 0 0,1 0 0,-1 0 0,0-1 0,0 1 0,0-1 0,1 1 0,-1-1 0,0 0 0,1 0 0,-1 0 0,0 0 0,1 0 0,-1-1 0,3 0 0,-4 1 0,0-1 0,1 0 0,-1 0 0,0 0 0,0 1 0,0-1 0,0-1 0,0 1 0,0 0 0,-1 0 0,1 0 0,0 0 0,0 0 0,-1-1 0,1 1 0,-1 0 0,1-1 0,-1 1 0,0 0 0,1-1 0,-1 1 0,0-1 0,0 1 0,0 0 0,0-1 0,0 1 0,0-1 0,0 1 0,-1 0 0,1-1 0,-1 1 0,0-2 0,-3-10 0,-1 2 0,0-1 0,-1 1 0,0-1 0,-1 2 0,0-1 0,0 1 0,-1 0 0,-1 0 0,-15-12 0,126 103-1365,-90-73-5461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1.097"/>
    </inkml:context>
    <inkml:brush xml:id="br0">
      <inkml:brushProperty name="width" value="0.05" units="cm"/>
      <inkml:brushProperty name="height" value="0.05" units="cm"/>
    </inkml:brush>
  </inkml:definitions>
  <inkml:trace contextRef="#ctx0" brushRef="#br0">17 1 24575,'-3'0'0,"-3"0"0,-2 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1.463"/>
    </inkml:context>
    <inkml:brush xml:id="br0">
      <inkml:brushProperty name="width" value="0.05" units="cm"/>
      <inkml:brushProperty name="height" value="0.05" units="cm"/>
    </inkml:brush>
  </inkml:definitions>
  <inkml:trace contextRef="#ctx0" brushRef="#br0">1 102 24575,'0'1'0,"1"-1"0,-1 1 0,0 0 0,1 0 0,-1-1 0,1 1 0,-1 0 0,1 0 0,-1-1 0,1 1 0,0 0 0,-1-1 0,1 1 0,0-1 0,-1 1 0,1-1 0,0 0 0,0 1 0,0-1 0,-1 1 0,1-1 0,0 0 0,0 0 0,0 0 0,0 1 0,0-1 0,1 0 0,33 3 0,-25-3 0,3 2 0,-1 1 0,1 0 0,-1 1 0,0 0 0,0 0 0,11 7 0,-17-8 0,-1 0 0,0 0 0,0 0 0,0 0 0,-1 1 0,1-1 0,-1 1 0,0 1 0,0-1 0,0 0 0,0 1 0,-1 0 0,0 0 0,0 0 0,2 6 0,-4-10 0,-1 0 0,1 0 0,-1 0 0,0 0 0,1 0 0,-1 0 0,0 0 0,0 0 0,0 0 0,0 0 0,0 0 0,0 0 0,0 0 0,0 0 0,0 0 0,-1 0 0,1 0 0,0 0 0,-1 2 0,0-3 0,1 1 0,-1-1 0,0 1 0,1-1 0,-1 0 0,1 0 0,-1 1 0,1-1 0,-1 0 0,0 0 0,1 0 0,-1 0 0,0 1 0,1-1 0,-1 0 0,1 0 0,-1 0 0,0 0 0,1-1 0,-1 1 0,0 0 0,1 0 0,-2-1 0,-1 0 0,0 0 0,0 0 0,0 0 0,0-1 0,0 0 0,1 1 0,-1-1 0,0 0 0,1 0 0,-1-1 0,-2-2 0,0-3 11,1 0 0,0-1 0,0 1 0,1-1 0,0 0 0,1 0-1,0 0 1,0 0 0,1-1 0,-1-13 0,2 18-82,-1 0 1,1 0-1,0 0 0,1 0 0,-1 0 1,1 0-1,0-1 0,0 1 1,1 1-1,0-1 0,-1 0 0,2 0 1,-1 1-1,0-1 0,1 1 1,0-1-1,0 1 0,0 0 0,1 0 1,4-3-1,4-1-6755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1.809"/>
    </inkml:context>
    <inkml:brush xml:id="br0">
      <inkml:brushProperty name="width" value="0.05" units="cm"/>
      <inkml:brushProperty name="height" value="0.05" units="cm"/>
    </inkml:brush>
  </inkml:definitions>
  <inkml:trace contextRef="#ctx0" brushRef="#br0">1 190 24575,'4'-1'0,"1"0"0,-1 0 0,1 0 0,-1-1 0,0 1 0,1-1 0,-1 0 0,0 0 0,0-1 0,-1 1 0,1-1 0,0 0 0,-1 0 0,1 0 0,-1-1 0,0 1 0,0-1 0,3-6 0,4-4 0,-1-1 0,0 0 0,10-26 0,-18 40 0,0 0 0,-1-1 0,1 1 0,0-1 0,-1 0 0,0 1 0,1-1 0,-1 1 0,0-1 0,0 0 0,0 1 0,0-1 0,0 0 0,0 1 0,0-1 0,0 1 0,-1-1 0,1 0 0,-1 1 0,1-1 0,-1 1 0,0-1 0,1 1 0,-1-1 0,0 1 0,0 0 0,-1-2 0,0 1 0,0 1 0,0 0 0,0 0 0,0 0 0,0 0 0,0 1 0,0-1 0,-1 1 0,1-1 0,0 1 0,0 0 0,0-1 0,-1 1 0,1 0 0,0 1 0,0-1 0,0 0 0,-1 1 0,1-1 0,-3 2 0,2-1 0,0 0 0,0 0 0,0 0 0,0 0 0,0 1 0,1-1 0,-1 1 0,0-1 0,1 1 0,-1 0 0,1 0 0,0 1 0,0-1 0,0 0 0,0 1 0,0-1 0,0 1 0,1 0 0,-1-1 0,1 1 0,-1 0 0,1 0 0,0 3 0,0 0 0,0-1 0,0 0 0,1 1 0,0-1 0,0 0 0,0 1 0,1-1 0,0 1 0,0-1 0,0 0 0,0 0 0,5 10 0,-4-10 0,1 0 0,-1 0 0,1 0 0,1 0 0,-1 0 0,1-1 0,-1 1 0,1-1 0,1 0 0,-1 0 0,0 0 0,6 3 0,-7-6 0,0 1 0,0-1 0,0 1 0,0-1 0,0 0 0,0 0 0,0 0 0,0-1 0,1 1 0,-1-1 0,0 0 0,0 0 0,1 0 0,-1 0 0,0 0 0,0-1 0,1 1 0,-1-1 0,0 0 0,0 0 0,6-3 0,28-20-1365,-18 11-5461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2.182"/>
    </inkml:context>
    <inkml:brush xml:id="br0">
      <inkml:brushProperty name="width" value="0.05" units="cm"/>
      <inkml:brushProperty name="height" value="0.05" units="cm"/>
    </inkml:brush>
  </inkml:definitions>
  <inkml:trace contextRef="#ctx0" brushRef="#br0">93 428 24575,'-1'-3'0,"1"0"0,-1 0 0,0-1 0,0 1 0,0 0 0,-1 0 0,1 0 0,-1 0 0,0 1 0,1-1 0,-1 0 0,0 1 0,-1-1 0,1 1 0,0 0 0,-1 0 0,1 0 0,-1 0 0,0 0 0,1 0 0,-1 1 0,0-1 0,0 1 0,0 0 0,0 0 0,-1 0 0,1 0 0,0 0 0,0 1 0,0 0 0,-1-1 0,-3 1 0,6 1 0,0-1 0,0 0 0,1 1 0,-1-1 0,0 1 0,1-1 0,-1 1 0,0-1 0,1 1 0,-1-1 0,1 1 0,-1 0 0,1-1 0,-1 1 0,1 0 0,-1-1 0,1 1 0,0 0 0,-1 0 0,1-1 0,0 1 0,0 0 0,-1 0 0,1 0 0,0-1 0,0 1 0,0 0 0,0 0 0,0 0 0,0-1 0,0 1 0,0 0 0,1 0 0,-1 0 0,0 0 0,0-1 0,1 1 0,-1 0 0,0 0 0,1-1 0,0 2 0,18 36 0,-16-33 0,4 6 0,-1 0 0,2-1 0,-1 1 0,2-1 0,14 14 0,-22-23 0,1 1 0,0 0 0,0-1 0,0 1 0,0-1 0,0 0 0,0 0 0,0 1 0,0-1 0,0-1 0,1 1 0,-1 0 0,0 0 0,1-1 0,-1 0 0,0 1 0,1-1 0,-1 0 0,1 0 0,-1 0 0,1 0 0,-1-1 0,0 1 0,1-1 0,-1 1 0,0-1 0,0 0 0,1 0 0,-1 0 0,0 0 0,0 0 0,0-1 0,0 1 0,0-1 0,0 1 0,-1-1 0,3-2 0,3-4 0,0-1 0,-1 0 0,0 0 0,-1-1 0,0 0 0,-1 0 0,0 0 0,0 0 0,-1-1 0,0 1 0,-1-1 0,0 0 0,-1 0 0,0-19 0,-1 12 0,-1 1 0,0-1 0,-2 1 0,0 0 0,0-1 0,-2 1 0,0 1 0,-11-25 0,9 27 0,-1 0 0,0 0 0,-1 0 0,0 1 0,-1 0 0,-1 1 0,0 0 0,0 1 0,-1 0 0,-23-15 0,34 25 0,0 0 0,-1 0 0,1 0 0,-1 0 0,1 1 0,-1-1 0,1 1 0,-1-1 0,1 1 0,-1-1 0,1 1 0,-1 0 0,-2 0 0,3 0 0,1 0 0,-1 0 0,1 0 0,0 1 0,-1-1 0,1 0 0,-1 0 0,1 1 0,0-1 0,-1 0 0,1 0 0,0 1 0,0-1 0,-1 0 0,1 1 0,0-1 0,0 1 0,-1-1 0,1 0 0,0 1 0,0-1 0,0 1 0,0-1 0,-1 0 0,1 1 0,0-1 0,0 1 0,0-1 0,0 1 0,0 0 0,1 3 0,-1-1 0,1 1 0,0 0 0,-1 0 0,2 0 0,-1 0 0,0-1 0,1 1 0,2 4 0,27 41 0,2-1 0,1-2 0,3-1 0,78 73 0,-95-101-1365,-4-5-5461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2.509"/>
    </inkml:context>
    <inkml:brush xml:id="br0">
      <inkml:brushProperty name="width" value="0.05" units="cm"/>
      <inkml:brushProperty name="height" value="0.05" units="cm"/>
    </inkml:brush>
  </inkml:definitions>
  <inkml:trace contextRef="#ctx0" brushRef="#br0">28 255 24575,'-8'-8'0,"6"7"0,0-1 0,0 0 0,0 0 0,1 0 0,-1 0 0,0 0 0,1 0 0,0-1 0,-3-4 0,4 6 0,0-1 0,0 0 0,0 0 0,0 0 0,0 0 0,0 1 0,1-1 0,-1 0 0,1 0 0,-1 1 0,1-1 0,0 0 0,-1 0 0,1 1 0,0-1 0,0 1 0,0-1 0,2-1 0,8-11 0,1-1 0,1 2 0,15-13 0,-17 16 0,-1 0 0,1-1 0,-1 0 0,-1 0 0,14-23 0,-22 33 0,-1 0 0,1 0 0,-1 0 0,1 0 0,-1 0 0,1 0 0,-1 0 0,0 0 0,0 0 0,1 0 0,-1-1 0,0 1 0,0 0 0,0 0 0,0 0 0,0 0 0,-1 0 0,1-1 0,-1 0 0,1 1 0,0 0 0,-1 1 0,1-1 0,-1 1 0,0-1 0,1 0 0,-1 1 0,1-1 0,-1 1 0,0 0 0,1-1 0,-1 1 0,0 0 0,0-1 0,1 1 0,-1 0 0,0 0 0,0-1 0,1 1 0,-1 0 0,-1 0 0,0 0 0,-1 0 0,1 0 0,0 0 0,-1 1 0,1-1 0,0 1 0,-1-1 0,1 1 0,0 0 0,0 0 0,0 0 0,0 0 0,0 0 0,0 0 0,0 0 0,0 1 0,0-1 0,-1 3 0,0 0 0,1-1 0,0 1 0,0 0 0,0 0 0,1 1 0,0-1 0,-1 0 0,1 1 0,1-1 0,-1 0 0,1 1 0,0-1 0,0 1 0,0-1 0,0 0 0,1 1 0,0-1 0,-1 1 0,2-1 0,-1 0 0,0 0 0,1 0 0,4 8 0,0 1 0,1-1 0,1 0 0,0 0 0,1 0 0,0-1 0,12 11 0,16 5 0,-36-26 0,0 0 0,0 0 0,1-1 0,-1 1 0,0-1 0,1 1 0,-1-1 0,0 1 0,1-1 0,-1 0 0,0 1 0,1-1 0,-1 0 0,1 0 0,-1 0 0,1 0 0,-1 0 0,0-1 0,1 1 0,-1 0 0,0-1 0,1 1 0,-1 0 0,0-1 0,1 0 0,-1 1 0,0-1 0,2-1 0,-2 1-52,-1 0 0,1-1 0,-1 1 0,0 0 0,1 0-1,-1-1 1,0 1 0,0 0 0,0-1 0,0 1 0,0 0 0,0-1-1,0 1 1,0 0 0,-1 0 0,1-1 0,0 1 0,-1 0 0,1 0 0,-1 0-1,1-1 1,-1 1 0,0 0 0,1 0 0,-2-1 0,2 2 42,-6-11-6816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4.395"/>
    </inkml:context>
    <inkml:brush xml:id="br0">
      <inkml:brushProperty name="width" value="0.05" units="cm"/>
      <inkml:brushProperty name="height" value="0.05" units="cm"/>
    </inkml:brush>
  </inkml:definitions>
  <inkml:trace contextRef="#ctx0" brushRef="#br0">77 34 24575,'-5'-4'0,"0"0"0,0 1 0,0 0 0,-1 0 0,1 0 0,-1 0 0,0 1 0,1 0 0,-1 1 0,-7-2 0,4 0 0,52 10 0,0-1 0,0-3 0,56-3 0,-49 0 0,232 15 0,-259-16-1365,-8-2-5461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2.902"/>
    </inkml:context>
    <inkml:brush xml:id="br0">
      <inkml:brushProperty name="width" value="0.05" units="cm"/>
      <inkml:brushProperty name="height" value="0.05" units="cm"/>
    </inkml:brush>
  </inkml:definitions>
  <inkml:trace contextRef="#ctx0" brushRef="#br0">3 3 24575,'-3'-3'0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3.654"/>
    </inkml:context>
    <inkml:brush xml:id="br0">
      <inkml:brushProperty name="width" value="0.05" units="cm"/>
      <inkml:brushProperty name="height" value="0.05" units="cm"/>
    </inkml:brush>
  </inkml:definitions>
  <inkml:trace contextRef="#ctx0" brushRef="#br0">33 270 24575,'0'0'0,"0"1"0,0 0 0,0-1 0,-1 1 0,1 0 0,0-1 0,-1 1 0,1 0 0,-1-1 0,1 1 0,0-1 0,-1 1 0,1-1 0,-1 1 0,1-1 0,-1 1 0,0-1 0,1 1 0,-1-1 0,0 0 0,1 1 0,-1-1 0,0 0 0,1 0 0,-1 0 0,0 1 0,1-1 0,-1 0 0,0 0 0,1 0 0,-1 0 0,0 0 0,0 0 0,1 0 0,-1 0 0,0 0 0,1-1 0,-1 1 0,0 0 0,0 0 0,1-1 0,-1 1 0,1 0 0,-1-1 0,0 1 0,1-1 0,-1 1 0,1-1 0,-1 1 0,1-1 0,-1 1 0,1-1 0,-1 1 0,1-1 0,0 0 0,-1 1 0,1-1 0,0 1 0,-1-1 0,1 0 0,0 0 0,0 0 0,0 7 0,0 0 0,1-1 0,-1 1 0,1 0 0,1 0 0,-1-1 0,1 1 0,0-1 0,0 1 0,1-1 0,0 0 0,-1 0 0,2 0 0,-1 0 0,1-1 0,5 6 0,-7-7 0,1 0 0,-1-1 0,1 1 0,0-1 0,0 0 0,0 0 0,0 0 0,0 0 0,1-1 0,-1 1 0,0-1 0,1 0 0,-1 0 0,1 0 0,0 0 0,-1-1 0,1 1 0,0-1 0,-1 0 0,1 0 0,0-1 0,-1 1 0,1-1 0,-1 1 0,1-1 0,4-2 0,-3 1 0,0 0 0,0-1 0,-1 1 0,1-1 0,-1 0 0,0 0 0,0 0 0,0-1 0,-1 0 0,1 1 0,-1-1 0,1 0 0,-1-1 0,-1 1 0,1-1 0,-1 1 0,3-6 0,-4 7 0,-1 0 0,1 0 0,-1 0 0,1 0 0,-1 0 0,0 0 0,0 0 0,-1 0 0,1 0 0,0-1 0,-1 1 0,0 0 0,0 0 0,0 1 0,0-1 0,0 0 0,-1 0 0,1 0 0,-1 1 0,0-1 0,1 1 0,-1-1 0,0 1 0,-1 0 0,1 0 0,0 0 0,-1 0 0,1 0 0,-4-2 0,-3-2 0,-1 0 0,1 1 0,-1 0 0,-16-5 0,22 8 0,0 1 0,-1-1 0,1 1 0,-1 0 0,1 1 0,-1-1 0,0 1 0,1 0 0,-1 0 0,1 0 0,-1 1 0,1 0 0,-8 1 0,11-1 0,0-1 0,0 1 0,0-1 0,0 1 0,0 0 0,0-1 0,0 1 0,0 0 0,0 0 0,0 0 0,0 0 0,1 0 0,-1 0 0,0 0 0,1 0 0,-1 0 0,1 0 0,-1 0 0,1 0 0,-1 0 0,1 0 0,0 0 0,-1 1 0,1-1 0,0 0 0,0 0 0,0 0 0,0 1 0,0-1 0,0 0 0,0 0 0,1 0 0,-1 0 0,0 1 0,1-1 0,-1 0 0,1 0 0,-1 0 0,1 0 0,-1 0 0,1 0 0,0 0 0,1 1 0,-1 0 0,-1-1 0,1 0 0,0 0 0,0 0 0,0-1 0,0 1 0,0 0 0,0 0 0,0 0 0,0-1 0,1 1 0,-1 0 0,0-1 0,0 1 0,1-1 0,-1 0 0,0 1 0,1-1 0,-1 0 0,0 0 0,1 0 0,-1 0 0,0 0 0,1 0 0,-1 0 0,0 0 0,0 0 0,1-1 0,-1 1 0,0 0 0,1-1 0,-1 0 0,0 1 0,0-1 0,0 1 0,0-1 0,0 0 0,0 0 0,0 0 0,0 0 0,0 0 0,1-1 0,31-43 0,-29 38 0,1-1 0,0 1 0,0 0 0,1 0 0,-1 0 0,2 1 0,-1 0 0,13-9 0,-17 14 0,1 0 0,-1 0 0,1 0 0,-1 1 0,1-1 0,-1 1 0,1-1 0,0 1 0,-1 0 0,1 0 0,0 0 0,-1 0 0,1 1 0,0-1 0,-1 1 0,1 0 0,-1-1 0,1 1 0,-1 0 0,1 1 0,-1-1 0,0 0 0,0 1 0,1-1 0,2 3 0,6 6 0,1 0 0,-2 1 0,14 15 0,-11-10 0,-12-15 0,-1 0 0,1 0 0,0 0 0,0 0 0,0 0 0,0 0 0,0 0 0,0-1 0,0 1 0,0 0 0,0-1 0,0 1 0,0 0 0,0-1 0,0 1 0,0-1 0,1 0 0,-1 1 0,0-1 0,0 0 0,1 0 0,-1 0 0,0 0 0,3 0 0,-3-1 0,0 1 0,0-1 0,0 0 0,0 0 0,0 0 0,0 0 0,0 0 0,-1 0 0,1 0 0,0 0 0,0-1 0,-1 1 0,1 0 0,-1 0 0,1-1 0,-1 1 0,1 0 0,-1-2 0,2-9 0,0-1 0,-1 1 0,0-19 0,-2-5 0,-1 25 0,2-1 0,0 1 0,0-1 0,1 1 0,3-16 0,-4 26 0,0 0 0,1 0 0,-1 0 0,0 0 0,1 0 0,-1 0 0,1 0 0,-1 0 0,1 0 0,0 0 0,-1 0 0,1 1 0,0-1 0,0 0 0,-1 0 0,1 1 0,0-1 0,0 0 0,0 1 0,0-1 0,0 1 0,0-1 0,0 1 0,0 0 0,0-1 0,0 1 0,0 0 0,0 0 0,0 0 0,1 0 0,-1-1 0,0 2 0,0-1 0,0 0 0,0 0 0,0 0 0,0 0 0,0 1 0,0-1 0,0 0 0,0 1 0,0-1 0,0 1 0,1 0 0,7 4 0,0 0 0,0 0 0,14 13 0,-13-11 0,-8-5-34,12 8 74,0-1-1,1 0 1,21 9-1,-32-16-63,0 0 0,0-1-1,0 0 1,0 0 0,1 0 0,-1-1-1,0 1 1,6-1 0,-8 0-43,0-1 0,0 1 0,0-1 0,0 1 0,0-1 0,0 1 0,0-1 1,0 0-1,-1 0 0,1 0 0,0 0 0,0 0 0,-1 0 0,1-1 0,-1 1 1,1 0-1,-1-1 0,2-2 0,4-6-6759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5.834"/>
    </inkml:context>
    <inkml:brush xml:id="br0">
      <inkml:brushProperty name="width" value="0.05" units="cm"/>
      <inkml:brushProperty name="height" value="0.05" units="cm"/>
    </inkml:brush>
  </inkml:definitions>
  <inkml:trace contextRef="#ctx0" brushRef="#br0">468 459 24575,'-5'-26'0,"0"1"0,-2 0 0,-1 0 0,-1 0 0,-1 2 0,-1-1 0,-1 1 0,-1 1 0,-1 0 0,-1 0 0,0 2 0,-2 0 0,-1 1 0,0 1 0,-24-19 0,23 22 0,-1 1 0,-29-16 0,42 27 0,0-1 0,0 1 0,-1 0 0,1 1 0,-1-1 0,0 2 0,1-1 0,-1 1 0,0 0 0,0 1 0,-9 0 0,14 0 0,0 0 0,1 1 0,-1-1 0,0 1 0,1 0 0,-1-1 0,1 1 0,-1 1 0,1-1 0,0 0 0,-1 0 0,1 1 0,0-1 0,0 1 0,0 0 0,0 0 0,0 0 0,1 0 0,-1 0 0,-2 3 0,2-1 0,0 0 0,1 0 0,0 1 0,-1-1 0,1 0 0,1 1 0,-1-1 0,0 1 0,1-1 0,0 1 0,1 5 0,1 6 0,1 0 0,0 1 0,1-1 0,1 0 0,11 22 0,1-3 0,2-1 0,2 0 0,1-2 0,1-1 0,40 42 0,150 128 0,-199-188 0,103 87 0,112 106 0,-201-174-1365,-9-5-5461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6.600"/>
    </inkml:context>
    <inkml:brush xml:id="br0">
      <inkml:brushProperty name="width" value="0.05" units="cm"/>
      <inkml:brushProperty name="height" value="0.05" units="cm"/>
    </inkml:brush>
  </inkml:definitions>
  <inkml:trace contextRef="#ctx0" brushRef="#br0">16 554 24575,'-3'-4'0,"1"-1"0,0 1 0,0 0 0,1 0 0,-1-1 0,1 1 0,0-1 0,0 1 0,1-1 0,-1 1 0,1-1 0,0 1 0,0-1 0,1 0 0,-1 1 0,1-1 0,0 1 0,0-1 0,3-7 0,5 1 0,-1-1 0,2 1 0,-1 1 0,2-1 0,-1 2 0,1-1 0,1 1 0,13-7 0,29-26 0,-19 6 0,-34 34 0,1-1 0,0 1 0,-1-1 0,1 1 0,-1-1 0,0 1 0,1-1 0,-2 0 0,1 0 0,0 0 0,0 0 0,-1 0 0,0 0 0,1-4 0,-4 0 0,-1 15 0,0 17 0,5-18 0,1 0 0,0 1 0,0-1 0,1 0 0,-1 0 0,2-1 0,-1 1 0,1 0 0,0-1 0,0 0 0,1 0 0,0 0 0,0-1 0,0 0 0,0 0 0,1 0 0,0 0 0,0-1 0,1 0 0,-1 0 0,1-1 0,12 5 0,-17-8 0,0 1 0,1-1 0,-1 0 0,0 0 0,1 0 0,-1 0 0,1 0 0,-1-1 0,0 1 0,1-1 0,-1 0 0,0 1 0,0-1 0,1 0 0,-1 0 0,0-1 0,0 1 0,0 0 0,0-1 0,0 1 0,-1-1 0,1 1 0,0-1 0,-1 0 0,1 0 0,-1 0 0,0 0 0,1 0 0,-1 0 0,0 0 0,0 0 0,0-1 0,-1 1 0,1 0 0,0 0 0,-1-1 0,0 1 0,1-1 0,-1 1 0,0 0 0,0-1 0,-1 1 0,1-1 0,0 1 0,-1 0 0,1-1 0,-1 1 0,0 0 0,0 0 0,0-1 0,0 1 0,0 0 0,0 0 0,-1 0 0,-2-3 0,-5-4 0,0 0 0,0 1 0,-1 0 0,0 0 0,-1 1 0,0 1 0,0 0 0,0 0 0,-22-7 0,10 4 0,23 9 0,0-1 0,0 1 0,-1 0 0,1 0 0,0 0 0,0 0 0,-1 0 0,1 0 0,0 0 0,0-1 0,0 1 0,-1 0 0,1 0 0,0 0 0,0 0 0,0-1 0,0 1 0,0 0 0,-1 0 0,1-1 0,0 1 0,0 0 0,0 0 0,0 0 0,0-1 0,0 1 0,0 0 0,0 0 0,0-1 0,0 1 0,0 0 0,0 0 0,0-1 0,0 1 0,0 0 0,0 0 0,0-1 0,9-10 0,22-11 0,-22 16 0,-3 2 0,0 1 0,0 0 0,0 0 0,0 1 0,1-1 0,-1 1 0,1 1 0,-1-1 0,1 1 0,0 0 0,-1 1 0,9-1 0,-6 1 0,-1 1 0,1-1 0,-1 1 0,1 1 0,-1 0 0,1 0 0,-1 1 0,0 0 0,9 4 0,2 14 0,-19-20 0,1-1 0,-1 0 0,0 0 0,1 1 0,-1-1 0,0 0 0,0 1 0,1-1 0,-1 0 0,0 1 0,0-1 0,1 1 0,-1-1 0,0 0 0,0 1 0,0-1 0,0 1 0,0-1 0,0 1 0,0-1 0,0 0 0,0 1 0,0-1 0,0 1 0,0-1 0,0 1 0,0-1 0,0 0 0,0 1 0,0-1 0,-1 1 0,1-1 0,0 0 0,0 1 0,-1-1 0,1 0 0,0 1 0,0-1 0,-1 0 0,1 1 0,0-1 0,-1 0 0,1 0 0,0 1 0,-1-1 0,1 0 0,0 0 0,-1 1 0,1-1 0,-1 0 0,1 0 0,0 0 0,-1 0 0,1 0 0,-1 0 0,1 0 0,-1 0 0,1 0 0,0 0 0,-1 0 0,-2 0 0,1-1 0,0 0 0,0 1 0,-1-1 0,1 0 0,0 0 0,0-1 0,0 1 0,0 0 0,0-1 0,0 1 0,1-1 0,-1 1 0,0-1 0,1 0 0,-1 0 0,1 0 0,0 0 0,0 0 0,-1 0 0,1 0 0,0 0 0,1 0 0,-1 0 0,-1-5 0,-2-6 0,1 0 0,-4-27 0,6 36-76,1-1 1,-1 1-1,1 0 0,0-1 0,0 1 0,0-1 0,1 1 0,0 0 1,0-1-1,0 1 0,0 0 0,1 0 0,-1-1 0,1 1 1,0 0-1,0 1 0,6-8 0,2 2-6750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7.005"/>
    </inkml:context>
    <inkml:brush xml:id="br0">
      <inkml:brushProperty name="width" value="0.05" units="cm"/>
      <inkml:brushProperty name="height" value="0.05" units="cm"/>
    </inkml:brush>
  </inkml:definitions>
  <inkml:trace contextRef="#ctx0" brushRef="#br0">1 136 24575,'8'-1'0,"0"1"0,1-1 0,-1 0 0,0-1 0,0 0 0,0 0 0,0-1 0,-1 0 0,1 0 0,7-5 0,-11 6 0,0-1 0,0 1 0,-1-1 0,1 0 0,0 0 0,-1-1 0,0 1 0,0-1 0,0 0 0,0 1 0,-1-1 0,1 0 0,-1-1 0,0 1 0,0 0 0,-1-1 0,1 1 0,-1-1 0,1-4 0,-2 8 0,0-1 0,1 1 0,-1 0 0,0 0 0,0 0 0,0 0 0,0 0 0,0 0 0,-1 0 0,1 0 0,0 0 0,0 0 0,-1 0 0,1 0 0,0 0 0,-1 0 0,1 0 0,-1 0 0,0 0 0,1 0 0,-1 1 0,0-1 0,1 0 0,-1 0 0,-1-1 0,0 1 0,0 1 0,0-1 0,0 0 0,0 1 0,0-1 0,0 1 0,0 0 0,0-1 0,0 1 0,0 0 0,0 0 0,-3 1 0,-2 0 0,1 0 0,-1 1 0,1-1 0,0 1 0,0 1 0,0-1 0,-10 7 0,14-8 0,0 0 0,-1 1 0,1 0 0,0-1 0,0 1 0,0 0 0,1 0 0,-1 0 0,0 0 0,1 1 0,-1-1 0,1 0 0,0 1 0,-1-1 0,1 0 0,1 1 0,-1 0 0,0-1 0,0 1 0,1-1 0,0 1 0,-1 0 0,1 0 0,0-1 0,0 1 0,1 0 0,-1-1 0,0 1 0,1 0 0,0-1 0,0 1 0,0-1 0,0 1 0,0-1 0,0 1 0,0-1 0,1 0 0,-1 0 0,1 1 0,0-1 0,3 3 0,1 2 0,0-1 0,1 0 0,0-1 0,0 1 0,0-1 0,0 0 0,1-1 0,0 0 0,0 0 0,0-1 0,16 5 0,-17-7-195,0 0 0,-1 0 0,1-1 0,-1 0 0,1 0 0,12-2 0,-4-2-6631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8.021"/>
    </inkml:context>
    <inkml:brush xml:id="br0">
      <inkml:brushProperty name="width" value="0.05" units="cm"/>
      <inkml:brushProperty name="height" value="0.05" units="cm"/>
    </inkml:brush>
  </inkml:definitions>
  <inkml:trace contextRef="#ctx0" brushRef="#br0">36 212 24575,'-1'0'0,"0"0"0,0 1 0,-1-1 0,1 0 0,0 0 0,0 1 0,0-1 0,-1 0 0,1 1 0,0-1 0,0 1 0,0 0 0,0-1 0,0 1 0,0 0 0,0-1 0,0 1 0,0 0 0,0 0 0,1 0 0,-1 0 0,-1 2 0,1 0 0,-1 0 0,1 0 0,-1 0 0,1 1 0,0-1 0,1 0 0,-1 1 0,0 3 0,0 4 0,1-1 0,0 1 0,1 0 0,3 16 0,-4-23 0,1 1 0,1-1 0,-1 0 0,0 0 0,1 0 0,0 0 0,0 0 0,0 0 0,1-1 0,-1 1 0,1-1 0,0 1 0,-1-1 0,2 0 0,-1 0 0,0 0 0,1-1 0,-1 1 0,1-1 0,0 0 0,0 0 0,0 0 0,0 0 0,5 1 0,-4-2 0,0 0 0,0-1 0,0 1 0,0-1 0,0 0 0,0 0 0,0-1 0,-1 0 0,1 0 0,0 0 0,0 0 0,0-1 0,-1 1 0,1-1 0,-1 0 0,1-1 0,-1 1 0,0-1 0,0 0 0,0 0 0,4-4 0,-3 2 0,-1-1 0,1 1 0,-1-1 0,-1 0 0,1 0 0,-1-1 0,0 1 0,0-1 0,-1 1 0,1-1 0,-2 0 0,1 0 0,-1 0 0,0 0 0,0-10 0,-1 5 0,0-1 0,-1 1 0,0 0 0,-1-1 0,0 1 0,-1 0 0,0 0 0,-6-13 0,8 23 0,0 0 0,0 0 0,0 1 0,0-1 0,0 0 0,0 0 0,0 1 0,-1-1 0,1 1 0,-1-1 0,1 1 0,-1 0 0,-1-2 0,2 3 0,1 0 0,0-1 0,-1 1 0,1 0 0,0 0 0,-1 0 0,1 0 0,0 0 0,-1 0 0,1 0 0,0 0 0,-1 0 0,1 0 0,0 0 0,-1 0 0,1 0 0,0 0 0,-1 1 0,1-1 0,0 0 0,0 0 0,-1 0 0,1 0 0,0 1 0,-1-1 0,1 0 0,0 0 0,-1 1 0,-5 16 0,6-11 0,-1 1 0,1-1 0,1 0 0,-1 1 0,1-1 0,0 0 0,1 0 0,-1 0 0,1 0 0,1 0 0,-1 0 0,1 0 0,0-1 0,0 0 0,0 1 0,1-1 0,0 0 0,0 0 0,0-1 0,1 1 0,-1-1 0,1 0 0,0 0 0,0-1 0,1 1 0,6 2 0,-11-5 0,0-1 0,0 1 0,0-1 0,0 1 0,1-1 0,-1 0 0,0 1 0,0-1 0,0 0 0,0 0 0,0 0 0,1 0 0,-1 0 0,0 0 0,0 0 0,0 0 0,0 0 0,0-1 0,0 1 0,1 0 0,-1-1 0,0 1 0,0-1 0,0 1 0,0-1 0,0 0 0,0 1 0,-1-1 0,2-1 0,1-1 0,-1-1 0,1 0 0,-1 0 0,0 0 0,0 0 0,1-6 0,12-22 0,-14 31 0,0 0 0,-1 0 0,1 1 0,0-1 0,0 0 0,0 1 0,0-1 0,-1 0 0,1 1 0,0-1 0,0 1 0,0-1 0,0 1 0,0 0 0,0-1 0,0 1 0,0 0 0,1 0 0,-1 0 0,0 0 0,0 0 0,0 0 0,0 0 0,0 0 0,0 0 0,0 0 0,2 1 0,2 1 0,1 0 0,0 0 0,1-1 0,-1 0 0,0 0 0,1 0 0,11-1 0,-15 0 0,-1-1 0,0 1 0,0-1 0,1 0 0,-1 0 0,0 0 0,0 0 0,0 0 0,0 0 0,0-1 0,0 1 0,-1-1 0,1 1 0,0-1 0,-1 0 0,1 0 0,-1 0 0,0 0 0,1 0 0,-1 0 0,0 0 0,0 0 0,1-3 0,0-3 0,1 0 0,-1-1 0,-1 1 0,0-1 0,0 1 0,0-1 0,-1 0 0,0 1 0,-1-1 0,-3-13 0,3 17 0,0 0 0,0 0 0,-1 0 0,0 0 0,0 0 0,0 1 0,-1-1 0,-4-6 0,5 9 0,1 0 0,-1 0 0,0 0 0,0 1 0,0-1 0,0 0 0,0 1 0,0 0 0,0-1 0,-1 1 0,1 0 0,0 0 0,-1 0 0,1 1 0,-1-1 0,1 1 0,-5-1 0,6 1 0,0-1 0,0 1 0,0 0 0,0 0 0,0 0 0,0 0 0,0 0 0,0 0 0,1 0 0,-1 1 0,0-1 0,0 0 0,0 1 0,0-1 0,0 0 0,0 1 0,1-1 0,-1 1 0,0-1 0,-1 2 0,2-2 0,-1 1 0,1 0 0,0-1 0,0 1 0,0 0 0,0-1 0,0 1 0,0-1 0,0 1 0,0 0 0,0-1 0,0 1 0,0 0 0,0-1 0,0 1 0,0 0 0,0-1 0,1 1 0,-1-1 0,0 1 0,0 0 0,1 0 0,1 2 0,0-1 0,0 1 0,0 0 0,0-1 0,0 1 0,0-1 0,1 0 0,-1 0 0,1 0 0,4 3 0,6 0 0,0 0 0,0-1 0,22 3 0,-25-5 0,0 0 0,0 0 0,0 1 0,0 0 0,0 1 0,-1 0 0,15 8 0,-22-10-35,-1-1 0,1 0 0,-1 0 0,1 1 0,-1-1 0,0 1 0,0-1 0,1 1 0,-1 0 0,0-1 0,0 1 0,-1 0 0,1 0 0,0 0 0,-1 0 0,1 0 0,-1-1 0,1 1 0,-1 0 0,0 0 0,0 0 0,0 0 0,0 0 0,0 0 0,0 0 0,-1 0 0,1 0 0,-1 0 0,1 0 0,-1 0 0,0 0 0,1 0 0,-1-1 0,0 1 0,0 0 0,-1-1 0,1 1 0,-2 1 0,-7 8-6791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8.381"/>
    </inkml:context>
    <inkml:brush xml:id="br0">
      <inkml:brushProperty name="width" value="0.05" units="cm"/>
      <inkml:brushProperty name="height" value="0.05" units="cm"/>
    </inkml:brush>
  </inkml:definitions>
  <inkml:trace contextRef="#ctx0" brushRef="#br0">0 7 24575,'0'-1'0,"0"1"0,0 0 0,0 0 0,0-1 0,0 1 0,0 0 0,0 0 0,0-1 0,0 1 0,1 0 0,-1 0 0,0-1 0,0 1 0,0 0 0,0 0 0,0 0 0,1-1 0,-1 1 0,0 0 0,0 0 0,0 0 0,0-1 0,1 1 0,-1 0 0,0 0 0,0 0 0,1 0 0,-1 0 0,0 0 0,0 0 0,1-1 0,-1 1 0,0 0 0,0 0 0,1 0 0,-1 0 0,0 0 0,1 0 0,14 4 0,12 9 0,-7 4 0,0 0 0,-1 2 0,-1 0 0,31 41 0,-33-37 0,2-1 0,1-2 0,0 1 0,24 17 0,-40-36 11,-1 0 0,1 0 0,0 0 0,0 0 0,1-1 0,-1 1-1,0-1 1,0 0 0,1 0 0,5 1 0,-8-2-52,0 0-1,0 0 1,0 0 0,0-1 0,1 1-1,-1 0 1,0-1 0,0 1 0,0 0-1,0-1 1,0 1 0,0-1 0,0 1-1,0-1 1,0 0 0,0 1 0,-1-1-1,1 0 1,0 0 0,0 0 0,-1 0-1,1 1 1,0-1 0,-1 0 0,1 0-1,-1 0 1,1 0 0,-1-1 0,1 1-1,-1 0 1,0 0 0,0 0 0,0 0-1,1 0 1,-1-1 0,1-12-6785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8.753"/>
    </inkml:context>
    <inkml:brush xml:id="br0">
      <inkml:brushProperty name="width" value="0.05" units="cm"/>
      <inkml:brushProperty name="height" value="0.05" units="cm"/>
    </inkml:brush>
  </inkml:definitions>
  <inkml:trace contextRef="#ctx0" brushRef="#br0">15 98 24575,'0'-3'0,"-3"-1"0,-3 1 0,1-3 0,5-3 0,5-2 0,5-3 0,4-2 0,1-1 0,-1 3-8191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2.783"/>
    </inkml:context>
    <inkml:brush xml:id="br0">
      <inkml:brushProperty name="width" value="0.05" units="cm"/>
      <inkml:brushProperty name="height" value="0.05" units="cm"/>
    </inkml:brush>
  </inkml:definitions>
  <inkml:trace contextRef="#ctx0" brushRef="#br0">5 84 24575,'-1'0'0,"1"0"0,0 1 0,0-1 0,-1 0 0,1 0 0,0 1 0,0-1 0,-1 0 0,1 1 0,0-1 0,0 0 0,0 1 0,-1-1 0,1 0 0,0 1 0,0-1 0,0 0 0,0 1 0,0-1 0,0 1 0,0-1 0,0 0 0,0 1 0,0-1 0,0 0 0,0 1 0,0-1 0,0 1 0,0-1 0,0 0 0,0 1 0,0-1 0,1 0 0,-1 1 0,0-1 0,0 0 0,0 1 0,1-1 0,-1 0 0,0 1 0,0-1 0,1 0 0,-1 0 0,0 1 0,1-1 0,-1 0 0,0 0 0,1 0 0,-1 0 0,0 1 0,1-1 0,-1 0 0,1 0 0,-1 0 0,0 0 0,1 0 0,-1 0 0,0 0 0,1 0 0,30 5 0,-27-5 0,533 3-502,-337-9-444,121-1 126,72-3-1301,73-4 880,74 0-1600,72-2 2130,62 1 87,2664-11-5113,8 43 4976,-2105-8 848,-812-7 102,-84-5 568,-86-2 580,-73-1 4406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01.203"/>
    </inkml:context>
    <inkml:brush xml:id="br0">
      <inkml:brushProperty name="width" value="0.05" units="cm"/>
      <inkml:brushProperty name="height" value="0.05" units="cm"/>
    </inkml:brush>
  </inkml:definitions>
  <inkml:trace contextRef="#ctx0" brushRef="#br0">38 76 24575,'24'-1'0,"-9"1"0,0 0 0,21 2 0,-33-2 0,0 1 0,0-1 0,1 1 0,-1 0 0,0 0 0,0 0 0,-1 0 0,1 1 0,0-1 0,0 1 0,0-1 0,-1 1 0,1 0 0,-1 0 0,0 0 0,0 1 0,3 2 0,-4-4 0,-1 0 0,1 0 0,0 0 0,-1 0 0,1 0 0,-1 1 0,1-1 0,-1 0 0,0 0 0,0 0 0,1 1 0,-1-1 0,0 0 0,0 0 0,0 1 0,0-1 0,0 0 0,-1 1 0,1-1 0,0 0 0,0 0 0,-2 2 0,1-1 0,0 1 0,-1-1 0,1 0 0,-1 0 0,0 0 0,0 0 0,1 0 0,-1 0 0,0-1 0,-4 3 0,0 0 0,0-1 0,-1 0 0,1 0 0,-1 0 0,0-1 0,0 1 0,-8 0 0,12-2 0,0-1 0,0 0 0,0 1 0,0-1 0,0 0 0,-1 0 0,1-1 0,0 1 0,0-1 0,0 1 0,0-1 0,0 0 0,0 0 0,0-1 0,1 1 0,-1 0 0,0-1 0,1 0 0,-1 1 0,1-1 0,-1 0 0,1-1 0,-3-1 0,4 1 0,-1 0 0,1 0 0,0 0 0,-1 0 0,1 0 0,1 0 0,-1 0 0,0 0 0,1 0 0,0 0 0,-1 0 0,1-1 0,0 1 0,1 0 0,-1 0 0,0 0 0,1 0 0,0 0 0,0 0 0,0 0 0,0 0 0,2-4 0,0 1 0,0 0 0,1 1 0,-1 0 0,1-1 0,0 1 0,0 0 0,1 1 0,-1-1 0,1 1 0,0 0 0,0 0 0,1 1 0,-1-1 0,1 1 0,0 0 0,8-3 0,-10 5 0,-1 0 0,1 0 0,-1 0 0,1 1 0,-1-1 0,1 1 0,-1 0 0,1 0 0,-1 0 0,1 1 0,0-1 0,-1 1 0,0 0 0,1 0 0,-1 0 0,1 0 0,-1 0 0,0 1 0,0 0 0,0-1 0,0 1 0,0 1 0,0-1 0,0 0 0,-1 0 0,1 1 0,-1 0 0,0-1 0,0 1 0,4 6 0,-4-6 0,-1 0 0,1 0 0,-1-1 0,0 2 0,1-1 0,-1 0 0,-1 0 0,1 0 0,0 0 0,-1 1 0,0-1 0,1 0 0,-1 1 0,-1-1 0,1 0 0,0 0 0,-1 1 0,0-1 0,1 0 0,-1 0 0,0 0 0,-1 0 0,1 0 0,-1 0 0,1 0 0,-1 0 0,0 0 0,0-1 0,0 1 0,0-1 0,-1 0 0,1 1 0,-1-1 0,1 0 0,-5 2 0,1 0 0,1 0 0,-1-1 0,0 0 0,0 0 0,0 0 0,-1-1 0,1 0 0,-1 0 0,1-1 0,-1 0 0,0 0 0,1 0 0,-1-1 0,0 0 0,0 0 0,-11-3 0,14 3 0,1-1 0,-1 0 0,1-1 0,-1 1 0,1-1 0,0 1 0,0-1 0,0 0 0,0 0 0,0 0 0,0-1 0,0 1 0,0-1 0,1 1 0,0-1 0,-1 0 0,1 0 0,0 0 0,0 0 0,1 0 0,-1-1 0,1 1 0,-1-1 0,1 1 0,0-1 0,0 1 0,1-1 0,-1 1 0,1-1 0,0-5 0,0 5 0,1 0 0,-1-1 0,1 1 0,0 0 0,0 0 0,1 0 0,-1 0 0,1 0 0,0 0 0,0 0 0,0 1 0,1-1 0,-1 1 0,1-1 0,0 1 0,0 0 0,0 0 0,0 0 0,0 1 0,1-1 0,-1 1 0,1-1 0,0 1 0,0 0 0,7-2 0,-9 3-44,0 1 0,-1-1 0,1 0 0,0 1 0,0 0 0,0-1 0,0 1 0,0 0 0,0 0 0,0 0 0,0 0 0,0 0 0,0 1 0,0-1 0,0 1 0,0-1 0,-1 1 0,1 0-1,0-1 1,0 1 0,0 0 0,-1 0 0,1 0 0,-1 1 0,1-1 0,-1 0 0,1 1 0,-1-1 0,0 1 0,3 2 0,2 13-6782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4.755"/>
    </inkml:context>
    <inkml:brush xml:id="br0">
      <inkml:brushProperty name="width" value="0.05" units="cm"/>
      <inkml:brushProperty name="height" value="0.05" units="cm"/>
    </inkml:brush>
  </inkml:definitions>
  <inkml:trace contextRef="#ctx0" brushRef="#br0">28 8 24575,'-21'-6'0,"14"5"0,20 14 0,16 10 0,-13-10 0,0 0 0,-1 1 0,18 20 0,-31-31 0,1 0 0,-1 0 0,0 0 0,0 0 0,0 0 0,0 0 0,-1 0 0,1 1 0,-1-1 0,0 1 0,0-1 0,0 1 0,0 0 0,-1-1 0,1 1 0,-1 0 0,0-1 0,0 1 0,0 0 0,-1 0 0,1-1 0,-1 1 0,0 0 0,-2 4 0,1-5-85,0 1 0,-1 0-1,0-1 1,0 1 0,0-1-1,0 0 1,-1 0 0,1 0-1,-1-1 1,0 1 0,0-1-1,1 0 1,-2 0 0,1 0-1,-4 1 1,-18 6-6741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07.924"/>
    </inkml:context>
    <inkml:brush xml:id="br0">
      <inkml:brushProperty name="width" value="0.05" units="cm"/>
      <inkml:brushProperty name="height" value="0.05" units="cm"/>
    </inkml:brush>
  </inkml:definitions>
  <inkml:trace contextRef="#ctx0" brushRef="#br0">135 0 24575,'6'2'0,"-1"1"0,0 0 0,0-1 0,-1 2 0,1-1 0,-1 0 0,1 1 0,-1 0 0,0 0 0,0 0 0,4 7 0,-7-10 0,0 0 0,0 0 0,-1 1 0,1-1 0,0 0 0,-1 0 0,1 0 0,-1 1 0,1-1 0,-1 0 0,1 0 0,-1 1 0,0-1 0,0 0 0,0 1 0,1-1 0,-1 0 0,-1 1 0,1-1 0,0 0 0,0 1 0,0-1 0,-1 0 0,1 0 0,-1 1 0,1-1 0,-1 0 0,1 0 0,-1 1 0,0-1 0,1 0 0,-1 0 0,0 0 0,0 0 0,0 0 0,0 0 0,0 0 0,0-1 0,0 1 0,0 0 0,0-1 0,-1 1 0,1 0 0,0-1 0,0 1 0,-3 0 0,3-1 0,-1 1 0,1 0 0,-1-1 0,1 1 0,-1-1 0,1 0 0,-1 0 0,1 1 0,-1-1 0,0 0 0,1 0 0,-1 0 0,1-1 0,-1 1 0,1 0 0,-1 0 0,1-1 0,-1 1 0,1-1 0,-1 0 0,1 1 0,-1-1 0,1 0 0,0 0 0,-1 0 0,1 0 0,0 0 0,0 0 0,0 0 0,0 0 0,0 0 0,0-1 0,0 1 0,0 0 0,-1-3 0,2 2 0,0 1 0,0-1 0,1 0 0,-1 1 0,0-1 0,1 1 0,-1-1 0,1 1 0,-1-1 0,1 1 0,0-1 0,-1 1 0,1 0 0,0-1 0,0 1 0,0 0 0,0 0 0,0-1 0,0 1 0,1 0 0,-1 0 0,0 0 0,1 0 0,-1 1 0,0-1 0,1 0 0,-1 1 0,1-1 0,-1 1 0,3-1 0,4-2 0,-1 0 0,1 1 0,-1 0 0,16-1 0,-21 3 0,0 0 0,1-1 0,-1 1 0,1 1 0,-1-1 0,0 0 0,1 1 0,-1-1 0,0 1 0,0 0 0,1-1 0,-1 1 0,0 0 0,0 0 0,0 1 0,0-1 0,0 0 0,0 1 0,0-1 0,-1 1 0,1 0 0,0-1 0,-1 1 0,1 0 0,-1 0 0,0 0 0,0 0 0,0 0 0,0 0 0,0 1 0,0-1 0,0 0 0,-1 0 0,1 1 0,-1-1 0,1 1 0,-1 4 0,0-2 0,0 0 0,0 0 0,-1 0 0,1 0 0,-1 0 0,-1 0 0,1 0 0,0 0 0,-1 0 0,0 0 0,0-1 0,-1 1 0,1-1 0,-1 1 0,0-1 0,0 0 0,-4 4 0,0-3 0,0 0 0,0-1 0,0 1 0,0-1 0,-1-1 0,1 0 0,-1 0 0,0 0 0,0-1 0,0 0 0,0 0 0,-1-1 0,1 0 0,0-1 0,-10 0 0,13 0 0,1 0 0,-1-1 0,1 1 0,-1-1 0,1 0 0,-1 0 0,1 0 0,0-1 0,-1 0 0,1 1 0,0-2 0,0 1 0,0 0 0,0-1 0,1 1 0,-1-1 0,1 0 0,-1-1 0,1 1 0,0 0 0,0-1 0,1 0 0,-1 0 0,1 0 0,0 0 0,0 0 0,0 0 0,-2-8 0,3 8 5,1-1-1,0 1 1,-1 0 0,2-1-1,-1 1 1,0 0-1,1-1 1,0 1 0,0 0-1,0 0 1,1-1 0,-1 1-1,1 0 1,0 0-1,0 1 1,0-1 0,1 0-1,-1 1 1,1-1-1,0 1 1,0 0 0,0 0-1,0 0 1,1 0-1,4-2 1,-4 1-83,1 1 0,0 0 0,0 0-1,0 1 1,0-1 0,0 1 0,1 0 0,-1 0 0,1 1-1,-1 0 1,1 0 0,0 0 0,-1 1 0,1-1 0,0 1-1,0 1 1,-1-1 0,11 3 0,9 7-6748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1.658"/>
    </inkml:context>
    <inkml:brush xml:id="br0">
      <inkml:brushProperty name="width" value="0.05" units="cm"/>
      <inkml:brushProperty name="height" value="0.05" units="cm"/>
    </inkml:brush>
  </inkml:definitions>
  <inkml:trace contextRef="#ctx0" brushRef="#br0">22 28 24575,'0'-5'0,"-4"-1"0,-2-5 0,0 5 0,1 8 0,6 8 0,3 11 0,6 8 0,0 8 0,4 7 0,0 10 0,2 5 0,-2 2 0,1 1 0,-1-2 0,1-6 0,-2-3 0,-3-10-8191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2.232"/>
    </inkml:context>
    <inkml:brush xml:id="br0">
      <inkml:brushProperty name="width" value="0.05" units="cm"/>
      <inkml:brushProperty name="height" value="0.05" units="cm"/>
    </inkml:brush>
  </inkml:definitions>
  <inkml:trace contextRef="#ctx0" brushRef="#br0">85 411 24575,'0'-2'0,"-1"0"0,0 0 0,0 0 0,0 0 0,0 0 0,0 0 0,0 0 0,0 0 0,-1 1 0,1-1 0,-1 0 0,1 1 0,-3-3 0,-6-6 0,3 1 0,0 0 0,1-1 0,1 0 0,0 0 0,0 0 0,1-1 0,0 1 0,1-1 0,0 0 0,0 0 0,2 0 0,-1-1 0,1-20 0,1 24 0,1 0 0,0 0 0,1 0 0,-1 0 0,1 0 0,1 1 0,0-1 0,0 1 0,0 0 0,1 0 0,0 0 0,0 0 0,1 1 0,0-1 0,0 1 0,0 0 0,1 1 0,0-1 0,0 1 0,11-7 0,-2 4 0,0 0 0,1 1 0,-1 1 0,1 0 0,1 1 0,-1 1 0,1 1 0,0 0 0,0 1 0,0 0 0,0 2 0,0 0 0,17 3 0,-5 0 0,-1 2 0,1 1 0,-1 1 0,0 1 0,0 2 0,47 23 0,-67-29 0,1 1 0,0 0 0,-1 1 0,0 0 0,-1 0 0,1 1 0,-1 0 0,0 0 0,-1 0 0,10 15 0,-14-18 0,1 0 0,-1 1 0,-1-1 0,1 1 0,-1 0 0,1-1 0,-1 1 0,-1 0 0,1 0 0,-1 0 0,1-1 0,-2 1 0,1 0 0,0 0 0,-1 0 0,0 0 0,0-1 0,0 1 0,-1 0 0,1-1 0,-1 1 0,-1-1 0,-3 7 0,-1 1 0,-1-1 0,-1 0 0,1 0 0,-2-1 0,0 0 0,0-1 0,0 0 0,-23 14 0,-5-1 0,-60 25 0,-8 5 0,103-50 0,0-1 0,0 1 0,0 0 0,1 0 0,-1 0 0,1 1 0,0-1 0,-4 5 0,5-6 0,1-1 0,0 1 0,0-1 0,-1 0 0,1 1 0,0-1 0,0 1 0,0-1 0,0 1 0,0-1 0,0 0 0,0 1 0,0-1 0,0 1 0,0-1 0,0 1 0,0-1 0,0 1 0,0-1 0,0 0 0,0 1 0,1-1 0,-1 1 0,0-1 0,0 1 0,1 0 0,0 0 0,0-1 0,0 1 0,0 0 0,0-1 0,0 1 0,0 0 0,0-1 0,0 1 0,0-1 0,1 0 0,-1 1 0,0-1 0,1 0 0,31 5 0,-1-2 0,0-2 0,49-3 0,-21 0 0,-21 2 0,-3-2 0,0 2 0,0 1 0,0 2 0,-1 1 0,36 10 0,-65-12 0,-1 0 0,0 0 0,0 0 0,0 1 0,0-1 0,0 1 0,-1 0 0,0 1 0,1-1 0,-1 1 0,0 0 0,0 0 0,-1 0 0,0 1 0,4 4 0,-6-7 0,1 1 0,-1 0 0,0 0 0,0 0 0,0 0 0,0 0 0,-1 0 0,1 1 0,-1-1 0,0 0 0,0 0 0,0 0 0,0 0 0,0 1 0,-1-1 0,1 0 0,-1 0 0,0 0 0,0 0 0,0 0 0,0 0 0,-1 0 0,1-1 0,-1 1 0,0 0 0,-3 4 0,-2 0 0,-1 0 0,1 0 0,-1-1 0,0 0 0,0 0 0,-1-1 0,0 0 0,1-1 0,-2 0 0,1 0 0,0-1 0,-15 3 0,5-2 0,0 0 0,0-1 0,-1-2 0,1 0 0,-28-2 0,34 0-195,1-1 0,0 0 0,0-1 0,0-1 0,0 0 0,-13-7 0,4 1-6631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2.593"/>
    </inkml:context>
    <inkml:brush xml:id="br0">
      <inkml:brushProperty name="width" value="0.05" units="cm"/>
      <inkml:brushProperty name="height" value="0.05" units="cm"/>
    </inkml:brush>
  </inkml:definitions>
  <inkml:trace contextRef="#ctx0" brushRef="#br0">1 82 24575,'2'5'0,"-1"-1"0,1 1 0,1 0 0,-1-1 0,1 0 0,-1 1 0,1-1 0,1 0 0,-1-1 0,7 8 0,47 43 0,-35-35 0,0-1 0,1-1 0,0-1 0,1-1 0,47 21 0,-68-35 0,-1 0 0,1 0 0,-1 0 0,1 0 0,0 0 0,0-1 0,-1 0 0,1 1 0,0-1 0,0 0 0,-1 0 0,1-1 0,0 1 0,0 0 0,0-1 0,-1 0 0,1 0 0,3-1 0,-4 1 0,0-1 0,0 1 0,0-1 0,0 0 0,-1 0 0,1 0 0,-1 0 0,1 0 0,-1 0 0,1 0 0,-1 0 0,0 0 0,0-1 0,0 1 0,0 0 0,0-5 0,1-2 0,-1 0 0,0-1 0,-1 1 0,0 0 0,-1-1 0,1 1 0,-2 0 0,1-1 0,-5-13 0,0 7 24,-1-1 0,0 0 0,-1 1 0,-18-28 0,21 38-53,1 1 1,-1-1-1,1 1 0,-2 0 0,1 0 1,-11-7-1,13 11-57,0-1 1,0 0-1,0 1 1,0 0-1,0 0 0,-1 0 1,1 0-1,0 0 1,-1 1-1,1-1 0,-1 1 1,1 0-1,0 0 1,-7 1-1,-6 3-6740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3.141"/>
    </inkml:context>
    <inkml:brush xml:id="br0">
      <inkml:brushProperty name="width" value="0.05" units="cm"/>
      <inkml:brushProperty name="height" value="0.05" units="cm"/>
    </inkml:brush>
  </inkml:definitions>
  <inkml:trace contextRef="#ctx0" brushRef="#br0">168 340 24575,'1'-3'0,"0"-1"0,0 1 0,0 0 0,1 0 0,-1 0 0,1 0 0,0 1 0,0-1 0,0 0 0,0 1 0,4-5 0,14-19 0,-19 24 0,-1 0 0,1 1 0,0-1 0,0 0 0,-1 0 0,1 0 0,-1 0 0,1 0 0,-1 0 0,0 0 0,0 0 0,0 0 0,0 0 0,0 0 0,-1 0 0,1 0 0,0 0 0,-1 0 0,0 0 0,1 0 0,-1 0 0,0 0 0,0 1 0,0-1 0,0 0 0,0 1 0,-3-3 0,2 2 0,0 0 0,-1 1 0,1 0 0,-1 0 0,1 0 0,-1 0 0,0 0 0,1 0 0,-1 0 0,0 1 0,0 0 0,0-1 0,1 1 0,-1 0 0,0 0 0,0 1 0,0-1 0,1 1 0,-6 0 0,-2 2 0,0 0 0,0 1 0,0-1 0,1 2 0,-1 0 0,1 0 0,0 0 0,1 1 0,-1 0 0,-12 13 0,18-16 0,0 0 0,1 0 0,-1 0 0,1 1 0,-1-1 0,1 1 0,0-1 0,0 1 0,1 0 0,-1 0 0,1 0 0,0 0 0,0 0 0,0 0 0,0 0 0,1 1 0,0-1 0,-1 0 0,2 0 0,-1 0 0,0 1 0,1-1 0,0 0 0,0 0 0,0 0 0,0 0 0,1 0 0,0 0 0,2 3 0,-1-2 0,0 0 0,0-1 0,1 0 0,-1 0 0,1 0 0,0 0 0,0 0 0,1-1 0,-1 0 0,1 0 0,-1 0 0,1 0 0,0-1 0,0 0 0,0 0 0,0 0 0,1 0 0,-1-1 0,1 0 0,-1 0 0,0-1 0,1 1 0,10-2 0,-9 1 0,1-1 0,-1 0 0,0 0 0,0-1 0,0 0 0,0 0 0,0 0 0,-1-1 0,1 0 0,-1 0 0,0-1 0,0 0 0,0 0 0,0 0 0,0-1 0,-1 0 0,9-10 0,-8 7 0,-1 0 0,-1-1 0,1 1 0,-1-1 0,-1 0 0,1 0 0,-1 0 0,-1 0 0,0-1 0,0 1 0,-1-1 0,0 1 0,-1-1 0,0 1 0,0-1 0,-1 1 0,-1-1 0,-2-10 0,-1 0 0,-2 0 0,0 1 0,-1 0 0,0 1 0,-2 0 0,0 0 0,-21-25 0,29 39 0,0 1 0,-1 0 0,0 1 0,1-1 0,-1 0 0,0 1 0,-1-1 0,1 1 0,0 0 0,-1 0 0,1 1 0,-6-3 0,8 4 0,0 0 0,-1-1 0,1 1 0,-1 0 0,1 0 0,0 0 0,-1 0 0,1 1 0,-1-1 0,1 0 0,0 0 0,-1 1 0,1-1 0,0 1 0,-1 0 0,1-1 0,0 1 0,0 0 0,0 0 0,-1-1 0,1 1 0,0 0 0,0 0 0,0 0 0,0 0 0,1 1 0,-1-1 0,0 0 0,0 0 0,1 0 0,-1 1 0,1-1 0,-1 0 0,1 1 0,-1-1 0,1 0 0,0 3 0,-2 3 0,1 0 0,0 0 0,0 0 0,1 0 0,0 1 0,1-1 0,-1 0 0,1 0 0,1 0 0,-1 0 0,1 0 0,0 0 0,5 10 0,2 2 0,0-1 0,1 0 0,20 25 0,-7-15-265,2-1 0,48 41 1,-62-59-307,18 16-6255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3.750"/>
    </inkml:context>
    <inkml:brush xml:id="br0">
      <inkml:brushProperty name="width" value="0.05" units="cm"/>
      <inkml:brushProperty name="height" value="0.05" units="cm"/>
    </inkml:brush>
  </inkml:definitions>
  <inkml:trace contextRef="#ctx0" brushRef="#br0">161 141 24575,'0'-2'0,"1"-1"0,-1 1 0,1 0 0,-1-1 0,1 1 0,0 0 0,0 0 0,0 0 0,1-3 0,-1 4 0,0-1 0,0 0 0,0 0 0,0 0 0,0 0 0,-1 0 0,1 0 0,-1-1 0,1 1 0,-1 0 0,0 0 0,0 0 0,0 0 0,0-3 0,-1 1 0,-1-1 0,1 1 0,-1 0 0,0 0 0,0 0 0,0 0 0,0 0 0,-1 0 0,0 0 0,0 1 0,0-1 0,0 1 0,0 0 0,-1 0 0,1 0 0,-1 0 0,0 1 0,0 0 0,0-1 0,-4 0 0,4 1 0,1 1 0,-1-1 0,1 1 0,-1 0 0,0 0 0,0 1 0,1-1 0,-1 1 0,0 0 0,0 0 0,0 0 0,1 0 0,-1 1 0,0 0 0,0-1 0,1 1 0,-1 1 0,1-1 0,-1 0 0,1 1 0,-1 0 0,1 0 0,0 0 0,-5 4 0,6-4 0,0 0 0,1 0 0,-1 0 0,0 1 0,1-1 0,-1 1 0,1-1 0,0 1 0,0 0 0,0-1 0,0 1 0,1 0 0,-1 0 0,1 0 0,0-1 0,-1 1 0,1 0 0,0 0 0,1 0 0,-1 0 0,0 0 0,1-1 0,0 1 0,0 0 0,-1 0 0,2-1 0,-1 1 0,0-1 0,3 5 0,-1-2 0,0 0 0,-1-1 0,2 1 0,-1-1 0,0 0 0,1 0 0,0 0 0,0-1 0,0 1 0,1-1 0,-1 0 0,1 0 0,-1-1 0,1 1 0,6 2 0,-1-3 0,0 0 0,0-1 0,0 0 0,1-1 0,-1 0 0,0 0 0,0-1 0,0 0 0,0-1 0,0 0 0,0-1 0,0 0 0,-1 0 0,1-1 0,-1 0 0,0-1 0,0 0 0,-1-1 0,1 1 0,-1-1 0,0-1 0,8-9 0,0 6 0,-16 10 0,0 0 0,1 0 0,-1 0 0,1 0 0,-1 0 0,0 0 0,1 0 0,-1 1 0,0-1 0,0 0 0,1 0 0,-1 0 0,0 0 0,1 1 0,-1-1 0,0 0 0,0 0 0,1 1 0,-1-1 0,0 0 0,0 0 0,0 1 0,1-1 0,-1 0 0,0 1 0,0-1 0,0 0 0,0 1 0,1-1 0,1 36 0,-2-21 0,5 25 0,3 0 0,1-1 0,1 0 0,2 0 0,20 39 0,4 19 0,-34-91 0,0 0 0,-1 1 0,1-1 0,-1 1 0,0-1 0,-1 1 0,0-1 0,0 1 0,0-1 0,-2 11 0,1-15 0,1 0 0,-1 0 0,0-1 0,0 1 0,1 0 0,-2 0 0,1 0 0,0-1 0,0 1 0,0-1 0,-1 1 0,1-1 0,-1 1 0,1-1 0,-1 0 0,0 0 0,1 0 0,-1 0 0,0 0 0,0 0 0,0 0 0,0 0 0,0-1 0,0 1 0,0-1 0,0 1 0,0-1 0,0 0 0,0 0 0,0 0 0,0 0 0,0 0 0,0-1 0,0 1 0,0 0 0,0-1 0,-2 0 0,-5-2 0,0 0 0,0 0 0,0-1 0,1 0 0,-1 0 0,1-1 0,0 0 0,0-1 0,1 0 0,-1 0 0,1 0 0,-6-9 0,2 4 0,2-1 0,0 0 0,0 0 0,1-1 0,0-1 0,-10-25 0,15 30 0,0-1 0,1 1 0,0-1 0,0 0 0,1 1 0,1-1 0,0 0 0,0 0 0,1 0 0,0 1 0,0-1 0,1 0 0,4-9 0,-4 12 0,0 1 0,0 0 0,1 0 0,0 0 0,0 1 0,1-1 0,0 1 0,0 0 0,0 0 0,0 0 0,1 0 0,0 1 0,0 0 0,0 0 0,0 0 0,1 1 0,0-1 0,-1 1 0,1 1 0,9-4 0,24-4-455,0 1 0,48-4 0,-62 11-6371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4.376"/>
    </inkml:context>
    <inkml:brush xml:id="br0">
      <inkml:brushProperty name="width" value="0.05" units="cm"/>
      <inkml:brushProperty name="height" value="0.05" units="cm"/>
    </inkml:brush>
  </inkml:definitions>
  <inkml:trace contextRef="#ctx0" brushRef="#br0">168 328 24575,'-8'-1'0,"0"0"0,0 0 0,0-1 0,0 0 0,-9-3 0,11 2 0,1 1 0,-1 1 0,0-1 0,0 1 0,0 0 0,0 0 0,0 1 0,0 0 0,0 0 0,-8 1 0,13-1 0,1 0 0,-1 0 0,1 0 0,-1 0 0,1 0 0,-1 0 0,1 0 0,-1 0 0,1 0 0,-1 0 0,1 0 0,0 0 0,-1 0 0,1 1 0,-1-1 0,1 0 0,0 0 0,-1 1 0,1-1 0,-1 0 0,1 0 0,0 1 0,-1-1 0,1 0 0,0 1 0,-1-1 0,1 1 0,0-1 0,0 0 0,0 1 0,-1 0 0,14 5 0,26 2 0,-31-8 0,0 0 0,0-1 0,0 0 0,0 0 0,0-1 0,0 1 0,-1-2 0,15-5 0,-20 8 0,-1-1 0,1 0 0,-1 1 0,1-1 0,-1 0 0,1 0 0,-1 0 0,1 0 0,-1 0 0,0-1 0,1 1 0,-1 0 0,0-1 0,0 1 0,0-1 0,0 1 0,0-1 0,0 1 0,-1-1 0,1 1 0,0-1 0,-1 0 0,1 0 0,-1 1 0,0-1 0,0 0 0,0 0 0,1 1 0,-1-1 0,-1 0 0,1 0 0,0 1 0,0-1 0,-1 0 0,1 0 0,-1 1 0,1-1 0,-1 0 0,0 1 0,0-1 0,0 1 0,0-1 0,0 1 0,0-1 0,0 1 0,-2-2 0,-1-2 0,-1 1 0,0-1 0,-1 1 0,1 0 0,-1 0 0,0 1 0,0 0 0,0 0 0,0 0 0,-1 0 0,1 1 0,-1 0 0,1 1 0,-1-1 0,0 1 0,-9 0 0,13 1 0,0 0 0,0 0 0,0 0 0,0 1 0,0-1 0,0 1 0,0-1 0,0 1 0,1 0 0,-1 0 0,0 1 0,0-1 0,1 0 0,-1 1 0,1 0 0,-4 2 0,4-2 0,1 1 0,-1-1 0,1 0 0,-1 1 0,1-1 0,0 1 0,0-1 0,0 1 0,0 0 0,1-1 0,-1 1 0,1 0 0,-1 0 0,1-1 0,0 1 0,0 0 0,0 0 0,1-1 0,-1 1 0,1 0 0,0 3 0,2 5 0,0 0 0,1-1 0,1 1 0,-1-1 0,2 0 0,-1 0 0,1 0 0,1-1 0,0 1 0,0-2 0,1 1 0,0-1 0,0 0 0,1-1 0,0 0 0,0 0 0,1-1 0,-1 0 0,1-1 0,1 0 0,15 5 0,-16-6 0,1-1 0,-1 0 0,1-1 0,-1 0 0,1 0 0,0-1 0,0-1 0,-1 0 0,1 0 0,0-1 0,0-1 0,-1 0 0,1 0 0,0-1 0,-1 0 0,0-1 0,0 0 0,0 0 0,0-1 0,-1-1 0,0 0 0,0 0 0,8-8 0,-11 9 0,0-1 0,-1 0 0,0 0 0,0 0 0,0 0 0,-1-1 0,0 0 0,0 0 0,-1 0 0,0 0 0,0-1 0,-1 1 0,0-1 0,0 0 0,-1 0 0,1 0 0,-2 1 0,1-1 0,-1 0 0,-1 0 0,-1-11 0,0 6 0,-2 1 0,1-1 0,-2 1 0,1 0 0,-2 0 0,1 1 0,-2 0 0,1 0 0,-2 0 0,1 1 0,-2 0 0,-12-13 0,8 10 0,-1 1 0,0 1 0,-27-18 0,37 27 0,1 0 0,-1 0 0,0 0 0,1 0 0,-1 0 0,0 1 0,0 0 0,0-1 0,0 2 0,-1-1 0,1 0 0,0 1 0,0 0 0,0 0 0,-1 0 0,1 0 0,0 1 0,0 0 0,0 0 0,0 0 0,-8 3 0,10-3 0,0 1 0,0 0 0,0 0 0,0 0 0,0 0 0,1 0 0,-1 0 0,1 0 0,-1 0 0,1 1 0,0-1 0,0 1 0,0-1 0,0 1 0,0-1 0,0 1 0,1 0 0,-1-1 0,1 1 0,0 0 0,0-1 0,0 1 0,0 0 0,0-1 0,1 1 0,-1 0 0,1-1 0,0 1 0,1 3 0,3 11 0,1-1 0,1 0 0,12 21 0,-13-26 0,6 14-97,67 115 327,-67-122-480,0-1 0,1 0 1,1-1-1,1 0 1,23 19-1,-14-18-6576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4.718"/>
    </inkml:context>
    <inkml:brush xml:id="br0">
      <inkml:brushProperty name="width" value="0.05" units="cm"/>
      <inkml:brushProperty name="height" value="0.05" units="cm"/>
    </inkml:brush>
  </inkml:definitions>
  <inkml:trace contextRef="#ctx0" brushRef="#br0">97 197 24575,'-4'-4'0,"-7"-7"0,-6-6 0,-5-5 0,2-3 0,4-2 0,9 3 0,11 6 0,14 2 0,13 2 0,11 5 0,12 4 0,7 2 0,2 2 0,-10 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922"/>
    </inkml:context>
    <inkml:brush xml:id="br0">
      <inkml:brushProperty name="width" value="0.05" units="cm"/>
      <inkml:brushProperty name="height" value="0.05" units="cm"/>
    </inkml:brush>
  </inkml:definitions>
  <inkml:trace contextRef="#ctx0" brushRef="#br0">86 1 24575,'-43'83'0,"34"-59"0,1-1 0,2 2 0,0-1 0,1 0 0,-1 26 0,3 3 0,5 70 0,-2-113-91,1 0 0,0 0 0,0 0 0,1 0 0,1 0 0,0-1 0,0 1 0,1-1 0,0 0 0,0 0 0,1 0 0,0 0 0,1-1 0,7 8 0,7 4-6735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5.311"/>
    </inkml:context>
    <inkml:brush xml:id="br0">
      <inkml:brushProperty name="width" value="0.05" units="cm"/>
      <inkml:brushProperty name="height" value="0.05" units="cm"/>
    </inkml:brush>
  </inkml:definitions>
  <inkml:trace contextRef="#ctx0" brushRef="#br0">142 84 24575,'-3'0'0,"1"-1"0,-1 1 0,1-1 0,0 1 0,-1-1 0,1 0 0,0 0 0,0 0 0,-3-2 0,4 2 0,0 1 0,-1-1 0,1 0 0,0 0 0,0 1 0,-1-1 0,1 1 0,-1-1 0,1 1 0,0-1 0,-1 1 0,1 0 0,-1 0 0,1 0 0,-1 0 0,1 0 0,-1 0 0,1 0 0,-1 0 0,1 1 0,-1-1 0,1 0 0,0 1 0,-1-1 0,1 1 0,0 0 0,-1-1 0,1 1 0,0 0 0,-2 1 0,-3 4 0,0 0 0,1 0 0,0 1 0,0 0 0,1 0 0,0 0 0,0 0 0,0 0 0,1 1 0,0 0 0,1-1 0,-3 15 0,-1 5 0,3 0 0,-2 41 0,5-62 0,-1 9 0,1 0 0,0 1 0,1-1 0,6 29 0,-6-41 0,0 0 0,0 0 0,0 0 0,0 0 0,0-1 0,0 1 0,1 0 0,-1-1 0,1 1 0,0-1 0,0 0 0,0 1 0,0-1 0,0 0 0,0 0 0,0 0 0,1-1 0,-1 1 0,1 0 0,-1-1 0,1 0 0,0 0 0,0 1 0,0-2 0,-1 1 0,1 0 0,0 0 0,0-1 0,0 0 0,0 1 0,0-1 0,4-1 0,5 0 0,0-2 0,0 1 0,-1-1 0,1-1 0,-1 0 0,0-1 0,0 0 0,0 0 0,-1-1 0,0-1 0,0 0 0,0 0 0,-1-1 0,0 0 0,13-16 0,-11 12 0,-1-1 0,0 0 0,-1-1 0,-1 0 0,0 0 0,0-1 0,-2 0 0,0 0 0,0-1 0,-2 0 0,3-16 0,-6 24 0,0 1 0,-1-1 0,0 0 0,0 1 0,-1-1 0,0 1 0,0-1 0,-1 1 0,0-1 0,0 1 0,-1 0 0,0 0 0,0 0 0,0 0 0,-1 0 0,0 1 0,-9-11 0,9 13 0,0 0 0,1 1 0,-1-1 0,-1 1 0,1 0 0,0 1 0,-1-1 0,1 1 0,-1-1 0,0 1 0,0 1 0,0-1 0,0 1 0,0 0 0,0 0 0,0 0 0,0 1 0,0 0 0,-1 0 0,1 0 0,0 0 0,0 1 0,0 0 0,0 0 0,0 0 0,-9 4 0,2 1-195,0 0 0,0 1 0,0 0 0,1 1 0,1 0 0,-17 16 0,1 1-6631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5/30/2023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image" Target="../media/image650.png"/><Relationship Id="rId299" Type="http://schemas.openxmlformats.org/officeDocument/2006/relationships/image" Target="../media/image156.png"/><Relationship Id="rId21" Type="http://schemas.openxmlformats.org/officeDocument/2006/relationships/image" Target="../media/image1710.png"/><Relationship Id="rId63" Type="http://schemas.openxmlformats.org/officeDocument/2006/relationships/image" Target="../media/image380.png"/><Relationship Id="rId159" Type="http://schemas.openxmlformats.org/officeDocument/2006/relationships/image" Target="../media/image860.png"/><Relationship Id="rId324" Type="http://schemas.openxmlformats.org/officeDocument/2006/relationships/image" Target="../media/image168.png"/><Relationship Id="rId366" Type="http://schemas.openxmlformats.org/officeDocument/2006/relationships/customXml" Target="../ink/ink271.xml"/><Relationship Id="rId170" Type="http://schemas.openxmlformats.org/officeDocument/2006/relationships/customXml" Target="../ink/ink172.xml"/><Relationship Id="rId226" Type="http://schemas.openxmlformats.org/officeDocument/2006/relationships/customXml" Target="../ink/ink200.xml"/><Relationship Id="rId268" Type="http://schemas.openxmlformats.org/officeDocument/2006/relationships/customXml" Target="../ink/ink221.xml"/><Relationship Id="rId32" Type="http://schemas.openxmlformats.org/officeDocument/2006/relationships/customXml" Target="../ink/ink103.xml"/><Relationship Id="rId74" Type="http://schemas.openxmlformats.org/officeDocument/2006/relationships/customXml" Target="../ink/ink124.xml"/><Relationship Id="rId128" Type="http://schemas.openxmlformats.org/officeDocument/2006/relationships/customXml" Target="../ink/ink151.xml"/><Relationship Id="rId335" Type="http://schemas.openxmlformats.org/officeDocument/2006/relationships/customXml" Target="../ink/ink255.xml"/><Relationship Id="rId377" Type="http://schemas.openxmlformats.org/officeDocument/2006/relationships/image" Target="../media/image194.png"/><Relationship Id="rId5" Type="http://schemas.openxmlformats.org/officeDocument/2006/relationships/image" Target="../media/image910.png"/><Relationship Id="rId181" Type="http://schemas.openxmlformats.org/officeDocument/2006/relationships/image" Target="../media/image97.png"/><Relationship Id="rId237" Type="http://schemas.openxmlformats.org/officeDocument/2006/relationships/image" Target="../media/image125.png"/><Relationship Id="rId402" Type="http://schemas.openxmlformats.org/officeDocument/2006/relationships/customXml" Target="../ink/ink289.xml"/><Relationship Id="rId279" Type="http://schemas.openxmlformats.org/officeDocument/2006/relationships/image" Target="../media/image146.png"/><Relationship Id="rId43" Type="http://schemas.openxmlformats.org/officeDocument/2006/relationships/image" Target="../media/image280.png"/><Relationship Id="rId139" Type="http://schemas.openxmlformats.org/officeDocument/2006/relationships/image" Target="../media/image760.png"/><Relationship Id="rId290" Type="http://schemas.openxmlformats.org/officeDocument/2006/relationships/customXml" Target="../ink/ink232.xml"/><Relationship Id="rId304" Type="http://schemas.openxmlformats.org/officeDocument/2006/relationships/customXml" Target="../ink/ink239.xml"/><Relationship Id="rId346" Type="http://schemas.openxmlformats.org/officeDocument/2006/relationships/image" Target="../media/image179.png"/><Relationship Id="rId388" Type="http://schemas.openxmlformats.org/officeDocument/2006/relationships/customXml" Target="../ink/ink282.xml"/><Relationship Id="rId85" Type="http://schemas.openxmlformats.org/officeDocument/2006/relationships/image" Target="../media/image490.png"/><Relationship Id="rId150" Type="http://schemas.openxmlformats.org/officeDocument/2006/relationships/customXml" Target="../ink/ink162.xml"/><Relationship Id="rId192" Type="http://schemas.openxmlformats.org/officeDocument/2006/relationships/customXml" Target="../ink/ink183.xml"/><Relationship Id="rId206" Type="http://schemas.openxmlformats.org/officeDocument/2006/relationships/customXml" Target="../ink/ink190.xml"/><Relationship Id="rId413" Type="http://schemas.openxmlformats.org/officeDocument/2006/relationships/image" Target="../media/image212.png"/><Relationship Id="rId248" Type="http://schemas.openxmlformats.org/officeDocument/2006/relationships/customXml" Target="../ink/ink211.xml"/><Relationship Id="rId12" Type="http://schemas.openxmlformats.org/officeDocument/2006/relationships/customXml" Target="../ink/ink93.xml"/><Relationship Id="rId108" Type="http://schemas.openxmlformats.org/officeDocument/2006/relationships/customXml" Target="../ink/ink141.xml"/><Relationship Id="rId315" Type="http://schemas.openxmlformats.org/officeDocument/2006/relationships/image" Target="../media/image164.png"/><Relationship Id="rId357" Type="http://schemas.openxmlformats.org/officeDocument/2006/relationships/image" Target="../media/image184.png"/><Relationship Id="rId54" Type="http://schemas.openxmlformats.org/officeDocument/2006/relationships/customXml" Target="../ink/ink114.xml"/><Relationship Id="rId96" Type="http://schemas.openxmlformats.org/officeDocument/2006/relationships/customXml" Target="../ink/ink135.xml"/><Relationship Id="rId161" Type="http://schemas.openxmlformats.org/officeDocument/2006/relationships/image" Target="../media/image870.png"/><Relationship Id="rId217" Type="http://schemas.openxmlformats.org/officeDocument/2006/relationships/image" Target="../media/image115.png"/><Relationship Id="rId399" Type="http://schemas.openxmlformats.org/officeDocument/2006/relationships/image" Target="../media/image205.png"/><Relationship Id="rId259" Type="http://schemas.openxmlformats.org/officeDocument/2006/relationships/image" Target="../media/image136.png"/><Relationship Id="rId424" Type="http://schemas.openxmlformats.org/officeDocument/2006/relationships/customXml" Target="../ink/ink300.xml"/><Relationship Id="rId23" Type="http://schemas.openxmlformats.org/officeDocument/2006/relationships/image" Target="../media/image1810.png"/><Relationship Id="rId119" Type="http://schemas.openxmlformats.org/officeDocument/2006/relationships/image" Target="../media/image660.png"/><Relationship Id="rId270" Type="http://schemas.openxmlformats.org/officeDocument/2006/relationships/customXml" Target="../ink/ink222.xml"/><Relationship Id="rId326" Type="http://schemas.openxmlformats.org/officeDocument/2006/relationships/image" Target="../media/image169.png"/><Relationship Id="rId65" Type="http://schemas.openxmlformats.org/officeDocument/2006/relationships/image" Target="../media/image390.png"/><Relationship Id="rId130" Type="http://schemas.openxmlformats.org/officeDocument/2006/relationships/customXml" Target="../ink/ink152.xml"/><Relationship Id="rId368" Type="http://schemas.openxmlformats.org/officeDocument/2006/relationships/customXml" Target="../ink/ink272.xml"/><Relationship Id="rId172" Type="http://schemas.openxmlformats.org/officeDocument/2006/relationships/customXml" Target="../ink/ink173.xml"/><Relationship Id="rId228" Type="http://schemas.openxmlformats.org/officeDocument/2006/relationships/customXml" Target="../ink/ink201.xml"/><Relationship Id="rId281" Type="http://schemas.openxmlformats.org/officeDocument/2006/relationships/image" Target="../media/image147.png"/><Relationship Id="rId337" Type="http://schemas.openxmlformats.org/officeDocument/2006/relationships/customXml" Target="../ink/ink256.xml"/><Relationship Id="rId34" Type="http://schemas.openxmlformats.org/officeDocument/2006/relationships/customXml" Target="../ink/ink104.xml"/><Relationship Id="rId76" Type="http://schemas.openxmlformats.org/officeDocument/2006/relationships/customXml" Target="../ink/ink125.xml"/><Relationship Id="rId141" Type="http://schemas.openxmlformats.org/officeDocument/2006/relationships/image" Target="../media/image770.png"/><Relationship Id="rId379" Type="http://schemas.openxmlformats.org/officeDocument/2006/relationships/image" Target="../media/image195.png"/><Relationship Id="rId7" Type="http://schemas.openxmlformats.org/officeDocument/2006/relationships/image" Target="../media/image10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customXml" Target="../ink/ink283.xml"/><Relationship Id="rId404" Type="http://schemas.openxmlformats.org/officeDocument/2006/relationships/customXml" Target="../ink/ink290.xml"/><Relationship Id="rId250" Type="http://schemas.openxmlformats.org/officeDocument/2006/relationships/customXml" Target="../ink/ink212.xml"/><Relationship Id="rId292" Type="http://schemas.openxmlformats.org/officeDocument/2006/relationships/customXml" Target="../ink/ink233.xml"/><Relationship Id="rId306" Type="http://schemas.openxmlformats.org/officeDocument/2006/relationships/customXml" Target="../ink/ink240.xml"/><Relationship Id="rId45" Type="http://schemas.openxmlformats.org/officeDocument/2006/relationships/image" Target="../media/image290.png"/><Relationship Id="rId87" Type="http://schemas.openxmlformats.org/officeDocument/2006/relationships/image" Target="../media/image500.png"/><Relationship Id="rId110" Type="http://schemas.openxmlformats.org/officeDocument/2006/relationships/customXml" Target="../ink/ink142.xml"/><Relationship Id="rId348" Type="http://schemas.openxmlformats.org/officeDocument/2006/relationships/image" Target="../media/image180.png"/><Relationship Id="rId152" Type="http://schemas.openxmlformats.org/officeDocument/2006/relationships/customXml" Target="../ink/ink163.xml"/><Relationship Id="rId194" Type="http://schemas.openxmlformats.org/officeDocument/2006/relationships/customXml" Target="../ink/ink184.xml"/><Relationship Id="rId208" Type="http://schemas.openxmlformats.org/officeDocument/2006/relationships/customXml" Target="../ink/ink191.xml"/><Relationship Id="rId415" Type="http://schemas.openxmlformats.org/officeDocument/2006/relationships/image" Target="../media/image213.png"/><Relationship Id="rId261" Type="http://schemas.openxmlformats.org/officeDocument/2006/relationships/image" Target="../media/image137.png"/><Relationship Id="rId14" Type="http://schemas.openxmlformats.org/officeDocument/2006/relationships/customXml" Target="../ink/ink94.xml"/><Relationship Id="rId56" Type="http://schemas.openxmlformats.org/officeDocument/2006/relationships/customXml" Target="../ink/ink115.xml"/><Relationship Id="rId317" Type="http://schemas.openxmlformats.org/officeDocument/2006/relationships/image" Target="../media/image165.png"/><Relationship Id="rId359" Type="http://schemas.openxmlformats.org/officeDocument/2006/relationships/image" Target="../media/image185.png"/><Relationship Id="rId98" Type="http://schemas.openxmlformats.org/officeDocument/2006/relationships/customXml" Target="../ink/ink136.xml"/><Relationship Id="rId121" Type="http://schemas.openxmlformats.org/officeDocument/2006/relationships/image" Target="../media/image670.png"/><Relationship Id="rId163" Type="http://schemas.openxmlformats.org/officeDocument/2006/relationships/image" Target="../media/image880.png"/><Relationship Id="rId219" Type="http://schemas.openxmlformats.org/officeDocument/2006/relationships/image" Target="../media/image116.png"/><Relationship Id="rId370" Type="http://schemas.openxmlformats.org/officeDocument/2006/relationships/customXml" Target="../ink/ink273.xml"/><Relationship Id="rId426" Type="http://schemas.openxmlformats.org/officeDocument/2006/relationships/customXml" Target="../ink/ink301.xml"/><Relationship Id="rId230" Type="http://schemas.openxmlformats.org/officeDocument/2006/relationships/customXml" Target="../ink/ink202.xml"/><Relationship Id="rId25" Type="http://schemas.openxmlformats.org/officeDocument/2006/relationships/image" Target="../media/image1910.png"/><Relationship Id="rId67" Type="http://schemas.openxmlformats.org/officeDocument/2006/relationships/image" Target="../media/image400.png"/><Relationship Id="rId272" Type="http://schemas.openxmlformats.org/officeDocument/2006/relationships/customXml" Target="../ink/ink223.xml"/><Relationship Id="rId328" Type="http://schemas.openxmlformats.org/officeDocument/2006/relationships/image" Target="../media/image170.png"/><Relationship Id="rId132" Type="http://schemas.openxmlformats.org/officeDocument/2006/relationships/customXml" Target="../ink/ink153.xml"/><Relationship Id="rId174" Type="http://schemas.openxmlformats.org/officeDocument/2006/relationships/customXml" Target="../ink/ink174.xml"/><Relationship Id="rId381" Type="http://schemas.openxmlformats.org/officeDocument/2006/relationships/image" Target="../media/image196.png"/><Relationship Id="rId241" Type="http://schemas.openxmlformats.org/officeDocument/2006/relationships/image" Target="../media/image127.png"/><Relationship Id="rId36" Type="http://schemas.openxmlformats.org/officeDocument/2006/relationships/customXml" Target="../ink/ink105.xml"/><Relationship Id="rId283" Type="http://schemas.openxmlformats.org/officeDocument/2006/relationships/image" Target="../media/image148.png"/><Relationship Id="rId339" Type="http://schemas.openxmlformats.org/officeDocument/2006/relationships/customXml" Target="../ink/ink257.xml"/><Relationship Id="rId78" Type="http://schemas.openxmlformats.org/officeDocument/2006/relationships/customXml" Target="../ink/ink126.xml"/><Relationship Id="rId101" Type="http://schemas.openxmlformats.org/officeDocument/2006/relationships/image" Target="../media/image570.png"/><Relationship Id="rId143" Type="http://schemas.openxmlformats.org/officeDocument/2006/relationships/image" Target="../media/image780.png"/><Relationship Id="rId185" Type="http://schemas.openxmlformats.org/officeDocument/2006/relationships/image" Target="../media/image99.png"/><Relationship Id="rId350" Type="http://schemas.openxmlformats.org/officeDocument/2006/relationships/image" Target="../media/image181.png"/><Relationship Id="rId406" Type="http://schemas.openxmlformats.org/officeDocument/2006/relationships/customXml" Target="../ink/ink291.xml"/><Relationship Id="rId9" Type="http://schemas.openxmlformats.org/officeDocument/2006/relationships/image" Target="../media/image1110.png"/><Relationship Id="rId210" Type="http://schemas.openxmlformats.org/officeDocument/2006/relationships/customXml" Target="../ink/ink192.xml"/><Relationship Id="rId392" Type="http://schemas.openxmlformats.org/officeDocument/2006/relationships/customXml" Target="../ink/ink284.xml"/><Relationship Id="rId252" Type="http://schemas.openxmlformats.org/officeDocument/2006/relationships/customXml" Target="../ink/ink213.xml"/><Relationship Id="rId294" Type="http://schemas.openxmlformats.org/officeDocument/2006/relationships/customXml" Target="../ink/ink234.xml"/><Relationship Id="rId308" Type="http://schemas.openxmlformats.org/officeDocument/2006/relationships/customXml" Target="../ink/ink241.xml"/><Relationship Id="rId47" Type="http://schemas.openxmlformats.org/officeDocument/2006/relationships/image" Target="../media/image300.png"/><Relationship Id="rId89" Type="http://schemas.openxmlformats.org/officeDocument/2006/relationships/image" Target="../media/image510.png"/><Relationship Id="rId112" Type="http://schemas.openxmlformats.org/officeDocument/2006/relationships/customXml" Target="../ink/ink143.xml"/><Relationship Id="rId154" Type="http://schemas.openxmlformats.org/officeDocument/2006/relationships/customXml" Target="../ink/ink164.xml"/><Relationship Id="rId361" Type="http://schemas.openxmlformats.org/officeDocument/2006/relationships/image" Target="../media/image186.png"/><Relationship Id="rId196" Type="http://schemas.openxmlformats.org/officeDocument/2006/relationships/customXml" Target="../ink/ink185.xml"/><Relationship Id="rId417" Type="http://schemas.openxmlformats.org/officeDocument/2006/relationships/image" Target="../media/image214.png"/><Relationship Id="rId16" Type="http://schemas.openxmlformats.org/officeDocument/2006/relationships/customXml" Target="../ink/ink95.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customXml" Target="../ink/ink247.xml"/><Relationship Id="rId58" Type="http://schemas.openxmlformats.org/officeDocument/2006/relationships/customXml" Target="../ink/ink116.xml"/><Relationship Id="rId123" Type="http://schemas.openxmlformats.org/officeDocument/2006/relationships/image" Target="../media/image680.png"/><Relationship Id="rId330" Type="http://schemas.openxmlformats.org/officeDocument/2006/relationships/image" Target="../media/image171.png"/><Relationship Id="rId165" Type="http://schemas.openxmlformats.org/officeDocument/2006/relationships/image" Target="../media/image890.png"/><Relationship Id="rId372" Type="http://schemas.openxmlformats.org/officeDocument/2006/relationships/customXml" Target="../ink/ink274.xml"/><Relationship Id="rId232" Type="http://schemas.openxmlformats.org/officeDocument/2006/relationships/customXml" Target="../ink/ink203.xml"/><Relationship Id="rId274" Type="http://schemas.openxmlformats.org/officeDocument/2006/relationships/customXml" Target="../ink/ink224.xml"/><Relationship Id="rId27" Type="http://schemas.openxmlformats.org/officeDocument/2006/relationships/image" Target="../media/image2010.png"/><Relationship Id="rId69" Type="http://schemas.openxmlformats.org/officeDocument/2006/relationships/image" Target="../media/image410.png"/><Relationship Id="rId134" Type="http://schemas.openxmlformats.org/officeDocument/2006/relationships/customXml" Target="../ink/ink154.xml"/><Relationship Id="rId80" Type="http://schemas.openxmlformats.org/officeDocument/2006/relationships/customXml" Target="../ink/ink127.xml"/><Relationship Id="rId176" Type="http://schemas.openxmlformats.org/officeDocument/2006/relationships/customXml" Target="../ink/ink175.xml"/><Relationship Id="rId341" Type="http://schemas.openxmlformats.org/officeDocument/2006/relationships/customXml" Target="../ink/ink258.xml"/><Relationship Id="rId383" Type="http://schemas.openxmlformats.org/officeDocument/2006/relationships/image" Target="../media/image197.png"/><Relationship Id="rId201" Type="http://schemas.openxmlformats.org/officeDocument/2006/relationships/image" Target="../media/image107.png"/><Relationship Id="rId243" Type="http://schemas.openxmlformats.org/officeDocument/2006/relationships/image" Target="../media/image128.png"/><Relationship Id="rId285" Type="http://schemas.openxmlformats.org/officeDocument/2006/relationships/image" Target="../media/image149.png"/><Relationship Id="rId38" Type="http://schemas.openxmlformats.org/officeDocument/2006/relationships/customXml" Target="../ink/ink106.xml"/><Relationship Id="rId103" Type="http://schemas.openxmlformats.org/officeDocument/2006/relationships/image" Target="../media/image580.png"/><Relationship Id="rId310" Type="http://schemas.openxmlformats.org/officeDocument/2006/relationships/customXml" Target="../ink/ink242.xml"/><Relationship Id="rId70" Type="http://schemas.openxmlformats.org/officeDocument/2006/relationships/customXml" Target="../ink/ink122.xml"/><Relationship Id="rId91" Type="http://schemas.openxmlformats.org/officeDocument/2006/relationships/image" Target="../media/image520.png"/><Relationship Id="rId145" Type="http://schemas.openxmlformats.org/officeDocument/2006/relationships/image" Target="../media/image790.png"/><Relationship Id="rId166" Type="http://schemas.openxmlformats.org/officeDocument/2006/relationships/customXml" Target="../ink/ink170.xml"/><Relationship Id="rId187" Type="http://schemas.openxmlformats.org/officeDocument/2006/relationships/image" Target="../media/image100.png"/><Relationship Id="rId331" Type="http://schemas.openxmlformats.org/officeDocument/2006/relationships/customXml" Target="../ink/ink253.xml"/><Relationship Id="rId352" Type="http://schemas.openxmlformats.org/officeDocument/2006/relationships/customXml" Target="../ink/ink264.xml"/><Relationship Id="rId373" Type="http://schemas.openxmlformats.org/officeDocument/2006/relationships/image" Target="../media/image192.png"/><Relationship Id="rId394" Type="http://schemas.openxmlformats.org/officeDocument/2006/relationships/customXml" Target="../ink/ink285.xml"/><Relationship Id="rId408" Type="http://schemas.openxmlformats.org/officeDocument/2006/relationships/customXml" Target="../ink/ink292.xml"/><Relationship Id="rId1" Type="http://schemas.openxmlformats.org/officeDocument/2006/relationships/slideLayout" Target="../slideLayouts/slideLayout19.xml"/><Relationship Id="rId212" Type="http://schemas.openxmlformats.org/officeDocument/2006/relationships/customXml" Target="../ink/ink193.xml"/><Relationship Id="rId233" Type="http://schemas.openxmlformats.org/officeDocument/2006/relationships/image" Target="../media/image123.png"/><Relationship Id="rId254" Type="http://schemas.openxmlformats.org/officeDocument/2006/relationships/customXml" Target="../ink/ink214.xml"/><Relationship Id="rId28" Type="http://schemas.openxmlformats.org/officeDocument/2006/relationships/customXml" Target="../ink/ink101.xml"/><Relationship Id="rId49" Type="http://schemas.openxmlformats.org/officeDocument/2006/relationships/image" Target="../media/image310.png"/><Relationship Id="rId114" Type="http://schemas.openxmlformats.org/officeDocument/2006/relationships/customXml" Target="../ink/ink144.xml"/><Relationship Id="rId275" Type="http://schemas.openxmlformats.org/officeDocument/2006/relationships/image" Target="../media/image144.png"/><Relationship Id="rId296" Type="http://schemas.openxmlformats.org/officeDocument/2006/relationships/customXml" Target="../ink/ink235.xml"/><Relationship Id="rId300" Type="http://schemas.openxmlformats.org/officeDocument/2006/relationships/customXml" Target="../ink/ink237.xml"/><Relationship Id="rId60" Type="http://schemas.openxmlformats.org/officeDocument/2006/relationships/customXml" Target="../ink/ink117.xml"/><Relationship Id="rId81" Type="http://schemas.openxmlformats.org/officeDocument/2006/relationships/image" Target="../media/image470.png"/><Relationship Id="rId135" Type="http://schemas.openxmlformats.org/officeDocument/2006/relationships/image" Target="../media/image740.png"/><Relationship Id="rId156" Type="http://schemas.openxmlformats.org/officeDocument/2006/relationships/customXml" Target="../ink/ink165.xml"/><Relationship Id="rId177" Type="http://schemas.openxmlformats.org/officeDocument/2006/relationships/image" Target="../media/image95.png"/><Relationship Id="rId198" Type="http://schemas.openxmlformats.org/officeDocument/2006/relationships/customXml" Target="../ink/ink186.xml"/><Relationship Id="rId321" Type="http://schemas.openxmlformats.org/officeDocument/2006/relationships/customXml" Target="../ink/ink248.xml"/><Relationship Id="rId342" Type="http://schemas.openxmlformats.org/officeDocument/2006/relationships/image" Target="../media/image177.png"/><Relationship Id="rId363" Type="http://schemas.openxmlformats.org/officeDocument/2006/relationships/image" Target="../media/image187.png"/><Relationship Id="rId384" Type="http://schemas.openxmlformats.org/officeDocument/2006/relationships/customXml" Target="../ink/ink280.xml"/><Relationship Id="rId419" Type="http://schemas.openxmlformats.org/officeDocument/2006/relationships/image" Target="../media/image215.png"/><Relationship Id="rId202" Type="http://schemas.openxmlformats.org/officeDocument/2006/relationships/customXml" Target="../ink/ink188.xml"/><Relationship Id="rId223" Type="http://schemas.openxmlformats.org/officeDocument/2006/relationships/image" Target="../media/image118.png"/><Relationship Id="rId244" Type="http://schemas.openxmlformats.org/officeDocument/2006/relationships/customXml" Target="../ink/ink209.xml"/><Relationship Id="rId18" Type="http://schemas.openxmlformats.org/officeDocument/2006/relationships/customXml" Target="../ink/ink96.xml"/><Relationship Id="rId39" Type="http://schemas.openxmlformats.org/officeDocument/2006/relationships/image" Target="../media/image260.png"/><Relationship Id="rId265" Type="http://schemas.openxmlformats.org/officeDocument/2006/relationships/image" Target="../media/image139.png"/><Relationship Id="rId286" Type="http://schemas.openxmlformats.org/officeDocument/2006/relationships/customXml" Target="../ink/ink230.xml"/><Relationship Id="rId50" Type="http://schemas.openxmlformats.org/officeDocument/2006/relationships/customXml" Target="../ink/ink112.xml"/><Relationship Id="rId104" Type="http://schemas.openxmlformats.org/officeDocument/2006/relationships/customXml" Target="../ink/ink139.xml"/><Relationship Id="rId125" Type="http://schemas.openxmlformats.org/officeDocument/2006/relationships/image" Target="../media/image690.png"/><Relationship Id="rId146" Type="http://schemas.openxmlformats.org/officeDocument/2006/relationships/customXml" Target="../ink/ink160.xml"/><Relationship Id="rId167" Type="http://schemas.openxmlformats.org/officeDocument/2006/relationships/image" Target="../media/image90.png"/><Relationship Id="rId188" Type="http://schemas.openxmlformats.org/officeDocument/2006/relationships/customXml" Target="../ink/ink181.xml"/><Relationship Id="rId311" Type="http://schemas.openxmlformats.org/officeDocument/2006/relationships/image" Target="../media/image162.png"/><Relationship Id="rId332" Type="http://schemas.openxmlformats.org/officeDocument/2006/relationships/image" Target="../media/image172.png"/><Relationship Id="rId353" Type="http://schemas.openxmlformats.org/officeDocument/2006/relationships/image" Target="../media/image182.png"/><Relationship Id="rId374" Type="http://schemas.openxmlformats.org/officeDocument/2006/relationships/customXml" Target="../ink/ink275.xml"/><Relationship Id="rId395" Type="http://schemas.openxmlformats.org/officeDocument/2006/relationships/image" Target="../media/image203.png"/><Relationship Id="rId409" Type="http://schemas.openxmlformats.org/officeDocument/2006/relationships/image" Target="../media/image210.png"/><Relationship Id="rId71" Type="http://schemas.openxmlformats.org/officeDocument/2006/relationships/image" Target="../media/image420.png"/><Relationship Id="rId92" Type="http://schemas.openxmlformats.org/officeDocument/2006/relationships/customXml" Target="../ink/ink133.xml"/><Relationship Id="rId213" Type="http://schemas.openxmlformats.org/officeDocument/2006/relationships/image" Target="../media/image113.png"/><Relationship Id="rId234" Type="http://schemas.openxmlformats.org/officeDocument/2006/relationships/customXml" Target="../ink/ink204.xml"/><Relationship Id="rId420" Type="http://schemas.openxmlformats.org/officeDocument/2006/relationships/customXml" Target="../ink/ink298.xml"/><Relationship Id="rId2" Type="http://schemas.openxmlformats.org/officeDocument/2006/relationships/customXml" Target="../ink/ink88.xml"/><Relationship Id="rId29" Type="http://schemas.openxmlformats.org/officeDocument/2006/relationships/image" Target="../media/image2110.png"/><Relationship Id="rId255" Type="http://schemas.openxmlformats.org/officeDocument/2006/relationships/image" Target="../media/image134.png"/><Relationship Id="rId276" Type="http://schemas.openxmlformats.org/officeDocument/2006/relationships/customXml" Target="../ink/ink225.xml"/><Relationship Id="rId297" Type="http://schemas.openxmlformats.org/officeDocument/2006/relationships/image" Target="../media/image155.png"/><Relationship Id="rId40" Type="http://schemas.openxmlformats.org/officeDocument/2006/relationships/customXml" Target="../ink/ink107.xml"/><Relationship Id="rId115" Type="http://schemas.openxmlformats.org/officeDocument/2006/relationships/image" Target="../media/image640.png"/><Relationship Id="rId136" Type="http://schemas.openxmlformats.org/officeDocument/2006/relationships/customXml" Target="../ink/ink155.xml"/><Relationship Id="rId157" Type="http://schemas.openxmlformats.org/officeDocument/2006/relationships/image" Target="../media/image850.png"/><Relationship Id="rId178" Type="http://schemas.openxmlformats.org/officeDocument/2006/relationships/customXml" Target="../ink/ink176.xml"/><Relationship Id="rId301" Type="http://schemas.openxmlformats.org/officeDocument/2006/relationships/image" Target="../media/image157.png"/><Relationship Id="rId322" Type="http://schemas.openxmlformats.org/officeDocument/2006/relationships/image" Target="../media/image167.png"/><Relationship Id="rId343" Type="http://schemas.openxmlformats.org/officeDocument/2006/relationships/customXml" Target="../ink/ink259.xml"/><Relationship Id="rId364" Type="http://schemas.openxmlformats.org/officeDocument/2006/relationships/customXml" Target="../ink/ink270.xml"/><Relationship Id="rId61" Type="http://schemas.openxmlformats.org/officeDocument/2006/relationships/image" Target="../media/image370.png"/><Relationship Id="rId82" Type="http://schemas.openxmlformats.org/officeDocument/2006/relationships/customXml" Target="../ink/ink128.xml"/><Relationship Id="rId199" Type="http://schemas.openxmlformats.org/officeDocument/2006/relationships/image" Target="../media/image106.png"/><Relationship Id="rId203" Type="http://schemas.openxmlformats.org/officeDocument/2006/relationships/image" Target="../media/image108.png"/><Relationship Id="rId385" Type="http://schemas.openxmlformats.org/officeDocument/2006/relationships/image" Target="../media/image198.png"/><Relationship Id="rId19" Type="http://schemas.openxmlformats.org/officeDocument/2006/relationships/image" Target="../media/image1610.png"/><Relationship Id="rId224" Type="http://schemas.openxmlformats.org/officeDocument/2006/relationships/customXml" Target="../ink/ink199.xml"/><Relationship Id="rId245" Type="http://schemas.openxmlformats.org/officeDocument/2006/relationships/image" Target="../media/image129.png"/><Relationship Id="rId266" Type="http://schemas.openxmlformats.org/officeDocument/2006/relationships/customXml" Target="../ink/ink220.xml"/><Relationship Id="rId287" Type="http://schemas.openxmlformats.org/officeDocument/2006/relationships/image" Target="../media/image150.png"/><Relationship Id="rId410" Type="http://schemas.openxmlformats.org/officeDocument/2006/relationships/customXml" Target="../ink/ink293.xml"/><Relationship Id="rId30" Type="http://schemas.openxmlformats.org/officeDocument/2006/relationships/customXml" Target="../ink/ink102.xml"/><Relationship Id="rId105" Type="http://schemas.openxmlformats.org/officeDocument/2006/relationships/image" Target="../media/image590.png"/><Relationship Id="rId126" Type="http://schemas.openxmlformats.org/officeDocument/2006/relationships/customXml" Target="../ink/ink150.xml"/><Relationship Id="rId147" Type="http://schemas.openxmlformats.org/officeDocument/2006/relationships/image" Target="../media/image800.png"/><Relationship Id="rId168" Type="http://schemas.openxmlformats.org/officeDocument/2006/relationships/customXml" Target="../ink/ink171.xml"/><Relationship Id="rId312" Type="http://schemas.openxmlformats.org/officeDocument/2006/relationships/customXml" Target="../ink/ink243.xml"/><Relationship Id="rId333" Type="http://schemas.openxmlformats.org/officeDocument/2006/relationships/customXml" Target="../ink/ink254.xml"/><Relationship Id="rId354" Type="http://schemas.openxmlformats.org/officeDocument/2006/relationships/customXml" Target="../ink/ink265.xml"/><Relationship Id="rId51" Type="http://schemas.openxmlformats.org/officeDocument/2006/relationships/image" Target="../media/image320.png"/><Relationship Id="rId72" Type="http://schemas.openxmlformats.org/officeDocument/2006/relationships/customXml" Target="../ink/ink123.xml"/><Relationship Id="rId93" Type="http://schemas.openxmlformats.org/officeDocument/2006/relationships/image" Target="../media/image530.png"/><Relationship Id="rId189" Type="http://schemas.openxmlformats.org/officeDocument/2006/relationships/image" Target="../media/image101.png"/><Relationship Id="rId375" Type="http://schemas.openxmlformats.org/officeDocument/2006/relationships/image" Target="../media/image193.png"/><Relationship Id="rId396" Type="http://schemas.openxmlformats.org/officeDocument/2006/relationships/customXml" Target="../ink/ink286.xml"/><Relationship Id="rId3" Type="http://schemas.openxmlformats.org/officeDocument/2006/relationships/image" Target="../media/image8.png"/><Relationship Id="rId214" Type="http://schemas.openxmlformats.org/officeDocument/2006/relationships/customXml" Target="../ink/ink194.xml"/><Relationship Id="rId235" Type="http://schemas.openxmlformats.org/officeDocument/2006/relationships/image" Target="../media/image124.png"/><Relationship Id="rId256" Type="http://schemas.openxmlformats.org/officeDocument/2006/relationships/customXml" Target="../ink/ink215.xml"/><Relationship Id="rId277" Type="http://schemas.openxmlformats.org/officeDocument/2006/relationships/image" Target="../media/image145.png"/><Relationship Id="rId298" Type="http://schemas.openxmlformats.org/officeDocument/2006/relationships/customXml" Target="../ink/ink236.xml"/><Relationship Id="rId400" Type="http://schemas.openxmlformats.org/officeDocument/2006/relationships/customXml" Target="../ink/ink288.xml"/><Relationship Id="rId421" Type="http://schemas.openxmlformats.org/officeDocument/2006/relationships/image" Target="../media/image216.png"/><Relationship Id="rId116" Type="http://schemas.openxmlformats.org/officeDocument/2006/relationships/customXml" Target="../ink/ink145.xml"/><Relationship Id="rId137" Type="http://schemas.openxmlformats.org/officeDocument/2006/relationships/image" Target="../media/image750.png"/><Relationship Id="rId158" Type="http://schemas.openxmlformats.org/officeDocument/2006/relationships/customXml" Target="../ink/ink166.xml"/><Relationship Id="rId302" Type="http://schemas.openxmlformats.org/officeDocument/2006/relationships/customXml" Target="../ink/ink238.xml"/><Relationship Id="rId323" Type="http://schemas.openxmlformats.org/officeDocument/2006/relationships/customXml" Target="../ink/ink249.xml"/><Relationship Id="rId344" Type="http://schemas.openxmlformats.org/officeDocument/2006/relationships/image" Target="../media/image178.png"/><Relationship Id="rId20" Type="http://schemas.openxmlformats.org/officeDocument/2006/relationships/customXml" Target="../ink/ink97.xml"/><Relationship Id="rId41" Type="http://schemas.openxmlformats.org/officeDocument/2006/relationships/image" Target="../media/image270.png"/><Relationship Id="rId62" Type="http://schemas.openxmlformats.org/officeDocument/2006/relationships/customXml" Target="../ink/ink118.xml"/><Relationship Id="rId83" Type="http://schemas.openxmlformats.org/officeDocument/2006/relationships/image" Target="../media/image480.png"/><Relationship Id="rId179" Type="http://schemas.openxmlformats.org/officeDocument/2006/relationships/image" Target="../media/image96.png"/><Relationship Id="rId365" Type="http://schemas.openxmlformats.org/officeDocument/2006/relationships/image" Target="../media/image188.png"/><Relationship Id="rId386" Type="http://schemas.openxmlformats.org/officeDocument/2006/relationships/customXml" Target="../ink/ink281.xml"/><Relationship Id="rId190" Type="http://schemas.openxmlformats.org/officeDocument/2006/relationships/customXml" Target="../ink/ink182.xml"/><Relationship Id="rId204" Type="http://schemas.openxmlformats.org/officeDocument/2006/relationships/customXml" Target="../ink/ink189.xml"/><Relationship Id="rId225" Type="http://schemas.openxmlformats.org/officeDocument/2006/relationships/image" Target="../media/image119.png"/><Relationship Id="rId246" Type="http://schemas.openxmlformats.org/officeDocument/2006/relationships/customXml" Target="../ink/ink210.xml"/><Relationship Id="rId267" Type="http://schemas.openxmlformats.org/officeDocument/2006/relationships/image" Target="../media/image140.png"/><Relationship Id="rId288" Type="http://schemas.openxmlformats.org/officeDocument/2006/relationships/customXml" Target="../ink/ink231.xml"/><Relationship Id="rId411" Type="http://schemas.openxmlformats.org/officeDocument/2006/relationships/image" Target="../media/image211.png"/><Relationship Id="rId106" Type="http://schemas.openxmlformats.org/officeDocument/2006/relationships/customXml" Target="../ink/ink140.xml"/><Relationship Id="rId127" Type="http://schemas.openxmlformats.org/officeDocument/2006/relationships/image" Target="../media/image700.png"/><Relationship Id="rId313" Type="http://schemas.openxmlformats.org/officeDocument/2006/relationships/image" Target="../media/image163.png"/><Relationship Id="rId10" Type="http://schemas.openxmlformats.org/officeDocument/2006/relationships/customXml" Target="../ink/ink92.xml"/><Relationship Id="rId31" Type="http://schemas.openxmlformats.org/officeDocument/2006/relationships/image" Target="../media/image220.png"/><Relationship Id="rId52" Type="http://schemas.openxmlformats.org/officeDocument/2006/relationships/customXml" Target="../ink/ink113.xml"/><Relationship Id="rId73" Type="http://schemas.openxmlformats.org/officeDocument/2006/relationships/image" Target="../media/image430.png"/><Relationship Id="rId94" Type="http://schemas.openxmlformats.org/officeDocument/2006/relationships/customXml" Target="../ink/ink134.xml"/><Relationship Id="rId148" Type="http://schemas.openxmlformats.org/officeDocument/2006/relationships/customXml" Target="../ink/ink161.xml"/><Relationship Id="rId169" Type="http://schemas.openxmlformats.org/officeDocument/2006/relationships/image" Target="../media/image91.png"/><Relationship Id="rId334" Type="http://schemas.openxmlformats.org/officeDocument/2006/relationships/image" Target="../media/image173.png"/><Relationship Id="rId355" Type="http://schemas.openxmlformats.org/officeDocument/2006/relationships/image" Target="../media/image183.png"/><Relationship Id="rId376" Type="http://schemas.openxmlformats.org/officeDocument/2006/relationships/customXml" Target="../ink/ink276.xml"/><Relationship Id="rId397" Type="http://schemas.openxmlformats.org/officeDocument/2006/relationships/image" Target="../media/image204.png"/><Relationship Id="rId4" Type="http://schemas.openxmlformats.org/officeDocument/2006/relationships/customXml" Target="../ink/ink89.xml"/><Relationship Id="rId180" Type="http://schemas.openxmlformats.org/officeDocument/2006/relationships/customXml" Target="../ink/ink177.xml"/><Relationship Id="rId215" Type="http://schemas.openxmlformats.org/officeDocument/2006/relationships/image" Target="../media/image114.png"/><Relationship Id="rId236" Type="http://schemas.openxmlformats.org/officeDocument/2006/relationships/customXml" Target="../ink/ink205.xml"/><Relationship Id="rId257" Type="http://schemas.openxmlformats.org/officeDocument/2006/relationships/image" Target="../media/image135.png"/><Relationship Id="rId278" Type="http://schemas.openxmlformats.org/officeDocument/2006/relationships/customXml" Target="../ink/ink226.xml"/><Relationship Id="rId401" Type="http://schemas.openxmlformats.org/officeDocument/2006/relationships/image" Target="../media/image206.png"/><Relationship Id="rId422" Type="http://schemas.openxmlformats.org/officeDocument/2006/relationships/customXml" Target="../ink/ink299.xml"/><Relationship Id="rId303" Type="http://schemas.openxmlformats.org/officeDocument/2006/relationships/image" Target="../media/image158.png"/><Relationship Id="rId42" Type="http://schemas.openxmlformats.org/officeDocument/2006/relationships/customXml" Target="../ink/ink108.xml"/><Relationship Id="rId84" Type="http://schemas.openxmlformats.org/officeDocument/2006/relationships/customXml" Target="../ink/ink129.xml"/><Relationship Id="rId138" Type="http://schemas.openxmlformats.org/officeDocument/2006/relationships/customXml" Target="../ink/ink156.xml"/><Relationship Id="rId345" Type="http://schemas.openxmlformats.org/officeDocument/2006/relationships/customXml" Target="../ink/ink260.xml"/><Relationship Id="rId387" Type="http://schemas.openxmlformats.org/officeDocument/2006/relationships/image" Target="../media/image199.png"/><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412" Type="http://schemas.openxmlformats.org/officeDocument/2006/relationships/customXml" Target="../ink/ink294.xml"/><Relationship Id="rId107" Type="http://schemas.openxmlformats.org/officeDocument/2006/relationships/image" Target="../media/image600.png"/><Relationship Id="rId289" Type="http://schemas.openxmlformats.org/officeDocument/2006/relationships/image" Target="../media/image151.png"/><Relationship Id="rId11" Type="http://schemas.openxmlformats.org/officeDocument/2006/relationships/image" Target="../media/image1210.png"/><Relationship Id="rId53" Type="http://schemas.openxmlformats.org/officeDocument/2006/relationships/image" Target="../media/image330.png"/><Relationship Id="rId149" Type="http://schemas.openxmlformats.org/officeDocument/2006/relationships/image" Target="../media/image810.png"/><Relationship Id="rId314" Type="http://schemas.openxmlformats.org/officeDocument/2006/relationships/customXml" Target="../ink/ink244.xml"/><Relationship Id="rId356" Type="http://schemas.openxmlformats.org/officeDocument/2006/relationships/customXml" Target="../ink/ink266.xml"/><Relationship Id="rId398" Type="http://schemas.openxmlformats.org/officeDocument/2006/relationships/customXml" Target="../ink/ink287.xml"/><Relationship Id="rId95" Type="http://schemas.openxmlformats.org/officeDocument/2006/relationships/image" Target="../media/image540.png"/><Relationship Id="rId160" Type="http://schemas.openxmlformats.org/officeDocument/2006/relationships/customXml" Target="../ink/ink167.xml"/><Relationship Id="rId216" Type="http://schemas.openxmlformats.org/officeDocument/2006/relationships/customXml" Target="../ink/ink195.xml"/><Relationship Id="rId423" Type="http://schemas.openxmlformats.org/officeDocument/2006/relationships/image" Target="../media/image217.png"/><Relationship Id="rId258" Type="http://schemas.openxmlformats.org/officeDocument/2006/relationships/customXml" Target="../ink/ink216.xml"/><Relationship Id="rId22" Type="http://schemas.openxmlformats.org/officeDocument/2006/relationships/customXml" Target="../ink/ink98.xml"/><Relationship Id="rId64" Type="http://schemas.openxmlformats.org/officeDocument/2006/relationships/customXml" Target="../ink/ink119.xml"/><Relationship Id="rId118" Type="http://schemas.openxmlformats.org/officeDocument/2006/relationships/customXml" Target="../ink/ink146.xml"/><Relationship Id="rId325" Type="http://schemas.openxmlformats.org/officeDocument/2006/relationships/customXml" Target="../ink/ink250.xml"/><Relationship Id="rId367" Type="http://schemas.openxmlformats.org/officeDocument/2006/relationships/image" Target="../media/image189.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0.png"/><Relationship Id="rId129" Type="http://schemas.openxmlformats.org/officeDocument/2006/relationships/image" Target="../media/image710.png"/><Relationship Id="rId280" Type="http://schemas.openxmlformats.org/officeDocument/2006/relationships/customXml" Target="../ink/ink227.xml"/><Relationship Id="rId336" Type="http://schemas.openxmlformats.org/officeDocument/2006/relationships/image" Target="../media/image174.png"/><Relationship Id="rId75" Type="http://schemas.openxmlformats.org/officeDocument/2006/relationships/image" Target="../media/image440.png"/><Relationship Id="rId140" Type="http://schemas.openxmlformats.org/officeDocument/2006/relationships/customXml" Target="../ink/ink157.xml"/><Relationship Id="rId182" Type="http://schemas.openxmlformats.org/officeDocument/2006/relationships/customXml" Target="../ink/ink178.xml"/><Relationship Id="rId378" Type="http://schemas.openxmlformats.org/officeDocument/2006/relationships/customXml" Target="../ink/ink277.xml"/><Relationship Id="rId403" Type="http://schemas.openxmlformats.org/officeDocument/2006/relationships/image" Target="../media/image207.png"/><Relationship Id="rId6" Type="http://schemas.openxmlformats.org/officeDocument/2006/relationships/customXml" Target="../ink/ink90.xml"/><Relationship Id="rId238" Type="http://schemas.openxmlformats.org/officeDocument/2006/relationships/customXml" Target="../ink/ink206.xml"/><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customXml" Target="../ink/ink261.xml"/><Relationship Id="rId44" Type="http://schemas.openxmlformats.org/officeDocument/2006/relationships/customXml" Target="../ink/ink109.xml"/><Relationship Id="rId86" Type="http://schemas.openxmlformats.org/officeDocument/2006/relationships/customXml" Target="../ink/ink130.xml"/><Relationship Id="rId151" Type="http://schemas.openxmlformats.org/officeDocument/2006/relationships/image" Target="../media/image820.png"/><Relationship Id="rId389" Type="http://schemas.openxmlformats.org/officeDocument/2006/relationships/image" Target="../media/image200.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414" Type="http://schemas.openxmlformats.org/officeDocument/2006/relationships/customXml" Target="../ink/ink295.xml"/><Relationship Id="rId13" Type="http://schemas.openxmlformats.org/officeDocument/2006/relationships/image" Target="../media/image1310.png"/><Relationship Id="rId109" Type="http://schemas.openxmlformats.org/officeDocument/2006/relationships/image" Target="../media/image610.png"/><Relationship Id="rId260" Type="http://schemas.openxmlformats.org/officeDocument/2006/relationships/customXml" Target="../ink/ink217.xml"/><Relationship Id="rId316" Type="http://schemas.openxmlformats.org/officeDocument/2006/relationships/customXml" Target="../ink/ink245.xml"/><Relationship Id="rId55" Type="http://schemas.openxmlformats.org/officeDocument/2006/relationships/image" Target="../media/image340.png"/><Relationship Id="rId97" Type="http://schemas.openxmlformats.org/officeDocument/2006/relationships/image" Target="../media/image550.png"/><Relationship Id="rId120" Type="http://schemas.openxmlformats.org/officeDocument/2006/relationships/customXml" Target="../ink/ink147.xml"/><Relationship Id="rId358" Type="http://schemas.openxmlformats.org/officeDocument/2006/relationships/customXml" Target="../ink/ink267.xml"/><Relationship Id="rId162" Type="http://schemas.openxmlformats.org/officeDocument/2006/relationships/customXml" Target="../ink/ink168.xml"/><Relationship Id="rId218" Type="http://schemas.openxmlformats.org/officeDocument/2006/relationships/customXml" Target="../ink/ink196.xml"/><Relationship Id="rId425" Type="http://schemas.openxmlformats.org/officeDocument/2006/relationships/image" Target="../media/image218.png"/><Relationship Id="rId271" Type="http://schemas.openxmlformats.org/officeDocument/2006/relationships/image" Target="../media/image142.png"/><Relationship Id="rId24" Type="http://schemas.openxmlformats.org/officeDocument/2006/relationships/customXml" Target="../ink/ink99.xml"/><Relationship Id="rId66" Type="http://schemas.openxmlformats.org/officeDocument/2006/relationships/customXml" Target="../ink/ink120.xml"/><Relationship Id="rId131" Type="http://schemas.openxmlformats.org/officeDocument/2006/relationships/image" Target="../media/image720.png"/><Relationship Id="rId327" Type="http://schemas.openxmlformats.org/officeDocument/2006/relationships/customXml" Target="../ink/ink251.xml"/><Relationship Id="rId369" Type="http://schemas.openxmlformats.org/officeDocument/2006/relationships/image" Target="../media/image190.png"/><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customXml" Target="../ink/ink278.xml"/><Relationship Id="rId240" Type="http://schemas.openxmlformats.org/officeDocument/2006/relationships/customXml" Target="../ink/ink207.xml"/><Relationship Id="rId35" Type="http://schemas.openxmlformats.org/officeDocument/2006/relationships/image" Target="../media/image240.png"/><Relationship Id="rId77" Type="http://schemas.openxmlformats.org/officeDocument/2006/relationships/image" Target="../media/image450.png"/><Relationship Id="rId100" Type="http://schemas.openxmlformats.org/officeDocument/2006/relationships/customXml" Target="../ink/ink137.xml"/><Relationship Id="rId282" Type="http://schemas.openxmlformats.org/officeDocument/2006/relationships/customXml" Target="../ink/ink228.xml"/><Relationship Id="rId338" Type="http://schemas.openxmlformats.org/officeDocument/2006/relationships/image" Target="../media/image175.png"/><Relationship Id="rId8" Type="http://schemas.openxmlformats.org/officeDocument/2006/relationships/customXml" Target="../ink/ink91.xml"/><Relationship Id="rId142" Type="http://schemas.openxmlformats.org/officeDocument/2006/relationships/customXml" Target="../ink/ink158.xml"/><Relationship Id="rId184" Type="http://schemas.openxmlformats.org/officeDocument/2006/relationships/customXml" Target="../ink/ink179.xml"/><Relationship Id="rId391" Type="http://schemas.openxmlformats.org/officeDocument/2006/relationships/image" Target="../media/image201.png"/><Relationship Id="rId405" Type="http://schemas.openxmlformats.org/officeDocument/2006/relationships/image" Target="../media/image208.png"/><Relationship Id="rId251" Type="http://schemas.openxmlformats.org/officeDocument/2006/relationships/image" Target="../media/image132.png"/><Relationship Id="rId46" Type="http://schemas.openxmlformats.org/officeDocument/2006/relationships/customXml" Target="../ink/ink110.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customXml" Target="../ink/ink262.xml"/><Relationship Id="rId88" Type="http://schemas.openxmlformats.org/officeDocument/2006/relationships/customXml" Target="../ink/ink131.xml"/><Relationship Id="rId111" Type="http://schemas.openxmlformats.org/officeDocument/2006/relationships/image" Target="../media/image620.png"/><Relationship Id="rId153" Type="http://schemas.openxmlformats.org/officeDocument/2006/relationships/image" Target="../media/image830.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268.xml"/><Relationship Id="rId416" Type="http://schemas.openxmlformats.org/officeDocument/2006/relationships/customXml" Target="../ink/ink296.xml"/><Relationship Id="rId220" Type="http://schemas.openxmlformats.org/officeDocument/2006/relationships/customXml" Target="../ink/ink197.xml"/><Relationship Id="rId15" Type="http://schemas.openxmlformats.org/officeDocument/2006/relationships/image" Target="../media/image1410.png"/><Relationship Id="rId57" Type="http://schemas.openxmlformats.org/officeDocument/2006/relationships/image" Target="../media/image350.png"/><Relationship Id="rId262" Type="http://schemas.openxmlformats.org/officeDocument/2006/relationships/customXml" Target="../ink/ink218.xml"/><Relationship Id="rId318" Type="http://schemas.openxmlformats.org/officeDocument/2006/relationships/customXml" Target="../ink/ink246.xml"/><Relationship Id="rId99" Type="http://schemas.openxmlformats.org/officeDocument/2006/relationships/image" Target="../media/image560.png"/><Relationship Id="rId122" Type="http://schemas.openxmlformats.org/officeDocument/2006/relationships/customXml" Target="../ink/ink148.xml"/><Relationship Id="rId164" Type="http://schemas.openxmlformats.org/officeDocument/2006/relationships/customXml" Target="../ink/ink169.xml"/><Relationship Id="rId371" Type="http://schemas.openxmlformats.org/officeDocument/2006/relationships/image" Target="../media/image191.png"/><Relationship Id="rId427" Type="http://schemas.openxmlformats.org/officeDocument/2006/relationships/image" Target="../media/image219.png"/><Relationship Id="rId26" Type="http://schemas.openxmlformats.org/officeDocument/2006/relationships/customXml" Target="../ink/ink100.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customXml" Target="../ink/ink252.xml"/><Relationship Id="rId68" Type="http://schemas.openxmlformats.org/officeDocument/2006/relationships/customXml" Target="../ink/ink121.xml"/><Relationship Id="rId133" Type="http://schemas.openxmlformats.org/officeDocument/2006/relationships/image" Target="../media/image730.png"/><Relationship Id="rId175" Type="http://schemas.openxmlformats.org/officeDocument/2006/relationships/image" Target="../media/image94.png"/><Relationship Id="rId340" Type="http://schemas.openxmlformats.org/officeDocument/2006/relationships/image" Target="../media/image176.png"/><Relationship Id="rId200" Type="http://schemas.openxmlformats.org/officeDocument/2006/relationships/customXml" Target="../ink/ink187.xml"/><Relationship Id="rId382" Type="http://schemas.openxmlformats.org/officeDocument/2006/relationships/customXml" Target="../ink/ink279.xml"/><Relationship Id="rId242" Type="http://schemas.openxmlformats.org/officeDocument/2006/relationships/customXml" Target="../ink/ink208.xml"/><Relationship Id="rId284" Type="http://schemas.openxmlformats.org/officeDocument/2006/relationships/customXml" Target="../ink/ink229.xml"/><Relationship Id="rId37" Type="http://schemas.openxmlformats.org/officeDocument/2006/relationships/image" Target="../media/image250.png"/><Relationship Id="rId79" Type="http://schemas.openxmlformats.org/officeDocument/2006/relationships/image" Target="../media/image460.png"/><Relationship Id="rId102" Type="http://schemas.openxmlformats.org/officeDocument/2006/relationships/customXml" Target="../ink/ink138.xml"/><Relationship Id="rId144" Type="http://schemas.openxmlformats.org/officeDocument/2006/relationships/customXml" Target="../ink/ink159.xml"/><Relationship Id="rId90" Type="http://schemas.openxmlformats.org/officeDocument/2006/relationships/customXml" Target="../ink/ink132.xml"/><Relationship Id="rId186" Type="http://schemas.openxmlformats.org/officeDocument/2006/relationships/customXml" Target="../ink/ink180.xml"/><Relationship Id="rId351" Type="http://schemas.openxmlformats.org/officeDocument/2006/relationships/customXml" Target="../ink/ink263.xml"/><Relationship Id="rId393" Type="http://schemas.openxmlformats.org/officeDocument/2006/relationships/image" Target="../media/image202.png"/><Relationship Id="rId407" Type="http://schemas.openxmlformats.org/officeDocument/2006/relationships/image" Target="../media/image209.png"/><Relationship Id="rId211" Type="http://schemas.openxmlformats.org/officeDocument/2006/relationships/image" Target="../media/image112.png"/><Relationship Id="rId253" Type="http://schemas.openxmlformats.org/officeDocument/2006/relationships/image" Target="../media/image133.png"/><Relationship Id="rId295" Type="http://schemas.openxmlformats.org/officeDocument/2006/relationships/image" Target="../media/image154.png"/><Relationship Id="rId309" Type="http://schemas.openxmlformats.org/officeDocument/2006/relationships/image" Target="../media/image161.png"/><Relationship Id="rId48" Type="http://schemas.openxmlformats.org/officeDocument/2006/relationships/customXml" Target="../ink/ink111.xml"/><Relationship Id="rId113" Type="http://schemas.openxmlformats.org/officeDocument/2006/relationships/image" Target="../media/image630.png"/><Relationship Id="rId320" Type="http://schemas.openxmlformats.org/officeDocument/2006/relationships/image" Target="../media/image166.png"/><Relationship Id="rId155" Type="http://schemas.openxmlformats.org/officeDocument/2006/relationships/image" Target="../media/image840.png"/><Relationship Id="rId197" Type="http://schemas.openxmlformats.org/officeDocument/2006/relationships/image" Target="../media/image105.png"/><Relationship Id="rId362" Type="http://schemas.openxmlformats.org/officeDocument/2006/relationships/customXml" Target="../ink/ink269.xml"/><Relationship Id="rId418" Type="http://schemas.openxmlformats.org/officeDocument/2006/relationships/customXml" Target="../ink/ink297.xml"/><Relationship Id="rId222" Type="http://schemas.openxmlformats.org/officeDocument/2006/relationships/customXml" Target="../ink/ink198.xml"/><Relationship Id="rId264" Type="http://schemas.openxmlformats.org/officeDocument/2006/relationships/customXml" Target="../ink/ink219.xml"/><Relationship Id="rId17" Type="http://schemas.openxmlformats.org/officeDocument/2006/relationships/image" Target="../media/image1510.png"/><Relationship Id="rId59" Type="http://schemas.openxmlformats.org/officeDocument/2006/relationships/image" Target="../media/image360.png"/><Relationship Id="rId124" Type="http://schemas.openxmlformats.org/officeDocument/2006/relationships/customXml" Target="../ink/ink14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17" Type="http://schemas.openxmlformats.org/officeDocument/2006/relationships/customXml" Target="../ink/ink62.xml"/><Relationship Id="rId21" Type="http://schemas.openxmlformats.org/officeDocument/2006/relationships/image" Target="../media/image20.png"/><Relationship Id="rId42" Type="http://schemas.openxmlformats.org/officeDocument/2006/relationships/customXml" Target="../ink/ink23.xml"/><Relationship Id="rId63" Type="http://schemas.openxmlformats.org/officeDocument/2006/relationships/image" Target="../media/image41.png"/><Relationship Id="rId84" Type="http://schemas.openxmlformats.org/officeDocument/2006/relationships/image" Target="../media/image51.png"/><Relationship Id="rId138" Type="http://schemas.openxmlformats.org/officeDocument/2006/relationships/customXml" Target="../ink/ink73.xml"/><Relationship Id="rId159" Type="http://schemas.openxmlformats.org/officeDocument/2006/relationships/image" Target="../media/image86.png"/><Relationship Id="rId107" Type="http://schemas.openxmlformats.org/officeDocument/2006/relationships/customXml" Target="../ink/ink56.xml"/><Relationship Id="rId11" Type="http://schemas.openxmlformats.org/officeDocument/2006/relationships/image" Target="../media/image15.png"/><Relationship Id="rId32" Type="http://schemas.openxmlformats.org/officeDocument/2006/relationships/customXml" Target="../ink/ink18.xml"/><Relationship Id="rId53" Type="http://schemas.openxmlformats.org/officeDocument/2006/relationships/image" Target="../media/image36.png"/><Relationship Id="rId74" Type="http://schemas.openxmlformats.org/officeDocument/2006/relationships/customXml" Target="../ink/ink39.xml"/><Relationship Id="rId128" Type="http://schemas.openxmlformats.org/officeDocument/2006/relationships/customXml" Target="../ink/ink68.xml"/><Relationship Id="rId149" Type="http://schemas.openxmlformats.org/officeDocument/2006/relationships/customXml" Target="../ink/ink79.xml"/><Relationship Id="rId5" Type="http://schemas.openxmlformats.org/officeDocument/2006/relationships/image" Target="../media/image12.png"/><Relationship Id="rId95" Type="http://schemas.openxmlformats.org/officeDocument/2006/relationships/customXml" Target="../ink/ink50.xml"/><Relationship Id="rId160" Type="http://schemas.openxmlformats.org/officeDocument/2006/relationships/customXml" Target="../ink/ink85.xml"/><Relationship Id="rId22" Type="http://schemas.openxmlformats.org/officeDocument/2006/relationships/customXml" Target="../ink/ink13.xml"/><Relationship Id="rId43" Type="http://schemas.openxmlformats.org/officeDocument/2006/relationships/image" Target="../media/image31.png"/><Relationship Id="rId64" Type="http://schemas.openxmlformats.org/officeDocument/2006/relationships/customXml" Target="../ink/ink34.xml"/><Relationship Id="rId118" Type="http://schemas.openxmlformats.org/officeDocument/2006/relationships/image" Target="../media/image67.png"/><Relationship Id="rId139" Type="http://schemas.openxmlformats.org/officeDocument/2006/relationships/image" Target="../media/image77.png"/><Relationship Id="rId85" Type="http://schemas.openxmlformats.org/officeDocument/2006/relationships/customXml" Target="../ink/ink45.xml"/><Relationship Id="rId150" Type="http://schemas.openxmlformats.org/officeDocument/2006/relationships/image" Target="../media/image82.png"/><Relationship Id="rId12" Type="http://schemas.openxmlformats.org/officeDocument/2006/relationships/customXml" Target="../ink/ink8.xml"/><Relationship Id="rId17"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customXml" Target="../ink/ink21.xml"/><Relationship Id="rId59" Type="http://schemas.openxmlformats.org/officeDocument/2006/relationships/image" Target="../media/image39.png"/><Relationship Id="rId103" Type="http://schemas.openxmlformats.org/officeDocument/2006/relationships/customXml" Target="../ink/ink54.xml"/><Relationship Id="rId108" Type="http://schemas.openxmlformats.org/officeDocument/2006/relationships/customXml" Target="../ink/ink57.xml"/><Relationship Id="rId124" Type="http://schemas.openxmlformats.org/officeDocument/2006/relationships/image" Target="../media/image70.png"/><Relationship Id="rId129" Type="http://schemas.openxmlformats.org/officeDocument/2006/relationships/image" Target="../media/image72.png"/><Relationship Id="rId54" Type="http://schemas.openxmlformats.org/officeDocument/2006/relationships/customXml" Target="../ink/ink29.xml"/><Relationship Id="rId70" Type="http://schemas.openxmlformats.org/officeDocument/2006/relationships/customXml" Target="../ink/ink37.xml"/><Relationship Id="rId75" Type="http://schemas.openxmlformats.org/officeDocument/2006/relationships/customXml" Target="../ink/ink40.xml"/><Relationship Id="rId91" Type="http://schemas.openxmlformats.org/officeDocument/2006/relationships/customXml" Target="../ink/ink48.xml"/><Relationship Id="rId96" Type="http://schemas.openxmlformats.org/officeDocument/2006/relationships/image" Target="../media/image57.png"/><Relationship Id="rId140" Type="http://schemas.openxmlformats.org/officeDocument/2006/relationships/customXml" Target="../ink/ink74.xml"/><Relationship Id="rId145" Type="http://schemas.openxmlformats.org/officeDocument/2006/relationships/customXml" Target="../ink/ink77.xml"/><Relationship Id="rId161" Type="http://schemas.openxmlformats.org/officeDocument/2006/relationships/image" Target="../media/image87.png"/><Relationship Id="rId1" Type="http://schemas.openxmlformats.org/officeDocument/2006/relationships/slideLayout" Target="../slideLayouts/slideLayout19.xml"/><Relationship Id="rId6" Type="http://schemas.openxmlformats.org/officeDocument/2006/relationships/customXml" Target="../ink/ink5.xml"/><Relationship Id="rId23" Type="http://schemas.openxmlformats.org/officeDocument/2006/relationships/image" Target="../media/image21.png"/><Relationship Id="rId28" Type="http://schemas.openxmlformats.org/officeDocument/2006/relationships/customXml" Target="../ink/ink16.xml"/><Relationship Id="rId49" Type="http://schemas.openxmlformats.org/officeDocument/2006/relationships/image" Target="../media/image34.png"/><Relationship Id="rId114" Type="http://schemas.openxmlformats.org/officeDocument/2006/relationships/customXml" Target="../ink/ink60.xml"/><Relationship Id="rId119" Type="http://schemas.openxmlformats.org/officeDocument/2006/relationships/customXml" Target="../ink/ink63.xml"/><Relationship Id="rId44" Type="http://schemas.openxmlformats.org/officeDocument/2006/relationships/customXml" Target="../ink/ink24.xml"/><Relationship Id="rId60" Type="http://schemas.openxmlformats.org/officeDocument/2006/relationships/customXml" Target="../ink/ink32.xml"/><Relationship Id="rId65" Type="http://schemas.openxmlformats.org/officeDocument/2006/relationships/image" Target="../media/image42.png"/><Relationship Id="rId81" Type="http://schemas.openxmlformats.org/officeDocument/2006/relationships/customXml" Target="../ink/ink43.xml"/><Relationship Id="rId86" Type="http://schemas.openxmlformats.org/officeDocument/2006/relationships/image" Target="../media/image52.png"/><Relationship Id="rId130" Type="http://schemas.openxmlformats.org/officeDocument/2006/relationships/customXml" Target="../ink/ink69.xml"/><Relationship Id="rId135" Type="http://schemas.openxmlformats.org/officeDocument/2006/relationships/image" Target="../media/image75.png"/><Relationship Id="rId151" Type="http://schemas.openxmlformats.org/officeDocument/2006/relationships/customXml" Target="../ink/ink80.xml"/><Relationship Id="rId156" Type="http://schemas.openxmlformats.org/officeDocument/2006/relationships/customXml" Target="../ink/ink83.xml"/><Relationship Id="rId13" Type="http://schemas.openxmlformats.org/officeDocument/2006/relationships/image" Target="../media/image16.png"/><Relationship Id="rId18" Type="http://schemas.openxmlformats.org/officeDocument/2006/relationships/customXml" Target="../ink/ink11.xml"/><Relationship Id="rId39" Type="http://schemas.openxmlformats.org/officeDocument/2006/relationships/image" Target="../media/image29.png"/><Relationship Id="rId109" Type="http://schemas.openxmlformats.org/officeDocument/2006/relationships/image" Target="../media/image63.png"/><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37.png"/><Relationship Id="rId76" Type="http://schemas.openxmlformats.org/officeDocument/2006/relationships/image" Target="../media/image47.png"/><Relationship Id="rId97" Type="http://schemas.openxmlformats.org/officeDocument/2006/relationships/customXml" Target="../ink/ink51.xml"/><Relationship Id="rId104" Type="http://schemas.openxmlformats.org/officeDocument/2006/relationships/image" Target="../media/image61.png"/><Relationship Id="rId120" Type="http://schemas.openxmlformats.org/officeDocument/2006/relationships/image" Target="../media/image68.png"/><Relationship Id="rId125" Type="http://schemas.openxmlformats.org/officeDocument/2006/relationships/customXml" Target="../ink/ink66.xml"/><Relationship Id="rId141" Type="http://schemas.openxmlformats.org/officeDocument/2006/relationships/image" Target="../media/image78.png"/><Relationship Id="rId146" Type="http://schemas.openxmlformats.org/officeDocument/2006/relationships/image" Target="../media/image80.png"/><Relationship Id="rId7" Type="http://schemas.openxmlformats.org/officeDocument/2006/relationships/image" Target="../media/image13.png"/><Relationship Id="rId71" Type="http://schemas.openxmlformats.org/officeDocument/2006/relationships/image" Target="../media/image45.png"/><Relationship Id="rId92" Type="http://schemas.openxmlformats.org/officeDocument/2006/relationships/image" Target="../media/image55.png"/><Relationship Id="rId162" Type="http://schemas.openxmlformats.org/officeDocument/2006/relationships/customXml" Target="../ink/ink86.xml"/><Relationship Id="rId2" Type="http://schemas.openxmlformats.org/officeDocument/2006/relationships/customXml" Target="../ink/ink3.xml"/><Relationship Id="rId29" Type="http://schemas.openxmlformats.org/officeDocument/2006/relationships/image" Target="../media/image24.png"/><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32.png"/><Relationship Id="rId66" Type="http://schemas.openxmlformats.org/officeDocument/2006/relationships/customXml" Target="../ink/ink35.xml"/><Relationship Id="rId87" Type="http://schemas.openxmlformats.org/officeDocument/2006/relationships/customXml" Target="../ink/ink46.xml"/><Relationship Id="rId110" Type="http://schemas.openxmlformats.org/officeDocument/2006/relationships/customXml" Target="../ink/ink58.xml"/><Relationship Id="rId115" Type="http://schemas.openxmlformats.org/officeDocument/2006/relationships/image" Target="../media/image66.png"/><Relationship Id="rId131" Type="http://schemas.openxmlformats.org/officeDocument/2006/relationships/image" Target="../media/image73.png"/><Relationship Id="rId136" Type="http://schemas.openxmlformats.org/officeDocument/2006/relationships/customXml" Target="../ink/ink72.xml"/><Relationship Id="rId157" Type="http://schemas.openxmlformats.org/officeDocument/2006/relationships/image" Target="../media/image85.png"/><Relationship Id="rId61" Type="http://schemas.openxmlformats.org/officeDocument/2006/relationships/image" Target="../media/image40.png"/><Relationship Id="rId82" Type="http://schemas.openxmlformats.org/officeDocument/2006/relationships/image" Target="../media/image50.png"/><Relationship Id="rId152" Type="http://schemas.openxmlformats.org/officeDocument/2006/relationships/customXml" Target="../ink/ink81.xml"/><Relationship Id="rId19" Type="http://schemas.openxmlformats.org/officeDocument/2006/relationships/image" Target="../media/image19.png"/><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27.png"/><Relationship Id="rId56" Type="http://schemas.openxmlformats.org/officeDocument/2006/relationships/customXml" Target="../ink/ink30.xml"/><Relationship Id="rId77" Type="http://schemas.openxmlformats.org/officeDocument/2006/relationships/customXml" Target="../ink/ink41.xml"/><Relationship Id="rId100" Type="http://schemas.openxmlformats.org/officeDocument/2006/relationships/image" Target="../media/image59.png"/><Relationship Id="rId105" Type="http://schemas.openxmlformats.org/officeDocument/2006/relationships/customXml" Target="../ink/ink55.xml"/><Relationship Id="rId126" Type="http://schemas.openxmlformats.org/officeDocument/2006/relationships/customXml" Target="../ink/ink67.xml"/><Relationship Id="rId147" Type="http://schemas.openxmlformats.org/officeDocument/2006/relationships/customXml" Target="../ink/ink78.xml"/><Relationship Id="rId8" Type="http://schemas.openxmlformats.org/officeDocument/2006/relationships/customXml" Target="../ink/ink6.xml"/><Relationship Id="rId51" Type="http://schemas.openxmlformats.org/officeDocument/2006/relationships/image" Target="../media/image35.png"/><Relationship Id="rId72" Type="http://schemas.openxmlformats.org/officeDocument/2006/relationships/customXml" Target="../ink/ink38.xml"/><Relationship Id="rId93" Type="http://schemas.openxmlformats.org/officeDocument/2006/relationships/customXml" Target="../ink/ink49.xml"/><Relationship Id="rId98" Type="http://schemas.openxmlformats.org/officeDocument/2006/relationships/image" Target="../media/image58.png"/><Relationship Id="rId121" Type="http://schemas.openxmlformats.org/officeDocument/2006/relationships/customXml" Target="../ink/ink64.xml"/><Relationship Id="rId142" Type="http://schemas.openxmlformats.org/officeDocument/2006/relationships/customXml" Target="../ink/ink75.xml"/><Relationship Id="rId163" Type="http://schemas.openxmlformats.org/officeDocument/2006/relationships/image" Target="../media/image88.png"/><Relationship Id="rId3" Type="http://schemas.openxmlformats.org/officeDocument/2006/relationships/image" Target="../media/image11.png"/><Relationship Id="rId25" Type="http://schemas.openxmlformats.org/officeDocument/2006/relationships/image" Target="../media/image22.png"/><Relationship Id="rId46" Type="http://schemas.openxmlformats.org/officeDocument/2006/relationships/customXml" Target="../ink/ink25.xml"/><Relationship Id="rId67" Type="http://schemas.openxmlformats.org/officeDocument/2006/relationships/image" Target="../media/image43.png"/><Relationship Id="rId116" Type="http://schemas.openxmlformats.org/officeDocument/2006/relationships/customXml" Target="../ink/ink61.xml"/><Relationship Id="rId137" Type="http://schemas.openxmlformats.org/officeDocument/2006/relationships/image" Target="../media/image76.png"/><Relationship Id="rId158" Type="http://schemas.openxmlformats.org/officeDocument/2006/relationships/customXml" Target="../ink/ink84.xml"/><Relationship Id="rId20" Type="http://schemas.openxmlformats.org/officeDocument/2006/relationships/customXml" Target="../ink/ink12.xml"/><Relationship Id="rId41" Type="http://schemas.openxmlformats.org/officeDocument/2006/relationships/image" Target="../media/image30.png"/><Relationship Id="rId62" Type="http://schemas.openxmlformats.org/officeDocument/2006/relationships/customXml" Target="../ink/ink33.xml"/><Relationship Id="rId83" Type="http://schemas.openxmlformats.org/officeDocument/2006/relationships/customXml" Target="../ink/ink44.xml"/><Relationship Id="rId88" Type="http://schemas.openxmlformats.org/officeDocument/2006/relationships/image" Target="../media/image53.png"/><Relationship Id="rId111" Type="http://schemas.openxmlformats.org/officeDocument/2006/relationships/image" Target="../media/image64.png"/><Relationship Id="rId132" Type="http://schemas.openxmlformats.org/officeDocument/2006/relationships/customXml" Target="../ink/ink70.xml"/><Relationship Id="rId153" Type="http://schemas.openxmlformats.org/officeDocument/2006/relationships/image" Target="../media/image83.png"/><Relationship Id="rId15" Type="http://schemas.openxmlformats.org/officeDocument/2006/relationships/image" Target="../media/image17.png"/><Relationship Id="rId36" Type="http://schemas.openxmlformats.org/officeDocument/2006/relationships/customXml" Target="../ink/ink20.xml"/><Relationship Id="rId57" Type="http://schemas.openxmlformats.org/officeDocument/2006/relationships/image" Target="../media/image38.png"/><Relationship Id="rId106" Type="http://schemas.openxmlformats.org/officeDocument/2006/relationships/image" Target="../media/image62.png"/><Relationship Id="rId127" Type="http://schemas.openxmlformats.org/officeDocument/2006/relationships/image" Target="../media/image71.png"/><Relationship Id="rId10" Type="http://schemas.openxmlformats.org/officeDocument/2006/relationships/customXml" Target="../ink/ink7.xml"/><Relationship Id="rId31" Type="http://schemas.openxmlformats.org/officeDocument/2006/relationships/image" Target="../media/image25.png"/><Relationship Id="rId52" Type="http://schemas.openxmlformats.org/officeDocument/2006/relationships/customXml" Target="../ink/ink28.xml"/><Relationship Id="rId73" Type="http://schemas.openxmlformats.org/officeDocument/2006/relationships/image" Target="../media/image46.png"/><Relationship Id="rId78" Type="http://schemas.openxmlformats.org/officeDocument/2006/relationships/image" Target="../media/image48.png"/><Relationship Id="rId94" Type="http://schemas.openxmlformats.org/officeDocument/2006/relationships/image" Target="../media/image56.png"/><Relationship Id="rId99" Type="http://schemas.openxmlformats.org/officeDocument/2006/relationships/customXml" Target="../ink/ink52.xml"/><Relationship Id="rId101" Type="http://schemas.openxmlformats.org/officeDocument/2006/relationships/customXml" Target="../ink/ink53.xml"/><Relationship Id="rId122" Type="http://schemas.openxmlformats.org/officeDocument/2006/relationships/image" Target="../media/image69.png"/><Relationship Id="rId143" Type="http://schemas.openxmlformats.org/officeDocument/2006/relationships/customXml" Target="../ink/ink76.xml"/><Relationship Id="rId148" Type="http://schemas.openxmlformats.org/officeDocument/2006/relationships/image" Target="../media/image81.png"/><Relationship Id="rId164" Type="http://schemas.openxmlformats.org/officeDocument/2006/relationships/customXml" Target="../ink/ink87.xml"/><Relationship Id="rId4" Type="http://schemas.openxmlformats.org/officeDocument/2006/relationships/customXml" Target="../ink/ink4.xml"/><Relationship Id="rId9" Type="http://schemas.openxmlformats.org/officeDocument/2006/relationships/image" Target="../media/image14.png"/><Relationship Id="rId26" Type="http://schemas.openxmlformats.org/officeDocument/2006/relationships/customXml" Target="../ink/ink15.xml"/><Relationship Id="rId47" Type="http://schemas.openxmlformats.org/officeDocument/2006/relationships/image" Target="../media/image33.png"/><Relationship Id="rId68" Type="http://schemas.openxmlformats.org/officeDocument/2006/relationships/customXml" Target="../ink/ink36.xml"/><Relationship Id="rId89" Type="http://schemas.openxmlformats.org/officeDocument/2006/relationships/customXml" Target="../ink/ink47.xml"/><Relationship Id="rId112" Type="http://schemas.openxmlformats.org/officeDocument/2006/relationships/customXml" Target="../ink/ink59.xml"/><Relationship Id="rId133" Type="http://schemas.openxmlformats.org/officeDocument/2006/relationships/image" Target="../media/image74.png"/><Relationship Id="rId154" Type="http://schemas.openxmlformats.org/officeDocument/2006/relationships/customXml" Target="../ink/ink82.xml"/><Relationship Id="rId16" Type="http://schemas.openxmlformats.org/officeDocument/2006/relationships/customXml" Target="../ink/ink10.xml"/><Relationship Id="rId37" Type="http://schemas.openxmlformats.org/officeDocument/2006/relationships/image" Target="../media/image28.png"/><Relationship Id="rId58" Type="http://schemas.openxmlformats.org/officeDocument/2006/relationships/customXml" Target="../ink/ink31.xml"/><Relationship Id="rId79" Type="http://schemas.openxmlformats.org/officeDocument/2006/relationships/customXml" Target="../ink/ink42.xml"/><Relationship Id="rId102" Type="http://schemas.openxmlformats.org/officeDocument/2006/relationships/image" Target="../media/image60.png"/><Relationship Id="rId123" Type="http://schemas.openxmlformats.org/officeDocument/2006/relationships/customXml" Target="../ink/ink65.xml"/><Relationship Id="rId144" Type="http://schemas.openxmlformats.org/officeDocument/2006/relationships/image" Target="../media/image79.png"/><Relationship Id="rId90" Type="http://schemas.openxmlformats.org/officeDocument/2006/relationships/image" Target="../media/image54.png"/><Relationship Id="rId165" Type="http://schemas.openxmlformats.org/officeDocument/2006/relationships/image" Target="../media/image89.png"/><Relationship Id="rId27" Type="http://schemas.openxmlformats.org/officeDocument/2006/relationships/image" Target="../media/image23.png"/><Relationship Id="rId48" Type="http://schemas.openxmlformats.org/officeDocument/2006/relationships/customXml" Target="../ink/ink26.xml"/><Relationship Id="rId69" Type="http://schemas.openxmlformats.org/officeDocument/2006/relationships/image" Target="../media/image44.png"/><Relationship Id="rId113" Type="http://schemas.openxmlformats.org/officeDocument/2006/relationships/image" Target="../media/image65.png"/><Relationship Id="rId134" Type="http://schemas.openxmlformats.org/officeDocument/2006/relationships/customXml" Target="../ink/ink71.xml"/><Relationship Id="rId80" Type="http://schemas.openxmlformats.org/officeDocument/2006/relationships/image" Target="../media/image49.png"/><Relationship Id="rId155"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3" name="Ink 72">
                <a:extLst>
                  <a:ext uri="{FF2B5EF4-FFF2-40B4-BE49-F238E27FC236}">
                    <a16:creationId xmlns:a16="http://schemas.microsoft.com/office/drawing/2014/main" id="{1ED02A8B-910E-FB9C-E391-462CE4C829C0}"/>
                  </a:ext>
                </a:extLst>
              </p14:cNvPr>
              <p14:cNvContentPartPr/>
              <p14:nvPr/>
            </p14:nvContentPartPr>
            <p14:xfrm>
              <a:off x="773687" y="4064713"/>
              <a:ext cx="4655520" cy="39240"/>
            </p14:xfrm>
          </p:contentPart>
        </mc:Choice>
        <mc:Fallback xmlns="">
          <p:pic>
            <p:nvPicPr>
              <p:cNvPr id="73" name="Ink 72">
                <a:extLst>
                  <a:ext uri="{FF2B5EF4-FFF2-40B4-BE49-F238E27FC236}">
                    <a16:creationId xmlns:a16="http://schemas.microsoft.com/office/drawing/2014/main" id="{1ED02A8B-910E-FB9C-E391-462CE4C829C0}"/>
                  </a:ext>
                </a:extLst>
              </p:cNvPr>
              <p:cNvPicPr/>
              <p:nvPr/>
            </p:nvPicPr>
            <p:blipFill>
              <a:blip r:embed="rId3"/>
              <a:stretch>
                <a:fillRect/>
              </a:stretch>
            </p:blipFill>
            <p:spPr>
              <a:xfrm>
                <a:off x="765047" y="4055713"/>
                <a:ext cx="4673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7" name="Ink 196">
                <a:extLst>
                  <a:ext uri="{FF2B5EF4-FFF2-40B4-BE49-F238E27FC236}">
                    <a16:creationId xmlns:a16="http://schemas.microsoft.com/office/drawing/2014/main" id="{A6C612FE-D2E0-37D6-C869-06CB156CFA6D}"/>
                  </a:ext>
                </a:extLst>
              </p14:cNvPr>
              <p14:cNvContentPartPr/>
              <p14:nvPr/>
            </p14:nvContentPartPr>
            <p14:xfrm>
              <a:off x="9259607" y="1870873"/>
              <a:ext cx="81720" cy="66240"/>
            </p14:xfrm>
          </p:contentPart>
        </mc:Choice>
        <mc:Fallback xmlns="">
          <p:pic>
            <p:nvPicPr>
              <p:cNvPr id="197" name="Ink 196">
                <a:extLst>
                  <a:ext uri="{FF2B5EF4-FFF2-40B4-BE49-F238E27FC236}">
                    <a16:creationId xmlns:a16="http://schemas.microsoft.com/office/drawing/2014/main" id="{A6C612FE-D2E0-37D6-C869-06CB156CFA6D}"/>
                  </a:ext>
                </a:extLst>
              </p:cNvPr>
              <p:cNvPicPr/>
              <p:nvPr/>
            </p:nvPicPr>
            <p:blipFill>
              <a:blip r:embed="rId5"/>
              <a:stretch>
                <a:fillRect/>
              </a:stretch>
            </p:blipFill>
            <p:spPr>
              <a:xfrm>
                <a:off x="9250967" y="1862233"/>
                <a:ext cx="9936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8" name="Ink 197">
                <a:extLst>
                  <a:ext uri="{FF2B5EF4-FFF2-40B4-BE49-F238E27FC236}">
                    <a16:creationId xmlns:a16="http://schemas.microsoft.com/office/drawing/2014/main" id="{2CEE49D2-92E5-914C-8F52-D159A33F1434}"/>
                  </a:ext>
                </a:extLst>
              </p14:cNvPr>
              <p14:cNvContentPartPr/>
              <p14:nvPr/>
            </p14:nvContentPartPr>
            <p14:xfrm>
              <a:off x="9870527" y="1132873"/>
              <a:ext cx="98280" cy="79200"/>
            </p14:xfrm>
          </p:contentPart>
        </mc:Choice>
        <mc:Fallback xmlns="">
          <p:pic>
            <p:nvPicPr>
              <p:cNvPr id="198" name="Ink 197">
                <a:extLst>
                  <a:ext uri="{FF2B5EF4-FFF2-40B4-BE49-F238E27FC236}">
                    <a16:creationId xmlns:a16="http://schemas.microsoft.com/office/drawing/2014/main" id="{2CEE49D2-92E5-914C-8F52-D159A33F1434}"/>
                  </a:ext>
                </a:extLst>
              </p:cNvPr>
              <p:cNvPicPr/>
              <p:nvPr/>
            </p:nvPicPr>
            <p:blipFill>
              <a:blip r:embed="rId7"/>
              <a:stretch>
                <a:fillRect/>
              </a:stretch>
            </p:blipFill>
            <p:spPr>
              <a:xfrm>
                <a:off x="9861527" y="1123873"/>
                <a:ext cx="115920" cy="96840"/>
              </a:xfrm>
              <a:prstGeom prst="rect">
                <a:avLst/>
              </a:prstGeom>
            </p:spPr>
          </p:pic>
        </mc:Fallback>
      </mc:AlternateContent>
      <p:grpSp>
        <p:nvGrpSpPr>
          <p:cNvPr id="225" name="Group 224">
            <a:extLst>
              <a:ext uri="{FF2B5EF4-FFF2-40B4-BE49-F238E27FC236}">
                <a16:creationId xmlns:a16="http://schemas.microsoft.com/office/drawing/2014/main" id="{9CBD97F4-37DA-93D3-CD13-367FC683256E}"/>
              </a:ext>
            </a:extLst>
          </p:cNvPr>
          <p:cNvGrpSpPr/>
          <p:nvPr/>
        </p:nvGrpSpPr>
        <p:grpSpPr>
          <a:xfrm>
            <a:off x="1413407" y="150433"/>
            <a:ext cx="10779480" cy="6437160"/>
            <a:chOff x="1413407" y="150433"/>
            <a:chExt cx="10779480" cy="6437160"/>
          </a:xfrm>
        </p:grpSpPr>
        <mc:AlternateContent xmlns:mc="http://schemas.openxmlformats.org/markup-compatibility/2006" xmlns:p14="http://schemas.microsoft.com/office/powerpoint/2010/main">
          <mc:Choice Requires="p14">
            <p:contentPart p14:bwMode="auto" r:id="rId8">
              <p14:nvContentPartPr>
                <p14:cNvPr id="133" name="Ink 132">
                  <a:extLst>
                    <a:ext uri="{FF2B5EF4-FFF2-40B4-BE49-F238E27FC236}">
                      <a16:creationId xmlns:a16="http://schemas.microsoft.com/office/drawing/2014/main" id="{31208A8E-6307-ED52-0B4F-C8D40C2902EE}"/>
                    </a:ext>
                  </a:extLst>
                </p14:cNvPr>
                <p14:cNvContentPartPr/>
                <p14:nvPr/>
              </p14:nvContentPartPr>
              <p14:xfrm>
                <a:off x="10994447" y="327913"/>
                <a:ext cx="54360" cy="210960"/>
              </p14:xfrm>
            </p:contentPart>
          </mc:Choice>
          <mc:Fallback xmlns="">
            <p:pic>
              <p:nvPicPr>
                <p:cNvPr id="133" name="Ink 132">
                  <a:extLst>
                    <a:ext uri="{FF2B5EF4-FFF2-40B4-BE49-F238E27FC236}">
                      <a16:creationId xmlns:a16="http://schemas.microsoft.com/office/drawing/2014/main" id="{31208A8E-6307-ED52-0B4F-C8D40C2902EE}"/>
                    </a:ext>
                  </a:extLst>
                </p:cNvPr>
                <p:cNvPicPr/>
                <p:nvPr/>
              </p:nvPicPr>
              <p:blipFill>
                <a:blip r:embed="rId9"/>
                <a:stretch>
                  <a:fillRect/>
                </a:stretch>
              </p:blipFill>
              <p:spPr>
                <a:xfrm>
                  <a:off x="10985807" y="318913"/>
                  <a:ext cx="720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4" name="Ink 133">
                  <a:extLst>
                    <a:ext uri="{FF2B5EF4-FFF2-40B4-BE49-F238E27FC236}">
                      <a16:creationId xmlns:a16="http://schemas.microsoft.com/office/drawing/2014/main" id="{4A5E6B5A-5A53-AB8B-4DD9-8433D8972AE7}"/>
                    </a:ext>
                  </a:extLst>
                </p14:cNvPr>
                <p14:cNvContentPartPr/>
                <p14:nvPr/>
              </p14:nvContentPartPr>
              <p14:xfrm>
                <a:off x="10942247" y="190033"/>
                <a:ext cx="331560" cy="286560"/>
              </p14:xfrm>
            </p:contentPart>
          </mc:Choice>
          <mc:Fallback xmlns="">
            <p:pic>
              <p:nvPicPr>
                <p:cNvPr id="134" name="Ink 133">
                  <a:extLst>
                    <a:ext uri="{FF2B5EF4-FFF2-40B4-BE49-F238E27FC236}">
                      <a16:creationId xmlns:a16="http://schemas.microsoft.com/office/drawing/2014/main" id="{4A5E6B5A-5A53-AB8B-4DD9-8433D8972AE7}"/>
                    </a:ext>
                  </a:extLst>
                </p:cNvPr>
                <p:cNvPicPr/>
                <p:nvPr/>
              </p:nvPicPr>
              <p:blipFill>
                <a:blip r:embed="rId11"/>
                <a:stretch>
                  <a:fillRect/>
                </a:stretch>
              </p:blipFill>
              <p:spPr>
                <a:xfrm>
                  <a:off x="10933607" y="181393"/>
                  <a:ext cx="3492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5" name="Ink 134">
                  <a:extLst>
                    <a:ext uri="{FF2B5EF4-FFF2-40B4-BE49-F238E27FC236}">
                      <a16:creationId xmlns:a16="http://schemas.microsoft.com/office/drawing/2014/main" id="{B9975318-62DB-BFFA-4B36-0ED17930A502}"/>
                    </a:ext>
                  </a:extLst>
                </p14:cNvPr>
                <p14:cNvContentPartPr/>
                <p14:nvPr/>
              </p14:nvContentPartPr>
              <p14:xfrm>
                <a:off x="11280647" y="308473"/>
                <a:ext cx="130320" cy="114480"/>
              </p14:xfrm>
            </p:contentPart>
          </mc:Choice>
          <mc:Fallback xmlns="">
            <p:pic>
              <p:nvPicPr>
                <p:cNvPr id="135" name="Ink 134">
                  <a:extLst>
                    <a:ext uri="{FF2B5EF4-FFF2-40B4-BE49-F238E27FC236}">
                      <a16:creationId xmlns:a16="http://schemas.microsoft.com/office/drawing/2014/main" id="{B9975318-62DB-BFFA-4B36-0ED17930A502}"/>
                    </a:ext>
                  </a:extLst>
                </p:cNvPr>
                <p:cNvPicPr/>
                <p:nvPr/>
              </p:nvPicPr>
              <p:blipFill>
                <a:blip r:embed="rId13"/>
                <a:stretch>
                  <a:fillRect/>
                </a:stretch>
              </p:blipFill>
              <p:spPr>
                <a:xfrm>
                  <a:off x="11272007" y="299833"/>
                  <a:ext cx="1479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7" name="Ink 136">
                  <a:extLst>
                    <a:ext uri="{FF2B5EF4-FFF2-40B4-BE49-F238E27FC236}">
                      <a16:creationId xmlns:a16="http://schemas.microsoft.com/office/drawing/2014/main" id="{AF7F2A24-F8FE-29A4-4DF3-E33640E91B47}"/>
                    </a:ext>
                  </a:extLst>
                </p14:cNvPr>
                <p14:cNvContentPartPr/>
                <p14:nvPr/>
              </p14:nvContentPartPr>
              <p14:xfrm>
                <a:off x="11428967" y="215593"/>
                <a:ext cx="127800" cy="164160"/>
              </p14:xfrm>
            </p:contentPart>
          </mc:Choice>
          <mc:Fallback xmlns="">
            <p:pic>
              <p:nvPicPr>
                <p:cNvPr id="137" name="Ink 136">
                  <a:extLst>
                    <a:ext uri="{FF2B5EF4-FFF2-40B4-BE49-F238E27FC236}">
                      <a16:creationId xmlns:a16="http://schemas.microsoft.com/office/drawing/2014/main" id="{AF7F2A24-F8FE-29A4-4DF3-E33640E91B47}"/>
                    </a:ext>
                  </a:extLst>
                </p:cNvPr>
                <p:cNvPicPr/>
                <p:nvPr/>
              </p:nvPicPr>
              <p:blipFill>
                <a:blip r:embed="rId15"/>
                <a:stretch>
                  <a:fillRect/>
                </a:stretch>
              </p:blipFill>
              <p:spPr>
                <a:xfrm>
                  <a:off x="11419967" y="206593"/>
                  <a:ext cx="1454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8" name="Ink 137">
                  <a:extLst>
                    <a:ext uri="{FF2B5EF4-FFF2-40B4-BE49-F238E27FC236}">
                      <a16:creationId xmlns:a16="http://schemas.microsoft.com/office/drawing/2014/main" id="{C634A473-6C4C-B4D6-670B-3B46A28B4915}"/>
                    </a:ext>
                  </a:extLst>
                </p14:cNvPr>
                <p14:cNvContentPartPr/>
                <p14:nvPr/>
              </p14:nvContentPartPr>
              <p14:xfrm>
                <a:off x="11590607" y="267433"/>
                <a:ext cx="176760" cy="228240"/>
              </p14:xfrm>
            </p:contentPart>
          </mc:Choice>
          <mc:Fallback xmlns="">
            <p:pic>
              <p:nvPicPr>
                <p:cNvPr id="138" name="Ink 137">
                  <a:extLst>
                    <a:ext uri="{FF2B5EF4-FFF2-40B4-BE49-F238E27FC236}">
                      <a16:creationId xmlns:a16="http://schemas.microsoft.com/office/drawing/2014/main" id="{C634A473-6C4C-B4D6-670B-3B46A28B4915}"/>
                    </a:ext>
                  </a:extLst>
                </p:cNvPr>
                <p:cNvPicPr/>
                <p:nvPr/>
              </p:nvPicPr>
              <p:blipFill>
                <a:blip r:embed="rId17"/>
                <a:stretch>
                  <a:fillRect/>
                </a:stretch>
              </p:blipFill>
              <p:spPr>
                <a:xfrm>
                  <a:off x="11581607" y="258793"/>
                  <a:ext cx="1944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9" name="Ink 138">
                  <a:extLst>
                    <a:ext uri="{FF2B5EF4-FFF2-40B4-BE49-F238E27FC236}">
                      <a16:creationId xmlns:a16="http://schemas.microsoft.com/office/drawing/2014/main" id="{5CF266B1-1B49-A2D8-8137-39513E1E8440}"/>
                    </a:ext>
                  </a:extLst>
                </p14:cNvPr>
                <p14:cNvContentPartPr/>
                <p14:nvPr/>
              </p14:nvContentPartPr>
              <p14:xfrm>
                <a:off x="11757287" y="150433"/>
                <a:ext cx="178200" cy="173880"/>
              </p14:xfrm>
            </p:contentPart>
          </mc:Choice>
          <mc:Fallback xmlns="">
            <p:pic>
              <p:nvPicPr>
                <p:cNvPr id="139" name="Ink 138">
                  <a:extLst>
                    <a:ext uri="{FF2B5EF4-FFF2-40B4-BE49-F238E27FC236}">
                      <a16:creationId xmlns:a16="http://schemas.microsoft.com/office/drawing/2014/main" id="{5CF266B1-1B49-A2D8-8137-39513E1E8440}"/>
                    </a:ext>
                  </a:extLst>
                </p:cNvPr>
                <p:cNvPicPr/>
                <p:nvPr/>
              </p:nvPicPr>
              <p:blipFill>
                <a:blip r:embed="rId19"/>
                <a:stretch>
                  <a:fillRect/>
                </a:stretch>
              </p:blipFill>
              <p:spPr>
                <a:xfrm>
                  <a:off x="11748287" y="141793"/>
                  <a:ext cx="1958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0" name="Ink 139">
                  <a:extLst>
                    <a:ext uri="{FF2B5EF4-FFF2-40B4-BE49-F238E27FC236}">
                      <a16:creationId xmlns:a16="http://schemas.microsoft.com/office/drawing/2014/main" id="{E96BF562-666B-959E-6857-74CDCEE43363}"/>
                    </a:ext>
                  </a:extLst>
                </p14:cNvPr>
                <p14:cNvContentPartPr/>
                <p14:nvPr/>
              </p14:nvContentPartPr>
              <p14:xfrm>
                <a:off x="11862047" y="207313"/>
                <a:ext cx="117720" cy="70920"/>
              </p14:xfrm>
            </p:contentPart>
          </mc:Choice>
          <mc:Fallback xmlns="">
            <p:pic>
              <p:nvPicPr>
                <p:cNvPr id="140" name="Ink 139">
                  <a:extLst>
                    <a:ext uri="{FF2B5EF4-FFF2-40B4-BE49-F238E27FC236}">
                      <a16:creationId xmlns:a16="http://schemas.microsoft.com/office/drawing/2014/main" id="{E96BF562-666B-959E-6857-74CDCEE43363}"/>
                    </a:ext>
                  </a:extLst>
                </p:cNvPr>
                <p:cNvPicPr/>
                <p:nvPr/>
              </p:nvPicPr>
              <p:blipFill>
                <a:blip r:embed="rId21"/>
                <a:stretch>
                  <a:fillRect/>
                </a:stretch>
              </p:blipFill>
              <p:spPr>
                <a:xfrm>
                  <a:off x="11853047" y="198673"/>
                  <a:ext cx="1353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Ink 6">
                  <a:extLst>
                    <a:ext uri="{FF2B5EF4-FFF2-40B4-BE49-F238E27FC236}">
                      <a16:creationId xmlns:a16="http://schemas.microsoft.com/office/drawing/2014/main" id="{EA4ECE64-DC56-13AB-BE80-E951C229CB1C}"/>
                    </a:ext>
                  </a:extLst>
                </p14:cNvPr>
                <p14:cNvContentPartPr/>
                <p14:nvPr/>
              </p14:nvContentPartPr>
              <p14:xfrm>
                <a:off x="2612927" y="914353"/>
                <a:ext cx="31320" cy="215280"/>
              </p14:xfrm>
            </p:contentPart>
          </mc:Choice>
          <mc:Fallback xmlns="">
            <p:pic>
              <p:nvPicPr>
                <p:cNvPr id="7" name="Ink 6">
                  <a:extLst>
                    <a:ext uri="{FF2B5EF4-FFF2-40B4-BE49-F238E27FC236}">
                      <a16:creationId xmlns:a16="http://schemas.microsoft.com/office/drawing/2014/main" id="{EA4ECE64-DC56-13AB-BE80-E951C229CB1C}"/>
                    </a:ext>
                  </a:extLst>
                </p:cNvPr>
                <p:cNvPicPr/>
                <p:nvPr/>
              </p:nvPicPr>
              <p:blipFill>
                <a:blip r:embed="rId23"/>
                <a:stretch>
                  <a:fillRect/>
                </a:stretch>
              </p:blipFill>
              <p:spPr>
                <a:xfrm>
                  <a:off x="2603927" y="905713"/>
                  <a:ext cx="489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2E3EE6AA-1226-5858-6B9F-392F5265914D}"/>
                    </a:ext>
                  </a:extLst>
                </p14:cNvPr>
                <p14:cNvContentPartPr/>
                <p14:nvPr/>
              </p14:nvContentPartPr>
              <p14:xfrm>
                <a:off x="2791487" y="913993"/>
                <a:ext cx="130680" cy="169560"/>
              </p14:xfrm>
            </p:contentPart>
          </mc:Choice>
          <mc:Fallback xmlns="">
            <p:pic>
              <p:nvPicPr>
                <p:cNvPr id="8" name="Ink 7">
                  <a:extLst>
                    <a:ext uri="{FF2B5EF4-FFF2-40B4-BE49-F238E27FC236}">
                      <a16:creationId xmlns:a16="http://schemas.microsoft.com/office/drawing/2014/main" id="{2E3EE6AA-1226-5858-6B9F-392F5265914D}"/>
                    </a:ext>
                  </a:extLst>
                </p:cNvPr>
                <p:cNvPicPr/>
                <p:nvPr/>
              </p:nvPicPr>
              <p:blipFill>
                <a:blip r:embed="rId25"/>
                <a:stretch>
                  <a:fillRect/>
                </a:stretch>
              </p:blipFill>
              <p:spPr>
                <a:xfrm>
                  <a:off x="2782847" y="905353"/>
                  <a:ext cx="148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E0908EBB-B1EA-0156-CF49-F53E79790E93}"/>
                    </a:ext>
                  </a:extLst>
                </p14:cNvPr>
                <p14:cNvContentPartPr/>
                <p14:nvPr/>
              </p14:nvContentPartPr>
              <p14:xfrm>
                <a:off x="3010727" y="946033"/>
                <a:ext cx="170640" cy="129240"/>
              </p14:xfrm>
            </p:contentPart>
          </mc:Choice>
          <mc:Fallback xmlns="">
            <p:pic>
              <p:nvPicPr>
                <p:cNvPr id="9" name="Ink 8">
                  <a:extLst>
                    <a:ext uri="{FF2B5EF4-FFF2-40B4-BE49-F238E27FC236}">
                      <a16:creationId xmlns:a16="http://schemas.microsoft.com/office/drawing/2014/main" id="{E0908EBB-B1EA-0156-CF49-F53E79790E93}"/>
                    </a:ext>
                  </a:extLst>
                </p:cNvPr>
                <p:cNvPicPr/>
                <p:nvPr/>
              </p:nvPicPr>
              <p:blipFill>
                <a:blip r:embed="rId27"/>
                <a:stretch>
                  <a:fillRect/>
                </a:stretch>
              </p:blipFill>
              <p:spPr>
                <a:xfrm>
                  <a:off x="3002087" y="937033"/>
                  <a:ext cx="1882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a:extLst>
                    <a:ext uri="{FF2B5EF4-FFF2-40B4-BE49-F238E27FC236}">
                      <a16:creationId xmlns:a16="http://schemas.microsoft.com/office/drawing/2014/main" id="{36315443-E2B7-E8DD-2FFF-9D24E51A5F17}"/>
                    </a:ext>
                  </a:extLst>
                </p14:cNvPr>
                <p14:cNvContentPartPr/>
                <p14:nvPr/>
              </p14:nvContentPartPr>
              <p14:xfrm>
                <a:off x="3299807" y="912913"/>
                <a:ext cx="145800" cy="172080"/>
              </p14:xfrm>
            </p:contentPart>
          </mc:Choice>
          <mc:Fallback xmlns="">
            <p:pic>
              <p:nvPicPr>
                <p:cNvPr id="10" name="Ink 9">
                  <a:extLst>
                    <a:ext uri="{FF2B5EF4-FFF2-40B4-BE49-F238E27FC236}">
                      <a16:creationId xmlns:a16="http://schemas.microsoft.com/office/drawing/2014/main" id="{36315443-E2B7-E8DD-2FFF-9D24E51A5F17}"/>
                    </a:ext>
                  </a:extLst>
                </p:cNvPr>
                <p:cNvPicPr/>
                <p:nvPr/>
              </p:nvPicPr>
              <p:blipFill>
                <a:blip r:embed="rId29"/>
                <a:stretch>
                  <a:fillRect/>
                </a:stretch>
              </p:blipFill>
              <p:spPr>
                <a:xfrm>
                  <a:off x="3290807" y="904273"/>
                  <a:ext cx="163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 name="Ink 10">
                  <a:extLst>
                    <a:ext uri="{FF2B5EF4-FFF2-40B4-BE49-F238E27FC236}">
                      <a16:creationId xmlns:a16="http://schemas.microsoft.com/office/drawing/2014/main" id="{77D16983-39AF-A52C-426D-C4F03BB37416}"/>
                    </a:ext>
                  </a:extLst>
                </p14:cNvPr>
                <p14:cNvContentPartPr/>
                <p14:nvPr/>
              </p14:nvContentPartPr>
              <p14:xfrm>
                <a:off x="3349487" y="830113"/>
                <a:ext cx="27720" cy="330840"/>
              </p14:xfrm>
            </p:contentPart>
          </mc:Choice>
          <mc:Fallback xmlns="">
            <p:pic>
              <p:nvPicPr>
                <p:cNvPr id="11" name="Ink 10">
                  <a:extLst>
                    <a:ext uri="{FF2B5EF4-FFF2-40B4-BE49-F238E27FC236}">
                      <a16:creationId xmlns:a16="http://schemas.microsoft.com/office/drawing/2014/main" id="{77D16983-39AF-A52C-426D-C4F03BB37416}"/>
                    </a:ext>
                  </a:extLst>
                </p:cNvPr>
                <p:cNvPicPr/>
                <p:nvPr/>
              </p:nvPicPr>
              <p:blipFill>
                <a:blip r:embed="rId31"/>
                <a:stretch>
                  <a:fillRect/>
                </a:stretch>
              </p:blipFill>
              <p:spPr>
                <a:xfrm>
                  <a:off x="3340487" y="821473"/>
                  <a:ext cx="4536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 name="Ink 3">
                  <a:extLst>
                    <a:ext uri="{FF2B5EF4-FFF2-40B4-BE49-F238E27FC236}">
                      <a16:creationId xmlns:a16="http://schemas.microsoft.com/office/drawing/2014/main" id="{ADBFEDA9-467C-D816-B031-0D8CEAF27B79}"/>
                    </a:ext>
                  </a:extLst>
                </p14:cNvPr>
                <p14:cNvContentPartPr/>
                <p14:nvPr/>
              </p14:nvContentPartPr>
              <p14:xfrm>
                <a:off x="1413407" y="960793"/>
                <a:ext cx="292680" cy="213840"/>
              </p14:xfrm>
            </p:contentPart>
          </mc:Choice>
          <mc:Fallback xmlns="">
            <p:pic>
              <p:nvPicPr>
                <p:cNvPr id="4" name="Ink 3">
                  <a:extLst>
                    <a:ext uri="{FF2B5EF4-FFF2-40B4-BE49-F238E27FC236}">
                      <a16:creationId xmlns:a16="http://schemas.microsoft.com/office/drawing/2014/main" id="{ADBFEDA9-467C-D816-B031-0D8CEAF27B79}"/>
                    </a:ext>
                  </a:extLst>
                </p:cNvPr>
                <p:cNvPicPr/>
                <p:nvPr/>
              </p:nvPicPr>
              <p:blipFill>
                <a:blip r:embed="rId33"/>
                <a:stretch>
                  <a:fillRect/>
                </a:stretch>
              </p:blipFill>
              <p:spPr>
                <a:xfrm>
                  <a:off x="1404767" y="952153"/>
                  <a:ext cx="3103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 name="Ink 4">
                  <a:extLst>
                    <a:ext uri="{FF2B5EF4-FFF2-40B4-BE49-F238E27FC236}">
                      <a16:creationId xmlns:a16="http://schemas.microsoft.com/office/drawing/2014/main" id="{7399B285-2818-1D35-F32A-111A3060C5FC}"/>
                    </a:ext>
                  </a:extLst>
                </p14:cNvPr>
                <p14:cNvContentPartPr/>
                <p14:nvPr/>
              </p14:nvContentPartPr>
              <p14:xfrm>
                <a:off x="1773407" y="962953"/>
                <a:ext cx="173520" cy="326160"/>
              </p14:xfrm>
            </p:contentPart>
          </mc:Choice>
          <mc:Fallback xmlns="">
            <p:pic>
              <p:nvPicPr>
                <p:cNvPr id="5" name="Ink 4">
                  <a:extLst>
                    <a:ext uri="{FF2B5EF4-FFF2-40B4-BE49-F238E27FC236}">
                      <a16:creationId xmlns:a16="http://schemas.microsoft.com/office/drawing/2014/main" id="{7399B285-2818-1D35-F32A-111A3060C5FC}"/>
                    </a:ext>
                  </a:extLst>
                </p:cNvPr>
                <p:cNvPicPr/>
                <p:nvPr/>
              </p:nvPicPr>
              <p:blipFill>
                <a:blip r:embed="rId35"/>
                <a:stretch>
                  <a:fillRect/>
                </a:stretch>
              </p:blipFill>
              <p:spPr>
                <a:xfrm>
                  <a:off x="1764407" y="954313"/>
                  <a:ext cx="1911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 name="Ink 5">
                  <a:extLst>
                    <a:ext uri="{FF2B5EF4-FFF2-40B4-BE49-F238E27FC236}">
                      <a16:creationId xmlns:a16="http://schemas.microsoft.com/office/drawing/2014/main" id="{28286866-17BC-F61B-3BCD-F31BCA14E93D}"/>
                    </a:ext>
                  </a:extLst>
                </p14:cNvPr>
                <p14:cNvContentPartPr/>
                <p14:nvPr/>
              </p14:nvContentPartPr>
              <p14:xfrm>
                <a:off x="2215127" y="1003273"/>
                <a:ext cx="116640" cy="10800"/>
              </p14:xfrm>
            </p:contentPart>
          </mc:Choice>
          <mc:Fallback xmlns="">
            <p:pic>
              <p:nvPicPr>
                <p:cNvPr id="6" name="Ink 5">
                  <a:extLst>
                    <a:ext uri="{FF2B5EF4-FFF2-40B4-BE49-F238E27FC236}">
                      <a16:creationId xmlns:a16="http://schemas.microsoft.com/office/drawing/2014/main" id="{28286866-17BC-F61B-3BCD-F31BCA14E93D}"/>
                    </a:ext>
                  </a:extLst>
                </p:cNvPr>
                <p:cNvPicPr/>
                <p:nvPr/>
              </p:nvPicPr>
              <p:blipFill>
                <a:blip r:embed="rId37"/>
                <a:stretch>
                  <a:fillRect/>
                </a:stretch>
              </p:blipFill>
              <p:spPr>
                <a:xfrm>
                  <a:off x="2206127" y="994273"/>
                  <a:ext cx="134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065EC28B-5139-8F39-ED28-F67B4A062BC5}"/>
                    </a:ext>
                  </a:extLst>
                </p14:cNvPr>
                <p14:cNvContentPartPr/>
                <p14:nvPr/>
              </p14:nvContentPartPr>
              <p14:xfrm>
                <a:off x="1429967" y="1449673"/>
                <a:ext cx="251640" cy="150120"/>
              </p14:xfrm>
            </p:contentPart>
          </mc:Choice>
          <mc:Fallback xmlns="">
            <p:pic>
              <p:nvPicPr>
                <p:cNvPr id="12" name="Ink 11">
                  <a:extLst>
                    <a:ext uri="{FF2B5EF4-FFF2-40B4-BE49-F238E27FC236}">
                      <a16:creationId xmlns:a16="http://schemas.microsoft.com/office/drawing/2014/main" id="{065EC28B-5139-8F39-ED28-F67B4A062BC5}"/>
                    </a:ext>
                  </a:extLst>
                </p:cNvPr>
                <p:cNvPicPr/>
                <p:nvPr/>
              </p:nvPicPr>
              <p:blipFill>
                <a:blip r:embed="rId39"/>
                <a:stretch>
                  <a:fillRect/>
                </a:stretch>
              </p:blipFill>
              <p:spPr>
                <a:xfrm>
                  <a:off x="1421327" y="1441033"/>
                  <a:ext cx="2692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Ink 12">
                  <a:extLst>
                    <a:ext uri="{FF2B5EF4-FFF2-40B4-BE49-F238E27FC236}">
                      <a16:creationId xmlns:a16="http://schemas.microsoft.com/office/drawing/2014/main" id="{0A5EFD87-5777-C1EA-47AF-B8EDD5575844}"/>
                    </a:ext>
                  </a:extLst>
                </p14:cNvPr>
                <p14:cNvContentPartPr/>
                <p14:nvPr/>
              </p14:nvContentPartPr>
              <p14:xfrm>
                <a:off x="1758287" y="1359313"/>
                <a:ext cx="50760" cy="210600"/>
              </p14:xfrm>
            </p:contentPart>
          </mc:Choice>
          <mc:Fallback xmlns="">
            <p:pic>
              <p:nvPicPr>
                <p:cNvPr id="13" name="Ink 12">
                  <a:extLst>
                    <a:ext uri="{FF2B5EF4-FFF2-40B4-BE49-F238E27FC236}">
                      <a16:creationId xmlns:a16="http://schemas.microsoft.com/office/drawing/2014/main" id="{0A5EFD87-5777-C1EA-47AF-B8EDD5575844}"/>
                    </a:ext>
                  </a:extLst>
                </p:cNvPr>
                <p:cNvPicPr/>
                <p:nvPr/>
              </p:nvPicPr>
              <p:blipFill>
                <a:blip r:embed="rId41"/>
                <a:stretch>
                  <a:fillRect/>
                </a:stretch>
              </p:blipFill>
              <p:spPr>
                <a:xfrm>
                  <a:off x="1749647" y="1350313"/>
                  <a:ext cx="684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 name="Ink 13">
                  <a:extLst>
                    <a:ext uri="{FF2B5EF4-FFF2-40B4-BE49-F238E27FC236}">
                      <a16:creationId xmlns:a16="http://schemas.microsoft.com/office/drawing/2014/main" id="{5521C78F-A407-157B-850C-4D627D9DF632}"/>
                    </a:ext>
                  </a:extLst>
                </p14:cNvPr>
                <p14:cNvContentPartPr/>
                <p14:nvPr/>
              </p14:nvContentPartPr>
              <p14:xfrm>
                <a:off x="1895087" y="1336993"/>
                <a:ext cx="78480" cy="328680"/>
              </p14:xfrm>
            </p:contentPart>
          </mc:Choice>
          <mc:Fallback xmlns="">
            <p:pic>
              <p:nvPicPr>
                <p:cNvPr id="14" name="Ink 13">
                  <a:extLst>
                    <a:ext uri="{FF2B5EF4-FFF2-40B4-BE49-F238E27FC236}">
                      <a16:creationId xmlns:a16="http://schemas.microsoft.com/office/drawing/2014/main" id="{5521C78F-A407-157B-850C-4D627D9DF632}"/>
                    </a:ext>
                  </a:extLst>
                </p:cNvPr>
                <p:cNvPicPr/>
                <p:nvPr/>
              </p:nvPicPr>
              <p:blipFill>
                <a:blip r:embed="rId43"/>
                <a:stretch>
                  <a:fillRect/>
                </a:stretch>
              </p:blipFill>
              <p:spPr>
                <a:xfrm>
                  <a:off x="1886447" y="1328353"/>
                  <a:ext cx="961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 name="Ink 14">
                  <a:extLst>
                    <a:ext uri="{FF2B5EF4-FFF2-40B4-BE49-F238E27FC236}">
                      <a16:creationId xmlns:a16="http://schemas.microsoft.com/office/drawing/2014/main" id="{A5A5E8B4-DF3E-93BE-FACC-26762C40CA55}"/>
                    </a:ext>
                  </a:extLst>
                </p14:cNvPr>
                <p14:cNvContentPartPr/>
                <p14:nvPr/>
              </p14:nvContentPartPr>
              <p14:xfrm>
                <a:off x="1858367" y="1403593"/>
                <a:ext cx="252000" cy="155160"/>
              </p14:xfrm>
            </p:contentPart>
          </mc:Choice>
          <mc:Fallback xmlns="">
            <p:pic>
              <p:nvPicPr>
                <p:cNvPr id="15" name="Ink 14">
                  <a:extLst>
                    <a:ext uri="{FF2B5EF4-FFF2-40B4-BE49-F238E27FC236}">
                      <a16:creationId xmlns:a16="http://schemas.microsoft.com/office/drawing/2014/main" id="{A5A5E8B4-DF3E-93BE-FACC-26762C40CA55}"/>
                    </a:ext>
                  </a:extLst>
                </p:cNvPr>
                <p:cNvPicPr/>
                <p:nvPr/>
              </p:nvPicPr>
              <p:blipFill>
                <a:blip r:embed="rId45"/>
                <a:stretch>
                  <a:fillRect/>
                </a:stretch>
              </p:blipFill>
              <p:spPr>
                <a:xfrm>
                  <a:off x="1849727" y="1394953"/>
                  <a:ext cx="269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6" name="Ink 15">
                  <a:extLst>
                    <a:ext uri="{FF2B5EF4-FFF2-40B4-BE49-F238E27FC236}">
                      <a16:creationId xmlns:a16="http://schemas.microsoft.com/office/drawing/2014/main" id="{F0E41451-4BCD-3CB4-9287-86E25303A505}"/>
                    </a:ext>
                  </a:extLst>
                </p14:cNvPr>
                <p14:cNvContentPartPr/>
                <p14:nvPr/>
              </p14:nvContentPartPr>
              <p14:xfrm>
                <a:off x="2387927" y="1466953"/>
                <a:ext cx="51120" cy="4320"/>
              </p14:xfrm>
            </p:contentPart>
          </mc:Choice>
          <mc:Fallback xmlns="">
            <p:pic>
              <p:nvPicPr>
                <p:cNvPr id="16" name="Ink 15">
                  <a:extLst>
                    <a:ext uri="{FF2B5EF4-FFF2-40B4-BE49-F238E27FC236}">
                      <a16:creationId xmlns:a16="http://schemas.microsoft.com/office/drawing/2014/main" id="{F0E41451-4BCD-3CB4-9287-86E25303A505}"/>
                    </a:ext>
                  </a:extLst>
                </p:cNvPr>
                <p:cNvPicPr/>
                <p:nvPr/>
              </p:nvPicPr>
              <p:blipFill>
                <a:blip r:embed="rId47"/>
                <a:stretch>
                  <a:fillRect/>
                </a:stretch>
              </p:blipFill>
              <p:spPr>
                <a:xfrm>
                  <a:off x="2379287" y="1457953"/>
                  <a:ext cx="6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7" name="Ink 16">
                  <a:extLst>
                    <a:ext uri="{FF2B5EF4-FFF2-40B4-BE49-F238E27FC236}">
                      <a16:creationId xmlns:a16="http://schemas.microsoft.com/office/drawing/2014/main" id="{7ABEAF21-8C53-3A53-92EA-21552CAA1AFC}"/>
                    </a:ext>
                  </a:extLst>
                </p14:cNvPr>
                <p14:cNvContentPartPr/>
                <p14:nvPr/>
              </p14:nvContentPartPr>
              <p14:xfrm>
                <a:off x="2655047" y="1351753"/>
                <a:ext cx="248760" cy="227160"/>
              </p14:xfrm>
            </p:contentPart>
          </mc:Choice>
          <mc:Fallback xmlns="">
            <p:pic>
              <p:nvPicPr>
                <p:cNvPr id="17" name="Ink 16">
                  <a:extLst>
                    <a:ext uri="{FF2B5EF4-FFF2-40B4-BE49-F238E27FC236}">
                      <a16:creationId xmlns:a16="http://schemas.microsoft.com/office/drawing/2014/main" id="{7ABEAF21-8C53-3A53-92EA-21552CAA1AFC}"/>
                    </a:ext>
                  </a:extLst>
                </p:cNvPr>
                <p:cNvPicPr/>
                <p:nvPr/>
              </p:nvPicPr>
              <p:blipFill>
                <a:blip r:embed="rId49"/>
                <a:stretch>
                  <a:fillRect/>
                </a:stretch>
              </p:blipFill>
              <p:spPr>
                <a:xfrm>
                  <a:off x="2646407" y="1342753"/>
                  <a:ext cx="2664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 name="Ink 17">
                  <a:extLst>
                    <a:ext uri="{FF2B5EF4-FFF2-40B4-BE49-F238E27FC236}">
                      <a16:creationId xmlns:a16="http://schemas.microsoft.com/office/drawing/2014/main" id="{9ECEA72F-42F7-F1DB-634E-767D327E5885}"/>
                    </a:ext>
                  </a:extLst>
                </p14:cNvPr>
                <p14:cNvContentPartPr/>
                <p14:nvPr/>
              </p14:nvContentPartPr>
              <p14:xfrm>
                <a:off x="2945567" y="1424833"/>
                <a:ext cx="163440" cy="164520"/>
              </p14:xfrm>
            </p:contentPart>
          </mc:Choice>
          <mc:Fallback xmlns="">
            <p:pic>
              <p:nvPicPr>
                <p:cNvPr id="18" name="Ink 17">
                  <a:extLst>
                    <a:ext uri="{FF2B5EF4-FFF2-40B4-BE49-F238E27FC236}">
                      <a16:creationId xmlns:a16="http://schemas.microsoft.com/office/drawing/2014/main" id="{9ECEA72F-42F7-F1DB-634E-767D327E5885}"/>
                    </a:ext>
                  </a:extLst>
                </p:cNvPr>
                <p:cNvPicPr/>
                <p:nvPr/>
              </p:nvPicPr>
              <p:blipFill>
                <a:blip r:embed="rId51"/>
                <a:stretch>
                  <a:fillRect/>
                </a:stretch>
              </p:blipFill>
              <p:spPr>
                <a:xfrm>
                  <a:off x="2936567" y="1416193"/>
                  <a:ext cx="1810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9" name="Ink 18">
                  <a:extLst>
                    <a:ext uri="{FF2B5EF4-FFF2-40B4-BE49-F238E27FC236}">
                      <a16:creationId xmlns:a16="http://schemas.microsoft.com/office/drawing/2014/main" id="{3143DE09-2CFD-4B49-17B8-0483CEA3F8C4}"/>
                    </a:ext>
                  </a:extLst>
                </p14:cNvPr>
                <p14:cNvContentPartPr/>
                <p14:nvPr/>
              </p14:nvContentPartPr>
              <p14:xfrm>
                <a:off x="3190727" y="1435993"/>
                <a:ext cx="141840" cy="154080"/>
              </p14:xfrm>
            </p:contentPart>
          </mc:Choice>
          <mc:Fallback xmlns="">
            <p:pic>
              <p:nvPicPr>
                <p:cNvPr id="19" name="Ink 18">
                  <a:extLst>
                    <a:ext uri="{FF2B5EF4-FFF2-40B4-BE49-F238E27FC236}">
                      <a16:creationId xmlns:a16="http://schemas.microsoft.com/office/drawing/2014/main" id="{3143DE09-2CFD-4B49-17B8-0483CEA3F8C4}"/>
                    </a:ext>
                  </a:extLst>
                </p:cNvPr>
                <p:cNvPicPr/>
                <p:nvPr/>
              </p:nvPicPr>
              <p:blipFill>
                <a:blip r:embed="rId53"/>
                <a:stretch>
                  <a:fillRect/>
                </a:stretch>
              </p:blipFill>
              <p:spPr>
                <a:xfrm>
                  <a:off x="3182087" y="1426993"/>
                  <a:ext cx="1594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 name="Ink 19">
                  <a:extLst>
                    <a:ext uri="{FF2B5EF4-FFF2-40B4-BE49-F238E27FC236}">
                      <a16:creationId xmlns:a16="http://schemas.microsoft.com/office/drawing/2014/main" id="{92A64D45-918F-EB02-2E17-69EDA405587F}"/>
                    </a:ext>
                  </a:extLst>
                </p14:cNvPr>
                <p14:cNvContentPartPr/>
                <p14:nvPr/>
              </p14:nvContentPartPr>
              <p14:xfrm>
                <a:off x="3444887" y="1391713"/>
                <a:ext cx="201960" cy="168480"/>
              </p14:xfrm>
            </p:contentPart>
          </mc:Choice>
          <mc:Fallback xmlns="">
            <p:pic>
              <p:nvPicPr>
                <p:cNvPr id="20" name="Ink 19">
                  <a:extLst>
                    <a:ext uri="{FF2B5EF4-FFF2-40B4-BE49-F238E27FC236}">
                      <a16:creationId xmlns:a16="http://schemas.microsoft.com/office/drawing/2014/main" id="{92A64D45-918F-EB02-2E17-69EDA405587F}"/>
                    </a:ext>
                  </a:extLst>
                </p:cNvPr>
                <p:cNvPicPr/>
                <p:nvPr/>
              </p:nvPicPr>
              <p:blipFill>
                <a:blip r:embed="rId55"/>
                <a:stretch>
                  <a:fillRect/>
                </a:stretch>
              </p:blipFill>
              <p:spPr>
                <a:xfrm>
                  <a:off x="3436247" y="1382713"/>
                  <a:ext cx="2196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 name="Ink 20">
                  <a:extLst>
                    <a:ext uri="{FF2B5EF4-FFF2-40B4-BE49-F238E27FC236}">
                      <a16:creationId xmlns:a16="http://schemas.microsoft.com/office/drawing/2014/main" id="{498427CC-3B1E-7C5C-BA25-FCD0F59033BC}"/>
                    </a:ext>
                  </a:extLst>
                </p14:cNvPr>
                <p14:cNvContentPartPr/>
                <p14:nvPr/>
              </p14:nvContentPartPr>
              <p14:xfrm>
                <a:off x="3528047" y="1297393"/>
                <a:ext cx="7920" cy="314640"/>
              </p14:xfrm>
            </p:contentPart>
          </mc:Choice>
          <mc:Fallback xmlns="">
            <p:pic>
              <p:nvPicPr>
                <p:cNvPr id="21" name="Ink 20">
                  <a:extLst>
                    <a:ext uri="{FF2B5EF4-FFF2-40B4-BE49-F238E27FC236}">
                      <a16:creationId xmlns:a16="http://schemas.microsoft.com/office/drawing/2014/main" id="{498427CC-3B1E-7C5C-BA25-FCD0F59033BC}"/>
                    </a:ext>
                  </a:extLst>
                </p:cNvPr>
                <p:cNvPicPr/>
                <p:nvPr/>
              </p:nvPicPr>
              <p:blipFill>
                <a:blip r:embed="rId57"/>
                <a:stretch>
                  <a:fillRect/>
                </a:stretch>
              </p:blipFill>
              <p:spPr>
                <a:xfrm>
                  <a:off x="3519407" y="1288753"/>
                  <a:ext cx="255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Ink 25">
                  <a:extLst>
                    <a:ext uri="{FF2B5EF4-FFF2-40B4-BE49-F238E27FC236}">
                      <a16:creationId xmlns:a16="http://schemas.microsoft.com/office/drawing/2014/main" id="{5A3A19CD-542D-5788-5087-2E81C03B1668}"/>
                    </a:ext>
                  </a:extLst>
                </p14:cNvPr>
                <p14:cNvContentPartPr/>
                <p14:nvPr/>
              </p14:nvContentPartPr>
              <p14:xfrm>
                <a:off x="1590167" y="1960153"/>
                <a:ext cx="190440" cy="210240"/>
              </p14:xfrm>
            </p:contentPart>
          </mc:Choice>
          <mc:Fallback xmlns="">
            <p:pic>
              <p:nvPicPr>
                <p:cNvPr id="26" name="Ink 25">
                  <a:extLst>
                    <a:ext uri="{FF2B5EF4-FFF2-40B4-BE49-F238E27FC236}">
                      <a16:creationId xmlns:a16="http://schemas.microsoft.com/office/drawing/2014/main" id="{5A3A19CD-542D-5788-5087-2E81C03B1668}"/>
                    </a:ext>
                  </a:extLst>
                </p:cNvPr>
                <p:cNvPicPr/>
                <p:nvPr/>
              </p:nvPicPr>
              <p:blipFill>
                <a:blip r:embed="rId59"/>
                <a:stretch>
                  <a:fillRect/>
                </a:stretch>
              </p:blipFill>
              <p:spPr>
                <a:xfrm>
                  <a:off x="1581167" y="1951153"/>
                  <a:ext cx="2080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Ink 26">
                  <a:extLst>
                    <a:ext uri="{FF2B5EF4-FFF2-40B4-BE49-F238E27FC236}">
                      <a16:creationId xmlns:a16="http://schemas.microsoft.com/office/drawing/2014/main" id="{F8E5C8BD-B1DF-1915-B68D-8D445CAE0761}"/>
                    </a:ext>
                  </a:extLst>
                </p14:cNvPr>
                <p14:cNvContentPartPr/>
                <p14:nvPr/>
              </p14:nvContentPartPr>
              <p14:xfrm>
                <a:off x="1874207" y="1909033"/>
                <a:ext cx="275040" cy="199800"/>
              </p14:xfrm>
            </p:contentPart>
          </mc:Choice>
          <mc:Fallback xmlns="">
            <p:pic>
              <p:nvPicPr>
                <p:cNvPr id="27" name="Ink 26">
                  <a:extLst>
                    <a:ext uri="{FF2B5EF4-FFF2-40B4-BE49-F238E27FC236}">
                      <a16:creationId xmlns:a16="http://schemas.microsoft.com/office/drawing/2014/main" id="{F8E5C8BD-B1DF-1915-B68D-8D445CAE0761}"/>
                    </a:ext>
                  </a:extLst>
                </p:cNvPr>
                <p:cNvPicPr/>
                <p:nvPr/>
              </p:nvPicPr>
              <p:blipFill>
                <a:blip r:embed="rId61"/>
                <a:stretch>
                  <a:fillRect/>
                </a:stretch>
              </p:blipFill>
              <p:spPr>
                <a:xfrm>
                  <a:off x="1865207" y="1900393"/>
                  <a:ext cx="2926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8" name="Ink 27">
                  <a:extLst>
                    <a:ext uri="{FF2B5EF4-FFF2-40B4-BE49-F238E27FC236}">
                      <a16:creationId xmlns:a16="http://schemas.microsoft.com/office/drawing/2014/main" id="{0FC1DF03-6931-B028-A27F-DFF1AC457DF5}"/>
                    </a:ext>
                  </a:extLst>
                </p14:cNvPr>
                <p14:cNvContentPartPr/>
                <p14:nvPr/>
              </p14:nvContentPartPr>
              <p14:xfrm>
                <a:off x="2113247" y="1846033"/>
                <a:ext cx="133920" cy="258840"/>
              </p14:xfrm>
            </p:contentPart>
          </mc:Choice>
          <mc:Fallback xmlns="">
            <p:pic>
              <p:nvPicPr>
                <p:cNvPr id="28" name="Ink 27">
                  <a:extLst>
                    <a:ext uri="{FF2B5EF4-FFF2-40B4-BE49-F238E27FC236}">
                      <a16:creationId xmlns:a16="http://schemas.microsoft.com/office/drawing/2014/main" id="{0FC1DF03-6931-B028-A27F-DFF1AC457DF5}"/>
                    </a:ext>
                  </a:extLst>
                </p:cNvPr>
                <p:cNvPicPr/>
                <p:nvPr/>
              </p:nvPicPr>
              <p:blipFill>
                <a:blip r:embed="rId63"/>
                <a:stretch>
                  <a:fillRect/>
                </a:stretch>
              </p:blipFill>
              <p:spPr>
                <a:xfrm>
                  <a:off x="2104247" y="1837393"/>
                  <a:ext cx="1515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 name="Ink 28">
                  <a:extLst>
                    <a:ext uri="{FF2B5EF4-FFF2-40B4-BE49-F238E27FC236}">
                      <a16:creationId xmlns:a16="http://schemas.microsoft.com/office/drawing/2014/main" id="{A28CB588-14A4-D2FC-5475-AB23371DDB75}"/>
                    </a:ext>
                  </a:extLst>
                </p14:cNvPr>
                <p14:cNvContentPartPr/>
                <p14:nvPr/>
              </p14:nvContentPartPr>
              <p14:xfrm>
                <a:off x="2337887" y="1887793"/>
                <a:ext cx="188280" cy="209880"/>
              </p14:xfrm>
            </p:contentPart>
          </mc:Choice>
          <mc:Fallback xmlns="">
            <p:pic>
              <p:nvPicPr>
                <p:cNvPr id="29" name="Ink 28">
                  <a:extLst>
                    <a:ext uri="{FF2B5EF4-FFF2-40B4-BE49-F238E27FC236}">
                      <a16:creationId xmlns:a16="http://schemas.microsoft.com/office/drawing/2014/main" id="{A28CB588-14A4-D2FC-5475-AB23371DDB75}"/>
                    </a:ext>
                  </a:extLst>
                </p:cNvPr>
                <p:cNvPicPr/>
                <p:nvPr/>
              </p:nvPicPr>
              <p:blipFill>
                <a:blip r:embed="rId65"/>
                <a:stretch>
                  <a:fillRect/>
                </a:stretch>
              </p:blipFill>
              <p:spPr>
                <a:xfrm>
                  <a:off x="2329247" y="1878793"/>
                  <a:ext cx="205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 name="Ink 29">
                  <a:extLst>
                    <a:ext uri="{FF2B5EF4-FFF2-40B4-BE49-F238E27FC236}">
                      <a16:creationId xmlns:a16="http://schemas.microsoft.com/office/drawing/2014/main" id="{A16371AB-59B7-8D07-E91C-B6C9D3037F45}"/>
                    </a:ext>
                  </a:extLst>
                </p14:cNvPr>
                <p14:cNvContentPartPr/>
                <p14:nvPr/>
              </p14:nvContentPartPr>
              <p14:xfrm>
                <a:off x="2714807" y="2017033"/>
                <a:ext cx="150840" cy="10800"/>
              </p14:xfrm>
            </p:contentPart>
          </mc:Choice>
          <mc:Fallback xmlns="">
            <p:pic>
              <p:nvPicPr>
                <p:cNvPr id="30" name="Ink 29">
                  <a:extLst>
                    <a:ext uri="{FF2B5EF4-FFF2-40B4-BE49-F238E27FC236}">
                      <a16:creationId xmlns:a16="http://schemas.microsoft.com/office/drawing/2014/main" id="{A16371AB-59B7-8D07-E91C-B6C9D3037F45}"/>
                    </a:ext>
                  </a:extLst>
                </p:cNvPr>
                <p:cNvPicPr/>
                <p:nvPr/>
              </p:nvPicPr>
              <p:blipFill>
                <a:blip r:embed="rId67"/>
                <a:stretch>
                  <a:fillRect/>
                </a:stretch>
              </p:blipFill>
              <p:spPr>
                <a:xfrm>
                  <a:off x="2705807" y="2008393"/>
                  <a:ext cx="1684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62DD359F-16E5-7470-993A-0DE258F6FB2A}"/>
                    </a:ext>
                  </a:extLst>
                </p14:cNvPr>
                <p14:cNvContentPartPr/>
                <p14:nvPr/>
              </p14:nvContentPartPr>
              <p14:xfrm>
                <a:off x="3237887" y="1983913"/>
                <a:ext cx="136440" cy="21960"/>
              </p14:xfrm>
            </p:contentPart>
          </mc:Choice>
          <mc:Fallback xmlns="">
            <p:pic>
              <p:nvPicPr>
                <p:cNvPr id="32" name="Ink 31">
                  <a:extLst>
                    <a:ext uri="{FF2B5EF4-FFF2-40B4-BE49-F238E27FC236}">
                      <a16:creationId xmlns:a16="http://schemas.microsoft.com/office/drawing/2014/main" id="{62DD359F-16E5-7470-993A-0DE258F6FB2A}"/>
                    </a:ext>
                  </a:extLst>
                </p:cNvPr>
                <p:cNvPicPr/>
                <p:nvPr/>
              </p:nvPicPr>
              <p:blipFill>
                <a:blip r:embed="rId69"/>
                <a:stretch>
                  <a:fillRect/>
                </a:stretch>
              </p:blipFill>
              <p:spPr>
                <a:xfrm>
                  <a:off x="3228887" y="1974913"/>
                  <a:ext cx="1540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Ink 32">
                  <a:extLst>
                    <a:ext uri="{FF2B5EF4-FFF2-40B4-BE49-F238E27FC236}">
                      <a16:creationId xmlns:a16="http://schemas.microsoft.com/office/drawing/2014/main" id="{4184AAFF-4D81-5AB8-A7B5-B0F57C317771}"/>
                    </a:ext>
                  </a:extLst>
                </p14:cNvPr>
                <p14:cNvContentPartPr/>
                <p14:nvPr/>
              </p14:nvContentPartPr>
              <p14:xfrm>
                <a:off x="3451727" y="1846753"/>
                <a:ext cx="220680" cy="191880"/>
              </p14:xfrm>
            </p:contentPart>
          </mc:Choice>
          <mc:Fallback xmlns="">
            <p:pic>
              <p:nvPicPr>
                <p:cNvPr id="33" name="Ink 32">
                  <a:extLst>
                    <a:ext uri="{FF2B5EF4-FFF2-40B4-BE49-F238E27FC236}">
                      <a16:creationId xmlns:a16="http://schemas.microsoft.com/office/drawing/2014/main" id="{4184AAFF-4D81-5AB8-A7B5-B0F57C317771}"/>
                    </a:ext>
                  </a:extLst>
                </p:cNvPr>
                <p:cNvPicPr/>
                <p:nvPr/>
              </p:nvPicPr>
              <p:blipFill>
                <a:blip r:embed="rId71"/>
                <a:stretch>
                  <a:fillRect/>
                </a:stretch>
              </p:blipFill>
              <p:spPr>
                <a:xfrm>
                  <a:off x="3442727" y="1838113"/>
                  <a:ext cx="2383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A55A5467-2650-75DB-7A1B-C596D3F3FD02}"/>
                    </a:ext>
                  </a:extLst>
                </p14:cNvPr>
                <p14:cNvContentPartPr/>
                <p14:nvPr/>
              </p14:nvContentPartPr>
              <p14:xfrm>
                <a:off x="3677807" y="1908673"/>
                <a:ext cx="135720" cy="111960"/>
              </p14:xfrm>
            </p:contentPart>
          </mc:Choice>
          <mc:Fallback xmlns="">
            <p:pic>
              <p:nvPicPr>
                <p:cNvPr id="34" name="Ink 33">
                  <a:extLst>
                    <a:ext uri="{FF2B5EF4-FFF2-40B4-BE49-F238E27FC236}">
                      <a16:creationId xmlns:a16="http://schemas.microsoft.com/office/drawing/2014/main" id="{A55A5467-2650-75DB-7A1B-C596D3F3FD02}"/>
                    </a:ext>
                  </a:extLst>
                </p:cNvPr>
                <p:cNvPicPr/>
                <p:nvPr/>
              </p:nvPicPr>
              <p:blipFill>
                <a:blip r:embed="rId73"/>
                <a:stretch>
                  <a:fillRect/>
                </a:stretch>
              </p:blipFill>
              <p:spPr>
                <a:xfrm>
                  <a:off x="3669167" y="1899673"/>
                  <a:ext cx="1533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Ink 34">
                  <a:extLst>
                    <a:ext uri="{FF2B5EF4-FFF2-40B4-BE49-F238E27FC236}">
                      <a16:creationId xmlns:a16="http://schemas.microsoft.com/office/drawing/2014/main" id="{EB470B44-6055-2845-961A-336408333A05}"/>
                    </a:ext>
                  </a:extLst>
                </p14:cNvPr>
                <p14:cNvContentPartPr/>
                <p14:nvPr/>
              </p14:nvContentPartPr>
              <p14:xfrm>
                <a:off x="3956447" y="1860073"/>
                <a:ext cx="115200" cy="185400"/>
              </p14:xfrm>
            </p:contentPart>
          </mc:Choice>
          <mc:Fallback xmlns="">
            <p:pic>
              <p:nvPicPr>
                <p:cNvPr id="35" name="Ink 34">
                  <a:extLst>
                    <a:ext uri="{FF2B5EF4-FFF2-40B4-BE49-F238E27FC236}">
                      <a16:creationId xmlns:a16="http://schemas.microsoft.com/office/drawing/2014/main" id="{EB470B44-6055-2845-961A-336408333A05}"/>
                    </a:ext>
                  </a:extLst>
                </p:cNvPr>
                <p:cNvPicPr/>
                <p:nvPr/>
              </p:nvPicPr>
              <p:blipFill>
                <a:blip r:embed="rId75"/>
                <a:stretch>
                  <a:fillRect/>
                </a:stretch>
              </p:blipFill>
              <p:spPr>
                <a:xfrm>
                  <a:off x="3947807" y="1851073"/>
                  <a:ext cx="1328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Ink 35">
                  <a:extLst>
                    <a:ext uri="{FF2B5EF4-FFF2-40B4-BE49-F238E27FC236}">
                      <a16:creationId xmlns:a16="http://schemas.microsoft.com/office/drawing/2014/main" id="{19E1200B-0988-64A0-4CDD-9D42046B7720}"/>
                    </a:ext>
                  </a:extLst>
                </p14:cNvPr>
                <p14:cNvContentPartPr/>
                <p14:nvPr/>
              </p14:nvContentPartPr>
              <p14:xfrm>
                <a:off x="3985607" y="1744153"/>
                <a:ext cx="47520" cy="374400"/>
              </p14:xfrm>
            </p:contentPart>
          </mc:Choice>
          <mc:Fallback xmlns="">
            <p:pic>
              <p:nvPicPr>
                <p:cNvPr id="36" name="Ink 35">
                  <a:extLst>
                    <a:ext uri="{FF2B5EF4-FFF2-40B4-BE49-F238E27FC236}">
                      <a16:creationId xmlns:a16="http://schemas.microsoft.com/office/drawing/2014/main" id="{19E1200B-0988-64A0-4CDD-9D42046B7720}"/>
                    </a:ext>
                  </a:extLst>
                </p:cNvPr>
                <p:cNvPicPr/>
                <p:nvPr/>
              </p:nvPicPr>
              <p:blipFill>
                <a:blip r:embed="rId77"/>
                <a:stretch>
                  <a:fillRect/>
                </a:stretch>
              </p:blipFill>
              <p:spPr>
                <a:xfrm>
                  <a:off x="3976967" y="1735513"/>
                  <a:ext cx="651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8" name="Ink 37">
                  <a:extLst>
                    <a:ext uri="{FF2B5EF4-FFF2-40B4-BE49-F238E27FC236}">
                      <a16:creationId xmlns:a16="http://schemas.microsoft.com/office/drawing/2014/main" id="{0BB0ACE0-88AC-0062-836E-9A197EEE8894}"/>
                    </a:ext>
                  </a:extLst>
                </p14:cNvPr>
                <p14:cNvContentPartPr/>
                <p14:nvPr/>
              </p14:nvContentPartPr>
              <p14:xfrm>
                <a:off x="1676927" y="2317273"/>
                <a:ext cx="178200" cy="456840"/>
              </p14:xfrm>
            </p:contentPart>
          </mc:Choice>
          <mc:Fallback xmlns="">
            <p:pic>
              <p:nvPicPr>
                <p:cNvPr id="38" name="Ink 37">
                  <a:extLst>
                    <a:ext uri="{FF2B5EF4-FFF2-40B4-BE49-F238E27FC236}">
                      <a16:creationId xmlns:a16="http://schemas.microsoft.com/office/drawing/2014/main" id="{0BB0ACE0-88AC-0062-836E-9A197EEE8894}"/>
                    </a:ext>
                  </a:extLst>
                </p:cNvPr>
                <p:cNvPicPr/>
                <p:nvPr/>
              </p:nvPicPr>
              <p:blipFill>
                <a:blip r:embed="rId79"/>
                <a:stretch>
                  <a:fillRect/>
                </a:stretch>
              </p:blipFill>
              <p:spPr>
                <a:xfrm>
                  <a:off x="1667927" y="2308633"/>
                  <a:ext cx="19584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9" name="Ink 38">
                  <a:extLst>
                    <a:ext uri="{FF2B5EF4-FFF2-40B4-BE49-F238E27FC236}">
                      <a16:creationId xmlns:a16="http://schemas.microsoft.com/office/drawing/2014/main" id="{05C07BCF-30F4-7E44-8B05-64F44903C8AE}"/>
                    </a:ext>
                  </a:extLst>
                </p14:cNvPr>
                <p14:cNvContentPartPr/>
                <p14:nvPr/>
              </p14:nvContentPartPr>
              <p14:xfrm>
                <a:off x="1623287" y="2503753"/>
                <a:ext cx="566640" cy="132120"/>
              </p14:xfrm>
            </p:contentPart>
          </mc:Choice>
          <mc:Fallback xmlns="">
            <p:pic>
              <p:nvPicPr>
                <p:cNvPr id="39" name="Ink 38">
                  <a:extLst>
                    <a:ext uri="{FF2B5EF4-FFF2-40B4-BE49-F238E27FC236}">
                      <a16:creationId xmlns:a16="http://schemas.microsoft.com/office/drawing/2014/main" id="{05C07BCF-30F4-7E44-8B05-64F44903C8AE}"/>
                    </a:ext>
                  </a:extLst>
                </p:cNvPr>
                <p:cNvPicPr/>
                <p:nvPr/>
              </p:nvPicPr>
              <p:blipFill>
                <a:blip r:embed="rId81"/>
                <a:stretch>
                  <a:fillRect/>
                </a:stretch>
              </p:blipFill>
              <p:spPr>
                <a:xfrm>
                  <a:off x="1614287" y="2495113"/>
                  <a:ext cx="5842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0" name="Ink 39">
                  <a:extLst>
                    <a:ext uri="{FF2B5EF4-FFF2-40B4-BE49-F238E27FC236}">
                      <a16:creationId xmlns:a16="http://schemas.microsoft.com/office/drawing/2014/main" id="{C58E171D-7EFD-2BCB-710D-ACB40E74E681}"/>
                    </a:ext>
                  </a:extLst>
                </p14:cNvPr>
                <p14:cNvContentPartPr/>
                <p14:nvPr/>
              </p14:nvContentPartPr>
              <p14:xfrm>
                <a:off x="2329247" y="2314033"/>
                <a:ext cx="174240" cy="311760"/>
              </p14:xfrm>
            </p:contentPart>
          </mc:Choice>
          <mc:Fallback xmlns="">
            <p:pic>
              <p:nvPicPr>
                <p:cNvPr id="40" name="Ink 39">
                  <a:extLst>
                    <a:ext uri="{FF2B5EF4-FFF2-40B4-BE49-F238E27FC236}">
                      <a16:creationId xmlns:a16="http://schemas.microsoft.com/office/drawing/2014/main" id="{C58E171D-7EFD-2BCB-710D-ACB40E74E681}"/>
                    </a:ext>
                  </a:extLst>
                </p:cNvPr>
                <p:cNvPicPr/>
                <p:nvPr/>
              </p:nvPicPr>
              <p:blipFill>
                <a:blip r:embed="rId83"/>
                <a:stretch>
                  <a:fillRect/>
                </a:stretch>
              </p:blipFill>
              <p:spPr>
                <a:xfrm>
                  <a:off x="2320247" y="2305033"/>
                  <a:ext cx="191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1" name="Ink 40">
                  <a:extLst>
                    <a:ext uri="{FF2B5EF4-FFF2-40B4-BE49-F238E27FC236}">
                      <a16:creationId xmlns:a16="http://schemas.microsoft.com/office/drawing/2014/main" id="{116E110D-6B66-6E05-A760-39510C1832E7}"/>
                    </a:ext>
                  </a:extLst>
                </p14:cNvPr>
                <p14:cNvContentPartPr/>
                <p14:nvPr/>
              </p14:nvContentPartPr>
              <p14:xfrm>
                <a:off x="2752967" y="2424913"/>
                <a:ext cx="127800" cy="10800"/>
              </p14:xfrm>
            </p:contentPart>
          </mc:Choice>
          <mc:Fallback xmlns="">
            <p:pic>
              <p:nvPicPr>
                <p:cNvPr id="41" name="Ink 40">
                  <a:extLst>
                    <a:ext uri="{FF2B5EF4-FFF2-40B4-BE49-F238E27FC236}">
                      <a16:creationId xmlns:a16="http://schemas.microsoft.com/office/drawing/2014/main" id="{116E110D-6B66-6E05-A760-39510C1832E7}"/>
                    </a:ext>
                  </a:extLst>
                </p:cNvPr>
                <p:cNvPicPr/>
                <p:nvPr/>
              </p:nvPicPr>
              <p:blipFill>
                <a:blip r:embed="rId85"/>
                <a:stretch>
                  <a:fillRect/>
                </a:stretch>
              </p:blipFill>
              <p:spPr>
                <a:xfrm>
                  <a:off x="2744327" y="2416273"/>
                  <a:ext cx="145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3" name="Ink 42">
                  <a:extLst>
                    <a:ext uri="{FF2B5EF4-FFF2-40B4-BE49-F238E27FC236}">
                      <a16:creationId xmlns:a16="http://schemas.microsoft.com/office/drawing/2014/main" id="{A7ACB9DF-4B32-6DC0-4D29-354E02D059D0}"/>
                    </a:ext>
                  </a:extLst>
                </p14:cNvPr>
                <p14:cNvContentPartPr/>
                <p14:nvPr/>
              </p14:nvContentPartPr>
              <p14:xfrm>
                <a:off x="3308447" y="2444353"/>
                <a:ext cx="152280" cy="15480"/>
              </p14:xfrm>
            </p:contentPart>
          </mc:Choice>
          <mc:Fallback xmlns="">
            <p:pic>
              <p:nvPicPr>
                <p:cNvPr id="43" name="Ink 42">
                  <a:extLst>
                    <a:ext uri="{FF2B5EF4-FFF2-40B4-BE49-F238E27FC236}">
                      <a16:creationId xmlns:a16="http://schemas.microsoft.com/office/drawing/2014/main" id="{A7ACB9DF-4B32-6DC0-4D29-354E02D059D0}"/>
                    </a:ext>
                  </a:extLst>
                </p:cNvPr>
                <p:cNvPicPr/>
                <p:nvPr/>
              </p:nvPicPr>
              <p:blipFill>
                <a:blip r:embed="rId87"/>
                <a:stretch>
                  <a:fillRect/>
                </a:stretch>
              </p:blipFill>
              <p:spPr>
                <a:xfrm>
                  <a:off x="3299447" y="2435353"/>
                  <a:ext cx="1699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4" name="Ink 43">
                  <a:extLst>
                    <a:ext uri="{FF2B5EF4-FFF2-40B4-BE49-F238E27FC236}">
                      <a16:creationId xmlns:a16="http://schemas.microsoft.com/office/drawing/2014/main" id="{E7F8DEF8-4CEB-7962-8996-B1B898A02393}"/>
                    </a:ext>
                  </a:extLst>
                </p14:cNvPr>
                <p14:cNvContentPartPr/>
                <p14:nvPr/>
              </p14:nvContentPartPr>
              <p14:xfrm>
                <a:off x="3568367" y="2312953"/>
                <a:ext cx="156960" cy="211320"/>
              </p14:xfrm>
            </p:contentPart>
          </mc:Choice>
          <mc:Fallback xmlns="">
            <p:pic>
              <p:nvPicPr>
                <p:cNvPr id="44" name="Ink 43">
                  <a:extLst>
                    <a:ext uri="{FF2B5EF4-FFF2-40B4-BE49-F238E27FC236}">
                      <a16:creationId xmlns:a16="http://schemas.microsoft.com/office/drawing/2014/main" id="{E7F8DEF8-4CEB-7962-8996-B1B898A02393}"/>
                    </a:ext>
                  </a:extLst>
                </p:cNvPr>
                <p:cNvPicPr/>
                <p:nvPr/>
              </p:nvPicPr>
              <p:blipFill>
                <a:blip r:embed="rId89"/>
                <a:stretch>
                  <a:fillRect/>
                </a:stretch>
              </p:blipFill>
              <p:spPr>
                <a:xfrm>
                  <a:off x="3559367" y="2303953"/>
                  <a:ext cx="174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5" name="Ink 44">
                  <a:extLst>
                    <a:ext uri="{FF2B5EF4-FFF2-40B4-BE49-F238E27FC236}">
                      <a16:creationId xmlns:a16="http://schemas.microsoft.com/office/drawing/2014/main" id="{337F983E-5C2D-A74F-6881-ED5813FCD56A}"/>
                    </a:ext>
                  </a:extLst>
                </p14:cNvPr>
                <p14:cNvContentPartPr/>
                <p14:nvPr/>
              </p14:nvContentPartPr>
              <p14:xfrm>
                <a:off x="3647567" y="2274793"/>
                <a:ext cx="159120" cy="41040"/>
              </p14:xfrm>
            </p:contentPart>
          </mc:Choice>
          <mc:Fallback xmlns="">
            <p:pic>
              <p:nvPicPr>
                <p:cNvPr id="45" name="Ink 44">
                  <a:extLst>
                    <a:ext uri="{FF2B5EF4-FFF2-40B4-BE49-F238E27FC236}">
                      <a16:creationId xmlns:a16="http://schemas.microsoft.com/office/drawing/2014/main" id="{337F983E-5C2D-A74F-6881-ED5813FCD56A}"/>
                    </a:ext>
                  </a:extLst>
                </p:cNvPr>
                <p:cNvPicPr/>
                <p:nvPr/>
              </p:nvPicPr>
              <p:blipFill>
                <a:blip r:embed="rId91"/>
                <a:stretch>
                  <a:fillRect/>
                </a:stretch>
              </p:blipFill>
              <p:spPr>
                <a:xfrm>
                  <a:off x="3638567" y="2266153"/>
                  <a:ext cx="1767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6" name="Ink 45">
                  <a:extLst>
                    <a:ext uri="{FF2B5EF4-FFF2-40B4-BE49-F238E27FC236}">
                      <a16:creationId xmlns:a16="http://schemas.microsoft.com/office/drawing/2014/main" id="{84174E33-62CA-0465-9A5C-EC0F408A92FC}"/>
                    </a:ext>
                  </a:extLst>
                </p14:cNvPr>
                <p14:cNvContentPartPr/>
                <p14:nvPr/>
              </p14:nvContentPartPr>
              <p14:xfrm>
                <a:off x="3869327" y="2295673"/>
                <a:ext cx="138600" cy="211320"/>
              </p14:xfrm>
            </p:contentPart>
          </mc:Choice>
          <mc:Fallback xmlns="">
            <p:pic>
              <p:nvPicPr>
                <p:cNvPr id="46" name="Ink 45">
                  <a:extLst>
                    <a:ext uri="{FF2B5EF4-FFF2-40B4-BE49-F238E27FC236}">
                      <a16:creationId xmlns:a16="http://schemas.microsoft.com/office/drawing/2014/main" id="{84174E33-62CA-0465-9A5C-EC0F408A92FC}"/>
                    </a:ext>
                  </a:extLst>
                </p:cNvPr>
                <p:cNvPicPr/>
                <p:nvPr/>
              </p:nvPicPr>
              <p:blipFill>
                <a:blip r:embed="rId93"/>
                <a:stretch>
                  <a:fillRect/>
                </a:stretch>
              </p:blipFill>
              <p:spPr>
                <a:xfrm>
                  <a:off x="3860327" y="2287033"/>
                  <a:ext cx="156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7" name="Ink 46">
                  <a:extLst>
                    <a:ext uri="{FF2B5EF4-FFF2-40B4-BE49-F238E27FC236}">
                      <a16:creationId xmlns:a16="http://schemas.microsoft.com/office/drawing/2014/main" id="{8D23455E-4BD8-E57C-0F79-BE77F276090A}"/>
                    </a:ext>
                  </a:extLst>
                </p14:cNvPr>
                <p14:cNvContentPartPr/>
                <p14:nvPr/>
              </p14:nvContentPartPr>
              <p14:xfrm>
                <a:off x="4115207" y="2221873"/>
                <a:ext cx="133200" cy="366480"/>
              </p14:xfrm>
            </p:contentPart>
          </mc:Choice>
          <mc:Fallback xmlns="">
            <p:pic>
              <p:nvPicPr>
                <p:cNvPr id="47" name="Ink 46">
                  <a:extLst>
                    <a:ext uri="{FF2B5EF4-FFF2-40B4-BE49-F238E27FC236}">
                      <a16:creationId xmlns:a16="http://schemas.microsoft.com/office/drawing/2014/main" id="{8D23455E-4BD8-E57C-0F79-BE77F276090A}"/>
                    </a:ext>
                  </a:extLst>
                </p:cNvPr>
                <p:cNvPicPr/>
                <p:nvPr/>
              </p:nvPicPr>
              <p:blipFill>
                <a:blip r:embed="rId95"/>
                <a:stretch>
                  <a:fillRect/>
                </a:stretch>
              </p:blipFill>
              <p:spPr>
                <a:xfrm>
                  <a:off x="4106207" y="2213233"/>
                  <a:ext cx="1508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9" name="Ink 48">
                  <a:extLst>
                    <a:ext uri="{FF2B5EF4-FFF2-40B4-BE49-F238E27FC236}">
                      <a16:creationId xmlns:a16="http://schemas.microsoft.com/office/drawing/2014/main" id="{B414464B-8691-0A80-9C99-02409A5EC924}"/>
                    </a:ext>
                  </a:extLst>
                </p14:cNvPr>
                <p14:cNvContentPartPr/>
                <p14:nvPr/>
              </p14:nvContentPartPr>
              <p14:xfrm>
                <a:off x="1660367" y="3012793"/>
                <a:ext cx="170640" cy="194760"/>
              </p14:xfrm>
            </p:contentPart>
          </mc:Choice>
          <mc:Fallback xmlns="">
            <p:pic>
              <p:nvPicPr>
                <p:cNvPr id="49" name="Ink 48">
                  <a:extLst>
                    <a:ext uri="{FF2B5EF4-FFF2-40B4-BE49-F238E27FC236}">
                      <a16:creationId xmlns:a16="http://schemas.microsoft.com/office/drawing/2014/main" id="{B414464B-8691-0A80-9C99-02409A5EC924}"/>
                    </a:ext>
                  </a:extLst>
                </p:cNvPr>
                <p:cNvPicPr/>
                <p:nvPr/>
              </p:nvPicPr>
              <p:blipFill>
                <a:blip r:embed="rId97"/>
                <a:stretch>
                  <a:fillRect/>
                </a:stretch>
              </p:blipFill>
              <p:spPr>
                <a:xfrm>
                  <a:off x="1651367" y="3003793"/>
                  <a:ext cx="188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0" name="Ink 49">
                  <a:extLst>
                    <a:ext uri="{FF2B5EF4-FFF2-40B4-BE49-F238E27FC236}">
                      <a16:creationId xmlns:a16="http://schemas.microsoft.com/office/drawing/2014/main" id="{6BFDE7FD-EF96-5AD7-E010-F9C312F9705C}"/>
                    </a:ext>
                  </a:extLst>
                </p14:cNvPr>
                <p14:cNvContentPartPr/>
                <p14:nvPr/>
              </p14:nvContentPartPr>
              <p14:xfrm>
                <a:off x="1906607" y="2918113"/>
                <a:ext cx="39600" cy="250200"/>
              </p14:xfrm>
            </p:contentPart>
          </mc:Choice>
          <mc:Fallback xmlns="">
            <p:pic>
              <p:nvPicPr>
                <p:cNvPr id="50" name="Ink 49">
                  <a:extLst>
                    <a:ext uri="{FF2B5EF4-FFF2-40B4-BE49-F238E27FC236}">
                      <a16:creationId xmlns:a16="http://schemas.microsoft.com/office/drawing/2014/main" id="{6BFDE7FD-EF96-5AD7-E010-F9C312F9705C}"/>
                    </a:ext>
                  </a:extLst>
                </p:cNvPr>
                <p:cNvPicPr/>
                <p:nvPr/>
              </p:nvPicPr>
              <p:blipFill>
                <a:blip r:embed="rId99"/>
                <a:stretch>
                  <a:fillRect/>
                </a:stretch>
              </p:blipFill>
              <p:spPr>
                <a:xfrm>
                  <a:off x="1897607" y="2909113"/>
                  <a:ext cx="57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1" name="Ink 50">
                  <a:extLst>
                    <a:ext uri="{FF2B5EF4-FFF2-40B4-BE49-F238E27FC236}">
                      <a16:creationId xmlns:a16="http://schemas.microsoft.com/office/drawing/2014/main" id="{09F352AA-3A56-1F22-888C-0FBCDA5A7C06}"/>
                    </a:ext>
                  </a:extLst>
                </p14:cNvPr>
                <p14:cNvContentPartPr/>
                <p14:nvPr/>
              </p14:nvContentPartPr>
              <p14:xfrm>
                <a:off x="2023247" y="2901913"/>
                <a:ext cx="94680" cy="299880"/>
              </p14:xfrm>
            </p:contentPart>
          </mc:Choice>
          <mc:Fallback xmlns="">
            <p:pic>
              <p:nvPicPr>
                <p:cNvPr id="51" name="Ink 50">
                  <a:extLst>
                    <a:ext uri="{FF2B5EF4-FFF2-40B4-BE49-F238E27FC236}">
                      <a16:creationId xmlns:a16="http://schemas.microsoft.com/office/drawing/2014/main" id="{09F352AA-3A56-1F22-888C-0FBCDA5A7C06}"/>
                    </a:ext>
                  </a:extLst>
                </p:cNvPr>
                <p:cNvPicPr/>
                <p:nvPr/>
              </p:nvPicPr>
              <p:blipFill>
                <a:blip r:embed="rId101"/>
                <a:stretch>
                  <a:fillRect/>
                </a:stretch>
              </p:blipFill>
              <p:spPr>
                <a:xfrm>
                  <a:off x="2014607" y="2893273"/>
                  <a:ext cx="1123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2" name="Ink 51">
                  <a:extLst>
                    <a:ext uri="{FF2B5EF4-FFF2-40B4-BE49-F238E27FC236}">
                      <a16:creationId xmlns:a16="http://schemas.microsoft.com/office/drawing/2014/main" id="{12D3D7D9-8096-FCBB-502D-0B85E5084D38}"/>
                    </a:ext>
                  </a:extLst>
                </p14:cNvPr>
                <p14:cNvContentPartPr/>
                <p14:nvPr/>
              </p14:nvContentPartPr>
              <p14:xfrm>
                <a:off x="2605367" y="2985073"/>
                <a:ext cx="144360" cy="16920"/>
              </p14:xfrm>
            </p:contentPart>
          </mc:Choice>
          <mc:Fallback xmlns="">
            <p:pic>
              <p:nvPicPr>
                <p:cNvPr id="52" name="Ink 51">
                  <a:extLst>
                    <a:ext uri="{FF2B5EF4-FFF2-40B4-BE49-F238E27FC236}">
                      <a16:creationId xmlns:a16="http://schemas.microsoft.com/office/drawing/2014/main" id="{12D3D7D9-8096-FCBB-502D-0B85E5084D38}"/>
                    </a:ext>
                  </a:extLst>
                </p:cNvPr>
                <p:cNvPicPr/>
                <p:nvPr/>
              </p:nvPicPr>
              <p:blipFill>
                <a:blip r:embed="rId103"/>
                <a:stretch>
                  <a:fillRect/>
                </a:stretch>
              </p:blipFill>
              <p:spPr>
                <a:xfrm>
                  <a:off x="2596727" y="2976073"/>
                  <a:ext cx="1620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3" name="Ink 52">
                  <a:extLst>
                    <a:ext uri="{FF2B5EF4-FFF2-40B4-BE49-F238E27FC236}">
                      <a16:creationId xmlns:a16="http://schemas.microsoft.com/office/drawing/2014/main" id="{564A61E5-59DA-FB8D-7330-B90DC135BB44}"/>
                    </a:ext>
                  </a:extLst>
                </p14:cNvPr>
                <p14:cNvContentPartPr/>
                <p14:nvPr/>
              </p14:nvContentPartPr>
              <p14:xfrm>
                <a:off x="3297287" y="2963833"/>
                <a:ext cx="107640" cy="8280"/>
              </p14:xfrm>
            </p:contentPart>
          </mc:Choice>
          <mc:Fallback xmlns="">
            <p:pic>
              <p:nvPicPr>
                <p:cNvPr id="53" name="Ink 52">
                  <a:extLst>
                    <a:ext uri="{FF2B5EF4-FFF2-40B4-BE49-F238E27FC236}">
                      <a16:creationId xmlns:a16="http://schemas.microsoft.com/office/drawing/2014/main" id="{564A61E5-59DA-FB8D-7330-B90DC135BB44}"/>
                    </a:ext>
                  </a:extLst>
                </p:cNvPr>
                <p:cNvPicPr/>
                <p:nvPr/>
              </p:nvPicPr>
              <p:blipFill>
                <a:blip r:embed="rId105"/>
                <a:stretch>
                  <a:fillRect/>
                </a:stretch>
              </p:blipFill>
              <p:spPr>
                <a:xfrm>
                  <a:off x="3288647" y="2954833"/>
                  <a:ext cx="1252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4" name="Ink 53">
                  <a:extLst>
                    <a:ext uri="{FF2B5EF4-FFF2-40B4-BE49-F238E27FC236}">
                      <a16:creationId xmlns:a16="http://schemas.microsoft.com/office/drawing/2014/main" id="{176A1F18-FF19-DC49-D144-EDAF50B0A363}"/>
                    </a:ext>
                  </a:extLst>
                </p14:cNvPr>
                <p14:cNvContentPartPr/>
                <p14:nvPr/>
              </p14:nvContentPartPr>
              <p14:xfrm>
                <a:off x="3597887" y="2859793"/>
                <a:ext cx="24480" cy="140760"/>
              </p14:xfrm>
            </p:contentPart>
          </mc:Choice>
          <mc:Fallback xmlns="">
            <p:pic>
              <p:nvPicPr>
                <p:cNvPr id="54" name="Ink 53">
                  <a:extLst>
                    <a:ext uri="{FF2B5EF4-FFF2-40B4-BE49-F238E27FC236}">
                      <a16:creationId xmlns:a16="http://schemas.microsoft.com/office/drawing/2014/main" id="{176A1F18-FF19-DC49-D144-EDAF50B0A363}"/>
                    </a:ext>
                  </a:extLst>
                </p:cNvPr>
                <p:cNvPicPr/>
                <p:nvPr/>
              </p:nvPicPr>
              <p:blipFill>
                <a:blip r:embed="rId107"/>
                <a:stretch>
                  <a:fillRect/>
                </a:stretch>
              </p:blipFill>
              <p:spPr>
                <a:xfrm>
                  <a:off x="3589247" y="2851153"/>
                  <a:ext cx="421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5" name="Ink 54">
                  <a:extLst>
                    <a:ext uri="{FF2B5EF4-FFF2-40B4-BE49-F238E27FC236}">
                      <a16:creationId xmlns:a16="http://schemas.microsoft.com/office/drawing/2014/main" id="{566F8CC4-EFBD-0C4D-17DD-F0BCC2008663}"/>
                    </a:ext>
                  </a:extLst>
                </p14:cNvPr>
                <p14:cNvContentPartPr/>
                <p14:nvPr/>
              </p14:nvContentPartPr>
              <p14:xfrm>
                <a:off x="3746567" y="2869873"/>
                <a:ext cx="131400" cy="145080"/>
              </p14:xfrm>
            </p:contentPart>
          </mc:Choice>
          <mc:Fallback xmlns="">
            <p:pic>
              <p:nvPicPr>
                <p:cNvPr id="55" name="Ink 54">
                  <a:extLst>
                    <a:ext uri="{FF2B5EF4-FFF2-40B4-BE49-F238E27FC236}">
                      <a16:creationId xmlns:a16="http://schemas.microsoft.com/office/drawing/2014/main" id="{566F8CC4-EFBD-0C4D-17DD-F0BCC2008663}"/>
                    </a:ext>
                  </a:extLst>
                </p:cNvPr>
                <p:cNvPicPr/>
                <p:nvPr/>
              </p:nvPicPr>
              <p:blipFill>
                <a:blip r:embed="rId109"/>
                <a:stretch>
                  <a:fillRect/>
                </a:stretch>
              </p:blipFill>
              <p:spPr>
                <a:xfrm>
                  <a:off x="3737927" y="2860873"/>
                  <a:ext cx="1490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6" name="Ink 55">
                  <a:extLst>
                    <a:ext uri="{FF2B5EF4-FFF2-40B4-BE49-F238E27FC236}">
                      <a16:creationId xmlns:a16="http://schemas.microsoft.com/office/drawing/2014/main" id="{CE43A83A-0A17-EFB4-B362-8C940186D952}"/>
                    </a:ext>
                  </a:extLst>
                </p14:cNvPr>
                <p14:cNvContentPartPr/>
                <p14:nvPr/>
              </p14:nvContentPartPr>
              <p14:xfrm>
                <a:off x="3976247" y="2841433"/>
                <a:ext cx="185040" cy="141120"/>
              </p14:xfrm>
            </p:contentPart>
          </mc:Choice>
          <mc:Fallback xmlns="">
            <p:pic>
              <p:nvPicPr>
                <p:cNvPr id="56" name="Ink 55">
                  <a:extLst>
                    <a:ext uri="{FF2B5EF4-FFF2-40B4-BE49-F238E27FC236}">
                      <a16:creationId xmlns:a16="http://schemas.microsoft.com/office/drawing/2014/main" id="{CE43A83A-0A17-EFB4-B362-8C940186D952}"/>
                    </a:ext>
                  </a:extLst>
                </p:cNvPr>
                <p:cNvPicPr/>
                <p:nvPr/>
              </p:nvPicPr>
              <p:blipFill>
                <a:blip r:embed="rId111"/>
                <a:stretch>
                  <a:fillRect/>
                </a:stretch>
              </p:blipFill>
              <p:spPr>
                <a:xfrm>
                  <a:off x="3967247" y="2832793"/>
                  <a:ext cx="202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7" name="Ink 56">
                  <a:extLst>
                    <a:ext uri="{FF2B5EF4-FFF2-40B4-BE49-F238E27FC236}">
                      <a16:creationId xmlns:a16="http://schemas.microsoft.com/office/drawing/2014/main" id="{C14474C5-2D7C-A0B1-FF50-8E31E8018EBA}"/>
                    </a:ext>
                  </a:extLst>
                </p14:cNvPr>
                <p14:cNvContentPartPr/>
                <p14:nvPr/>
              </p14:nvContentPartPr>
              <p14:xfrm>
                <a:off x="4065167" y="2773033"/>
                <a:ext cx="48960" cy="353880"/>
              </p14:xfrm>
            </p:contentPart>
          </mc:Choice>
          <mc:Fallback xmlns="">
            <p:pic>
              <p:nvPicPr>
                <p:cNvPr id="57" name="Ink 56">
                  <a:extLst>
                    <a:ext uri="{FF2B5EF4-FFF2-40B4-BE49-F238E27FC236}">
                      <a16:creationId xmlns:a16="http://schemas.microsoft.com/office/drawing/2014/main" id="{C14474C5-2D7C-A0B1-FF50-8E31E8018EBA}"/>
                    </a:ext>
                  </a:extLst>
                </p:cNvPr>
                <p:cNvPicPr/>
                <p:nvPr/>
              </p:nvPicPr>
              <p:blipFill>
                <a:blip r:embed="rId113"/>
                <a:stretch>
                  <a:fillRect/>
                </a:stretch>
              </p:blipFill>
              <p:spPr>
                <a:xfrm>
                  <a:off x="4056167" y="2764033"/>
                  <a:ext cx="666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 name="Ink 59">
                  <a:extLst>
                    <a:ext uri="{FF2B5EF4-FFF2-40B4-BE49-F238E27FC236}">
                      <a16:creationId xmlns:a16="http://schemas.microsoft.com/office/drawing/2014/main" id="{CA0D02A8-7D6C-CFC5-5C8F-3FD6009E028F}"/>
                    </a:ext>
                  </a:extLst>
                </p14:cNvPr>
                <p14:cNvContentPartPr/>
                <p14:nvPr/>
              </p14:nvContentPartPr>
              <p14:xfrm>
                <a:off x="1707887" y="3520033"/>
                <a:ext cx="213840" cy="214200"/>
              </p14:xfrm>
            </p:contentPart>
          </mc:Choice>
          <mc:Fallback xmlns="">
            <p:pic>
              <p:nvPicPr>
                <p:cNvPr id="60" name="Ink 59">
                  <a:extLst>
                    <a:ext uri="{FF2B5EF4-FFF2-40B4-BE49-F238E27FC236}">
                      <a16:creationId xmlns:a16="http://schemas.microsoft.com/office/drawing/2014/main" id="{CA0D02A8-7D6C-CFC5-5C8F-3FD6009E028F}"/>
                    </a:ext>
                  </a:extLst>
                </p:cNvPr>
                <p:cNvPicPr/>
                <p:nvPr/>
              </p:nvPicPr>
              <p:blipFill>
                <a:blip r:embed="rId115"/>
                <a:stretch>
                  <a:fillRect/>
                </a:stretch>
              </p:blipFill>
              <p:spPr>
                <a:xfrm>
                  <a:off x="1698887" y="3511033"/>
                  <a:ext cx="2314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1" name="Ink 60">
                  <a:extLst>
                    <a:ext uri="{FF2B5EF4-FFF2-40B4-BE49-F238E27FC236}">
                      <a16:creationId xmlns:a16="http://schemas.microsoft.com/office/drawing/2014/main" id="{8EC19F30-D2D7-D5D0-135C-F311674F9574}"/>
                    </a:ext>
                  </a:extLst>
                </p14:cNvPr>
                <p14:cNvContentPartPr/>
                <p14:nvPr/>
              </p14:nvContentPartPr>
              <p14:xfrm>
                <a:off x="2020727" y="3504193"/>
                <a:ext cx="17640" cy="181080"/>
              </p14:xfrm>
            </p:contentPart>
          </mc:Choice>
          <mc:Fallback xmlns="">
            <p:pic>
              <p:nvPicPr>
                <p:cNvPr id="61" name="Ink 60">
                  <a:extLst>
                    <a:ext uri="{FF2B5EF4-FFF2-40B4-BE49-F238E27FC236}">
                      <a16:creationId xmlns:a16="http://schemas.microsoft.com/office/drawing/2014/main" id="{8EC19F30-D2D7-D5D0-135C-F311674F9574}"/>
                    </a:ext>
                  </a:extLst>
                </p:cNvPr>
                <p:cNvPicPr/>
                <p:nvPr/>
              </p:nvPicPr>
              <p:blipFill>
                <a:blip r:embed="rId117"/>
                <a:stretch>
                  <a:fillRect/>
                </a:stretch>
              </p:blipFill>
              <p:spPr>
                <a:xfrm>
                  <a:off x="2012087" y="3495193"/>
                  <a:ext cx="352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2" name="Ink 61">
                  <a:extLst>
                    <a:ext uri="{FF2B5EF4-FFF2-40B4-BE49-F238E27FC236}">
                      <a16:creationId xmlns:a16="http://schemas.microsoft.com/office/drawing/2014/main" id="{F70C7B24-DAAA-8D2D-A818-689CDCFAA916}"/>
                    </a:ext>
                  </a:extLst>
                </p14:cNvPr>
                <p14:cNvContentPartPr/>
                <p14:nvPr/>
              </p14:nvContentPartPr>
              <p14:xfrm>
                <a:off x="1966367" y="3447313"/>
                <a:ext cx="193680" cy="218880"/>
              </p14:xfrm>
            </p:contentPart>
          </mc:Choice>
          <mc:Fallback xmlns="">
            <p:pic>
              <p:nvPicPr>
                <p:cNvPr id="62" name="Ink 61">
                  <a:extLst>
                    <a:ext uri="{FF2B5EF4-FFF2-40B4-BE49-F238E27FC236}">
                      <a16:creationId xmlns:a16="http://schemas.microsoft.com/office/drawing/2014/main" id="{F70C7B24-DAAA-8D2D-A818-689CDCFAA916}"/>
                    </a:ext>
                  </a:extLst>
                </p:cNvPr>
                <p:cNvPicPr/>
                <p:nvPr/>
              </p:nvPicPr>
              <p:blipFill>
                <a:blip r:embed="rId119"/>
                <a:stretch>
                  <a:fillRect/>
                </a:stretch>
              </p:blipFill>
              <p:spPr>
                <a:xfrm>
                  <a:off x="1957727" y="3438673"/>
                  <a:ext cx="2113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3" name="Ink 62">
                  <a:extLst>
                    <a:ext uri="{FF2B5EF4-FFF2-40B4-BE49-F238E27FC236}">
                      <a16:creationId xmlns:a16="http://schemas.microsoft.com/office/drawing/2014/main" id="{237DF2ED-0D22-D83D-CEB9-551860D74E6C}"/>
                    </a:ext>
                  </a:extLst>
                </p14:cNvPr>
                <p14:cNvContentPartPr/>
                <p14:nvPr/>
              </p14:nvContentPartPr>
              <p14:xfrm>
                <a:off x="2230967" y="3458473"/>
                <a:ext cx="44280" cy="198000"/>
              </p14:xfrm>
            </p:contentPart>
          </mc:Choice>
          <mc:Fallback xmlns="">
            <p:pic>
              <p:nvPicPr>
                <p:cNvPr id="63" name="Ink 62">
                  <a:extLst>
                    <a:ext uri="{FF2B5EF4-FFF2-40B4-BE49-F238E27FC236}">
                      <a16:creationId xmlns:a16="http://schemas.microsoft.com/office/drawing/2014/main" id="{237DF2ED-0D22-D83D-CEB9-551860D74E6C}"/>
                    </a:ext>
                  </a:extLst>
                </p:cNvPr>
                <p:cNvPicPr/>
                <p:nvPr/>
              </p:nvPicPr>
              <p:blipFill>
                <a:blip r:embed="rId121"/>
                <a:stretch>
                  <a:fillRect/>
                </a:stretch>
              </p:blipFill>
              <p:spPr>
                <a:xfrm>
                  <a:off x="2221967" y="3449833"/>
                  <a:ext cx="619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4" name="Ink 63">
                  <a:extLst>
                    <a:ext uri="{FF2B5EF4-FFF2-40B4-BE49-F238E27FC236}">
                      <a16:creationId xmlns:a16="http://schemas.microsoft.com/office/drawing/2014/main" id="{70AC4BDA-7D20-8726-50EB-11358D77CFF5}"/>
                    </a:ext>
                  </a:extLst>
                </p14:cNvPr>
                <p14:cNvContentPartPr/>
                <p14:nvPr/>
              </p14:nvContentPartPr>
              <p14:xfrm>
                <a:off x="2315927" y="3496273"/>
                <a:ext cx="139320" cy="156600"/>
              </p14:xfrm>
            </p:contentPart>
          </mc:Choice>
          <mc:Fallback xmlns="">
            <p:pic>
              <p:nvPicPr>
                <p:cNvPr id="64" name="Ink 63">
                  <a:extLst>
                    <a:ext uri="{FF2B5EF4-FFF2-40B4-BE49-F238E27FC236}">
                      <a16:creationId xmlns:a16="http://schemas.microsoft.com/office/drawing/2014/main" id="{70AC4BDA-7D20-8726-50EB-11358D77CFF5}"/>
                    </a:ext>
                  </a:extLst>
                </p:cNvPr>
                <p:cNvPicPr/>
                <p:nvPr/>
              </p:nvPicPr>
              <p:blipFill>
                <a:blip r:embed="rId123"/>
                <a:stretch>
                  <a:fillRect/>
                </a:stretch>
              </p:blipFill>
              <p:spPr>
                <a:xfrm>
                  <a:off x="2306927" y="3487273"/>
                  <a:ext cx="1569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5" name="Ink 64">
                  <a:extLst>
                    <a:ext uri="{FF2B5EF4-FFF2-40B4-BE49-F238E27FC236}">
                      <a16:creationId xmlns:a16="http://schemas.microsoft.com/office/drawing/2014/main" id="{290C9EB2-2E97-7982-503D-672F054DFEB5}"/>
                    </a:ext>
                  </a:extLst>
                </p14:cNvPr>
                <p14:cNvContentPartPr/>
                <p14:nvPr/>
              </p14:nvContentPartPr>
              <p14:xfrm>
                <a:off x="2454887" y="3548113"/>
                <a:ext cx="10440" cy="20880"/>
              </p14:xfrm>
            </p:contentPart>
          </mc:Choice>
          <mc:Fallback xmlns="">
            <p:pic>
              <p:nvPicPr>
                <p:cNvPr id="65" name="Ink 64">
                  <a:extLst>
                    <a:ext uri="{FF2B5EF4-FFF2-40B4-BE49-F238E27FC236}">
                      <a16:creationId xmlns:a16="http://schemas.microsoft.com/office/drawing/2014/main" id="{290C9EB2-2E97-7982-503D-672F054DFEB5}"/>
                    </a:ext>
                  </a:extLst>
                </p:cNvPr>
                <p:cNvPicPr/>
                <p:nvPr/>
              </p:nvPicPr>
              <p:blipFill>
                <a:blip r:embed="rId125"/>
                <a:stretch>
                  <a:fillRect/>
                </a:stretch>
              </p:blipFill>
              <p:spPr>
                <a:xfrm>
                  <a:off x="2445887" y="3539473"/>
                  <a:ext cx="280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6" name="Ink 65">
                  <a:extLst>
                    <a:ext uri="{FF2B5EF4-FFF2-40B4-BE49-F238E27FC236}">
                      <a16:creationId xmlns:a16="http://schemas.microsoft.com/office/drawing/2014/main" id="{50E58F87-7153-4E79-5BC0-AD20A580F591}"/>
                    </a:ext>
                  </a:extLst>
                </p14:cNvPr>
                <p14:cNvContentPartPr/>
                <p14:nvPr/>
              </p14:nvContentPartPr>
              <p14:xfrm>
                <a:off x="2793287" y="3519673"/>
                <a:ext cx="186120" cy="24840"/>
              </p14:xfrm>
            </p:contentPart>
          </mc:Choice>
          <mc:Fallback xmlns="">
            <p:pic>
              <p:nvPicPr>
                <p:cNvPr id="66" name="Ink 65">
                  <a:extLst>
                    <a:ext uri="{FF2B5EF4-FFF2-40B4-BE49-F238E27FC236}">
                      <a16:creationId xmlns:a16="http://schemas.microsoft.com/office/drawing/2014/main" id="{50E58F87-7153-4E79-5BC0-AD20A580F591}"/>
                    </a:ext>
                  </a:extLst>
                </p:cNvPr>
                <p:cNvPicPr/>
                <p:nvPr/>
              </p:nvPicPr>
              <p:blipFill>
                <a:blip r:embed="rId127"/>
                <a:stretch>
                  <a:fillRect/>
                </a:stretch>
              </p:blipFill>
              <p:spPr>
                <a:xfrm>
                  <a:off x="2784647" y="3511033"/>
                  <a:ext cx="2037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7" name="Ink 66">
                  <a:extLst>
                    <a:ext uri="{FF2B5EF4-FFF2-40B4-BE49-F238E27FC236}">
                      <a16:creationId xmlns:a16="http://schemas.microsoft.com/office/drawing/2014/main" id="{C8ED8EB6-B8FF-2909-DBFA-5361F6C6C095}"/>
                    </a:ext>
                  </a:extLst>
                </p14:cNvPr>
                <p14:cNvContentPartPr/>
                <p14:nvPr/>
              </p14:nvContentPartPr>
              <p14:xfrm>
                <a:off x="3529847" y="3468553"/>
                <a:ext cx="199080" cy="19440"/>
              </p14:xfrm>
            </p:contentPart>
          </mc:Choice>
          <mc:Fallback xmlns="">
            <p:pic>
              <p:nvPicPr>
                <p:cNvPr id="67" name="Ink 66">
                  <a:extLst>
                    <a:ext uri="{FF2B5EF4-FFF2-40B4-BE49-F238E27FC236}">
                      <a16:creationId xmlns:a16="http://schemas.microsoft.com/office/drawing/2014/main" id="{C8ED8EB6-B8FF-2909-DBFA-5361F6C6C095}"/>
                    </a:ext>
                  </a:extLst>
                </p:cNvPr>
                <p:cNvPicPr/>
                <p:nvPr/>
              </p:nvPicPr>
              <p:blipFill>
                <a:blip r:embed="rId129"/>
                <a:stretch>
                  <a:fillRect/>
                </a:stretch>
              </p:blipFill>
              <p:spPr>
                <a:xfrm>
                  <a:off x="3521207" y="3459913"/>
                  <a:ext cx="216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8" name="Ink 67">
                  <a:extLst>
                    <a:ext uri="{FF2B5EF4-FFF2-40B4-BE49-F238E27FC236}">
                      <a16:creationId xmlns:a16="http://schemas.microsoft.com/office/drawing/2014/main" id="{FA4A659A-3172-F2F1-64D8-9D80CFB4A10A}"/>
                    </a:ext>
                  </a:extLst>
                </p14:cNvPr>
                <p14:cNvContentPartPr/>
                <p14:nvPr/>
              </p14:nvContentPartPr>
              <p14:xfrm>
                <a:off x="3839447" y="3348673"/>
                <a:ext cx="218880" cy="191520"/>
              </p14:xfrm>
            </p:contentPart>
          </mc:Choice>
          <mc:Fallback xmlns="">
            <p:pic>
              <p:nvPicPr>
                <p:cNvPr id="68" name="Ink 67">
                  <a:extLst>
                    <a:ext uri="{FF2B5EF4-FFF2-40B4-BE49-F238E27FC236}">
                      <a16:creationId xmlns:a16="http://schemas.microsoft.com/office/drawing/2014/main" id="{FA4A659A-3172-F2F1-64D8-9D80CFB4A10A}"/>
                    </a:ext>
                  </a:extLst>
                </p:cNvPr>
                <p:cNvPicPr/>
                <p:nvPr/>
              </p:nvPicPr>
              <p:blipFill>
                <a:blip r:embed="rId131"/>
                <a:stretch>
                  <a:fillRect/>
                </a:stretch>
              </p:blipFill>
              <p:spPr>
                <a:xfrm>
                  <a:off x="3830447" y="3339673"/>
                  <a:ext cx="2365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9" name="Ink 68">
                  <a:extLst>
                    <a:ext uri="{FF2B5EF4-FFF2-40B4-BE49-F238E27FC236}">
                      <a16:creationId xmlns:a16="http://schemas.microsoft.com/office/drawing/2014/main" id="{B6E60B7E-B2A4-0725-3A53-73E5459E440B}"/>
                    </a:ext>
                  </a:extLst>
                </p14:cNvPr>
                <p14:cNvContentPartPr/>
                <p14:nvPr/>
              </p14:nvContentPartPr>
              <p14:xfrm>
                <a:off x="3945647" y="3307993"/>
                <a:ext cx="124920" cy="41760"/>
              </p14:xfrm>
            </p:contentPart>
          </mc:Choice>
          <mc:Fallback xmlns="">
            <p:pic>
              <p:nvPicPr>
                <p:cNvPr id="69" name="Ink 68">
                  <a:extLst>
                    <a:ext uri="{FF2B5EF4-FFF2-40B4-BE49-F238E27FC236}">
                      <a16:creationId xmlns:a16="http://schemas.microsoft.com/office/drawing/2014/main" id="{B6E60B7E-B2A4-0725-3A53-73E5459E440B}"/>
                    </a:ext>
                  </a:extLst>
                </p:cNvPr>
                <p:cNvPicPr/>
                <p:nvPr/>
              </p:nvPicPr>
              <p:blipFill>
                <a:blip r:embed="rId133"/>
                <a:stretch>
                  <a:fillRect/>
                </a:stretch>
              </p:blipFill>
              <p:spPr>
                <a:xfrm>
                  <a:off x="3937007" y="3299353"/>
                  <a:ext cx="142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0" name="Ink 69">
                  <a:extLst>
                    <a:ext uri="{FF2B5EF4-FFF2-40B4-BE49-F238E27FC236}">
                      <a16:creationId xmlns:a16="http://schemas.microsoft.com/office/drawing/2014/main" id="{DB532979-C0B9-34FA-76C5-9EF881AB96D2}"/>
                    </a:ext>
                  </a:extLst>
                </p14:cNvPr>
                <p14:cNvContentPartPr/>
                <p14:nvPr/>
              </p14:nvContentPartPr>
              <p14:xfrm>
                <a:off x="4206647" y="3189193"/>
                <a:ext cx="198720" cy="401400"/>
              </p14:xfrm>
            </p:contentPart>
          </mc:Choice>
          <mc:Fallback xmlns="">
            <p:pic>
              <p:nvPicPr>
                <p:cNvPr id="70" name="Ink 69">
                  <a:extLst>
                    <a:ext uri="{FF2B5EF4-FFF2-40B4-BE49-F238E27FC236}">
                      <a16:creationId xmlns:a16="http://schemas.microsoft.com/office/drawing/2014/main" id="{DB532979-C0B9-34FA-76C5-9EF881AB96D2}"/>
                    </a:ext>
                  </a:extLst>
                </p:cNvPr>
                <p:cNvPicPr/>
                <p:nvPr/>
              </p:nvPicPr>
              <p:blipFill>
                <a:blip r:embed="rId135"/>
                <a:stretch>
                  <a:fillRect/>
                </a:stretch>
              </p:blipFill>
              <p:spPr>
                <a:xfrm>
                  <a:off x="4198007" y="3180553"/>
                  <a:ext cx="2163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4" name="Ink 73">
                  <a:extLst>
                    <a:ext uri="{FF2B5EF4-FFF2-40B4-BE49-F238E27FC236}">
                      <a16:creationId xmlns:a16="http://schemas.microsoft.com/office/drawing/2014/main" id="{346CDCFB-C6D5-FFFA-84BA-D83479311C49}"/>
                    </a:ext>
                  </a:extLst>
                </p14:cNvPr>
                <p14:cNvContentPartPr/>
                <p14:nvPr/>
              </p14:nvContentPartPr>
              <p14:xfrm>
                <a:off x="3045647" y="4223113"/>
                <a:ext cx="292680" cy="171720"/>
              </p14:xfrm>
            </p:contentPart>
          </mc:Choice>
          <mc:Fallback xmlns="">
            <p:pic>
              <p:nvPicPr>
                <p:cNvPr id="74" name="Ink 73">
                  <a:extLst>
                    <a:ext uri="{FF2B5EF4-FFF2-40B4-BE49-F238E27FC236}">
                      <a16:creationId xmlns:a16="http://schemas.microsoft.com/office/drawing/2014/main" id="{346CDCFB-C6D5-FFFA-84BA-D83479311C49}"/>
                    </a:ext>
                  </a:extLst>
                </p:cNvPr>
                <p:cNvPicPr/>
                <p:nvPr/>
              </p:nvPicPr>
              <p:blipFill>
                <a:blip r:embed="rId137"/>
                <a:stretch>
                  <a:fillRect/>
                </a:stretch>
              </p:blipFill>
              <p:spPr>
                <a:xfrm>
                  <a:off x="3036647" y="4214473"/>
                  <a:ext cx="3103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5" name="Ink 74">
                  <a:extLst>
                    <a:ext uri="{FF2B5EF4-FFF2-40B4-BE49-F238E27FC236}">
                      <a16:creationId xmlns:a16="http://schemas.microsoft.com/office/drawing/2014/main" id="{31CE3D7E-C65E-1871-E90D-D37DF23D1117}"/>
                    </a:ext>
                  </a:extLst>
                </p14:cNvPr>
                <p14:cNvContentPartPr/>
                <p14:nvPr/>
              </p14:nvContentPartPr>
              <p14:xfrm>
                <a:off x="3524807" y="4173433"/>
                <a:ext cx="221040" cy="151200"/>
              </p14:xfrm>
            </p:contentPart>
          </mc:Choice>
          <mc:Fallback xmlns="">
            <p:pic>
              <p:nvPicPr>
                <p:cNvPr id="75" name="Ink 74">
                  <a:extLst>
                    <a:ext uri="{FF2B5EF4-FFF2-40B4-BE49-F238E27FC236}">
                      <a16:creationId xmlns:a16="http://schemas.microsoft.com/office/drawing/2014/main" id="{31CE3D7E-C65E-1871-E90D-D37DF23D1117}"/>
                    </a:ext>
                  </a:extLst>
                </p:cNvPr>
                <p:cNvPicPr/>
                <p:nvPr/>
              </p:nvPicPr>
              <p:blipFill>
                <a:blip r:embed="rId139"/>
                <a:stretch>
                  <a:fillRect/>
                </a:stretch>
              </p:blipFill>
              <p:spPr>
                <a:xfrm>
                  <a:off x="3515807" y="4164793"/>
                  <a:ext cx="2386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6" name="Ink 75">
                  <a:extLst>
                    <a:ext uri="{FF2B5EF4-FFF2-40B4-BE49-F238E27FC236}">
                      <a16:creationId xmlns:a16="http://schemas.microsoft.com/office/drawing/2014/main" id="{6A566DA1-1323-9EBF-4812-D9151BCAD1A4}"/>
                    </a:ext>
                  </a:extLst>
                </p14:cNvPr>
                <p14:cNvContentPartPr/>
                <p14:nvPr/>
              </p14:nvContentPartPr>
              <p14:xfrm>
                <a:off x="3617687" y="4044913"/>
                <a:ext cx="37440" cy="446400"/>
              </p14:xfrm>
            </p:contentPart>
          </mc:Choice>
          <mc:Fallback xmlns="">
            <p:pic>
              <p:nvPicPr>
                <p:cNvPr id="76" name="Ink 75">
                  <a:extLst>
                    <a:ext uri="{FF2B5EF4-FFF2-40B4-BE49-F238E27FC236}">
                      <a16:creationId xmlns:a16="http://schemas.microsoft.com/office/drawing/2014/main" id="{6A566DA1-1323-9EBF-4812-D9151BCAD1A4}"/>
                    </a:ext>
                  </a:extLst>
                </p:cNvPr>
                <p:cNvPicPr/>
                <p:nvPr/>
              </p:nvPicPr>
              <p:blipFill>
                <a:blip r:embed="rId141"/>
                <a:stretch>
                  <a:fillRect/>
                </a:stretch>
              </p:blipFill>
              <p:spPr>
                <a:xfrm>
                  <a:off x="3608687" y="4036273"/>
                  <a:ext cx="5508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7" name="Ink 76">
                  <a:extLst>
                    <a:ext uri="{FF2B5EF4-FFF2-40B4-BE49-F238E27FC236}">
                      <a16:creationId xmlns:a16="http://schemas.microsoft.com/office/drawing/2014/main" id="{C0CA8032-7A66-CDEA-13BD-9BD8B06F66A5}"/>
                    </a:ext>
                  </a:extLst>
                </p14:cNvPr>
                <p14:cNvContentPartPr/>
                <p14:nvPr/>
              </p14:nvContentPartPr>
              <p14:xfrm>
                <a:off x="2365967" y="4651153"/>
                <a:ext cx="1989360" cy="49320"/>
              </p14:xfrm>
            </p:contentPart>
          </mc:Choice>
          <mc:Fallback xmlns="">
            <p:pic>
              <p:nvPicPr>
                <p:cNvPr id="77" name="Ink 76">
                  <a:extLst>
                    <a:ext uri="{FF2B5EF4-FFF2-40B4-BE49-F238E27FC236}">
                      <a16:creationId xmlns:a16="http://schemas.microsoft.com/office/drawing/2014/main" id="{C0CA8032-7A66-CDEA-13BD-9BD8B06F66A5}"/>
                    </a:ext>
                  </a:extLst>
                </p:cNvPr>
                <p:cNvPicPr/>
                <p:nvPr/>
              </p:nvPicPr>
              <p:blipFill>
                <a:blip r:embed="rId143"/>
                <a:stretch>
                  <a:fillRect/>
                </a:stretch>
              </p:blipFill>
              <p:spPr>
                <a:xfrm>
                  <a:off x="2356967" y="4642153"/>
                  <a:ext cx="20070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9" name="Ink 78">
                  <a:extLst>
                    <a:ext uri="{FF2B5EF4-FFF2-40B4-BE49-F238E27FC236}">
                      <a16:creationId xmlns:a16="http://schemas.microsoft.com/office/drawing/2014/main" id="{7A774C61-576F-8364-B056-E31492361E4C}"/>
                    </a:ext>
                  </a:extLst>
                </p14:cNvPr>
                <p14:cNvContentPartPr/>
                <p14:nvPr/>
              </p14:nvContentPartPr>
              <p14:xfrm>
                <a:off x="2507447" y="5108713"/>
                <a:ext cx="142560" cy="10800"/>
              </p14:xfrm>
            </p:contentPart>
          </mc:Choice>
          <mc:Fallback xmlns="">
            <p:pic>
              <p:nvPicPr>
                <p:cNvPr id="79" name="Ink 78">
                  <a:extLst>
                    <a:ext uri="{FF2B5EF4-FFF2-40B4-BE49-F238E27FC236}">
                      <a16:creationId xmlns:a16="http://schemas.microsoft.com/office/drawing/2014/main" id="{7A774C61-576F-8364-B056-E31492361E4C}"/>
                    </a:ext>
                  </a:extLst>
                </p:cNvPr>
                <p:cNvPicPr/>
                <p:nvPr/>
              </p:nvPicPr>
              <p:blipFill>
                <a:blip r:embed="rId145"/>
                <a:stretch>
                  <a:fillRect/>
                </a:stretch>
              </p:blipFill>
              <p:spPr>
                <a:xfrm>
                  <a:off x="2498447" y="5099713"/>
                  <a:ext cx="1602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0" name="Ink 79">
                  <a:extLst>
                    <a:ext uri="{FF2B5EF4-FFF2-40B4-BE49-F238E27FC236}">
                      <a16:creationId xmlns:a16="http://schemas.microsoft.com/office/drawing/2014/main" id="{A8C1770F-DB34-9D87-3D75-FDABFE302BA4}"/>
                    </a:ext>
                  </a:extLst>
                </p14:cNvPr>
                <p14:cNvContentPartPr/>
                <p14:nvPr/>
              </p14:nvContentPartPr>
              <p14:xfrm>
                <a:off x="2832167" y="4921153"/>
                <a:ext cx="213120" cy="242640"/>
              </p14:xfrm>
            </p:contentPart>
          </mc:Choice>
          <mc:Fallback xmlns="">
            <p:pic>
              <p:nvPicPr>
                <p:cNvPr id="80" name="Ink 79">
                  <a:extLst>
                    <a:ext uri="{FF2B5EF4-FFF2-40B4-BE49-F238E27FC236}">
                      <a16:creationId xmlns:a16="http://schemas.microsoft.com/office/drawing/2014/main" id="{A8C1770F-DB34-9D87-3D75-FDABFE302BA4}"/>
                    </a:ext>
                  </a:extLst>
                </p:cNvPr>
                <p:cNvPicPr/>
                <p:nvPr/>
              </p:nvPicPr>
              <p:blipFill>
                <a:blip r:embed="rId147"/>
                <a:stretch>
                  <a:fillRect/>
                </a:stretch>
              </p:blipFill>
              <p:spPr>
                <a:xfrm>
                  <a:off x="2823167" y="4912513"/>
                  <a:ext cx="2307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1" name="Ink 80">
                  <a:extLst>
                    <a:ext uri="{FF2B5EF4-FFF2-40B4-BE49-F238E27FC236}">
                      <a16:creationId xmlns:a16="http://schemas.microsoft.com/office/drawing/2014/main" id="{C642728A-2F0B-BB3B-84AA-EA1190E10976}"/>
                    </a:ext>
                  </a:extLst>
                </p14:cNvPr>
                <p14:cNvContentPartPr/>
                <p14:nvPr/>
              </p14:nvContentPartPr>
              <p14:xfrm>
                <a:off x="3099287" y="4977313"/>
                <a:ext cx="130680" cy="122400"/>
              </p14:xfrm>
            </p:contentPart>
          </mc:Choice>
          <mc:Fallback xmlns="">
            <p:pic>
              <p:nvPicPr>
                <p:cNvPr id="81" name="Ink 80">
                  <a:extLst>
                    <a:ext uri="{FF2B5EF4-FFF2-40B4-BE49-F238E27FC236}">
                      <a16:creationId xmlns:a16="http://schemas.microsoft.com/office/drawing/2014/main" id="{C642728A-2F0B-BB3B-84AA-EA1190E10976}"/>
                    </a:ext>
                  </a:extLst>
                </p:cNvPr>
                <p:cNvPicPr/>
                <p:nvPr/>
              </p:nvPicPr>
              <p:blipFill>
                <a:blip r:embed="rId149"/>
                <a:stretch>
                  <a:fillRect/>
                </a:stretch>
              </p:blipFill>
              <p:spPr>
                <a:xfrm>
                  <a:off x="3090647" y="4968673"/>
                  <a:ext cx="1483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2" name="Ink 81">
                  <a:extLst>
                    <a:ext uri="{FF2B5EF4-FFF2-40B4-BE49-F238E27FC236}">
                      <a16:creationId xmlns:a16="http://schemas.microsoft.com/office/drawing/2014/main" id="{F667DF47-91C0-E8D0-971B-EE8B2386697D}"/>
                    </a:ext>
                  </a:extLst>
                </p14:cNvPr>
                <p14:cNvContentPartPr/>
                <p14:nvPr/>
              </p14:nvContentPartPr>
              <p14:xfrm>
                <a:off x="3459287" y="4890553"/>
                <a:ext cx="230040" cy="188640"/>
              </p14:xfrm>
            </p:contentPart>
          </mc:Choice>
          <mc:Fallback xmlns="">
            <p:pic>
              <p:nvPicPr>
                <p:cNvPr id="82" name="Ink 81">
                  <a:extLst>
                    <a:ext uri="{FF2B5EF4-FFF2-40B4-BE49-F238E27FC236}">
                      <a16:creationId xmlns:a16="http://schemas.microsoft.com/office/drawing/2014/main" id="{F667DF47-91C0-E8D0-971B-EE8B2386697D}"/>
                    </a:ext>
                  </a:extLst>
                </p:cNvPr>
                <p:cNvPicPr/>
                <p:nvPr/>
              </p:nvPicPr>
              <p:blipFill>
                <a:blip r:embed="rId151"/>
                <a:stretch>
                  <a:fillRect/>
                </a:stretch>
              </p:blipFill>
              <p:spPr>
                <a:xfrm>
                  <a:off x="3450287" y="4881553"/>
                  <a:ext cx="2476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3" name="Ink 82">
                  <a:extLst>
                    <a:ext uri="{FF2B5EF4-FFF2-40B4-BE49-F238E27FC236}">
                      <a16:creationId xmlns:a16="http://schemas.microsoft.com/office/drawing/2014/main" id="{11DB268F-653F-1808-9F77-4F0D303E33D0}"/>
                    </a:ext>
                  </a:extLst>
                </p14:cNvPr>
                <p14:cNvContentPartPr/>
                <p14:nvPr/>
              </p14:nvContentPartPr>
              <p14:xfrm>
                <a:off x="3468647" y="4835473"/>
                <a:ext cx="100800" cy="308880"/>
              </p14:xfrm>
            </p:contentPart>
          </mc:Choice>
          <mc:Fallback xmlns="">
            <p:pic>
              <p:nvPicPr>
                <p:cNvPr id="83" name="Ink 82">
                  <a:extLst>
                    <a:ext uri="{FF2B5EF4-FFF2-40B4-BE49-F238E27FC236}">
                      <a16:creationId xmlns:a16="http://schemas.microsoft.com/office/drawing/2014/main" id="{11DB268F-653F-1808-9F77-4F0D303E33D0}"/>
                    </a:ext>
                  </a:extLst>
                </p:cNvPr>
                <p:cNvPicPr/>
                <p:nvPr/>
              </p:nvPicPr>
              <p:blipFill>
                <a:blip r:embed="rId153"/>
                <a:stretch>
                  <a:fillRect/>
                </a:stretch>
              </p:blipFill>
              <p:spPr>
                <a:xfrm>
                  <a:off x="3460007" y="4826833"/>
                  <a:ext cx="1184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Ink 84">
                  <a:extLst>
                    <a:ext uri="{FF2B5EF4-FFF2-40B4-BE49-F238E27FC236}">
                      <a16:creationId xmlns:a16="http://schemas.microsoft.com/office/drawing/2014/main" id="{8058161D-B737-0001-34FD-361B42DD3616}"/>
                    </a:ext>
                  </a:extLst>
                </p14:cNvPr>
                <p14:cNvContentPartPr/>
                <p14:nvPr/>
              </p14:nvContentPartPr>
              <p14:xfrm>
                <a:off x="2557127" y="5442073"/>
                <a:ext cx="182880" cy="34560"/>
              </p14:xfrm>
            </p:contentPart>
          </mc:Choice>
          <mc:Fallback xmlns="">
            <p:pic>
              <p:nvPicPr>
                <p:cNvPr id="85" name="Ink 84">
                  <a:extLst>
                    <a:ext uri="{FF2B5EF4-FFF2-40B4-BE49-F238E27FC236}">
                      <a16:creationId xmlns:a16="http://schemas.microsoft.com/office/drawing/2014/main" id="{8058161D-B737-0001-34FD-361B42DD3616}"/>
                    </a:ext>
                  </a:extLst>
                </p:cNvPr>
                <p:cNvPicPr/>
                <p:nvPr/>
              </p:nvPicPr>
              <p:blipFill>
                <a:blip r:embed="rId155"/>
                <a:stretch>
                  <a:fillRect/>
                </a:stretch>
              </p:blipFill>
              <p:spPr>
                <a:xfrm>
                  <a:off x="2548487" y="5433433"/>
                  <a:ext cx="200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Ink 85">
                  <a:extLst>
                    <a:ext uri="{FF2B5EF4-FFF2-40B4-BE49-F238E27FC236}">
                      <a16:creationId xmlns:a16="http://schemas.microsoft.com/office/drawing/2014/main" id="{DC50C79C-6792-8B00-B2BB-0DF10597C7E2}"/>
                    </a:ext>
                  </a:extLst>
                </p14:cNvPr>
                <p14:cNvContentPartPr/>
                <p14:nvPr/>
              </p14:nvContentPartPr>
              <p14:xfrm>
                <a:off x="2991647" y="5370793"/>
                <a:ext cx="22320" cy="173880"/>
              </p14:xfrm>
            </p:contentPart>
          </mc:Choice>
          <mc:Fallback xmlns="">
            <p:pic>
              <p:nvPicPr>
                <p:cNvPr id="86" name="Ink 85">
                  <a:extLst>
                    <a:ext uri="{FF2B5EF4-FFF2-40B4-BE49-F238E27FC236}">
                      <a16:creationId xmlns:a16="http://schemas.microsoft.com/office/drawing/2014/main" id="{DC50C79C-6792-8B00-B2BB-0DF10597C7E2}"/>
                    </a:ext>
                  </a:extLst>
                </p:cNvPr>
                <p:cNvPicPr/>
                <p:nvPr/>
              </p:nvPicPr>
              <p:blipFill>
                <a:blip r:embed="rId157"/>
                <a:stretch>
                  <a:fillRect/>
                </a:stretch>
              </p:blipFill>
              <p:spPr>
                <a:xfrm>
                  <a:off x="2982647" y="5361793"/>
                  <a:ext cx="39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7" name="Ink 86">
                  <a:extLst>
                    <a:ext uri="{FF2B5EF4-FFF2-40B4-BE49-F238E27FC236}">
                      <a16:creationId xmlns:a16="http://schemas.microsoft.com/office/drawing/2014/main" id="{C3293858-D76D-EF56-E6F5-C3755B28872F}"/>
                    </a:ext>
                  </a:extLst>
                </p14:cNvPr>
                <p14:cNvContentPartPr/>
                <p14:nvPr/>
              </p14:nvContentPartPr>
              <p14:xfrm>
                <a:off x="3139247" y="5369353"/>
                <a:ext cx="151200" cy="117720"/>
              </p14:xfrm>
            </p:contentPart>
          </mc:Choice>
          <mc:Fallback xmlns="">
            <p:pic>
              <p:nvPicPr>
                <p:cNvPr id="87" name="Ink 86">
                  <a:extLst>
                    <a:ext uri="{FF2B5EF4-FFF2-40B4-BE49-F238E27FC236}">
                      <a16:creationId xmlns:a16="http://schemas.microsoft.com/office/drawing/2014/main" id="{C3293858-D76D-EF56-E6F5-C3755B28872F}"/>
                    </a:ext>
                  </a:extLst>
                </p:cNvPr>
                <p:cNvPicPr/>
                <p:nvPr/>
              </p:nvPicPr>
              <p:blipFill>
                <a:blip r:embed="rId159"/>
                <a:stretch>
                  <a:fillRect/>
                </a:stretch>
              </p:blipFill>
              <p:spPr>
                <a:xfrm>
                  <a:off x="3130247" y="5360353"/>
                  <a:ext cx="1688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8" name="Ink 87">
                  <a:extLst>
                    <a:ext uri="{FF2B5EF4-FFF2-40B4-BE49-F238E27FC236}">
                      <a16:creationId xmlns:a16="http://schemas.microsoft.com/office/drawing/2014/main" id="{A5E905F1-DEAE-F3BE-904F-E082CE9B8F05}"/>
                    </a:ext>
                  </a:extLst>
                </p14:cNvPr>
                <p14:cNvContentPartPr/>
                <p14:nvPr/>
              </p14:nvContentPartPr>
              <p14:xfrm>
                <a:off x="3541727" y="5298073"/>
                <a:ext cx="241560" cy="166680"/>
              </p14:xfrm>
            </p:contentPart>
          </mc:Choice>
          <mc:Fallback xmlns="">
            <p:pic>
              <p:nvPicPr>
                <p:cNvPr id="88" name="Ink 87">
                  <a:extLst>
                    <a:ext uri="{FF2B5EF4-FFF2-40B4-BE49-F238E27FC236}">
                      <a16:creationId xmlns:a16="http://schemas.microsoft.com/office/drawing/2014/main" id="{A5E905F1-DEAE-F3BE-904F-E082CE9B8F05}"/>
                    </a:ext>
                  </a:extLst>
                </p:cNvPr>
                <p:cNvPicPr/>
                <p:nvPr/>
              </p:nvPicPr>
              <p:blipFill>
                <a:blip r:embed="rId161"/>
                <a:stretch>
                  <a:fillRect/>
                </a:stretch>
              </p:blipFill>
              <p:spPr>
                <a:xfrm>
                  <a:off x="3532727" y="5289433"/>
                  <a:ext cx="259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9" name="Ink 88">
                  <a:extLst>
                    <a:ext uri="{FF2B5EF4-FFF2-40B4-BE49-F238E27FC236}">
                      <a16:creationId xmlns:a16="http://schemas.microsoft.com/office/drawing/2014/main" id="{AFDBDAB8-C834-5483-7022-82BCC50F5327}"/>
                    </a:ext>
                  </a:extLst>
                </p14:cNvPr>
                <p14:cNvContentPartPr/>
                <p14:nvPr/>
              </p14:nvContentPartPr>
              <p14:xfrm>
                <a:off x="3667367" y="5227873"/>
                <a:ext cx="73800" cy="274320"/>
              </p14:xfrm>
            </p:contentPart>
          </mc:Choice>
          <mc:Fallback xmlns="">
            <p:pic>
              <p:nvPicPr>
                <p:cNvPr id="89" name="Ink 88">
                  <a:extLst>
                    <a:ext uri="{FF2B5EF4-FFF2-40B4-BE49-F238E27FC236}">
                      <a16:creationId xmlns:a16="http://schemas.microsoft.com/office/drawing/2014/main" id="{AFDBDAB8-C834-5483-7022-82BCC50F5327}"/>
                    </a:ext>
                  </a:extLst>
                </p:cNvPr>
                <p:cNvPicPr/>
                <p:nvPr/>
              </p:nvPicPr>
              <p:blipFill>
                <a:blip r:embed="rId163"/>
                <a:stretch>
                  <a:fillRect/>
                </a:stretch>
              </p:blipFill>
              <p:spPr>
                <a:xfrm>
                  <a:off x="3658367" y="5218873"/>
                  <a:ext cx="914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0" name="Ink 89">
                  <a:extLst>
                    <a:ext uri="{FF2B5EF4-FFF2-40B4-BE49-F238E27FC236}">
                      <a16:creationId xmlns:a16="http://schemas.microsoft.com/office/drawing/2014/main" id="{38C01CCD-53A6-9878-BC71-C6667369912C}"/>
                    </a:ext>
                  </a:extLst>
                </p14:cNvPr>
                <p14:cNvContentPartPr/>
                <p14:nvPr/>
              </p14:nvContentPartPr>
              <p14:xfrm>
                <a:off x="2275607" y="5705233"/>
                <a:ext cx="2158920" cy="89640"/>
              </p14:xfrm>
            </p:contentPart>
          </mc:Choice>
          <mc:Fallback xmlns="">
            <p:pic>
              <p:nvPicPr>
                <p:cNvPr id="90" name="Ink 89">
                  <a:extLst>
                    <a:ext uri="{FF2B5EF4-FFF2-40B4-BE49-F238E27FC236}">
                      <a16:creationId xmlns:a16="http://schemas.microsoft.com/office/drawing/2014/main" id="{38C01CCD-53A6-9878-BC71-C6667369912C}"/>
                    </a:ext>
                  </a:extLst>
                </p:cNvPr>
                <p:cNvPicPr/>
                <p:nvPr/>
              </p:nvPicPr>
              <p:blipFill>
                <a:blip r:embed="rId165"/>
                <a:stretch>
                  <a:fillRect/>
                </a:stretch>
              </p:blipFill>
              <p:spPr>
                <a:xfrm>
                  <a:off x="2266967" y="5696593"/>
                  <a:ext cx="21765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2" name="Ink 91">
                  <a:extLst>
                    <a:ext uri="{FF2B5EF4-FFF2-40B4-BE49-F238E27FC236}">
                      <a16:creationId xmlns:a16="http://schemas.microsoft.com/office/drawing/2014/main" id="{6B68D2B1-69AE-559A-A4D6-803082D199E5}"/>
                    </a:ext>
                  </a:extLst>
                </p14:cNvPr>
                <p14:cNvContentPartPr/>
                <p14:nvPr/>
              </p14:nvContentPartPr>
              <p14:xfrm>
                <a:off x="3116567" y="5980633"/>
                <a:ext cx="249840" cy="336600"/>
              </p14:xfrm>
            </p:contentPart>
          </mc:Choice>
          <mc:Fallback xmlns="">
            <p:pic>
              <p:nvPicPr>
                <p:cNvPr id="92" name="Ink 91">
                  <a:extLst>
                    <a:ext uri="{FF2B5EF4-FFF2-40B4-BE49-F238E27FC236}">
                      <a16:creationId xmlns:a16="http://schemas.microsoft.com/office/drawing/2014/main" id="{6B68D2B1-69AE-559A-A4D6-803082D199E5}"/>
                    </a:ext>
                  </a:extLst>
                </p:cNvPr>
                <p:cNvPicPr/>
                <p:nvPr/>
              </p:nvPicPr>
              <p:blipFill>
                <a:blip r:embed="rId167"/>
                <a:stretch>
                  <a:fillRect/>
                </a:stretch>
              </p:blipFill>
              <p:spPr>
                <a:xfrm>
                  <a:off x="3107567" y="5971993"/>
                  <a:ext cx="2674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3" name="Ink 92">
                  <a:extLst>
                    <a:ext uri="{FF2B5EF4-FFF2-40B4-BE49-F238E27FC236}">
                      <a16:creationId xmlns:a16="http://schemas.microsoft.com/office/drawing/2014/main" id="{DAD5646B-EA9A-6958-70DF-28C17B3E3183}"/>
                    </a:ext>
                  </a:extLst>
                </p14:cNvPr>
                <p14:cNvContentPartPr/>
                <p14:nvPr/>
              </p14:nvContentPartPr>
              <p14:xfrm>
                <a:off x="3544967" y="5923033"/>
                <a:ext cx="255240" cy="160920"/>
              </p14:xfrm>
            </p:contentPart>
          </mc:Choice>
          <mc:Fallback xmlns="">
            <p:pic>
              <p:nvPicPr>
                <p:cNvPr id="93" name="Ink 92">
                  <a:extLst>
                    <a:ext uri="{FF2B5EF4-FFF2-40B4-BE49-F238E27FC236}">
                      <a16:creationId xmlns:a16="http://schemas.microsoft.com/office/drawing/2014/main" id="{DAD5646B-EA9A-6958-70DF-28C17B3E3183}"/>
                    </a:ext>
                  </a:extLst>
                </p:cNvPr>
                <p:cNvPicPr/>
                <p:nvPr/>
              </p:nvPicPr>
              <p:blipFill>
                <a:blip r:embed="rId169"/>
                <a:stretch>
                  <a:fillRect/>
                </a:stretch>
              </p:blipFill>
              <p:spPr>
                <a:xfrm>
                  <a:off x="3535967" y="5914033"/>
                  <a:ext cx="2728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4" name="Ink 93">
                  <a:extLst>
                    <a:ext uri="{FF2B5EF4-FFF2-40B4-BE49-F238E27FC236}">
                      <a16:creationId xmlns:a16="http://schemas.microsoft.com/office/drawing/2014/main" id="{4EEDD707-8AD4-135B-E3D8-4FD8AF76C2AF}"/>
                    </a:ext>
                  </a:extLst>
                </p14:cNvPr>
                <p14:cNvContentPartPr/>
                <p14:nvPr/>
              </p14:nvContentPartPr>
              <p14:xfrm>
                <a:off x="3538127" y="5819713"/>
                <a:ext cx="180000" cy="491400"/>
              </p14:xfrm>
            </p:contentPart>
          </mc:Choice>
          <mc:Fallback xmlns="">
            <p:pic>
              <p:nvPicPr>
                <p:cNvPr id="94" name="Ink 93">
                  <a:extLst>
                    <a:ext uri="{FF2B5EF4-FFF2-40B4-BE49-F238E27FC236}">
                      <a16:creationId xmlns:a16="http://schemas.microsoft.com/office/drawing/2014/main" id="{4EEDD707-8AD4-135B-E3D8-4FD8AF76C2AF}"/>
                    </a:ext>
                  </a:extLst>
                </p:cNvPr>
                <p:cNvPicPr/>
                <p:nvPr/>
              </p:nvPicPr>
              <p:blipFill>
                <a:blip r:embed="rId171"/>
                <a:stretch>
                  <a:fillRect/>
                </a:stretch>
              </p:blipFill>
              <p:spPr>
                <a:xfrm>
                  <a:off x="3529487" y="5811073"/>
                  <a:ext cx="19764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5" name="Ink 94">
                  <a:extLst>
                    <a:ext uri="{FF2B5EF4-FFF2-40B4-BE49-F238E27FC236}">
                      <a16:creationId xmlns:a16="http://schemas.microsoft.com/office/drawing/2014/main" id="{68236D02-B8C6-752A-D000-6451138C2200}"/>
                    </a:ext>
                  </a:extLst>
                </p14:cNvPr>
                <p14:cNvContentPartPr/>
                <p14:nvPr/>
              </p14:nvContentPartPr>
              <p14:xfrm>
                <a:off x="2396207" y="5746633"/>
                <a:ext cx="2448000" cy="840960"/>
              </p14:xfrm>
            </p:contentPart>
          </mc:Choice>
          <mc:Fallback xmlns="">
            <p:pic>
              <p:nvPicPr>
                <p:cNvPr id="95" name="Ink 94">
                  <a:extLst>
                    <a:ext uri="{FF2B5EF4-FFF2-40B4-BE49-F238E27FC236}">
                      <a16:creationId xmlns:a16="http://schemas.microsoft.com/office/drawing/2014/main" id="{68236D02-B8C6-752A-D000-6451138C2200}"/>
                    </a:ext>
                  </a:extLst>
                </p:cNvPr>
                <p:cNvPicPr/>
                <p:nvPr/>
              </p:nvPicPr>
              <p:blipFill>
                <a:blip r:embed="rId173"/>
                <a:stretch>
                  <a:fillRect/>
                </a:stretch>
              </p:blipFill>
              <p:spPr>
                <a:xfrm>
                  <a:off x="2387207" y="5737993"/>
                  <a:ext cx="2465640" cy="858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7" name="Ink 96">
                  <a:extLst>
                    <a:ext uri="{FF2B5EF4-FFF2-40B4-BE49-F238E27FC236}">
                      <a16:creationId xmlns:a16="http://schemas.microsoft.com/office/drawing/2014/main" id="{AB322E17-2740-585B-52FA-20BB806E8C4E}"/>
                    </a:ext>
                  </a:extLst>
                </p14:cNvPr>
                <p14:cNvContentPartPr/>
                <p14:nvPr/>
              </p14:nvContentPartPr>
              <p14:xfrm>
                <a:off x="4620647" y="5544673"/>
                <a:ext cx="1468080" cy="518400"/>
              </p14:xfrm>
            </p:contentPart>
          </mc:Choice>
          <mc:Fallback xmlns="">
            <p:pic>
              <p:nvPicPr>
                <p:cNvPr id="97" name="Ink 96">
                  <a:extLst>
                    <a:ext uri="{FF2B5EF4-FFF2-40B4-BE49-F238E27FC236}">
                      <a16:creationId xmlns:a16="http://schemas.microsoft.com/office/drawing/2014/main" id="{AB322E17-2740-585B-52FA-20BB806E8C4E}"/>
                    </a:ext>
                  </a:extLst>
                </p:cNvPr>
                <p:cNvPicPr/>
                <p:nvPr/>
              </p:nvPicPr>
              <p:blipFill>
                <a:blip r:embed="rId175"/>
                <a:stretch>
                  <a:fillRect/>
                </a:stretch>
              </p:blipFill>
              <p:spPr>
                <a:xfrm>
                  <a:off x="4612007" y="5535673"/>
                  <a:ext cx="148572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8" name="Ink 97">
                  <a:extLst>
                    <a:ext uri="{FF2B5EF4-FFF2-40B4-BE49-F238E27FC236}">
                      <a16:creationId xmlns:a16="http://schemas.microsoft.com/office/drawing/2014/main" id="{0AF4CACD-A468-D096-AAA0-93CA516EFFF9}"/>
                    </a:ext>
                  </a:extLst>
                </p14:cNvPr>
                <p14:cNvContentPartPr/>
                <p14:nvPr/>
              </p14:nvContentPartPr>
              <p14:xfrm>
                <a:off x="5817647" y="5402473"/>
                <a:ext cx="330480" cy="258120"/>
              </p14:xfrm>
            </p:contentPart>
          </mc:Choice>
          <mc:Fallback xmlns="">
            <p:pic>
              <p:nvPicPr>
                <p:cNvPr id="98" name="Ink 97">
                  <a:extLst>
                    <a:ext uri="{FF2B5EF4-FFF2-40B4-BE49-F238E27FC236}">
                      <a16:creationId xmlns:a16="http://schemas.microsoft.com/office/drawing/2014/main" id="{0AF4CACD-A468-D096-AAA0-93CA516EFFF9}"/>
                    </a:ext>
                  </a:extLst>
                </p:cNvPr>
                <p:cNvPicPr/>
                <p:nvPr/>
              </p:nvPicPr>
              <p:blipFill>
                <a:blip r:embed="rId177"/>
                <a:stretch>
                  <a:fillRect/>
                </a:stretch>
              </p:blipFill>
              <p:spPr>
                <a:xfrm>
                  <a:off x="5808647" y="5393833"/>
                  <a:ext cx="3481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9" name="Ink 98">
                  <a:extLst>
                    <a:ext uri="{FF2B5EF4-FFF2-40B4-BE49-F238E27FC236}">
                      <a16:creationId xmlns:a16="http://schemas.microsoft.com/office/drawing/2014/main" id="{F08325B1-ED56-34F6-FA7D-B06FA12DCB47}"/>
                    </a:ext>
                  </a:extLst>
                </p14:cNvPr>
                <p14:cNvContentPartPr/>
                <p14:nvPr/>
              </p14:nvContentPartPr>
              <p14:xfrm>
                <a:off x="6460247" y="5587153"/>
                <a:ext cx="511920" cy="15840"/>
              </p14:xfrm>
            </p:contentPart>
          </mc:Choice>
          <mc:Fallback xmlns="">
            <p:pic>
              <p:nvPicPr>
                <p:cNvPr id="99" name="Ink 98">
                  <a:extLst>
                    <a:ext uri="{FF2B5EF4-FFF2-40B4-BE49-F238E27FC236}">
                      <a16:creationId xmlns:a16="http://schemas.microsoft.com/office/drawing/2014/main" id="{F08325B1-ED56-34F6-FA7D-B06FA12DCB47}"/>
                    </a:ext>
                  </a:extLst>
                </p:cNvPr>
                <p:cNvPicPr/>
                <p:nvPr/>
              </p:nvPicPr>
              <p:blipFill>
                <a:blip r:embed="rId179"/>
                <a:stretch>
                  <a:fillRect/>
                </a:stretch>
              </p:blipFill>
              <p:spPr>
                <a:xfrm>
                  <a:off x="6451607" y="5578153"/>
                  <a:ext cx="529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0" name="Ink 99">
                  <a:extLst>
                    <a:ext uri="{FF2B5EF4-FFF2-40B4-BE49-F238E27FC236}">
                      <a16:creationId xmlns:a16="http://schemas.microsoft.com/office/drawing/2014/main" id="{EC0F8FC7-91B9-F47E-62A0-B586464E380E}"/>
                    </a:ext>
                  </a:extLst>
                </p14:cNvPr>
                <p14:cNvContentPartPr/>
                <p14:nvPr/>
              </p14:nvContentPartPr>
              <p14:xfrm>
                <a:off x="6631247" y="4988113"/>
                <a:ext cx="1828440" cy="628560"/>
              </p14:xfrm>
            </p:contentPart>
          </mc:Choice>
          <mc:Fallback xmlns="">
            <p:pic>
              <p:nvPicPr>
                <p:cNvPr id="100" name="Ink 99">
                  <a:extLst>
                    <a:ext uri="{FF2B5EF4-FFF2-40B4-BE49-F238E27FC236}">
                      <a16:creationId xmlns:a16="http://schemas.microsoft.com/office/drawing/2014/main" id="{EC0F8FC7-91B9-F47E-62A0-B586464E380E}"/>
                    </a:ext>
                  </a:extLst>
                </p:cNvPr>
                <p:cNvPicPr/>
                <p:nvPr/>
              </p:nvPicPr>
              <p:blipFill>
                <a:blip r:embed="rId181"/>
                <a:stretch>
                  <a:fillRect/>
                </a:stretch>
              </p:blipFill>
              <p:spPr>
                <a:xfrm>
                  <a:off x="6622247" y="4979473"/>
                  <a:ext cx="184608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1" name="Ink 100">
                  <a:extLst>
                    <a:ext uri="{FF2B5EF4-FFF2-40B4-BE49-F238E27FC236}">
                      <a16:creationId xmlns:a16="http://schemas.microsoft.com/office/drawing/2014/main" id="{F89C30C3-425C-6742-0BD2-3FBA09B0B16D}"/>
                    </a:ext>
                  </a:extLst>
                </p14:cNvPr>
                <p14:cNvContentPartPr/>
                <p14:nvPr/>
              </p14:nvContentPartPr>
              <p14:xfrm>
                <a:off x="7078007" y="5558353"/>
                <a:ext cx="188640" cy="127080"/>
              </p14:xfrm>
            </p:contentPart>
          </mc:Choice>
          <mc:Fallback xmlns="">
            <p:pic>
              <p:nvPicPr>
                <p:cNvPr id="101" name="Ink 100">
                  <a:extLst>
                    <a:ext uri="{FF2B5EF4-FFF2-40B4-BE49-F238E27FC236}">
                      <a16:creationId xmlns:a16="http://schemas.microsoft.com/office/drawing/2014/main" id="{F89C30C3-425C-6742-0BD2-3FBA09B0B16D}"/>
                    </a:ext>
                  </a:extLst>
                </p:cNvPr>
                <p:cNvPicPr/>
                <p:nvPr/>
              </p:nvPicPr>
              <p:blipFill>
                <a:blip r:embed="rId183"/>
                <a:stretch>
                  <a:fillRect/>
                </a:stretch>
              </p:blipFill>
              <p:spPr>
                <a:xfrm>
                  <a:off x="7069367" y="5549353"/>
                  <a:ext cx="2062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2" name="Ink 101">
                  <a:extLst>
                    <a:ext uri="{FF2B5EF4-FFF2-40B4-BE49-F238E27FC236}">
                      <a16:creationId xmlns:a16="http://schemas.microsoft.com/office/drawing/2014/main" id="{8D2AD923-2CAE-5CBA-3610-12B509A4FBCE}"/>
                    </a:ext>
                  </a:extLst>
                </p14:cNvPr>
                <p14:cNvContentPartPr/>
                <p14:nvPr/>
              </p14:nvContentPartPr>
              <p14:xfrm>
                <a:off x="7764167" y="5555833"/>
                <a:ext cx="172080" cy="167760"/>
              </p14:xfrm>
            </p:contentPart>
          </mc:Choice>
          <mc:Fallback xmlns="">
            <p:pic>
              <p:nvPicPr>
                <p:cNvPr id="102" name="Ink 101">
                  <a:extLst>
                    <a:ext uri="{FF2B5EF4-FFF2-40B4-BE49-F238E27FC236}">
                      <a16:creationId xmlns:a16="http://schemas.microsoft.com/office/drawing/2014/main" id="{8D2AD923-2CAE-5CBA-3610-12B509A4FBCE}"/>
                    </a:ext>
                  </a:extLst>
                </p:cNvPr>
                <p:cNvPicPr/>
                <p:nvPr/>
              </p:nvPicPr>
              <p:blipFill>
                <a:blip r:embed="rId185"/>
                <a:stretch>
                  <a:fillRect/>
                </a:stretch>
              </p:blipFill>
              <p:spPr>
                <a:xfrm>
                  <a:off x="7755527" y="5547193"/>
                  <a:ext cx="1897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4" name="Ink 103">
                  <a:extLst>
                    <a:ext uri="{FF2B5EF4-FFF2-40B4-BE49-F238E27FC236}">
                      <a16:creationId xmlns:a16="http://schemas.microsoft.com/office/drawing/2014/main" id="{CA03190F-7796-4DE6-7ED3-B61454D8E5FF}"/>
                    </a:ext>
                  </a:extLst>
                </p14:cNvPr>
                <p14:cNvContentPartPr/>
                <p14:nvPr/>
              </p14:nvContentPartPr>
              <p14:xfrm>
                <a:off x="6629447" y="1017313"/>
                <a:ext cx="1204560" cy="3437280"/>
              </p14:xfrm>
            </p:contentPart>
          </mc:Choice>
          <mc:Fallback xmlns="">
            <p:pic>
              <p:nvPicPr>
                <p:cNvPr id="104" name="Ink 103">
                  <a:extLst>
                    <a:ext uri="{FF2B5EF4-FFF2-40B4-BE49-F238E27FC236}">
                      <a16:creationId xmlns:a16="http://schemas.microsoft.com/office/drawing/2014/main" id="{CA03190F-7796-4DE6-7ED3-B61454D8E5FF}"/>
                    </a:ext>
                  </a:extLst>
                </p:cNvPr>
                <p:cNvPicPr/>
                <p:nvPr/>
              </p:nvPicPr>
              <p:blipFill>
                <a:blip r:embed="rId187"/>
                <a:stretch>
                  <a:fillRect/>
                </a:stretch>
              </p:blipFill>
              <p:spPr>
                <a:xfrm>
                  <a:off x="6620447" y="1008673"/>
                  <a:ext cx="1222200" cy="3454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5" name="Ink 104">
                  <a:extLst>
                    <a:ext uri="{FF2B5EF4-FFF2-40B4-BE49-F238E27FC236}">
                      <a16:creationId xmlns:a16="http://schemas.microsoft.com/office/drawing/2014/main" id="{2F87760C-B292-82BF-64BA-28826AE73D2D}"/>
                    </a:ext>
                  </a:extLst>
                </p14:cNvPr>
                <p14:cNvContentPartPr/>
                <p14:nvPr/>
              </p14:nvContentPartPr>
              <p14:xfrm>
                <a:off x="6420287" y="3690313"/>
                <a:ext cx="5772600" cy="394920"/>
              </p14:xfrm>
            </p:contentPart>
          </mc:Choice>
          <mc:Fallback xmlns="">
            <p:pic>
              <p:nvPicPr>
                <p:cNvPr id="105" name="Ink 104">
                  <a:extLst>
                    <a:ext uri="{FF2B5EF4-FFF2-40B4-BE49-F238E27FC236}">
                      <a16:creationId xmlns:a16="http://schemas.microsoft.com/office/drawing/2014/main" id="{2F87760C-B292-82BF-64BA-28826AE73D2D}"/>
                    </a:ext>
                  </a:extLst>
                </p:cNvPr>
                <p:cNvPicPr/>
                <p:nvPr/>
              </p:nvPicPr>
              <p:blipFill>
                <a:blip r:embed="rId189"/>
                <a:stretch>
                  <a:fillRect/>
                </a:stretch>
              </p:blipFill>
              <p:spPr>
                <a:xfrm>
                  <a:off x="6411647" y="3681673"/>
                  <a:ext cx="579024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7" name="Ink 106">
                  <a:extLst>
                    <a:ext uri="{FF2B5EF4-FFF2-40B4-BE49-F238E27FC236}">
                      <a16:creationId xmlns:a16="http://schemas.microsoft.com/office/drawing/2014/main" id="{78F3654A-557B-9ED0-A2C3-BDEB6A2EA8B2}"/>
                    </a:ext>
                  </a:extLst>
                </p14:cNvPr>
                <p14:cNvContentPartPr/>
                <p14:nvPr/>
              </p14:nvContentPartPr>
              <p14:xfrm>
                <a:off x="8058287" y="3845113"/>
                <a:ext cx="10440" cy="73800"/>
              </p14:xfrm>
            </p:contentPart>
          </mc:Choice>
          <mc:Fallback xmlns="">
            <p:pic>
              <p:nvPicPr>
                <p:cNvPr id="107" name="Ink 106">
                  <a:extLst>
                    <a:ext uri="{FF2B5EF4-FFF2-40B4-BE49-F238E27FC236}">
                      <a16:creationId xmlns:a16="http://schemas.microsoft.com/office/drawing/2014/main" id="{78F3654A-557B-9ED0-A2C3-BDEB6A2EA8B2}"/>
                    </a:ext>
                  </a:extLst>
                </p:cNvPr>
                <p:cNvPicPr/>
                <p:nvPr/>
              </p:nvPicPr>
              <p:blipFill>
                <a:blip r:embed="rId191"/>
                <a:stretch>
                  <a:fillRect/>
                </a:stretch>
              </p:blipFill>
              <p:spPr>
                <a:xfrm>
                  <a:off x="8049647" y="3836113"/>
                  <a:ext cx="280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8" name="Ink 107">
                  <a:extLst>
                    <a:ext uri="{FF2B5EF4-FFF2-40B4-BE49-F238E27FC236}">
                      <a16:creationId xmlns:a16="http://schemas.microsoft.com/office/drawing/2014/main" id="{A364FE22-9A84-29CA-5199-86942B51892D}"/>
                    </a:ext>
                  </a:extLst>
                </p14:cNvPr>
                <p14:cNvContentPartPr/>
                <p14:nvPr/>
              </p14:nvContentPartPr>
              <p14:xfrm>
                <a:off x="8617007" y="3788233"/>
                <a:ext cx="10800" cy="73080"/>
              </p14:xfrm>
            </p:contentPart>
          </mc:Choice>
          <mc:Fallback xmlns="">
            <p:pic>
              <p:nvPicPr>
                <p:cNvPr id="108" name="Ink 107">
                  <a:extLst>
                    <a:ext uri="{FF2B5EF4-FFF2-40B4-BE49-F238E27FC236}">
                      <a16:creationId xmlns:a16="http://schemas.microsoft.com/office/drawing/2014/main" id="{A364FE22-9A84-29CA-5199-86942B51892D}"/>
                    </a:ext>
                  </a:extLst>
                </p:cNvPr>
                <p:cNvPicPr/>
                <p:nvPr/>
              </p:nvPicPr>
              <p:blipFill>
                <a:blip r:embed="rId193"/>
                <a:stretch>
                  <a:fillRect/>
                </a:stretch>
              </p:blipFill>
              <p:spPr>
                <a:xfrm>
                  <a:off x="8608007" y="3779593"/>
                  <a:ext cx="284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0" name="Ink 109">
                  <a:extLst>
                    <a:ext uri="{FF2B5EF4-FFF2-40B4-BE49-F238E27FC236}">
                      <a16:creationId xmlns:a16="http://schemas.microsoft.com/office/drawing/2014/main" id="{B13CBE75-6E0F-88D8-BF71-5B5C0D331860}"/>
                    </a:ext>
                  </a:extLst>
                </p14:cNvPr>
                <p14:cNvContentPartPr/>
                <p14:nvPr/>
              </p14:nvContentPartPr>
              <p14:xfrm>
                <a:off x="7245047" y="3627673"/>
                <a:ext cx="23040" cy="106920"/>
              </p14:xfrm>
            </p:contentPart>
          </mc:Choice>
          <mc:Fallback xmlns="">
            <p:pic>
              <p:nvPicPr>
                <p:cNvPr id="110" name="Ink 109">
                  <a:extLst>
                    <a:ext uri="{FF2B5EF4-FFF2-40B4-BE49-F238E27FC236}">
                      <a16:creationId xmlns:a16="http://schemas.microsoft.com/office/drawing/2014/main" id="{B13CBE75-6E0F-88D8-BF71-5B5C0D331860}"/>
                    </a:ext>
                  </a:extLst>
                </p:cNvPr>
                <p:cNvPicPr/>
                <p:nvPr/>
              </p:nvPicPr>
              <p:blipFill>
                <a:blip r:embed="rId195"/>
                <a:stretch>
                  <a:fillRect/>
                </a:stretch>
              </p:blipFill>
              <p:spPr>
                <a:xfrm>
                  <a:off x="7236407" y="3618673"/>
                  <a:ext cx="406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1" name="Ink 110">
                  <a:extLst>
                    <a:ext uri="{FF2B5EF4-FFF2-40B4-BE49-F238E27FC236}">
                      <a16:creationId xmlns:a16="http://schemas.microsoft.com/office/drawing/2014/main" id="{864C2F47-936D-507E-322E-8137FD2408BD}"/>
                    </a:ext>
                  </a:extLst>
                </p14:cNvPr>
                <p14:cNvContentPartPr/>
                <p14:nvPr/>
              </p14:nvContentPartPr>
              <p14:xfrm>
                <a:off x="7297247" y="3647113"/>
                <a:ext cx="60480" cy="50040"/>
              </p14:xfrm>
            </p:contentPart>
          </mc:Choice>
          <mc:Fallback xmlns="">
            <p:pic>
              <p:nvPicPr>
                <p:cNvPr id="111" name="Ink 110">
                  <a:extLst>
                    <a:ext uri="{FF2B5EF4-FFF2-40B4-BE49-F238E27FC236}">
                      <a16:creationId xmlns:a16="http://schemas.microsoft.com/office/drawing/2014/main" id="{864C2F47-936D-507E-322E-8137FD2408BD}"/>
                    </a:ext>
                  </a:extLst>
                </p:cNvPr>
                <p:cNvPicPr/>
                <p:nvPr/>
              </p:nvPicPr>
              <p:blipFill>
                <a:blip r:embed="rId197"/>
                <a:stretch>
                  <a:fillRect/>
                </a:stretch>
              </p:blipFill>
              <p:spPr>
                <a:xfrm>
                  <a:off x="7288607" y="3638113"/>
                  <a:ext cx="781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2" name="Ink 111">
                  <a:extLst>
                    <a:ext uri="{FF2B5EF4-FFF2-40B4-BE49-F238E27FC236}">
                      <a16:creationId xmlns:a16="http://schemas.microsoft.com/office/drawing/2014/main" id="{A555D2F5-75E7-77DB-A674-E50C84BF3BEF}"/>
                    </a:ext>
                  </a:extLst>
                </p14:cNvPr>
                <p14:cNvContentPartPr/>
                <p14:nvPr/>
              </p14:nvContentPartPr>
              <p14:xfrm>
                <a:off x="7047047" y="3300433"/>
                <a:ext cx="135360" cy="115560"/>
              </p14:xfrm>
            </p:contentPart>
          </mc:Choice>
          <mc:Fallback xmlns="">
            <p:pic>
              <p:nvPicPr>
                <p:cNvPr id="112" name="Ink 111">
                  <a:extLst>
                    <a:ext uri="{FF2B5EF4-FFF2-40B4-BE49-F238E27FC236}">
                      <a16:creationId xmlns:a16="http://schemas.microsoft.com/office/drawing/2014/main" id="{A555D2F5-75E7-77DB-A674-E50C84BF3BEF}"/>
                    </a:ext>
                  </a:extLst>
                </p:cNvPr>
                <p:cNvPicPr/>
                <p:nvPr/>
              </p:nvPicPr>
              <p:blipFill>
                <a:blip r:embed="rId199"/>
                <a:stretch>
                  <a:fillRect/>
                </a:stretch>
              </p:blipFill>
              <p:spPr>
                <a:xfrm>
                  <a:off x="7038047" y="3291793"/>
                  <a:ext cx="1530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3" name="Ink 112">
                  <a:extLst>
                    <a:ext uri="{FF2B5EF4-FFF2-40B4-BE49-F238E27FC236}">
                      <a16:creationId xmlns:a16="http://schemas.microsoft.com/office/drawing/2014/main" id="{B0290377-0CC5-8C96-60C6-887A5B109A19}"/>
                    </a:ext>
                  </a:extLst>
                </p14:cNvPr>
                <p14:cNvContentPartPr/>
                <p14:nvPr/>
              </p14:nvContentPartPr>
              <p14:xfrm>
                <a:off x="7178447" y="3297913"/>
                <a:ext cx="96480" cy="63360"/>
              </p14:xfrm>
            </p:contentPart>
          </mc:Choice>
          <mc:Fallback xmlns="">
            <p:pic>
              <p:nvPicPr>
                <p:cNvPr id="113" name="Ink 112">
                  <a:extLst>
                    <a:ext uri="{FF2B5EF4-FFF2-40B4-BE49-F238E27FC236}">
                      <a16:creationId xmlns:a16="http://schemas.microsoft.com/office/drawing/2014/main" id="{B0290377-0CC5-8C96-60C6-887A5B109A19}"/>
                    </a:ext>
                  </a:extLst>
                </p:cNvPr>
                <p:cNvPicPr/>
                <p:nvPr/>
              </p:nvPicPr>
              <p:blipFill>
                <a:blip r:embed="rId201"/>
                <a:stretch>
                  <a:fillRect/>
                </a:stretch>
              </p:blipFill>
              <p:spPr>
                <a:xfrm>
                  <a:off x="7169807" y="3288913"/>
                  <a:ext cx="1141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4" name="Ink 113">
                  <a:extLst>
                    <a:ext uri="{FF2B5EF4-FFF2-40B4-BE49-F238E27FC236}">
                      <a16:creationId xmlns:a16="http://schemas.microsoft.com/office/drawing/2014/main" id="{1E25A37B-7A24-2255-E686-FD6837C20F1B}"/>
                    </a:ext>
                  </a:extLst>
                </p14:cNvPr>
                <p14:cNvContentPartPr/>
                <p14:nvPr/>
              </p14:nvContentPartPr>
              <p14:xfrm>
                <a:off x="6942287" y="2901913"/>
                <a:ext cx="76320" cy="128880"/>
              </p14:xfrm>
            </p:contentPart>
          </mc:Choice>
          <mc:Fallback xmlns="">
            <p:pic>
              <p:nvPicPr>
                <p:cNvPr id="114" name="Ink 113">
                  <a:extLst>
                    <a:ext uri="{FF2B5EF4-FFF2-40B4-BE49-F238E27FC236}">
                      <a16:creationId xmlns:a16="http://schemas.microsoft.com/office/drawing/2014/main" id="{1E25A37B-7A24-2255-E686-FD6837C20F1B}"/>
                    </a:ext>
                  </a:extLst>
                </p:cNvPr>
                <p:cNvPicPr/>
                <p:nvPr/>
              </p:nvPicPr>
              <p:blipFill>
                <a:blip r:embed="rId203"/>
                <a:stretch>
                  <a:fillRect/>
                </a:stretch>
              </p:blipFill>
              <p:spPr>
                <a:xfrm>
                  <a:off x="6933647" y="2893273"/>
                  <a:ext cx="939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5" name="Ink 114">
                  <a:extLst>
                    <a:ext uri="{FF2B5EF4-FFF2-40B4-BE49-F238E27FC236}">
                      <a16:creationId xmlns:a16="http://schemas.microsoft.com/office/drawing/2014/main" id="{57B15C0A-BCCA-6EE3-E94D-8858FBAB0026}"/>
                    </a:ext>
                  </a:extLst>
                </p14:cNvPr>
                <p14:cNvContentPartPr/>
                <p14:nvPr/>
              </p14:nvContentPartPr>
              <p14:xfrm>
                <a:off x="7049207" y="2890753"/>
                <a:ext cx="86760" cy="61920"/>
              </p14:xfrm>
            </p:contentPart>
          </mc:Choice>
          <mc:Fallback xmlns="">
            <p:pic>
              <p:nvPicPr>
                <p:cNvPr id="115" name="Ink 114">
                  <a:extLst>
                    <a:ext uri="{FF2B5EF4-FFF2-40B4-BE49-F238E27FC236}">
                      <a16:creationId xmlns:a16="http://schemas.microsoft.com/office/drawing/2014/main" id="{57B15C0A-BCCA-6EE3-E94D-8858FBAB0026}"/>
                    </a:ext>
                  </a:extLst>
                </p:cNvPr>
                <p:cNvPicPr/>
                <p:nvPr/>
              </p:nvPicPr>
              <p:blipFill>
                <a:blip r:embed="rId205"/>
                <a:stretch>
                  <a:fillRect/>
                </a:stretch>
              </p:blipFill>
              <p:spPr>
                <a:xfrm>
                  <a:off x="7040207" y="2881753"/>
                  <a:ext cx="1044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6" name="Ink 115">
                  <a:extLst>
                    <a:ext uri="{FF2B5EF4-FFF2-40B4-BE49-F238E27FC236}">
                      <a16:creationId xmlns:a16="http://schemas.microsoft.com/office/drawing/2014/main" id="{69663924-361E-9E8F-E423-FF764DFF95B9}"/>
                    </a:ext>
                  </a:extLst>
                </p14:cNvPr>
                <p14:cNvContentPartPr/>
                <p14:nvPr/>
              </p14:nvContentPartPr>
              <p14:xfrm>
                <a:off x="6748247" y="2474593"/>
                <a:ext cx="116280" cy="109440"/>
              </p14:xfrm>
            </p:contentPart>
          </mc:Choice>
          <mc:Fallback xmlns="">
            <p:pic>
              <p:nvPicPr>
                <p:cNvPr id="116" name="Ink 115">
                  <a:extLst>
                    <a:ext uri="{FF2B5EF4-FFF2-40B4-BE49-F238E27FC236}">
                      <a16:creationId xmlns:a16="http://schemas.microsoft.com/office/drawing/2014/main" id="{69663924-361E-9E8F-E423-FF764DFF95B9}"/>
                    </a:ext>
                  </a:extLst>
                </p:cNvPr>
                <p:cNvPicPr/>
                <p:nvPr/>
              </p:nvPicPr>
              <p:blipFill>
                <a:blip r:embed="rId207"/>
                <a:stretch>
                  <a:fillRect/>
                </a:stretch>
              </p:blipFill>
              <p:spPr>
                <a:xfrm>
                  <a:off x="6739607" y="2465953"/>
                  <a:ext cx="133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7" name="Ink 116">
                  <a:extLst>
                    <a:ext uri="{FF2B5EF4-FFF2-40B4-BE49-F238E27FC236}">
                      <a16:creationId xmlns:a16="http://schemas.microsoft.com/office/drawing/2014/main" id="{F687E7D0-3D7F-33A3-1A40-478BCD9D314C}"/>
                    </a:ext>
                  </a:extLst>
                </p14:cNvPr>
                <p14:cNvContentPartPr/>
                <p14:nvPr/>
              </p14:nvContentPartPr>
              <p14:xfrm>
                <a:off x="6906287" y="2490073"/>
                <a:ext cx="92160" cy="74160"/>
              </p14:xfrm>
            </p:contentPart>
          </mc:Choice>
          <mc:Fallback xmlns="">
            <p:pic>
              <p:nvPicPr>
                <p:cNvPr id="117" name="Ink 116">
                  <a:extLst>
                    <a:ext uri="{FF2B5EF4-FFF2-40B4-BE49-F238E27FC236}">
                      <a16:creationId xmlns:a16="http://schemas.microsoft.com/office/drawing/2014/main" id="{F687E7D0-3D7F-33A3-1A40-478BCD9D314C}"/>
                    </a:ext>
                  </a:extLst>
                </p:cNvPr>
                <p:cNvPicPr/>
                <p:nvPr/>
              </p:nvPicPr>
              <p:blipFill>
                <a:blip r:embed="rId209"/>
                <a:stretch>
                  <a:fillRect/>
                </a:stretch>
              </p:blipFill>
              <p:spPr>
                <a:xfrm>
                  <a:off x="6897647" y="2481433"/>
                  <a:ext cx="1098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84C25AB8-7F82-62AB-1294-DD148DE83D3C}"/>
                    </a:ext>
                  </a:extLst>
                </p14:cNvPr>
                <p14:cNvContentPartPr/>
                <p14:nvPr/>
              </p14:nvContentPartPr>
              <p14:xfrm>
                <a:off x="6639167" y="2216473"/>
                <a:ext cx="360" cy="360"/>
              </p14:xfrm>
            </p:contentPart>
          </mc:Choice>
          <mc:Fallback xmlns="">
            <p:pic>
              <p:nvPicPr>
                <p:cNvPr id="122" name="Ink 121">
                  <a:extLst>
                    <a:ext uri="{FF2B5EF4-FFF2-40B4-BE49-F238E27FC236}">
                      <a16:creationId xmlns:a16="http://schemas.microsoft.com/office/drawing/2014/main" id="{84C25AB8-7F82-62AB-1294-DD148DE83D3C}"/>
                    </a:ext>
                  </a:extLst>
                </p:cNvPr>
                <p:cNvPicPr/>
                <p:nvPr/>
              </p:nvPicPr>
              <p:blipFill>
                <a:blip r:embed="rId211"/>
                <a:stretch>
                  <a:fillRect/>
                </a:stretch>
              </p:blipFill>
              <p:spPr>
                <a:xfrm>
                  <a:off x="6630167" y="22078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36B7202D-81B8-3011-5596-1A7FCC9A8B19}"/>
                    </a:ext>
                  </a:extLst>
                </p14:cNvPr>
                <p14:cNvContentPartPr/>
                <p14:nvPr/>
              </p14:nvContentPartPr>
              <p14:xfrm>
                <a:off x="6513887" y="1996153"/>
                <a:ext cx="96120" cy="101520"/>
              </p14:xfrm>
            </p:contentPart>
          </mc:Choice>
          <mc:Fallback xmlns="">
            <p:pic>
              <p:nvPicPr>
                <p:cNvPr id="123" name="Ink 122">
                  <a:extLst>
                    <a:ext uri="{FF2B5EF4-FFF2-40B4-BE49-F238E27FC236}">
                      <a16:creationId xmlns:a16="http://schemas.microsoft.com/office/drawing/2014/main" id="{36B7202D-81B8-3011-5596-1A7FCC9A8B19}"/>
                    </a:ext>
                  </a:extLst>
                </p:cNvPr>
                <p:cNvPicPr/>
                <p:nvPr/>
              </p:nvPicPr>
              <p:blipFill>
                <a:blip r:embed="rId213"/>
                <a:stretch>
                  <a:fillRect/>
                </a:stretch>
              </p:blipFill>
              <p:spPr>
                <a:xfrm>
                  <a:off x="6504887" y="1987153"/>
                  <a:ext cx="1137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E11342AA-6AF9-E29D-8478-BF97709C8848}"/>
                    </a:ext>
                  </a:extLst>
                </p14:cNvPr>
                <p14:cNvContentPartPr/>
                <p14:nvPr/>
              </p14:nvContentPartPr>
              <p14:xfrm>
                <a:off x="6389327" y="1501153"/>
                <a:ext cx="81360" cy="178920"/>
              </p14:xfrm>
            </p:contentPart>
          </mc:Choice>
          <mc:Fallback xmlns="">
            <p:pic>
              <p:nvPicPr>
                <p:cNvPr id="124" name="Ink 123">
                  <a:extLst>
                    <a:ext uri="{FF2B5EF4-FFF2-40B4-BE49-F238E27FC236}">
                      <a16:creationId xmlns:a16="http://schemas.microsoft.com/office/drawing/2014/main" id="{E11342AA-6AF9-E29D-8478-BF97709C8848}"/>
                    </a:ext>
                  </a:extLst>
                </p:cNvPr>
                <p:cNvPicPr/>
                <p:nvPr/>
              </p:nvPicPr>
              <p:blipFill>
                <a:blip r:embed="rId215"/>
                <a:stretch>
                  <a:fillRect/>
                </a:stretch>
              </p:blipFill>
              <p:spPr>
                <a:xfrm>
                  <a:off x="6380327" y="1492513"/>
                  <a:ext cx="990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3D1297A0-FAA7-4910-D65E-12FDA6D1D1CE}"/>
                    </a:ext>
                  </a:extLst>
                </p14:cNvPr>
                <p14:cNvContentPartPr/>
                <p14:nvPr/>
              </p14:nvContentPartPr>
              <p14:xfrm>
                <a:off x="6201407" y="1293793"/>
                <a:ext cx="30960" cy="126720"/>
              </p14:xfrm>
            </p:contentPart>
          </mc:Choice>
          <mc:Fallback xmlns="">
            <p:pic>
              <p:nvPicPr>
                <p:cNvPr id="125" name="Ink 124">
                  <a:extLst>
                    <a:ext uri="{FF2B5EF4-FFF2-40B4-BE49-F238E27FC236}">
                      <a16:creationId xmlns:a16="http://schemas.microsoft.com/office/drawing/2014/main" id="{3D1297A0-FAA7-4910-D65E-12FDA6D1D1CE}"/>
                    </a:ext>
                  </a:extLst>
                </p:cNvPr>
                <p:cNvPicPr/>
                <p:nvPr/>
              </p:nvPicPr>
              <p:blipFill>
                <a:blip r:embed="rId217"/>
                <a:stretch>
                  <a:fillRect/>
                </a:stretch>
              </p:blipFill>
              <p:spPr>
                <a:xfrm>
                  <a:off x="6192767" y="1285153"/>
                  <a:ext cx="486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6" name="Ink 125">
                  <a:extLst>
                    <a:ext uri="{FF2B5EF4-FFF2-40B4-BE49-F238E27FC236}">
                      <a16:creationId xmlns:a16="http://schemas.microsoft.com/office/drawing/2014/main" id="{CBF8F8CC-85F3-C499-19CA-570BAAEC3556}"/>
                    </a:ext>
                  </a:extLst>
                </p14:cNvPr>
                <p14:cNvContentPartPr/>
                <p14:nvPr/>
              </p14:nvContentPartPr>
              <p14:xfrm>
                <a:off x="6283127" y="1320793"/>
                <a:ext cx="68400" cy="51480"/>
              </p14:xfrm>
            </p:contentPart>
          </mc:Choice>
          <mc:Fallback xmlns="">
            <p:pic>
              <p:nvPicPr>
                <p:cNvPr id="126" name="Ink 125">
                  <a:extLst>
                    <a:ext uri="{FF2B5EF4-FFF2-40B4-BE49-F238E27FC236}">
                      <a16:creationId xmlns:a16="http://schemas.microsoft.com/office/drawing/2014/main" id="{CBF8F8CC-85F3-C499-19CA-570BAAEC3556}"/>
                    </a:ext>
                  </a:extLst>
                </p:cNvPr>
                <p:cNvPicPr/>
                <p:nvPr/>
              </p:nvPicPr>
              <p:blipFill>
                <a:blip r:embed="rId219"/>
                <a:stretch>
                  <a:fillRect/>
                </a:stretch>
              </p:blipFill>
              <p:spPr>
                <a:xfrm>
                  <a:off x="6274127" y="1312153"/>
                  <a:ext cx="8604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7" name="Ink 126">
                  <a:extLst>
                    <a:ext uri="{FF2B5EF4-FFF2-40B4-BE49-F238E27FC236}">
                      <a16:creationId xmlns:a16="http://schemas.microsoft.com/office/drawing/2014/main" id="{F073C2A8-AE4E-DEC6-3D69-6866ED02153A}"/>
                    </a:ext>
                  </a:extLst>
                </p14:cNvPr>
                <p14:cNvContentPartPr/>
                <p14:nvPr/>
              </p14:nvContentPartPr>
              <p14:xfrm>
                <a:off x="6394007" y="1249873"/>
                <a:ext cx="78120" cy="102240"/>
              </p14:xfrm>
            </p:contentPart>
          </mc:Choice>
          <mc:Fallback xmlns="">
            <p:pic>
              <p:nvPicPr>
                <p:cNvPr id="127" name="Ink 126">
                  <a:extLst>
                    <a:ext uri="{FF2B5EF4-FFF2-40B4-BE49-F238E27FC236}">
                      <a16:creationId xmlns:a16="http://schemas.microsoft.com/office/drawing/2014/main" id="{F073C2A8-AE4E-DEC6-3D69-6866ED02153A}"/>
                    </a:ext>
                  </a:extLst>
                </p:cNvPr>
                <p:cNvPicPr/>
                <p:nvPr/>
              </p:nvPicPr>
              <p:blipFill>
                <a:blip r:embed="rId221"/>
                <a:stretch>
                  <a:fillRect/>
                </a:stretch>
              </p:blipFill>
              <p:spPr>
                <a:xfrm>
                  <a:off x="6385007" y="1241233"/>
                  <a:ext cx="95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2" name="Ink 141">
                  <a:extLst>
                    <a:ext uri="{FF2B5EF4-FFF2-40B4-BE49-F238E27FC236}">
                      <a16:creationId xmlns:a16="http://schemas.microsoft.com/office/drawing/2014/main" id="{1115FCA1-8FB0-EE96-9368-53A1C7699D91}"/>
                    </a:ext>
                  </a:extLst>
                </p14:cNvPr>
                <p14:cNvContentPartPr/>
                <p14:nvPr/>
              </p14:nvContentPartPr>
              <p14:xfrm>
                <a:off x="7963607" y="3601753"/>
                <a:ext cx="81720" cy="22680"/>
              </p14:xfrm>
            </p:contentPart>
          </mc:Choice>
          <mc:Fallback xmlns="">
            <p:pic>
              <p:nvPicPr>
                <p:cNvPr id="142" name="Ink 141">
                  <a:extLst>
                    <a:ext uri="{FF2B5EF4-FFF2-40B4-BE49-F238E27FC236}">
                      <a16:creationId xmlns:a16="http://schemas.microsoft.com/office/drawing/2014/main" id="{1115FCA1-8FB0-EE96-9368-53A1C7699D91}"/>
                    </a:ext>
                  </a:extLst>
                </p:cNvPr>
                <p:cNvPicPr/>
                <p:nvPr/>
              </p:nvPicPr>
              <p:blipFill>
                <a:blip r:embed="rId223"/>
                <a:stretch>
                  <a:fillRect/>
                </a:stretch>
              </p:blipFill>
              <p:spPr>
                <a:xfrm>
                  <a:off x="7954607" y="3593113"/>
                  <a:ext cx="993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4" name="Ink 143">
                  <a:extLst>
                    <a:ext uri="{FF2B5EF4-FFF2-40B4-BE49-F238E27FC236}">
                      <a16:creationId xmlns:a16="http://schemas.microsoft.com/office/drawing/2014/main" id="{D410690F-F8D5-A0AF-E14C-B7142E8D35FB}"/>
                    </a:ext>
                  </a:extLst>
                </p14:cNvPr>
                <p14:cNvContentPartPr/>
                <p14:nvPr/>
              </p14:nvContentPartPr>
              <p14:xfrm>
                <a:off x="8388407" y="3239953"/>
                <a:ext cx="126000" cy="30240"/>
              </p14:xfrm>
            </p:contentPart>
          </mc:Choice>
          <mc:Fallback xmlns="">
            <p:pic>
              <p:nvPicPr>
                <p:cNvPr id="144" name="Ink 143">
                  <a:extLst>
                    <a:ext uri="{FF2B5EF4-FFF2-40B4-BE49-F238E27FC236}">
                      <a16:creationId xmlns:a16="http://schemas.microsoft.com/office/drawing/2014/main" id="{D410690F-F8D5-A0AF-E14C-B7142E8D35FB}"/>
                    </a:ext>
                  </a:extLst>
                </p:cNvPr>
                <p:cNvPicPr/>
                <p:nvPr/>
              </p:nvPicPr>
              <p:blipFill>
                <a:blip r:embed="rId225"/>
                <a:stretch>
                  <a:fillRect/>
                </a:stretch>
              </p:blipFill>
              <p:spPr>
                <a:xfrm>
                  <a:off x="8379407" y="3231313"/>
                  <a:ext cx="1436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5" name="Ink 144">
                  <a:extLst>
                    <a:ext uri="{FF2B5EF4-FFF2-40B4-BE49-F238E27FC236}">
                      <a16:creationId xmlns:a16="http://schemas.microsoft.com/office/drawing/2014/main" id="{D1C3DB59-AD35-DEDA-5FA9-EAF8E243B307}"/>
                    </a:ext>
                  </a:extLst>
                </p14:cNvPr>
                <p14:cNvContentPartPr/>
                <p14:nvPr/>
              </p14:nvContentPartPr>
              <p14:xfrm>
                <a:off x="7679207" y="3217993"/>
                <a:ext cx="776160" cy="721800"/>
              </p14:xfrm>
            </p:contentPart>
          </mc:Choice>
          <mc:Fallback xmlns="">
            <p:pic>
              <p:nvPicPr>
                <p:cNvPr id="145" name="Ink 144">
                  <a:extLst>
                    <a:ext uri="{FF2B5EF4-FFF2-40B4-BE49-F238E27FC236}">
                      <a16:creationId xmlns:a16="http://schemas.microsoft.com/office/drawing/2014/main" id="{D1C3DB59-AD35-DEDA-5FA9-EAF8E243B307}"/>
                    </a:ext>
                  </a:extLst>
                </p:cNvPr>
                <p:cNvPicPr/>
                <p:nvPr/>
              </p:nvPicPr>
              <p:blipFill>
                <a:blip r:embed="rId227"/>
                <a:stretch>
                  <a:fillRect/>
                </a:stretch>
              </p:blipFill>
              <p:spPr>
                <a:xfrm>
                  <a:off x="7670207" y="3208993"/>
                  <a:ext cx="7938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6" name="Ink 145">
                  <a:extLst>
                    <a:ext uri="{FF2B5EF4-FFF2-40B4-BE49-F238E27FC236}">
                      <a16:creationId xmlns:a16="http://schemas.microsoft.com/office/drawing/2014/main" id="{0BDA378F-3416-A868-3FDC-D824E7C4510E}"/>
                    </a:ext>
                  </a:extLst>
                </p14:cNvPr>
                <p14:cNvContentPartPr/>
                <p14:nvPr/>
              </p14:nvContentPartPr>
              <p14:xfrm>
                <a:off x="7935887" y="3557833"/>
                <a:ext cx="114120" cy="85320"/>
              </p14:xfrm>
            </p:contentPart>
          </mc:Choice>
          <mc:Fallback xmlns="">
            <p:pic>
              <p:nvPicPr>
                <p:cNvPr id="146" name="Ink 145">
                  <a:extLst>
                    <a:ext uri="{FF2B5EF4-FFF2-40B4-BE49-F238E27FC236}">
                      <a16:creationId xmlns:a16="http://schemas.microsoft.com/office/drawing/2014/main" id="{0BDA378F-3416-A868-3FDC-D824E7C4510E}"/>
                    </a:ext>
                  </a:extLst>
                </p:cNvPr>
                <p:cNvPicPr/>
                <p:nvPr/>
              </p:nvPicPr>
              <p:blipFill>
                <a:blip r:embed="rId229"/>
                <a:stretch>
                  <a:fillRect/>
                </a:stretch>
              </p:blipFill>
              <p:spPr>
                <a:xfrm>
                  <a:off x="7927247" y="3549193"/>
                  <a:ext cx="1317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7" name="Ink 146">
                  <a:extLst>
                    <a:ext uri="{FF2B5EF4-FFF2-40B4-BE49-F238E27FC236}">
                      <a16:creationId xmlns:a16="http://schemas.microsoft.com/office/drawing/2014/main" id="{CB11AA6F-F72F-82F8-D3EF-B1DCCFEE6215}"/>
                    </a:ext>
                  </a:extLst>
                </p14:cNvPr>
                <p14:cNvContentPartPr/>
                <p14:nvPr/>
              </p14:nvContentPartPr>
              <p14:xfrm>
                <a:off x="8368967" y="3154633"/>
                <a:ext cx="122040" cy="136800"/>
              </p14:xfrm>
            </p:contentPart>
          </mc:Choice>
          <mc:Fallback xmlns="">
            <p:pic>
              <p:nvPicPr>
                <p:cNvPr id="147" name="Ink 146">
                  <a:extLst>
                    <a:ext uri="{FF2B5EF4-FFF2-40B4-BE49-F238E27FC236}">
                      <a16:creationId xmlns:a16="http://schemas.microsoft.com/office/drawing/2014/main" id="{CB11AA6F-F72F-82F8-D3EF-B1DCCFEE6215}"/>
                    </a:ext>
                  </a:extLst>
                </p:cNvPr>
                <p:cNvPicPr/>
                <p:nvPr/>
              </p:nvPicPr>
              <p:blipFill>
                <a:blip r:embed="rId231"/>
                <a:stretch>
                  <a:fillRect/>
                </a:stretch>
              </p:blipFill>
              <p:spPr>
                <a:xfrm>
                  <a:off x="8360327" y="3145633"/>
                  <a:ext cx="1396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9" name="Ink 148">
                  <a:extLst>
                    <a:ext uri="{FF2B5EF4-FFF2-40B4-BE49-F238E27FC236}">
                      <a16:creationId xmlns:a16="http://schemas.microsoft.com/office/drawing/2014/main" id="{D670AA71-89C9-D670-793F-02952A280535}"/>
                    </a:ext>
                  </a:extLst>
                </p14:cNvPr>
                <p14:cNvContentPartPr/>
                <p14:nvPr/>
              </p14:nvContentPartPr>
              <p14:xfrm>
                <a:off x="8178887" y="3486553"/>
                <a:ext cx="128520" cy="99360"/>
              </p14:xfrm>
            </p:contentPart>
          </mc:Choice>
          <mc:Fallback xmlns="">
            <p:pic>
              <p:nvPicPr>
                <p:cNvPr id="149" name="Ink 148">
                  <a:extLst>
                    <a:ext uri="{FF2B5EF4-FFF2-40B4-BE49-F238E27FC236}">
                      <a16:creationId xmlns:a16="http://schemas.microsoft.com/office/drawing/2014/main" id="{D670AA71-89C9-D670-793F-02952A280535}"/>
                    </a:ext>
                  </a:extLst>
                </p:cNvPr>
                <p:cNvPicPr/>
                <p:nvPr/>
              </p:nvPicPr>
              <p:blipFill>
                <a:blip r:embed="rId233"/>
                <a:stretch>
                  <a:fillRect/>
                </a:stretch>
              </p:blipFill>
              <p:spPr>
                <a:xfrm>
                  <a:off x="8170247" y="3477553"/>
                  <a:ext cx="1461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0" name="Ink 149">
                  <a:extLst>
                    <a:ext uri="{FF2B5EF4-FFF2-40B4-BE49-F238E27FC236}">
                      <a16:creationId xmlns:a16="http://schemas.microsoft.com/office/drawing/2014/main" id="{91FDF8D8-D2D2-F3D0-A31C-BCAA87C1FA4B}"/>
                    </a:ext>
                  </a:extLst>
                </p14:cNvPr>
                <p14:cNvContentPartPr/>
                <p14:nvPr/>
              </p14:nvContentPartPr>
              <p14:xfrm>
                <a:off x="8219567" y="3508153"/>
                <a:ext cx="288720" cy="707760"/>
              </p14:xfrm>
            </p:contentPart>
          </mc:Choice>
          <mc:Fallback xmlns="">
            <p:pic>
              <p:nvPicPr>
                <p:cNvPr id="150" name="Ink 149">
                  <a:extLst>
                    <a:ext uri="{FF2B5EF4-FFF2-40B4-BE49-F238E27FC236}">
                      <a16:creationId xmlns:a16="http://schemas.microsoft.com/office/drawing/2014/main" id="{91FDF8D8-D2D2-F3D0-A31C-BCAA87C1FA4B}"/>
                    </a:ext>
                  </a:extLst>
                </p:cNvPr>
                <p:cNvPicPr/>
                <p:nvPr/>
              </p:nvPicPr>
              <p:blipFill>
                <a:blip r:embed="rId235"/>
                <a:stretch>
                  <a:fillRect/>
                </a:stretch>
              </p:blipFill>
              <p:spPr>
                <a:xfrm>
                  <a:off x="8210927" y="3499513"/>
                  <a:ext cx="30636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1" name="Ink 150">
                  <a:extLst>
                    <a:ext uri="{FF2B5EF4-FFF2-40B4-BE49-F238E27FC236}">
                      <a16:creationId xmlns:a16="http://schemas.microsoft.com/office/drawing/2014/main" id="{7893B336-1C9A-6AE0-0316-73B4DA274497}"/>
                    </a:ext>
                  </a:extLst>
                </p14:cNvPr>
                <p14:cNvContentPartPr/>
                <p14:nvPr/>
              </p14:nvContentPartPr>
              <p14:xfrm>
                <a:off x="8576327" y="4371433"/>
                <a:ext cx="182160" cy="197640"/>
              </p14:xfrm>
            </p:contentPart>
          </mc:Choice>
          <mc:Fallback xmlns="">
            <p:pic>
              <p:nvPicPr>
                <p:cNvPr id="151" name="Ink 150">
                  <a:extLst>
                    <a:ext uri="{FF2B5EF4-FFF2-40B4-BE49-F238E27FC236}">
                      <a16:creationId xmlns:a16="http://schemas.microsoft.com/office/drawing/2014/main" id="{7893B336-1C9A-6AE0-0316-73B4DA274497}"/>
                    </a:ext>
                  </a:extLst>
                </p:cNvPr>
                <p:cNvPicPr/>
                <p:nvPr/>
              </p:nvPicPr>
              <p:blipFill>
                <a:blip r:embed="rId237"/>
                <a:stretch>
                  <a:fillRect/>
                </a:stretch>
              </p:blipFill>
              <p:spPr>
                <a:xfrm>
                  <a:off x="8567687" y="4362433"/>
                  <a:ext cx="1998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2" name="Ink 151">
                  <a:extLst>
                    <a:ext uri="{FF2B5EF4-FFF2-40B4-BE49-F238E27FC236}">
                      <a16:creationId xmlns:a16="http://schemas.microsoft.com/office/drawing/2014/main" id="{B79DBB8F-ACA7-65FD-11B2-24F6466B92EB}"/>
                    </a:ext>
                  </a:extLst>
                </p14:cNvPr>
                <p14:cNvContentPartPr/>
                <p14:nvPr/>
              </p14:nvContentPartPr>
              <p14:xfrm>
                <a:off x="8815367" y="4397713"/>
                <a:ext cx="136080" cy="153360"/>
              </p14:xfrm>
            </p:contentPart>
          </mc:Choice>
          <mc:Fallback xmlns="">
            <p:pic>
              <p:nvPicPr>
                <p:cNvPr id="152" name="Ink 151">
                  <a:extLst>
                    <a:ext uri="{FF2B5EF4-FFF2-40B4-BE49-F238E27FC236}">
                      <a16:creationId xmlns:a16="http://schemas.microsoft.com/office/drawing/2014/main" id="{B79DBB8F-ACA7-65FD-11B2-24F6466B92EB}"/>
                    </a:ext>
                  </a:extLst>
                </p:cNvPr>
                <p:cNvPicPr/>
                <p:nvPr/>
              </p:nvPicPr>
              <p:blipFill>
                <a:blip r:embed="rId239"/>
                <a:stretch>
                  <a:fillRect/>
                </a:stretch>
              </p:blipFill>
              <p:spPr>
                <a:xfrm>
                  <a:off x="8806367" y="4389073"/>
                  <a:ext cx="1537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3" name="Ink 152">
                  <a:extLst>
                    <a:ext uri="{FF2B5EF4-FFF2-40B4-BE49-F238E27FC236}">
                      <a16:creationId xmlns:a16="http://schemas.microsoft.com/office/drawing/2014/main" id="{BF145A33-83EC-92D8-39A5-0D39EEFBEED1}"/>
                    </a:ext>
                  </a:extLst>
                </p14:cNvPr>
                <p14:cNvContentPartPr/>
                <p14:nvPr/>
              </p14:nvContentPartPr>
              <p14:xfrm>
                <a:off x="8931647" y="4308073"/>
                <a:ext cx="79920" cy="192600"/>
              </p14:xfrm>
            </p:contentPart>
          </mc:Choice>
          <mc:Fallback xmlns="">
            <p:pic>
              <p:nvPicPr>
                <p:cNvPr id="153" name="Ink 152">
                  <a:extLst>
                    <a:ext uri="{FF2B5EF4-FFF2-40B4-BE49-F238E27FC236}">
                      <a16:creationId xmlns:a16="http://schemas.microsoft.com/office/drawing/2014/main" id="{BF145A33-83EC-92D8-39A5-0D39EEFBEED1}"/>
                    </a:ext>
                  </a:extLst>
                </p:cNvPr>
                <p:cNvPicPr/>
                <p:nvPr/>
              </p:nvPicPr>
              <p:blipFill>
                <a:blip r:embed="rId241"/>
                <a:stretch>
                  <a:fillRect/>
                </a:stretch>
              </p:blipFill>
              <p:spPr>
                <a:xfrm>
                  <a:off x="8923007" y="4299073"/>
                  <a:ext cx="975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4" name="Ink 153">
                  <a:extLst>
                    <a:ext uri="{FF2B5EF4-FFF2-40B4-BE49-F238E27FC236}">
                      <a16:creationId xmlns:a16="http://schemas.microsoft.com/office/drawing/2014/main" id="{CCB6BF5F-09B8-88F4-D487-8455E90F48D7}"/>
                    </a:ext>
                  </a:extLst>
                </p14:cNvPr>
                <p14:cNvContentPartPr/>
                <p14:nvPr/>
              </p14:nvContentPartPr>
              <p14:xfrm>
                <a:off x="8997527" y="4345513"/>
                <a:ext cx="238320" cy="146160"/>
              </p14:xfrm>
            </p:contentPart>
          </mc:Choice>
          <mc:Fallback xmlns="">
            <p:pic>
              <p:nvPicPr>
                <p:cNvPr id="154" name="Ink 153">
                  <a:extLst>
                    <a:ext uri="{FF2B5EF4-FFF2-40B4-BE49-F238E27FC236}">
                      <a16:creationId xmlns:a16="http://schemas.microsoft.com/office/drawing/2014/main" id="{CCB6BF5F-09B8-88F4-D487-8455E90F48D7}"/>
                    </a:ext>
                  </a:extLst>
                </p:cNvPr>
                <p:cNvPicPr/>
                <p:nvPr/>
              </p:nvPicPr>
              <p:blipFill>
                <a:blip r:embed="rId243"/>
                <a:stretch>
                  <a:fillRect/>
                </a:stretch>
              </p:blipFill>
              <p:spPr>
                <a:xfrm>
                  <a:off x="8988887" y="4336513"/>
                  <a:ext cx="2559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5" name="Ink 154">
                  <a:extLst>
                    <a:ext uri="{FF2B5EF4-FFF2-40B4-BE49-F238E27FC236}">
                      <a16:creationId xmlns:a16="http://schemas.microsoft.com/office/drawing/2014/main" id="{8051AB9E-59F7-1B49-B533-F43D00528ACE}"/>
                    </a:ext>
                  </a:extLst>
                </p14:cNvPr>
                <p14:cNvContentPartPr/>
                <p14:nvPr/>
              </p14:nvContentPartPr>
              <p14:xfrm>
                <a:off x="9273647" y="4135633"/>
                <a:ext cx="337680" cy="299520"/>
              </p14:xfrm>
            </p:contentPart>
          </mc:Choice>
          <mc:Fallback xmlns="">
            <p:pic>
              <p:nvPicPr>
                <p:cNvPr id="155" name="Ink 154">
                  <a:extLst>
                    <a:ext uri="{FF2B5EF4-FFF2-40B4-BE49-F238E27FC236}">
                      <a16:creationId xmlns:a16="http://schemas.microsoft.com/office/drawing/2014/main" id="{8051AB9E-59F7-1B49-B533-F43D00528ACE}"/>
                    </a:ext>
                  </a:extLst>
                </p:cNvPr>
                <p:cNvPicPr/>
                <p:nvPr/>
              </p:nvPicPr>
              <p:blipFill>
                <a:blip r:embed="rId245"/>
                <a:stretch>
                  <a:fillRect/>
                </a:stretch>
              </p:blipFill>
              <p:spPr>
                <a:xfrm>
                  <a:off x="9265007" y="4126633"/>
                  <a:ext cx="3553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7" name="Ink 156">
                  <a:extLst>
                    <a:ext uri="{FF2B5EF4-FFF2-40B4-BE49-F238E27FC236}">
                      <a16:creationId xmlns:a16="http://schemas.microsoft.com/office/drawing/2014/main" id="{00C41214-4666-E141-8201-BF842C90389D}"/>
                    </a:ext>
                  </a:extLst>
                </p14:cNvPr>
                <p14:cNvContentPartPr/>
                <p14:nvPr/>
              </p14:nvContentPartPr>
              <p14:xfrm>
                <a:off x="9643727" y="4175233"/>
                <a:ext cx="142560" cy="138960"/>
              </p14:xfrm>
            </p:contentPart>
          </mc:Choice>
          <mc:Fallback xmlns="">
            <p:pic>
              <p:nvPicPr>
                <p:cNvPr id="157" name="Ink 156">
                  <a:extLst>
                    <a:ext uri="{FF2B5EF4-FFF2-40B4-BE49-F238E27FC236}">
                      <a16:creationId xmlns:a16="http://schemas.microsoft.com/office/drawing/2014/main" id="{00C41214-4666-E141-8201-BF842C90389D}"/>
                    </a:ext>
                  </a:extLst>
                </p:cNvPr>
                <p:cNvPicPr/>
                <p:nvPr/>
              </p:nvPicPr>
              <p:blipFill>
                <a:blip r:embed="rId247"/>
                <a:stretch>
                  <a:fillRect/>
                </a:stretch>
              </p:blipFill>
              <p:spPr>
                <a:xfrm>
                  <a:off x="9635087" y="4166233"/>
                  <a:ext cx="1602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8" name="Ink 157">
                  <a:extLst>
                    <a:ext uri="{FF2B5EF4-FFF2-40B4-BE49-F238E27FC236}">
                      <a16:creationId xmlns:a16="http://schemas.microsoft.com/office/drawing/2014/main" id="{B4FE77F5-BD66-F774-8597-695CB5EF0A60}"/>
                    </a:ext>
                  </a:extLst>
                </p14:cNvPr>
                <p14:cNvContentPartPr/>
                <p14:nvPr/>
              </p14:nvContentPartPr>
              <p14:xfrm>
                <a:off x="9652007" y="4174153"/>
                <a:ext cx="116640" cy="259920"/>
              </p14:xfrm>
            </p:contentPart>
          </mc:Choice>
          <mc:Fallback xmlns="">
            <p:pic>
              <p:nvPicPr>
                <p:cNvPr id="158" name="Ink 157">
                  <a:extLst>
                    <a:ext uri="{FF2B5EF4-FFF2-40B4-BE49-F238E27FC236}">
                      <a16:creationId xmlns:a16="http://schemas.microsoft.com/office/drawing/2014/main" id="{B4FE77F5-BD66-F774-8597-695CB5EF0A60}"/>
                    </a:ext>
                  </a:extLst>
                </p:cNvPr>
                <p:cNvPicPr/>
                <p:nvPr/>
              </p:nvPicPr>
              <p:blipFill>
                <a:blip r:embed="rId249"/>
                <a:stretch>
                  <a:fillRect/>
                </a:stretch>
              </p:blipFill>
              <p:spPr>
                <a:xfrm>
                  <a:off x="9643007" y="4165153"/>
                  <a:ext cx="1342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9" name="Ink 158">
                  <a:extLst>
                    <a:ext uri="{FF2B5EF4-FFF2-40B4-BE49-F238E27FC236}">
                      <a16:creationId xmlns:a16="http://schemas.microsoft.com/office/drawing/2014/main" id="{6DAA12D3-5078-EBFF-FF93-C7CA9C2912EC}"/>
                    </a:ext>
                  </a:extLst>
                </p14:cNvPr>
                <p14:cNvContentPartPr/>
                <p14:nvPr/>
              </p14:nvContentPartPr>
              <p14:xfrm>
                <a:off x="8825807" y="4567993"/>
                <a:ext cx="736560" cy="183240"/>
              </p14:xfrm>
            </p:contentPart>
          </mc:Choice>
          <mc:Fallback xmlns="">
            <p:pic>
              <p:nvPicPr>
                <p:cNvPr id="159" name="Ink 158">
                  <a:extLst>
                    <a:ext uri="{FF2B5EF4-FFF2-40B4-BE49-F238E27FC236}">
                      <a16:creationId xmlns:a16="http://schemas.microsoft.com/office/drawing/2014/main" id="{6DAA12D3-5078-EBFF-FF93-C7CA9C2912EC}"/>
                    </a:ext>
                  </a:extLst>
                </p:cNvPr>
                <p:cNvPicPr/>
                <p:nvPr/>
              </p:nvPicPr>
              <p:blipFill>
                <a:blip r:embed="rId251"/>
                <a:stretch>
                  <a:fillRect/>
                </a:stretch>
              </p:blipFill>
              <p:spPr>
                <a:xfrm>
                  <a:off x="8817167" y="4558993"/>
                  <a:ext cx="7542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5" name="Ink 164">
                  <a:extLst>
                    <a:ext uri="{FF2B5EF4-FFF2-40B4-BE49-F238E27FC236}">
                      <a16:creationId xmlns:a16="http://schemas.microsoft.com/office/drawing/2014/main" id="{B251B597-8BE6-C84A-A6C7-E14D61F27BB8}"/>
                    </a:ext>
                  </a:extLst>
                </p14:cNvPr>
                <p14:cNvContentPartPr/>
                <p14:nvPr/>
              </p14:nvContentPartPr>
              <p14:xfrm>
                <a:off x="8811407" y="5119873"/>
                <a:ext cx="83520" cy="259560"/>
              </p14:xfrm>
            </p:contentPart>
          </mc:Choice>
          <mc:Fallback xmlns="">
            <p:pic>
              <p:nvPicPr>
                <p:cNvPr id="165" name="Ink 164">
                  <a:extLst>
                    <a:ext uri="{FF2B5EF4-FFF2-40B4-BE49-F238E27FC236}">
                      <a16:creationId xmlns:a16="http://schemas.microsoft.com/office/drawing/2014/main" id="{B251B597-8BE6-C84A-A6C7-E14D61F27BB8}"/>
                    </a:ext>
                  </a:extLst>
                </p:cNvPr>
                <p:cNvPicPr/>
                <p:nvPr/>
              </p:nvPicPr>
              <p:blipFill>
                <a:blip r:embed="rId253"/>
                <a:stretch>
                  <a:fillRect/>
                </a:stretch>
              </p:blipFill>
              <p:spPr>
                <a:xfrm>
                  <a:off x="8802767" y="5111233"/>
                  <a:ext cx="1011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6" name="Ink 165">
                  <a:extLst>
                    <a:ext uri="{FF2B5EF4-FFF2-40B4-BE49-F238E27FC236}">
                      <a16:creationId xmlns:a16="http://schemas.microsoft.com/office/drawing/2014/main" id="{4FBC9F09-F4F5-D40B-CC21-3FE9F3B28EAF}"/>
                    </a:ext>
                  </a:extLst>
                </p14:cNvPr>
                <p14:cNvContentPartPr/>
                <p14:nvPr/>
              </p14:nvContentPartPr>
              <p14:xfrm>
                <a:off x="8683607" y="5071273"/>
                <a:ext cx="345960" cy="280080"/>
              </p14:xfrm>
            </p:contentPart>
          </mc:Choice>
          <mc:Fallback xmlns="">
            <p:pic>
              <p:nvPicPr>
                <p:cNvPr id="166" name="Ink 165">
                  <a:extLst>
                    <a:ext uri="{FF2B5EF4-FFF2-40B4-BE49-F238E27FC236}">
                      <a16:creationId xmlns:a16="http://schemas.microsoft.com/office/drawing/2014/main" id="{4FBC9F09-F4F5-D40B-CC21-3FE9F3B28EAF}"/>
                    </a:ext>
                  </a:extLst>
                </p:cNvPr>
                <p:cNvPicPr/>
                <p:nvPr/>
              </p:nvPicPr>
              <p:blipFill>
                <a:blip r:embed="rId255"/>
                <a:stretch>
                  <a:fillRect/>
                </a:stretch>
              </p:blipFill>
              <p:spPr>
                <a:xfrm>
                  <a:off x="8674967" y="5062633"/>
                  <a:ext cx="3636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9" name="Ink 168">
                  <a:extLst>
                    <a:ext uri="{FF2B5EF4-FFF2-40B4-BE49-F238E27FC236}">
                      <a16:creationId xmlns:a16="http://schemas.microsoft.com/office/drawing/2014/main" id="{26A4F98C-6DAB-ACA8-3690-2292D88447CD}"/>
                    </a:ext>
                  </a:extLst>
                </p14:cNvPr>
                <p14:cNvContentPartPr/>
                <p14:nvPr/>
              </p14:nvContentPartPr>
              <p14:xfrm>
                <a:off x="9266807" y="4878313"/>
                <a:ext cx="2017080" cy="250200"/>
              </p14:xfrm>
            </p:contentPart>
          </mc:Choice>
          <mc:Fallback xmlns="">
            <p:pic>
              <p:nvPicPr>
                <p:cNvPr id="169" name="Ink 168">
                  <a:extLst>
                    <a:ext uri="{FF2B5EF4-FFF2-40B4-BE49-F238E27FC236}">
                      <a16:creationId xmlns:a16="http://schemas.microsoft.com/office/drawing/2014/main" id="{26A4F98C-6DAB-ACA8-3690-2292D88447CD}"/>
                    </a:ext>
                  </a:extLst>
                </p:cNvPr>
                <p:cNvPicPr/>
                <p:nvPr/>
              </p:nvPicPr>
              <p:blipFill>
                <a:blip r:embed="rId257"/>
                <a:stretch>
                  <a:fillRect/>
                </a:stretch>
              </p:blipFill>
              <p:spPr>
                <a:xfrm>
                  <a:off x="9258167" y="4869313"/>
                  <a:ext cx="203472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0" name="Ink 169">
                  <a:extLst>
                    <a:ext uri="{FF2B5EF4-FFF2-40B4-BE49-F238E27FC236}">
                      <a16:creationId xmlns:a16="http://schemas.microsoft.com/office/drawing/2014/main" id="{98FF8157-026A-2C69-B83E-E8A868792886}"/>
                    </a:ext>
                  </a:extLst>
                </p14:cNvPr>
                <p14:cNvContentPartPr/>
                <p14:nvPr/>
              </p14:nvContentPartPr>
              <p14:xfrm>
                <a:off x="11253647" y="4681753"/>
                <a:ext cx="232200" cy="226080"/>
              </p14:xfrm>
            </p:contentPart>
          </mc:Choice>
          <mc:Fallback xmlns="">
            <p:pic>
              <p:nvPicPr>
                <p:cNvPr id="170" name="Ink 169">
                  <a:extLst>
                    <a:ext uri="{FF2B5EF4-FFF2-40B4-BE49-F238E27FC236}">
                      <a16:creationId xmlns:a16="http://schemas.microsoft.com/office/drawing/2014/main" id="{98FF8157-026A-2C69-B83E-E8A868792886}"/>
                    </a:ext>
                  </a:extLst>
                </p:cNvPr>
                <p:cNvPicPr/>
                <p:nvPr/>
              </p:nvPicPr>
              <p:blipFill>
                <a:blip r:embed="rId259"/>
                <a:stretch>
                  <a:fillRect/>
                </a:stretch>
              </p:blipFill>
              <p:spPr>
                <a:xfrm>
                  <a:off x="11244647" y="4672753"/>
                  <a:ext cx="2498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1" name="Ink 170">
                  <a:extLst>
                    <a:ext uri="{FF2B5EF4-FFF2-40B4-BE49-F238E27FC236}">
                      <a16:creationId xmlns:a16="http://schemas.microsoft.com/office/drawing/2014/main" id="{6E3C8700-9F41-13E2-E5A1-89075D590A9A}"/>
                    </a:ext>
                  </a:extLst>
                </p14:cNvPr>
                <p14:cNvContentPartPr/>
                <p14:nvPr/>
              </p14:nvContentPartPr>
              <p14:xfrm>
                <a:off x="11065367" y="4512913"/>
                <a:ext cx="792360" cy="549000"/>
              </p14:xfrm>
            </p:contentPart>
          </mc:Choice>
          <mc:Fallback xmlns="">
            <p:pic>
              <p:nvPicPr>
                <p:cNvPr id="171" name="Ink 170">
                  <a:extLst>
                    <a:ext uri="{FF2B5EF4-FFF2-40B4-BE49-F238E27FC236}">
                      <a16:creationId xmlns:a16="http://schemas.microsoft.com/office/drawing/2014/main" id="{6E3C8700-9F41-13E2-E5A1-89075D590A9A}"/>
                    </a:ext>
                  </a:extLst>
                </p:cNvPr>
                <p:cNvPicPr/>
                <p:nvPr/>
              </p:nvPicPr>
              <p:blipFill>
                <a:blip r:embed="rId261"/>
                <a:stretch>
                  <a:fillRect/>
                </a:stretch>
              </p:blipFill>
              <p:spPr>
                <a:xfrm>
                  <a:off x="11056367" y="4504273"/>
                  <a:ext cx="8100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2" name="Ink 171">
                  <a:extLst>
                    <a:ext uri="{FF2B5EF4-FFF2-40B4-BE49-F238E27FC236}">
                      <a16:creationId xmlns:a16="http://schemas.microsoft.com/office/drawing/2014/main" id="{9E2D1F0B-52BF-87D9-E03E-69B0A94786C3}"/>
                    </a:ext>
                  </a:extLst>
                </p14:cNvPr>
                <p14:cNvContentPartPr/>
                <p14:nvPr/>
              </p14:nvContentPartPr>
              <p14:xfrm>
                <a:off x="8481647" y="4961113"/>
                <a:ext cx="766080" cy="596880"/>
              </p14:xfrm>
            </p:contentPart>
          </mc:Choice>
          <mc:Fallback xmlns="">
            <p:pic>
              <p:nvPicPr>
                <p:cNvPr id="172" name="Ink 171">
                  <a:extLst>
                    <a:ext uri="{FF2B5EF4-FFF2-40B4-BE49-F238E27FC236}">
                      <a16:creationId xmlns:a16="http://schemas.microsoft.com/office/drawing/2014/main" id="{9E2D1F0B-52BF-87D9-E03E-69B0A94786C3}"/>
                    </a:ext>
                  </a:extLst>
                </p:cNvPr>
                <p:cNvPicPr/>
                <p:nvPr/>
              </p:nvPicPr>
              <p:blipFill>
                <a:blip r:embed="rId263"/>
                <a:stretch>
                  <a:fillRect/>
                </a:stretch>
              </p:blipFill>
              <p:spPr>
                <a:xfrm>
                  <a:off x="8473007" y="4952473"/>
                  <a:ext cx="78372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4" name="Ink 173">
                  <a:extLst>
                    <a:ext uri="{FF2B5EF4-FFF2-40B4-BE49-F238E27FC236}">
                      <a16:creationId xmlns:a16="http://schemas.microsoft.com/office/drawing/2014/main" id="{17F3A3BA-9A83-FD9B-2DD8-44042B0CFA1C}"/>
                    </a:ext>
                  </a:extLst>
                </p14:cNvPr>
                <p14:cNvContentPartPr/>
                <p14:nvPr/>
              </p14:nvContentPartPr>
              <p14:xfrm>
                <a:off x="10127567" y="4724593"/>
                <a:ext cx="187920" cy="162360"/>
              </p14:xfrm>
            </p:contentPart>
          </mc:Choice>
          <mc:Fallback xmlns="">
            <p:pic>
              <p:nvPicPr>
                <p:cNvPr id="174" name="Ink 173">
                  <a:extLst>
                    <a:ext uri="{FF2B5EF4-FFF2-40B4-BE49-F238E27FC236}">
                      <a16:creationId xmlns:a16="http://schemas.microsoft.com/office/drawing/2014/main" id="{17F3A3BA-9A83-FD9B-2DD8-44042B0CFA1C}"/>
                    </a:ext>
                  </a:extLst>
                </p:cNvPr>
                <p:cNvPicPr/>
                <p:nvPr/>
              </p:nvPicPr>
              <p:blipFill>
                <a:blip r:embed="rId265"/>
                <a:stretch>
                  <a:fillRect/>
                </a:stretch>
              </p:blipFill>
              <p:spPr>
                <a:xfrm>
                  <a:off x="10118927" y="4715953"/>
                  <a:ext cx="2055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5" name="Ink 174">
                  <a:extLst>
                    <a:ext uri="{FF2B5EF4-FFF2-40B4-BE49-F238E27FC236}">
                      <a16:creationId xmlns:a16="http://schemas.microsoft.com/office/drawing/2014/main" id="{49E13665-9953-9619-813D-73DB012C1FE8}"/>
                    </a:ext>
                  </a:extLst>
                </p14:cNvPr>
                <p14:cNvContentPartPr/>
                <p14:nvPr/>
              </p14:nvContentPartPr>
              <p14:xfrm>
                <a:off x="10376327" y="4664833"/>
                <a:ext cx="182520" cy="184320"/>
              </p14:xfrm>
            </p:contentPart>
          </mc:Choice>
          <mc:Fallback xmlns="">
            <p:pic>
              <p:nvPicPr>
                <p:cNvPr id="175" name="Ink 174">
                  <a:extLst>
                    <a:ext uri="{FF2B5EF4-FFF2-40B4-BE49-F238E27FC236}">
                      <a16:creationId xmlns:a16="http://schemas.microsoft.com/office/drawing/2014/main" id="{49E13665-9953-9619-813D-73DB012C1FE8}"/>
                    </a:ext>
                  </a:extLst>
                </p:cNvPr>
                <p:cNvPicPr/>
                <p:nvPr/>
              </p:nvPicPr>
              <p:blipFill>
                <a:blip r:embed="rId267"/>
                <a:stretch>
                  <a:fillRect/>
                </a:stretch>
              </p:blipFill>
              <p:spPr>
                <a:xfrm>
                  <a:off x="10367687" y="4656193"/>
                  <a:ext cx="2001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1" name="Ink 160">
                  <a:extLst>
                    <a:ext uri="{FF2B5EF4-FFF2-40B4-BE49-F238E27FC236}">
                      <a16:creationId xmlns:a16="http://schemas.microsoft.com/office/drawing/2014/main" id="{AA91366D-C812-1946-F2CB-1301CEA64C80}"/>
                    </a:ext>
                  </a:extLst>
                </p14:cNvPr>
                <p14:cNvContentPartPr/>
                <p14:nvPr/>
              </p14:nvContentPartPr>
              <p14:xfrm>
                <a:off x="8686127" y="5643673"/>
                <a:ext cx="168840" cy="297720"/>
              </p14:xfrm>
            </p:contentPart>
          </mc:Choice>
          <mc:Fallback xmlns="">
            <p:pic>
              <p:nvPicPr>
                <p:cNvPr id="161" name="Ink 160">
                  <a:extLst>
                    <a:ext uri="{FF2B5EF4-FFF2-40B4-BE49-F238E27FC236}">
                      <a16:creationId xmlns:a16="http://schemas.microsoft.com/office/drawing/2014/main" id="{AA91366D-C812-1946-F2CB-1301CEA64C80}"/>
                    </a:ext>
                  </a:extLst>
                </p:cNvPr>
                <p:cNvPicPr/>
                <p:nvPr/>
              </p:nvPicPr>
              <p:blipFill>
                <a:blip r:embed="rId269"/>
                <a:stretch>
                  <a:fillRect/>
                </a:stretch>
              </p:blipFill>
              <p:spPr>
                <a:xfrm>
                  <a:off x="8677487" y="5635033"/>
                  <a:ext cx="1864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2" name="Ink 161">
                  <a:extLst>
                    <a:ext uri="{FF2B5EF4-FFF2-40B4-BE49-F238E27FC236}">
                      <a16:creationId xmlns:a16="http://schemas.microsoft.com/office/drawing/2014/main" id="{8EAA5132-12F3-2559-7DA1-3D5C17AAED1D}"/>
                    </a:ext>
                  </a:extLst>
                </p14:cNvPr>
                <p14:cNvContentPartPr/>
                <p14:nvPr/>
              </p14:nvContentPartPr>
              <p14:xfrm>
                <a:off x="8682887" y="5766073"/>
                <a:ext cx="173520" cy="68400"/>
              </p14:xfrm>
            </p:contentPart>
          </mc:Choice>
          <mc:Fallback xmlns="">
            <p:pic>
              <p:nvPicPr>
                <p:cNvPr id="162" name="Ink 161">
                  <a:extLst>
                    <a:ext uri="{FF2B5EF4-FFF2-40B4-BE49-F238E27FC236}">
                      <a16:creationId xmlns:a16="http://schemas.microsoft.com/office/drawing/2014/main" id="{8EAA5132-12F3-2559-7DA1-3D5C17AAED1D}"/>
                    </a:ext>
                  </a:extLst>
                </p:cNvPr>
                <p:cNvPicPr/>
                <p:nvPr/>
              </p:nvPicPr>
              <p:blipFill>
                <a:blip r:embed="rId271"/>
                <a:stretch>
                  <a:fillRect/>
                </a:stretch>
              </p:blipFill>
              <p:spPr>
                <a:xfrm>
                  <a:off x="8674247" y="5757073"/>
                  <a:ext cx="191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4" name="Ink 163">
                  <a:extLst>
                    <a:ext uri="{FF2B5EF4-FFF2-40B4-BE49-F238E27FC236}">
                      <a16:creationId xmlns:a16="http://schemas.microsoft.com/office/drawing/2014/main" id="{73FE2B3C-6532-1CEB-6317-13BA11456262}"/>
                    </a:ext>
                  </a:extLst>
                </p14:cNvPr>
                <p14:cNvContentPartPr/>
                <p14:nvPr/>
              </p14:nvContentPartPr>
              <p14:xfrm>
                <a:off x="8635727" y="5692633"/>
                <a:ext cx="190080" cy="132120"/>
              </p14:xfrm>
            </p:contentPart>
          </mc:Choice>
          <mc:Fallback xmlns="">
            <p:pic>
              <p:nvPicPr>
                <p:cNvPr id="164" name="Ink 163">
                  <a:extLst>
                    <a:ext uri="{FF2B5EF4-FFF2-40B4-BE49-F238E27FC236}">
                      <a16:creationId xmlns:a16="http://schemas.microsoft.com/office/drawing/2014/main" id="{73FE2B3C-6532-1CEB-6317-13BA11456262}"/>
                    </a:ext>
                  </a:extLst>
                </p:cNvPr>
                <p:cNvPicPr/>
                <p:nvPr/>
              </p:nvPicPr>
              <p:blipFill>
                <a:blip r:embed="rId273"/>
                <a:stretch>
                  <a:fillRect/>
                </a:stretch>
              </p:blipFill>
              <p:spPr>
                <a:xfrm>
                  <a:off x="8627087" y="5683633"/>
                  <a:ext cx="207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7" name="Ink 176">
                  <a:extLst>
                    <a:ext uri="{FF2B5EF4-FFF2-40B4-BE49-F238E27FC236}">
                      <a16:creationId xmlns:a16="http://schemas.microsoft.com/office/drawing/2014/main" id="{0E10DF07-852F-B7EF-AAD5-236793D8C376}"/>
                    </a:ext>
                  </a:extLst>
                </p14:cNvPr>
                <p14:cNvContentPartPr/>
                <p14:nvPr/>
              </p14:nvContentPartPr>
              <p14:xfrm>
                <a:off x="9143327" y="5664193"/>
                <a:ext cx="44280" cy="153720"/>
              </p14:xfrm>
            </p:contentPart>
          </mc:Choice>
          <mc:Fallback xmlns="">
            <p:pic>
              <p:nvPicPr>
                <p:cNvPr id="177" name="Ink 176">
                  <a:extLst>
                    <a:ext uri="{FF2B5EF4-FFF2-40B4-BE49-F238E27FC236}">
                      <a16:creationId xmlns:a16="http://schemas.microsoft.com/office/drawing/2014/main" id="{0E10DF07-852F-B7EF-AAD5-236793D8C376}"/>
                    </a:ext>
                  </a:extLst>
                </p:cNvPr>
                <p:cNvPicPr/>
                <p:nvPr/>
              </p:nvPicPr>
              <p:blipFill>
                <a:blip r:embed="rId275"/>
                <a:stretch>
                  <a:fillRect/>
                </a:stretch>
              </p:blipFill>
              <p:spPr>
                <a:xfrm>
                  <a:off x="9134327" y="5655553"/>
                  <a:ext cx="619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8" name="Ink 177">
                  <a:extLst>
                    <a:ext uri="{FF2B5EF4-FFF2-40B4-BE49-F238E27FC236}">
                      <a16:creationId xmlns:a16="http://schemas.microsoft.com/office/drawing/2014/main" id="{242FCB15-5D1A-AEF6-B18F-A2C5CD7493AA}"/>
                    </a:ext>
                  </a:extLst>
                </p14:cNvPr>
                <p14:cNvContentPartPr/>
                <p14:nvPr/>
              </p14:nvContentPartPr>
              <p14:xfrm>
                <a:off x="9244127" y="5654113"/>
                <a:ext cx="129240" cy="127800"/>
              </p14:xfrm>
            </p:contentPart>
          </mc:Choice>
          <mc:Fallback xmlns="">
            <p:pic>
              <p:nvPicPr>
                <p:cNvPr id="178" name="Ink 177">
                  <a:extLst>
                    <a:ext uri="{FF2B5EF4-FFF2-40B4-BE49-F238E27FC236}">
                      <a16:creationId xmlns:a16="http://schemas.microsoft.com/office/drawing/2014/main" id="{242FCB15-5D1A-AEF6-B18F-A2C5CD7493AA}"/>
                    </a:ext>
                  </a:extLst>
                </p:cNvPr>
                <p:cNvPicPr/>
                <p:nvPr/>
              </p:nvPicPr>
              <p:blipFill>
                <a:blip r:embed="rId277"/>
                <a:stretch>
                  <a:fillRect/>
                </a:stretch>
              </p:blipFill>
              <p:spPr>
                <a:xfrm>
                  <a:off x="9235487" y="5645113"/>
                  <a:ext cx="1468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9" name="Ink 178">
                  <a:extLst>
                    <a:ext uri="{FF2B5EF4-FFF2-40B4-BE49-F238E27FC236}">
                      <a16:creationId xmlns:a16="http://schemas.microsoft.com/office/drawing/2014/main" id="{C1462374-16B0-CDCE-6F4D-D8C8339259F4}"/>
                    </a:ext>
                  </a:extLst>
                </p14:cNvPr>
                <p14:cNvContentPartPr/>
                <p14:nvPr/>
              </p14:nvContentPartPr>
              <p14:xfrm>
                <a:off x="8964047" y="5535673"/>
                <a:ext cx="406080" cy="413640"/>
              </p14:xfrm>
            </p:contentPart>
          </mc:Choice>
          <mc:Fallback xmlns="">
            <p:pic>
              <p:nvPicPr>
                <p:cNvPr id="179" name="Ink 178">
                  <a:extLst>
                    <a:ext uri="{FF2B5EF4-FFF2-40B4-BE49-F238E27FC236}">
                      <a16:creationId xmlns:a16="http://schemas.microsoft.com/office/drawing/2014/main" id="{C1462374-16B0-CDCE-6F4D-D8C8339259F4}"/>
                    </a:ext>
                  </a:extLst>
                </p:cNvPr>
                <p:cNvPicPr/>
                <p:nvPr/>
              </p:nvPicPr>
              <p:blipFill>
                <a:blip r:embed="rId279"/>
                <a:stretch>
                  <a:fillRect/>
                </a:stretch>
              </p:blipFill>
              <p:spPr>
                <a:xfrm>
                  <a:off x="8955047" y="5527033"/>
                  <a:ext cx="42372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1" name="Ink 180">
                  <a:extLst>
                    <a:ext uri="{FF2B5EF4-FFF2-40B4-BE49-F238E27FC236}">
                      <a16:creationId xmlns:a16="http://schemas.microsoft.com/office/drawing/2014/main" id="{96F120F6-E0C4-1F1D-F753-F5D39BA20D23}"/>
                    </a:ext>
                  </a:extLst>
                </p14:cNvPr>
                <p14:cNvContentPartPr/>
                <p14:nvPr/>
              </p14:nvContentPartPr>
              <p14:xfrm>
                <a:off x="9661367" y="5027713"/>
                <a:ext cx="31320" cy="119880"/>
              </p14:xfrm>
            </p:contentPart>
          </mc:Choice>
          <mc:Fallback xmlns="">
            <p:pic>
              <p:nvPicPr>
                <p:cNvPr id="181" name="Ink 180">
                  <a:extLst>
                    <a:ext uri="{FF2B5EF4-FFF2-40B4-BE49-F238E27FC236}">
                      <a16:creationId xmlns:a16="http://schemas.microsoft.com/office/drawing/2014/main" id="{96F120F6-E0C4-1F1D-F753-F5D39BA20D23}"/>
                    </a:ext>
                  </a:extLst>
                </p:cNvPr>
                <p:cNvPicPr/>
                <p:nvPr/>
              </p:nvPicPr>
              <p:blipFill>
                <a:blip r:embed="rId281"/>
                <a:stretch>
                  <a:fillRect/>
                </a:stretch>
              </p:blipFill>
              <p:spPr>
                <a:xfrm>
                  <a:off x="9652367" y="5019073"/>
                  <a:ext cx="48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2" name="Ink 181">
                  <a:extLst>
                    <a:ext uri="{FF2B5EF4-FFF2-40B4-BE49-F238E27FC236}">
                      <a16:creationId xmlns:a16="http://schemas.microsoft.com/office/drawing/2014/main" id="{1A29C871-7B16-813E-B799-3A57AB584B0F}"/>
                    </a:ext>
                  </a:extLst>
                </p14:cNvPr>
                <p14:cNvContentPartPr/>
                <p14:nvPr/>
              </p14:nvContentPartPr>
              <p14:xfrm>
                <a:off x="9661727" y="5304553"/>
                <a:ext cx="240120" cy="261000"/>
              </p14:xfrm>
            </p:contentPart>
          </mc:Choice>
          <mc:Fallback xmlns="">
            <p:pic>
              <p:nvPicPr>
                <p:cNvPr id="182" name="Ink 181">
                  <a:extLst>
                    <a:ext uri="{FF2B5EF4-FFF2-40B4-BE49-F238E27FC236}">
                      <a16:creationId xmlns:a16="http://schemas.microsoft.com/office/drawing/2014/main" id="{1A29C871-7B16-813E-B799-3A57AB584B0F}"/>
                    </a:ext>
                  </a:extLst>
                </p:cNvPr>
                <p:cNvPicPr/>
                <p:nvPr/>
              </p:nvPicPr>
              <p:blipFill>
                <a:blip r:embed="rId283"/>
                <a:stretch>
                  <a:fillRect/>
                </a:stretch>
              </p:blipFill>
              <p:spPr>
                <a:xfrm>
                  <a:off x="9652727" y="5295913"/>
                  <a:ext cx="2577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3" name="Ink 182">
                  <a:extLst>
                    <a:ext uri="{FF2B5EF4-FFF2-40B4-BE49-F238E27FC236}">
                      <a16:creationId xmlns:a16="http://schemas.microsoft.com/office/drawing/2014/main" id="{8FCF567E-15A3-16DA-3460-D32A28074361}"/>
                    </a:ext>
                  </a:extLst>
                </p14:cNvPr>
                <p14:cNvContentPartPr/>
                <p14:nvPr/>
              </p14:nvContentPartPr>
              <p14:xfrm>
                <a:off x="9949007" y="5416873"/>
                <a:ext cx="131040" cy="129960"/>
              </p14:xfrm>
            </p:contentPart>
          </mc:Choice>
          <mc:Fallback xmlns="">
            <p:pic>
              <p:nvPicPr>
                <p:cNvPr id="183" name="Ink 182">
                  <a:extLst>
                    <a:ext uri="{FF2B5EF4-FFF2-40B4-BE49-F238E27FC236}">
                      <a16:creationId xmlns:a16="http://schemas.microsoft.com/office/drawing/2014/main" id="{8FCF567E-15A3-16DA-3460-D32A28074361}"/>
                    </a:ext>
                  </a:extLst>
                </p:cNvPr>
                <p:cNvPicPr/>
                <p:nvPr/>
              </p:nvPicPr>
              <p:blipFill>
                <a:blip r:embed="rId285"/>
                <a:stretch>
                  <a:fillRect/>
                </a:stretch>
              </p:blipFill>
              <p:spPr>
                <a:xfrm>
                  <a:off x="9940007" y="5408233"/>
                  <a:ext cx="1486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4" name="Ink 183">
                  <a:extLst>
                    <a:ext uri="{FF2B5EF4-FFF2-40B4-BE49-F238E27FC236}">
                      <a16:creationId xmlns:a16="http://schemas.microsoft.com/office/drawing/2014/main" id="{F1900DC4-FCD4-46E3-5976-FFE3B22AF7C4}"/>
                    </a:ext>
                  </a:extLst>
                </p14:cNvPr>
                <p14:cNvContentPartPr/>
                <p14:nvPr/>
              </p14:nvContentPartPr>
              <p14:xfrm>
                <a:off x="10103447" y="5379793"/>
                <a:ext cx="122040" cy="122400"/>
              </p14:xfrm>
            </p:contentPart>
          </mc:Choice>
          <mc:Fallback xmlns="">
            <p:pic>
              <p:nvPicPr>
                <p:cNvPr id="184" name="Ink 183">
                  <a:extLst>
                    <a:ext uri="{FF2B5EF4-FFF2-40B4-BE49-F238E27FC236}">
                      <a16:creationId xmlns:a16="http://schemas.microsoft.com/office/drawing/2014/main" id="{F1900DC4-FCD4-46E3-5976-FFE3B22AF7C4}"/>
                    </a:ext>
                  </a:extLst>
                </p:cNvPr>
                <p:cNvPicPr/>
                <p:nvPr/>
              </p:nvPicPr>
              <p:blipFill>
                <a:blip r:embed="rId287"/>
                <a:stretch>
                  <a:fillRect/>
                </a:stretch>
              </p:blipFill>
              <p:spPr>
                <a:xfrm>
                  <a:off x="10094447" y="5370793"/>
                  <a:ext cx="139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5" name="Ink 184">
                  <a:extLst>
                    <a:ext uri="{FF2B5EF4-FFF2-40B4-BE49-F238E27FC236}">
                      <a16:creationId xmlns:a16="http://schemas.microsoft.com/office/drawing/2014/main" id="{A58749DE-7357-CA5F-E770-CD09E3701FFF}"/>
                    </a:ext>
                  </a:extLst>
                </p14:cNvPr>
                <p14:cNvContentPartPr/>
                <p14:nvPr/>
              </p14:nvContentPartPr>
              <p14:xfrm>
                <a:off x="10258967" y="5357113"/>
                <a:ext cx="183600" cy="337680"/>
              </p14:xfrm>
            </p:contentPart>
          </mc:Choice>
          <mc:Fallback xmlns="">
            <p:pic>
              <p:nvPicPr>
                <p:cNvPr id="185" name="Ink 184">
                  <a:extLst>
                    <a:ext uri="{FF2B5EF4-FFF2-40B4-BE49-F238E27FC236}">
                      <a16:creationId xmlns:a16="http://schemas.microsoft.com/office/drawing/2014/main" id="{A58749DE-7357-CA5F-E770-CD09E3701FFF}"/>
                    </a:ext>
                  </a:extLst>
                </p:cNvPr>
                <p:cNvPicPr/>
                <p:nvPr/>
              </p:nvPicPr>
              <p:blipFill>
                <a:blip r:embed="rId289"/>
                <a:stretch>
                  <a:fillRect/>
                </a:stretch>
              </p:blipFill>
              <p:spPr>
                <a:xfrm>
                  <a:off x="10250327" y="5348473"/>
                  <a:ext cx="20124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6" name="Ink 185">
                  <a:extLst>
                    <a:ext uri="{FF2B5EF4-FFF2-40B4-BE49-F238E27FC236}">
                      <a16:creationId xmlns:a16="http://schemas.microsoft.com/office/drawing/2014/main" id="{B2914199-C57B-4495-95EB-745277A06295}"/>
                    </a:ext>
                  </a:extLst>
                </p14:cNvPr>
                <p14:cNvContentPartPr/>
                <p14:nvPr/>
              </p14:nvContentPartPr>
              <p14:xfrm>
                <a:off x="10454087" y="5372593"/>
                <a:ext cx="116280" cy="107280"/>
              </p14:xfrm>
            </p:contentPart>
          </mc:Choice>
          <mc:Fallback xmlns="">
            <p:pic>
              <p:nvPicPr>
                <p:cNvPr id="186" name="Ink 185">
                  <a:extLst>
                    <a:ext uri="{FF2B5EF4-FFF2-40B4-BE49-F238E27FC236}">
                      <a16:creationId xmlns:a16="http://schemas.microsoft.com/office/drawing/2014/main" id="{B2914199-C57B-4495-95EB-745277A06295}"/>
                    </a:ext>
                  </a:extLst>
                </p:cNvPr>
                <p:cNvPicPr/>
                <p:nvPr/>
              </p:nvPicPr>
              <p:blipFill>
                <a:blip r:embed="rId291"/>
                <a:stretch>
                  <a:fillRect/>
                </a:stretch>
              </p:blipFill>
              <p:spPr>
                <a:xfrm>
                  <a:off x="10445447" y="5363593"/>
                  <a:ext cx="1339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7" name="Ink 186">
                  <a:extLst>
                    <a:ext uri="{FF2B5EF4-FFF2-40B4-BE49-F238E27FC236}">
                      <a16:creationId xmlns:a16="http://schemas.microsoft.com/office/drawing/2014/main" id="{099309FF-EDFE-87FA-3FB7-98850688CC2B}"/>
                    </a:ext>
                  </a:extLst>
                </p14:cNvPr>
                <p14:cNvContentPartPr/>
                <p14:nvPr/>
              </p14:nvContentPartPr>
              <p14:xfrm>
                <a:off x="10603127" y="5333713"/>
                <a:ext cx="239760" cy="140040"/>
              </p14:xfrm>
            </p:contentPart>
          </mc:Choice>
          <mc:Fallback xmlns="">
            <p:pic>
              <p:nvPicPr>
                <p:cNvPr id="187" name="Ink 186">
                  <a:extLst>
                    <a:ext uri="{FF2B5EF4-FFF2-40B4-BE49-F238E27FC236}">
                      <a16:creationId xmlns:a16="http://schemas.microsoft.com/office/drawing/2014/main" id="{099309FF-EDFE-87FA-3FB7-98850688CC2B}"/>
                    </a:ext>
                  </a:extLst>
                </p:cNvPr>
                <p:cNvPicPr/>
                <p:nvPr/>
              </p:nvPicPr>
              <p:blipFill>
                <a:blip r:embed="rId293"/>
                <a:stretch>
                  <a:fillRect/>
                </a:stretch>
              </p:blipFill>
              <p:spPr>
                <a:xfrm>
                  <a:off x="10594127" y="5325073"/>
                  <a:ext cx="2574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9" name="Ink 188">
                  <a:extLst>
                    <a:ext uri="{FF2B5EF4-FFF2-40B4-BE49-F238E27FC236}">
                      <a16:creationId xmlns:a16="http://schemas.microsoft.com/office/drawing/2014/main" id="{F2E79CAB-B4E5-DB8A-D632-B2E2235884D2}"/>
                    </a:ext>
                  </a:extLst>
                </p14:cNvPr>
                <p14:cNvContentPartPr/>
                <p14:nvPr/>
              </p14:nvContentPartPr>
              <p14:xfrm>
                <a:off x="8666687" y="3984433"/>
                <a:ext cx="40680" cy="217080"/>
              </p14:xfrm>
            </p:contentPart>
          </mc:Choice>
          <mc:Fallback xmlns="">
            <p:pic>
              <p:nvPicPr>
                <p:cNvPr id="189" name="Ink 188">
                  <a:extLst>
                    <a:ext uri="{FF2B5EF4-FFF2-40B4-BE49-F238E27FC236}">
                      <a16:creationId xmlns:a16="http://schemas.microsoft.com/office/drawing/2014/main" id="{F2E79CAB-B4E5-DB8A-D632-B2E2235884D2}"/>
                    </a:ext>
                  </a:extLst>
                </p:cNvPr>
                <p:cNvPicPr/>
                <p:nvPr/>
              </p:nvPicPr>
              <p:blipFill>
                <a:blip r:embed="rId295"/>
                <a:stretch>
                  <a:fillRect/>
                </a:stretch>
              </p:blipFill>
              <p:spPr>
                <a:xfrm>
                  <a:off x="8658047" y="3975433"/>
                  <a:ext cx="583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0" name="Ink 189">
                  <a:extLst>
                    <a:ext uri="{FF2B5EF4-FFF2-40B4-BE49-F238E27FC236}">
                      <a16:creationId xmlns:a16="http://schemas.microsoft.com/office/drawing/2014/main" id="{0ECAE9C3-A334-1339-96E8-0A3EBF98D4C9}"/>
                    </a:ext>
                  </a:extLst>
                </p14:cNvPr>
                <p14:cNvContentPartPr/>
                <p14:nvPr/>
              </p14:nvContentPartPr>
              <p14:xfrm>
                <a:off x="8617007" y="4092433"/>
                <a:ext cx="121680" cy="52560"/>
              </p14:xfrm>
            </p:contentPart>
          </mc:Choice>
          <mc:Fallback xmlns="">
            <p:pic>
              <p:nvPicPr>
                <p:cNvPr id="190" name="Ink 189">
                  <a:extLst>
                    <a:ext uri="{FF2B5EF4-FFF2-40B4-BE49-F238E27FC236}">
                      <a16:creationId xmlns:a16="http://schemas.microsoft.com/office/drawing/2014/main" id="{0ECAE9C3-A334-1339-96E8-0A3EBF98D4C9}"/>
                    </a:ext>
                  </a:extLst>
                </p:cNvPr>
                <p:cNvPicPr/>
                <p:nvPr/>
              </p:nvPicPr>
              <p:blipFill>
                <a:blip r:embed="rId297"/>
                <a:stretch>
                  <a:fillRect/>
                </a:stretch>
              </p:blipFill>
              <p:spPr>
                <a:xfrm>
                  <a:off x="8608007" y="4083433"/>
                  <a:ext cx="139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2" name="Ink 191">
                  <a:extLst>
                    <a:ext uri="{FF2B5EF4-FFF2-40B4-BE49-F238E27FC236}">
                      <a16:creationId xmlns:a16="http://schemas.microsoft.com/office/drawing/2014/main" id="{F9097245-5802-705E-B1CB-2395C22BEBAF}"/>
                    </a:ext>
                  </a:extLst>
                </p14:cNvPr>
                <p14:cNvContentPartPr/>
                <p14:nvPr/>
              </p14:nvContentPartPr>
              <p14:xfrm>
                <a:off x="9173927" y="3737113"/>
                <a:ext cx="30600" cy="88560"/>
              </p14:xfrm>
            </p:contentPart>
          </mc:Choice>
          <mc:Fallback xmlns="">
            <p:pic>
              <p:nvPicPr>
                <p:cNvPr id="192" name="Ink 191">
                  <a:extLst>
                    <a:ext uri="{FF2B5EF4-FFF2-40B4-BE49-F238E27FC236}">
                      <a16:creationId xmlns:a16="http://schemas.microsoft.com/office/drawing/2014/main" id="{F9097245-5802-705E-B1CB-2395C22BEBAF}"/>
                    </a:ext>
                  </a:extLst>
                </p:cNvPr>
                <p:cNvPicPr/>
                <p:nvPr/>
              </p:nvPicPr>
              <p:blipFill>
                <a:blip r:embed="rId299"/>
                <a:stretch>
                  <a:fillRect/>
                </a:stretch>
              </p:blipFill>
              <p:spPr>
                <a:xfrm>
                  <a:off x="9164927" y="3728113"/>
                  <a:ext cx="482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3" name="Ink 192">
                  <a:extLst>
                    <a:ext uri="{FF2B5EF4-FFF2-40B4-BE49-F238E27FC236}">
                      <a16:creationId xmlns:a16="http://schemas.microsoft.com/office/drawing/2014/main" id="{096B3FE7-EC22-1DF5-0B86-1DC7FCCFAD12}"/>
                    </a:ext>
                  </a:extLst>
                </p14:cNvPr>
                <p14:cNvContentPartPr/>
                <p14:nvPr/>
              </p14:nvContentPartPr>
              <p14:xfrm>
                <a:off x="9749927" y="3752233"/>
                <a:ext cx="18720" cy="33480"/>
              </p14:xfrm>
            </p:contentPart>
          </mc:Choice>
          <mc:Fallback xmlns="">
            <p:pic>
              <p:nvPicPr>
                <p:cNvPr id="193" name="Ink 192">
                  <a:extLst>
                    <a:ext uri="{FF2B5EF4-FFF2-40B4-BE49-F238E27FC236}">
                      <a16:creationId xmlns:a16="http://schemas.microsoft.com/office/drawing/2014/main" id="{096B3FE7-EC22-1DF5-0B86-1DC7FCCFAD12}"/>
                    </a:ext>
                  </a:extLst>
                </p:cNvPr>
                <p:cNvPicPr/>
                <p:nvPr/>
              </p:nvPicPr>
              <p:blipFill>
                <a:blip r:embed="rId301"/>
                <a:stretch>
                  <a:fillRect/>
                </a:stretch>
              </p:blipFill>
              <p:spPr>
                <a:xfrm>
                  <a:off x="9741287" y="3743593"/>
                  <a:ext cx="36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4" name="Ink 193">
                  <a:extLst>
                    <a:ext uri="{FF2B5EF4-FFF2-40B4-BE49-F238E27FC236}">
                      <a16:creationId xmlns:a16="http://schemas.microsoft.com/office/drawing/2014/main" id="{EC57EA0D-3F5F-9A86-84C9-93B59F016673}"/>
                    </a:ext>
                  </a:extLst>
                </p14:cNvPr>
                <p14:cNvContentPartPr/>
                <p14:nvPr/>
              </p14:nvContentPartPr>
              <p14:xfrm>
                <a:off x="10396127" y="3705073"/>
                <a:ext cx="10080" cy="83160"/>
              </p14:xfrm>
            </p:contentPart>
          </mc:Choice>
          <mc:Fallback xmlns="">
            <p:pic>
              <p:nvPicPr>
                <p:cNvPr id="194" name="Ink 193">
                  <a:extLst>
                    <a:ext uri="{FF2B5EF4-FFF2-40B4-BE49-F238E27FC236}">
                      <a16:creationId xmlns:a16="http://schemas.microsoft.com/office/drawing/2014/main" id="{EC57EA0D-3F5F-9A86-84C9-93B59F016673}"/>
                    </a:ext>
                  </a:extLst>
                </p:cNvPr>
                <p:cNvPicPr/>
                <p:nvPr/>
              </p:nvPicPr>
              <p:blipFill>
                <a:blip r:embed="rId303"/>
                <a:stretch>
                  <a:fillRect/>
                </a:stretch>
              </p:blipFill>
              <p:spPr>
                <a:xfrm>
                  <a:off x="10387487" y="3696073"/>
                  <a:ext cx="27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5" name="Ink 194">
                  <a:extLst>
                    <a:ext uri="{FF2B5EF4-FFF2-40B4-BE49-F238E27FC236}">
                      <a16:creationId xmlns:a16="http://schemas.microsoft.com/office/drawing/2014/main" id="{0DC9E18B-357C-910E-EF1B-B46BA5E20AA2}"/>
                    </a:ext>
                  </a:extLst>
                </p14:cNvPr>
                <p14:cNvContentPartPr/>
                <p14:nvPr/>
              </p14:nvContentPartPr>
              <p14:xfrm>
                <a:off x="10744247" y="3734593"/>
                <a:ext cx="16200" cy="59760"/>
              </p14:xfrm>
            </p:contentPart>
          </mc:Choice>
          <mc:Fallback xmlns="">
            <p:pic>
              <p:nvPicPr>
                <p:cNvPr id="195" name="Ink 194">
                  <a:extLst>
                    <a:ext uri="{FF2B5EF4-FFF2-40B4-BE49-F238E27FC236}">
                      <a16:creationId xmlns:a16="http://schemas.microsoft.com/office/drawing/2014/main" id="{0DC9E18B-357C-910E-EF1B-B46BA5E20AA2}"/>
                    </a:ext>
                  </a:extLst>
                </p:cNvPr>
                <p:cNvPicPr/>
                <p:nvPr/>
              </p:nvPicPr>
              <p:blipFill>
                <a:blip r:embed="rId305"/>
                <a:stretch>
                  <a:fillRect/>
                </a:stretch>
              </p:blipFill>
              <p:spPr>
                <a:xfrm>
                  <a:off x="10735247" y="3725953"/>
                  <a:ext cx="338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6" name="Ink 195">
                  <a:extLst>
                    <a:ext uri="{FF2B5EF4-FFF2-40B4-BE49-F238E27FC236}">
                      <a16:creationId xmlns:a16="http://schemas.microsoft.com/office/drawing/2014/main" id="{326F2AB7-7DEE-CC67-9C36-D98D6F5FCB52}"/>
                    </a:ext>
                  </a:extLst>
                </p14:cNvPr>
                <p14:cNvContentPartPr/>
                <p14:nvPr/>
              </p14:nvContentPartPr>
              <p14:xfrm>
                <a:off x="11171567" y="3737113"/>
                <a:ext cx="10440" cy="53640"/>
              </p14:xfrm>
            </p:contentPart>
          </mc:Choice>
          <mc:Fallback xmlns="">
            <p:pic>
              <p:nvPicPr>
                <p:cNvPr id="196" name="Ink 195">
                  <a:extLst>
                    <a:ext uri="{FF2B5EF4-FFF2-40B4-BE49-F238E27FC236}">
                      <a16:creationId xmlns:a16="http://schemas.microsoft.com/office/drawing/2014/main" id="{326F2AB7-7DEE-CC67-9C36-D98D6F5FCB52}"/>
                    </a:ext>
                  </a:extLst>
                </p:cNvPr>
                <p:cNvPicPr/>
                <p:nvPr/>
              </p:nvPicPr>
              <p:blipFill>
                <a:blip r:embed="rId307"/>
                <a:stretch>
                  <a:fillRect/>
                </a:stretch>
              </p:blipFill>
              <p:spPr>
                <a:xfrm>
                  <a:off x="11162567" y="3728113"/>
                  <a:ext cx="280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9" name="Ink 198">
                  <a:extLst>
                    <a:ext uri="{FF2B5EF4-FFF2-40B4-BE49-F238E27FC236}">
                      <a16:creationId xmlns:a16="http://schemas.microsoft.com/office/drawing/2014/main" id="{853FB3A6-8592-F1E2-1E82-9D84D71E3146}"/>
                    </a:ext>
                  </a:extLst>
                </p14:cNvPr>
                <p14:cNvContentPartPr/>
                <p14:nvPr/>
              </p14:nvContentPartPr>
              <p14:xfrm>
                <a:off x="8950007" y="2231953"/>
                <a:ext cx="45360" cy="59040"/>
              </p14:xfrm>
            </p:contentPart>
          </mc:Choice>
          <mc:Fallback xmlns="">
            <p:pic>
              <p:nvPicPr>
                <p:cNvPr id="199" name="Ink 198">
                  <a:extLst>
                    <a:ext uri="{FF2B5EF4-FFF2-40B4-BE49-F238E27FC236}">
                      <a16:creationId xmlns:a16="http://schemas.microsoft.com/office/drawing/2014/main" id="{853FB3A6-8592-F1E2-1E82-9D84D71E3146}"/>
                    </a:ext>
                  </a:extLst>
                </p:cNvPr>
                <p:cNvPicPr/>
                <p:nvPr/>
              </p:nvPicPr>
              <p:blipFill>
                <a:blip r:embed="rId309"/>
                <a:stretch>
                  <a:fillRect/>
                </a:stretch>
              </p:blipFill>
              <p:spPr>
                <a:xfrm>
                  <a:off x="8941367" y="2223313"/>
                  <a:ext cx="630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0" name="Ink 199">
                  <a:extLst>
                    <a:ext uri="{FF2B5EF4-FFF2-40B4-BE49-F238E27FC236}">
                      <a16:creationId xmlns:a16="http://schemas.microsoft.com/office/drawing/2014/main" id="{F0EC3D1B-32F7-668B-754E-1465AE3B32B8}"/>
                    </a:ext>
                  </a:extLst>
                </p14:cNvPr>
                <p14:cNvContentPartPr/>
                <p14:nvPr/>
              </p14:nvContentPartPr>
              <p14:xfrm>
                <a:off x="8767127" y="2613193"/>
                <a:ext cx="74520" cy="49680"/>
              </p14:xfrm>
            </p:contentPart>
          </mc:Choice>
          <mc:Fallback xmlns="">
            <p:pic>
              <p:nvPicPr>
                <p:cNvPr id="200" name="Ink 199">
                  <a:extLst>
                    <a:ext uri="{FF2B5EF4-FFF2-40B4-BE49-F238E27FC236}">
                      <a16:creationId xmlns:a16="http://schemas.microsoft.com/office/drawing/2014/main" id="{F0EC3D1B-32F7-668B-754E-1465AE3B32B8}"/>
                    </a:ext>
                  </a:extLst>
                </p:cNvPr>
                <p:cNvPicPr/>
                <p:nvPr/>
              </p:nvPicPr>
              <p:blipFill>
                <a:blip r:embed="rId311"/>
                <a:stretch>
                  <a:fillRect/>
                </a:stretch>
              </p:blipFill>
              <p:spPr>
                <a:xfrm>
                  <a:off x="8758487" y="2604193"/>
                  <a:ext cx="921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1" name="Ink 200">
                  <a:extLst>
                    <a:ext uri="{FF2B5EF4-FFF2-40B4-BE49-F238E27FC236}">
                      <a16:creationId xmlns:a16="http://schemas.microsoft.com/office/drawing/2014/main" id="{3113100C-0EBD-81E4-3253-805B2E037C88}"/>
                    </a:ext>
                  </a:extLst>
                </p14:cNvPr>
                <p14:cNvContentPartPr/>
                <p14:nvPr/>
              </p14:nvContentPartPr>
              <p14:xfrm>
                <a:off x="8637167" y="2950513"/>
                <a:ext cx="61920" cy="41760"/>
              </p14:xfrm>
            </p:contentPart>
          </mc:Choice>
          <mc:Fallback xmlns="">
            <p:pic>
              <p:nvPicPr>
                <p:cNvPr id="201" name="Ink 200">
                  <a:extLst>
                    <a:ext uri="{FF2B5EF4-FFF2-40B4-BE49-F238E27FC236}">
                      <a16:creationId xmlns:a16="http://schemas.microsoft.com/office/drawing/2014/main" id="{3113100C-0EBD-81E4-3253-805B2E037C88}"/>
                    </a:ext>
                  </a:extLst>
                </p:cNvPr>
                <p:cNvPicPr/>
                <p:nvPr/>
              </p:nvPicPr>
              <p:blipFill>
                <a:blip r:embed="rId313"/>
                <a:stretch>
                  <a:fillRect/>
                </a:stretch>
              </p:blipFill>
              <p:spPr>
                <a:xfrm>
                  <a:off x="8628167" y="2941513"/>
                  <a:ext cx="79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2" name="Ink 201">
                  <a:extLst>
                    <a:ext uri="{FF2B5EF4-FFF2-40B4-BE49-F238E27FC236}">
                      <a16:creationId xmlns:a16="http://schemas.microsoft.com/office/drawing/2014/main" id="{15646845-6DC9-154C-6E84-4966C17F87DC}"/>
                    </a:ext>
                  </a:extLst>
                </p14:cNvPr>
                <p14:cNvContentPartPr/>
                <p14:nvPr/>
              </p14:nvContentPartPr>
              <p14:xfrm>
                <a:off x="10298927" y="839473"/>
                <a:ext cx="36360" cy="35280"/>
              </p14:xfrm>
            </p:contentPart>
          </mc:Choice>
          <mc:Fallback xmlns="">
            <p:pic>
              <p:nvPicPr>
                <p:cNvPr id="202" name="Ink 201">
                  <a:extLst>
                    <a:ext uri="{FF2B5EF4-FFF2-40B4-BE49-F238E27FC236}">
                      <a16:creationId xmlns:a16="http://schemas.microsoft.com/office/drawing/2014/main" id="{15646845-6DC9-154C-6E84-4966C17F87DC}"/>
                    </a:ext>
                  </a:extLst>
                </p:cNvPr>
                <p:cNvPicPr/>
                <p:nvPr/>
              </p:nvPicPr>
              <p:blipFill>
                <a:blip r:embed="rId315"/>
                <a:stretch>
                  <a:fillRect/>
                </a:stretch>
              </p:blipFill>
              <p:spPr>
                <a:xfrm>
                  <a:off x="10290287" y="830473"/>
                  <a:ext cx="54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3" name="Ink 202">
                  <a:extLst>
                    <a:ext uri="{FF2B5EF4-FFF2-40B4-BE49-F238E27FC236}">
                      <a16:creationId xmlns:a16="http://schemas.microsoft.com/office/drawing/2014/main" id="{7E0D815C-29BF-F3BD-52D3-34D8D1B02928}"/>
                    </a:ext>
                  </a:extLst>
                </p14:cNvPr>
                <p14:cNvContentPartPr/>
                <p14:nvPr/>
              </p14:nvContentPartPr>
              <p14:xfrm>
                <a:off x="8537447" y="3162193"/>
                <a:ext cx="46440" cy="38160"/>
              </p14:xfrm>
            </p:contentPart>
          </mc:Choice>
          <mc:Fallback xmlns="">
            <p:pic>
              <p:nvPicPr>
                <p:cNvPr id="203" name="Ink 202">
                  <a:extLst>
                    <a:ext uri="{FF2B5EF4-FFF2-40B4-BE49-F238E27FC236}">
                      <a16:creationId xmlns:a16="http://schemas.microsoft.com/office/drawing/2014/main" id="{7E0D815C-29BF-F3BD-52D3-34D8D1B02928}"/>
                    </a:ext>
                  </a:extLst>
                </p:cNvPr>
                <p:cNvPicPr/>
                <p:nvPr/>
              </p:nvPicPr>
              <p:blipFill>
                <a:blip r:embed="rId317"/>
                <a:stretch>
                  <a:fillRect/>
                </a:stretch>
              </p:blipFill>
              <p:spPr>
                <a:xfrm>
                  <a:off x="8528807" y="3153553"/>
                  <a:ext cx="64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4" name="Ink 203">
                  <a:extLst>
                    <a:ext uri="{FF2B5EF4-FFF2-40B4-BE49-F238E27FC236}">
                      <a16:creationId xmlns:a16="http://schemas.microsoft.com/office/drawing/2014/main" id="{C36C0C9A-0003-591B-3F1A-3C48F4524D48}"/>
                    </a:ext>
                  </a:extLst>
                </p14:cNvPr>
                <p14:cNvContentPartPr/>
                <p14:nvPr/>
              </p14:nvContentPartPr>
              <p14:xfrm>
                <a:off x="8607287" y="3100633"/>
                <a:ext cx="360" cy="2160"/>
              </p14:xfrm>
            </p:contentPart>
          </mc:Choice>
          <mc:Fallback xmlns="">
            <p:pic>
              <p:nvPicPr>
                <p:cNvPr id="204" name="Ink 203">
                  <a:extLst>
                    <a:ext uri="{FF2B5EF4-FFF2-40B4-BE49-F238E27FC236}">
                      <a16:creationId xmlns:a16="http://schemas.microsoft.com/office/drawing/2014/main" id="{C36C0C9A-0003-591B-3F1A-3C48F4524D48}"/>
                    </a:ext>
                  </a:extLst>
                </p:cNvPr>
                <p:cNvPicPr/>
                <p:nvPr/>
              </p:nvPicPr>
              <p:blipFill>
                <a:blip r:embed="rId211"/>
                <a:stretch>
                  <a:fillRect/>
                </a:stretch>
              </p:blipFill>
              <p:spPr>
                <a:xfrm>
                  <a:off x="8598287" y="3091993"/>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05" name="Ink 204">
                  <a:extLst>
                    <a:ext uri="{FF2B5EF4-FFF2-40B4-BE49-F238E27FC236}">
                      <a16:creationId xmlns:a16="http://schemas.microsoft.com/office/drawing/2014/main" id="{26DBB3BD-9DFA-F22B-D82D-7DD49ED4674F}"/>
                    </a:ext>
                  </a:extLst>
                </p14:cNvPr>
                <p14:cNvContentPartPr/>
                <p14:nvPr/>
              </p14:nvContentPartPr>
              <p14:xfrm>
                <a:off x="8624567" y="2910193"/>
                <a:ext cx="62280" cy="161280"/>
              </p14:xfrm>
            </p:contentPart>
          </mc:Choice>
          <mc:Fallback xmlns="">
            <p:pic>
              <p:nvPicPr>
                <p:cNvPr id="205" name="Ink 204">
                  <a:extLst>
                    <a:ext uri="{FF2B5EF4-FFF2-40B4-BE49-F238E27FC236}">
                      <a16:creationId xmlns:a16="http://schemas.microsoft.com/office/drawing/2014/main" id="{26DBB3BD-9DFA-F22B-D82D-7DD49ED4674F}"/>
                    </a:ext>
                  </a:extLst>
                </p:cNvPr>
                <p:cNvPicPr/>
                <p:nvPr/>
              </p:nvPicPr>
              <p:blipFill>
                <a:blip r:embed="rId320"/>
                <a:stretch>
                  <a:fillRect/>
                </a:stretch>
              </p:blipFill>
              <p:spPr>
                <a:xfrm>
                  <a:off x="8615927" y="2901553"/>
                  <a:ext cx="799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06" name="Ink 205">
                  <a:extLst>
                    <a:ext uri="{FF2B5EF4-FFF2-40B4-BE49-F238E27FC236}">
                      <a16:creationId xmlns:a16="http://schemas.microsoft.com/office/drawing/2014/main" id="{B6E97C07-15A5-D5AF-7CF1-20DD7658BDF4}"/>
                    </a:ext>
                  </a:extLst>
                </p14:cNvPr>
                <p14:cNvContentPartPr/>
                <p14:nvPr/>
              </p14:nvContentPartPr>
              <p14:xfrm>
                <a:off x="8696927" y="2756113"/>
                <a:ext cx="20160" cy="96480"/>
              </p14:xfrm>
            </p:contentPart>
          </mc:Choice>
          <mc:Fallback xmlns="">
            <p:pic>
              <p:nvPicPr>
                <p:cNvPr id="206" name="Ink 205">
                  <a:extLst>
                    <a:ext uri="{FF2B5EF4-FFF2-40B4-BE49-F238E27FC236}">
                      <a16:creationId xmlns:a16="http://schemas.microsoft.com/office/drawing/2014/main" id="{B6E97C07-15A5-D5AF-7CF1-20DD7658BDF4}"/>
                    </a:ext>
                  </a:extLst>
                </p:cNvPr>
                <p:cNvPicPr/>
                <p:nvPr/>
              </p:nvPicPr>
              <p:blipFill>
                <a:blip r:embed="rId322"/>
                <a:stretch>
                  <a:fillRect/>
                </a:stretch>
              </p:blipFill>
              <p:spPr>
                <a:xfrm>
                  <a:off x="8687927" y="2747113"/>
                  <a:ext cx="378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7" name="Ink 206">
                  <a:extLst>
                    <a:ext uri="{FF2B5EF4-FFF2-40B4-BE49-F238E27FC236}">
                      <a16:creationId xmlns:a16="http://schemas.microsoft.com/office/drawing/2014/main" id="{26D59A40-48EA-C44D-ECBE-0545F09DF653}"/>
                    </a:ext>
                  </a:extLst>
                </p14:cNvPr>
                <p14:cNvContentPartPr/>
                <p14:nvPr/>
              </p14:nvContentPartPr>
              <p14:xfrm>
                <a:off x="8736167" y="2572513"/>
                <a:ext cx="69840" cy="101160"/>
              </p14:xfrm>
            </p:contentPart>
          </mc:Choice>
          <mc:Fallback xmlns="">
            <p:pic>
              <p:nvPicPr>
                <p:cNvPr id="207" name="Ink 206">
                  <a:extLst>
                    <a:ext uri="{FF2B5EF4-FFF2-40B4-BE49-F238E27FC236}">
                      <a16:creationId xmlns:a16="http://schemas.microsoft.com/office/drawing/2014/main" id="{26D59A40-48EA-C44D-ECBE-0545F09DF653}"/>
                    </a:ext>
                  </a:extLst>
                </p:cNvPr>
                <p:cNvPicPr/>
                <p:nvPr/>
              </p:nvPicPr>
              <p:blipFill>
                <a:blip r:embed="rId324"/>
                <a:stretch>
                  <a:fillRect/>
                </a:stretch>
              </p:blipFill>
              <p:spPr>
                <a:xfrm>
                  <a:off x="8727527" y="2563873"/>
                  <a:ext cx="87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08" name="Ink 207">
                  <a:extLst>
                    <a:ext uri="{FF2B5EF4-FFF2-40B4-BE49-F238E27FC236}">
                      <a16:creationId xmlns:a16="http://schemas.microsoft.com/office/drawing/2014/main" id="{60A4862B-958B-46F6-8DB4-009884AFC93A}"/>
                    </a:ext>
                  </a:extLst>
                </p14:cNvPr>
                <p14:cNvContentPartPr/>
                <p14:nvPr/>
              </p14:nvContentPartPr>
              <p14:xfrm>
                <a:off x="8827967" y="2351473"/>
                <a:ext cx="49680" cy="143280"/>
              </p14:xfrm>
            </p:contentPart>
          </mc:Choice>
          <mc:Fallback xmlns="">
            <p:pic>
              <p:nvPicPr>
                <p:cNvPr id="208" name="Ink 207">
                  <a:extLst>
                    <a:ext uri="{FF2B5EF4-FFF2-40B4-BE49-F238E27FC236}">
                      <a16:creationId xmlns:a16="http://schemas.microsoft.com/office/drawing/2014/main" id="{60A4862B-958B-46F6-8DB4-009884AFC93A}"/>
                    </a:ext>
                  </a:extLst>
                </p:cNvPr>
                <p:cNvPicPr/>
                <p:nvPr/>
              </p:nvPicPr>
              <p:blipFill>
                <a:blip r:embed="rId326"/>
                <a:stretch>
                  <a:fillRect/>
                </a:stretch>
              </p:blipFill>
              <p:spPr>
                <a:xfrm>
                  <a:off x="8819327" y="2342833"/>
                  <a:ext cx="673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9" name="Ink 208">
                  <a:extLst>
                    <a:ext uri="{FF2B5EF4-FFF2-40B4-BE49-F238E27FC236}">
                      <a16:creationId xmlns:a16="http://schemas.microsoft.com/office/drawing/2014/main" id="{FB0C7B67-689A-C528-3686-F4400E548377}"/>
                    </a:ext>
                  </a:extLst>
                </p14:cNvPr>
                <p14:cNvContentPartPr/>
                <p14:nvPr/>
              </p14:nvContentPartPr>
              <p14:xfrm>
                <a:off x="8945327" y="2218273"/>
                <a:ext cx="69840" cy="97560"/>
              </p14:xfrm>
            </p:contentPart>
          </mc:Choice>
          <mc:Fallback xmlns="">
            <p:pic>
              <p:nvPicPr>
                <p:cNvPr id="209" name="Ink 208">
                  <a:extLst>
                    <a:ext uri="{FF2B5EF4-FFF2-40B4-BE49-F238E27FC236}">
                      <a16:creationId xmlns:a16="http://schemas.microsoft.com/office/drawing/2014/main" id="{FB0C7B67-689A-C528-3686-F4400E548377}"/>
                    </a:ext>
                  </a:extLst>
                </p:cNvPr>
                <p:cNvPicPr/>
                <p:nvPr/>
              </p:nvPicPr>
              <p:blipFill>
                <a:blip r:embed="rId328"/>
                <a:stretch>
                  <a:fillRect/>
                </a:stretch>
              </p:blipFill>
              <p:spPr>
                <a:xfrm>
                  <a:off x="8936327" y="2209633"/>
                  <a:ext cx="8748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10" name="Ink 209">
                  <a:extLst>
                    <a:ext uri="{FF2B5EF4-FFF2-40B4-BE49-F238E27FC236}">
                      <a16:creationId xmlns:a16="http://schemas.microsoft.com/office/drawing/2014/main" id="{38113D42-6CF1-59B2-E1C7-176901A027CA}"/>
                    </a:ext>
                  </a:extLst>
                </p14:cNvPr>
                <p14:cNvContentPartPr/>
                <p14:nvPr/>
              </p14:nvContentPartPr>
              <p14:xfrm>
                <a:off x="9064487" y="2075353"/>
                <a:ext cx="50040" cy="81720"/>
              </p14:xfrm>
            </p:contentPart>
          </mc:Choice>
          <mc:Fallback xmlns="">
            <p:pic>
              <p:nvPicPr>
                <p:cNvPr id="210" name="Ink 209">
                  <a:extLst>
                    <a:ext uri="{FF2B5EF4-FFF2-40B4-BE49-F238E27FC236}">
                      <a16:creationId xmlns:a16="http://schemas.microsoft.com/office/drawing/2014/main" id="{38113D42-6CF1-59B2-E1C7-176901A027CA}"/>
                    </a:ext>
                  </a:extLst>
                </p:cNvPr>
                <p:cNvPicPr/>
                <p:nvPr/>
              </p:nvPicPr>
              <p:blipFill>
                <a:blip r:embed="rId330"/>
                <a:stretch>
                  <a:fillRect/>
                </a:stretch>
              </p:blipFill>
              <p:spPr>
                <a:xfrm>
                  <a:off x="9055487" y="2066353"/>
                  <a:ext cx="67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11" name="Ink 210">
                  <a:extLst>
                    <a:ext uri="{FF2B5EF4-FFF2-40B4-BE49-F238E27FC236}">
                      <a16:creationId xmlns:a16="http://schemas.microsoft.com/office/drawing/2014/main" id="{66FA0043-404A-004E-8FAD-BDD1FA17CD7B}"/>
                    </a:ext>
                  </a:extLst>
                </p14:cNvPr>
                <p14:cNvContentPartPr/>
                <p14:nvPr/>
              </p14:nvContentPartPr>
              <p14:xfrm>
                <a:off x="9176807" y="1928113"/>
                <a:ext cx="66960" cy="79920"/>
              </p14:xfrm>
            </p:contentPart>
          </mc:Choice>
          <mc:Fallback xmlns="">
            <p:pic>
              <p:nvPicPr>
                <p:cNvPr id="211" name="Ink 210">
                  <a:extLst>
                    <a:ext uri="{FF2B5EF4-FFF2-40B4-BE49-F238E27FC236}">
                      <a16:creationId xmlns:a16="http://schemas.microsoft.com/office/drawing/2014/main" id="{66FA0043-404A-004E-8FAD-BDD1FA17CD7B}"/>
                    </a:ext>
                  </a:extLst>
                </p:cNvPr>
                <p:cNvPicPr/>
                <p:nvPr/>
              </p:nvPicPr>
              <p:blipFill>
                <a:blip r:embed="rId332"/>
                <a:stretch>
                  <a:fillRect/>
                </a:stretch>
              </p:blipFill>
              <p:spPr>
                <a:xfrm>
                  <a:off x="9168167" y="1919113"/>
                  <a:ext cx="846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12" name="Ink 211">
                  <a:extLst>
                    <a:ext uri="{FF2B5EF4-FFF2-40B4-BE49-F238E27FC236}">
                      <a16:creationId xmlns:a16="http://schemas.microsoft.com/office/drawing/2014/main" id="{D8253E56-C83C-51BE-227D-9E12B2891AD5}"/>
                    </a:ext>
                  </a:extLst>
                </p14:cNvPr>
                <p14:cNvContentPartPr/>
                <p14:nvPr/>
              </p14:nvContentPartPr>
              <p14:xfrm>
                <a:off x="9265367" y="1689793"/>
                <a:ext cx="127440" cy="169560"/>
              </p14:xfrm>
            </p:contentPart>
          </mc:Choice>
          <mc:Fallback xmlns="">
            <p:pic>
              <p:nvPicPr>
                <p:cNvPr id="212" name="Ink 211">
                  <a:extLst>
                    <a:ext uri="{FF2B5EF4-FFF2-40B4-BE49-F238E27FC236}">
                      <a16:creationId xmlns:a16="http://schemas.microsoft.com/office/drawing/2014/main" id="{D8253E56-C83C-51BE-227D-9E12B2891AD5}"/>
                    </a:ext>
                  </a:extLst>
                </p:cNvPr>
                <p:cNvPicPr/>
                <p:nvPr/>
              </p:nvPicPr>
              <p:blipFill>
                <a:blip r:embed="rId334"/>
                <a:stretch>
                  <a:fillRect/>
                </a:stretch>
              </p:blipFill>
              <p:spPr>
                <a:xfrm>
                  <a:off x="9256367" y="1680793"/>
                  <a:ext cx="1450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13" name="Ink 212">
                  <a:extLst>
                    <a:ext uri="{FF2B5EF4-FFF2-40B4-BE49-F238E27FC236}">
                      <a16:creationId xmlns:a16="http://schemas.microsoft.com/office/drawing/2014/main" id="{FA65182F-3DDE-F6A7-C292-33F87D656A2F}"/>
                    </a:ext>
                  </a:extLst>
                </p14:cNvPr>
                <p14:cNvContentPartPr/>
                <p14:nvPr/>
              </p14:nvContentPartPr>
              <p14:xfrm>
                <a:off x="9428087" y="1586113"/>
                <a:ext cx="48240" cy="73800"/>
              </p14:xfrm>
            </p:contentPart>
          </mc:Choice>
          <mc:Fallback xmlns="">
            <p:pic>
              <p:nvPicPr>
                <p:cNvPr id="213" name="Ink 212">
                  <a:extLst>
                    <a:ext uri="{FF2B5EF4-FFF2-40B4-BE49-F238E27FC236}">
                      <a16:creationId xmlns:a16="http://schemas.microsoft.com/office/drawing/2014/main" id="{FA65182F-3DDE-F6A7-C292-33F87D656A2F}"/>
                    </a:ext>
                  </a:extLst>
                </p:cNvPr>
                <p:cNvPicPr/>
                <p:nvPr/>
              </p:nvPicPr>
              <p:blipFill>
                <a:blip r:embed="rId336"/>
                <a:stretch>
                  <a:fillRect/>
                </a:stretch>
              </p:blipFill>
              <p:spPr>
                <a:xfrm>
                  <a:off x="9419447" y="1577473"/>
                  <a:ext cx="658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4" name="Ink 213">
                  <a:extLst>
                    <a:ext uri="{FF2B5EF4-FFF2-40B4-BE49-F238E27FC236}">
                      <a16:creationId xmlns:a16="http://schemas.microsoft.com/office/drawing/2014/main" id="{CBB7D555-33A2-6D1F-1591-4C4173A42A4D}"/>
                    </a:ext>
                  </a:extLst>
                </p14:cNvPr>
                <p14:cNvContentPartPr/>
                <p14:nvPr/>
              </p14:nvContentPartPr>
              <p14:xfrm>
                <a:off x="9551567" y="1417273"/>
                <a:ext cx="79560" cy="93960"/>
              </p14:xfrm>
            </p:contentPart>
          </mc:Choice>
          <mc:Fallback xmlns="">
            <p:pic>
              <p:nvPicPr>
                <p:cNvPr id="214" name="Ink 213">
                  <a:extLst>
                    <a:ext uri="{FF2B5EF4-FFF2-40B4-BE49-F238E27FC236}">
                      <a16:creationId xmlns:a16="http://schemas.microsoft.com/office/drawing/2014/main" id="{CBB7D555-33A2-6D1F-1591-4C4173A42A4D}"/>
                    </a:ext>
                  </a:extLst>
                </p:cNvPr>
                <p:cNvPicPr/>
                <p:nvPr/>
              </p:nvPicPr>
              <p:blipFill>
                <a:blip r:embed="rId338"/>
                <a:stretch>
                  <a:fillRect/>
                </a:stretch>
              </p:blipFill>
              <p:spPr>
                <a:xfrm>
                  <a:off x="9542567" y="1408273"/>
                  <a:ext cx="972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15" name="Ink 214">
                  <a:extLst>
                    <a:ext uri="{FF2B5EF4-FFF2-40B4-BE49-F238E27FC236}">
                      <a16:creationId xmlns:a16="http://schemas.microsoft.com/office/drawing/2014/main" id="{9E2C49D1-27C9-D8D9-CED8-FD2865AA0CA6}"/>
                    </a:ext>
                  </a:extLst>
                </p14:cNvPr>
                <p14:cNvContentPartPr/>
                <p14:nvPr/>
              </p14:nvContentPartPr>
              <p14:xfrm>
                <a:off x="9660647" y="1309993"/>
                <a:ext cx="24120" cy="42120"/>
              </p14:xfrm>
            </p:contentPart>
          </mc:Choice>
          <mc:Fallback xmlns="">
            <p:pic>
              <p:nvPicPr>
                <p:cNvPr id="215" name="Ink 214">
                  <a:extLst>
                    <a:ext uri="{FF2B5EF4-FFF2-40B4-BE49-F238E27FC236}">
                      <a16:creationId xmlns:a16="http://schemas.microsoft.com/office/drawing/2014/main" id="{9E2C49D1-27C9-D8D9-CED8-FD2865AA0CA6}"/>
                    </a:ext>
                  </a:extLst>
                </p:cNvPr>
                <p:cNvPicPr/>
                <p:nvPr/>
              </p:nvPicPr>
              <p:blipFill>
                <a:blip r:embed="rId340"/>
                <a:stretch>
                  <a:fillRect/>
                </a:stretch>
              </p:blipFill>
              <p:spPr>
                <a:xfrm>
                  <a:off x="9652007" y="1300993"/>
                  <a:ext cx="41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16" name="Ink 215">
                  <a:extLst>
                    <a:ext uri="{FF2B5EF4-FFF2-40B4-BE49-F238E27FC236}">
                      <a16:creationId xmlns:a16="http://schemas.microsoft.com/office/drawing/2014/main" id="{4AE420E4-C601-19CB-F1BA-880D2D5CCBAD}"/>
                    </a:ext>
                  </a:extLst>
                </p14:cNvPr>
                <p14:cNvContentPartPr/>
                <p14:nvPr/>
              </p14:nvContentPartPr>
              <p14:xfrm>
                <a:off x="9760007" y="1182553"/>
                <a:ext cx="60120" cy="60120"/>
              </p14:xfrm>
            </p:contentPart>
          </mc:Choice>
          <mc:Fallback xmlns="">
            <p:pic>
              <p:nvPicPr>
                <p:cNvPr id="216" name="Ink 215">
                  <a:extLst>
                    <a:ext uri="{FF2B5EF4-FFF2-40B4-BE49-F238E27FC236}">
                      <a16:creationId xmlns:a16="http://schemas.microsoft.com/office/drawing/2014/main" id="{4AE420E4-C601-19CB-F1BA-880D2D5CCBAD}"/>
                    </a:ext>
                  </a:extLst>
                </p:cNvPr>
                <p:cNvPicPr/>
                <p:nvPr/>
              </p:nvPicPr>
              <p:blipFill>
                <a:blip r:embed="rId342"/>
                <a:stretch>
                  <a:fillRect/>
                </a:stretch>
              </p:blipFill>
              <p:spPr>
                <a:xfrm>
                  <a:off x="9751007" y="1173553"/>
                  <a:ext cx="777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7" name="Ink 216">
                  <a:extLst>
                    <a:ext uri="{FF2B5EF4-FFF2-40B4-BE49-F238E27FC236}">
                      <a16:creationId xmlns:a16="http://schemas.microsoft.com/office/drawing/2014/main" id="{273BF998-3991-AAFF-A080-0BBA09EC3CC1}"/>
                    </a:ext>
                  </a:extLst>
                </p14:cNvPr>
                <p14:cNvContentPartPr/>
                <p14:nvPr/>
              </p14:nvContentPartPr>
              <p14:xfrm>
                <a:off x="9879167" y="1081753"/>
                <a:ext cx="51840" cy="71640"/>
              </p14:xfrm>
            </p:contentPart>
          </mc:Choice>
          <mc:Fallback xmlns="">
            <p:pic>
              <p:nvPicPr>
                <p:cNvPr id="217" name="Ink 216">
                  <a:extLst>
                    <a:ext uri="{FF2B5EF4-FFF2-40B4-BE49-F238E27FC236}">
                      <a16:creationId xmlns:a16="http://schemas.microsoft.com/office/drawing/2014/main" id="{273BF998-3991-AAFF-A080-0BBA09EC3CC1}"/>
                    </a:ext>
                  </a:extLst>
                </p:cNvPr>
                <p:cNvPicPr/>
                <p:nvPr/>
              </p:nvPicPr>
              <p:blipFill>
                <a:blip r:embed="rId344"/>
                <a:stretch>
                  <a:fillRect/>
                </a:stretch>
              </p:blipFill>
              <p:spPr>
                <a:xfrm>
                  <a:off x="9870167" y="1072753"/>
                  <a:ext cx="694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8" name="Ink 217">
                  <a:extLst>
                    <a:ext uri="{FF2B5EF4-FFF2-40B4-BE49-F238E27FC236}">
                      <a16:creationId xmlns:a16="http://schemas.microsoft.com/office/drawing/2014/main" id="{E4F575F4-6FA0-2464-05BC-7319FB9195DA}"/>
                    </a:ext>
                  </a:extLst>
                </p14:cNvPr>
                <p14:cNvContentPartPr/>
                <p14:nvPr/>
              </p14:nvContentPartPr>
              <p14:xfrm>
                <a:off x="10018487" y="964033"/>
                <a:ext cx="89640" cy="39960"/>
              </p14:xfrm>
            </p:contentPart>
          </mc:Choice>
          <mc:Fallback xmlns="">
            <p:pic>
              <p:nvPicPr>
                <p:cNvPr id="218" name="Ink 217">
                  <a:extLst>
                    <a:ext uri="{FF2B5EF4-FFF2-40B4-BE49-F238E27FC236}">
                      <a16:creationId xmlns:a16="http://schemas.microsoft.com/office/drawing/2014/main" id="{E4F575F4-6FA0-2464-05BC-7319FB9195DA}"/>
                    </a:ext>
                  </a:extLst>
                </p:cNvPr>
                <p:cNvPicPr/>
                <p:nvPr/>
              </p:nvPicPr>
              <p:blipFill>
                <a:blip r:embed="rId346"/>
                <a:stretch>
                  <a:fillRect/>
                </a:stretch>
              </p:blipFill>
              <p:spPr>
                <a:xfrm>
                  <a:off x="10009847" y="955393"/>
                  <a:ext cx="1072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9" name="Ink 218">
                  <a:extLst>
                    <a:ext uri="{FF2B5EF4-FFF2-40B4-BE49-F238E27FC236}">
                      <a16:creationId xmlns:a16="http://schemas.microsoft.com/office/drawing/2014/main" id="{FAEBB1D0-A675-9E26-6548-689DC95C099B}"/>
                    </a:ext>
                  </a:extLst>
                </p14:cNvPr>
                <p14:cNvContentPartPr/>
                <p14:nvPr/>
              </p14:nvContentPartPr>
              <p14:xfrm>
                <a:off x="10187687" y="775033"/>
                <a:ext cx="189000" cy="139680"/>
              </p14:xfrm>
            </p:contentPart>
          </mc:Choice>
          <mc:Fallback xmlns="">
            <p:pic>
              <p:nvPicPr>
                <p:cNvPr id="219" name="Ink 218">
                  <a:extLst>
                    <a:ext uri="{FF2B5EF4-FFF2-40B4-BE49-F238E27FC236}">
                      <a16:creationId xmlns:a16="http://schemas.microsoft.com/office/drawing/2014/main" id="{FAEBB1D0-A675-9E26-6548-689DC95C099B}"/>
                    </a:ext>
                  </a:extLst>
                </p:cNvPr>
                <p:cNvPicPr/>
                <p:nvPr/>
              </p:nvPicPr>
              <p:blipFill>
                <a:blip r:embed="rId348"/>
                <a:stretch>
                  <a:fillRect/>
                </a:stretch>
              </p:blipFill>
              <p:spPr>
                <a:xfrm>
                  <a:off x="10178687" y="766033"/>
                  <a:ext cx="2066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20" name="Ink 219">
                  <a:extLst>
                    <a:ext uri="{FF2B5EF4-FFF2-40B4-BE49-F238E27FC236}">
                      <a16:creationId xmlns:a16="http://schemas.microsoft.com/office/drawing/2014/main" id="{66AF925E-2A8D-52E4-A02A-74C44606E807}"/>
                    </a:ext>
                  </a:extLst>
                </p14:cNvPr>
                <p14:cNvContentPartPr/>
                <p14:nvPr/>
              </p14:nvContentPartPr>
              <p14:xfrm>
                <a:off x="10426367" y="645793"/>
                <a:ext cx="79560" cy="82440"/>
              </p14:xfrm>
            </p:contentPart>
          </mc:Choice>
          <mc:Fallback xmlns="">
            <p:pic>
              <p:nvPicPr>
                <p:cNvPr id="220" name="Ink 219">
                  <a:extLst>
                    <a:ext uri="{FF2B5EF4-FFF2-40B4-BE49-F238E27FC236}">
                      <a16:creationId xmlns:a16="http://schemas.microsoft.com/office/drawing/2014/main" id="{66AF925E-2A8D-52E4-A02A-74C44606E807}"/>
                    </a:ext>
                  </a:extLst>
                </p:cNvPr>
                <p:cNvPicPr/>
                <p:nvPr/>
              </p:nvPicPr>
              <p:blipFill>
                <a:blip r:embed="rId350"/>
                <a:stretch>
                  <a:fillRect/>
                </a:stretch>
              </p:blipFill>
              <p:spPr>
                <a:xfrm>
                  <a:off x="10417367" y="636793"/>
                  <a:ext cx="972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21" name="Ink 220">
                  <a:extLst>
                    <a:ext uri="{FF2B5EF4-FFF2-40B4-BE49-F238E27FC236}">
                      <a16:creationId xmlns:a16="http://schemas.microsoft.com/office/drawing/2014/main" id="{744B79CF-9997-B667-FE91-881761032EBA}"/>
                    </a:ext>
                  </a:extLst>
                </p14:cNvPr>
                <p14:cNvContentPartPr/>
                <p14:nvPr/>
              </p14:nvContentPartPr>
              <p14:xfrm>
                <a:off x="10575047" y="584593"/>
                <a:ext cx="360" cy="2160"/>
              </p14:xfrm>
            </p:contentPart>
          </mc:Choice>
          <mc:Fallback xmlns="">
            <p:pic>
              <p:nvPicPr>
                <p:cNvPr id="221" name="Ink 220">
                  <a:extLst>
                    <a:ext uri="{FF2B5EF4-FFF2-40B4-BE49-F238E27FC236}">
                      <a16:creationId xmlns:a16="http://schemas.microsoft.com/office/drawing/2014/main" id="{744B79CF-9997-B667-FE91-881761032EBA}"/>
                    </a:ext>
                  </a:extLst>
                </p:cNvPr>
                <p:cNvPicPr/>
                <p:nvPr/>
              </p:nvPicPr>
              <p:blipFill>
                <a:blip r:embed="rId211"/>
                <a:stretch>
                  <a:fillRect/>
                </a:stretch>
              </p:blipFill>
              <p:spPr>
                <a:xfrm>
                  <a:off x="10566407" y="575593"/>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30" name="Ink 129">
                  <a:extLst>
                    <a:ext uri="{FF2B5EF4-FFF2-40B4-BE49-F238E27FC236}">
                      <a16:creationId xmlns:a16="http://schemas.microsoft.com/office/drawing/2014/main" id="{8A4278BF-9FDF-DB18-E221-AA0639272E21}"/>
                    </a:ext>
                  </a:extLst>
                </p14:cNvPr>
                <p14:cNvContentPartPr/>
                <p14:nvPr/>
              </p14:nvContentPartPr>
              <p14:xfrm>
                <a:off x="10715087" y="440953"/>
                <a:ext cx="94680" cy="86400"/>
              </p14:xfrm>
            </p:contentPart>
          </mc:Choice>
          <mc:Fallback xmlns="">
            <p:pic>
              <p:nvPicPr>
                <p:cNvPr id="130" name="Ink 129">
                  <a:extLst>
                    <a:ext uri="{FF2B5EF4-FFF2-40B4-BE49-F238E27FC236}">
                      <a16:creationId xmlns:a16="http://schemas.microsoft.com/office/drawing/2014/main" id="{8A4278BF-9FDF-DB18-E221-AA0639272E21}"/>
                    </a:ext>
                  </a:extLst>
                </p:cNvPr>
                <p:cNvPicPr/>
                <p:nvPr/>
              </p:nvPicPr>
              <p:blipFill>
                <a:blip r:embed="rId353"/>
                <a:stretch>
                  <a:fillRect/>
                </a:stretch>
              </p:blipFill>
              <p:spPr>
                <a:xfrm>
                  <a:off x="10706087" y="432313"/>
                  <a:ext cx="1123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31" name="Ink 130">
                  <a:extLst>
                    <a:ext uri="{FF2B5EF4-FFF2-40B4-BE49-F238E27FC236}">
                      <a16:creationId xmlns:a16="http://schemas.microsoft.com/office/drawing/2014/main" id="{ED5036A4-097A-38EF-B8A8-BB4B184FA627}"/>
                    </a:ext>
                  </a:extLst>
                </p14:cNvPr>
                <p14:cNvContentPartPr/>
                <p14:nvPr/>
              </p14:nvContentPartPr>
              <p14:xfrm>
                <a:off x="10732727" y="428353"/>
                <a:ext cx="96120" cy="113760"/>
              </p14:xfrm>
            </p:contentPart>
          </mc:Choice>
          <mc:Fallback xmlns="">
            <p:pic>
              <p:nvPicPr>
                <p:cNvPr id="131" name="Ink 130">
                  <a:extLst>
                    <a:ext uri="{FF2B5EF4-FFF2-40B4-BE49-F238E27FC236}">
                      <a16:creationId xmlns:a16="http://schemas.microsoft.com/office/drawing/2014/main" id="{ED5036A4-097A-38EF-B8A8-BB4B184FA627}"/>
                    </a:ext>
                  </a:extLst>
                </p:cNvPr>
                <p:cNvPicPr/>
                <p:nvPr/>
              </p:nvPicPr>
              <p:blipFill>
                <a:blip r:embed="rId355"/>
                <a:stretch>
                  <a:fillRect/>
                </a:stretch>
              </p:blipFill>
              <p:spPr>
                <a:xfrm>
                  <a:off x="10724087" y="419713"/>
                  <a:ext cx="1137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22" name="Ink 221">
                  <a:extLst>
                    <a:ext uri="{FF2B5EF4-FFF2-40B4-BE49-F238E27FC236}">
                      <a16:creationId xmlns:a16="http://schemas.microsoft.com/office/drawing/2014/main" id="{70E6EDD0-D07A-8771-656B-E13B89E5C200}"/>
                    </a:ext>
                  </a:extLst>
                </p14:cNvPr>
                <p14:cNvContentPartPr/>
                <p14:nvPr/>
              </p14:nvContentPartPr>
              <p14:xfrm>
                <a:off x="10684487" y="447073"/>
                <a:ext cx="77760" cy="50400"/>
              </p14:xfrm>
            </p:contentPart>
          </mc:Choice>
          <mc:Fallback xmlns="">
            <p:pic>
              <p:nvPicPr>
                <p:cNvPr id="222" name="Ink 221">
                  <a:extLst>
                    <a:ext uri="{FF2B5EF4-FFF2-40B4-BE49-F238E27FC236}">
                      <a16:creationId xmlns:a16="http://schemas.microsoft.com/office/drawing/2014/main" id="{70E6EDD0-D07A-8771-656B-E13B89E5C200}"/>
                    </a:ext>
                  </a:extLst>
                </p:cNvPr>
                <p:cNvPicPr/>
                <p:nvPr/>
              </p:nvPicPr>
              <p:blipFill>
                <a:blip r:embed="rId357"/>
                <a:stretch>
                  <a:fillRect/>
                </a:stretch>
              </p:blipFill>
              <p:spPr>
                <a:xfrm>
                  <a:off x="10675487" y="438073"/>
                  <a:ext cx="95400" cy="68040"/>
                </a:xfrm>
                <a:prstGeom prst="rect">
                  <a:avLst/>
                </a:prstGeom>
              </p:spPr>
            </p:pic>
          </mc:Fallback>
        </mc:AlternateContent>
      </p:grpSp>
      <p:grpSp>
        <p:nvGrpSpPr>
          <p:cNvPr id="239" name="Group 238">
            <a:extLst>
              <a:ext uri="{FF2B5EF4-FFF2-40B4-BE49-F238E27FC236}">
                <a16:creationId xmlns:a16="http://schemas.microsoft.com/office/drawing/2014/main" id="{C869F355-D8CD-BDF9-48D8-B8C99925D696}"/>
              </a:ext>
            </a:extLst>
          </p:cNvPr>
          <p:cNvGrpSpPr/>
          <p:nvPr/>
        </p:nvGrpSpPr>
        <p:grpSpPr>
          <a:xfrm>
            <a:off x="9527447" y="1657393"/>
            <a:ext cx="484560" cy="215640"/>
            <a:chOff x="9527447" y="1657393"/>
            <a:chExt cx="484560" cy="215640"/>
          </a:xfrm>
        </p:grpSpPr>
        <mc:AlternateContent xmlns:mc="http://schemas.openxmlformats.org/markup-compatibility/2006" xmlns:p14="http://schemas.microsoft.com/office/powerpoint/2010/main" xmlns:aink="http://schemas.microsoft.com/office/drawing/2016/ink">
          <mc:Choice Requires="p14 aink">
            <p:contentPart p14:bwMode="auto" r:id="rId358">
              <p14:nvContentPartPr>
                <p14:cNvPr id="226" name="Ink 225">
                  <a:extLst>
                    <a:ext uri="{FF2B5EF4-FFF2-40B4-BE49-F238E27FC236}">
                      <a16:creationId xmlns:a16="http://schemas.microsoft.com/office/drawing/2014/main" id="{0A2903B5-29E7-FEE3-13C9-6074E1204588}"/>
                    </a:ext>
                  </a:extLst>
                </p14:cNvPr>
                <p14:cNvContentPartPr/>
                <p14:nvPr/>
              </p14:nvContentPartPr>
              <p14:xfrm>
                <a:off x="9527447" y="1657393"/>
                <a:ext cx="149760" cy="215640"/>
              </p14:xfrm>
            </p:contentPart>
          </mc:Choice>
          <mc:Fallback xmlns="">
            <p:pic>
              <p:nvPicPr>
                <p:cNvPr id="226" name="Ink 225">
                  <a:extLst>
                    <a:ext uri="{FF2B5EF4-FFF2-40B4-BE49-F238E27FC236}">
                      <a16:creationId xmlns:a16="http://schemas.microsoft.com/office/drawing/2014/main" id="{0A2903B5-29E7-FEE3-13C9-6074E1204588}"/>
                    </a:ext>
                  </a:extLst>
                </p:cNvPr>
                <p:cNvPicPr/>
                <p:nvPr/>
              </p:nvPicPr>
              <p:blipFill>
                <a:blip r:embed="rId359"/>
                <a:stretch>
                  <a:fillRect/>
                </a:stretch>
              </p:blipFill>
              <p:spPr>
                <a:xfrm>
                  <a:off x="9509447" y="1639753"/>
                  <a:ext cx="185400" cy="251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0">
              <p14:nvContentPartPr>
                <p14:cNvPr id="227" name="Ink 226">
                  <a:extLst>
                    <a:ext uri="{FF2B5EF4-FFF2-40B4-BE49-F238E27FC236}">
                      <a16:creationId xmlns:a16="http://schemas.microsoft.com/office/drawing/2014/main" id="{CF2D42E8-E93F-2813-F0F9-E770F5EC17B4}"/>
                    </a:ext>
                  </a:extLst>
                </p14:cNvPr>
                <p14:cNvContentPartPr/>
                <p14:nvPr/>
              </p14:nvContentPartPr>
              <p14:xfrm>
                <a:off x="9576767" y="1757113"/>
                <a:ext cx="435240" cy="10080"/>
              </p14:xfrm>
            </p:contentPart>
          </mc:Choice>
          <mc:Fallback xmlns="">
            <p:pic>
              <p:nvPicPr>
                <p:cNvPr id="227" name="Ink 226">
                  <a:extLst>
                    <a:ext uri="{FF2B5EF4-FFF2-40B4-BE49-F238E27FC236}">
                      <a16:creationId xmlns:a16="http://schemas.microsoft.com/office/drawing/2014/main" id="{CF2D42E8-E93F-2813-F0F9-E770F5EC17B4}"/>
                    </a:ext>
                  </a:extLst>
                </p:cNvPr>
                <p:cNvPicPr/>
                <p:nvPr/>
              </p:nvPicPr>
              <p:blipFill>
                <a:blip r:embed="rId361"/>
                <a:stretch>
                  <a:fillRect/>
                </a:stretch>
              </p:blipFill>
              <p:spPr>
                <a:xfrm>
                  <a:off x="9559127" y="1739113"/>
                  <a:ext cx="470880" cy="45720"/>
                </a:xfrm>
                <a:prstGeom prst="rect">
                  <a:avLst/>
                </a:prstGeom>
              </p:spPr>
            </p:pic>
          </mc:Fallback>
        </mc:AlternateContent>
      </p:grpSp>
      <p:grpSp>
        <p:nvGrpSpPr>
          <p:cNvPr id="238" name="Group 237">
            <a:extLst>
              <a:ext uri="{FF2B5EF4-FFF2-40B4-BE49-F238E27FC236}">
                <a16:creationId xmlns:a16="http://schemas.microsoft.com/office/drawing/2014/main" id="{E98A00B1-BA50-4A92-36DA-82E0897471A9}"/>
              </a:ext>
            </a:extLst>
          </p:cNvPr>
          <p:cNvGrpSpPr/>
          <p:nvPr/>
        </p:nvGrpSpPr>
        <p:grpSpPr>
          <a:xfrm>
            <a:off x="10218647" y="1324393"/>
            <a:ext cx="1458360" cy="774720"/>
            <a:chOff x="10218647" y="1324393"/>
            <a:chExt cx="1458360" cy="774720"/>
          </a:xfrm>
        </p:grpSpPr>
        <mc:AlternateContent xmlns:mc="http://schemas.openxmlformats.org/markup-compatibility/2006" xmlns:p14="http://schemas.microsoft.com/office/powerpoint/2010/main" xmlns:aink="http://schemas.microsoft.com/office/drawing/2016/ink">
          <mc:Choice Requires="p14 aink">
            <p:contentPart p14:bwMode="auto" r:id="rId362">
              <p14:nvContentPartPr>
                <p14:cNvPr id="228" name="Ink 227">
                  <a:extLst>
                    <a:ext uri="{FF2B5EF4-FFF2-40B4-BE49-F238E27FC236}">
                      <a16:creationId xmlns:a16="http://schemas.microsoft.com/office/drawing/2014/main" id="{3A488E78-B475-D2A3-03AD-C31F1F7806BB}"/>
                    </a:ext>
                  </a:extLst>
                </p14:cNvPr>
                <p14:cNvContentPartPr/>
                <p14:nvPr/>
              </p14:nvContentPartPr>
              <p14:xfrm>
                <a:off x="10218647" y="1324393"/>
                <a:ext cx="186480" cy="774720"/>
              </p14:xfrm>
            </p:contentPart>
          </mc:Choice>
          <mc:Fallback xmlns="">
            <p:pic>
              <p:nvPicPr>
                <p:cNvPr id="228" name="Ink 227">
                  <a:extLst>
                    <a:ext uri="{FF2B5EF4-FFF2-40B4-BE49-F238E27FC236}">
                      <a16:creationId xmlns:a16="http://schemas.microsoft.com/office/drawing/2014/main" id="{3A488E78-B475-D2A3-03AD-C31F1F7806BB}"/>
                    </a:ext>
                  </a:extLst>
                </p:cNvPr>
                <p:cNvPicPr/>
                <p:nvPr/>
              </p:nvPicPr>
              <p:blipFill>
                <a:blip r:embed="rId363"/>
                <a:stretch>
                  <a:fillRect/>
                </a:stretch>
              </p:blipFill>
              <p:spPr>
                <a:xfrm>
                  <a:off x="10201007" y="1306753"/>
                  <a:ext cx="222120" cy="81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4">
              <p14:nvContentPartPr>
                <p14:cNvPr id="229" name="Ink 228">
                  <a:extLst>
                    <a:ext uri="{FF2B5EF4-FFF2-40B4-BE49-F238E27FC236}">
                      <a16:creationId xmlns:a16="http://schemas.microsoft.com/office/drawing/2014/main" id="{257F81D4-F3DF-261A-105D-0CA1D1C036F2}"/>
                    </a:ext>
                  </a:extLst>
                </p14:cNvPr>
                <p14:cNvContentPartPr/>
                <p14:nvPr/>
              </p14:nvContentPartPr>
              <p14:xfrm>
                <a:off x="10221167" y="1714633"/>
                <a:ext cx="191520" cy="64440"/>
              </p14:xfrm>
            </p:contentPart>
          </mc:Choice>
          <mc:Fallback xmlns="">
            <p:pic>
              <p:nvPicPr>
                <p:cNvPr id="229" name="Ink 228">
                  <a:extLst>
                    <a:ext uri="{FF2B5EF4-FFF2-40B4-BE49-F238E27FC236}">
                      <a16:creationId xmlns:a16="http://schemas.microsoft.com/office/drawing/2014/main" id="{257F81D4-F3DF-261A-105D-0CA1D1C036F2}"/>
                    </a:ext>
                  </a:extLst>
                </p:cNvPr>
                <p:cNvPicPr/>
                <p:nvPr/>
              </p:nvPicPr>
              <p:blipFill>
                <a:blip r:embed="rId365"/>
                <a:stretch>
                  <a:fillRect/>
                </a:stretch>
              </p:blipFill>
              <p:spPr>
                <a:xfrm>
                  <a:off x="10203167" y="1696993"/>
                  <a:ext cx="227160" cy="100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6">
              <p14:nvContentPartPr>
                <p14:cNvPr id="230" name="Ink 229">
                  <a:extLst>
                    <a:ext uri="{FF2B5EF4-FFF2-40B4-BE49-F238E27FC236}">
                      <a16:creationId xmlns:a16="http://schemas.microsoft.com/office/drawing/2014/main" id="{8030E40B-AD34-30F5-9FC3-1ADE98977E4A}"/>
                    </a:ext>
                  </a:extLst>
                </p14:cNvPr>
                <p14:cNvContentPartPr/>
                <p14:nvPr/>
              </p14:nvContentPartPr>
              <p14:xfrm>
                <a:off x="10464887" y="1693393"/>
                <a:ext cx="79200" cy="117720"/>
              </p14:xfrm>
            </p:contentPart>
          </mc:Choice>
          <mc:Fallback xmlns="">
            <p:pic>
              <p:nvPicPr>
                <p:cNvPr id="230" name="Ink 229">
                  <a:extLst>
                    <a:ext uri="{FF2B5EF4-FFF2-40B4-BE49-F238E27FC236}">
                      <a16:creationId xmlns:a16="http://schemas.microsoft.com/office/drawing/2014/main" id="{8030E40B-AD34-30F5-9FC3-1ADE98977E4A}"/>
                    </a:ext>
                  </a:extLst>
                </p:cNvPr>
                <p:cNvPicPr/>
                <p:nvPr/>
              </p:nvPicPr>
              <p:blipFill>
                <a:blip r:embed="rId367"/>
                <a:stretch>
                  <a:fillRect/>
                </a:stretch>
              </p:blipFill>
              <p:spPr>
                <a:xfrm>
                  <a:off x="10446887" y="1675753"/>
                  <a:ext cx="114840" cy="15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8">
              <p14:nvContentPartPr>
                <p14:cNvPr id="231" name="Ink 230">
                  <a:extLst>
                    <a:ext uri="{FF2B5EF4-FFF2-40B4-BE49-F238E27FC236}">
                      <a16:creationId xmlns:a16="http://schemas.microsoft.com/office/drawing/2014/main" id="{D9924AB3-730E-C5F6-DBA2-7597902CE59B}"/>
                    </a:ext>
                  </a:extLst>
                </p14:cNvPr>
                <p14:cNvContentPartPr/>
                <p14:nvPr/>
              </p14:nvContentPartPr>
              <p14:xfrm>
                <a:off x="10632647" y="1652713"/>
                <a:ext cx="128880" cy="109080"/>
              </p14:xfrm>
            </p:contentPart>
          </mc:Choice>
          <mc:Fallback xmlns="">
            <p:pic>
              <p:nvPicPr>
                <p:cNvPr id="231" name="Ink 230">
                  <a:extLst>
                    <a:ext uri="{FF2B5EF4-FFF2-40B4-BE49-F238E27FC236}">
                      <a16:creationId xmlns:a16="http://schemas.microsoft.com/office/drawing/2014/main" id="{D9924AB3-730E-C5F6-DBA2-7597902CE59B}"/>
                    </a:ext>
                  </a:extLst>
                </p:cNvPr>
                <p:cNvPicPr/>
                <p:nvPr/>
              </p:nvPicPr>
              <p:blipFill>
                <a:blip r:embed="rId369"/>
                <a:stretch>
                  <a:fillRect/>
                </a:stretch>
              </p:blipFill>
              <p:spPr>
                <a:xfrm>
                  <a:off x="10615007" y="1634713"/>
                  <a:ext cx="16452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0">
              <p14:nvContentPartPr>
                <p14:cNvPr id="232" name="Ink 231">
                  <a:extLst>
                    <a:ext uri="{FF2B5EF4-FFF2-40B4-BE49-F238E27FC236}">
                      <a16:creationId xmlns:a16="http://schemas.microsoft.com/office/drawing/2014/main" id="{72585BAD-DB8A-B1A8-DAE7-D71574DB1DB9}"/>
                    </a:ext>
                  </a:extLst>
                </p14:cNvPr>
                <p14:cNvContentPartPr/>
                <p14:nvPr/>
              </p14:nvContentPartPr>
              <p14:xfrm>
                <a:off x="10832807" y="1610593"/>
                <a:ext cx="106920" cy="136080"/>
              </p14:xfrm>
            </p:contentPart>
          </mc:Choice>
          <mc:Fallback xmlns="">
            <p:pic>
              <p:nvPicPr>
                <p:cNvPr id="232" name="Ink 231">
                  <a:extLst>
                    <a:ext uri="{FF2B5EF4-FFF2-40B4-BE49-F238E27FC236}">
                      <a16:creationId xmlns:a16="http://schemas.microsoft.com/office/drawing/2014/main" id="{72585BAD-DB8A-B1A8-DAE7-D71574DB1DB9}"/>
                    </a:ext>
                  </a:extLst>
                </p:cNvPr>
                <p:cNvPicPr/>
                <p:nvPr/>
              </p:nvPicPr>
              <p:blipFill>
                <a:blip r:embed="rId371"/>
                <a:stretch>
                  <a:fillRect/>
                </a:stretch>
              </p:blipFill>
              <p:spPr>
                <a:xfrm>
                  <a:off x="10814807" y="1592953"/>
                  <a:ext cx="142560" cy="17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2">
              <p14:nvContentPartPr>
                <p14:cNvPr id="233" name="Ink 232">
                  <a:extLst>
                    <a:ext uri="{FF2B5EF4-FFF2-40B4-BE49-F238E27FC236}">
                      <a16:creationId xmlns:a16="http://schemas.microsoft.com/office/drawing/2014/main" id="{B742420A-763E-9DE7-1419-FB59864FE197}"/>
                    </a:ext>
                  </a:extLst>
                </p14:cNvPr>
                <p14:cNvContentPartPr/>
                <p14:nvPr/>
              </p14:nvContentPartPr>
              <p14:xfrm>
                <a:off x="11050967" y="1582153"/>
                <a:ext cx="91080" cy="135000"/>
              </p14:xfrm>
            </p:contentPart>
          </mc:Choice>
          <mc:Fallback xmlns="">
            <p:pic>
              <p:nvPicPr>
                <p:cNvPr id="233" name="Ink 232">
                  <a:extLst>
                    <a:ext uri="{FF2B5EF4-FFF2-40B4-BE49-F238E27FC236}">
                      <a16:creationId xmlns:a16="http://schemas.microsoft.com/office/drawing/2014/main" id="{B742420A-763E-9DE7-1419-FB59864FE197}"/>
                    </a:ext>
                  </a:extLst>
                </p:cNvPr>
                <p:cNvPicPr/>
                <p:nvPr/>
              </p:nvPicPr>
              <p:blipFill>
                <a:blip r:embed="rId373"/>
                <a:stretch>
                  <a:fillRect/>
                </a:stretch>
              </p:blipFill>
              <p:spPr>
                <a:xfrm>
                  <a:off x="11033327" y="1564153"/>
                  <a:ext cx="126720" cy="17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4">
              <p14:nvContentPartPr>
                <p14:cNvPr id="234" name="Ink 233">
                  <a:extLst>
                    <a:ext uri="{FF2B5EF4-FFF2-40B4-BE49-F238E27FC236}">
                      <a16:creationId xmlns:a16="http://schemas.microsoft.com/office/drawing/2014/main" id="{2F182933-E1C1-10EF-CBE5-4219AFDE1FA3}"/>
                    </a:ext>
                  </a:extLst>
                </p14:cNvPr>
                <p14:cNvContentPartPr/>
                <p14:nvPr/>
              </p14:nvContentPartPr>
              <p14:xfrm>
                <a:off x="11180927" y="1571713"/>
                <a:ext cx="100800" cy="99720"/>
              </p14:xfrm>
            </p:contentPart>
          </mc:Choice>
          <mc:Fallback xmlns="">
            <p:pic>
              <p:nvPicPr>
                <p:cNvPr id="234" name="Ink 233">
                  <a:extLst>
                    <a:ext uri="{FF2B5EF4-FFF2-40B4-BE49-F238E27FC236}">
                      <a16:creationId xmlns:a16="http://schemas.microsoft.com/office/drawing/2014/main" id="{2F182933-E1C1-10EF-CBE5-4219AFDE1FA3}"/>
                    </a:ext>
                  </a:extLst>
                </p:cNvPr>
                <p:cNvPicPr/>
                <p:nvPr/>
              </p:nvPicPr>
              <p:blipFill>
                <a:blip r:embed="rId375"/>
                <a:stretch>
                  <a:fillRect/>
                </a:stretch>
              </p:blipFill>
              <p:spPr>
                <a:xfrm>
                  <a:off x="11163287" y="1554073"/>
                  <a:ext cx="136440" cy="13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6">
              <p14:nvContentPartPr>
                <p14:cNvPr id="235" name="Ink 234">
                  <a:extLst>
                    <a:ext uri="{FF2B5EF4-FFF2-40B4-BE49-F238E27FC236}">
                      <a16:creationId xmlns:a16="http://schemas.microsoft.com/office/drawing/2014/main" id="{F1D6BD8F-A01B-DE7A-F503-31EEE681CCBC}"/>
                    </a:ext>
                  </a:extLst>
                </p14:cNvPr>
                <p14:cNvContentPartPr/>
                <p14:nvPr/>
              </p14:nvContentPartPr>
              <p14:xfrm>
                <a:off x="11363447" y="1529593"/>
                <a:ext cx="133920" cy="140400"/>
              </p14:xfrm>
            </p:contentPart>
          </mc:Choice>
          <mc:Fallback xmlns="">
            <p:pic>
              <p:nvPicPr>
                <p:cNvPr id="235" name="Ink 234">
                  <a:extLst>
                    <a:ext uri="{FF2B5EF4-FFF2-40B4-BE49-F238E27FC236}">
                      <a16:creationId xmlns:a16="http://schemas.microsoft.com/office/drawing/2014/main" id="{F1D6BD8F-A01B-DE7A-F503-31EEE681CCBC}"/>
                    </a:ext>
                  </a:extLst>
                </p:cNvPr>
                <p:cNvPicPr/>
                <p:nvPr/>
              </p:nvPicPr>
              <p:blipFill>
                <a:blip r:embed="rId377"/>
                <a:stretch>
                  <a:fillRect/>
                </a:stretch>
              </p:blipFill>
              <p:spPr>
                <a:xfrm>
                  <a:off x="11345807" y="1511593"/>
                  <a:ext cx="169560" cy="17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8">
              <p14:nvContentPartPr>
                <p14:cNvPr id="236" name="Ink 235">
                  <a:extLst>
                    <a:ext uri="{FF2B5EF4-FFF2-40B4-BE49-F238E27FC236}">
                      <a16:creationId xmlns:a16="http://schemas.microsoft.com/office/drawing/2014/main" id="{36111B52-AC88-B3FF-8904-9D29D7E52D04}"/>
                    </a:ext>
                  </a:extLst>
                </p14:cNvPr>
                <p14:cNvContentPartPr/>
                <p14:nvPr/>
              </p14:nvContentPartPr>
              <p14:xfrm>
                <a:off x="11533007" y="1371553"/>
                <a:ext cx="144000" cy="294120"/>
              </p14:xfrm>
            </p:contentPart>
          </mc:Choice>
          <mc:Fallback xmlns="">
            <p:pic>
              <p:nvPicPr>
                <p:cNvPr id="236" name="Ink 235">
                  <a:extLst>
                    <a:ext uri="{FF2B5EF4-FFF2-40B4-BE49-F238E27FC236}">
                      <a16:creationId xmlns:a16="http://schemas.microsoft.com/office/drawing/2014/main" id="{36111B52-AC88-B3FF-8904-9D29D7E52D04}"/>
                    </a:ext>
                  </a:extLst>
                </p:cNvPr>
                <p:cNvPicPr/>
                <p:nvPr/>
              </p:nvPicPr>
              <p:blipFill>
                <a:blip r:embed="rId379"/>
                <a:stretch>
                  <a:fillRect/>
                </a:stretch>
              </p:blipFill>
              <p:spPr>
                <a:xfrm>
                  <a:off x="11515367" y="1353553"/>
                  <a:ext cx="179640" cy="32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0">
              <p14:nvContentPartPr>
                <p14:cNvPr id="237" name="Ink 236">
                  <a:extLst>
                    <a:ext uri="{FF2B5EF4-FFF2-40B4-BE49-F238E27FC236}">
                      <a16:creationId xmlns:a16="http://schemas.microsoft.com/office/drawing/2014/main" id="{51120529-82FB-5E62-5473-0CE4128EB1D5}"/>
                    </a:ext>
                  </a:extLst>
                </p14:cNvPr>
                <p14:cNvContentPartPr/>
                <p14:nvPr/>
              </p14:nvContentPartPr>
              <p14:xfrm>
                <a:off x="11507447" y="1477033"/>
                <a:ext cx="109440" cy="14040"/>
              </p14:xfrm>
            </p:contentPart>
          </mc:Choice>
          <mc:Fallback xmlns="">
            <p:pic>
              <p:nvPicPr>
                <p:cNvPr id="237" name="Ink 236">
                  <a:extLst>
                    <a:ext uri="{FF2B5EF4-FFF2-40B4-BE49-F238E27FC236}">
                      <a16:creationId xmlns:a16="http://schemas.microsoft.com/office/drawing/2014/main" id="{51120529-82FB-5E62-5473-0CE4128EB1D5}"/>
                    </a:ext>
                  </a:extLst>
                </p:cNvPr>
                <p:cNvPicPr/>
                <p:nvPr/>
              </p:nvPicPr>
              <p:blipFill>
                <a:blip r:embed="rId381"/>
                <a:stretch>
                  <a:fillRect/>
                </a:stretch>
              </p:blipFill>
              <p:spPr>
                <a:xfrm>
                  <a:off x="11489807" y="1459033"/>
                  <a:ext cx="145080" cy="49680"/>
                </a:xfrm>
                <a:prstGeom prst="rect">
                  <a:avLst/>
                </a:prstGeom>
              </p:spPr>
            </p:pic>
          </mc:Fallback>
        </mc:AlternateContent>
      </p:grpSp>
      <p:grpSp>
        <p:nvGrpSpPr>
          <p:cNvPr id="254" name="Group 253">
            <a:extLst>
              <a:ext uri="{FF2B5EF4-FFF2-40B4-BE49-F238E27FC236}">
                <a16:creationId xmlns:a16="http://schemas.microsoft.com/office/drawing/2014/main" id="{D06C4729-0D35-FA7A-BDAE-4D69E0ADEC66}"/>
              </a:ext>
            </a:extLst>
          </p:cNvPr>
          <p:cNvGrpSpPr/>
          <p:nvPr/>
        </p:nvGrpSpPr>
        <p:grpSpPr>
          <a:xfrm>
            <a:off x="9940727" y="1967713"/>
            <a:ext cx="2144160" cy="705960"/>
            <a:chOff x="9940727" y="1967713"/>
            <a:chExt cx="2144160" cy="705960"/>
          </a:xfrm>
        </p:grpSpPr>
        <mc:AlternateContent xmlns:mc="http://schemas.openxmlformats.org/markup-compatibility/2006" xmlns:p14="http://schemas.microsoft.com/office/powerpoint/2010/main" xmlns:aink="http://schemas.microsoft.com/office/drawing/2016/ink">
          <mc:Choice Requires="p14 aink">
            <p:contentPart p14:bwMode="auto" r:id="rId382">
              <p14:nvContentPartPr>
                <p14:cNvPr id="240" name="Ink 239">
                  <a:extLst>
                    <a:ext uri="{FF2B5EF4-FFF2-40B4-BE49-F238E27FC236}">
                      <a16:creationId xmlns:a16="http://schemas.microsoft.com/office/drawing/2014/main" id="{47440420-2E4F-6826-D8AD-F8FF7F41BDDA}"/>
                    </a:ext>
                  </a:extLst>
                </p14:cNvPr>
                <p14:cNvContentPartPr/>
                <p14:nvPr/>
              </p14:nvContentPartPr>
              <p14:xfrm>
                <a:off x="9940727" y="2281273"/>
                <a:ext cx="203040" cy="392400"/>
              </p14:xfrm>
            </p:contentPart>
          </mc:Choice>
          <mc:Fallback xmlns="">
            <p:pic>
              <p:nvPicPr>
                <p:cNvPr id="240" name="Ink 239">
                  <a:extLst>
                    <a:ext uri="{FF2B5EF4-FFF2-40B4-BE49-F238E27FC236}">
                      <a16:creationId xmlns:a16="http://schemas.microsoft.com/office/drawing/2014/main" id="{47440420-2E4F-6826-D8AD-F8FF7F41BDDA}"/>
                    </a:ext>
                  </a:extLst>
                </p:cNvPr>
                <p:cNvPicPr/>
                <p:nvPr/>
              </p:nvPicPr>
              <p:blipFill>
                <a:blip r:embed="rId383"/>
                <a:stretch>
                  <a:fillRect/>
                </a:stretch>
              </p:blipFill>
              <p:spPr>
                <a:xfrm>
                  <a:off x="9922727" y="2263273"/>
                  <a:ext cx="238680" cy="42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4">
              <p14:nvContentPartPr>
                <p14:cNvPr id="241" name="Ink 240">
                  <a:extLst>
                    <a:ext uri="{FF2B5EF4-FFF2-40B4-BE49-F238E27FC236}">
                      <a16:creationId xmlns:a16="http://schemas.microsoft.com/office/drawing/2014/main" id="{CB6E1523-BAF3-1ABF-8981-E0ABFF74B2EC}"/>
                    </a:ext>
                  </a:extLst>
                </p14:cNvPr>
                <p14:cNvContentPartPr/>
                <p14:nvPr/>
              </p14:nvContentPartPr>
              <p14:xfrm>
                <a:off x="10207487" y="2374513"/>
                <a:ext cx="30240" cy="209520"/>
              </p14:xfrm>
            </p:contentPart>
          </mc:Choice>
          <mc:Fallback xmlns="">
            <p:pic>
              <p:nvPicPr>
                <p:cNvPr id="241" name="Ink 240">
                  <a:extLst>
                    <a:ext uri="{FF2B5EF4-FFF2-40B4-BE49-F238E27FC236}">
                      <a16:creationId xmlns:a16="http://schemas.microsoft.com/office/drawing/2014/main" id="{CB6E1523-BAF3-1ABF-8981-E0ABFF74B2EC}"/>
                    </a:ext>
                  </a:extLst>
                </p:cNvPr>
                <p:cNvPicPr/>
                <p:nvPr/>
              </p:nvPicPr>
              <p:blipFill>
                <a:blip r:embed="rId385"/>
                <a:stretch>
                  <a:fillRect/>
                </a:stretch>
              </p:blipFill>
              <p:spPr>
                <a:xfrm>
                  <a:off x="10189487" y="2356513"/>
                  <a:ext cx="65880" cy="245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6">
              <p14:nvContentPartPr>
                <p14:cNvPr id="242" name="Ink 241">
                  <a:extLst>
                    <a:ext uri="{FF2B5EF4-FFF2-40B4-BE49-F238E27FC236}">
                      <a16:creationId xmlns:a16="http://schemas.microsoft.com/office/drawing/2014/main" id="{F70D8471-E2C2-2D43-6A1C-F96D9C7643E4}"/>
                    </a:ext>
                  </a:extLst>
                </p14:cNvPr>
                <p14:cNvContentPartPr/>
                <p14:nvPr/>
              </p14:nvContentPartPr>
              <p14:xfrm>
                <a:off x="10090487" y="2287393"/>
                <a:ext cx="345240" cy="290520"/>
              </p14:xfrm>
            </p:contentPart>
          </mc:Choice>
          <mc:Fallback xmlns="">
            <p:pic>
              <p:nvPicPr>
                <p:cNvPr id="242" name="Ink 241">
                  <a:extLst>
                    <a:ext uri="{FF2B5EF4-FFF2-40B4-BE49-F238E27FC236}">
                      <a16:creationId xmlns:a16="http://schemas.microsoft.com/office/drawing/2014/main" id="{F70D8471-E2C2-2D43-6A1C-F96D9C7643E4}"/>
                    </a:ext>
                  </a:extLst>
                </p:cNvPr>
                <p:cNvPicPr/>
                <p:nvPr/>
              </p:nvPicPr>
              <p:blipFill>
                <a:blip r:embed="rId387"/>
                <a:stretch>
                  <a:fillRect/>
                </a:stretch>
              </p:blipFill>
              <p:spPr>
                <a:xfrm>
                  <a:off x="10072847" y="2269393"/>
                  <a:ext cx="380880" cy="326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8">
              <p14:nvContentPartPr>
                <p14:cNvPr id="243" name="Ink 242">
                  <a:extLst>
                    <a:ext uri="{FF2B5EF4-FFF2-40B4-BE49-F238E27FC236}">
                      <a16:creationId xmlns:a16="http://schemas.microsoft.com/office/drawing/2014/main" id="{CC6B0858-A777-D5AE-9375-A7E2039FD985}"/>
                    </a:ext>
                  </a:extLst>
                </p14:cNvPr>
                <p14:cNvContentPartPr/>
                <p14:nvPr/>
              </p14:nvContentPartPr>
              <p14:xfrm>
                <a:off x="10523207" y="2380993"/>
                <a:ext cx="48600" cy="120600"/>
              </p14:xfrm>
            </p:contentPart>
          </mc:Choice>
          <mc:Fallback xmlns="">
            <p:pic>
              <p:nvPicPr>
                <p:cNvPr id="243" name="Ink 242">
                  <a:extLst>
                    <a:ext uri="{FF2B5EF4-FFF2-40B4-BE49-F238E27FC236}">
                      <a16:creationId xmlns:a16="http://schemas.microsoft.com/office/drawing/2014/main" id="{CC6B0858-A777-D5AE-9375-A7E2039FD985}"/>
                    </a:ext>
                  </a:extLst>
                </p:cNvPr>
                <p:cNvPicPr/>
                <p:nvPr/>
              </p:nvPicPr>
              <p:blipFill>
                <a:blip r:embed="rId389"/>
                <a:stretch>
                  <a:fillRect/>
                </a:stretch>
              </p:blipFill>
              <p:spPr>
                <a:xfrm>
                  <a:off x="10505567" y="2363353"/>
                  <a:ext cx="84240" cy="15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0">
              <p14:nvContentPartPr>
                <p14:cNvPr id="244" name="Ink 243">
                  <a:extLst>
                    <a:ext uri="{FF2B5EF4-FFF2-40B4-BE49-F238E27FC236}">
                      <a16:creationId xmlns:a16="http://schemas.microsoft.com/office/drawing/2014/main" id="{8B296773-86AD-6AF1-1506-94C4940E964D}"/>
                    </a:ext>
                  </a:extLst>
                </p14:cNvPr>
                <p14:cNvContentPartPr/>
                <p14:nvPr/>
              </p14:nvContentPartPr>
              <p14:xfrm>
                <a:off x="10521407" y="2239873"/>
                <a:ext cx="4320" cy="6480"/>
              </p14:xfrm>
            </p:contentPart>
          </mc:Choice>
          <mc:Fallback xmlns="">
            <p:pic>
              <p:nvPicPr>
                <p:cNvPr id="244" name="Ink 243">
                  <a:extLst>
                    <a:ext uri="{FF2B5EF4-FFF2-40B4-BE49-F238E27FC236}">
                      <a16:creationId xmlns:a16="http://schemas.microsoft.com/office/drawing/2014/main" id="{8B296773-86AD-6AF1-1506-94C4940E964D}"/>
                    </a:ext>
                  </a:extLst>
                </p:cNvPr>
                <p:cNvPicPr/>
                <p:nvPr/>
              </p:nvPicPr>
              <p:blipFill>
                <a:blip r:embed="rId391"/>
                <a:stretch>
                  <a:fillRect/>
                </a:stretch>
              </p:blipFill>
              <p:spPr>
                <a:xfrm>
                  <a:off x="10503407" y="2222233"/>
                  <a:ext cx="39960" cy="4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2">
              <p14:nvContentPartPr>
                <p14:cNvPr id="245" name="Ink 244">
                  <a:extLst>
                    <a:ext uri="{FF2B5EF4-FFF2-40B4-BE49-F238E27FC236}">
                      <a16:creationId xmlns:a16="http://schemas.microsoft.com/office/drawing/2014/main" id="{61984596-DE46-492A-89E9-0C473A442E5C}"/>
                    </a:ext>
                  </a:extLst>
                </p14:cNvPr>
                <p14:cNvContentPartPr/>
                <p14:nvPr/>
              </p14:nvContentPartPr>
              <p14:xfrm>
                <a:off x="10606727" y="2324473"/>
                <a:ext cx="155520" cy="113040"/>
              </p14:xfrm>
            </p:contentPart>
          </mc:Choice>
          <mc:Fallback xmlns="">
            <p:pic>
              <p:nvPicPr>
                <p:cNvPr id="245" name="Ink 244">
                  <a:extLst>
                    <a:ext uri="{FF2B5EF4-FFF2-40B4-BE49-F238E27FC236}">
                      <a16:creationId xmlns:a16="http://schemas.microsoft.com/office/drawing/2014/main" id="{61984596-DE46-492A-89E9-0C473A442E5C}"/>
                    </a:ext>
                  </a:extLst>
                </p:cNvPr>
                <p:cNvPicPr/>
                <p:nvPr/>
              </p:nvPicPr>
              <p:blipFill>
                <a:blip r:embed="rId393"/>
                <a:stretch>
                  <a:fillRect/>
                </a:stretch>
              </p:blipFill>
              <p:spPr>
                <a:xfrm>
                  <a:off x="10589087" y="2306833"/>
                  <a:ext cx="191160" cy="14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4">
              <p14:nvContentPartPr>
                <p14:cNvPr id="246" name="Ink 245">
                  <a:extLst>
                    <a:ext uri="{FF2B5EF4-FFF2-40B4-BE49-F238E27FC236}">
                      <a16:creationId xmlns:a16="http://schemas.microsoft.com/office/drawing/2014/main" id="{476FB60B-A559-E50D-4542-0C4FB04F153D}"/>
                    </a:ext>
                  </a:extLst>
                </p14:cNvPr>
                <p14:cNvContentPartPr/>
                <p14:nvPr/>
              </p14:nvContentPartPr>
              <p14:xfrm>
                <a:off x="10823447" y="2285593"/>
                <a:ext cx="106200" cy="126720"/>
              </p14:xfrm>
            </p:contentPart>
          </mc:Choice>
          <mc:Fallback xmlns="">
            <p:pic>
              <p:nvPicPr>
                <p:cNvPr id="246" name="Ink 245">
                  <a:extLst>
                    <a:ext uri="{FF2B5EF4-FFF2-40B4-BE49-F238E27FC236}">
                      <a16:creationId xmlns:a16="http://schemas.microsoft.com/office/drawing/2014/main" id="{476FB60B-A559-E50D-4542-0C4FB04F153D}"/>
                    </a:ext>
                  </a:extLst>
                </p:cNvPr>
                <p:cNvPicPr/>
                <p:nvPr/>
              </p:nvPicPr>
              <p:blipFill>
                <a:blip r:embed="rId395"/>
                <a:stretch>
                  <a:fillRect/>
                </a:stretch>
              </p:blipFill>
              <p:spPr>
                <a:xfrm>
                  <a:off x="10805807" y="2267953"/>
                  <a:ext cx="141840" cy="162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6">
              <p14:nvContentPartPr>
                <p14:cNvPr id="247" name="Ink 246">
                  <a:extLst>
                    <a:ext uri="{FF2B5EF4-FFF2-40B4-BE49-F238E27FC236}">
                      <a16:creationId xmlns:a16="http://schemas.microsoft.com/office/drawing/2014/main" id="{CF7F110F-B766-1D95-467B-3131D270FA1B}"/>
                    </a:ext>
                  </a:extLst>
                </p14:cNvPr>
                <p14:cNvContentPartPr/>
                <p14:nvPr/>
              </p14:nvContentPartPr>
              <p14:xfrm>
                <a:off x="10984007" y="2261833"/>
                <a:ext cx="108360" cy="104400"/>
              </p14:xfrm>
            </p:contentPart>
          </mc:Choice>
          <mc:Fallback xmlns="">
            <p:pic>
              <p:nvPicPr>
                <p:cNvPr id="247" name="Ink 246">
                  <a:extLst>
                    <a:ext uri="{FF2B5EF4-FFF2-40B4-BE49-F238E27FC236}">
                      <a16:creationId xmlns:a16="http://schemas.microsoft.com/office/drawing/2014/main" id="{CF7F110F-B766-1D95-467B-3131D270FA1B}"/>
                    </a:ext>
                  </a:extLst>
                </p:cNvPr>
                <p:cNvPicPr/>
                <p:nvPr/>
              </p:nvPicPr>
              <p:blipFill>
                <a:blip r:embed="rId397"/>
                <a:stretch>
                  <a:fillRect/>
                </a:stretch>
              </p:blipFill>
              <p:spPr>
                <a:xfrm>
                  <a:off x="10966007" y="2243833"/>
                  <a:ext cx="144000" cy="140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8">
              <p14:nvContentPartPr>
                <p14:cNvPr id="248" name="Ink 247">
                  <a:extLst>
                    <a:ext uri="{FF2B5EF4-FFF2-40B4-BE49-F238E27FC236}">
                      <a16:creationId xmlns:a16="http://schemas.microsoft.com/office/drawing/2014/main" id="{5BD1260E-D08D-7769-F4B6-B031BFB9ADE9}"/>
                    </a:ext>
                  </a:extLst>
                </p14:cNvPr>
                <p14:cNvContentPartPr/>
                <p14:nvPr/>
              </p14:nvContentPartPr>
              <p14:xfrm>
                <a:off x="11107487" y="2148433"/>
                <a:ext cx="86760" cy="187560"/>
              </p14:xfrm>
            </p:contentPart>
          </mc:Choice>
          <mc:Fallback xmlns="">
            <p:pic>
              <p:nvPicPr>
                <p:cNvPr id="248" name="Ink 247">
                  <a:extLst>
                    <a:ext uri="{FF2B5EF4-FFF2-40B4-BE49-F238E27FC236}">
                      <a16:creationId xmlns:a16="http://schemas.microsoft.com/office/drawing/2014/main" id="{5BD1260E-D08D-7769-F4B6-B031BFB9ADE9}"/>
                    </a:ext>
                  </a:extLst>
                </p:cNvPr>
                <p:cNvPicPr/>
                <p:nvPr/>
              </p:nvPicPr>
              <p:blipFill>
                <a:blip r:embed="rId399"/>
                <a:stretch>
                  <a:fillRect/>
                </a:stretch>
              </p:blipFill>
              <p:spPr>
                <a:xfrm>
                  <a:off x="11089487" y="2130793"/>
                  <a:ext cx="122400" cy="22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0">
              <p14:nvContentPartPr>
                <p14:cNvPr id="249" name="Ink 248">
                  <a:extLst>
                    <a:ext uri="{FF2B5EF4-FFF2-40B4-BE49-F238E27FC236}">
                      <a16:creationId xmlns:a16="http://schemas.microsoft.com/office/drawing/2014/main" id="{09DE8C2A-42B5-36B3-8B6A-DD8C9C196ACA}"/>
                    </a:ext>
                  </a:extLst>
                </p14:cNvPr>
                <p14:cNvContentPartPr/>
                <p14:nvPr/>
              </p14:nvContentPartPr>
              <p14:xfrm>
                <a:off x="11117567" y="2203873"/>
                <a:ext cx="195120" cy="96840"/>
              </p14:xfrm>
            </p:contentPart>
          </mc:Choice>
          <mc:Fallback xmlns="">
            <p:pic>
              <p:nvPicPr>
                <p:cNvPr id="249" name="Ink 248">
                  <a:extLst>
                    <a:ext uri="{FF2B5EF4-FFF2-40B4-BE49-F238E27FC236}">
                      <a16:creationId xmlns:a16="http://schemas.microsoft.com/office/drawing/2014/main" id="{09DE8C2A-42B5-36B3-8B6A-DD8C9C196ACA}"/>
                    </a:ext>
                  </a:extLst>
                </p:cNvPr>
                <p:cNvPicPr/>
                <p:nvPr/>
              </p:nvPicPr>
              <p:blipFill>
                <a:blip r:embed="rId401"/>
                <a:stretch>
                  <a:fillRect/>
                </a:stretch>
              </p:blipFill>
              <p:spPr>
                <a:xfrm>
                  <a:off x="11099927" y="2185873"/>
                  <a:ext cx="230760" cy="13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2">
              <p14:nvContentPartPr>
                <p14:cNvPr id="250" name="Ink 249">
                  <a:extLst>
                    <a:ext uri="{FF2B5EF4-FFF2-40B4-BE49-F238E27FC236}">
                      <a16:creationId xmlns:a16="http://schemas.microsoft.com/office/drawing/2014/main" id="{F1862184-13E5-62AC-7885-C5851FD809B8}"/>
                    </a:ext>
                  </a:extLst>
                </p14:cNvPr>
                <p14:cNvContentPartPr/>
                <p14:nvPr/>
              </p14:nvContentPartPr>
              <p14:xfrm>
                <a:off x="11252927" y="2057353"/>
                <a:ext cx="9720" cy="35280"/>
              </p14:xfrm>
            </p:contentPart>
          </mc:Choice>
          <mc:Fallback xmlns="">
            <p:pic>
              <p:nvPicPr>
                <p:cNvPr id="250" name="Ink 249">
                  <a:extLst>
                    <a:ext uri="{FF2B5EF4-FFF2-40B4-BE49-F238E27FC236}">
                      <a16:creationId xmlns:a16="http://schemas.microsoft.com/office/drawing/2014/main" id="{F1862184-13E5-62AC-7885-C5851FD809B8}"/>
                    </a:ext>
                  </a:extLst>
                </p:cNvPr>
                <p:cNvPicPr/>
                <p:nvPr/>
              </p:nvPicPr>
              <p:blipFill>
                <a:blip r:embed="rId403"/>
                <a:stretch>
                  <a:fillRect/>
                </a:stretch>
              </p:blipFill>
              <p:spPr>
                <a:xfrm>
                  <a:off x="11235287" y="2039353"/>
                  <a:ext cx="45360" cy="7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4">
              <p14:nvContentPartPr>
                <p14:cNvPr id="251" name="Ink 250">
                  <a:extLst>
                    <a:ext uri="{FF2B5EF4-FFF2-40B4-BE49-F238E27FC236}">
                      <a16:creationId xmlns:a16="http://schemas.microsoft.com/office/drawing/2014/main" id="{CF0EBCF0-7BD8-9A76-EA84-9A5AAC0EBC49}"/>
                    </a:ext>
                  </a:extLst>
                </p14:cNvPr>
                <p14:cNvContentPartPr/>
                <p14:nvPr/>
              </p14:nvContentPartPr>
              <p14:xfrm>
                <a:off x="11422847" y="2115313"/>
                <a:ext cx="161280" cy="181080"/>
              </p14:xfrm>
            </p:contentPart>
          </mc:Choice>
          <mc:Fallback xmlns="">
            <p:pic>
              <p:nvPicPr>
                <p:cNvPr id="251" name="Ink 250">
                  <a:extLst>
                    <a:ext uri="{FF2B5EF4-FFF2-40B4-BE49-F238E27FC236}">
                      <a16:creationId xmlns:a16="http://schemas.microsoft.com/office/drawing/2014/main" id="{CF0EBCF0-7BD8-9A76-EA84-9A5AAC0EBC49}"/>
                    </a:ext>
                  </a:extLst>
                </p:cNvPr>
                <p:cNvPicPr/>
                <p:nvPr/>
              </p:nvPicPr>
              <p:blipFill>
                <a:blip r:embed="rId405"/>
                <a:stretch>
                  <a:fillRect/>
                </a:stretch>
              </p:blipFill>
              <p:spPr>
                <a:xfrm>
                  <a:off x="11405207" y="2097673"/>
                  <a:ext cx="196920" cy="21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6">
              <p14:nvContentPartPr>
                <p14:cNvPr id="252" name="Ink 251">
                  <a:extLst>
                    <a:ext uri="{FF2B5EF4-FFF2-40B4-BE49-F238E27FC236}">
                      <a16:creationId xmlns:a16="http://schemas.microsoft.com/office/drawing/2014/main" id="{04184EE8-2FDD-D074-988D-D8D3F38241E3}"/>
                    </a:ext>
                  </a:extLst>
                </p14:cNvPr>
                <p14:cNvContentPartPr/>
                <p14:nvPr/>
              </p14:nvContentPartPr>
              <p14:xfrm>
                <a:off x="11657567" y="2079313"/>
                <a:ext cx="251640" cy="156240"/>
              </p14:xfrm>
            </p:contentPart>
          </mc:Choice>
          <mc:Fallback xmlns="">
            <p:pic>
              <p:nvPicPr>
                <p:cNvPr id="252" name="Ink 251">
                  <a:extLst>
                    <a:ext uri="{FF2B5EF4-FFF2-40B4-BE49-F238E27FC236}">
                      <a16:creationId xmlns:a16="http://schemas.microsoft.com/office/drawing/2014/main" id="{04184EE8-2FDD-D074-988D-D8D3F38241E3}"/>
                    </a:ext>
                  </a:extLst>
                </p:cNvPr>
                <p:cNvPicPr/>
                <p:nvPr/>
              </p:nvPicPr>
              <p:blipFill>
                <a:blip r:embed="rId407"/>
                <a:stretch>
                  <a:fillRect/>
                </a:stretch>
              </p:blipFill>
              <p:spPr>
                <a:xfrm>
                  <a:off x="11639567" y="2061673"/>
                  <a:ext cx="287280" cy="19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8">
              <p14:nvContentPartPr>
                <p14:cNvPr id="253" name="Ink 252">
                  <a:extLst>
                    <a:ext uri="{FF2B5EF4-FFF2-40B4-BE49-F238E27FC236}">
                      <a16:creationId xmlns:a16="http://schemas.microsoft.com/office/drawing/2014/main" id="{4BF427A9-164F-FB51-58DA-BBFC41A04094}"/>
                    </a:ext>
                  </a:extLst>
                </p14:cNvPr>
                <p14:cNvContentPartPr/>
                <p14:nvPr/>
              </p14:nvContentPartPr>
              <p14:xfrm>
                <a:off x="11906687" y="1967713"/>
                <a:ext cx="178200" cy="286560"/>
              </p14:xfrm>
            </p:contentPart>
          </mc:Choice>
          <mc:Fallback xmlns="">
            <p:pic>
              <p:nvPicPr>
                <p:cNvPr id="253" name="Ink 252">
                  <a:extLst>
                    <a:ext uri="{FF2B5EF4-FFF2-40B4-BE49-F238E27FC236}">
                      <a16:creationId xmlns:a16="http://schemas.microsoft.com/office/drawing/2014/main" id="{4BF427A9-164F-FB51-58DA-BBFC41A04094}"/>
                    </a:ext>
                  </a:extLst>
                </p:cNvPr>
                <p:cNvPicPr/>
                <p:nvPr/>
              </p:nvPicPr>
              <p:blipFill>
                <a:blip r:embed="rId409"/>
                <a:stretch>
                  <a:fillRect/>
                </a:stretch>
              </p:blipFill>
              <p:spPr>
                <a:xfrm>
                  <a:off x="11889047" y="1949713"/>
                  <a:ext cx="213840" cy="322200"/>
                </a:xfrm>
                <a:prstGeom prst="rect">
                  <a:avLst/>
                </a:prstGeom>
              </p:spPr>
            </p:pic>
          </mc:Fallback>
        </mc:AlternateContent>
      </p:grpSp>
      <p:grpSp>
        <p:nvGrpSpPr>
          <p:cNvPr id="264" name="Group 263">
            <a:extLst>
              <a:ext uri="{FF2B5EF4-FFF2-40B4-BE49-F238E27FC236}">
                <a16:creationId xmlns:a16="http://schemas.microsoft.com/office/drawing/2014/main" id="{E5C344ED-AC2E-12B5-845F-5A1CB0554096}"/>
              </a:ext>
            </a:extLst>
          </p:cNvPr>
          <p:cNvGrpSpPr/>
          <p:nvPr/>
        </p:nvGrpSpPr>
        <p:grpSpPr>
          <a:xfrm>
            <a:off x="5820167" y="252313"/>
            <a:ext cx="2293560" cy="691200"/>
            <a:chOff x="5820167" y="252313"/>
            <a:chExt cx="2293560" cy="691200"/>
          </a:xfrm>
        </p:grpSpPr>
        <mc:AlternateContent xmlns:mc="http://schemas.openxmlformats.org/markup-compatibility/2006" xmlns:p14="http://schemas.microsoft.com/office/powerpoint/2010/main" xmlns:aink="http://schemas.microsoft.com/office/drawing/2016/ink">
          <mc:Choice Requires="p14 aink">
            <p:contentPart p14:bwMode="auto" r:id="rId410">
              <p14:nvContentPartPr>
                <p14:cNvPr id="255" name="Ink 254">
                  <a:extLst>
                    <a:ext uri="{FF2B5EF4-FFF2-40B4-BE49-F238E27FC236}">
                      <a16:creationId xmlns:a16="http://schemas.microsoft.com/office/drawing/2014/main" id="{655C479F-545C-80E9-C3B4-FA7C8E364B93}"/>
                    </a:ext>
                  </a:extLst>
                </p14:cNvPr>
                <p14:cNvContentPartPr/>
                <p14:nvPr/>
              </p14:nvContentPartPr>
              <p14:xfrm>
                <a:off x="5824127" y="347713"/>
                <a:ext cx="379800" cy="453240"/>
              </p14:xfrm>
            </p:contentPart>
          </mc:Choice>
          <mc:Fallback xmlns="">
            <p:pic>
              <p:nvPicPr>
                <p:cNvPr id="255" name="Ink 254">
                  <a:extLst>
                    <a:ext uri="{FF2B5EF4-FFF2-40B4-BE49-F238E27FC236}">
                      <a16:creationId xmlns:a16="http://schemas.microsoft.com/office/drawing/2014/main" id="{655C479F-545C-80E9-C3B4-FA7C8E364B93}"/>
                    </a:ext>
                  </a:extLst>
                </p:cNvPr>
                <p:cNvPicPr/>
                <p:nvPr/>
              </p:nvPicPr>
              <p:blipFill>
                <a:blip r:embed="rId411"/>
                <a:stretch>
                  <a:fillRect/>
                </a:stretch>
              </p:blipFill>
              <p:spPr>
                <a:xfrm>
                  <a:off x="5806127" y="329713"/>
                  <a:ext cx="415440" cy="48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2">
              <p14:nvContentPartPr>
                <p14:cNvPr id="256" name="Ink 255">
                  <a:extLst>
                    <a:ext uri="{FF2B5EF4-FFF2-40B4-BE49-F238E27FC236}">
                      <a16:creationId xmlns:a16="http://schemas.microsoft.com/office/drawing/2014/main" id="{DB3EFA52-C307-B4D4-EAA7-D58F748FE7DB}"/>
                    </a:ext>
                  </a:extLst>
                </p14:cNvPr>
                <p14:cNvContentPartPr/>
                <p14:nvPr/>
              </p14:nvContentPartPr>
              <p14:xfrm>
                <a:off x="6283487" y="509353"/>
                <a:ext cx="148320" cy="187200"/>
              </p14:xfrm>
            </p:contentPart>
          </mc:Choice>
          <mc:Fallback xmlns="">
            <p:pic>
              <p:nvPicPr>
                <p:cNvPr id="256" name="Ink 255">
                  <a:extLst>
                    <a:ext uri="{FF2B5EF4-FFF2-40B4-BE49-F238E27FC236}">
                      <a16:creationId xmlns:a16="http://schemas.microsoft.com/office/drawing/2014/main" id="{DB3EFA52-C307-B4D4-EAA7-D58F748FE7DB}"/>
                    </a:ext>
                  </a:extLst>
                </p:cNvPr>
                <p:cNvPicPr/>
                <p:nvPr/>
              </p:nvPicPr>
              <p:blipFill>
                <a:blip r:embed="rId413"/>
                <a:stretch>
                  <a:fillRect/>
                </a:stretch>
              </p:blipFill>
              <p:spPr>
                <a:xfrm>
                  <a:off x="6265847" y="491353"/>
                  <a:ext cx="183960" cy="22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4">
              <p14:nvContentPartPr>
                <p14:cNvPr id="257" name="Ink 256">
                  <a:extLst>
                    <a:ext uri="{FF2B5EF4-FFF2-40B4-BE49-F238E27FC236}">
                      <a16:creationId xmlns:a16="http://schemas.microsoft.com/office/drawing/2014/main" id="{87CD4E6D-5B37-94F0-4C10-8E1F0D8265B0}"/>
                    </a:ext>
                  </a:extLst>
                </p14:cNvPr>
                <p14:cNvContentPartPr/>
                <p14:nvPr/>
              </p14:nvContentPartPr>
              <p14:xfrm>
                <a:off x="6480047" y="445993"/>
                <a:ext cx="127440" cy="197640"/>
              </p14:xfrm>
            </p:contentPart>
          </mc:Choice>
          <mc:Fallback xmlns="">
            <p:pic>
              <p:nvPicPr>
                <p:cNvPr id="257" name="Ink 256">
                  <a:extLst>
                    <a:ext uri="{FF2B5EF4-FFF2-40B4-BE49-F238E27FC236}">
                      <a16:creationId xmlns:a16="http://schemas.microsoft.com/office/drawing/2014/main" id="{87CD4E6D-5B37-94F0-4C10-8E1F0D8265B0}"/>
                    </a:ext>
                  </a:extLst>
                </p:cNvPr>
                <p:cNvPicPr/>
                <p:nvPr/>
              </p:nvPicPr>
              <p:blipFill>
                <a:blip r:embed="rId415"/>
                <a:stretch>
                  <a:fillRect/>
                </a:stretch>
              </p:blipFill>
              <p:spPr>
                <a:xfrm>
                  <a:off x="6462047" y="428353"/>
                  <a:ext cx="163080" cy="23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6">
              <p14:nvContentPartPr>
                <p14:cNvPr id="258" name="Ink 257">
                  <a:extLst>
                    <a:ext uri="{FF2B5EF4-FFF2-40B4-BE49-F238E27FC236}">
                      <a16:creationId xmlns:a16="http://schemas.microsoft.com/office/drawing/2014/main" id="{549837E0-27B8-81E8-161C-D28B1C22F2E6}"/>
                    </a:ext>
                  </a:extLst>
                </p14:cNvPr>
                <p14:cNvContentPartPr/>
                <p14:nvPr/>
              </p14:nvContentPartPr>
              <p14:xfrm>
                <a:off x="6737087" y="416473"/>
                <a:ext cx="203760" cy="200160"/>
              </p14:xfrm>
            </p:contentPart>
          </mc:Choice>
          <mc:Fallback xmlns="">
            <p:pic>
              <p:nvPicPr>
                <p:cNvPr id="258" name="Ink 257">
                  <a:extLst>
                    <a:ext uri="{FF2B5EF4-FFF2-40B4-BE49-F238E27FC236}">
                      <a16:creationId xmlns:a16="http://schemas.microsoft.com/office/drawing/2014/main" id="{549837E0-27B8-81E8-161C-D28B1C22F2E6}"/>
                    </a:ext>
                  </a:extLst>
                </p:cNvPr>
                <p:cNvPicPr/>
                <p:nvPr/>
              </p:nvPicPr>
              <p:blipFill>
                <a:blip r:embed="rId417"/>
                <a:stretch>
                  <a:fillRect/>
                </a:stretch>
              </p:blipFill>
              <p:spPr>
                <a:xfrm>
                  <a:off x="6719087" y="398473"/>
                  <a:ext cx="239400" cy="235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8">
              <p14:nvContentPartPr>
                <p14:cNvPr id="259" name="Ink 258">
                  <a:extLst>
                    <a:ext uri="{FF2B5EF4-FFF2-40B4-BE49-F238E27FC236}">
                      <a16:creationId xmlns:a16="http://schemas.microsoft.com/office/drawing/2014/main" id="{744CC261-2D54-222B-A711-8FBF373FAAC6}"/>
                    </a:ext>
                  </a:extLst>
                </p14:cNvPr>
                <p14:cNvContentPartPr/>
                <p14:nvPr/>
              </p14:nvContentPartPr>
              <p14:xfrm>
                <a:off x="6997007" y="417193"/>
                <a:ext cx="61200" cy="138960"/>
              </p14:xfrm>
            </p:contentPart>
          </mc:Choice>
          <mc:Fallback xmlns="">
            <p:pic>
              <p:nvPicPr>
                <p:cNvPr id="259" name="Ink 258">
                  <a:extLst>
                    <a:ext uri="{FF2B5EF4-FFF2-40B4-BE49-F238E27FC236}">
                      <a16:creationId xmlns:a16="http://schemas.microsoft.com/office/drawing/2014/main" id="{744CC261-2D54-222B-A711-8FBF373FAAC6}"/>
                    </a:ext>
                  </a:extLst>
                </p:cNvPr>
                <p:cNvPicPr/>
                <p:nvPr/>
              </p:nvPicPr>
              <p:blipFill>
                <a:blip r:embed="rId419"/>
                <a:stretch>
                  <a:fillRect/>
                </a:stretch>
              </p:blipFill>
              <p:spPr>
                <a:xfrm>
                  <a:off x="6979007" y="399193"/>
                  <a:ext cx="96840" cy="17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0">
              <p14:nvContentPartPr>
                <p14:cNvPr id="260" name="Ink 259">
                  <a:extLst>
                    <a:ext uri="{FF2B5EF4-FFF2-40B4-BE49-F238E27FC236}">
                      <a16:creationId xmlns:a16="http://schemas.microsoft.com/office/drawing/2014/main" id="{21D4CE94-E140-7965-9E13-1D60C62022AA}"/>
                    </a:ext>
                  </a:extLst>
                </p14:cNvPr>
                <p14:cNvContentPartPr/>
                <p14:nvPr/>
              </p14:nvContentPartPr>
              <p14:xfrm>
                <a:off x="7020047" y="252313"/>
                <a:ext cx="17280" cy="6840"/>
              </p14:xfrm>
            </p:contentPart>
          </mc:Choice>
          <mc:Fallback xmlns="">
            <p:pic>
              <p:nvPicPr>
                <p:cNvPr id="260" name="Ink 259">
                  <a:extLst>
                    <a:ext uri="{FF2B5EF4-FFF2-40B4-BE49-F238E27FC236}">
                      <a16:creationId xmlns:a16="http://schemas.microsoft.com/office/drawing/2014/main" id="{21D4CE94-E140-7965-9E13-1D60C62022AA}"/>
                    </a:ext>
                  </a:extLst>
                </p:cNvPr>
                <p:cNvPicPr/>
                <p:nvPr/>
              </p:nvPicPr>
              <p:blipFill>
                <a:blip r:embed="rId421"/>
                <a:stretch>
                  <a:fillRect/>
                </a:stretch>
              </p:blipFill>
              <p:spPr>
                <a:xfrm>
                  <a:off x="7002047" y="234673"/>
                  <a:ext cx="52920" cy="4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2">
              <p14:nvContentPartPr>
                <p14:cNvPr id="261" name="Ink 260">
                  <a:extLst>
                    <a:ext uri="{FF2B5EF4-FFF2-40B4-BE49-F238E27FC236}">
                      <a16:creationId xmlns:a16="http://schemas.microsoft.com/office/drawing/2014/main" id="{4099CFA6-13CA-01D1-B8DE-4157EA57017A}"/>
                    </a:ext>
                  </a:extLst>
                </p14:cNvPr>
                <p14:cNvContentPartPr/>
                <p14:nvPr/>
              </p14:nvContentPartPr>
              <p14:xfrm>
                <a:off x="7165487" y="367873"/>
                <a:ext cx="112320" cy="201240"/>
              </p14:xfrm>
            </p:contentPart>
          </mc:Choice>
          <mc:Fallback xmlns="">
            <p:pic>
              <p:nvPicPr>
                <p:cNvPr id="261" name="Ink 260">
                  <a:extLst>
                    <a:ext uri="{FF2B5EF4-FFF2-40B4-BE49-F238E27FC236}">
                      <a16:creationId xmlns:a16="http://schemas.microsoft.com/office/drawing/2014/main" id="{4099CFA6-13CA-01D1-B8DE-4157EA57017A}"/>
                    </a:ext>
                  </a:extLst>
                </p:cNvPr>
                <p:cNvPicPr/>
                <p:nvPr/>
              </p:nvPicPr>
              <p:blipFill>
                <a:blip r:embed="rId423"/>
                <a:stretch>
                  <a:fillRect/>
                </a:stretch>
              </p:blipFill>
              <p:spPr>
                <a:xfrm>
                  <a:off x="7147487" y="349873"/>
                  <a:ext cx="147960" cy="23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4">
              <p14:nvContentPartPr>
                <p14:cNvPr id="262" name="Ink 261">
                  <a:extLst>
                    <a:ext uri="{FF2B5EF4-FFF2-40B4-BE49-F238E27FC236}">
                      <a16:creationId xmlns:a16="http://schemas.microsoft.com/office/drawing/2014/main" id="{34D280A9-4549-8C96-5F48-E715B11D8D9A}"/>
                    </a:ext>
                  </a:extLst>
                </p14:cNvPr>
                <p14:cNvContentPartPr/>
                <p14:nvPr/>
              </p14:nvContentPartPr>
              <p14:xfrm>
                <a:off x="7312007" y="329713"/>
                <a:ext cx="283680" cy="235080"/>
              </p14:xfrm>
            </p:contentPart>
          </mc:Choice>
          <mc:Fallback xmlns="">
            <p:pic>
              <p:nvPicPr>
                <p:cNvPr id="262" name="Ink 261">
                  <a:extLst>
                    <a:ext uri="{FF2B5EF4-FFF2-40B4-BE49-F238E27FC236}">
                      <a16:creationId xmlns:a16="http://schemas.microsoft.com/office/drawing/2014/main" id="{34D280A9-4549-8C96-5F48-E715B11D8D9A}"/>
                    </a:ext>
                  </a:extLst>
                </p:cNvPr>
                <p:cNvPicPr/>
                <p:nvPr/>
              </p:nvPicPr>
              <p:blipFill>
                <a:blip r:embed="rId425"/>
                <a:stretch>
                  <a:fillRect/>
                </a:stretch>
              </p:blipFill>
              <p:spPr>
                <a:xfrm>
                  <a:off x="7294007" y="311713"/>
                  <a:ext cx="319320" cy="27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6">
              <p14:nvContentPartPr>
                <p14:cNvPr id="263" name="Ink 262">
                  <a:extLst>
                    <a:ext uri="{FF2B5EF4-FFF2-40B4-BE49-F238E27FC236}">
                      <a16:creationId xmlns:a16="http://schemas.microsoft.com/office/drawing/2014/main" id="{3A266896-8CA1-718A-9B21-CA0D1F8D9F03}"/>
                    </a:ext>
                  </a:extLst>
                </p14:cNvPr>
                <p14:cNvContentPartPr/>
                <p14:nvPr/>
              </p14:nvContentPartPr>
              <p14:xfrm>
                <a:off x="5820167" y="680353"/>
                <a:ext cx="2293560" cy="263160"/>
              </p14:xfrm>
            </p:contentPart>
          </mc:Choice>
          <mc:Fallback xmlns="">
            <p:pic>
              <p:nvPicPr>
                <p:cNvPr id="263" name="Ink 262">
                  <a:extLst>
                    <a:ext uri="{FF2B5EF4-FFF2-40B4-BE49-F238E27FC236}">
                      <a16:creationId xmlns:a16="http://schemas.microsoft.com/office/drawing/2014/main" id="{3A266896-8CA1-718A-9B21-CA0D1F8D9F03}"/>
                    </a:ext>
                  </a:extLst>
                </p:cNvPr>
                <p:cNvPicPr/>
                <p:nvPr/>
              </p:nvPicPr>
              <p:blipFill>
                <a:blip r:embed="rId427"/>
                <a:stretch>
                  <a:fillRect/>
                </a:stretch>
              </p:blipFill>
              <p:spPr>
                <a:xfrm>
                  <a:off x="5802527" y="662353"/>
                  <a:ext cx="2329200" cy="298800"/>
                </a:xfrm>
                <a:prstGeom prst="rect">
                  <a:avLst/>
                </a:prstGeom>
              </p:spPr>
            </p:pic>
          </mc:Fallback>
        </mc:AlternateContent>
      </p:grpSp>
    </p:spTree>
    <p:extLst>
      <p:ext uri="{BB962C8B-B14F-4D97-AF65-F5344CB8AC3E}">
        <p14:creationId xmlns:p14="http://schemas.microsoft.com/office/powerpoint/2010/main" val="34429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a:t>
            </a:r>
            <a:r>
              <a:rPr lang="en-US" sz="8000" b="1" dirty="0">
                <a:solidFill>
                  <a:prstClr val="black"/>
                </a:solidFill>
                <a:latin typeface="Calibri" panose="020F0502020204030204"/>
                <a:hlinkClick r:id="rId2"/>
              </a:rPr>
              <a:t>Click 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EC25496-BE90-6BFB-B1E6-1AEDFA25641E}"/>
                  </a:ext>
                </a:extLst>
              </p14:cNvPr>
              <p14:cNvContentPartPr/>
              <p14:nvPr/>
            </p14:nvContentPartPr>
            <p14:xfrm>
              <a:off x="882720" y="1600200"/>
              <a:ext cx="10617480" cy="3359520"/>
            </p14:xfrm>
          </p:contentPart>
        </mc:Choice>
        <mc:Fallback>
          <p:pic>
            <p:nvPicPr>
              <p:cNvPr id="3" name="Ink 2">
                <a:extLst>
                  <a:ext uri="{FF2B5EF4-FFF2-40B4-BE49-F238E27FC236}">
                    <a16:creationId xmlns:a16="http://schemas.microsoft.com/office/drawing/2014/main" id="{CEC25496-BE90-6BFB-B1E6-1AEDFA25641E}"/>
                  </a:ext>
                </a:extLst>
              </p:cNvPr>
              <p:cNvPicPr/>
              <p:nvPr/>
            </p:nvPicPr>
            <p:blipFill>
              <a:blip r:embed="rId4"/>
              <a:stretch>
                <a:fillRect/>
              </a:stretch>
            </p:blipFill>
            <p:spPr>
              <a:xfrm>
                <a:off x="873360" y="1590840"/>
                <a:ext cx="10636200" cy="3378240"/>
              </a:xfrm>
              <a:prstGeom prst="rect">
                <a:avLst/>
              </a:prstGeom>
            </p:spPr>
          </p:pic>
        </mc:Fallback>
      </mc:AlternateContent>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DF97091-F622-CB83-8538-64B6ABF86DC4}"/>
                  </a:ext>
                </a:extLst>
              </p14:cNvPr>
              <p14:cNvContentPartPr/>
              <p14:nvPr/>
            </p14:nvContentPartPr>
            <p14:xfrm>
              <a:off x="768240" y="1073160"/>
              <a:ext cx="10255680" cy="4800960"/>
            </p14:xfrm>
          </p:contentPart>
        </mc:Choice>
        <mc:Fallback>
          <p:pic>
            <p:nvPicPr>
              <p:cNvPr id="4" name="Ink 3">
                <a:extLst>
                  <a:ext uri="{FF2B5EF4-FFF2-40B4-BE49-F238E27FC236}">
                    <a16:creationId xmlns:a16="http://schemas.microsoft.com/office/drawing/2014/main" id="{8DF97091-F622-CB83-8538-64B6ABF86DC4}"/>
                  </a:ext>
                </a:extLst>
              </p:cNvPr>
              <p:cNvPicPr/>
              <p:nvPr/>
            </p:nvPicPr>
            <p:blipFill>
              <a:blip r:embed="rId5"/>
              <a:stretch>
                <a:fillRect/>
              </a:stretch>
            </p:blipFill>
            <p:spPr>
              <a:xfrm>
                <a:off x="758880" y="1063800"/>
                <a:ext cx="10274400" cy="4819680"/>
              </a:xfrm>
              <a:prstGeom prst="rect">
                <a:avLst/>
              </a:prstGeom>
            </p:spPr>
          </p:pic>
        </mc:Fallback>
      </mc:AlternateContent>
      <p:pic>
        <p:nvPicPr>
          <p:cNvPr id="6" name="Picture 5">
            <a:extLst>
              <a:ext uri="{FF2B5EF4-FFF2-40B4-BE49-F238E27FC236}">
                <a16:creationId xmlns:a16="http://schemas.microsoft.com/office/drawing/2014/main" id="{72A6B5BF-5933-0B21-9793-971E1F5D5748}"/>
              </a:ext>
            </a:extLst>
          </p:cNvPr>
          <p:cNvPicPr>
            <a:picLocks noChangeAspect="1"/>
          </p:cNvPicPr>
          <p:nvPr/>
        </p:nvPicPr>
        <p:blipFill>
          <a:blip r:embed="rId6"/>
          <a:stretch>
            <a:fillRect/>
          </a:stretch>
        </p:blipFill>
        <p:spPr>
          <a:xfrm>
            <a:off x="718941" y="992169"/>
            <a:ext cx="5044877" cy="3505504"/>
          </a:xfrm>
          <a:prstGeom prst="rect">
            <a:avLst/>
          </a:prstGeom>
        </p:spPr>
      </p:pic>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258C081-8F7E-68A0-3EEE-52F9E9A22C95}"/>
              </a:ext>
            </a:extLst>
          </p:cNvPr>
          <p:cNvGrpSpPr/>
          <p:nvPr/>
        </p:nvGrpSpPr>
        <p:grpSpPr>
          <a:xfrm>
            <a:off x="3779472" y="2017440"/>
            <a:ext cx="117720" cy="2547720"/>
            <a:chOff x="3779472" y="2017440"/>
            <a:chExt cx="117720" cy="25477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2B059E5-C7DE-9A1F-1C1A-E104383881BE}"/>
                    </a:ext>
                  </a:extLst>
                </p14:cNvPr>
                <p14:cNvContentPartPr/>
                <p14:nvPr/>
              </p14:nvContentPartPr>
              <p14:xfrm>
                <a:off x="3872712" y="2017440"/>
                <a:ext cx="10440" cy="459000"/>
              </p14:xfrm>
            </p:contentPart>
          </mc:Choice>
          <mc:Fallback>
            <p:pic>
              <p:nvPicPr>
                <p:cNvPr id="4" name="Ink 3">
                  <a:extLst>
                    <a:ext uri="{FF2B5EF4-FFF2-40B4-BE49-F238E27FC236}">
                      <a16:creationId xmlns:a16="http://schemas.microsoft.com/office/drawing/2014/main" id="{92B059E5-C7DE-9A1F-1C1A-E104383881BE}"/>
                    </a:ext>
                  </a:extLst>
                </p:cNvPr>
                <p:cNvPicPr/>
                <p:nvPr/>
              </p:nvPicPr>
              <p:blipFill>
                <a:blip r:embed="rId3"/>
                <a:stretch>
                  <a:fillRect/>
                </a:stretch>
              </p:blipFill>
              <p:spPr>
                <a:xfrm>
                  <a:off x="3864072" y="2008800"/>
                  <a:ext cx="2808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EEF7246-AD2E-A4DD-8D0F-6384EE2D1FB7}"/>
                    </a:ext>
                  </a:extLst>
                </p14:cNvPr>
                <p14:cNvContentPartPr/>
                <p14:nvPr/>
              </p14:nvContentPartPr>
              <p14:xfrm>
                <a:off x="3779472" y="2358720"/>
                <a:ext cx="117720" cy="7200"/>
              </p14:xfrm>
            </p:contentPart>
          </mc:Choice>
          <mc:Fallback>
            <p:pic>
              <p:nvPicPr>
                <p:cNvPr id="5" name="Ink 4">
                  <a:extLst>
                    <a:ext uri="{FF2B5EF4-FFF2-40B4-BE49-F238E27FC236}">
                      <a16:creationId xmlns:a16="http://schemas.microsoft.com/office/drawing/2014/main" id="{BEEF7246-AD2E-A4DD-8D0F-6384EE2D1FB7}"/>
                    </a:ext>
                  </a:extLst>
                </p:cNvPr>
                <p:cNvPicPr/>
                <p:nvPr/>
              </p:nvPicPr>
              <p:blipFill>
                <a:blip r:embed="rId5"/>
                <a:stretch>
                  <a:fillRect/>
                </a:stretch>
              </p:blipFill>
              <p:spPr>
                <a:xfrm>
                  <a:off x="3770832" y="2350080"/>
                  <a:ext cx="135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40B212E-CE34-0BD9-173F-A65503AFE937}"/>
                    </a:ext>
                  </a:extLst>
                </p14:cNvPr>
                <p14:cNvContentPartPr/>
                <p14:nvPr/>
              </p14:nvContentPartPr>
              <p14:xfrm>
                <a:off x="3808272" y="2414160"/>
                <a:ext cx="18000" cy="12240"/>
              </p14:xfrm>
            </p:contentPart>
          </mc:Choice>
          <mc:Fallback>
            <p:pic>
              <p:nvPicPr>
                <p:cNvPr id="7" name="Ink 6">
                  <a:extLst>
                    <a:ext uri="{FF2B5EF4-FFF2-40B4-BE49-F238E27FC236}">
                      <a16:creationId xmlns:a16="http://schemas.microsoft.com/office/drawing/2014/main" id="{440B212E-CE34-0BD9-173F-A65503AFE937}"/>
                    </a:ext>
                  </a:extLst>
                </p:cNvPr>
                <p:cNvPicPr/>
                <p:nvPr/>
              </p:nvPicPr>
              <p:blipFill>
                <a:blip r:embed="rId7"/>
                <a:stretch>
                  <a:fillRect/>
                </a:stretch>
              </p:blipFill>
              <p:spPr>
                <a:xfrm>
                  <a:off x="3799632" y="2405520"/>
                  <a:ext cx="356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8297C2C-F814-BEFC-3298-DD222DFBB1CC}"/>
                    </a:ext>
                  </a:extLst>
                </p14:cNvPr>
                <p14:cNvContentPartPr/>
                <p14:nvPr/>
              </p14:nvContentPartPr>
              <p14:xfrm>
                <a:off x="3797472" y="2408400"/>
                <a:ext cx="49680" cy="2156760"/>
              </p14:xfrm>
            </p:contentPart>
          </mc:Choice>
          <mc:Fallback>
            <p:pic>
              <p:nvPicPr>
                <p:cNvPr id="8" name="Ink 7">
                  <a:extLst>
                    <a:ext uri="{FF2B5EF4-FFF2-40B4-BE49-F238E27FC236}">
                      <a16:creationId xmlns:a16="http://schemas.microsoft.com/office/drawing/2014/main" id="{38297C2C-F814-BEFC-3298-DD222DFBB1CC}"/>
                    </a:ext>
                  </a:extLst>
                </p:cNvPr>
                <p:cNvPicPr/>
                <p:nvPr/>
              </p:nvPicPr>
              <p:blipFill>
                <a:blip r:embed="rId9"/>
                <a:stretch>
                  <a:fillRect/>
                </a:stretch>
              </p:blipFill>
              <p:spPr>
                <a:xfrm>
                  <a:off x="3788472" y="2399760"/>
                  <a:ext cx="67320" cy="217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A683E556-2C62-8C5F-D3C3-4F655D160852}"/>
                  </a:ext>
                </a:extLst>
              </p14:cNvPr>
              <p14:cNvContentPartPr/>
              <p14:nvPr/>
            </p14:nvContentPartPr>
            <p14:xfrm>
              <a:off x="3190872" y="4543920"/>
              <a:ext cx="4404960" cy="101160"/>
            </p14:xfrm>
          </p:contentPart>
        </mc:Choice>
        <mc:Fallback>
          <p:pic>
            <p:nvPicPr>
              <p:cNvPr id="10" name="Ink 9">
                <a:extLst>
                  <a:ext uri="{FF2B5EF4-FFF2-40B4-BE49-F238E27FC236}">
                    <a16:creationId xmlns:a16="http://schemas.microsoft.com/office/drawing/2014/main" id="{A683E556-2C62-8C5F-D3C3-4F655D160852}"/>
                  </a:ext>
                </a:extLst>
              </p:cNvPr>
              <p:cNvPicPr/>
              <p:nvPr/>
            </p:nvPicPr>
            <p:blipFill>
              <a:blip r:embed="rId11"/>
              <a:stretch>
                <a:fillRect/>
              </a:stretch>
            </p:blipFill>
            <p:spPr>
              <a:xfrm>
                <a:off x="3182232" y="4535280"/>
                <a:ext cx="4422600" cy="118800"/>
              </a:xfrm>
              <a:prstGeom prst="rect">
                <a:avLst/>
              </a:prstGeom>
            </p:spPr>
          </p:pic>
        </mc:Fallback>
      </mc:AlternateContent>
      <p:grpSp>
        <p:nvGrpSpPr>
          <p:cNvPr id="15" name="Group 14">
            <a:extLst>
              <a:ext uri="{FF2B5EF4-FFF2-40B4-BE49-F238E27FC236}">
                <a16:creationId xmlns:a16="http://schemas.microsoft.com/office/drawing/2014/main" id="{7FC8228D-51A6-5323-CAB0-D6F2CFE5C7C8}"/>
              </a:ext>
            </a:extLst>
          </p:cNvPr>
          <p:cNvGrpSpPr/>
          <p:nvPr/>
        </p:nvGrpSpPr>
        <p:grpSpPr>
          <a:xfrm>
            <a:off x="7385232" y="4652640"/>
            <a:ext cx="477360" cy="159120"/>
            <a:chOff x="7385232" y="4652640"/>
            <a:chExt cx="477360" cy="159120"/>
          </a:xfrm>
        </p:grpSpPr>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122921DE-92D0-3EAD-113E-78AC634D2191}"/>
                    </a:ext>
                  </a:extLst>
                </p14:cNvPr>
                <p14:cNvContentPartPr/>
                <p14:nvPr/>
              </p14:nvContentPartPr>
              <p14:xfrm>
                <a:off x="7385232" y="4730760"/>
                <a:ext cx="215640" cy="12240"/>
              </p14:xfrm>
            </p:contentPart>
          </mc:Choice>
          <mc:Fallback>
            <p:pic>
              <p:nvPicPr>
                <p:cNvPr id="11" name="Ink 10">
                  <a:extLst>
                    <a:ext uri="{FF2B5EF4-FFF2-40B4-BE49-F238E27FC236}">
                      <a16:creationId xmlns:a16="http://schemas.microsoft.com/office/drawing/2014/main" id="{122921DE-92D0-3EAD-113E-78AC634D2191}"/>
                    </a:ext>
                  </a:extLst>
                </p:cNvPr>
                <p:cNvPicPr/>
                <p:nvPr/>
              </p:nvPicPr>
              <p:blipFill>
                <a:blip r:embed="rId13"/>
                <a:stretch>
                  <a:fillRect/>
                </a:stretch>
              </p:blipFill>
              <p:spPr>
                <a:xfrm>
                  <a:off x="7376592" y="4721760"/>
                  <a:ext cx="2332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0BA6449D-D185-F0AF-41CC-C39E4981E4EF}"/>
                    </a:ext>
                  </a:extLst>
                </p14:cNvPr>
                <p14:cNvContentPartPr/>
                <p14:nvPr/>
              </p14:nvContentPartPr>
              <p14:xfrm>
                <a:off x="7567032" y="4691160"/>
                <a:ext cx="52920" cy="92520"/>
              </p14:xfrm>
            </p:contentPart>
          </mc:Choice>
          <mc:Fallback>
            <p:pic>
              <p:nvPicPr>
                <p:cNvPr id="12" name="Ink 11">
                  <a:extLst>
                    <a:ext uri="{FF2B5EF4-FFF2-40B4-BE49-F238E27FC236}">
                      <a16:creationId xmlns:a16="http://schemas.microsoft.com/office/drawing/2014/main" id="{0BA6449D-D185-F0AF-41CC-C39E4981E4EF}"/>
                    </a:ext>
                  </a:extLst>
                </p:cNvPr>
                <p:cNvPicPr/>
                <p:nvPr/>
              </p:nvPicPr>
              <p:blipFill>
                <a:blip r:embed="rId15"/>
                <a:stretch>
                  <a:fillRect/>
                </a:stretch>
              </p:blipFill>
              <p:spPr>
                <a:xfrm>
                  <a:off x="7558032" y="4682520"/>
                  <a:ext cx="705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C7B85997-9A29-A788-D6CB-FD22D8ABFE8E}"/>
                    </a:ext>
                  </a:extLst>
                </p14:cNvPr>
                <p14:cNvContentPartPr/>
                <p14:nvPr/>
              </p14:nvContentPartPr>
              <p14:xfrm>
                <a:off x="7717152" y="4652640"/>
                <a:ext cx="133200" cy="159120"/>
              </p14:xfrm>
            </p:contentPart>
          </mc:Choice>
          <mc:Fallback>
            <p:pic>
              <p:nvPicPr>
                <p:cNvPr id="13" name="Ink 12">
                  <a:extLst>
                    <a:ext uri="{FF2B5EF4-FFF2-40B4-BE49-F238E27FC236}">
                      <a16:creationId xmlns:a16="http://schemas.microsoft.com/office/drawing/2014/main" id="{C7B85997-9A29-A788-D6CB-FD22D8ABFE8E}"/>
                    </a:ext>
                  </a:extLst>
                </p:cNvPr>
                <p:cNvPicPr/>
                <p:nvPr/>
              </p:nvPicPr>
              <p:blipFill>
                <a:blip r:embed="rId17"/>
                <a:stretch>
                  <a:fillRect/>
                </a:stretch>
              </p:blipFill>
              <p:spPr>
                <a:xfrm>
                  <a:off x="7708512" y="4644000"/>
                  <a:ext cx="1508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412DDCFA-3612-B580-DAAB-188098CE00F9}"/>
                    </a:ext>
                  </a:extLst>
                </p14:cNvPr>
                <p14:cNvContentPartPr/>
                <p14:nvPr/>
              </p14:nvContentPartPr>
              <p14:xfrm>
                <a:off x="7761792" y="4720320"/>
                <a:ext cx="100800" cy="34560"/>
              </p14:xfrm>
            </p:contentPart>
          </mc:Choice>
          <mc:Fallback>
            <p:pic>
              <p:nvPicPr>
                <p:cNvPr id="14" name="Ink 13">
                  <a:extLst>
                    <a:ext uri="{FF2B5EF4-FFF2-40B4-BE49-F238E27FC236}">
                      <a16:creationId xmlns:a16="http://schemas.microsoft.com/office/drawing/2014/main" id="{412DDCFA-3612-B580-DAAB-188098CE00F9}"/>
                    </a:ext>
                  </a:extLst>
                </p:cNvPr>
                <p:cNvPicPr/>
                <p:nvPr/>
              </p:nvPicPr>
              <p:blipFill>
                <a:blip r:embed="rId19"/>
                <a:stretch>
                  <a:fillRect/>
                </a:stretch>
              </p:blipFill>
              <p:spPr>
                <a:xfrm>
                  <a:off x="7752792" y="4711680"/>
                  <a:ext cx="118440" cy="52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5741C6F9-0EB7-B68C-04C6-9BAF61AD7AE6}"/>
                  </a:ext>
                </a:extLst>
              </p14:cNvPr>
              <p14:cNvContentPartPr/>
              <p14:nvPr/>
            </p14:nvContentPartPr>
            <p14:xfrm>
              <a:off x="3816192" y="3137040"/>
              <a:ext cx="56160" cy="2880"/>
            </p14:xfrm>
          </p:contentPart>
        </mc:Choice>
        <mc:Fallback>
          <p:pic>
            <p:nvPicPr>
              <p:cNvPr id="19" name="Ink 18">
                <a:extLst>
                  <a:ext uri="{FF2B5EF4-FFF2-40B4-BE49-F238E27FC236}">
                    <a16:creationId xmlns:a16="http://schemas.microsoft.com/office/drawing/2014/main" id="{5741C6F9-0EB7-B68C-04C6-9BAF61AD7AE6}"/>
                  </a:ext>
                </a:extLst>
              </p:cNvPr>
              <p:cNvPicPr/>
              <p:nvPr/>
            </p:nvPicPr>
            <p:blipFill>
              <a:blip r:embed="rId21"/>
              <a:stretch>
                <a:fillRect/>
              </a:stretch>
            </p:blipFill>
            <p:spPr>
              <a:xfrm>
                <a:off x="3807192" y="3128040"/>
                <a:ext cx="738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5E81DF0C-7431-81E7-134D-871D0D310F3A}"/>
                  </a:ext>
                </a:extLst>
              </p14:cNvPr>
              <p14:cNvContentPartPr/>
              <p14:nvPr/>
            </p14:nvContentPartPr>
            <p14:xfrm>
              <a:off x="3834192" y="2812680"/>
              <a:ext cx="44280" cy="10080"/>
            </p14:xfrm>
          </p:contentPart>
        </mc:Choice>
        <mc:Fallback>
          <p:pic>
            <p:nvPicPr>
              <p:cNvPr id="20" name="Ink 19">
                <a:extLst>
                  <a:ext uri="{FF2B5EF4-FFF2-40B4-BE49-F238E27FC236}">
                    <a16:creationId xmlns:a16="http://schemas.microsoft.com/office/drawing/2014/main" id="{5E81DF0C-7431-81E7-134D-871D0D310F3A}"/>
                  </a:ext>
                </a:extLst>
              </p:cNvPr>
              <p:cNvPicPr/>
              <p:nvPr/>
            </p:nvPicPr>
            <p:blipFill>
              <a:blip r:embed="rId23"/>
              <a:stretch>
                <a:fillRect/>
              </a:stretch>
            </p:blipFill>
            <p:spPr>
              <a:xfrm>
                <a:off x="3825552" y="2803680"/>
                <a:ext cx="61920" cy="27720"/>
              </a:xfrm>
              <a:prstGeom prst="rect">
                <a:avLst/>
              </a:prstGeom>
            </p:spPr>
          </p:pic>
        </mc:Fallback>
      </mc:AlternateContent>
      <p:grpSp>
        <p:nvGrpSpPr>
          <p:cNvPr id="26" name="Group 25">
            <a:extLst>
              <a:ext uri="{FF2B5EF4-FFF2-40B4-BE49-F238E27FC236}">
                <a16:creationId xmlns:a16="http://schemas.microsoft.com/office/drawing/2014/main" id="{F7361A0D-CA6C-DB71-25DC-6D02ED0B430C}"/>
              </a:ext>
            </a:extLst>
          </p:cNvPr>
          <p:cNvGrpSpPr/>
          <p:nvPr/>
        </p:nvGrpSpPr>
        <p:grpSpPr>
          <a:xfrm>
            <a:off x="3346752" y="2024280"/>
            <a:ext cx="598680" cy="158040"/>
            <a:chOff x="3346752" y="2024280"/>
            <a:chExt cx="598680" cy="158040"/>
          </a:xfrm>
        </p:grpSpPr>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C0FF03FD-D7AC-77A4-C0DD-79EB1861532F}"/>
                    </a:ext>
                  </a:extLst>
                </p14:cNvPr>
                <p14:cNvContentPartPr/>
                <p14:nvPr/>
              </p14:nvContentPartPr>
              <p14:xfrm>
                <a:off x="3828072" y="2121120"/>
                <a:ext cx="117360" cy="6840"/>
              </p14:xfrm>
            </p:contentPart>
          </mc:Choice>
          <mc:Fallback>
            <p:pic>
              <p:nvPicPr>
                <p:cNvPr id="21" name="Ink 20">
                  <a:extLst>
                    <a:ext uri="{FF2B5EF4-FFF2-40B4-BE49-F238E27FC236}">
                      <a16:creationId xmlns:a16="http://schemas.microsoft.com/office/drawing/2014/main" id="{C0FF03FD-D7AC-77A4-C0DD-79EB1861532F}"/>
                    </a:ext>
                  </a:extLst>
                </p:cNvPr>
                <p:cNvPicPr/>
                <p:nvPr/>
              </p:nvPicPr>
              <p:blipFill>
                <a:blip r:embed="rId25"/>
                <a:stretch>
                  <a:fillRect/>
                </a:stretch>
              </p:blipFill>
              <p:spPr>
                <a:xfrm>
                  <a:off x="3819432" y="2112480"/>
                  <a:ext cx="135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C9F9A897-F796-262C-8BD2-BD71B9798BCA}"/>
                    </a:ext>
                  </a:extLst>
                </p14:cNvPr>
                <p14:cNvContentPartPr/>
                <p14:nvPr/>
              </p14:nvContentPartPr>
              <p14:xfrm>
                <a:off x="3346752" y="2068560"/>
                <a:ext cx="18000" cy="113760"/>
              </p14:xfrm>
            </p:contentPart>
          </mc:Choice>
          <mc:Fallback>
            <p:pic>
              <p:nvPicPr>
                <p:cNvPr id="22" name="Ink 21">
                  <a:extLst>
                    <a:ext uri="{FF2B5EF4-FFF2-40B4-BE49-F238E27FC236}">
                      <a16:creationId xmlns:a16="http://schemas.microsoft.com/office/drawing/2014/main" id="{C9F9A897-F796-262C-8BD2-BD71B9798BCA}"/>
                    </a:ext>
                  </a:extLst>
                </p:cNvPr>
                <p:cNvPicPr/>
                <p:nvPr/>
              </p:nvPicPr>
              <p:blipFill>
                <a:blip r:embed="rId27"/>
                <a:stretch>
                  <a:fillRect/>
                </a:stretch>
              </p:blipFill>
              <p:spPr>
                <a:xfrm>
                  <a:off x="3338112" y="2059920"/>
                  <a:ext cx="356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C94D4495-5060-DD4A-7387-47AEF0A76BE2}"/>
                    </a:ext>
                  </a:extLst>
                </p14:cNvPr>
                <p14:cNvContentPartPr/>
                <p14:nvPr/>
              </p14:nvContentPartPr>
              <p14:xfrm>
                <a:off x="3401472" y="2073240"/>
                <a:ext cx="83520" cy="97200"/>
              </p14:xfrm>
            </p:contentPart>
          </mc:Choice>
          <mc:Fallback>
            <p:pic>
              <p:nvPicPr>
                <p:cNvPr id="23" name="Ink 22">
                  <a:extLst>
                    <a:ext uri="{FF2B5EF4-FFF2-40B4-BE49-F238E27FC236}">
                      <a16:creationId xmlns:a16="http://schemas.microsoft.com/office/drawing/2014/main" id="{C94D4495-5060-DD4A-7387-47AEF0A76BE2}"/>
                    </a:ext>
                  </a:extLst>
                </p:cNvPr>
                <p:cNvPicPr/>
                <p:nvPr/>
              </p:nvPicPr>
              <p:blipFill>
                <a:blip r:embed="rId29"/>
                <a:stretch>
                  <a:fillRect/>
                </a:stretch>
              </p:blipFill>
              <p:spPr>
                <a:xfrm>
                  <a:off x="3392472" y="2064240"/>
                  <a:ext cx="1011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E1DC6D7E-E9BC-C2C5-1BC7-E892B3332319}"/>
                    </a:ext>
                  </a:extLst>
                </p14:cNvPr>
                <p14:cNvContentPartPr/>
                <p14:nvPr/>
              </p14:nvContentPartPr>
              <p14:xfrm>
                <a:off x="3512712" y="2028240"/>
                <a:ext cx="87480" cy="105840"/>
              </p14:xfrm>
            </p:contentPart>
          </mc:Choice>
          <mc:Fallback>
            <p:pic>
              <p:nvPicPr>
                <p:cNvPr id="24" name="Ink 23">
                  <a:extLst>
                    <a:ext uri="{FF2B5EF4-FFF2-40B4-BE49-F238E27FC236}">
                      <a16:creationId xmlns:a16="http://schemas.microsoft.com/office/drawing/2014/main" id="{E1DC6D7E-E9BC-C2C5-1BC7-E892B3332319}"/>
                    </a:ext>
                  </a:extLst>
                </p:cNvPr>
                <p:cNvPicPr/>
                <p:nvPr/>
              </p:nvPicPr>
              <p:blipFill>
                <a:blip r:embed="rId31"/>
                <a:stretch>
                  <a:fillRect/>
                </a:stretch>
              </p:blipFill>
              <p:spPr>
                <a:xfrm>
                  <a:off x="3504072" y="2019600"/>
                  <a:ext cx="1051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82C7DCCA-D8C5-EA20-0355-307E26C1109A}"/>
                    </a:ext>
                  </a:extLst>
                </p14:cNvPr>
                <p14:cNvContentPartPr/>
                <p14:nvPr/>
              </p14:nvContentPartPr>
              <p14:xfrm>
                <a:off x="3608832" y="2024280"/>
                <a:ext cx="153000" cy="74160"/>
              </p14:xfrm>
            </p:contentPart>
          </mc:Choice>
          <mc:Fallback>
            <p:pic>
              <p:nvPicPr>
                <p:cNvPr id="25" name="Ink 24">
                  <a:extLst>
                    <a:ext uri="{FF2B5EF4-FFF2-40B4-BE49-F238E27FC236}">
                      <a16:creationId xmlns:a16="http://schemas.microsoft.com/office/drawing/2014/main" id="{82C7DCCA-D8C5-EA20-0355-307E26C1109A}"/>
                    </a:ext>
                  </a:extLst>
                </p:cNvPr>
                <p:cNvPicPr/>
                <p:nvPr/>
              </p:nvPicPr>
              <p:blipFill>
                <a:blip r:embed="rId33"/>
                <a:stretch>
                  <a:fillRect/>
                </a:stretch>
              </p:blipFill>
              <p:spPr>
                <a:xfrm>
                  <a:off x="3599832" y="2015640"/>
                  <a:ext cx="170640" cy="9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F1D4757C-3F79-9255-B746-6DFCE8D1C3DB}"/>
                  </a:ext>
                </a:extLst>
              </p14:cNvPr>
              <p14:cNvContentPartPr/>
              <p14:nvPr/>
            </p14:nvContentPartPr>
            <p14:xfrm>
              <a:off x="7368312" y="2025360"/>
              <a:ext cx="144360" cy="115560"/>
            </p14:xfrm>
          </p:contentPart>
        </mc:Choice>
        <mc:Fallback>
          <p:pic>
            <p:nvPicPr>
              <p:cNvPr id="27" name="Ink 26">
                <a:extLst>
                  <a:ext uri="{FF2B5EF4-FFF2-40B4-BE49-F238E27FC236}">
                    <a16:creationId xmlns:a16="http://schemas.microsoft.com/office/drawing/2014/main" id="{F1D4757C-3F79-9255-B746-6DFCE8D1C3DB}"/>
                  </a:ext>
                </a:extLst>
              </p:cNvPr>
              <p:cNvPicPr/>
              <p:nvPr/>
            </p:nvPicPr>
            <p:blipFill>
              <a:blip r:embed="rId35"/>
              <a:stretch>
                <a:fillRect/>
              </a:stretch>
            </p:blipFill>
            <p:spPr>
              <a:xfrm>
                <a:off x="7359672" y="2016360"/>
                <a:ext cx="162000" cy="133200"/>
              </a:xfrm>
              <a:prstGeom prst="rect">
                <a:avLst/>
              </a:prstGeom>
            </p:spPr>
          </p:pic>
        </mc:Fallback>
      </mc:AlternateContent>
      <p:grpSp>
        <p:nvGrpSpPr>
          <p:cNvPr id="38" name="Group 37">
            <a:extLst>
              <a:ext uri="{FF2B5EF4-FFF2-40B4-BE49-F238E27FC236}">
                <a16:creationId xmlns:a16="http://schemas.microsoft.com/office/drawing/2014/main" id="{39849521-BF7A-7D20-1510-35296EE5932C}"/>
              </a:ext>
            </a:extLst>
          </p:cNvPr>
          <p:cNvGrpSpPr/>
          <p:nvPr/>
        </p:nvGrpSpPr>
        <p:grpSpPr>
          <a:xfrm>
            <a:off x="7613472" y="1992240"/>
            <a:ext cx="401400" cy="129240"/>
            <a:chOff x="7613472" y="1992240"/>
            <a:chExt cx="401400" cy="129240"/>
          </a:xfrm>
        </p:grpSpPr>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9EDDA800-304B-C027-CB29-3625A059D9AE}"/>
                    </a:ext>
                  </a:extLst>
                </p14:cNvPr>
                <p14:cNvContentPartPr/>
                <p14:nvPr/>
              </p14:nvContentPartPr>
              <p14:xfrm>
                <a:off x="7613472" y="2000520"/>
                <a:ext cx="141840" cy="120960"/>
              </p14:xfrm>
            </p:contentPart>
          </mc:Choice>
          <mc:Fallback>
            <p:pic>
              <p:nvPicPr>
                <p:cNvPr id="34" name="Ink 33">
                  <a:extLst>
                    <a:ext uri="{FF2B5EF4-FFF2-40B4-BE49-F238E27FC236}">
                      <a16:creationId xmlns:a16="http://schemas.microsoft.com/office/drawing/2014/main" id="{9EDDA800-304B-C027-CB29-3625A059D9AE}"/>
                    </a:ext>
                  </a:extLst>
                </p:cNvPr>
                <p:cNvPicPr/>
                <p:nvPr/>
              </p:nvPicPr>
              <p:blipFill>
                <a:blip r:embed="rId37"/>
                <a:stretch>
                  <a:fillRect/>
                </a:stretch>
              </p:blipFill>
              <p:spPr>
                <a:xfrm>
                  <a:off x="7604832" y="1991880"/>
                  <a:ext cx="1594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5D8F8436-8A06-8EA3-7B8D-69A42A7F5ABD}"/>
                    </a:ext>
                  </a:extLst>
                </p14:cNvPr>
                <p14:cNvContentPartPr/>
                <p14:nvPr/>
              </p14:nvContentPartPr>
              <p14:xfrm>
                <a:off x="7789872" y="1992960"/>
                <a:ext cx="140400" cy="110880"/>
              </p14:xfrm>
            </p:contentPart>
          </mc:Choice>
          <mc:Fallback>
            <p:pic>
              <p:nvPicPr>
                <p:cNvPr id="35" name="Ink 34">
                  <a:extLst>
                    <a:ext uri="{FF2B5EF4-FFF2-40B4-BE49-F238E27FC236}">
                      <a16:creationId xmlns:a16="http://schemas.microsoft.com/office/drawing/2014/main" id="{5D8F8436-8A06-8EA3-7B8D-69A42A7F5ABD}"/>
                    </a:ext>
                  </a:extLst>
                </p:cNvPr>
                <p:cNvPicPr/>
                <p:nvPr/>
              </p:nvPicPr>
              <p:blipFill>
                <a:blip r:embed="rId39"/>
                <a:stretch>
                  <a:fillRect/>
                </a:stretch>
              </p:blipFill>
              <p:spPr>
                <a:xfrm>
                  <a:off x="7780872" y="1984320"/>
                  <a:ext cx="1580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A2C2FADD-C6F3-39DA-01AC-50F55212234C}"/>
                    </a:ext>
                  </a:extLst>
                </p14:cNvPr>
                <p14:cNvContentPartPr/>
                <p14:nvPr/>
              </p14:nvContentPartPr>
              <p14:xfrm>
                <a:off x="7944672" y="1996560"/>
                <a:ext cx="70200" cy="91080"/>
              </p14:xfrm>
            </p:contentPart>
          </mc:Choice>
          <mc:Fallback>
            <p:pic>
              <p:nvPicPr>
                <p:cNvPr id="36" name="Ink 35">
                  <a:extLst>
                    <a:ext uri="{FF2B5EF4-FFF2-40B4-BE49-F238E27FC236}">
                      <a16:creationId xmlns:a16="http://schemas.microsoft.com/office/drawing/2014/main" id="{A2C2FADD-C6F3-39DA-01AC-50F55212234C}"/>
                    </a:ext>
                  </a:extLst>
                </p:cNvPr>
                <p:cNvPicPr/>
                <p:nvPr/>
              </p:nvPicPr>
              <p:blipFill>
                <a:blip r:embed="rId41"/>
                <a:stretch>
                  <a:fillRect/>
                </a:stretch>
              </p:blipFill>
              <p:spPr>
                <a:xfrm>
                  <a:off x="7936032" y="1987560"/>
                  <a:ext cx="878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3C31D6BB-AD00-499B-7C39-D7D73776BC7D}"/>
                    </a:ext>
                  </a:extLst>
                </p14:cNvPr>
                <p14:cNvContentPartPr/>
                <p14:nvPr/>
              </p14:nvContentPartPr>
              <p14:xfrm>
                <a:off x="7936752" y="1992240"/>
                <a:ext cx="61920" cy="117000"/>
              </p14:xfrm>
            </p:contentPart>
          </mc:Choice>
          <mc:Fallback>
            <p:pic>
              <p:nvPicPr>
                <p:cNvPr id="37" name="Ink 36">
                  <a:extLst>
                    <a:ext uri="{FF2B5EF4-FFF2-40B4-BE49-F238E27FC236}">
                      <a16:creationId xmlns:a16="http://schemas.microsoft.com/office/drawing/2014/main" id="{3C31D6BB-AD00-499B-7C39-D7D73776BC7D}"/>
                    </a:ext>
                  </a:extLst>
                </p:cNvPr>
                <p:cNvPicPr/>
                <p:nvPr/>
              </p:nvPicPr>
              <p:blipFill>
                <a:blip r:embed="rId43"/>
                <a:stretch>
                  <a:fillRect/>
                </a:stretch>
              </p:blipFill>
              <p:spPr>
                <a:xfrm>
                  <a:off x="7927752" y="1983600"/>
                  <a:ext cx="79560" cy="13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46" name="Ink 45">
                <a:extLst>
                  <a:ext uri="{FF2B5EF4-FFF2-40B4-BE49-F238E27FC236}">
                    <a16:creationId xmlns:a16="http://schemas.microsoft.com/office/drawing/2014/main" id="{CD05577C-28ED-8E27-B493-BA3C0609413C}"/>
                  </a:ext>
                </a:extLst>
              </p14:cNvPr>
              <p14:cNvContentPartPr/>
              <p14:nvPr/>
            </p14:nvContentPartPr>
            <p14:xfrm>
              <a:off x="5797272" y="4541400"/>
              <a:ext cx="6840" cy="48240"/>
            </p14:xfrm>
          </p:contentPart>
        </mc:Choice>
        <mc:Fallback>
          <p:pic>
            <p:nvPicPr>
              <p:cNvPr id="46" name="Ink 45">
                <a:extLst>
                  <a:ext uri="{FF2B5EF4-FFF2-40B4-BE49-F238E27FC236}">
                    <a16:creationId xmlns:a16="http://schemas.microsoft.com/office/drawing/2014/main" id="{CD05577C-28ED-8E27-B493-BA3C0609413C}"/>
                  </a:ext>
                </a:extLst>
              </p:cNvPr>
              <p:cNvPicPr/>
              <p:nvPr/>
            </p:nvPicPr>
            <p:blipFill>
              <a:blip r:embed="rId45"/>
              <a:stretch>
                <a:fillRect/>
              </a:stretch>
            </p:blipFill>
            <p:spPr>
              <a:xfrm>
                <a:off x="5788272" y="4532400"/>
                <a:ext cx="2448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Ink 46">
                <a:extLst>
                  <a:ext uri="{FF2B5EF4-FFF2-40B4-BE49-F238E27FC236}">
                    <a16:creationId xmlns:a16="http://schemas.microsoft.com/office/drawing/2014/main" id="{2542119C-24B1-6541-9172-7FEFC1D6BABC}"/>
                  </a:ext>
                </a:extLst>
              </p14:cNvPr>
              <p14:cNvContentPartPr/>
              <p14:nvPr/>
            </p14:nvContentPartPr>
            <p14:xfrm>
              <a:off x="6114072" y="4529160"/>
              <a:ext cx="11880" cy="54360"/>
            </p14:xfrm>
          </p:contentPart>
        </mc:Choice>
        <mc:Fallback>
          <p:pic>
            <p:nvPicPr>
              <p:cNvPr id="47" name="Ink 46">
                <a:extLst>
                  <a:ext uri="{FF2B5EF4-FFF2-40B4-BE49-F238E27FC236}">
                    <a16:creationId xmlns:a16="http://schemas.microsoft.com/office/drawing/2014/main" id="{2542119C-24B1-6541-9172-7FEFC1D6BABC}"/>
                  </a:ext>
                </a:extLst>
              </p:cNvPr>
              <p:cNvPicPr/>
              <p:nvPr/>
            </p:nvPicPr>
            <p:blipFill>
              <a:blip r:embed="rId47"/>
              <a:stretch>
                <a:fillRect/>
              </a:stretch>
            </p:blipFill>
            <p:spPr>
              <a:xfrm>
                <a:off x="6105072" y="4520520"/>
                <a:ext cx="295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8" name="Ink 47">
                <a:extLst>
                  <a:ext uri="{FF2B5EF4-FFF2-40B4-BE49-F238E27FC236}">
                    <a16:creationId xmlns:a16="http://schemas.microsoft.com/office/drawing/2014/main" id="{9D7F1BE9-C39E-20DD-4601-78F92141135F}"/>
                  </a:ext>
                </a:extLst>
              </p14:cNvPr>
              <p14:cNvContentPartPr/>
              <p14:nvPr/>
            </p14:nvContentPartPr>
            <p14:xfrm>
              <a:off x="6534912" y="4510800"/>
              <a:ext cx="18720" cy="54360"/>
            </p14:xfrm>
          </p:contentPart>
        </mc:Choice>
        <mc:Fallback>
          <p:pic>
            <p:nvPicPr>
              <p:cNvPr id="48" name="Ink 47">
                <a:extLst>
                  <a:ext uri="{FF2B5EF4-FFF2-40B4-BE49-F238E27FC236}">
                    <a16:creationId xmlns:a16="http://schemas.microsoft.com/office/drawing/2014/main" id="{9D7F1BE9-C39E-20DD-4601-78F92141135F}"/>
                  </a:ext>
                </a:extLst>
              </p:cNvPr>
              <p:cNvPicPr/>
              <p:nvPr/>
            </p:nvPicPr>
            <p:blipFill>
              <a:blip r:embed="rId49"/>
              <a:stretch>
                <a:fillRect/>
              </a:stretch>
            </p:blipFill>
            <p:spPr>
              <a:xfrm>
                <a:off x="6525912" y="4502160"/>
                <a:ext cx="363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 name="Ink 48">
                <a:extLst>
                  <a:ext uri="{FF2B5EF4-FFF2-40B4-BE49-F238E27FC236}">
                    <a16:creationId xmlns:a16="http://schemas.microsoft.com/office/drawing/2014/main" id="{32FA79A1-98C4-CD29-438C-B6239A29EE86}"/>
                  </a:ext>
                </a:extLst>
              </p14:cNvPr>
              <p14:cNvContentPartPr/>
              <p14:nvPr/>
            </p14:nvContentPartPr>
            <p14:xfrm>
              <a:off x="6900672" y="4535280"/>
              <a:ext cx="6840" cy="71640"/>
            </p14:xfrm>
          </p:contentPart>
        </mc:Choice>
        <mc:Fallback>
          <p:pic>
            <p:nvPicPr>
              <p:cNvPr id="49" name="Ink 48">
                <a:extLst>
                  <a:ext uri="{FF2B5EF4-FFF2-40B4-BE49-F238E27FC236}">
                    <a16:creationId xmlns:a16="http://schemas.microsoft.com/office/drawing/2014/main" id="{32FA79A1-98C4-CD29-438C-B6239A29EE86}"/>
                  </a:ext>
                </a:extLst>
              </p:cNvPr>
              <p:cNvPicPr/>
              <p:nvPr/>
            </p:nvPicPr>
            <p:blipFill>
              <a:blip r:embed="rId51"/>
              <a:stretch>
                <a:fillRect/>
              </a:stretch>
            </p:blipFill>
            <p:spPr>
              <a:xfrm>
                <a:off x="6891672" y="4526640"/>
                <a:ext cx="244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 name="Ink 49">
                <a:extLst>
                  <a:ext uri="{FF2B5EF4-FFF2-40B4-BE49-F238E27FC236}">
                    <a16:creationId xmlns:a16="http://schemas.microsoft.com/office/drawing/2014/main" id="{4F92F6DD-D5F1-98D8-CE76-85A18C9F445F}"/>
                  </a:ext>
                </a:extLst>
              </p14:cNvPr>
              <p14:cNvContentPartPr/>
              <p14:nvPr/>
            </p14:nvContentPartPr>
            <p14:xfrm>
              <a:off x="7199112" y="4541400"/>
              <a:ext cx="6840" cy="48240"/>
            </p14:xfrm>
          </p:contentPart>
        </mc:Choice>
        <mc:Fallback>
          <p:pic>
            <p:nvPicPr>
              <p:cNvPr id="50" name="Ink 49">
                <a:extLst>
                  <a:ext uri="{FF2B5EF4-FFF2-40B4-BE49-F238E27FC236}">
                    <a16:creationId xmlns:a16="http://schemas.microsoft.com/office/drawing/2014/main" id="{4F92F6DD-D5F1-98D8-CE76-85A18C9F445F}"/>
                  </a:ext>
                </a:extLst>
              </p:cNvPr>
              <p:cNvPicPr/>
              <p:nvPr/>
            </p:nvPicPr>
            <p:blipFill>
              <a:blip r:embed="rId53"/>
              <a:stretch>
                <a:fillRect/>
              </a:stretch>
            </p:blipFill>
            <p:spPr>
              <a:xfrm>
                <a:off x="7190472" y="4532400"/>
                <a:ext cx="2448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 name="Ink 50">
                <a:extLst>
                  <a:ext uri="{FF2B5EF4-FFF2-40B4-BE49-F238E27FC236}">
                    <a16:creationId xmlns:a16="http://schemas.microsoft.com/office/drawing/2014/main" id="{183841E3-81E5-13E2-62F3-1F700629591E}"/>
                  </a:ext>
                </a:extLst>
              </p14:cNvPr>
              <p14:cNvContentPartPr/>
              <p14:nvPr/>
            </p14:nvContentPartPr>
            <p14:xfrm>
              <a:off x="7485672" y="4529160"/>
              <a:ext cx="6480" cy="31320"/>
            </p14:xfrm>
          </p:contentPart>
        </mc:Choice>
        <mc:Fallback>
          <p:pic>
            <p:nvPicPr>
              <p:cNvPr id="51" name="Ink 50">
                <a:extLst>
                  <a:ext uri="{FF2B5EF4-FFF2-40B4-BE49-F238E27FC236}">
                    <a16:creationId xmlns:a16="http://schemas.microsoft.com/office/drawing/2014/main" id="{183841E3-81E5-13E2-62F3-1F700629591E}"/>
                  </a:ext>
                </a:extLst>
              </p:cNvPr>
              <p:cNvPicPr/>
              <p:nvPr/>
            </p:nvPicPr>
            <p:blipFill>
              <a:blip r:embed="rId55"/>
              <a:stretch>
                <a:fillRect/>
              </a:stretch>
            </p:blipFill>
            <p:spPr>
              <a:xfrm>
                <a:off x="7477032" y="4520520"/>
                <a:ext cx="241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2D3A3EE4-F909-CAA9-312B-B524D777AB6C}"/>
                  </a:ext>
                </a:extLst>
              </p14:cNvPr>
              <p14:cNvContentPartPr/>
              <p14:nvPr/>
            </p14:nvContentPartPr>
            <p14:xfrm>
              <a:off x="4863432" y="3894840"/>
              <a:ext cx="147600" cy="110880"/>
            </p14:xfrm>
          </p:contentPart>
        </mc:Choice>
        <mc:Fallback>
          <p:pic>
            <p:nvPicPr>
              <p:cNvPr id="28" name="Ink 27">
                <a:extLst>
                  <a:ext uri="{FF2B5EF4-FFF2-40B4-BE49-F238E27FC236}">
                    <a16:creationId xmlns:a16="http://schemas.microsoft.com/office/drawing/2014/main" id="{2D3A3EE4-F909-CAA9-312B-B524D777AB6C}"/>
                  </a:ext>
                </a:extLst>
              </p:cNvPr>
              <p:cNvPicPr/>
              <p:nvPr/>
            </p:nvPicPr>
            <p:blipFill>
              <a:blip r:embed="rId57"/>
              <a:stretch>
                <a:fillRect/>
              </a:stretch>
            </p:blipFill>
            <p:spPr>
              <a:xfrm>
                <a:off x="4854432" y="3885840"/>
                <a:ext cx="1652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488F984C-D1EE-5444-4096-EF45FAEB3F03}"/>
                  </a:ext>
                </a:extLst>
              </p14:cNvPr>
              <p14:cNvContentPartPr/>
              <p14:nvPr/>
            </p14:nvContentPartPr>
            <p14:xfrm>
              <a:off x="5071872" y="3961080"/>
              <a:ext cx="171720" cy="81360"/>
            </p14:xfrm>
          </p:contentPart>
        </mc:Choice>
        <mc:Fallback>
          <p:pic>
            <p:nvPicPr>
              <p:cNvPr id="29" name="Ink 28">
                <a:extLst>
                  <a:ext uri="{FF2B5EF4-FFF2-40B4-BE49-F238E27FC236}">
                    <a16:creationId xmlns:a16="http://schemas.microsoft.com/office/drawing/2014/main" id="{488F984C-D1EE-5444-4096-EF45FAEB3F03}"/>
                  </a:ext>
                </a:extLst>
              </p:cNvPr>
              <p:cNvPicPr/>
              <p:nvPr/>
            </p:nvPicPr>
            <p:blipFill>
              <a:blip r:embed="rId59"/>
              <a:stretch>
                <a:fillRect/>
              </a:stretch>
            </p:blipFill>
            <p:spPr>
              <a:xfrm>
                <a:off x="5062872" y="3952440"/>
                <a:ext cx="1893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 name="Ink 29">
                <a:extLst>
                  <a:ext uri="{FF2B5EF4-FFF2-40B4-BE49-F238E27FC236}">
                    <a16:creationId xmlns:a16="http://schemas.microsoft.com/office/drawing/2014/main" id="{A06ED947-EBD8-14BB-FB93-6985D7ADC48A}"/>
                  </a:ext>
                </a:extLst>
              </p14:cNvPr>
              <p14:cNvContentPartPr/>
              <p14:nvPr/>
            </p14:nvContentPartPr>
            <p14:xfrm>
              <a:off x="5291112" y="3956040"/>
              <a:ext cx="24120" cy="54360"/>
            </p14:xfrm>
          </p:contentPart>
        </mc:Choice>
        <mc:Fallback>
          <p:pic>
            <p:nvPicPr>
              <p:cNvPr id="30" name="Ink 29">
                <a:extLst>
                  <a:ext uri="{FF2B5EF4-FFF2-40B4-BE49-F238E27FC236}">
                    <a16:creationId xmlns:a16="http://schemas.microsoft.com/office/drawing/2014/main" id="{A06ED947-EBD8-14BB-FB93-6985D7ADC48A}"/>
                  </a:ext>
                </a:extLst>
              </p:cNvPr>
              <p:cNvPicPr/>
              <p:nvPr/>
            </p:nvPicPr>
            <p:blipFill>
              <a:blip r:embed="rId61"/>
              <a:stretch>
                <a:fillRect/>
              </a:stretch>
            </p:blipFill>
            <p:spPr>
              <a:xfrm>
                <a:off x="5282472" y="3947400"/>
                <a:ext cx="417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Ink 30">
                <a:extLst>
                  <a:ext uri="{FF2B5EF4-FFF2-40B4-BE49-F238E27FC236}">
                    <a16:creationId xmlns:a16="http://schemas.microsoft.com/office/drawing/2014/main" id="{735C99D3-6DFE-9947-C22E-F90FBFD07A88}"/>
                  </a:ext>
                </a:extLst>
              </p14:cNvPr>
              <p14:cNvContentPartPr/>
              <p14:nvPr/>
            </p14:nvContentPartPr>
            <p14:xfrm>
              <a:off x="5293992" y="3907440"/>
              <a:ext cx="3960" cy="360"/>
            </p14:xfrm>
          </p:contentPart>
        </mc:Choice>
        <mc:Fallback>
          <p:pic>
            <p:nvPicPr>
              <p:cNvPr id="31" name="Ink 30">
                <a:extLst>
                  <a:ext uri="{FF2B5EF4-FFF2-40B4-BE49-F238E27FC236}">
                    <a16:creationId xmlns:a16="http://schemas.microsoft.com/office/drawing/2014/main" id="{735C99D3-6DFE-9947-C22E-F90FBFD07A88}"/>
                  </a:ext>
                </a:extLst>
              </p:cNvPr>
              <p:cNvPicPr/>
              <p:nvPr/>
            </p:nvPicPr>
            <p:blipFill>
              <a:blip r:embed="rId63"/>
              <a:stretch>
                <a:fillRect/>
              </a:stretch>
            </p:blipFill>
            <p:spPr>
              <a:xfrm>
                <a:off x="5284992" y="3898800"/>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 name="Ink 31">
                <a:extLst>
                  <a:ext uri="{FF2B5EF4-FFF2-40B4-BE49-F238E27FC236}">
                    <a16:creationId xmlns:a16="http://schemas.microsoft.com/office/drawing/2014/main" id="{16FFE7BB-24D5-D624-3A1B-75BE5C77F496}"/>
                  </a:ext>
                </a:extLst>
              </p14:cNvPr>
              <p14:cNvContentPartPr/>
              <p14:nvPr/>
            </p14:nvContentPartPr>
            <p14:xfrm>
              <a:off x="5339712" y="3938760"/>
              <a:ext cx="85320" cy="57960"/>
            </p14:xfrm>
          </p:contentPart>
        </mc:Choice>
        <mc:Fallback>
          <p:pic>
            <p:nvPicPr>
              <p:cNvPr id="32" name="Ink 31">
                <a:extLst>
                  <a:ext uri="{FF2B5EF4-FFF2-40B4-BE49-F238E27FC236}">
                    <a16:creationId xmlns:a16="http://schemas.microsoft.com/office/drawing/2014/main" id="{16FFE7BB-24D5-D624-3A1B-75BE5C77F496}"/>
                  </a:ext>
                </a:extLst>
              </p:cNvPr>
              <p:cNvPicPr/>
              <p:nvPr/>
            </p:nvPicPr>
            <p:blipFill>
              <a:blip r:embed="rId65"/>
              <a:stretch>
                <a:fillRect/>
              </a:stretch>
            </p:blipFill>
            <p:spPr>
              <a:xfrm>
                <a:off x="5331072" y="3929760"/>
                <a:ext cx="1029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9A31C596-975C-91DF-D879-E2FEF36943A5}"/>
                  </a:ext>
                </a:extLst>
              </p14:cNvPr>
              <p14:cNvContentPartPr/>
              <p14:nvPr/>
            </p14:nvContentPartPr>
            <p14:xfrm>
              <a:off x="3772632" y="4570200"/>
              <a:ext cx="47880" cy="54720"/>
            </p14:xfrm>
          </p:contentPart>
        </mc:Choice>
        <mc:Fallback>
          <p:pic>
            <p:nvPicPr>
              <p:cNvPr id="39" name="Ink 38">
                <a:extLst>
                  <a:ext uri="{FF2B5EF4-FFF2-40B4-BE49-F238E27FC236}">
                    <a16:creationId xmlns:a16="http://schemas.microsoft.com/office/drawing/2014/main" id="{9A31C596-975C-91DF-D879-E2FEF36943A5}"/>
                  </a:ext>
                </a:extLst>
              </p:cNvPr>
              <p:cNvPicPr/>
              <p:nvPr/>
            </p:nvPicPr>
            <p:blipFill>
              <a:blip r:embed="rId67"/>
              <a:stretch>
                <a:fillRect/>
              </a:stretch>
            </p:blipFill>
            <p:spPr>
              <a:xfrm>
                <a:off x="3763992" y="4561200"/>
                <a:ext cx="655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AC3C8D41-1E5D-E403-21E7-F25565BE40EE}"/>
                  </a:ext>
                </a:extLst>
              </p14:cNvPr>
              <p14:cNvContentPartPr/>
              <p14:nvPr/>
            </p14:nvContentPartPr>
            <p14:xfrm>
              <a:off x="4072152" y="4570560"/>
              <a:ext cx="6840" cy="55800"/>
            </p14:xfrm>
          </p:contentPart>
        </mc:Choice>
        <mc:Fallback>
          <p:pic>
            <p:nvPicPr>
              <p:cNvPr id="40" name="Ink 39">
                <a:extLst>
                  <a:ext uri="{FF2B5EF4-FFF2-40B4-BE49-F238E27FC236}">
                    <a16:creationId xmlns:a16="http://schemas.microsoft.com/office/drawing/2014/main" id="{AC3C8D41-1E5D-E403-21E7-F25565BE40EE}"/>
                  </a:ext>
                </a:extLst>
              </p:cNvPr>
              <p:cNvPicPr/>
              <p:nvPr/>
            </p:nvPicPr>
            <p:blipFill>
              <a:blip r:embed="rId69"/>
              <a:stretch>
                <a:fillRect/>
              </a:stretch>
            </p:blipFill>
            <p:spPr>
              <a:xfrm>
                <a:off x="4063152" y="4561560"/>
                <a:ext cx="244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165B8DF8-3F0B-C0B5-3455-B6189570BFE4}"/>
                  </a:ext>
                </a:extLst>
              </p14:cNvPr>
              <p14:cNvContentPartPr/>
              <p14:nvPr/>
            </p14:nvContentPartPr>
            <p14:xfrm>
              <a:off x="4340352" y="4553280"/>
              <a:ext cx="360" cy="73080"/>
            </p14:xfrm>
          </p:contentPart>
        </mc:Choice>
        <mc:Fallback>
          <p:pic>
            <p:nvPicPr>
              <p:cNvPr id="41" name="Ink 40">
                <a:extLst>
                  <a:ext uri="{FF2B5EF4-FFF2-40B4-BE49-F238E27FC236}">
                    <a16:creationId xmlns:a16="http://schemas.microsoft.com/office/drawing/2014/main" id="{165B8DF8-3F0B-C0B5-3455-B6189570BFE4}"/>
                  </a:ext>
                </a:extLst>
              </p:cNvPr>
              <p:cNvPicPr/>
              <p:nvPr/>
            </p:nvPicPr>
            <p:blipFill>
              <a:blip r:embed="rId71"/>
              <a:stretch>
                <a:fillRect/>
              </a:stretch>
            </p:blipFill>
            <p:spPr>
              <a:xfrm>
                <a:off x="4331352" y="4544640"/>
                <a:ext cx="180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38C01105-0990-F685-4054-519CCEF33FBB}"/>
                  </a:ext>
                </a:extLst>
              </p14:cNvPr>
              <p14:cNvContentPartPr/>
              <p14:nvPr/>
            </p14:nvContentPartPr>
            <p14:xfrm>
              <a:off x="4608192" y="4541400"/>
              <a:ext cx="6840" cy="72720"/>
            </p14:xfrm>
          </p:contentPart>
        </mc:Choice>
        <mc:Fallback>
          <p:pic>
            <p:nvPicPr>
              <p:cNvPr id="42" name="Ink 41">
                <a:extLst>
                  <a:ext uri="{FF2B5EF4-FFF2-40B4-BE49-F238E27FC236}">
                    <a16:creationId xmlns:a16="http://schemas.microsoft.com/office/drawing/2014/main" id="{38C01105-0990-F685-4054-519CCEF33FBB}"/>
                  </a:ext>
                </a:extLst>
              </p:cNvPr>
              <p:cNvPicPr/>
              <p:nvPr/>
            </p:nvPicPr>
            <p:blipFill>
              <a:blip r:embed="rId73"/>
              <a:stretch>
                <a:fillRect/>
              </a:stretch>
            </p:blipFill>
            <p:spPr>
              <a:xfrm>
                <a:off x="4599552" y="4532400"/>
                <a:ext cx="244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921BB5EC-FA16-7966-7F16-CF6BA84E12D2}"/>
                  </a:ext>
                </a:extLst>
              </p14:cNvPr>
              <p14:cNvContentPartPr/>
              <p14:nvPr/>
            </p14:nvContentPartPr>
            <p14:xfrm>
              <a:off x="4888992" y="4535280"/>
              <a:ext cx="360" cy="66960"/>
            </p14:xfrm>
          </p:contentPart>
        </mc:Choice>
        <mc:Fallback>
          <p:pic>
            <p:nvPicPr>
              <p:cNvPr id="43" name="Ink 42">
                <a:extLst>
                  <a:ext uri="{FF2B5EF4-FFF2-40B4-BE49-F238E27FC236}">
                    <a16:creationId xmlns:a16="http://schemas.microsoft.com/office/drawing/2014/main" id="{921BB5EC-FA16-7966-7F16-CF6BA84E12D2}"/>
                  </a:ext>
                </a:extLst>
              </p:cNvPr>
              <p:cNvPicPr/>
              <p:nvPr/>
            </p:nvPicPr>
            <p:blipFill>
              <a:blip r:embed="rId71"/>
              <a:stretch>
                <a:fillRect/>
              </a:stretch>
            </p:blipFill>
            <p:spPr>
              <a:xfrm>
                <a:off x="4879992" y="4526640"/>
                <a:ext cx="180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Ink 43">
                <a:extLst>
                  <a:ext uri="{FF2B5EF4-FFF2-40B4-BE49-F238E27FC236}">
                    <a16:creationId xmlns:a16="http://schemas.microsoft.com/office/drawing/2014/main" id="{A47DDCD6-3B14-2473-1802-46D276EED0A7}"/>
                  </a:ext>
                </a:extLst>
              </p14:cNvPr>
              <p14:cNvContentPartPr/>
              <p14:nvPr/>
            </p14:nvContentPartPr>
            <p14:xfrm>
              <a:off x="5211912" y="4535280"/>
              <a:ext cx="22320" cy="54360"/>
            </p14:xfrm>
          </p:contentPart>
        </mc:Choice>
        <mc:Fallback>
          <p:pic>
            <p:nvPicPr>
              <p:cNvPr id="44" name="Ink 43">
                <a:extLst>
                  <a:ext uri="{FF2B5EF4-FFF2-40B4-BE49-F238E27FC236}">
                    <a16:creationId xmlns:a16="http://schemas.microsoft.com/office/drawing/2014/main" id="{A47DDCD6-3B14-2473-1802-46D276EED0A7}"/>
                  </a:ext>
                </a:extLst>
              </p:cNvPr>
              <p:cNvPicPr/>
              <p:nvPr/>
            </p:nvPicPr>
            <p:blipFill>
              <a:blip r:embed="rId76"/>
              <a:stretch>
                <a:fillRect/>
              </a:stretch>
            </p:blipFill>
            <p:spPr>
              <a:xfrm>
                <a:off x="5203272" y="4526640"/>
                <a:ext cx="399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5" name="Ink 44">
                <a:extLst>
                  <a:ext uri="{FF2B5EF4-FFF2-40B4-BE49-F238E27FC236}">
                    <a16:creationId xmlns:a16="http://schemas.microsoft.com/office/drawing/2014/main" id="{DD312776-A8F8-DFDA-B86D-8344F456C99F}"/>
                  </a:ext>
                </a:extLst>
              </p14:cNvPr>
              <p14:cNvContentPartPr/>
              <p14:nvPr/>
            </p14:nvContentPartPr>
            <p14:xfrm>
              <a:off x="5498472" y="4529160"/>
              <a:ext cx="10440" cy="41760"/>
            </p14:xfrm>
          </p:contentPart>
        </mc:Choice>
        <mc:Fallback>
          <p:pic>
            <p:nvPicPr>
              <p:cNvPr id="45" name="Ink 44">
                <a:extLst>
                  <a:ext uri="{FF2B5EF4-FFF2-40B4-BE49-F238E27FC236}">
                    <a16:creationId xmlns:a16="http://schemas.microsoft.com/office/drawing/2014/main" id="{DD312776-A8F8-DFDA-B86D-8344F456C99F}"/>
                  </a:ext>
                </a:extLst>
              </p:cNvPr>
              <p:cNvPicPr/>
              <p:nvPr/>
            </p:nvPicPr>
            <p:blipFill>
              <a:blip r:embed="rId78"/>
              <a:stretch>
                <a:fillRect/>
              </a:stretch>
            </p:blipFill>
            <p:spPr>
              <a:xfrm>
                <a:off x="5489832" y="4520520"/>
                <a:ext cx="280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2" name="Ink 51">
                <a:extLst>
                  <a:ext uri="{FF2B5EF4-FFF2-40B4-BE49-F238E27FC236}">
                    <a16:creationId xmlns:a16="http://schemas.microsoft.com/office/drawing/2014/main" id="{F2641D92-C50C-30BF-EE50-F3A27428D1D4}"/>
                  </a:ext>
                </a:extLst>
              </p14:cNvPr>
              <p14:cNvContentPartPr/>
              <p14:nvPr/>
            </p14:nvContentPartPr>
            <p14:xfrm>
              <a:off x="3834192" y="3617280"/>
              <a:ext cx="1377360" cy="973080"/>
            </p14:xfrm>
          </p:contentPart>
        </mc:Choice>
        <mc:Fallback>
          <p:pic>
            <p:nvPicPr>
              <p:cNvPr id="52" name="Ink 51">
                <a:extLst>
                  <a:ext uri="{FF2B5EF4-FFF2-40B4-BE49-F238E27FC236}">
                    <a16:creationId xmlns:a16="http://schemas.microsoft.com/office/drawing/2014/main" id="{F2641D92-C50C-30BF-EE50-F3A27428D1D4}"/>
                  </a:ext>
                </a:extLst>
              </p:cNvPr>
              <p:cNvPicPr/>
              <p:nvPr/>
            </p:nvPicPr>
            <p:blipFill>
              <a:blip r:embed="rId80"/>
              <a:stretch>
                <a:fillRect/>
              </a:stretch>
            </p:blipFill>
            <p:spPr>
              <a:xfrm>
                <a:off x="3825552" y="3608280"/>
                <a:ext cx="1395000" cy="990720"/>
              </a:xfrm>
              <a:prstGeom prst="rect">
                <a:avLst/>
              </a:prstGeom>
            </p:spPr>
          </p:pic>
        </mc:Fallback>
      </mc:AlternateContent>
      <p:grpSp>
        <p:nvGrpSpPr>
          <p:cNvPr id="61" name="Group 60">
            <a:extLst>
              <a:ext uri="{FF2B5EF4-FFF2-40B4-BE49-F238E27FC236}">
                <a16:creationId xmlns:a16="http://schemas.microsoft.com/office/drawing/2014/main" id="{E59DD3BB-1002-3D6C-83D9-CE4E3B5C42C1}"/>
              </a:ext>
            </a:extLst>
          </p:cNvPr>
          <p:cNvGrpSpPr/>
          <p:nvPr/>
        </p:nvGrpSpPr>
        <p:grpSpPr>
          <a:xfrm>
            <a:off x="3794952" y="3533400"/>
            <a:ext cx="891360" cy="807120"/>
            <a:chOff x="3794952" y="3533400"/>
            <a:chExt cx="891360" cy="807120"/>
          </a:xfrm>
        </p:grpSpPr>
        <mc:AlternateContent xmlns:mc="http://schemas.openxmlformats.org/markup-compatibility/2006">
          <mc:Choice xmlns:p14="http://schemas.microsoft.com/office/powerpoint/2010/main" Requires="p14">
            <p:contentPart p14:bwMode="auto" r:id="rId81">
              <p14:nvContentPartPr>
                <p14:cNvPr id="16" name="Ink 15">
                  <a:extLst>
                    <a:ext uri="{FF2B5EF4-FFF2-40B4-BE49-F238E27FC236}">
                      <a16:creationId xmlns:a16="http://schemas.microsoft.com/office/drawing/2014/main" id="{CA59201F-D1CE-E489-FEFB-CB386228094B}"/>
                    </a:ext>
                  </a:extLst>
                </p14:cNvPr>
                <p14:cNvContentPartPr/>
                <p14:nvPr/>
              </p14:nvContentPartPr>
              <p14:xfrm>
                <a:off x="3794952" y="4323960"/>
                <a:ext cx="56880" cy="16560"/>
              </p14:xfrm>
            </p:contentPart>
          </mc:Choice>
          <mc:Fallback>
            <p:pic>
              <p:nvPicPr>
                <p:cNvPr id="16" name="Ink 15">
                  <a:extLst>
                    <a:ext uri="{FF2B5EF4-FFF2-40B4-BE49-F238E27FC236}">
                      <a16:creationId xmlns:a16="http://schemas.microsoft.com/office/drawing/2014/main" id="{CA59201F-D1CE-E489-FEFB-CB386228094B}"/>
                    </a:ext>
                  </a:extLst>
                </p:cNvPr>
                <p:cNvPicPr/>
                <p:nvPr/>
              </p:nvPicPr>
              <p:blipFill>
                <a:blip r:embed="rId82"/>
                <a:stretch>
                  <a:fillRect/>
                </a:stretch>
              </p:blipFill>
              <p:spPr>
                <a:xfrm>
                  <a:off x="3786312" y="4315320"/>
                  <a:ext cx="745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7" name="Ink 16">
                  <a:extLst>
                    <a:ext uri="{FF2B5EF4-FFF2-40B4-BE49-F238E27FC236}">
                      <a16:creationId xmlns:a16="http://schemas.microsoft.com/office/drawing/2014/main" id="{68641814-32F9-4A92-1E85-DC43632AC309}"/>
                    </a:ext>
                  </a:extLst>
                </p14:cNvPr>
                <p14:cNvContentPartPr/>
                <p14:nvPr/>
              </p14:nvContentPartPr>
              <p14:xfrm>
                <a:off x="3797472" y="3953160"/>
                <a:ext cx="41760" cy="15120"/>
              </p14:xfrm>
            </p:contentPart>
          </mc:Choice>
          <mc:Fallback>
            <p:pic>
              <p:nvPicPr>
                <p:cNvPr id="17" name="Ink 16">
                  <a:extLst>
                    <a:ext uri="{FF2B5EF4-FFF2-40B4-BE49-F238E27FC236}">
                      <a16:creationId xmlns:a16="http://schemas.microsoft.com/office/drawing/2014/main" id="{68641814-32F9-4A92-1E85-DC43632AC309}"/>
                    </a:ext>
                  </a:extLst>
                </p:cNvPr>
                <p:cNvPicPr/>
                <p:nvPr/>
              </p:nvPicPr>
              <p:blipFill>
                <a:blip r:embed="rId84"/>
                <a:stretch>
                  <a:fillRect/>
                </a:stretch>
              </p:blipFill>
              <p:spPr>
                <a:xfrm>
                  <a:off x="3788832" y="3944520"/>
                  <a:ext cx="594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8" name="Ink 17">
                  <a:extLst>
                    <a:ext uri="{FF2B5EF4-FFF2-40B4-BE49-F238E27FC236}">
                      <a16:creationId xmlns:a16="http://schemas.microsoft.com/office/drawing/2014/main" id="{B4B9B06D-0559-E40F-8F9E-D3F7FE9ACD22}"/>
                    </a:ext>
                  </a:extLst>
                </p14:cNvPr>
                <p14:cNvContentPartPr/>
                <p14:nvPr/>
              </p14:nvContentPartPr>
              <p14:xfrm>
                <a:off x="3797472" y="3533400"/>
                <a:ext cx="83160" cy="14400"/>
              </p14:xfrm>
            </p:contentPart>
          </mc:Choice>
          <mc:Fallback>
            <p:pic>
              <p:nvPicPr>
                <p:cNvPr id="18" name="Ink 17">
                  <a:extLst>
                    <a:ext uri="{FF2B5EF4-FFF2-40B4-BE49-F238E27FC236}">
                      <a16:creationId xmlns:a16="http://schemas.microsoft.com/office/drawing/2014/main" id="{B4B9B06D-0559-E40F-8F9E-D3F7FE9ACD22}"/>
                    </a:ext>
                  </a:extLst>
                </p:cNvPr>
                <p:cNvPicPr/>
                <p:nvPr/>
              </p:nvPicPr>
              <p:blipFill>
                <a:blip r:embed="rId86"/>
                <a:stretch>
                  <a:fillRect/>
                </a:stretch>
              </p:blipFill>
              <p:spPr>
                <a:xfrm>
                  <a:off x="3788832" y="3524760"/>
                  <a:ext cx="1008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4" name="Ink 53">
                  <a:extLst>
                    <a:ext uri="{FF2B5EF4-FFF2-40B4-BE49-F238E27FC236}">
                      <a16:creationId xmlns:a16="http://schemas.microsoft.com/office/drawing/2014/main" id="{766EADB0-16AF-82DC-D97E-4166658EB99C}"/>
                    </a:ext>
                  </a:extLst>
                </p14:cNvPr>
                <p14:cNvContentPartPr/>
                <p14:nvPr/>
              </p14:nvContentPartPr>
              <p14:xfrm>
                <a:off x="4255752" y="4027680"/>
                <a:ext cx="147960" cy="216000"/>
              </p14:xfrm>
            </p:contentPart>
          </mc:Choice>
          <mc:Fallback>
            <p:pic>
              <p:nvPicPr>
                <p:cNvPr id="54" name="Ink 53">
                  <a:extLst>
                    <a:ext uri="{FF2B5EF4-FFF2-40B4-BE49-F238E27FC236}">
                      <a16:creationId xmlns:a16="http://schemas.microsoft.com/office/drawing/2014/main" id="{766EADB0-16AF-82DC-D97E-4166658EB99C}"/>
                    </a:ext>
                  </a:extLst>
                </p:cNvPr>
                <p:cNvPicPr/>
                <p:nvPr/>
              </p:nvPicPr>
              <p:blipFill>
                <a:blip r:embed="rId88"/>
                <a:stretch>
                  <a:fillRect/>
                </a:stretch>
              </p:blipFill>
              <p:spPr>
                <a:xfrm>
                  <a:off x="4247112" y="4018680"/>
                  <a:ext cx="1656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5" name="Ink 54">
                  <a:extLst>
                    <a:ext uri="{FF2B5EF4-FFF2-40B4-BE49-F238E27FC236}">
                      <a16:creationId xmlns:a16="http://schemas.microsoft.com/office/drawing/2014/main" id="{4A1A04A7-2E22-C74B-2F66-F7DF91276CAD}"/>
                    </a:ext>
                  </a:extLst>
                </p14:cNvPr>
                <p14:cNvContentPartPr/>
                <p14:nvPr/>
              </p14:nvContentPartPr>
              <p14:xfrm>
                <a:off x="4350792" y="4202640"/>
                <a:ext cx="96120" cy="51480"/>
              </p14:xfrm>
            </p:contentPart>
          </mc:Choice>
          <mc:Fallback>
            <p:pic>
              <p:nvPicPr>
                <p:cNvPr id="55" name="Ink 54">
                  <a:extLst>
                    <a:ext uri="{FF2B5EF4-FFF2-40B4-BE49-F238E27FC236}">
                      <a16:creationId xmlns:a16="http://schemas.microsoft.com/office/drawing/2014/main" id="{4A1A04A7-2E22-C74B-2F66-F7DF91276CAD}"/>
                    </a:ext>
                  </a:extLst>
                </p:cNvPr>
                <p:cNvPicPr/>
                <p:nvPr/>
              </p:nvPicPr>
              <p:blipFill>
                <a:blip r:embed="rId90"/>
                <a:stretch>
                  <a:fillRect/>
                </a:stretch>
              </p:blipFill>
              <p:spPr>
                <a:xfrm>
                  <a:off x="4342152" y="4194000"/>
                  <a:ext cx="1137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6" name="Ink 55">
                  <a:extLst>
                    <a:ext uri="{FF2B5EF4-FFF2-40B4-BE49-F238E27FC236}">
                      <a16:creationId xmlns:a16="http://schemas.microsoft.com/office/drawing/2014/main" id="{4A24369E-A598-2B46-11E2-3443D1D5F31A}"/>
                    </a:ext>
                  </a:extLst>
                </p14:cNvPr>
                <p14:cNvContentPartPr/>
                <p14:nvPr/>
              </p14:nvContentPartPr>
              <p14:xfrm>
                <a:off x="4066032" y="3809880"/>
                <a:ext cx="115200" cy="109800"/>
              </p14:xfrm>
            </p:contentPart>
          </mc:Choice>
          <mc:Fallback>
            <p:pic>
              <p:nvPicPr>
                <p:cNvPr id="56" name="Ink 55">
                  <a:extLst>
                    <a:ext uri="{FF2B5EF4-FFF2-40B4-BE49-F238E27FC236}">
                      <a16:creationId xmlns:a16="http://schemas.microsoft.com/office/drawing/2014/main" id="{4A24369E-A598-2B46-11E2-3443D1D5F31A}"/>
                    </a:ext>
                  </a:extLst>
                </p:cNvPr>
                <p:cNvPicPr/>
                <p:nvPr/>
              </p:nvPicPr>
              <p:blipFill>
                <a:blip r:embed="rId92"/>
                <a:stretch>
                  <a:fillRect/>
                </a:stretch>
              </p:blipFill>
              <p:spPr>
                <a:xfrm>
                  <a:off x="4057392" y="3800880"/>
                  <a:ext cx="1328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7" name="Ink 56">
                  <a:extLst>
                    <a:ext uri="{FF2B5EF4-FFF2-40B4-BE49-F238E27FC236}">
                      <a16:creationId xmlns:a16="http://schemas.microsoft.com/office/drawing/2014/main" id="{E7C09491-0EFD-98EA-5A9D-FECFF956BA08}"/>
                    </a:ext>
                  </a:extLst>
                </p14:cNvPr>
                <p14:cNvContentPartPr/>
                <p14:nvPr/>
              </p14:nvContentPartPr>
              <p14:xfrm>
                <a:off x="4204632" y="3792240"/>
                <a:ext cx="74520" cy="79920"/>
              </p14:xfrm>
            </p:contentPart>
          </mc:Choice>
          <mc:Fallback>
            <p:pic>
              <p:nvPicPr>
                <p:cNvPr id="57" name="Ink 56">
                  <a:extLst>
                    <a:ext uri="{FF2B5EF4-FFF2-40B4-BE49-F238E27FC236}">
                      <a16:creationId xmlns:a16="http://schemas.microsoft.com/office/drawing/2014/main" id="{E7C09491-0EFD-98EA-5A9D-FECFF956BA08}"/>
                    </a:ext>
                  </a:extLst>
                </p:cNvPr>
                <p:cNvPicPr/>
                <p:nvPr/>
              </p:nvPicPr>
              <p:blipFill>
                <a:blip r:embed="rId94"/>
                <a:stretch>
                  <a:fillRect/>
                </a:stretch>
              </p:blipFill>
              <p:spPr>
                <a:xfrm>
                  <a:off x="4195632" y="3783600"/>
                  <a:ext cx="92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8" name="Ink 57">
                  <a:extLst>
                    <a:ext uri="{FF2B5EF4-FFF2-40B4-BE49-F238E27FC236}">
                      <a16:creationId xmlns:a16="http://schemas.microsoft.com/office/drawing/2014/main" id="{5BC455AF-F514-E388-CF13-5A6921FA75C8}"/>
                    </a:ext>
                  </a:extLst>
                </p14:cNvPr>
                <p14:cNvContentPartPr/>
                <p14:nvPr/>
              </p14:nvContentPartPr>
              <p14:xfrm>
                <a:off x="4285992" y="3703320"/>
                <a:ext cx="24120" cy="157320"/>
              </p14:xfrm>
            </p:contentPart>
          </mc:Choice>
          <mc:Fallback>
            <p:pic>
              <p:nvPicPr>
                <p:cNvPr id="58" name="Ink 57">
                  <a:extLst>
                    <a:ext uri="{FF2B5EF4-FFF2-40B4-BE49-F238E27FC236}">
                      <a16:creationId xmlns:a16="http://schemas.microsoft.com/office/drawing/2014/main" id="{5BC455AF-F514-E388-CF13-5A6921FA75C8}"/>
                    </a:ext>
                  </a:extLst>
                </p:cNvPr>
                <p:cNvPicPr/>
                <p:nvPr/>
              </p:nvPicPr>
              <p:blipFill>
                <a:blip r:embed="rId96"/>
                <a:stretch>
                  <a:fillRect/>
                </a:stretch>
              </p:blipFill>
              <p:spPr>
                <a:xfrm>
                  <a:off x="4276992" y="3694320"/>
                  <a:ext cx="41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282112AA-26B0-4DFB-4E49-FB0C06B6E5A3}"/>
                    </a:ext>
                  </a:extLst>
                </p14:cNvPr>
                <p14:cNvContentPartPr/>
                <p14:nvPr/>
              </p14:nvContentPartPr>
              <p14:xfrm>
                <a:off x="4285272" y="3758760"/>
                <a:ext cx="161280" cy="95400"/>
              </p14:xfrm>
            </p:contentPart>
          </mc:Choice>
          <mc:Fallback>
            <p:pic>
              <p:nvPicPr>
                <p:cNvPr id="59" name="Ink 58">
                  <a:extLst>
                    <a:ext uri="{FF2B5EF4-FFF2-40B4-BE49-F238E27FC236}">
                      <a16:creationId xmlns:a16="http://schemas.microsoft.com/office/drawing/2014/main" id="{282112AA-26B0-4DFB-4E49-FB0C06B6E5A3}"/>
                    </a:ext>
                  </a:extLst>
                </p:cNvPr>
                <p:cNvPicPr/>
                <p:nvPr/>
              </p:nvPicPr>
              <p:blipFill>
                <a:blip r:embed="rId98"/>
                <a:stretch>
                  <a:fillRect/>
                </a:stretch>
              </p:blipFill>
              <p:spPr>
                <a:xfrm>
                  <a:off x="4276272" y="3750120"/>
                  <a:ext cx="1789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0" name="Ink 59">
                  <a:extLst>
                    <a:ext uri="{FF2B5EF4-FFF2-40B4-BE49-F238E27FC236}">
                      <a16:creationId xmlns:a16="http://schemas.microsoft.com/office/drawing/2014/main" id="{EEB1C4A9-11F5-DC8B-467D-D871D2CAA6E5}"/>
                    </a:ext>
                  </a:extLst>
                </p14:cNvPr>
                <p14:cNvContentPartPr/>
                <p14:nvPr/>
              </p14:nvContentPartPr>
              <p14:xfrm>
                <a:off x="4479312" y="3627720"/>
                <a:ext cx="207000" cy="192600"/>
              </p14:xfrm>
            </p:contentPart>
          </mc:Choice>
          <mc:Fallback>
            <p:pic>
              <p:nvPicPr>
                <p:cNvPr id="60" name="Ink 59">
                  <a:extLst>
                    <a:ext uri="{FF2B5EF4-FFF2-40B4-BE49-F238E27FC236}">
                      <a16:creationId xmlns:a16="http://schemas.microsoft.com/office/drawing/2014/main" id="{EEB1C4A9-11F5-DC8B-467D-D871D2CAA6E5}"/>
                    </a:ext>
                  </a:extLst>
                </p:cNvPr>
                <p:cNvPicPr/>
                <p:nvPr/>
              </p:nvPicPr>
              <p:blipFill>
                <a:blip r:embed="rId100"/>
                <a:stretch>
                  <a:fillRect/>
                </a:stretch>
              </p:blipFill>
              <p:spPr>
                <a:xfrm>
                  <a:off x="4470312" y="3619080"/>
                  <a:ext cx="224640" cy="210240"/>
                </a:xfrm>
                <a:prstGeom prst="rect">
                  <a:avLst/>
                </a:prstGeom>
              </p:spPr>
            </p:pic>
          </mc:Fallback>
        </mc:AlternateContent>
      </p:grpSp>
      <p:grpSp>
        <p:nvGrpSpPr>
          <p:cNvPr id="85" name="Group 84">
            <a:extLst>
              <a:ext uri="{FF2B5EF4-FFF2-40B4-BE49-F238E27FC236}">
                <a16:creationId xmlns:a16="http://schemas.microsoft.com/office/drawing/2014/main" id="{0CD870AB-8DC2-8F14-F65A-66908EB6623B}"/>
              </a:ext>
            </a:extLst>
          </p:cNvPr>
          <p:cNvGrpSpPr/>
          <p:nvPr/>
        </p:nvGrpSpPr>
        <p:grpSpPr>
          <a:xfrm>
            <a:off x="5260512" y="2061360"/>
            <a:ext cx="2109240" cy="1559880"/>
            <a:chOff x="5260512" y="2061360"/>
            <a:chExt cx="2109240" cy="1559880"/>
          </a:xfrm>
        </p:grpSpPr>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93D86DFA-AA34-3E1C-FF90-95497FFA43D8}"/>
                    </a:ext>
                  </a:extLst>
                </p14:cNvPr>
                <p14:cNvContentPartPr/>
                <p14:nvPr/>
              </p14:nvContentPartPr>
              <p14:xfrm>
                <a:off x="5260512" y="3570480"/>
                <a:ext cx="28800" cy="50760"/>
              </p14:xfrm>
            </p:contentPart>
          </mc:Choice>
          <mc:Fallback>
            <p:pic>
              <p:nvPicPr>
                <p:cNvPr id="62" name="Ink 61">
                  <a:extLst>
                    <a:ext uri="{FF2B5EF4-FFF2-40B4-BE49-F238E27FC236}">
                      <a16:creationId xmlns:a16="http://schemas.microsoft.com/office/drawing/2014/main" id="{93D86DFA-AA34-3E1C-FF90-95497FFA43D8}"/>
                    </a:ext>
                  </a:extLst>
                </p:cNvPr>
                <p:cNvPicPr/>
                <p:nvPr/>
              </p:nvPicPr>
              <p:blipFill>
                <a:blip r:embed="rId102"/>
                <a:stretch>
                  <a:fillRect/>
                </a:stretch>
              </p:blipFill>
              <p:spPr>
                <a:xfrm>
                  <a:off x="5251872" y="3561840"/>
                  <a:ext cx="464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CF56939E-CFB2-E9D1-7C1F-5FD1E474931D}"/>
                    </a:ext>
                  </a:extLst>
                </p14:cNvPr>
                <p14:cNvContentPartPr/>
                <p14:nvPr/>
              </p14:nvContentPartPr>
              <p14:xfrm>
                <a:off x="5321712" y="3482640"/>
                <a:ext cx="20880" cy="34920"/>
              </p14:xfrm>
            </p:contentPart>
          </mc:Choice>
          <mc:Fallback>
            <p:pic>
              <p:nvPicPr>
                <p:cNvPr id="63" name="Ink 62">
                  <a:extLst>
                    <a:ext uri="{FF2B5EF4-FFF2-40B4-BE49-F238E27FC236}">
                      <a16:creationId xmlns:a16="http://schemas.microsoft.com/office/drawing/2014/main" id="{CF56939E-CFB2-E9D1-7C1F-5FD1E474931D}"/>
                    </a:ext>
                  </a:extLst>
                </p:cNvPr>
                <p:cNvPicPr/>
                <p:nvPr/>
              </p:nvPicPr>
              <p:blipFill>
                <a:blip r:embed="rId104"/>
                <a:stretch>
                  <a:fillRect/>
                </a:stretch>
              </p:blipFill>
              <p:spPr>
                <a:xfrm>
                  <a:off x="5313072" y="3474000"/>
                  <a:ext cx="38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4" name="Ink 63">
                  <a:extLst>
                    <a:ext uri="{FF2B5EF4-FFF2-40B4-BE49-F238E27FC236}">
                      <a16:creationId xmlns:a16="http://schemas.microsoft.com/office/drawing/2014/main" id="{DB2D1145-F1CD-DA9F-41DE-8FCF4ECC531E}"/>
                    </a:ext>
                  </a:extLst>
                </p14:cNvPr>
                <p14:cNvContentPartPr/>
                <p14:nvPr/>
              </p14:nvContentPartPr>
              <p14:xfrm>
                <a:off x="5394792" y="3408840"/>
                <a:ext cx="19800" cy="29520"/>
              </p14:xfrm>
            </p:contentPart>
          </mc:Choice>
          <mc:Fallback>
            <p:pic>
              <p:nvPicPr>
                <p:cNvPr id="64" name="Ink 63">
                  <a:extLst>
                    <a:ext uri="{FF2B5EF4-FFF2-40B4-BE49-F238E27FC236}">
                      <a16:creationId xmlns:a16="http://schemas.microsoft.com/office/drawing/2014/main" id="{DB2D1145-F1CD-DA9F-41DE-8FCF4ECC531E}"/>
                    </a:ext>
                  </a:extLst>
                </p:cNvPr>
                <p:cNvPicPr/>
                <p:nvPr/>
              </p:nvPicPr>
              <p:blipFill>
                <a:blip r:embed="rId106"/>
                <a:stretch>
                  <a:fillRect/>
                </a:stretch>
              </p:blipFill>
              <p:spPr>
                <a:xfrm>
                  <a:off x="5386152" y="3400200"/>
                  <a:ext cx="374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5" name="Ink 64">
                  <a:extLst>
                    <a:ext uri="{FF2B5EF4-FFF2-40B4-BE49-F238E27FC236}">
                      <a16:creationId xmlns:a16="http://schemas.microsoft.com/office/drawing/2014/main" id="{0F0F20D8-20A6-6C81-9935-040FBE59EA49}"/>
                    </a:ext>
                  </a:extLst>
                </p14:cNvPr>
                <p14:cNvContentPartPr/>
                <p14:nvPr/>
              </p14:nvContentPartPr>
              <p14:xfrm>
                <a:off x="5455632" y="3340440"/>
                <a:ext cx="1440" cy="6480"/>
              </p14:xfrm>
            </p:contentPart>
          </mc:Choice>
          <mc:Fallback>
            <p:pic>
              <p:nvPicPr>
                <p:cNvPr id="65" name="Ink 64">
                  <a:extLst>
                    <a:ext uri="{FF2B5EF4-FFF2-40B4-BE49-F238E27FC236}">
                      <a16:creationId xmlns:a16="http://schemas.microsoft.com/office/drawing/2014/main" id="{0F0F20D8-20A6-6C81-9935-040FBE59EA49}"/>
                    </a:ext>
                  </a:extLst>
                </p:cNvPr>
                <p:cNvPicPr/>
                <p:nvPr/>
              </p:nvPicPr>
              <p:blipFill>
                <a:blip r:embed="rId63"/>
                <a:stretch>
                  <a:fillRect/>
                </a:stretch>
              </p:blipFill>
              <p:spPr>
                <a:xfrm>
                  <a:off x="5446992" y="3331440"/>
                  <a:ext cx="19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F285B014-C267-A526-582D-25D39D0782BC}"/>
                    </a:ext>
                  </a:extLst>
                </p14:cNvPr>
                <p14:cNvContentPartPr/>
                <p14:nvPr/>
              </p14:nvContentPartPr>
              <p14:xfrm>
                <a:off x="5504592" y="3183120"/>
                <a:ext cx="73080" cy="96840"/>
              </p14:xfrm>
            </p:contentPart>
          </mc:Choice>
          <mc:Fallback>
            <p:pic>
              <p:nvPicPr>
                <p:cNvPr id="66" name="Ink 65">
                  <a:extLst>
                    <a:ext uri="{FF2B5EF4-FFF2-40B4-BE49-F238E27FC236}">
                      <a16:creationId xmlns:a16="http://schemas.microsoft.com/office/drawing/2014/main" id="{F285B014-C267-A526-582D-25D39D0782BC}"/>
                    </a:ext>
                  </a:extLst>
                </p:cNvPr>
                <p:cNvPicPr/>
                <p:nvPr/>
              </p:nvPicPr>
              <p:blipFill>
                <a:blip r:embed="rId109"/>
                <a:stretch>
                  <a:fillRect/>
                </a:stretch>
              </p:blipFill>
              <p:spPr>
                <a:xfrm>
                  <a:off x="5495952" y="3174120"/>
                  <a:ext cx="907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09FCC48B-EB52-7A98-3622-FA24BB73DAB1}"/>
                    </a:ext>
                  </a:extLst>
                </p14:cNvPr>
                <p14:cNvContentPartPr/>
                <p14:nvPr/>
              </p14:nvContentPartPr>
              <p14:xfrm>
                <a:off x="5614392" y="3083040"/>
                <a:ext cx="65880" cy="62640"/>
              </p14:xfrm>
            </p:contentPart>
          </mc:Choice>
          <mc:Fallback>
            <p:pic>
              <p:nvPicPr>
                <p:cNvPr id="67" name="Ink 66">
                  <a:extLst>
                    <a:ext uri="{FF2B5EF4-FFF2-40B4-BE49-F238E27FC236}">
                      <a16:creationId xmlns:a16="http://schemas.microsoft.com/office/drawing/2014/main" id="{09FCC48B-EB52-7A98-3622-FA24BB73DAB1}"/>
                    </a:ext>
                  </a:extLst>
                </p:cNvPr>
                <p:cNvPicPr/>
                <p:nvPr/>
              </p:nvPicPr>
              <p:blipFill>
                <a:blip r:embed="rId111"/>
                <a:stretch>
                  <a:fillRect/>
                </a:stretch>
              </p:blipFill>
              <p:spPr>
                <a:xfrm>
                  <a:off x="5605392" y="3074400"/>
                  <a:ext cx="835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15EA8C40-CD3F-D44D-19AC-1649CE076057}"/>
                    </a:ext>
                  </a:extLst>
                </p14:cNvPr>
                <p14:cNvContentPartPr/>
                <p14:nvPr/>
              </p14:nvContentPartPr>
              <p14:xfrm>
                <a:off x="5711592" y="2953080"/>
                <a:ext cx="122400" cy="95040"/>
              </p14:xfrm>
            </p:contentPart>
          </mc:Choice>
          <mc:Fallback>
            <p:pic>
              <p:nvPicPr>
                <p:cNvPr id="68" name="Ink 67">
                  <a:extLst>
                    <a:ext uri="{FF2B5EF4-FFF2-40B4-BE49-F238E27FC236}">
                      <a16:creationId xmlns:a16="http://schemas.microsoft.com/office/drawing/2014/main" id="{15EA8C40-CD3F-D44D-19AC-1649CE076057}"/>
                    </a:ext>
                  </a:extLst>
                </p:cNvPr>
                <p:cNvPicPr/>
                <p:nvPr/>
              </p:nvPicPr>
              <p:blipFill>
                <a:blip r:embed="rId113"/>
                <a:stretch>
                  <a:fillRect/>
                </a:stretch>
              </p:blipFill>
              <p:spPr>
                <a:xfrm>
                  <a:off x="5702952" y="2944080"/>
                  <a:ext cx="1400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BD29301F-5B2E-608D-CD7F-8E593C0D1CFC}"/>
                    </a:ext>
                  </a:extLst>
                </p14:cNvPr>
                <p14:cNvContentPartPr/>
                <p14:nvPr/>
              </p14:nvContentPartPr>
              <p14:xfrm>
                <a:off x="5925072" y="2840760"/>
                <a:ext cx="43920" cy="38880"/>
              </p14:xfrm>
            </p:contentPart>
          </mc:Choice>
          <mc:Fallback>
            <p:pic>
              <p:nvPicPr>
                <p:cNvPr id="69" name="Ink 68">
                  <a:extLst>
                    <a:ext uri="{FF2B5EF4-FFF2-40B4-BE49-F238E27FC236}">
                      <a16:creationId xmlns:a16="http://schemas.microsoft.com/office/drawing/2014/main" id="{BD29301F-5B2E-608D-CD7F-8E593C0D1CFC}"/>
                    </a:ext>
                  </a:extLst>
                </p:cNvPr>
                <p:cNvPicPr/>
                <p:nvPr/>
              </p:nvPicPr>
              <p:blipFill>
                <a:blip r:embed="rId115"/>
                <a:stretch>
                  <a:fillRect/>
                </a:stretch>
              </p:blipFill>
              <p:spPr>
                <a:xfrm>
                  <a:off x="5916432" y="2831760"/>
                  <a:ext cx="61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AF250A2C-18A1-9D41-9111-DB369B5FD74C}"/>
                    </a:ext>
                  </a:extLst>
                </p14:cNvPr>
                <p14:cNvContentPartPr/>
                <p14:nvPr/>
              </p14:nvContentPartPr>
              <p14:xfrm>
                <a:off x="6040992" y="2797920"/>
                <a:ext cx="2880" cy="3240"/>
              </p14:xfrm>
            </p:contentPart>
          </mc:Choice>
          <mc:Fallback>
            <p:pic>
              <p:nvPicPr>
                <p:cNvPr id="70" name="Ink 69">
                  <a:extLst>
                    <a:ext uri="{FF2B5EF4-FFF2-40B4-BE49-F238E27FC236}">
                      <a16:creationId xmlns:a16="http://schemas.microsoft.com/office/drawing/2014/main" id="{AF250A2C-18A1-9D41-9111-DB369B5FD74C}"/>
                    </a:ext>
                  </a:extLst>
                </p:cNvPr>
                <p:cNvPicPr/>
                <p:nvPr/>
              </p:nvPicPr>
              <p:blipFill>
                <a:blip r:embed="rId63"/>
                <a:stretch>
                  <a:fillRect/>
                </a:stretch>
              </p:blipFill>
              <p:spPr>
                <a:xfrm>
                  <a:off x="6031992" y="2788920"/>
                  <a:ext cx="20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1" name="Ink 70">
                  <a:extLst>
                    <a:ext uri="{FF2B5EF4-FFF2-40B4-BE49-F238E27FC236}">
                      <a16:creationId xmlns:a16="http://schemas.microsoft.com/office/drawing/2014/main" id="{83B8B3D7-C56E-6596-D569-B0E0A2339781}"/>
                    </a:ext>
                  </a:extLst>
                </p14:cNvPr>
                <p14:cNvContentPartPr/>
                <p14:nvPr/>
              </p14:nvContentPartPr>
              <p14:xfrm>
                <a:off x="6083832" y="2762640"/>
                <a:ext cx="65880" cy="13680"/>
              </p14:xfrm>
            </p:contentPart>
          </mc:Choice>
          <mc:Fallback>
            <p:pic>
              <p:nvPicPr>
                <p:cNvPr id="71" name="Ink 70">
                  <a:extLst>
                    <a:ext uri="{FF2B5EF4-FFF2-40B4-BE49-F238E27FC236}">
                      <a16:creationId xmlns:a16="http://schemas.microsoft.com/office/drawing/2014/main" id="{83B8B3D7-C56E-6596-D569-B0E0A2339781}"/>
                    </a:ext>
                  </a:extLst>
                </p:cNvPr>
                <p:cNvPicPr/>
                <p:nvPr/>
              </p:nvPicPr>
              <p:blipFill>
                <a:blip r:embed="rId118"/>
                <a:stretch>
                  <a:fillRect/>
                </a:stretch>
              </p:blipFill>
              <p:spPr>
                <a:xfrm>
                  <a:off x="6074832" y="2754000"/>
                  <a:ext cx="835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 name="Ink 71">
                  <a:extLst>
                    <a:ext uri="{FF2B5EF4-FFF2-40B4-BE49-F238E27FC236}">
                      <a16:creationId xmlns:a16="http://schemas.microsoft.com/office/drawing/2014/main" id="{D303626A-BCB2-3FD8-CCB9-093207012371}"/>
                    </a:ext>
                  </a:extLst>
                </p14:cNvPr>
                <p14:cNvContentPartPr/>
                <p14:nvPr/>
              </p14:nvContentPartPr>
              <p14:xfrm>
                <a:off x="6217752" y="2730960"/>
                <a:ext cx="50400" cy="10440"/>
              </p14:xfrm>
            </p:contentPart>
          </mc:Choice>
          <mc:Fallback>
            <p:pic>
              <p:nvPicPr>
                <p:cNvPr id="72" name="Ink 71">
                  <a:extLst>
                    <a:ext uri="{FF2B5EF4-FFF2-40B4-BE49-F238E27FC236}">
                      <a16:creationId xmlns:a16="http://schemas.microsoft.com/office/drawing/2014/main" id="{D303626A-BCB2-3FD8-CCB9-093207012371}"/>
                    </a:ext>
                  </a:extLst>
                </p:cNvPr>
                <p:cNvPicPr/>
                <p:nvPr/>
              </p:nvPicPr>
              <p:blipFill>
                <a:blip r:embed="rId120"/>
                <a:stretch>
                  <a:fillRect/>
                </a:stretch>
              </p:blipFill>
              <p:spPr>
                <a:xfrm>
                  <a:off x="6208752" y="2722320"/>
                  <a:ext cx="680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3" name="Ink 72">
                  <a:extLst>
                    <a:ext uri="{FF2B5EF4-FFF2-40B4-BE49-F238E27FC236}">
                      <a16:creationId xmlns:a16="http://schemas.microsoft.com/office/drawing/2014/main" id="{E48C3ECB-3CC3-728F-2ABA-765F89535DE5}"/>
                    </a:ext>
                  </a:extLst>
                </p14:cNvPr>
                <p14:cNvContentPartPr/>
                <p14:nvPr/>
              </p14:nvContentPartPr>
              <p14:xfrm>
                <a:off x="6315312" y="2755080"/>
                <a:ext cx="23760" cy="12240"/>
              </p14:xfrm>
            </p:contentPart>
          </mc:Choice>
          <mc:Fallback>
            <p:pic>
              <p:nvPicPr>
                <p:cNvPr id="73" name="Ink 72">
                  <a:extLst>
                    <a:ext uri="{FF2B5EF4-FFF2-40B4-BE49-F238E27FC236}">
                      <a16:creationId xmlns:a16="http://schemas.microsoft.com/office/drawing/2014/main" id="{E48C3ECB-3CC3-728F-2ABA-765F89535DE5}"/>
                    </a:ext>
                  </a:extLst>
                </p:cNvPr>
                <p:cNvPicPr/>
                <p:nvPr/>
              </p:nvPicPr>
              <p:blipFill>
                <a:blip r:embed="rId122"/>
                <a:stretch>
                  <a:fillRect/>
                </a:stretch>
              </p:blipFill>
              <p:spPr>
                <a:xfrm>
                  <a:off x="6306672" y="2746440"/>
                  <a:ext cx="414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4" name="Ink 73">
                  <a:extLst>
                    <a:ext uri="{FF2B5EF4-FFF2-40B4-BE49-F238E27FC236}">
                      <a16:creationId xmlns:a16="http://schemas.microsoft.com/office/drawing/2014/main" id="{9F606501-98EC-A087-C57B-F9746F631F17}"/>
                    </a:ext>
                  </a:extLst>
                </p14:cNvPr>
                <p14:cNvContentPartPr/>
                <p14:nvPr/>
              </p14:nvContentPartPr>
              <p14:xfrm>
                <a:off x="6472272" y="2646720"/>
                <a:ext cx="50760" cy="74880"/>
              </p14:xfrm>
            </p:contentPart>
          </mc:Choice>
          <mc:Fallback>
            <p:pic>
              <p:nvPicPr>
                <p:cNvPr id="74" name="Ink 73">
                  <a:extLst>
                    <a:ext uri="{FF2B5EF4-FFF2-40B4-BE49-F238E27FC236}">
                      <a16:creationId xmlns:a16="http://schemas.microsoft.com/office/drawing/2014/main" id="{9F606501-98EC-A087-C57B-F9746F631F17}"/>
                    </a:ext>
                  </a:extLst>
                </p:cNvPr>
                <p:cNvPicPr/>
                <p:nvPr/>
              </p:nvPicPr>
              <p:blipFill>
                <a:blip r:embed="rId124"/>
                <a:stretch>
                  <a:fillRect/>
                </a:stretch>
              </p:blipFill>
              <p:spPr>
                <a:xfrm>
                  <a:off x="6463632" y="2638080"/>
                  <a:ext cx="684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5" name="Ink 74">
                  <a:extLst>
                    <a:ext uri="{FF2B5EF4-FFF2-40B4-BE49-F238E27FC236}">
                      <a16:creationId xmlns:a16="http://schemas.microsoft.com/office/drawing/2014/main" id="{B4352F6E-CD5E-BBFB-9B4F-9A10D839A352}"/>
                    </a:ext>
                  </a:extLst>
                </p14:cNvPr>
                <p14:cNvContentPartPr/>
                <p14:nvPr/>
              </p14:nvContentPartPr>
              <p14:xfrm>
                <a:off x="6583512" y="2559240"/>
                <a:ext cx="2880" cy="1440"/>
              </p14:xfrm>
            </p:contentPart>
          </mc:Choice>
          <mc:Fallback>
            <p:pic>
              <p:nvPicPr>
                <p:cNvPr id="75" name="Ink 74">
                  <a:extLst>
                    <a:ext uri="{FF2B5EF4-FFF2-40B4-BE49-F238E27FC236}">
                      <a16:creationId xmlns:a16="http://schemas.microsoft.com/office/drawing/2014/main" id="{B4352F6E-CD5E-BBFB-9B4F-9A10D839A352}"/>
                    </a:ext>
                  </a:extLst>
                </p:cNvPr>
                <p:cNvPicPr/>
                <p:nvPr/>
              </p:nvPicPr>
              <p:blipFill>
                <a:blip r:embed="rId63"/>
                <a:stretch>
                  <a:fillRect/>
                </a:stretch>
              </p:blipFill>
              <p:spPr>
                <a:xfrm>
                  <a:off x="6574512" y="2550240"/>
                  <a:ext cx="205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858A7E42-FF44-CED4-CF67-2ED74691F54B}"/>
                    </a:ext>
                  </a:extLst>
                </p14:cNvPr>
                <p14:cNvContentPartPr/>
                <p14:nvPr/>
              </p14:nvContentPartPr>
              <p14:xfrm>
                <a:off x="6632472" y="2400480"/>
                <a:ext cx="65880" cy="99000"/>
              </p14:xfrm>
            </p:contentPart>
          </mc:Choice>
          <mc:Fallback>
            <p:pic>
              <p:nvPicPr>
                <p:cNvPr id="76" name="Ink 75">
                  <a:extLst>
                    <a:ext uri="{FF2B5EF4-FFF2-40B4-BE49-F238E27FC236}">
                      <a16:creationId xmlns:a16="http://schemas.microsoft.com/office/drawing/2014/main" id="{858A7E42-FF44-CED4-CF67-2ED74691F54B}"/>
                    </a:ext>
                  </a:extLst>
                </p:cNvPr>
                <p:cNvPicPr/>
                <p:nvPr/>
              </p:nvPicPr>
              <p:blipFill>
                <a:blip r:embed="rId127"/>
                <a:stretch>
                  <a:fillRect/>
                </a:stretch>
              </p:blipFill>
              <p:spPr>
                <a:xfrm>
                  <a:off x="6623472" y="2391840"/>
                  <a:ext cx="835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B3F473F2-F5AB-A451-3C6D-23523E41B184}"/>
                    </a:ext>
                  </a:extLst>
                </p14:cNvPr>
                <p14:cNvContentPartPr/>
                <p14:nvPr/>
              </p14:nvContentPartPr>
              <p14:xfrm>
                <a:off x="6778632" y="2345760"/>
                <a:ext cx="119520" cy="19800"/>
              </p14:xfrm>
            </p:contentPart>
          </mc:Choice>
          <mc:Fallback>
            <p:pic>
              <p:nvPicPr>
                <p:cNvPr id="77" name="Ink 76">
                  <a:extLst>
                    <a:ext uri="{FF2B5EF4-FFF2-40B4-BE49-F238E27FC236}">
                      <a16:creationId xmlns:a16="http://schemas.microsoft.com/office/drawing/2014/main" id="{B3F473F2-F5AB-A451-3C6D-23523E41B184}"/>
                    </a:ext>
                  </a:extLst>
                </p:cNvPr>
                <p:cNvPicPr/>
                <p:nvPr/>
              </p:nvPicPr>
              <p:blipFill>
                <a:blip r:embed="rId129"/>
                <a:stretch>
                  <a:fillRect/>
                </a:stretch>
              </p:blipFill>
              <p:spPr>
                <a:xfrm>
                  <a:off x="6769992" y="2336760"/>
                  <a:ext cx="1371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6912DE0C-F918-B3E2-34FB-AF24F3AABCE3}"/>
                    </a:ext>
                  </a:extLst>
                </p14:cNvPr>
                <p14:cNvContentPartPr/>
                <p14:nvPr/>
              </p14:nvContentPartPr>
              <p14:xfrm>
                <a:off x="6961512" y="2280600"/>
                <a:ext cx="83160" cy="55080"/>
              </p14:xfrm>
            </p:contentPart>
          </mc:Choice>
          <mc:Fallback>
            <p:pic>
              <p:nvPicPr>
                <p:cNvPr id="78" name="Ink 77">
                  <a:extLst>
                    <a:ext uri="{FF2B5EF4-FFF2-40B4-BE49-F238E27FC236}">
                      <a16:creationId xmlns:a16="http://schemas.microsoft.com/office/drawing/2014/main" id="{6912DE0C-F918-B3E2-34FB-AF24F3AABCE3}"/>
                    </a:ext>
                  </a:extLst>
                </p:cNvPr>
                <p:cNvPicPr/>
                <p:nvPr/>
              </p:nvPicPr>
              <p:blipFill>
                <a:blip r:embed="rId131"/>
                <a:stretch>
                  <a:fillRect/>
                </a:stretch>
              </p:blipFill>
              <p:spPr>
                <a:xfrm>
                  <a:off x="6952872" y="2271600"/>
                  <a:ext cx="1008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6AF4CCB5-6366-08CB-74B8-8FDA31595F54}"/>
                    </a:ext>
                  </a:extLst>
                </p14:cNvPr>
                <p14:cNvContentPartPr/>
                <p14:nvPr/>
              </p14:nvContentPartPr>
              <p14:xfrm>
                <a:off x="7083552" y="2156400"/>
                <a:ext cx="86040" cy="74880"/>
              </p14:xfrm>
            </p:contentPart>
          </mc:Choice>
          <mc:Fallback>
            <p:pic>
              <p:nvPicPr>
                <p:cNvPr id="79" name="Ink 78">
                  <a:extLst>
                    <a:ext uri="{FF2B5EF4-FFF2-40B4-BE49-F238E27FC236}">
                      <a16:creationId xmlns:a16="http://schemas.microsoft.com/office/drawing/2014/main" id="{6AF4CCB5-6366-08CB-74B8-8FDA31595F54}"/>
                    </a:ext>
                  </a:extLst>
                </p:cNvPr>
                <p:cNvPicPr/>
                <p:nvPr/>
              </p:nvPicPr>
              <p:blipFill>
                <a:blip r:embed="rId133"/>
                <a:stretch>
                  <a:fillRect/>
                </a:stretch>
              </p:blipFill>
              <p:spPr>
                <a:xfrm>
                  <a:off x="7074552" y="2147400"/>
                  <a:ext cx="1036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1C4F7750-FA3B-941A-5393-30C56C118319}"/>
                    </a:ext>
                  </a:extLst>
                </p14:cNvPr>
                <p14:cNvContentPartPr/>
                <p14:nvPr/>
              </p14:nvContentPartPr>
              <p14:xfrm>
                <a:off x="7254192" y="2061360"/>
                <a:ext cx="115560" cy="54000"/>
              </p14:xfrm>
            </p:contentPart>
          </mc:Choice>
          <mc:Fallback>
            <p:pic>
              <p:nvPicPr>
                <p:cNvPr id="80" name="Ink 79">
                  <a:extLst>
                    <a:ext uri="{FF2B5EF4-FFF2-40B4-BE49-F238E27FC236}">
                      <a16:creationId xmlns:a16="http://schemas.microsoft.com/office/drawing/2014/main" id="{1C4F7750-FA3B-941A-5393-30C56C118319}"/>
                    </a:ext>
                  </a:extLst>
                </p:cNvPr>
                <p:cNvPicPr/>
                <p:nvPr/>
              </p:nvPicPr>
              <p:blipFill>
                <a:blip r:embed="rId135"/>
                <a:stretch>
                  <a:fillRect/>
                </a:stretch>
              </p:blipFill>
              <p:spPr>
                <a:xfrm>
                  <a:off x="7245552" y="2052720"/>
                  <a:ext cx="1332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2A71F463-7019-D416-D0EF-551531A695F5}"/>
                    </a:ext>
                  </a:extLst>
                </p14:cNvPr>
                <p14:cNvContentPartPr/>
                <p14:nvPr/>
              </p14:nvContentPartPr>
              <p14:xfrm>
                <a:off x="5763432" y="2776320"/>
                <a:ext cx="95760" cy="96840"/>
              </p14:xfrm>
            </p:contentPart>
          </mc:Choice>
          <mc:Fallback>
            <p:pic>
              <p:nvPicPr>
                <p:cNvPr id="83" name="Ink 82">
                  <a:extLst>
                    <a:ext uri="{FF2B5EF4-FFF2-40B4-BE49-F238E27FC236}">
                      <a16:creationId xmlns:a16="http://schemas.microsoft.com/office/drawing/2014/main" id="{2A71F463-7019-D416-D0EF-551531A695F5}"/>
                    </a:ext>
                  </a:extLst>
                </p:cNvPr>
                <p:cNvPicPr/>
                <p:nvPr/>
              </p:nvPicPr>
              <p:blipFill>
                <a:blip r:embed="rId137"/>
                <a:stretch>
                  <a:fillRect/>
                </a:stretch>
              </p:blipFill>
              <p:spPr>
                <a:xfrm>
                  <a:off x="5754792" y="2767320"/>
                  <a:ext cx="1134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8D6592FC-FE44-1A8E-2487-C0EEA7216972}"/>
                    </a:ext>
                  </a:extLst>
                </p14:cNvPr>
                <p14:cNvContentPartPr/>
                <p14:nvPr/>
              </p14:nvContentPartPr>
              <p14:xfrm>
                <a:off x="5686032" y="2437200"/>
                <a:ext cx="140400" cy="409680"/>
              </p14:xfrm>
            </p:contentPart>
          </mc:Choice>
          <mc:Fallback>
            <p:pic>
              <p:nvPicPr>
                <p:cNvPr id="84" name="Ink 83">
                  <a:extLst>
                    <a:ext uri="{FF2B5EF4-FFF2-40B4-BE49-F238E27FC236}">
                      <a16:creationId xmlns:a16="http://schemas.microsoft.com/office/drawing/2014/main" id="{8D6592FC-FE44-1A8E-2487-C0EEA7216972}"/>
                    </a:ext>
                  </a:extLst>
                </p:cNvPr>
                <p:cNvPicPr/>
                <p:nvPr/>
              </p:nvPicPr>
              <p:blipFill>
                <a:blip r:embed="rId139"/>
                <a:stretch>
                  <a:fillRect/>
                </a:stretch>
              </p:blipFill>
              <p:spPr>
                <a:xfrm>
                  <a:off x="5677392" y="2428560"/>
                  <a:ext cx="158040" cy="427320"/>
                </a:xfrm>
                <a:prstGeom prst="rect">
                  <a:avLst/>
                </a:prstGeom>
              </p:spPr>
            </p:pic>
          </mc:Fallback>
        </mc:AlternateContent>
      </p:grpSp>
      <p:grpSp>
        <p:nvGrpSpPr>
          <p:cNvPr id="101" name="Group 100">
            <a:extLst>
              <a:ext uri="{FF2B5EF4-FFF2-40B4-BE49-F238E27FC236}">
                <a16:creationId xmlns:a16="http://schemas.microsoft.com/office/drawing/2014/main" id="{18238F02-5B89-AE91-E187-64274E92C355}"/>
              </a:ext>
            </a:extLst>
          </p:cNvPr>
          <p:cNvGrpSpPr/>
          <p:nvPr/>
        </p:nvGrpSpPr>
        <p:grpSpPr>
          <a:xfrm>
            <a:off x="5378952" y="1576440"/>
            <a:ext cx="1100520" cy="751320"/>
            <a:chOff x="5378952" y="1576440"/>
            <a:chExt cx="1100520" cy="751320"/>
          </a:xfrm>
        </p:grpSpPr>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DBB9F61D-D451-C489-082E-743EC0D434A5}"/>
                    </a:ext>
                  </a:extLst>
                </p14:cNvPr>
                <p14:cNvContentPartPr/>
                <p14:nvPr/>
              </p14:nvContentPartPr>
              <p14:xfrm>
                <a:off x="5723472" y="2165400"/>
                <a:ext cx="136440" cy="162360"/>
              </p14:xfrm>
            </p:contentPart>
          </mc:Choice>
          <mc:Fallback>
            <p:pic>
              <p:nvPicPr>
                <p:cNvPr id="86" name="Ink 85">
                  <a:extLst>
                    <a:ext uri="{FF2B5EF4-FFF2-40B4-BE49-F238E27FC236}">
                      <a16:creationId xmlns:a16="http://schemas.microsoft.com/office/drawing/2014/main" id="{DBB9F61D-D451-C489-082E-743EC0D434A5}"/>
                    </a:ext>
                  </a:extLst>
                </p:cNvPr>
                <p:cNvPicPr/>
                <p:nvPr/>
              </p:nvPicPr>
              <p:blipFill>
                <a:blip r:embed="rId141"/>
                <a:stretch>
                  <a:fillRect/>
                </a:stretch>
              </p:blipFill>
              <p:spPr>
                <a:xfrm>
                  <a:off x="5714832" y="2156760"/>
                  <a:ext cx="1540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AD5BF542-FFB3-7F33-40BF-9B586567B08B}"/>
                    </a:ext>
                  </a:extLst>
                </p14:cNvPr>
                <p14:cNvContentPartPr/>
                <p14:nvPr/>
              </p14:nvContentPartPr>
              <p14:xfrm>
                <a:off x="5791152" y="2151720"/>
                <a:ext cx="6480" cy="1440"/>
              </p14:xfrm>
            </p:contentPart>
          </mc:Choice>
          <mc:Fallback>
            <p:pic>
              <p:nvPicPr>
                <p:cNvPr id="87" name="Ink 86">
                  <a:extLst>
                    <a:ext uri="{FF2B5EF4-FFF2-40B4-BE49-F238E27FC236}">
                      <a16:creationId xmlns:a16="http://schemas.microsoft.com/office/drawing/2014/main" id="{AD5BF542-FFB3-7F33-40BF-9B586567B08B}"/>
                    </a:ext>
                  </a:extLst>
                </p:cNvPr>
                <p:cNvPicPr/>
                <p:nvPr/>
              </p:nvPicPr>
              <p:blipFill>
                <a:blip r:embed="rId63"/>
                <a:stretch>
                  <a:fillRect/>
                </a:stretch>
              </p:blipFill>
              <p:spPr>
                <a:xfrm>
                  <a:off x="5782152" y="2143080"/>
                  <a:ext cx="241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8" name="Ink 87">
                  <a:extLst>
                    <a:ext uri="{FF2B5EF4-FFF2-40B4-BE49-F238E27FC236}">
                      <a16:creationId xmlns:a16="http://schemas.microsoft.com/office/drawing/2014/main" id="{20A58E00-E9C3-BCEC-86B9-50B9C14F0443}"/>
                    </a:ext>
                  </a:extLst>
                </p14:cNvPr>
                <p14:cNvContentPartPr/>
                <p14:nvPr/>
              </p14:nvContentPartPr>
              <p14:xfrm>
                <a:off x="5833632" y="2170080"/>
                <a:ext cx="84600" cy="88560"/>
              </p14:xfrm>
            </p:contentPart>
          </mc:Choice>
          <mc:Fallback>
            <p:pic>
              <p:nvPicPr>
                <p:cNvPr id="88" name="Ink 87">
                  <a:extLst>
                    <a:ext uri="{FF2B5EF4-FFF2-40B4-BE49-F238E27FC236}">
                      <a16:creationId xmlns:a16="http://schemas.microsoft.com/office/drawing/2014/main" id="{20A58E00-E9C3-BCEC-86B9-50B9C14F0443}"/>
                    </a:ext>
                  </a:extLst>
                </p:cNvPr>
                <p:cNvPicPr/>
                <p:nvPr/>
              </p:nvPicPr>
              <p:blipFill>
                <a:blip r:embed="rId144"/>
                <a:stretch>
                  <a:fillRect/>
                </a:stretch>
              </p:blipFill>
              <p:spPr>
                <a:xfrm>
                  <a:off x="5824992" y="2161080"/>
                  <a:ext cx="1022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9" name="Ink 88">
                  <a:extLst>
                    <a:ext uri="{FF2B5EF4-FFF2-40B4-BE49-F238E27FC236}">
                      <a16:creationId xmlns:a16="http://schemas.microsoft.com/office/drawing/2014/main" id="{A4CF83AD-98A6-DE6C-1716-BF630517CAD1}"/>
                    </a:ext>
                  </a:extLst>
                </p14:cNvPr>
                <p14:cNvContentPartPr/>
                <p14:nvPr/>
              </p14:nvContentPartPr>
              <p14:xfrm>
                <a:off x="5943432" y="2126160"/>
                <a:ext cx="75240" cy="75240"/>
              </p14:xfrm>
            </p:contentPart>
          </mc:Choice>
          <mc:Fallback>
            <p:pic>
              <p:nvPicPr>
                <p:cNvPr id="89" name="Ink 88">
                  <a:extLst>
                    <a:ext uri="{FF2B5EF4-FFF2-40B4-BE49-F238E27FC236}">
                      <a16:creationId xmlns:a16="http://schemas.microsoft.com/office/drawing/2014/main" id="{A4CF83AD-98A6-DE6C-1716-BF630517CAD1}"/>
                    </a:ext>
                  </a:extLst>
                </p:cNvPr>
                <p:cNvPicPr/>
                <p:nvPr/>
              </p:nvPicPr>
              <p:blipFill>
                <a:blip r:embed="rId146"/>
                <a:stretch>
                  <a:fillRect/>
                </a:stretch>
              </p:blipFill>
              <p:spPr>
                <a:xfrm>
                  <a:off x="5934792" y="2117160"/>
                  <a:ext cx="928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0" name="Ink 89">
                  <a:extLst>
                    <a:ext uri="{FF2B5EF4-FFF2-40B4-BE49-F238E27FC236}">
                      <a16:creationId xmlns:a16="http://schemas.microsoft.com/office/drawing/2014/main" id="{891F7067-6EF4-8E66-81F5-8D4EAB789343}"/>
                    </a:ext>
                  </a:extLst>
                </p14:cNvPr>
                <p14:cNvContentPartPr/>
                <p14:nvPr/>
              </p14:nvContentPartPr>
              <p14:xfrm>
                <a:off x="6013992" y="1961280"/>
                <a:ext cx="118800" cy="191160"/>
              </p14:xfrm>
            </p:contentPart>
          </mc:Choice>
          <mc:Fallback>
            <p:pic>
              <p:nvPicPr>
                <p:cNvPr id="90" name="Ink 89">
                  <a:extLst>
                    <a:ext uri="{FF2B5EF4-FFF2-40B4-BE49-F238E27FC236}">
                      <a16:creationId xmlns:a16="http://schemas.microsoft.com/office/drawing/2014/main" id="{891F7067-6EF4-8E66-81F5-8D4EAB789343}"/>
                    </a:ext>
                  </a:extLst>
                </p:cNvPr>
                <p:cNvPicPr/>
                <p:nvPr/>
              </p:nvPicPr>
              <p:blipFill>
                <a:blip r:embed="rId148"/>
                <a:stretch>
                  <a:fillRect/>
                </a:stretch>
              </p:blipFill>
              <p:spPr>
                <a:xfrm>
                  <a:off x="6005352" y="1952640"/>
                  <a:ext cx="1364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1" name="Ink 90">
                  <a:extLst>
                    <a:ext uri="{FF2B5EF4-FFF2-40B4-BE49-F238E27FC236}">
                      <a16:creationId xmlns:a16="http://schemas.microsoft.com/office/drawing/2014/main" id="{6E7F6EC4-8668-451A-3FD0-29822B22416D}"/>
                    </a:ext>
                  </a:extLst>
                </p14:cNvPr>
                <p14:cNvContentPartPr/>
                <p14:nvPr/>
              </p14:nvContentPartPr>
              <p14:xfrm>
                <a:off x="6110472" y="1981080"/>
                <a:ext cx="86760" cy="91800"/>
              </p14:xfrm>
            </p:contentPart>
          </mc:Choice>
          <mc:Fallback>
            <p:pic>
              <p:nvPicPr>
                <p:cNvPr id="91" name="Ink 90">
                  <a:extLst>
                    <a:ext uri="{FF2B5EF4-FFF2-40B4-BE49-F238E27FC236}">
                      <a16:creationId xmlns:a16="http://schemas.microsoft.com/office/drawing/2014/main" id="{6E7F6EC4-8668-451A-3FD0-29822B22416D}"/>
                    </a:ext>
                  </a:extLst>
                </p:cNvPr>
                <p:cNvPicPr/>
                <p:nvPr/>
              </p:nvPicPr>
              <p:blipFill>
                <a:blip r:embed="rId150"/>
                <a:stretch>
                  <a:fillRect/>
                </a:stretch>
              </p:blipFill>
              <p:spPr>
                <a:xfrm>
                  <a:off x="6101832" y="1972440"/>
                  <a:ext cx="1044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2" name="Ink 91">
                  <a:extLst>
                    <a:ext uri="{FF2B5EF4-FFF2-40B4-BE49-F238E27FC236}">
                      <a16:creationId xmlns:a16="http://schemas.microsoft.com/office/drawing/2014/main" id="{F1E61E8C-F7D3-7D01-AD37-86A6F53AEB45}"/>
                    </a:ext>
                  </a:extLst>
                </p14:cNvPr>
                <p14:cNvContentPartPr/>
                <p14:nvPr/>
              </p14:nvContentPartPr>
              <p14:xfrm>
                <a:off x="6143592" y="1937520"/>
                <a:ext cx="1440" cy="1440"/>
              </p14:xfrm>
            </p:contentPart>
          </mc:Choice>
          <mc:Fallback>
            <p:pic>
              <p:nvPicPr>
                <p:cNvPr id="92" name="Ink 91">
                  <a:extLst>
                    <a:ext uri="{FF2B5EF4-FFF2-40B4-BE49-F238E27FC236}">
                      <a16:creationId xmlns:a16="http://schemas.microsoft.com/office/drawing/2014/main" id="{F1E61E8C-F7D3-7D01-AD37-86A6F53AEB45}"/>
                    </a:ext>
                  </a:extLst>
                </p:cNvPr>
                <p:cNvPicPr/>
                <p:nvPr/>
              </p:nvPicPr>
              <p:blipFill>
                <a:blip r:embed="rId63"/>
                <a:stretch>
                  <a:fillRect/>
                </a:stretch>
              </p:blipFill>
              <p:spPr>
                <a:xfrm>
                  <a:off x="6134592" y="19285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0309BB42-8F39-6593-CBD2-B3689A1CEB01}"/>
                    </a:ext>
                  </a:extLst>
                </p14:cNvPr>
                <p14:cNvContentPartPr/>
                <p14:nvPr/>
              </p14:nvContentPartPr>
              <p14:xfrm>
                <a:off x="6254832" y="1878120"/>
                <a:ext cx="224640" cy="142200"/>
              </p14:xfrm>
            </p:contentPart>
          </mc:Choice>
          <mc:Fallback>
            <p:pic>
              <p:nvPicPr>
                <p:cNvPr id="93" name="Ink 92">
                  <a:extLst>
                    <a:ext uri="{FF2B5EF4-FFF2-40B4-BE49-F238E27FC236}">
                      <a16:creationId xmlns:a16="http://schemas.microsoft.com/office/drawing/2014/main" id="{0309BB42-8F39-6593-CBD2-B3689A1CEB01}"/>
                    </a:ext>
                  </a:extLst>
                </p:cNvPr>
                <p:cNvPicPr/>
                <p:nvPr/>
              </p:nvPicPr>
              <p:blipFill>
                <a:blip r:embed="rId153"/>
                <a:stretch>
                  <a:fillRect/>
                </a:stretch>
              </p:blipFill>
              <p:spPr>
                <a:xfrm>
                  <a:off x="6246192" y="1869120"/>
                  <a:ext cx="2422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5" name="Ink 94">
                  <a:extLst>
                    <a:ext uri="{FF2B5EF4-FFF2-40B4-BE49-F238E27FC236}">
                      <a16:creationId xmlns:a16="http://schemas.microsoft.com/office/drawing/2014/main" id="{8CBE1DA0-2B52-F165-6BCB-583B5DD7FBAD}"/>
                    </a:ext>
                  </a:extLst>
                </p14:cNvPr>
                <p14:cNvContentPartPr/>
                <p14:nvPr/>
              </p14:nvContentPartPr>
              <p14:xfrm>
                <a:off x="5378952" y="1730880"/>
                <a:ext cx="295200" cy="369000"/>
              </p14:xfrm>
            </p:contentPart>
          </mc:Choice>
          <mc:Fallback>
            <p:pic>
              <p:nvPicPr>
                <p:cNvPr id="95" name="Ink 94">
                  <a:extLst>
                    <a:ext uri="{FF2B5EF4-FFF2-40B4-BE49-F238E27FC236}">
                      <a16:creationId xmlns:a16="http://schemas.microsoft.com/office/drawing/2014/main" id="{8CBE1DA0-2B52-F165-6BCB-583B5DD7FBAD}"/>
                    </a:ext>
                  </a:extLst>
                </p:cNvPr>
                <p:cNvPicPr/>
                <p:nvPr/>
              </p:nvPicPr>
              <p:blipFill>
                <a:blip r:embed="rId155"/>
                <a:stretch>
                  <a:fillRect/>
                </a:stretch>
              </p:blipFill>
              <p:spPr>
                <a:xfrm>
                  <a:off x="5369952" y="1722240"/>
                  <a:ext cx="31284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6" name="Ink 95">
                  <a:extLst>
                    <a:ext uri="{FF2B5EF4-FFF2-40B4-BE49-F238E27FC236}">
                      <a16:creationId xmlns:a16="http://schemas.microsoft.com/office/drawing/2014/main" id="{249F6C23-6140-D61B-4513-8D303B65B662}"/>
                    </a:ext>
                  </a:extLst>
                </p14:cNvPr>
                <p14:cNvContentPartPr/>
                <p14:nvPr/>
              </p14:nvContentPartPr>
              <p14:xfrm>
                <a:off x="5578392" y="1830600"/>
                <a:ext cx="171720" cy="199440"/>
              </p14:xfrm>
            </p:contentPart>
          </mc:Choice>
          <mc:Fallback>
            <p:pic>
              <p:nvPicPr>
                <p:cNvPr id="96" name="Ink 95">
                  <a:extLst>
                    <a:ext uri="{FF2B5EF4-FFF2-40B4-BE49-F238E27FC236}">
                      <a16:creationId xmlns:a16="http://schemas.microsoft.com/office/drawing/2014/main" id="{249F6C23-6140-D61B-4513-8D303B65B662}"/>
                    </a:ext>
                  </a:extLst>
                </p:cNvPr>
                <p:cNvPicPr/>
                <p:nvPr/>
              </p:nvPicPr>
              <p:blipFill>
                <a:blip r:embed="rId157"/>
                <a:stretch>
                  <a:fillRect/>
                </a:stretch>
              </p:blipFill>
              <p:spPr>
                <a:xfrm>
                  <a:off x="5569392" y="1821960"/>
                  <a:ext cx="1893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DC6046F6-4203-E93D-C2E7-F40C3AE1EF12}"/>
                    </a:ext>
                  </a:extLst>
                </p14:cNvPr>
                <p14:cNvContentPartPr/>
                <p14:nvPr/>
              </p14:nvContentPartPr>
              <p14:xfrm>
                <a:off x="5760552" y="1798200"/>
                <a:ext cx="79200" cy="68040"/>
              </p14:xfrm>
            </p:contentPart>
          </mc:Choice>
          <mc:Fallback>
            <p:pic>
              <p:nvPicPr>
                <p:cNvPr id="97" name="Ink 96">
                  <a:extLst>
                    <a:ext uri="{FF2B5EF4-FFF2-40B4-BE49-F238E27FC236}">
                      <a16:creationId xmlns:a16="http://schemas.microsoft.com/office/drawing/2014/main" id="{DC6046F6-4203-E93D-C2E7-F40C3AE1EF12}"/>
                    </a:ext>
                  </a:extLst>
                </p:cNvPr>
                <p:cNvPicPr/>
                <p:nvPr/>
              </p:nvPicPr>
              <p:blipFill>
                <a:blip r:embed="rId159"/>
                <a:stretch>
                  <a:fillRect/>
                </a:stretch>
              </p:blipFill>
              <p:spPr>
                <a:xfrm>
                  <a:off x="5751912" y="1789200"/>
                  <a:ext cx="968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D3BD1447-9598-46FB-4A62-ED79BF2EF29F}"/>
                    </a:ext>
                  </a:extLst>
                </p14:cNvPr>
                <p14:cNvContentPartPr/>
                <p14:nvPr/>
              </p14:nvContentPartPr>
              <p14:xfrm>
                <a:off x="5863512" y="1667160"/>
                <a:ext cx="213120" cy="149400"/>
              </p14:xfrm>
            </p:contentPart>
          </mc:Choice>
          <mc:Fallback>
            <p:pic>
              <p:nvPicPr>
                <p:cNvPr id="98" name="Ink 97">
                  <a:extLst>
                    <a:ext uri="{FF2B5EF4-FFF2-40B4-BE49-F238E27FC236}">
                      <a16:creationId xmlns:a16="http://schemas.microsoft.com/office/drawing/2014/main" id="{D3BD1447-9598-46FB-4A62-ED79BF2EF29F}"/>
                    </a:ext>
                  </a:extLst>
                </p:cNvPr>
                <p:cNvPicPr/>
                <p:nvPr/>
              </p:nvPicPr>
              <p:blipFill>
                <a:blip r:embed="rId161"/>
                <a:stretch>
                  <a:fillRect/>
                </a:stretch>
              </p:blipFill>
              <p:spPr>
                <a:xfrm>
                  <a:off x="5854512" y="1658160"/>
                  <a:ext cx="2307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6DE44E26-973B-5D3F-F8AB-9411CFCA70AF}"/>
                    </a:ext>
                  </a:extLst>
                </p14:cNvPr>
                <p14:cNvContentPartPr/>
                <p14:nvPr/>
              </p14:nvContentPartPr>
              <p14:xfrm>
                <a:off x="6010752" y="1576440"/>
                <a:ext cx="129240" cy="104760"/>
              </p14:xfrm>
            </p:contentPart>
          </mc:Choice>
          <mc:Fallback>
            <p:pic>
              <p:nvPicPr>
                <p:cNvPr id="99" name="Ink 98">
                  <a:extLst>
                    <a:ext uri="{FF2B5EF4-FFF2-40B4-BE49-F238E27FC236}">
                      <a16:creationId xmlns:a16="http://schemas.microsoft.com/office/drawing/2014/main" id="{6DE44E26-973B-5D3F-F8AB-9411CFCA70AF}"/>
                    </a:ext>
                  </a:extLst>
                </p:cNvPr>
                <p:cNvPicPr/>
                <p:nvPr/>
              </p:nvPicPr>
              <p:blipFill>
                <a:blip r:embed="rId163"/>
                <a:stretch>
                  <a:fillRect/>
                </a:stretch>
              </p:blipFill>
              <p:spPr>
                <a:xfrm>
                  <a:off x="6001752" y="1567440"/>
                  <a:ext cx="14688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 name="Ink 99">
                  <a:extLst>
                    <a:ext uri="{FF2B5EF4-FFF2-40B4-BE49-F238E27FC236}">
                      <a16:creationId xmlns:a16="http://schemas.microsoft.com/office/drawing/2014/main" id="{5BBAF141-8550-7EF7-C931-165E33F29F22}"/>
                    </a:ext>
                  </a:extLst>
                </p14:cNvPr>
                <p14:cNvContentPartPr/>
                <p14:nvPr/>
              </p14:nvContentPartPr>
              <p14:xfrm>
                <a:off x="6078432" y="1592280"/>
                <a:ext cx="21600" cy="35280"/>
              </p14:xfrm>
            </p:contentPart>
          </mc:Choice>
          <mc:Fallback>
            <p:pic>
              <p:nvPicPr>
                <p:cNvPr id="100" name="Ink 99">
                  <a:extLst>
                    <a:ext uri="{FF2B5EF4-FFF2-40B4-BE49-F238E27FC236}">
                      <a16:creationId xmlns:a16="http://schemas.microsoft.com/office/drawing/2014/main" id="{5BBAF141-8550-7EF7-C931-165E33F29F22}"/>
                    </a:ext>
                  </a:extLst>
                </p:cNvPr>
                <p:cNvPicPr/>
                <p:nvPr/>
              </p:nvPicPr>
              <p:blipFill>
                <a:blip r:embed="rId165"/>
                <a:stretch>
                  <a:fillRect/>
                </a:stretch>
              </p:blipFill>
              <p:spPr>
                <a:xfrm>
                  <a:off x="6069792" y="1583640"/>
                  <a:ext cx="39240" cy="52920"/>
                </a:xfrm>
                <a:prstGeom prst="rect">
                  <a:avLst/>
                </a:prstGeom>
              </p:spPr>
            </p:pic>
          </mc:Fallback>
        </mc:AlternateContent>
      </p:grpSp>
    </p:spTree>
    <p:extLst>
      <p:ext uri="{BB962C8B-B14F-4D97-AF65-F5344CB8AC3E}">
        <p14:creationId xmlns:p14="http://schemas.microsoft.com/office/powerpoint/2010/main" val="139230143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5101</TotalTime>
  <Words>1170</Words>
  <Application>Microsoft Office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Agency FB</vt:lpstr>
      <vt:lpstr>Arial</vt:lpstr>
      <vt:lpstr>Arial Rounded MT Bold</vt:lpstr>
      <vt:lpstr>Calibri</vt:lpstr>
      <vt:lpstr>Calibri Light</vt:lpstr>
      <vt:lpstr>CIDFont+F2</vt:lpstr>
      <vt:lpstr>Patua One</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PowerPoint Presentation</vt:lpstr>
      <vt:lpstr>PowerPoint Presentation</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528</cp:revision>
  <dcterms:created xsi:type="dcterms:W3CDTF">2016-07-10T03:33:26Z</dcterms:created>
  <dcterms:modified xsi:type="dcterms:W3CDTF">2023-05-30T07:35:11Z</dcterms:modified>
</cp:coreProperties>
</file>