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3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theme/theme4.xml" ContentType="application/vnd.openxmlformats-officedocument.theme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4" r:id="rId1"/>
    <p:sldMasterId id="2147483785" r:id="rId2"/>
    <p:sldMasterId id="2147483812" r:id="rId3"/>
    <p:sldMasterId id="2147483828" r:id="rId4"/>
    <p:sldMasterId id="2147483867" r:id="rId5"/>
  </p:sldMasterIdLst>
  <p:notesMasterIdLst>
    <p:notesMasterId r:id="rId39"/>
  </p:notesMasterIdLst>
  <p:handoutMasterIdLst>
    <p:handoutMasterId r:id="rId40"/>
  </p:handoutMasterIdLst>
  <p:sldIdLst>
    <p:sldId id="4631" r:id="rId6"/>
    <p:sldId id="4122" r:id="rId7"/>
    <p:sldId id="4034" r:id="rId8"/>
    <p:sldId id="4047" r:id="rId9"/>
    <p:sldId id="4889" r:id="rId10"/>
    <p:sldId id="323" r:id="rId11"/>
    <p:sldId id="4890" r:id="rId12"/>
    <p:sldId id="324" r:id="rId13"/>
    <p:sldId id="4882" r:id="rId14"/>
    <p:sldId id="411" r:id="rId15"/>
    <p:sldId id="4883" r:id="rId16"/>
    <p:sldId id="412" r:id="rId17"/>
    <p:sldId id="312" r:id="rId18"/>
    <p:sldId id="313" r:id="rId19"/>
    <p:sldId id="4884" r:id="rId20"/>
    <p:sldId id="315" r:id="rId21"/>
    <p:sldId id="406" r:id="rId22"/>
    <p:sldId id="407" r:id="rId23"/>
    <p:sldId id="413" r:id="rId24"/>
    <p:sldId id="4885" r:id="rId25"/>
    <p:sldId id="4891" r:id="rId26"/>
    <p:sldId id="4886" r:id="rId27"/>
    <p:sldId id="319" r:id="rId28"/>
    <p:sldId id="4893" r:id="rId29"/>
    <p:sldId id="4892" r:id="rId30"/>
    <p:sldId id="320" r:id="rId31"/>
    <p:sldId id="4894" r:id="rId32"/>
    <p:sldId id="4887" r:id="rId33"/>
    <p:sldId id="4895" r:id="rId34"/>
    <p:sldId id="322" r:id="rId35"/>
    <p:sldId id="466" r:id="rId36"/>
    <p:sldId id="4534" r:id="rId37"/>
    <p:sldId id="4633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A" lastIdx="4" clrIdx="0">
    <p:extLst>
      <p:ext uri="{19B8F6BF-5375-455C-9EA6-DF929625EA0E}">
        <p15:presenceInfo xmlns:p15="http://schemas.microsoft.com/office/powerpoint/2012/main" userId="Admin" providerId="None"/>
      </p:ext>
    </p:extLst>
  </p:cmAuthor>
  <p:cmAuthor id="2" name="Microsoft Office User" initials="MOU" lastIdx="3" clrIdx="1">
    <p:extLst>
      <p:ext uri="{19B8F6BF-5375-455C-9EA6-DF929625EA0E}">
        <p15:presenceInfo xmlns:p15="http://schemas.microsoft.com/office/powerpoint/2012/main" userId="Microsoft Office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546A"/>
    <a:srgbClr val="18A7CD"/>
    <a:srgbClr val="FA86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777" autoAdjust="0"/>
    <p:restoredTop sz="93699"/>
  </p:normalViewPr>
  <p:slideViewPr>
    <p:cSldViewPr snapToGrid="0" snapToObjects="1">
      <p:cViewPr varScale="1">
        <p:scale>
          <a:sx n="82" d="100"/>
          <a:sy n="82" d="100"/>
        </p:scale>
        <p:origin x="100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presProps" Target="presProps.xml"/><Relationship Id="rId7" Type="http://schemas.openxmlformats.org/officeDocument/2006/relationships/slide" Target="slides/slide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handoutMaster" Target="handoutMasters/handoutMaster1.xml"/><Relationship Id="rId45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viewProps" Target="viewProps.xml"/><Relationship Id="rId8" Type="http://schemas.openxmlformats.org/officeDocument/2006/relationships/slide" Target="slides/slide3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41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BBBCDCC-8B1A-5347-BFD9-45979776FDC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6F7970-F7A1-1745-A72A-135688AADBB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A64B99-89A5-0741-917D-F1E7FD46FE7A}" type="datetimeFigureOut">
              <a:rPr lang="en-US" smtClean="0">
                <a:latin typeface="Arial" panose="020B0604020202020204" pitchFamily="34" charset="0"/>
              </a:rPr>
              <a:t>5/23/2023</a:t>
            </a:fld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AB0BEE-A415-EE40-8618-E3A0D9A433E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738FF6-DE6B-5545-A7C6-D3EDE8EE844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9AA7A5-76D1-9345-B141-98B5494953C9}" type="slidenum">
              <a:rPr lang="en-US" smtClean="0">
                <a:latin typeface="Arial" panose="020B0604020202020204" pitchFamily="34" charset="0"/>
              </a:rPr>
              <a:t>‹#›</a:t>
            </a:fld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12235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3-05-23T04:47:47.92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2787 6720 0,'0'-17'16,"0"34"-16,0-52 0,0 17 16,0 36 31,18 123-1,-18-105-46,0 87 16,0-17 0,-18-53-1,18-36 1,-35-70 0,-1-70-1,19 0 1,-1 70-16,18-71 15,35 1 17,54 70-17,52 106 1,-124-18 0,19 0-16,-36 36 15,-36 35 1,-17-36-1,18-52-15,-18 35 16,-35-18 0,70-35-1,1 0-15,34-18 16,36 18 0,106 36-1,-71-1 1,18 0-1,-53 0 1</inkml:trace>
  <inkml:trace contextRef="#ctx0" brushRef="#br0" timeOffset="214.28">3263 6650 0,'18'-18'32,"-36"36"-32,36-18 0,-1 17 15,1 36 1,0-17-16,17 70 16,-17-54-1,-1 1 1</inkml:trace>
  <inkml:trace contextRef="#ctx0" brushRef="#br0" timeOffset="514.42">3175 6685 0,'0'0'0,"0"-18"0,-18-17 16,18 0-1,36 0 1,52 17 0,18 18-1,-71 0-15,71 35 16,17 53 0,-105 18-1,-53-17 1,-107 16-1,-16-34 1,70-71 0</inkml:trace>
  <inkml:trace contextRef="#ctx0" brushRef="#br0" timeOffset="1180.83">3792 6562 0,'-17'17'16,"34"-34"-16,-52 52 15,70 0 1,1 36-1,-1-18 1,-35-36 0,18 19-1,-18 17 1,-36-36 0,1-52-1,-18-53 1,35-18-1,18 53-15,0-35 16,18-18 0,53 71-1,-36 70 1,53 53 0,-70-53-16,17 54 15,0-1 1,-35-35-1,0-36 1,-35-17 0,17-35-1,-17-36 1,35-70 0,0 36-1,18 69-15,70-34 16,-35 87-1,35 72 1,-35 52 0,-35-71-1,-18 36 1,0-88-16</inkml:trace>
  <inkml:trace contextRef="#ctx0" brushRef="#br0" timeOffset="1589.36">4604 6315 0,'35'-53'31,"-70"106"-31,88-124 0,-53 36 16,-36 17-1,-52 36 1,0 17 0,-18 36-1,71 17 1,53-53 0,-1 0-16,89 36 31,-35-36-31,34 18 15,-69-18 17,-36-17-17,-18-18-15,-53 0 16,-123-18 15,159 1-31,-18-1 16</inkml:trace>
  <inkml:trace contextRef="#ctx0" brushRef="#br0" timeOffset="4398.85">4904 7920 0,'0'0'15,"0"-18"-15,-18 1 16,18-19 0,0 54 15,0 17-31,0 89 16,0 87-1,0 54 1,-18-89-1,18-87 1,-35 122 0,0-87-1,-1-1 1,19-52 0,17-54-1,17-17 1,36 0-1,89-35 1,16 17 0,266-35-1,175 18 1,19 18 0,-301 17-1,-193 0 1,17 0-16,-53 0 15,-106-18 32,18 0-47,-17 1 16,-1-19 0,-17-87-1,35-89 1,-18 18-1,18 106-15,18-106 16,17-35 0,18 52-1,0 71 1,-35 71 0,-1-18-1,-17 18 1,-70 17 15,-1 1-15,0 17-16,-158 0 15,-124 0 1,54 17 0,-195 1-1,106 0 1,229-1-1,106-17-15,-18 18 16,36 17 0,17-17-1</inkml:trace>
  <inkml:trace contextRef="#ctx0" brushRef="#br0" timeOffset="4833.72">5450 8361 0,'53'-53'32,"-53"35"-32,-17 18 15,-36 18 1,35 0-1,-52 34-15,-19 54 32,72-70-32,17 52 15,35 18 1,36-71 0,-19-35-16,54 0 15,0-35-15</inkml:trace>
  <inkml:trace contextRef="#ctx0" brushRef="#br0" timeOffset="5256.28">5786 8396 0,'0'0'0,"-36"-18"16,19 18 0,34 0-1,1 53 1,17 53 15,-35 0-15,0-18-1,0-70 1,-35-18 0,17-88-1,1-18 1,17-71-1,70 36 1,36 71 0,0 105-1,-36 18 1,-34 35 0,-89 18-1,-71-35 1,36-36-1,-35-70 17</inkml:trace>
  <inkml:trace contextRef="#ctx0" brushRef="#br0" timeOffset="5803.53">6385 8237 0,'-35'18'31,"17"0"-31,1 17 16,17 71 0,17-36-1,-17-17-15,36 35 16,-19-17 15,1-36-15,-18-70 15,0 17-15,0 1 15,35 17-16,-17-18-15,52-35 16,-17 0 0,-35 36-16,17-19 15,18-17 1,-53 36 0,18-1-16,-18 0 15,-36-34 1,1-37 15,-18 19-15,36 17-1,-1 35 1</inkml:trace>
  <inkml:trace contextRef="#ctx0" brushRef="#br0" timeOffset="6721.6">7885 8149 0,'-18'-17'32,"0"17"-32,-17 0 15,0 17-15,-18 18 16,-71 36-1,54-36 1,52-35-16,-17 36 16,53-19-1,52 36 1,54 18 0,-36-18-1,18-18 1</inkml:trace>
  <inkml:trace contextRef="#ctx0" brushRef="#br0" timeOffset="7084.13">7655 8396 0,'-17'0'15,"34"0"-15,-34-18 16,34 18 0,71 0-1,54 0 1,-37 0-16,195-17 16,318-18-1,52-1 16,-141 1-15,-123 17 0,-353 18-1,-18 0 1,-70-17 0,-18 17-1,35-18-15</inkml:trace>
  <inkml:trace contextRef="#ctx0" brushRef="#br0" timeOffset="7335.02">10142 8061 0,'0'0'0,"-17"0"0,-1 0 16,36 0-1,17 18 1,0-1-16,53 19 16,-35-1-16,36 18 15,-1 35 1,-88-35 0,-106 35-1,71-70-15</inkml:trace>
  <inkml:trace contextRef="#ctx0" brushRef="#br0" timeOffset="9852.28">10936 7867 0,'0'0'15,"0"-18"-15,0-17 16,0 88 15,18 159-15,-18-142-1,17 212 1,-17-193 0,0 87-16,-17-88 0,-1 53 15,0-35 1,18-71-16,0 36 16,0-36-1,36-17 16,87-18-15,142 0 0,35 0-1,352 17 1,89 1 0,-318 0-1,-17-1 1,-265-17-1,-176 0 1,-53 0 0,0-17 15,35 17-15,53-18 15,0 0-16,0 1 1,-18-36 0,0-18-1,1 36-15,17-53 16,0-18 0,17 53-1,1 18 1,0 35-1,-1 18 1,1-1 0,17 1-1,18-1 1,18 1 0,-1 0-1,54-18 16,70 0-15,-18 0 0,-52 0-1,-89 0 1,-35 17 0,0 1-1,0 0 1,18 17-1,-18 0 1,35 0 0,53 18-1,-17-17 1,-36-19 0,35 1-16,-34 0 15,17-1-15,-36 1 31,-17-1-15,0 1 15,36 0-15,-19-18-16,54 0 16,70-18-1,-35 0 1,-36 18-16,54 0 15,52-17 1,-17 17 0,-106 0-1,-36 0-15,19 0 16,17 0 0,52 0-1,54 17 16,-35-17-15,70 0 0,-18 0-1,18 0 1,71 18 15,-142-18-31,-35 0 16,18 0-1,-53 0 1,-18 0 0,-17 0-1,0 0 1,-36-18 15,0 18-15,1-17-1,-19-18 1,1-18 0,0-53-1,35 18 1,53-106 0,-18-18-1,0 18 1,1 18-1,-19 17 1,1 71 0,0-18-1,-18 35 1,0 54 0,0-19-1,0 19 16,0-1-15,-18 18 15,0 0 32,1 18-63,-1-18 15,-35 0-15,-53 17 16,-194-17 0,-17 0-1,140 0-15,-246-17 16,-282 17 0,-72 0-1,54 35 16,265-17-15,-107 17 0,124-18-1,318-17 1,-195 18-16,248-18 16,-160-18-1,178 18-15,-37-17 16,1 17-1,-35 0 1,-1 0 0,36 0-1,-18 17 1,-17 1 0,34 0-1,37-1 1,-37 1-1,19 0 1,35-1 0,35-34 62</inkml:trace>
  <inkml:trace contextRef="#ctx0" brushRef="#br0" timeOffset="10668.49">12594 8149 0,'0'0'31,"0"18"-15,0 17 0,0 0-16,-17 36 15,-1 52 1,18-52 0,0-53-16,0 17 15,-18-18 1,18-34-16,0-36 15,-17-88 1,17-53 0,35 70-1,18 1 1,53 88 0,-18 52 15,-53 1-31,18 35 15,-35-18-15,-18 53 16,-89 18 0,-105 0 15,159-106-31,-18 18 0,36-18 16,34-18-1,54 0 1,17 54-1,18 34 1,-53-17 0,17 35-1,-34-53 1</inkml:trace>
  <inkml:trace contextRef="#ctx0" brushRef="#br0" timeOffset="11054.05">13123 8202 0,'0'0'0,"0"-18"0,0 1 15,0-1 1,0 36 0,-17 52-1,17-34-15,0 17 16,-18 52-1,0-16 1,1-54 0,17-70-1,0-89 17,35 18-32,36-70 31,-1 88-16,1 70 1,-54 36-16,19 35 16,-1 88-1,-17 35 1,-18-52 0</inkml:trace>
  <inkml:trace contextRef="#ctx0" brushRef="#br0" timeOffset="11736.88">13088 8343 0,'18'-35'32,"-1"35"-32,36-35 0,35 17 31,1-17-16,16 17 1,-34-17 0,-36 17-1,-35 36 17,0 17-1,0 18-31,0-18 15,0 1-15,0 16 0,0 1 16,0-17-16,0-1 31,-17-53-31,17-35 32,0-35-32,17 35 15,1-53 1,17-17-1,0 70 1,18 71 0,-35 52-1,0-34-15,-1 34 16,-17 36 0,0-71-1,0-17 1,0-36-16,0-17 15,18-89 1,35-17 0,0 35-1,0 106 1,17 89 0,-34 158 15,-36-124-16,-18-70-15</inkml:trace>
  <inkml:trace contextRef="#ctx0" brushRef="#br0" timeOffset="13201.98">18538 8149 0,'0'0'0,"18"-35"16,-18 17-1,0 36 1,-35 0 0,0-1-16,-36 36 15,-52 18 1,70-36-1,-18 0 1,89 0 0,88 18-1,52 18 17,1-18-17,-106-36-15</inkml:trace>
  <inkml:trace contextRef="#ctx0" brushRef="#br0" timeOffset="13548.62">18415 8378 0,'-18'0'16,"54"0"15,-1 0-31,18 0 0,423-70 31,-300 52-31,36-17 0,511-53 32,-229 17-17,141-17 1,-247 17-1,-229 54 1,-88-1 0,-107 1 15</inkml:trace>
  <inkml:trace contextRef="#ctx0" brushRef="#br0" timeOffset="13820.18">21696 7796 0,'-18'0'0,"36"0"0,-106-17 32,70 17-32,36 0 31,35 17-16,-18 1-15,124 35 16,-54 0 0,-34 0-1,-36-36-15,-35 54 16,-176 52 0,105-105-1,1 17-15</inkml:trace>
  <inkml:trace contextRef="#ctx0" brushRef="#br0" timeOffset="15586.22">22490 7179 0,'0'0'0,"-18"0"0,0-18 31,1 18 63,17 18-16,0 53-46,0 70-17,0 17 1,0-69-16,0 210 15,0-104 1,0 87 0,0-18-1,0-123 1,17 53 0,-17-141-1,0-17 16,0-19-31,18-17 94,88-35-78,-36 17-1,301-35 1,246 1 0,142 16-1,-266 19 1,-281 17-16,123-18 16,-70 18-1,-195 0 1,-70-18-1,-17 18 1,-1 0 0,18-17 46,-18 17-46,1-53-1,-1-71 1,-17-70 0,17 36-1,1-125 1,-1-52 0,18 35-1,0 106 1,0 0-1,0 88 1,-18 54 0,18 34-1,-17 18 63,-19 0-62,1 18-16,0-18 16,-212 17-1,0 1 1,71-1-16,-424 1 16,-106 17-1,283-17 1,-71 0-1,300-1 1,18 19 0,88-1-1,35-18 17,17 1-17,19 0 1,17-1 15,0 1-15,0 0-1,0-1 1,0 1 0,0 0-1,0-1-15</inkml:trace>
  <inkml:trace contextRef="#ctx0" brushRef="#br0" timeOffset="16286.94">24836 6862 0,'0'17'31,"0"1"-16,-18-1-15,0 36 16,1-35-16,-19 70 16,1 18-1,53 0 17,35-36-17,-18-52-15,106 35 16,35-35-1,-70-18 1,-18-36 0,-52 19-1</inkml:trace>
  <inkml:trace contextRef="#ctx0" brushRef="#br0" timeOffset="16820.29">25118 6862 0,'0'17'31,"0"1"-15,-18-18-16,18 17 15,-18 36 1,18-17 0,36 52-1,-19-88 1,54 53-1,0-36 1,52 1 0,18-18-1,-53 0 1,-52-18-16,-1 1 16</inkml:trace>
  <inkml:trace contextRef="#ctx0" brushRef="#br0" timeOffset="17589">22860 7673 0,'0'0'0,"0"-18"16,18 18 0,-18 71-1,0 35 1,17-18 0,-17 53-1,18-53 1</inkml:trace>
  <inkml:trace contextRef="#ctx0" brushRef="#br0" timeOffset="17944.2">22807 7973 0,'0'0'0,"0"-18"15,35 18 1,1-18-1,17 1 1,35-1 0,-35-17-1,-36 35-15,19-53 16,-36 18 0,-18-18-1,-17 18 1,52 70 15,19 53-15,-1 53-1,0-53 17,-35-52-32,18 52 15</inkml:trace>
  <inkml:trace contextRef="#ctx0" brushRef="#br0" timeOffset="18154.68">23424 7673 0,'18'-18'0,"-36"36"0,54-53 15,-36 52 16,0 19-31,17 16 16,-17-16-16,18 87 16,0-52-1</inkml:trace>
  <inkml:trace contextRef="#ctx0" brushRef="#br0" timeOffset="18488.21">23319 7779 0,'-18'-18'15,"36"36"-15,-54-54 0,1-34 16,35 52 0,18-17-1,-1 35-15,54-18 16,70 36 15,18 35-31,-53 53 31,-89-18-15,-70 35 0,-88-34-1,18-36 1,70-53-16,-18 17 15,36-17-15</inkml:trace>
  <inkml:trace contextRef="#ctx0" brushRef="#br0" timeOffset="18771.71">23954 7620 0,'0'0'0,"0"18"32,17-1-17,1 19 1,-18-1-16,35 35 15,0 54 1,-17-54 0,0 1-1</inkml:trace>
  <inkml:trace contextRef="#ctx0" brushRef="#br0" timeOffset="19071.06">23795 7743 0,'-18'0'0,"36"0"0,-71-52 31,53 34-31,18 0 16,-1 1-16,36-19 15,71 19 1,34 52-1,-34 36 1,-89-36-16,36 71 16,-107 17-1,-122-35 1,-1-35 0,71-53-16,-89 18 15</inkml:trace>
  <inkml:trace contextRef="#ctx0" brushRef="#br0" timeOffset="23259.33">5274 7708 0,'0'0'15,"-18"0"-15,1-17 31,-1 17 1,0 0-17,-17 0 1,-53 35 0,53-18-1,-1 1 1,-16 0-1,16-1 1,19-17 0,-1 0-1,0 0 48,1-17-32,17 34 16,-18-17-31,18 36-1,0-19-15,18 54 16,-1-36-1,1 0 1,0 18 0</inkml:trace>
  <inkml:trace contextRef="#ctx0" brushRef="#br0" timeOffset="27424.89">3351 8749 0,'0'18'0,"0"-36"47,0 0-16,0-17-15,0 0-1,36-36 1,17-52 15,-36 87-31,1 19 0,52-54 16,1 36 0,0 70 15,-54 0-31,18-17 15,1 53 1,52 17 0,-35 0-1,-36-53 1,1-17-16</inkml:trace>
  <inkml:trace contextRef="#ctx0" brushRef="#br0" timeOffset="27779.2">3687 8749 0,'0'0'0,"52"0"32,-34 0-32,35 0 15,18 0 1,-19 0-1,-34 18 17,0-36-17,-1-17 1,-17-1-16,18-17 16,0-17-1,-18 17 1,0 35-1,0 36 1,17 52 0,1 1-1</inkml:trace>
  <inkml:trace contextRef="#ctx0" brushRef="#br0" timeOffset="28275">3687 9066 0,'0'0'0,"17"0"16,-17-17 0,0-1-1,-53 0 1,-17 18 15,-1 18-31,-17 0 16,70-18-1,-17 0 1,53 0 15,-1-18-31,36 18 16,0 35 0,-18 36 15,-17-18-31,0-36 15,-1 19-15,1-1 16,17 0 0,-17-35-16</inkml:trace>
  <inkml:trace contextRef="#ctx0" brushRef="#br0" timeOffset="28630.85">3581 9084 0,'0'0'0,"-18"0"16,18 18 15,71 52 0,-18-35-15,-18-17-16,35 17 15,36-17 1,-18-36 0,-52-17-1,-19 17-15,1-17 16,-18-35 0,-35 34-1,17 1 16,0 35-15</inkml:trace>
  <inkml:trace contextRef="#ctx0" brushRef="#br0" timeOffset="36279.82">22102 8625 0,'0'18'47,"0"0"15,0-1-31,-18 19-15,0-19 0,-17 54-1,17-36 1,-17 36 0,0-1-1,17-35 1,0-17-16,1 35 15,-18 18 1,-18-1 0,17 1-1,-34-18 17,35-18-17,-36 18 1,-17 0-1,-18-18 1,18 18 0,17-35-1,-88 34 1,71-16 0,-35-19-1,52-17-15,-70 18 16,-88 0-1,0-1 1,70 1 0,88-18-1,-158 0 1,17 0 0,71 0-1,-106-18 1,194 1-1,-141-19 1,106 1 0,-53 0-1,53 0 1,35 17-16,-88-35 16,35 18-1,-35-1 1,35-16-1,0-1 1,53 17 0,-17-17-1,-1 18 1,18 0 15,36 0-15,-1-1-1,0 1 1,18 17 0,0 1-16,-17 17 31</inkml:trace>
  <inkml:trace contextRef="#ctx0" brushRef="#br0" timeOffset="36818.16">17939 9031 0,'0'0'0,"17"0"16,1 0-1,-36 0 16,-17 0-31,-18 18 16,-53-1 15,53 1-31,-17-18 16,52 0 0,-17 0-1,35 18 48,0-1-48,0 1-15,0 0 16,18-1-16,-18 71 16,17-17-1,1 17 1,17 0-1,-17-52 1,-1-19-16,1 1 16,0 17-1</inkml:trace>
  <inkml:trace contextRef="#ctx0" brushRef="#br0" timeOffset="38616.85">11042 8925 0,'0'0'0,"-18"-17"15,1 17 17,-1 0-32,18 17 15,-18 1 1,1 0-1,-1-18-15,-35 35 16,-70 35 0,-36 1-1,18-18 1,70-36 0,-87 36-1,87-17-15,-70-1 16,-71 53-1,18-35 1,0 18 0,0-18-1,53-36 1,-71 18 0,-17-17-1,88-18 1,-53-18-1,35 1 17,106-1-32,-53 1 0,36-1 15,17 18 1,-18-18 0,-17-17-1,18 0 1,-1 17-1,18-17 1,0-18 0,36 35-16,-19-35 31,19 36-15,-1-1-1,18 0 1,0 1 15</inkml:trace>
  <inkml:trace contextRef="#ctx0" brushRef="#br0" timeOffset="39231.29">7426 9190 0,'0'17'78,"-18"-17"-62,-17 36 15,17-19-15,1-17-1,-19 18 17,19-18-32,-1-18 31,18 1 0,-17 17-15,17 17 46,0 1-31,0 0-15,17-1 0,-17 1-16,18 0 15,35 35 1,0-1 15,-36-34-31,1 0 0,0-1 16,-18 1-1</inkml:trace>
  <inkml:trace contextRef="#ctx0" brushRef="#br0" timeOffset="51852.94">19844 6773 0,'0'0'0,"17"0"0,-17-17 15,0-1 32,-17 18-15,-1 0-32,0 18 0,-17-1 15,-35 19 1,-1 17 15,1 17-15,34 54-1,19-1 1,87 71 15,-52-141-31,70 70 16,0-70-1,53 0 1,36-70 0,-1-54-1,-70-35 1,-53 53-16,17-53 16,-17-52-1,-53 52 16,-70 18-15,-1 52 0,36 1-16,-106-35 15,53 34 1,52 19-16,-34-19 16,-18 19-1,52 17 1,-34 0-1</inkml:trace>
  <inkml:trace contextRef="#ctx0" brushRef="#br0" timeOffset="52569.97">20038 7144 0,'17'0'0,"-34"0"0,34 17 62,-17 1-46,-17 17 15,-1-35-31,0 0 16,1 0-1,17-17 1,17-1 15,1 0-15,0 18-16,17 0 31,-35 18-15,0 0 15,-18-1-31,1-17 15,-1 18 1,0-18 0,18-18-16,-17 1 15,17-1 1,17-17 0,1 35-1</inkml:trace>
  <inkml:trace contextRef="#ctx0" brushRef="#br0" timeOffset="53050.4">19932 7020 0,'0'-17'16,"0"34"-16,-18-34 16,36 17 15,-18 17-15,18 1-1,-1 0-15,1 34 16,-1-16-1,-17 34 1,18 1 15,-18-54-31,0 1 16,18-36 15,-18 1-15,17-1-1,-17-17-15,36 0 16,17-18 0,0 17-1,-18 36 1</inkml:trace>
  <inkml:trace contextRef="#ctx0" brushRef="#br0" timeOffset="72175.39">15734 8484 0,'18'-17'0,"-18"-1"16,17 0 15,-17 1-31,-35 17 16,-36 0-1,18 0 1,18 17-16,-88 36 16,17 35-1,88 1 16,36 17-15,35-54 0,53 1-1,17-17 1,-70-54-16</inkml:trace>
  <inkml:trace contextRef="#ctx0" brushRef="#br0" timeOffset="72925.21">15434 8625 0,'0'0'16,"18"18"-16,-1-18 15,1 0 1,17 0-16,53 0 31,1 0-15,-19 0-1,-35 0 1,1 0 0,-36-18-1,0 1 1,0 34 31,0 36-32,-18 36 1,0-37 0,18-34-16,-17 17 15,-1-17 16,1-36-15,34-17 0,1-18-1,17-70 1,18 17 0,0 35-1,-35 71 1,-1 18-16,1 17 15,-18-17-15,0 17 16,-35 36 0,-18-36-1,17-17 1,19-1 15,34-17 0,1 18-15,0 0-16,-1-1 16,19 36-1,-1 0 1,-35-35-16</inkml:trace>
  <inkml:trace contextRef="#ctx0" brushRef="#br0" timeOffset="73359.36">16051 8731 0,'0'0'16,"0"-17"-16,36-54 15,-36 89 17,0 17-32,0 18 15,0-18 1,-18 36-1,18-54-15,-18 36 16,18 0 0,-17-35-1,17-36 1,0 1-16,17-89 31,36-18-15,-35 89-16,17-18 15,-17 35-15,-1 18 16,19 18 0,-1 17-1,-35 18 1,-35-17 0,17-19-1,-52 18-15,-1-17 31,36-18-31</inkml:trace>
  <inkml:trace contextRef="#ctx0" brushRef="#br0" timeOffset="73875.31">16510 8467 0,'0'0'0,"0"-18"0,-35-35 16,-177-123 15,159 158-15,-17 0-16,-160 1 16,-52 70-1,35 35 16,106 18-15,88-36-16,-17 54 16,34 70-1,54-18 1,17-123-16,53 35 16,177 36 15,-159-107-31,299-34 15,-193-54 1,0-17 0,-124 17-16,53-70 15,-53-106 1,-158 18 0,-160 88-1,36 70 16,-88 19-15,194 52-16</inkml:trace>
  <inkml:trace contextRef="#ctx0" brushRef="#br0" timeOffset="91050.26">2681 10866 0,'0'-18'32,"-18"0"-1,18 1-15,0-1 15,0 0-16,0 1 1,0-1 0,18-17-1,0 17 1,-1 1 0,-17 34-1,0 18 1,0 1-1,-35 175 1,35-122 0,0-19-16,0 54 15,0 34 1,0-87-16</inkml:trace>
  <inkml:trace contextRef="#ctx0" brushRef="#br0" timeOffset="91423.55">2628 11236 0,'0'0'16,"0"-18"-16,-17 1 0,34 17 31,1 0-15,-1 0-16,89-18 31,-70 0-31,-19 1 15,36-19-15,0-34 16,-35-36 15,-18 18-15,0 0 0,0 52-1,0 107 1,0-18-1,0 0-15,17 70 16,1 54 0,0-36-1,-18-106 1,0 0-16</inkml:trace>
  <inkml:trace contextRef="#ctx0" brushRef="#br0" timeOffset="92085.57">3334 11148 0,'0'-18'15,"0"36"-15,0-54 16,0 19-16,0-18 16,-18-1-1,0 19 1,-34 34-1,-19 54 1,0 52 15,71-87-31,0-19 0,36 36 32,-19-53-32,19 0 0,69-35 31,-87 17-31,17-35 15,-35 0 17,0 36-17,0 52 1,0 18 0,0-18-16,18 18 15,17 0 1</inkml:trace>
  <inkml:trace contextRef="#ctx0" brushRef="#br0" timeOffset="92369.04">3457 11165 0,'0'0'0,"0"-35"0,-35-18 16,35 18 0,70 123 30,-17-35-30,-35 18-16,0-54 16,-36 54-1,0-89 17,18-17-32,0-36 15,36 1 1,-19 17-16,19 0 15,34 35 1</inkml:trace>
  <inkml:trace contextRef="#ctx0" brushRef="#br0" timeOffset="92849.84">3881 11165 0,'0'0'0,"17"-17"0,36-1 31,-53 0-15,0-17-1,-18 0 1,-17 17 0,0 18-1,17 18-15,-17 17 16,0 53-1,35-17 1,35 0 15,-17-71-31,35-18 16,-1-70 0,-16-53-1,-19 17 1,-17-35 15,0 71-15,18 141-1,0-18 1,-18 18-16,0 53 16,0 70-1,17-52 1,1-89-1</inkml:trace>
  <inkml:trace contextRef="#ctx0" brushRef="#br0" timeOffset="93383.7">4216 11024 0,'0'-35'16,"0"70"-16,0-88 0,0 18 16,0 53-1,-18-1 1,18 19-16,-18 52 31,18 0-15,53 36 15,-17-124-31,-19 0 16,36-18-1,-18-70 1,-17-18-1,-18 53 1,0 18 0,0 70-1,18 53 1,17-17 15,-17-18-31,17-36 31,0-34-15,0-54 0,-17-35-1,0 36 1,-18 34 0,0 72 15,0-1-31,17 0 15,19 18 1,-1-35 0</inkml:trace>
  <inkml:trace contextRef="#ctx0" brushRef="#br0" timeOffset="93803.8">4939 11042 0,'0'0'0,"0"-18"0,0 1 16,0-1 0,0-17-1,-35-18 1,17 53 0,-35 17-1,35 1-15,-17 35 16,17 70-1,18-52 1,36 0 0,17-54-1,0-34 1,0-72 15,-36-16-15,1 52-1,-18 17 1,0 72 0,0 17-1,0-18-15,17 35 16,1 1 0</inkml:trace>
  <inkml:trace contextRef="#ctx0" brushRef="#br0" timeOffset="94400.47">5133 11042 0,'0'0'0,"0"-35"16,0 17-16,0 0 15,18 71 17,-18-17-17,17 16-15,-17 37 16,18-36 15,-36-89 0,18 1-31,0-18 16,0 18-16,35-36 16,1 36-1,-19 17-15,19 18 16,-1 36-1,-35 17 1,0-36 0,0 1-1,35-18 1,0 17 0,1 1-1,-19 0 1,1-18-1,-18-18 1,18-17 0,-1-18-1,-17-53 1,0 71 0,-17 17-16,-19 1 15,-17 69 1,18 54-1,35 18 1,35-54 0,36-17-1</inkml:trace>
  <inkml:trace contextRef="#ctx0" brushRef="#br0" timeOffset="94866.95">6138 10830 0,'-17'0'0,"34"0"0,-70-17 16,36 17-16,17-36 15,0 19 1,17-1-1,-34 0 17,-19-17-17,1-18 1,18 0 0,17 0-1,17-17-15,54-54 31,-1 89-15,-17 106 0,-17 34-1,-54 142 1,0 0 0,1-106-1,17-88-15,0 36 16,0-54-1,17-53 1</inkml:trace>
  <inkml:trace contextRef="#ctx0" brushRef="#br0" timeOffset="95018.7">6191 11112 0,'-17'-70'0,"34"140"0,-70-193 16,36 123 0,-1 35-16,-35 71 15,18-18 1,17-52-1,36 69 1,17-69 0,-17-19-16</inkml:trace>
  <inkml:trace contextRef="#ctx0" brushRef="#br0" timeOffset="95384.08">6403 10989 0,'0'0'0,"-18"-18"0,1 18 16,17-17-16,-18 17 16,36 0-1,17 35 1,18 36 0,-36-19-1,-17-34 1,0 35-1,-35-18 1,35-52 0,-17-54-1,52 1 1,35-36 0,19 70-1,-19 89 1,-35 18-1,-35-36-15,18 36 16,-18-18 0</inkml:trace>
  <inkml:trace contextRef="#ctx0" brushRef="#br0" timeOffset="95735.43">6738 10971 0,'0'0'0,"18"-17"0,-18-1 31,17 18-15,1 18-1,-18 35 1,18 17 0,-18 1-1,-18-36 1,18-17-1,18-71 1,35-35 0,-18 35-1,0 17-15,18 19 16,0 52 0,-53 53 15,0 18-16,0-71-15</inkml:trace>
  <inkml:trace contextRef="#ctx0" brushRef="#br0" timeOffset="96133.92">7161 10989 0,'0'-18'0,"0"36"0,0-18 47,18 18-32,-18-1-15,18 71 32,-1-17-32,1-18 31,-18-35-31,35-36 31,18-53-15,-18-52-1,-35 52 1,-17 36-16,-1-18 16,-52 36-1,-19 69 1,54 1-1,35-35-15,0 35 16,0-35-16</inkml:trace>
  <inkml:trace contextRef="#ctx0" brushRef="#br0" timeOffset="96467.22">7602 10883 0,'-17'-17'16,"34"34"-16,-34-52 0,-1 17 16,18 36-1,18 52 1,35 36 0,0 18-1,-18-71 1,0-18-1,-17-53 1,-1-70 0,-17-53-1,-17 53 1,17 0 0,0 123 15</inkml:trace>
  <inkml:trace contextRef="#ctx0" brushRef="#br0" timeOffset="96608.22">8008 11042 0,'0'0'0,"18"18"15</inkml:trace>
  <inkml:trace contextRef="#ctx0" brushRef="#br0" timeOffset="99588.09">4110 12224 0,'0'-18'0,"17"0"31,19 1-15,-19 17-16,54-18 16,35 1-1,-53 34 1</inkml:trace>
  <inkml:trace contextRef="#ctx0" brushRef="#br0" timeOffset="100051.97">4921 11871 0,'-35'-35'31,"17"35"-31,18 17 16,-17 36-1,-19 88 1,19-17 0,-1-71-16,18 70 15,0-70 1,0 18-16,18-18 16,52-89 15,36-34-16,18-18 1,-54 52 0,1 54-1,-54 35 1,1-18 0</inkml:trace>
  <inkml:trace contextRef="#ctx0" brushRef="#br0" timeOffset="100919.26">5397 12259 0,'0'-35'0,"0"70"0,0-88 0,18 0 15,-36 18 1,1 53 0,-1 34 15,1-16-31,-1 87 15,18-52 1,35-18 0,0-36-1,1-17-15,-1-35 16,0-36 0,-70-34-1,-18 34 1,0 36-1,18 17 1,17 36 0,71-1-1,18-17 1,-36-17 0,36-1-16,17-17 31,-35 17-16,-53 1 1,-36 52 0,36 0-1,-17 36 1,17 35 0,17-54-1,1-34-15,17 17 16,1-35-1,17-17 1,-1-71 0,-16 35-1,-19 35-15,1-53 32,-18 124-1,0-17-31,18 17 15,35 35 1,-18-53 0,-18-35-16,36 0 15,18-18 1,-36-35 0,-17 18-16,17-18 15,-35-53 1,-35 36-1,0 52 1,-1 18 0,1 18-1,35 0 1</inkml:trace>
  <inkml:trace contextRef="#ctx0" brushRef="#br0" timeOffset="101353.14">6615 12259 0,'0'0'0,"-18"0"0,-17-18 15,17 18 1,36 18 31,-1-18-32,19 18-15,-1-18 16,0-18 0,0 0-1,1-17 1,-54-53-1,-35 53 1,-35 17 0,17 18-1,18 71 1,36 34 0,52 1-1,36-53 1,-1-35-1</inkml:trace>
  <inkml:trace contextRef="#ctx0" brushRef="#br0" timeOffset="101652.85">6826 12083 0,'-17'-36'0,"34"72"0,-52-89 0,17 35 15,1 0 1,52 71-1,53 36 1,-35-19 0,35 36-1,-88-36 1,-35-70 0,17 0-16,-35-17 15,1-71 1,52-36-1,88 1 1,-18 87 0,18 19-1</inkml:trace>
  <inkml:trace contextRef="#ctx0" brushRef="#br0" timeOffset="102154.19">7867 12083 0,'0'0'0,"18"-18"16,-1-35-1,-17 18 1,-53 0 0,18 35-1,-53 35 1,-18 53 0,53 53-1,53-53 1,35 18-1,71-71 1,35-52 0,-35-54-1</inkml:trace>
  <inkml:trace contextRef="#ctx0" brushRef="#br0" timeOffset="102755.46">8096 12224 0,'0'0'0,"18"-53"0,0 18 15,-18 17 1,0 0-16,-18 18 15,-17 18 1,35 0 0,-18-1-16,18 36 15,0 18 1,18-18 0,17-18-1,18-35 1,0-35-1,-18-54 1,-17 36 0,-18 18-16,-36-18 15,-17 18 1,1 35 15,16 35-15,54 1-1,35-19 1,-18-17-16,36 0 16,52-35-1,-70 0 1,-35 17-16,-1 0 16,-34-35-1,-36 36 1,17 17-1,19 0-15,-1 35 16,53 0 0,18 54-1,18-1 1,-36-35 15,-17-18-31,-18 0 16,-53 18-1,18-53-15,-36 0 16,18-35-16</inkml:trace>
  <inkml:trace contextRef="#ctx0" brushRef="#br0" timeOffset="102987.96">8643 11836 0,'0'0'0,"18"-18"15,-1 0-15,-17-17 16,18 53 15,-18-1-15,18 1-16,-18 17 16,35 106-1,-17-88-15,-1 53 16,-17 18-1,0-89-15</inkml:trace>
  <inkml:trace contextRef="#ctx0" brushRef="#br0" timeOffset="103137.13">8661 12136 0,'0'0'0,"-36"-36"15,19 19 1,52 17-1,89 0 1,-72-18 0</inkml:trace>
  <inkml:trace contextRef="#ctx0" brushRef="#br0" timeOffset="103873.38">9454 11959 0,'0'0'0,"0"-17"16,-70 34 31,52-17-47,-17 35 15,17 36 1,18-18-1,18-18-15,17 0 16,1-17-16,16 17 16,37-35-1,-54-53 17,-70-17-17,-18 17 1,0 18-1,18 17 1,70 36 15,35-1-15,36-34 0,18-19-1,-71 1 1,-53 18-16,17-36 15,-17-18 1,-17 53 0,-19-35-1,19 106 1,-1-17 0,53 281-1,-17-211-15,0 0 16,52 176-1,-35-88 1,-35-123 0,-17-89-1,-54-105 1,18-54 0,36 54-1,34-1 1,36 71-1,18 36 1</inkml:trace>
  <inkml:trace contextRef="#ctx0" brushRef="#br0" timeOffset="106186.86">10425 12012 0,'-18'-18'0,"36"36"0,-36-53 15,18-18 1,18 71 0,-1 17-1,1 53 1,-1 0-1,1-70 1,-18 17-16,0-17 16,0-89 31,0 36-47,18-36 15,-1 36-15,-17 0 16,18 0-16,35-36 15,-18 53 1,18 71 0,-53 0-1,18-18-15,-18 18 16,0 18 0,0-53-1,0-36 1,35-35-1,-17 35 1,35-52-16,17 17 16,1 35-1,-36 54 17,-17-1-32,-18 18 15,17-18-15,1 71 16,0-71-1,17-35 1,18-35 0,35-71-1,-70 35 1,-36-17 0,-17 53-1,-1 35-15,1 18 16,-18 52-1,36-35 1,17 36-16,35 35 16,35-36 15,1-70-15,-36-35-1,18-106 1,-35 70-1,-18 19 1,0 16-16,-18 1 16,18 88 15,35 17-15,-17 1-1,0-36-15,-18 18 16,0-35 15,0-36-15,0-35-1,0-17-15,70-36 32,-52 88-32,0 18 15,-1 18 1,-17 0-1,18-1-15,-18 18 16,0 18 0,0-35-1,17-18-15,19-18 32,-19 18-17,1-17 1,-18-1-16,0 36 15,0-1 1,0 1 0,18 17-16,17 18 31,-17-18-15,-1-35-16,36-17 15,35-18 1,36-89-1,-89 89 1,-17 0-16,17-36 16,-53 53-1,-52 18 1,-1 36 0,54 17-1,17-36-15,17 54 16,1-54-1,0 36-15,34-35 32,-16-36-17,-19 1 1,1-72 0,-53 54-1,-1-18 1,19 36-1,17-1-15,0 0 16,35 1 0,36-19-1,17 36 1,-35 18 0,-18 35 15,-35-35-31,0 35 0,-18-18 15,-17-18 1,35 1 0,0-53 15,35 0-15,36-54-1,-53 72 1,-1-1-16,18 0 15,-17 18 1,0 18 0,-18 17-1,17 1 1,1-19 0,17 1-1,54-36 16,-72 1-31,36-1 16,-35-35 0,-1 18 15,-17 52-15,-35 36-1,17 18 1,18 123-1,0 18 1,0-71 0,0-88-16,0 52 15,-17-16 1,-54-89 0,1-106-1,70 0 1,35-70-1,71 34 1,17 54 15,-105 88-31,0 0 32</inkml:trace>
  <inkml:trace contextRef="#ctx0" brushRef="#br0" timeOffset="106342.71">13017 11994 0,'0'0'0,"18"0"16,-18 18 0</inkml:trace>
  <inkml:trace contextRef="#ctx0" brushRef="#br0" timeOffset="143601.76">4127 13529 0,'18'0'93,"0"18"-77,-1-18-16,1 0 16,35 0-1,-18 0 1,-17 0-16,0 0 16,-18 17-1</inkml:trace>
  <inkml:trace contextRef="#ctx0" brushRef="#br0" timeOffset="145319.68">4851 13388 0,'0'18'32,"0"-1"-17,-18 54 1,0 17 0,18-35-16,-17 35 15,17 18 1,-18-53-1,18-71 17,0-17-17,0-36-15,18-105 32,-1-18-17,1 106 1,35 35-1,88 247 17,-123-141-32,35 70 15,0 18 1,-36-52 0,-17-72-16</inkml:trace>
  <inkml:trace contextRef="#ctx0" brushRef="#br0" timeOffset="145455.47">4921 13652 0,'-35'-17'15,"70"34"-15,-88-34 0,36 17 16,34-18 0,19 1-1,52-19 1</inkml:trace>
  <inkml:trace contextRef="#ctx0" brushRef="#br0" timeOffset="145888.31">5397 13300 0,'0'0'0,"-52"-36"16,16 36 0,19 0-1,17 53 1,35 53-1,0 53 1,-17-36 15,-18-17-15,0-70 0,-18-36-1,1-71 1,-1-17-1,53-53 1,53 52 0,18 89-1,-35 36 1,17 70 0,-88-18-1,-53 0 1,-53-70-1,18-36 17,35-17-32</inkml:trace>
  <inkml:trace contextRef="#ctx0" brushRef="#br0" timeOffset="146305.53">5803 13494 0,'-17'0'15,"17"17"1,17 1-1,1 105 1,-18-52 0,17 35-1,-17-71 1,0-17-16</inkml:trace>
  <inkml:trace contextRef="#ctx0" brushRef="#br0" timeOffset="146439.78">5715 13282 0,'0'0'0,"-35"-53"15,-1 53 1,36 18 0</inkml:trace>
  <inkml:trace contextRef="#ctx0" brushRef="#br0" timeOffset="146686.53">5944 13264 0,'0'0'0,"18"-17"15,-18 34 1,18 54-1,-1 0 1,1 87 0,-18 1-1,17-71 17,1-52-32</inkml:trace>
  <inkml:trace contextRef="#ctx0" brushRef="#br0" timeOffset="146889.03">6262 13564 0,'0'0'16,"-18"18"-16,18 52 47,18-52-47,-1 35 15,19 35 1,-19-35 0</inkml:trace>
  <inkml:trace contextRef="#ctx0" brushRef="#br0" timeOffset="147057.56">6262 13300 0,'0'-36'0,"0"72"0,-18-89 16,1 53-1,17 17 1,17 1-16</inkml:trace>
  <inkml:trace contextRef="#ctx0" brushRef="#br0" timeOffset="147237.5">6526 13264 0,'0'-17'0,"0"34"0,18-34 0,-18 34 31,0 1-31,35 88 31,-35-71-31,18 71 16,0-18-1,-18-35-15,0-18 0</inkml:trace>
  <inkml:trace contextRef="#ctx0" brushRef="#br0" timeOffset="147870.87">6509 13529 0,'0'0'0,"-18"0"16,0 0-16,-17 0 15,18 0 1,17 18 0,35-18-16,71 0 31,-53 0-31,35-18 16,-53 18-16,18-18 15,-18 1 1,-35-1-1,-17 18 1,17-18 0,0 36-1,0 0-15,17 17 16,1 18 0,17-18-1,-17-35 1,-1 0-16,36 0 15,0-53 1,-35 0 0,-18 53-1,-18 71 1,18-36 0,-17 89-1,34 193 1,1-246-1,17 52-15,-17-35 16,-36-52 0,-35-72-1,18 1-15,-18-71 16,18-70 0,52 88-1,72 17 1,-72 54-16,36 17 15,0 0 1</inkml:trace>
  <inkml:trace contextRef="#ctx0" brushRef="#br0" timeOffset="148256.72">7673 13247 0,'-18'-35'0,"36"70"0,-89-123 15,71 70 1,-17 0 0,17 71-1,0 88 1,17 0-1,1-70-15,0 52 16,17 1 0</inkml:trace>
  <inkml:trace contextRef="#ctx0" brushRef="#br0" timeOffset="148707.89">7497 13511 0,'0'-17'0,"0"34"0,-18-34 0,36 17 32,70 0-17,-53-18 1,71 0 0,35 1-1,-35 17 1,-89 0-1,-34 17 1,-1 19 0,0-19-16,1 19 15,17 17 1,35-1 0,0-34-1,1-18-15,-1 0 16,18-53 15,-53 18-31,-35-53 16,17 70-16,-70-52 31,35 52-15,0 53-1,35 18 1</inkml:trace>
  <inkml:trace contextRef="#ctx0" brushRef="#br0" timeOffset="149104.72">9031 13141 0,'-18'-35'0,"36"70"0,-36-106 0,1 18 16,-1-17 0,-17-36-1,0 53 1,-36 53-1,18 35 1,-35 159 15,53-123-31,17 0 0,18 87 16,18 125 0,35-54-1,-36-88 1,-17-106-1</inkml:trace>
  <inkml:trace contextRef="#ctx0" brushRef="#br0" timeOffset="149553.89">8484 13564 0,'18'-17'0,"-36"34"0,54-52 15,16 17 1,-16 18-16,70-17 15,88-1 1,-71 0 0,-88 18-16,36-17 15,-36-1 1,-70 1 0,0-1-1,-1 18-15,1 18 16,-35 34-1,52 19 1,36-18 0,17-18 15,0-35-31,53 0 16,-52-17-1,16-19 1,-34 19-1,-18 52 17,0 0-17,35-35 1</inkml:trace>
  <inkml:trace contextRef="#ctx0" brushRef="#br0" timeOffset="149954.91">9402 13229 0,'-18'-35'0,"36"70"0,-36-105 15,0-1 1,1 71 0,34 71-1,19 105 1,-19-88-1,1 18 1,-1-71 0,-17-17-1,0-71 1,0-18 0,18 19-1,35-1 1,18 88 15,-19 18-31,1 35 16,-70-17 15,-54-19-15,1-52-1,34-17-15,-17-18 0</inkml:trace>
  <inkml:trace contextRef="#ctx0" brushRef="#br0" timeOffset="150388.14">9719 13353 0,'18'0'0,"-36"0"16,53 0-16,-17 0 31,17 17 0,0 19-31,18 52 31,-53-35-15,0-36-16,0 19 16,-17-19-1,-1-34 1,18-54-1,18 18 1,17-17 0,18 34-1,-18 72 1,-17-1 0,0-18-16,-1 36 15,-17-17-15,18 17 31,-1-18-31,-17-18 16</inkml:trace>
  <inkml:trace contextRef="#ctx0" brushRef="#br0" timeOffset="150540.67">10001 13159 0,'0'0'0,"-17"-53"15,17 35 1,0 36 15</inkml:trace>
  <inkml:trace contextRef="#ctx0" brushRef="#br0" timeOffset="150859.79">10477 13458 0,'18'0'16,"-36"0"-16,54-52 15,-19 16 1,-17 19-16,-17-19 15,-89 54 17,71 0-32,-18 52 15,35-35-15,-17 18 16,35 53 0,53-35-1,35-54 1,-35-17-16,123-35 15</inkml:trace>
  <inkml:trace contextRef="#ctx0" brushRef="#br0" timeOffset="151472.26">10883 13494 0,'0'-18'16,"0"36"-16,0-54 0,-35 1 16,0 18-1,-1 17-15,-17-18 16,18 0-1,18 18 1,-1 36 0,18 16-1,0 19 1,18 0 0,17-54-1,-18-17-15,19-17 16,17-19-1,-36-52 1,1 0 15,-36 106 1,18-1-32,0 36 15,18 0 1,-18-35-16,35 35 15,18-36 1,18-34 0,-54-1-1,19-35-15,16-88 16,-52 88 0,18-18-16,0-123 15,-18 159 1,-36 35-1,19 71 1,-1 70 15,53 70-15,1-140 0,17 0-1,-18-71 1,-35-18-16</inkml:trace>
  <inkml:trace contextRef="#ctx0" brushRef="#br0" timeOffset="151840.14">11165 13388 0,'-17'-18'0,"34"36"0,-70-53 15,36 35 1,34 0 0,36 0-1,53 0 1,35 0 15,-105 0-31,-1 0 16,0-18-16,-35-17 31,-17 17-15,-1 0-16,-17-17 15,-18 18 1,0 52-1,35 71 1,18-71 0,0 35-16,53 19 15,53-1 1,-53-71-16,70 1 16,1-71-1,-89 18 1</inkml:trace>
  <inkml:trace contextRef="#ctx0" brushRef="#br0" timeOffset="182165.19">4057 14958 0,'18'0'62,"-1"0"-15,1 0-47,17-18 16,18 18-1,35-18 1,-52 18-1,-1 0 1,-53-17 31</inkml:trace>
  <inkml:trace contextRef="#ctx0" brushRef="#br0" timeOffset="182900.87">4762 14764 0,'-17'-18'31,"17"36"0,0-1-15,0 1-16,0 0 0,0 87 31,-18-34-15,18-53-16,-17 35 31,17-89 0,17 19-31,1-89 16,-18 18 0,35-89-1,0 89 1,18 18-1,18 105 1,-1 53 0,-34 0-1,-19-53-15,1 36 16,0 35 0,-18-71-1,-18-35 16,0-35-15,1 0-16,17-71 16,35-53-1,36 36 1,17 105 0,-35 124-1,-36 17 1,-17 159 15,-17-246-31,17-1 16,0-17-16,0-1 0</inkml:trace>
  <inkml:trace contextRef="#ctx0" brushRef="#br0" timeOffset="183268.01">5609 14746 0,'0'0'0,"-17"0"0,-1 0 15,0 35 17,18 1-32,0-1 15,0 71 1,18-36-1,35-17 1,-18-35 0,36-71-1,-36-35 1,-35-36 15,0 71-31,-18 18 0,-17-18 31,0 36-15,-1 52 0</inkml:trace>
  <inkml:trace contextRef="#ctx0" brushRef="#br0" timeOffset="183517.79">5997 14552 0,'0'-18'0,"0"36"0,-17-53 15,-1 17-15,18 36 32,0 17-17,18 36-15,17 70 31,-18-35-15,-17-54-16,18 19 16,0-18-16</inkml:trace>
  <inkml:trace contextRef="#ctx0" brushRef="#br0" timeOffset="183717.87">6262 14534 0,'0'0'0,"0"18"31,0 0-31,0 17 0,0 36 16,17 70 0,-17-53-1,0-53 1,0 18-16</inkml:trace>
  <inkml:trace contextRef="#ctx0" brushRef="#br0" timeOffset="184025.08">6138 14922 0,'0'-17'16,"0"34"-16,0-87 16,36 52-1,52 1 1,18 17-1,-53-18 1,-18 18-16,0 0 0,36-18 16,-18 18-1,-36 18 48,-17 17-48,35 36 1,-35-54-16,18 36 16,17 0-1</inkml:trace>
  <inkml:trace contextRef="#ctx0" brushRef="#br0" timeOffset="184202.43">6632 14587 0,'-17'-17'0,"34"34"0,-34-52 15,17 53 17,17-18-32,-17 17 15</inkml:trace>
  <inkml:trace contextRef="#ctx0" brushRef="#br0" timeOffset="184538.36">7197 14711 0,'-18'-18'0,"36"36"0,-54-53 0,36 17 16,-17 0-16,-1 1 15,-17 17 1,0 35 0,-18 18 15,35 35-16,36 0 1,17-35 0,159-18 15</inkml:trace>
  <inkml:trace contextRef="#ctx0" brushRef="#br0" timeOffset="185184.42">7655 14728 0,'0'0'0,"0"-17"0,18-36 16,-53 35-1,-18 18 1,0 18 0,35 0-1,-35 34 1,18 37-1,35-72-15,18 19 16,35 16 0,35-34-1,-18-18 1,-34-18-16,16-87 31,-52 87-31,-35-35 16,0 18-1,17 17-15,-17 18 16,17 0 0,89 0 15,-18 0-15,35 0-1,-53 0-15,36 0 16,-1 35-1,-34 18 1,-36-17 0,0 17-1,-18-36 1,-17-17 0,17 0-16,0-35 15,18 0-15,18-18 16,17-18-1,54-17 1,-36 70 0,-36 18-16,18 18 15,1 17 1,-36-17 0</inkml:trace>
  <inkml:trace contextRef="#ctx0" brushRef="#br0" timeOffset="185569.79">8237 14728 0,'18'0'16,"0"0"31,-1-17-32,54-1 16,-54 18-31,1-17 16,0-1-16,-1 18 16,1-35-1,-36-18 1,-52 17 31,35 36-47,17 18 0,0 0 15,-17 70 1,17 35 0,71-34-1,53-54 1,-35-53 0,-18 18-16,-1-35 15</inkml:trace>
  <inkml:trace contextRef="#ctx0" brushRef="#br0" timeOffset="185985.07">9313 14693 0,'0'0'16,"0"-17"-16,36 17 15,-19-18-15,1 0 16,0 18-16,-1-35 16,-17 0-1,-35-1 1,-53 19-1,52 17 1,-34 35-16,-36 53 16,71 0-1,35-52 1,17 52-16,89-18 16,71-52 15,-54-36-16,-70 1-15,0-1 0</inkml:trace>
  <inkml:trace contextRef="#ctx0" brushRef="#br0" timeOffset="186368.83">9666 14623 0,'0'0'0,"-18"-53"16,1 53 0,17 17-1,35 89 16,-17-35-31,17-18 16,-17-36-16,17 36 16,-17-18-1,-54-35 1,-17-52 0,0-107 15,53 106-16,0 0-15,18 18 0,0-1 16,-1 1-16,36 0 16,35 53-1,-35 17 1,-35 0-16,-18 18 16,-35 35-1,17-70 1,-35 17-16,-17-35 15,52-35 1</inkml:trace>
  <inkml:trace contextRef="#ctx0" brushRef="#br0" timeOffset="186751.77">10231 14499 0,'0'0'0,"0"18"47,0-1-32,0 36 1,17 53 0,-17-71-16,18 36 15,17-18 1,53-35-1,0-54 1,1-87 0,-54 35-1,-53-53 1,-35 52 0,18 54 15,35 70-16,35 18 1,-17-53-16</inkml:trace>
  <inkml:trace contextRef="#ctx0" brushRef="#br0" timeOffset="188855.21">12277 14111 0,'0'0'0,"0"-88"32,0 70-17,0 36 1,0 0-16,0 17 16,-18 106-1,0 18 1,-17 299 15,35-370-31,0-17 0,0 0 16,18-18-16,-1 17 15,-17-35-15,18 18 16,-18-35 0,0 0-1,18-18 16,-18-18-15,35 18-16,88-18 16,36 1-1,-35 17 1,193-18-16,442 18 31,-424 0-15,-35 0-1,-195-18 1,-87 1 15,-36-1-31,1 18 0,-1 0 16,-17-18 0,17 1-1,1-36 1,17-53-1,17-70 1,-17 17 0,-17-176 15,-1 53-15,0 229-1,18-88 1,0 88-1,0 17 1,0 1 0,-17 35-1,17-18 1,-18 18 15,-88 18 0,-17 0-31,35-18 16,-18 17-16,-300 19 16,-53-36-1,142 0 17,158 0-17,124 0 1,0 0-1,-1 0 1,19 17 0,-1-17-16,-17 0 15,-18 0 1,35 0 0,1 18-1,-1-18 32,0 0-31,1 0-1,17 18 17,17-18-17,1 0 1,-18 17-1,-18 1 17,1 35-17,-19 35 1,36 18 0,18-36-1,0-34-15,-1 16 16,-17-16-16,18-1 15</inkml:trace>
  <inkml:trace contextRef="#ctx0" brushRef="#br0" timeOffset="189953.6">12629 14129 0,'0'-36'31,"0"54"16,0 0-47,0 35 16,-17 0-1,17-18-15,-18 53 16,1 18 0,17-53-1,0-36 1,0 19-16,0-19 31,35-34-15,18-1-1,0 0 1,-18 1-16,35 17 16,89 0-1,-35 17 1,-36 1 0,-53-18-1,-35-18 32,0 1-31,0-1-16,0 1 0,-17-19 15,-1-52 1,-17-18 15,17 18-15,18 35-1,0 35-15,0 1 16,0-1-16,-18 18 78,-70 0-62,53 18-16,-124-18 15,53 17 1,71-17 0,-36 0-16,36 0 15,53 0 17,35 0-17,-18 0-15,-17 18 0</inkml:trace>
  <inkml:trace contextRef="#ctx0" brushRef="#br0" timeOffset="190805.78">13458 14076 0,'0'-18'32,"18"18"-32,-18-17 0,18 17 15,-18 17 1,0 71 15,0-35-15,0 71-1,17-18 1,-17-53 0,0-18-16,18 0 15,-18 0 1,18-35 0,-1-17-1,36-1 1,35 0-1,36 18 1,-36 0 0,-53 0-1,36 0-15,-1 0 16,-34 0 15,-36-17 16,-18-1-31,0-35-1,18-35 1,0 17 0,0 36-16,0-35 15,0-19 1,0 37-1,0 34 1,-17 18 62,-142 0-47,-17 35-15,-18-17 0,105-1-1,72-17-15,-18 18 16,52-18 0</inkml:trace>
  <inkml:trace contextRef="#ctx0" brushRef="#br0" timeOffset="192062.43">12665 14711 0,'0'0'0,"-18"-18"15,18 36 32,0 52-16,0 1-31,0-36 16,0 53 0,0 36-1,-18-54 1,18-34-1,18-54 17,0-17-17,-1 17-15,72-17 16,-19 35 0,89 0-1,0 0 1,-71 18-1,-53-18 1,18 0-16,-35 0 16,-18-18 31,0 0-32,0 1 1,0-19-1,0-17 1,0-17 0,0 17-1,0-18 1,0 36 0,0 17-1,-18 18 63,-35-17-46,18 17-32,-71 0 15,53-18-15,-70 18 16,-1 0-1,71 0-15,-17 0 16,34 0 0,19 0-1,17 18 17</inkml:trace>
  <inkml:trace contextRef="#ctx0" brushRef="#br0" timeOffset="193174.07">13705 14764 0,'18'0'62,"-18"17"-46,0 1-1,-18 17 1,-17 53 0,17-17-1,18-53-15,0 52 16,18-34 0,0-19-1,-1-17 1,19-17-1,52-19 17,-35 19-32,35 17 31,0 0-15,-17 0-1,-54 0-15,36 17 16,-17-17-1,-19 18 1,-17-36 15,0 1-15,18-1 0,-18-35-1,0 18 1,0 17-16,0-17 15,-35-36 17,35 18-17,0 18-15,0 0 32,0 17-17,-18 18 63,-88 0-46,71 0-32,-89 0 15,71 0-15,-105 18 31,140-18-31,-35 17 32,18 1-32,-18 0 15,18-18 17</inkml:trace>
  <inkml:trace contextRef="#ctx0" brushRef="#br0" timeOffset="197589.97">12982 14182 0,'-17'0'47,"-1"0"-47,0 0 16,1 17-16,-72 1 15,19 35 1,17 0 0,71-18-1,70 18 1,18-35 0,17-18-1,-88 0-15</inkml:trace>
  <inkml:trace contextRef="#ctx0" brushRef="#br0" timeOffset="198107">12947 14834 0,'0'-17'0,"0"34"0,-18-52 31,-17 35-16,17 18-15,-17-1 16,-35 19 0,17-1-1,53 53 17,17-70-32,19-1 15,52-17-15,35 0 16,-52-17-16</inkml:trace>
  <inkml:trace contextRef="#ctx0" brushRef="#br0" timeOffset="198662.04">13847 14199 0,'17'0'0,"-34"0"15,-1 0 1,-17 0 0,-36 36-1,18-1 16,35 0-31,36 0 16,-18-17-16,88 35 31,53-35-15</inkml:trace>
  <inkml:trace contextRef="#ctx0" brushRef="#br0" timeOffset="199164.7">13899 14870 0,'0'0'0,"36"-18"16,-19 0 15,1 18-31,-18-17 16,-53 34 0,35-17-16,-87 53 31,52 0-31,35 0 15,106-18 17,18-35-17,141-53 1</inkml:trace>
  <inkml:trace contextRef="#ctx0" brushRef="#br0" timeOffset="203775.13">14764 14305 0,'0'0'0,"0"-18"0,17 1 31,1 17 0,-18 17-15,-18 1-1,1 35-15,-71 35 32,70-70-17,-17 17-15,17-35 16,0 18 0,36-18-1,53-18 1,-19 18-1,37 35 1,-19 1 0,-52-36-16</inkml:trace>
  <inkml:trace contextRef="#ctx0" brushRef="#br0" timeOffset="204058.71">14799 14411 0,'0'0'16,"-18"-18"15,71 18-15,0 0-1,35-17 1,-52 17-16,34 0 15,1 0 17,-106 0-17,17 0 1,0 0-16,1 0 0</inkml:trace>
  <inkml:trace contextRef="#ctx0" brushRef="#br0" timeOffset="204508.36">15152 14235 0,'-18'-18'15,"18"0"1,18 18-1,-1 36 17,1-36-32,17 52 15,36 19 1,-36-36 0,-17-17-16,-1 17 15,-17-17 16,0-36-15,-17 18 0,-1 0-1,1 0 1,17 36 0,-36-1-1,19 0 1,-1-17-16,0 17 15,-35 18 1,18-35 0</inkml:trace>
  <inkml:trace contextRef="#ctx0" brushRef="#br0" timeOffset="204910.07">15610 14217 0,'0'0'0,"0"-18"31,18 18 1,17 36-32,54 16 31,-54-16-31,0-1 0,0 0 15,36 36 1,-18 35 0,-36-36-1,-52-70-15</inkml:trace>
  <inkml:trace contextRef="#ctx0" brushRef="#br0" timeOffset="205143.34">15893 14287 0,'0'-17'0,"0"34"0,-18-17 47,-17 53-16,17-35-31,-17 17 0,-36 71 31,18 0-15,36-53 0,34-53-16</inkml:trace>
  <inkml:trace contextRef="#ctx0" brushRef="#br0" timeOffset="205392.65">16228 14252 0,'0'0'0,"-18"0"15,18-17 1,18 34 0,-18 1-1,17 17 1,-17 36-1,0 35 1,0-54 0,-17-16-1</inkml:trace>
  <inkml:trace contextRef="#ctx0" brushRef="#br0" timeOffset="205809.3">16387 14358 0,'0'0'0,"0"-18"0,0 1 16,0-19 0,35 19-1,53-18 1,-53 17 0,53 0-16,1 36 31,-89 17-16,0-17-15,-53 35 16,-53 35 0,18-35-1,52-18 1,72-35 15,-1 0-31,18 0 16,35 0-1,-35 0 1,-18 18-16,18-18 16,-18 0 15,-17 0-31,-18-18 16</inkml:trace>
  <inkml:trace contextRef="#ctx0" brushRef="#br0" timeOffset="206058.88">17180 14270 0,'0'0'0,"-35"0"16,17 0 0,18-18-1,53 18 1,-35 0 0</inkml:trace>
  <inkml:trace contextRef="#ctx0" brushRef="#br0" timeOffset="206192.48">17110 14376 0,'0'0'0,"-36"17"0,19 1 16,-1 0-1,36-1 1,88-34 0,-18-1-1</inkml:trace>
  <inkml:trace contextRef="#ctx0" brushRef="#br0" timeOffset="209560.5">17851 14058 0,'0'-17'0,"0"-1"16,-18 0 0,0 18-1,-17 36 17,0-36-32,-18 52 15,-18 54 1,54-18-1,17-35-15,0 36 16,70-1 0,36-35-1,-35-53 1,-54 0-16,36-36 16,-53 19-16,0-18 15,-53-36 1,-35 36-1,35 52 1,0 19 0,36 17-1,52-1 17,0-34-32</inkml:trace>
  <inkml:trace contextRef="#ctx0" brushRef="#br0" timeOffset="209927.89">18027 14252 0,'0'-17'0,"18"-1"16,-36 53-16,53-88 16,-35 71-1,-35 17 1,35-17-16,-18 17 15,18 0-15,0 1 0,0 34 16,36 1 0,34-36 15,18-70-15,-52 0-16,-36-71 31,-53 0-16,-18 53 1,18 53 0,-17 18-1,52 17 1,18-18-16</inkml:trace>
  <inkml:trace contextRef="#ctx0" brushRef="#br0" timeOffset="210212.37">18503 14252 0,'0'0'0,"35"-17"15,-17 17 1,17-18-16,-17 0 31,-36 1-15,-17 17-1,17 0-15,-52 35 16,-1 35 0,36 19-1,70-19 1,18-34 0,0-19-16,35 1 15,71-53 1</inkml:trace>
  <inkml:trace contextRef="#ctx0" brushRef="#br0" timeOffset="210644.67">18750 14235 0,'-18'0'16,"36"0"-1,0 0 1,-1 17-1,19 18 1,-36-17-16,0 17 16,0 54-1,-18-54 1,0-17 0,18-36-1,-35-70 1,0-1-1,17 1 1,18 71-16,18-36 16,52 0-1,1 53 1,-36 17 0,36 1-1,-18 35 1,-71 18-1,-70-36 1,17-18 0,54-17-16,-19 0 15</inkml:trace>
  <inkml:trace contextRef="#ctx0" brushRef="#br0" timeOffset="210994.73">19138 14093 0,'0'0'0,"35"-17"16,-17-1 0,-18 36 15,0-1-15,0 19-16,0 52 31,35 18-16,18-53 1,0-36 0,-35-17-16,35-35 15,17-53 1,-52-36 0,-18 54-1,-53-1 1,-35 71-1,70 18-15</inkml:trace>
  <inkml:trace contextRef="#ctx0" brushRef="#br0" timeOffset="-212682.1">12753 13159 0,'0'0'16,"-18"-18"-16,18 36 31,0-1-15,0 36-1,0-18-15,0 54 16,18 87-1,-18-123 1,18 53-16,17 17 16,-18-52 15,1-1-15,-18-34-1</inkml:trace>
  <inkml:trace contextRef="#ctx0" brushRef="#br0" timeOffset="-212299.34">12682 13935 0,'-17'-36'31,"17"54"16,17-18-47,54 35 31,-53-35-15,17 18-16,18-18 16,-36-18-16,1 18 15,0-17 1,-18-1-16,17 0 15,-17 1 1,0 34 15,-17 1-15,17 0-16,-18 17 16,0-17-1</inkml:trace>
  <inkml:trace contextRef="#ctx0" brushRef="#br0" timeOffset="-211799.24">13723 13212 0,'-18'-18'0,"36"36"0,-36-54 0,1 36 31,17 18-15,17 35-1,-17-36-15,18 72 16,0 69-1,-1-52 1,-17-53-16,18 35 16,0 18-1,-18-71 1,0-17 0</inkml:trace>
  <inkml:trace contextRef="#ctx0" brushRef="#br0" timeOffset="-211482.35">13652 13811 0,'0'18'31,"18"-18"-15,0 18-1,17-1 1,-17-17-1,-1 18-15,19-18 16,-1 0 0,0-18-1,-17-17 1,-18 17-16,17 1 16,-17-19-1,18 36 1,-18 18-1,-18-18 1,1 35-16,17 1 16,-35-1-16</inkml:trace>
  <inkml:trace contextRef="#ctx0" brushRef="#br0" timeOffset="-210666.28">13088 15081 0,'0'0'0,"0"-17"31,0 34 0,-18 1-31,-17 35 31,17-36-31,18 1 0,-35 17 16,18 1 0,17-19-1,17-34 1,1-1 0,35-53-1,17 1 1,-34 35 15,-19 35-15,1 35-1,17 18 1,-17 0 0,-1-18-1,1-17-15</inkml:trace>
  <inkml:trace contextRef="#ctx0" brushRef="#br0" timeOffset="-210398.38">13176 15117 0,'0'0'16,"0"17"15,0 1-31,0 35 31,0 17-15,18-17-16,-18 35 15,18-17 1,-1-18 0,18 35-1,-17-70 1</inkml:trace>
  <inkml:trace contextRef="#ctx0" brushRef="#br0" timeOffset="-209895.27">14058 15187 0,'0'18'31,"0"-1"-15,18 1-1,-18 0-15,0 35 16,17-36-16,-17 36 16,0 0-1,0-35-15,0 52 16,0-52-1</inkml:trace>
  <inkml:trace contextRef="#ctx0" brushRef="#br0" timeOffset="-209445.3">13988 15134 0,'0'0'0,"-18"18"47,0-1-32,1-17-15,-1 18 16,18 0-16,-35 17 16,17-17-1,36-18 17,-1-18-32,36-35 15,0 18 1,0-18-1,-18 18 1,-17 52 15,17 19-15,-35-19-16,18 1 0</inkml:trace>
  <inkml:trace contextRef="#ctx0" brushRef="#br0" timeOffset="-192392.45">15716 13247 0,'0'17'16,"0"1"0,0 0 31,0-1-16,0 1-31,-17 0 15,-1-1 1,-17-17-16,-36 18 16,18-18 15,36-18-15,-1-35-1,18 36-15,18-54 16,17-17-1,18 35 1,0 53 0,-36 0-16,19 35 15,17 71 1,-53 0 0,0-53-16,0 53 15,-53 35 1,-36-35-1,-16-36 1,-1-52 15,70-36-15,19-17 0,34-53-1,54 35 1,0 35-1,-36 36 1,18 52 0,0 1-1,35 0 1,-35-36 0,35-18-1,0-69 1,-70 16-1</inkml:trace>
  <inkml:trace contextRef="#ctx0" brushRef="#br0" timeOffset="-191241.32">15981 13000 0,'-18'0'31,"18"-18"-15,0 1-1,18-1 1,-18 0 0,17 1-16,1-1 15,35-17 1,-18 35-1,-17 0-15,17 17 16,0 36 0,-35 18-1,0-18 1,0-36-16,0 19 16,-17-19-1,17 1 1,-18-36-1,18 1 1,-17-19 0,17-17 15,35-35-15,0 35-1,0 36 1,1-1-1,17 18 1,-18 0 0,0 0-1,-17 35 1,-18 18 0,-18 0-1,18-18 1,0-17-16,0 17 15,0-17 1,18 17 0,35-17 15,-18 0-15,18-36-1,-35 0 1,-18-17-1,-18 35 1</inkml:trace>
  <inkml:trace contextRef="#ctx0" brushRef="#br0" timeOffset="-190789">16510 13529 0,'0'0'16,"-18"0"-16,18-18 16,18 18 15,35 0-15,-35-17-16,34 17 15,-34 0-15</inkml:trace>
  <inkml:trace contextRef="#ctx0" brushRef="#br0" timeOffset="-190624.44">16404 13705 0,'0'0'0,"18"0"16,-1 0-16,36 0 15,0 0 1,-17 0-16,-1 0 15,-18 0 1,1 0-16</inkml:trace>
  <inkml:trace contextRef="#ctx0" brushRef="#br0" timeOffset="-184269.32">15557 12224 0,'18'0'16,"-18"-18"0,18 18-1,-18-18-15,0 1 31,-18 17-31,-35 35 32,36 0-32,-36 18 15,17 18 1,36 35 0,53-18-1,35-35 1,1-53-1,-36-35 1,-36 17-16,-17-17 16,-17-71-1,-72-18 1,-16 1 15,52 35-31,53 52 16,0-34-16,17-1 31,54 36-15,-1 70-1,-70 36 1,0 17 0,-17 35-1,-19-34 1,36-54-1</inkml:trace>
  <inkml:trace contextRef="#ctx0" brushRef="#br0" timeOffset="-183889.18">15981 12153 0,'0'0'0,"-18"0"47,1 18-31,-19 17-1,19 0-15,17 71 32,35-35-32,0-54 15,71 19 1,0-19-1,-53-70 1,-53 0 0,-88-52-1,-18 34 1,-18 53 15,107 18-15,17 36-16,17-1 15</inkml:trace>
  <inkml:trace contextRef="#ctx0" brushRef="#br0" timeOffset="-183389.11">16545 12224 0,'0'0'0,"0"-36"16,0-16-1,-70 52 1,34 35 0,-16 53-1,52 0 1,17-35 0,18-18-1,18 1-15,36-19 16,-19-34 15,-52-1-15,-18 0-16,-18-52 15,-52-54 1,-36-52 0,70 105-1,19-17 1,34 53-1,54 0 1,52 35 15,-105 0-31,0 17 0,-1 72 32,-52-1-32,-35 53 15,34-35 1,19-53-1</inkml:trace>
  <inkml:trace contextRef="#ctx0" brushRef="#br0" timeOffset="-182972.3">16775 11959 0,'0'0'0,"0"-17"0,0-19 15,0 19 1,0 34 0,0 1-16,17 52 15,18 72 1,-17-37 15,-18-69-31,18-1 0,-1-17 31,-17-36-31,18 18 16,0-71 0,-1 36-16,1-35 15,0-1 1,-18 36 0,17 70-1,-17 88 1,0-34-1,0-36-15,0 35 16,0 0 0,0-53-1</inkml:trace>
  <inkml:trace contextRef="#ctx0" brushRef="#br0" timeOffset="-182738.39">17286 12171 0,'0'0'0,"0"-18"15,0 1 1,0-1-16,35 18 15,36-18 1,-36 18-16</inkml:trace>
  <inkml:trace contextRef="#ctx0" brushRef="#br0" timeOffset="-182586.88">17339 12241 0,'0'0'0,"-18"18"0,-17 0 15,70-1 17,18-17-17,-35-17-15,17 17 0</inkml:trace>
  <inkml:trace contextRef="#ctx0" brushRef="#br0" timeOffset="-181821.34">17992 11871 0,'-18'-35'32,"18"52"-17,0 1-15,0 0 16,18 87-1,-1 1 1,-17 159 15,0-212-31,0-36 0,0 1 16,0 0-16</inkml:trace>
  <inkml:trace contextRef="#ctx0" brushRef="#br0" timeOffset="-181454.5">18344 11924 0,'0'0'0,"18"-18"15,-18 1-15,0 34 32,-18 1-32,1 52 15,17-17 1,-18 36-1,1 16 1,17-69-16,0 34 16,17-35-16,18 18 15,18-35 1,36-53 0,-37-53-1,-52-1 1,-105 1 15,69 88-31,1 18 16,17-1-16,1 1 0,-1 35 15,18-18-15,-17-17 16</inkml:trace>
  <inkml:trace contextRef="#ctx0" brushRef="#br0" timeOffset="-177800.51">17515 13088 0,'0'0'0,"18"-18"0,17 18 16,-17-17 0,-36 17 15,-35 17-15,-52 1 15,69-18-31,-34 0 15,17-18 1,35-35 0,53-17-1,36 35 1,-36-1-16,53 19 16,1 34-1,-72 124 1,-87 71-1,-36 0 17,18-106-32,0-36 15,17-70 1,71-35 0,0 17-1,18-52 1,70-36-1,18 35 1,-18 107 0,-53 52-1,0-18 1,-17-34 0,0 17-16,17-53 15</inkml:trace>
  <inkml:trace contextRef="#ctx0" brushRef="#br0" timeOffset="-177532.06">17798 12929 0,'-36'-17'15,"72"34"-15,-89-34 0,35-1 16,18 36 31,18-18-47,-1 53 15,19 35 1,-19 18 0,-17-53-1,18-18-15</inkml:trace>
  <inkml:trace contextRef="#ctx0" brushRef="#br0" timeOffset="-177184.35">18062 12823 0,'0'0'0,"-17"18"31,-1 0-31,0 35 16,-17 35 0,17 0 15,36-53-31,17 1 0,18-1 16,0-17-1,0-36 1,-35-35-1,-54 18 1,-34-1 0,-1 36-1,18 36 1,36-19 0</inkml:trace>
  <inkml:trace contextRef="#ctx0" brushRef="#br0" timeOffset="-176436.06">18168 12665 0,'0'0'0,"-71"-36"16,-34 19 0,69 17-1,-52-18 1,-71 18-1,36 35 1,70-17-16,-141 70 16,71 0-1,70-35-15,-53 53 16,0 71 0,71-36-1,17-71-15,18 54 16,71 52-1,52-52 1,-17-54 0,-36-52-16,107 35 31,-107-53-31,72 0 16,-19-18-16,71-17 31,-71 0-16,-70 17-15,89-70 16,-37-53 0,-52 17-1,0-88 1,-35-17 15,-36 123-31,-17 18 16,-18-35-1,0 52 1,18 36-16,-36 0 16,36 17-1,-36 0-15,-70 18 32,106 0-32</inkml:trace>
  <inkml:trace contextRef="#ctx0" brushRef="#br0" timeOffset="-159676.43">4075 16051 0,'0'18'15,"17"-18"48,36 0-32,-35 0-31,-1 0 0,54-18 31,-36 18-15,-17 0 0</inkml:trace>
  <inkml:trace contextRef="#ctx0" brushRef="#br0" timeOffset="-157161.74">4992 15822 0,'0'0'15,"-18"-18"-15,1 18 16,-1 0-1,18 36-15,0 52 16,0 0 0,18 53-1,-18-35 1,17-18 0,-17-70-1,0-53 1,0-36-1,-17-17 1,-1 35-16,-17-71 16,-1-52-1,36 17 1,71 71 15,-1 70-15,54 89-1,-36 88 1,-88-53 0,-53 17-1,-35-70 1,53-35-16,-53-1 16,17-52-1,71 17-15</inkml:trace>
  <inkml:trace contextRef="#ctx0" brushRef="#br0" timeOffset="-156276.18">5327 16069 0,'0'0'0,"35"0"31,-35 18 0,-17 35-15,17-1-1,-18-16-15,18-1 16,35 0 0,18-35-1,-18 0-15,18-35 16,18-36-1,-71 1 1,-71 17 0,1 53-1,-18 18 1,52-1 0,72 1 15,52-36-16,0-17 1,-53 35-16,18-35 16,0 17-1,-18 0 1,-35 36 0,0 35-1,0 35 1,18-53-1,0 1 1,-1-19-16,19 1 16,34-18-1,1-35 17,-18-36-17,-18 18 1,-35 18-16,17 0 15,-34 35 1,17 35 0,0 18-1,0-35-15,35 52 16,-17-52-16,17 35 16,36-18-1,-1-53 1,-52 1-1,-1-72 1,-34-34 0,-18 35-1,-1 53 1,36 52 0,-17 36 15,17-18-31</inkml:trace>
  <inkml:trace contextRef="#ctx0" brushRef="#br0" timeOffset="-155777.04">6544 16069 0,'0'-18'16,"-18"18"0,36 18 15,0 0-16,35-1 1,-18-17 0,-18 0-16,19-17 15,17-19 1,-53 19 0,0-1-16,-36-17 15,-52 0 1,-18 52-1,18 54 1,71 35 0,52-54-1,71 37 1,35-72 0,-35-17 15,-71-17-31</inkml:trace>
  <inkml:trace contextRef="#ctx0" brushRef="#br0" timeOffset="-155412.1">7003 15998 0,'0'-17'47,"0"-1"-47,35 18 15,35 35 1,-17 1 0,-17-19-1,-19 19 1,-17 17-1,-53-36 1,18-34 0,17-1-16,18-35 15,36-70 1,52 17 0,-35 70-1,-18 36-15,-17 0 0</inkml:trace>
  <inkml:trace contextRef="#ctx0" brushRef="#br0" timeOffset="-154993.21">7937 15910 0,'0'0'0,"0"-17"0,0-19 16,18 1-1,-18 0 1,-35 17 0,-53 36-1,17 17 1,1 18-1,52-18 1,71 1 0,70-1-1,18 18 1,-52 0 15,-107 0-15,-88-1-1,0-34 1,36-18-16</inkml:trace>
  <inkml:trace contextRef="#ctx0" brushRef="#br0" timeOffset="-154627.71">8184 15893 0,'0'0'0,"18"-18"16,0 53 31,-18-17-47,17 17 16,1-17-1,0 35 1,35 0-1,17-18 1,-35-53 0,-17 18-16,17-70 15,-35-1 1,0 36-16,0-18 16,-35 0-1,17 71 16,1-1-31,17 1 0</inkml:trace>
  <inkml:trace contextRef="#ctx0" brushRef="#br0" timeOffset="-154205.2">8802 15910 0,'0'-17'31,"0"34"1,0 71-17,17-52-15,1 52 16,17 53 0,-17-70-1,-18-36-15,18 0 16,-18-35-1,-36-53 1,-17-106 0,36 36-1,17-53 1,53 87 15,35 72-15,-18 52-1,-52 0-15,17 18 16,-70 53 0,-53 0-1,-18-71 1</inkml:trace>
  <inkml:trace contextRef="#ctx0" brushRef="#br0" timeOffset="-153741.78">9102 15840 0,'0'0'16,"17"17"0,1 1-1,0 17 1,-18 1-16,52 122 15,-52-122 1,36 87 0,-36-70-1,0-18 1,0-52 0,-36-54-1,1-17 1,35 35-16,-17-53 15,-1-35 1,53 53 0,36 88-1,-36 53 1,0 35 0,-52 0 15,-19-35-16,1-53 1,17 0-16,1-18 0</inkml:trace>
  <inkml:trace contextRef="#ctx0" brushRef="#br0" timeOffset="-153538.52">9472 15557 0,'18'0'15,"-36"0"-15,36-17 0,-1-1 16,-17 36 0,0 17-1,0 89 17,0-71-32,0-1 0,18 54 15,-18-35 1</inkml:trace>
  <inkml:trace contextRef="#ctx0" brushRef="#br0" timeOffset="-152993.85">9666 15840 0,'0'0'0,"0"-71"16,18 54-16,-18-1 15,0 36 1,17 17-1,1 35 17,0-52-32,-1 35 15,1-35 1,0-18 0,-1-36 15,1 19-31,-1-36 15,1 17 1,-18 19-16,0-1 16,0 1-16,0 34 31,18 18-15,-18 89-1,17-18 1,-17-53-16,18 52 15,35 19 1,-53-53 0,-53-54-1,0-34 1,18-1 0,-36-53-1,18-35 1,53-17-1,18 88 1,0 35-16,17-18 0</inkml:trace>
  <inkml:trace contextRef="#ctx0" brushRef="#br0" timeOffset="-131969.46">4198 17268 0,'-18'0'16,"1"0"31,-1 0-16,18-17-15,18 17 31,-1 0-32,142-18 17,-88 1-17,-36 17-15,18 0 16,-35 0-1,-54 17 1,-52 1 0,35-1-1</inkml:trace>
  <inkml:trace contextRef="#ctx0" brushRef="#br0" timeOffset="-130399.14">5380 17074 0,'17'0'31,"-17"-17"-31,0-1 16,0-17 0,-17 0-1,-36-1 16,-18 54-31,-105 70 32,105 0-32,1 53 31,88-35-31,87 0 31,72-71-15,-1-35-1</inkml:trace>
  <inkml:trace contextRef="#ctx0" brushRef="#br0" timeOffset="-130001.46">5662 17251 0,'-18'0'31,"1"0"-15,-18 53 15,17 0-15,0-36-16,18 36 15,0 0 1,36-35-1,-1-18-15,35-18 16,36-17 0,-53-36-1,-71 36 1,1 17-16,-36-17 16,-71 17-1,54 18 1,70 18-1,18 0 1</inkml:trace>
  <inkml:trace contextRef="#ctx0" brushRef="#br0" timeOffset="-129432.15">5891 17286 0,'0'-18'31,"0"-17"-15,36 18 0,17 34-1,17 36 1,-52 0 0,-18 35-1,-36-17 1,19-36 15,17-53-15,17-35-16,36-52 31,0 34-15,-35 36-16,35 0 15,0 35 1,-36 17-16,-17 36 15,0 0 1,0-35-16,0 35 16,-17-18-1,17-70 17,17 17-32,-17 0 0,36-35 15,17-17 1,-18 52-1,35 36 1,-52 35 0,0-18-1,-18 18 1,-18 53 0,-17-36-1</inkml:trace>
  <inkml:trace contextRef="#ctx0" brushRef="#br0" timeOffset="-128965.14">6650 17110 0,'0'0'0,"-18"-18"16,1 36-1,17-1-15,0 36 16,17 88 15,-17-88-31,18 88 16,-1-88-1,-17 36 1,0-1 0,0-71-1,0-34 1,0-1-16,0-52 15,18-89 1,17 0 0,18 88-1,18 36 1,-36 88 0,-17 35-1,-71 0 1,0-52-1,-18-19 17,54-17-32,17-35 0,0 17 15</inkml:trace>
  <inkml:trace contextRef="#ctx0" brushRef="#br0" timeOffset="-128648.41">6950 17198 0,'0'-18'15,"0"36"-15,17-36 32,19 36-17,-19-18 1,1 18-16,88 34 16,-36 37-1,-70-54 1,0-17-16,-35-1 15,-18-17 1,35-53 0,18 36-1,0-54 1,36 36-16,-1-36 16,36 36-1,-36 35 1,-35 18-16</inkml:trace>
  <inkml:trace contextRef="#ctx0" brushRef="#br0" timeOffset="-128288.46">7426 17268 0,'0'0'0,"0"18"0,18-18 15,-18 18 16,17-18-15,1 0-16,17 0 16,36-18 15,-36-35-15,-17 0-1,-54 36 1,1-1-16,-18 0 15,-88 54 1,88 17 0,18 17-1,70 54 1,89-72 0,34-52 15</inkml:trace>
  <inkml:trace contextRef="#ctx0" brushRef="#br0" timeOffset="-127901.86">8008 17127 0,'0'0'0,"-18"-17"31,1 17-15,17-18-1,-18 0 1,-35 1 0,-17 17-1,34 17-15,-34 1 16,17 17 0,71 1-1,70-1 1,0-17-1,18 34 1,-71 1 15,-35-17-15,-71 34 0,1-35-1,-1-52 1,71-1-16</inkml:trace>
  <inkml:trace contextRef="#ctx0" brushRef="#br0" timeOffset="-127567.68">8255 17110 0,'35'-18'0,"-70"36"0,123-71 15,-53 18 16,-52 35-31,-36 0 16,18 0-16,-1 0 0,-17 35 16,1 0-1,69 36 17,124-1-17,-53-35 1,-17 18-1,-71-17 1,-88 17 0,0-36-1,35 1-15,-53-18 16,18 0 0</inkml:trace>
  <inkml:trace contextRef="#ctx0" brushRef="#br0" timeOffset="-106247.52">1870 8132 0,'0'-18'31,"0"0"-31,17 1 16,1 17 0,-18 17 15,0 19-15,0-1-1,0 0-15,-18 36 16,1 17-1,17-53 1,-18 18-16,18 18 16,0-36-1,53-53 32,-18 1-47,36-19 16,105-17-1,36 18 1,-71 17 0,124 1-1,-177 17 1,-18 0 0,-34 0-1,-1-18 1,-17 1-1,17 17 1,-35-18 0,0 0 15,-18 1-15,1-1-1,-1-17 1,0-1-1,18 1 1,0 18-16,-17-19 16,-1-17-1,0 18 1,1 17 0,-19-17-1,-34 35 1,-36 0-1,0 18 1,-88 17 0,-35-17 15,158-1-15,18-17-1,53-17 1,53-1 15</inkml:trace>
  <inkml:trace contextRef="#ctx0" brushRef="#br0" timeOffset="-105325.17">1817 8837 0,'0'0'0,"0"-18"15,0 1 1,17 17-1,1 53 1,-18-36-16,18 36 16,-18-17-1,0 16-15,0 37 32,17-36-1,19-71-31,-1 0 15,-17 1-15,52-19 16,36-34 0,17 17-1,-52 35 1,35 18 0,-36 0-1,-17 0 1,-35 0-1,-18-17 32,0-1-47,18-17 32,-18-18-17,0 35-15,0-17 16,-18-36-1,0 36 1,-17 0 0,17 17-1,-17 0 1,-18 18 0,0 0-1,0 0 1,18 0-16,-36 18 15,-52-18 1,35 18 15,53-18-15</inkml:trace>
  <inkml:trace contextRef="#ctx0" brushRef="#br0" timeOffset="-104572.29">2117 9278 0,'0'0'0,"-18"35"32,0 1-17,-35 34 1,36-17-1,-1 0 1,18 0 0,0-35-1,18-18 1,-1-18-16,19 0 16,34-17-1,36 17 1,0 1-1,-18-1 1,-53 0 0,54 18-1,-72-17-15,1 17 32,-36 0-17,-17 0 1,0-18-1,17-17 1,0-18 0,18 18-1,0-18 1,0 17 0,0 19 15,-17 17-31,-1 17 15,1-17 1,-54 36 0,0-19-16,-34 1 31,52-18-31</inkml:trace>
  <inkml:trace contextRef="#ctx0" brushRef="#br0" timeOffset="-103805.79">2099 9825 0,'0'-18'15,"0"36"-15,18-36 16,-18 36-16,0-1 16,-18 54-1,0-18 1,18-35-16,-17 35 16,17-1-1,0-34 1,35-36-1,36-34 17,17-1-17,-35 35 1,17 0 0,-34 18-1,-19 0 1,1 0-1,-1-17 17,-17-1-17,0 0-15,18 1 16,-18-1-16,-18-17 16,1-18-1,-36 18 16,35 17-31,1 18 0,-36 18 32,17-1-32,-17 1 31,36 0-15,-1-18-16</inkml:trace>
  <inkml:trace contextRef="#ctx0" brushRef="#br0" timeOffset="-102240.67">1799 8819 0,'18'0'31,"-1"-17"-15,36-1-16,53-52 31,-71 52-31,54-35 16,-1 0-1,-53 35 1,-35 36-1,-53 0 1,18 17 0</inkml:trace>
  <inkml:trace contextRef="#ctx0" brushRef="#br0" timeOffset="-100454.75">3263 7937 0,'0'-17'31,"-17"17"-15,-1 17 0,-35 1-1,35 0-15,-17 35 16,35-18-1,18 0 1,70 1 0,-18-19-1,19-34 1</inkml:trace>
  <inkml:trace contextRef="#ctx0" brushRef="#br0" timeOffset="-100206.67">3475 7849 0,'0'0'0,"17"0"31,1 0-15,-18 53 15,0-35-31,0 17 0,18 0 16,17 54-1,-35-54-15</inkml:trace>
  <inkml:trace contextRef="#ctx0" brushRef="#br0" timeOffset="-99240.02">2822 8537 0,'-17'18'15,"34"-36"-15,-70 71 16,36-35-16,-36 52 16,17 1-1,36-18 1,53-36-1,36-17 1,-54 0-16,18-17 0</inkml:trace>
  <inkml:trace contextRef="#ctx0" brushRef="#br0" timeOffset="-98931.42">2946 8608 0,'0'0'0,"17"-18"15,1 18-15,70-35 16,53 17 15,-123 36-31,17 17 16,-70 18-1,-89 53 1,72-53 0,16-36-1,72-17 1,-1 0-16,141-35 16</inkml:trace>
  <inkml:trace contextRef="#ctx0" brushRef="#br0" timeOffset="-98333.77">2999 9137 0,'0'0'15,"-71"-18"17,53 18-32,-17 18 15,-18 17 1,36 0 0,17 1-1,0-19 1,0 19-16,52-1 15,54-35 17,18 0-17,-18-18 1</inkml:trace>
  <inkml:trace contextRef="#ctx0" brushRef="#br0" timeOffset="-97789.8">3175 9102 0,'0'0'0,"-18"-36"16,18 19-1,18-1 1,53 0-1,34 18 1,-87 0 0,0 18-16,-18 0 15,0-1-15,-36 19 16,-34-1 0,-1 0-1,36-17 1,53-1 15,87-17-15,-34 0-1,-53 18 1,-36 35 0,-53-18-1,19-17-15</inkml:trace>
  <inkml:trace contextRef="#ctx0" brushRef="#br0" timeOffset="-96804.02">2857 9737 0,'0'-18'0,"0"36"0,0-54 16,0 19-1,-17 17 1,-1 0-16,1 0 0,-107 123 31,89-70-15,0 53-1,52-53 1,18-35-16,36-18 16,88-18-1</inkml:trace>
  <inkml:trace contextRef="#ctx0" brushRef="#br0" timeOffset="-96272.47">3175 9631 0,'-35'17'31,"70"-34"-31,-70 52 0,35 18 16,17-35-16,1 17 15,0 0 1,-1-35 0,1 18-16,35-18 15,-18-35 1,0-36 15,-35 36-15,18-36-1,-18 142 17,18 17-17,-18-35-15,17 70 16,-17-70-16</inkml:trace>
  <inkml:trace contextRef="#ctx0" brushRef="#br0" timeOffset="-81245.45">23107 10513 0,'-35'-36'31,"35"19"-31,17-18 16,-17 17 0,0 0-1,-35 18 1,-36 18 0,-17 35-1,53-18-15,-18 0 16,53 1-1,71 17 1,70-18 0,0 0-1,-88-17 1,-53 17-16,-53 0 16,-124 54-1,-52-37 1,88-69 15,88-54-15</inkml:trace>
  <inkml:trace contextRef="#ctx0" brushRef="#br0" timeOffset="-81016.32">23283 10442 0,'0'0'0,"18"0"0,-18-17 16,0-1 0,-18 36-1,18 52 1,0-35-16,0 89 16,18-1 15,-18-70-16,0-35-15</inkml:trace>
  <inkml:trace contextRef="#ctx0" brushRef="#br0" timeOffset="-80533.05">23548 10619 0,'0'0'0,"35"-71"31,-35 53-15,-35 36-1,17 53 1,18-1 15,18-35-31,17 18 16,18-53 0,-18-17 15,-17-19-31,17-16 31,-17 16-15,0 36-16,17 36 31,-18-1-31,19 18 16,52 17-1,-70-70 1,17 0-16,18-53 15,-36 36 1,1-19-16,0-69 16,-89-1-1,18 70 1,36 19-16,-36-1 16,17 53-1,36-17-15</inkml:trace>
  <inkml:trace contextRef="#ctx0" brushRef="#br0" timeOffset="-80062.3">24765 10336 0,'0'0'0,"18"-17"0,-1-19 16,-34-16 0,-54 34-1,1 36 1,-72 70 0,54 0-1,71-18 1,34-52-16,36 35 15,88-18 17,0-35-17,-70-17 1,-124 17 0,-35 17-1,0 19 1,52-19-16,1 19 15,17-1 1,18-18-16,53 19 16,36-1-1,52-17 1,0-54 0</inkml:trace>
  <inkml:trace contextRef="#ctx0" brushRef="#br0" timeOffset="-79488.61">24853 10548 0,'0'0'0,"18"-18"15,-1 18 1,-17-17-16,18-1 31,0 18 0,-18 18 1,-18-18 280</inkml:trace>
  <inkml:trace contextRef="#ctx0" brushRef="#br0" timeOffset="-78298.08">24589 10495 0,'0'0'0,"-18"-18"0,-17-34 16,17 34-1,36-17 17,-18 17-32,17 18 0,-34 18 47,-1-1-47,-17 1 15,-18-18 1,-35 0-1,35-53 1,70-35 0,54-18-1,-18 53 1,53 53 0,-36 71-1,-52-36-15,17 88 16,18 54-1,-35-36 17,-18-53-17,0-53 1,-36-35 0,1-35-1,-53 0 16,70 35-31,1 0 16,-1 17-16,-17 19 0,-1 17 16,19 0-16,-1-1 15,53 37 1,18-89 0,0 0-16</inkml:trace>
  <inkml:trace contextRef="#ctx0" brushRef="#br0" timeOffset="-77947.17">24888 10636 0,'0'-17'0,"0"34"0,-17-52 15,-1 0 1,18 17 0,53 18-1,88 53 16,-123-35-31,-18 17 16,0-17-16,-18-1 16,-17 1-1,0-18-15,-1 0 16,36-35 0,36-36-1,34 18 1,1 53-1,-54 0 1,36 35 0,-17 36-1,-19-1 1,-17-34-16</inkml:trace>
  <inkml:trace contextRef="#ctx0" brushRef="#br0" timeOffset="-76729.76">25400 10601 0,'18'-35'16,"-36"70"-16,53-88 0,-17 18 15,0-18 17,-36 35-32,-35 18 15,0 35 1,35-35-1,-34 53-15,34 18 32,36 0-17,17-54 1,0 1-16,53-18 16,-35-18-1,-35 1-15,-1-36 16,-52-89 15,0 54-31,-18-18 16,53 71-1,0 53 1,18 35 0,-1-18-16,1 53 15,17 36 1,0-36-1,18-53 17,-35-70-17,0-18 1,-18-35 0,0 0-1,-18 70 16,18 53-31,18 18 16,17 35 0,35-17-1,-17-53 1,36-36 0,-36-17-1,-36-54 16,-17 72-15,-17-19-16,-1 19 0,-70-36 31,52 53-15,19 0-16,17 18 16,0 52-1,35-35 1,0 36-1,36-36 1,-53-35 0,-1-17-16,1-1 15,17-35 1,-17 0 0,17 0 15,-35 36-31,18-1 15,17-17-15,-17-1 32,-1 1-17,-34 53 17,-19-1-17,1 1 1,17 17-1,18-17 1,0 0-16,36-1 16,52 18-1,-18 1 1,-34-19 0,-36 1-16,0 17 15,-71 18 16,53-35-31,-70 0 16,53-36 0,35-35-16</inkml:trace>
  <inkml:trace contextRef="#ctx0" brushRef="#br0" timeOffset="-76530.64">26264 10195 0,'0'0'0,"18"-35"16,-18 17-1,-18 36 1,18 53 15,36-19-31,-19 19 16,1-18-16,-1 17 16,1 36-1,-18-70 1</inkml:trace>
  <inkml:trace contextRef="#ctx0" brushRef="#br0" timeOffset="-75810.92">26264 10460 0,'-17'-18'0,"34"36"0,-34-89 16,34 54-1,-17-1-15,71 0 16,-36 1-1,36 17-15,-1 0 16,1 35 0,-36 0-1,-53 18 1,-34 0 15,52-35-31,-36-1 0,36-34 31,18-19-15,17 1 0,36-53-1,17 17 1,-70 71 0,-1 0-16,1 0 15,-18 18-15,0 17 16,0 18-1,17-17 17,19-36-17,-19 0-15,1-18 16,35-17 0,-35-1-1,-1-17 16,1 53-31,-18 0 16,-18 89 0,-17 16-1,35 142 1,70 18 0,-34-124-1,-1-35 1,-35-124-1,-71-105 1,1-106 0,52 17-1,54 88 17,-1 124-32</inkml:trace>
  <inkml:trace contextRef="#ctx0" brushRef="#br0" timeOffset="-75046.89">22419 12330 0,'0'0'0,"-18"-18"15,1 18-15,-19-18 16,36 1 0,53-1-1,-17 0-15,87 1 16,-70 17 0,53-18-16,-36 0 15</inkml:trace>
  <inkml:trace contextRef="#ctx0" brushRef="#br0" timeOffset="-74409.67">23213 12065 0,'0'-18'0,"0"36"0,0-53 15,17 17 1,19 36 0,-19 17-1,-17 0-15,36 36 16,-19-36-16,1 36 16,17 17-1,-17-53 1,-18-53 15,0 1-31,0-18 16,0-36-1,0 18 1,0 18 0,0 17-1,0 36 1,0-1 15,0 1-15,-18-18 31</inkml:trace>
  <inkml:trace contextRef="#ctx0" brushRef="#br0" timeOffset="-72784.46">23142 11783 0,'0'-18'0,"-17"0"16,34 54-16,-17-54 31,0 36-31,35 35 16,-17-18-16,17 88 31,1-34-31,-1-1 16,0 0-1,18 0 16,-35-88-15,-53-88 15,35 17-15,0 19 0,52-37-1,19 54 1,-36 35-16,53 18 15,18 70 1,-70 18 0,-54-36-1,0-34-15,-88 16 32,18-52-32,0-70 31</inkml:trace>
  <inkml:trace contextRef="#ctx0" brushRef="#br0" timeOffset="-72583.15">23848 12012 0,'0'0'0,"-18"18"15,18-1 1,18 19-1,-1-19-15,1 36 16,35 53 0,-18-35 15</inkml:trace>
  <inkml:trace contextRef="#ctx0" brushRef="#br0" timeOffset="-72429.2">23760 11836 0,'0'0'0,"-18"-36"15,0 19 1,36 34 0</inkml:trace>
  <inkml:trace contextRef="#ctx0" brushRef="#br0" timeOffset="-72228.97">23971 11800 0,'-17'-17'16,"17"34"15,17 1-31,36 106 16,-35-89-1,35 88 1,0 18 0,-36-70-16</inkml:trace>
  <inkml:trace contextRef="#ctx0" brushRef="#br0" timeOffset="-72079.76">23971 12136 0,'0'-71'16,"0"142"-16,18-160 0,35 72 16,-18-1-16,53 0 15,18 1 1</inkml:trace>
  <inkml:trace contextRef="#ctx0" brushRef="#br0" timeOffset="-71656.65">25065 11836 0,'0'0'0,"0"-36"16,-35-17 0,-18 53-1,17 0-15,-17 0 16,-17 36 0,88 52 15,17-70-31,0-1 15,0 1-15,54 35 16,-1-36 0,-18 36-1,-158 36 1,53-72 0,-106 1-1,53-36 1</inkml:trace>
  <inkml:trace contextRef="#ctx0" brushRef="#br0" timeOffset="-71445.72">25241 11800 0,'0'0'0,"-35"0"16,17 18-16,-35 0 15,36-1 1,-19 19-1,19 52 1,-1 35 0,18-35-1,-17-35-15,-1 36 16,18-72-16</inkml:trace>
  <inkml:trace contextRef="#ctx0" brushRef="#br0" timeOffset="-71193.72">25382 11871 0,'0'0'0,"18"-18"15,17-17 16,1 88-15,-1 35 0,-18-17-1,1 35 1,-18-54 0</inkml:trace>
  <inkml:trace contextRef="#ctx0" brushRef="#br0" timeOffset="-71042.47">25418 11642 0,'0'-18'0,"0"36"0,-18-54 0,18 19 32,0-1-32,-18 18 0,36 18 31</inkml:trace>
  <inkml:trace contextRef="#ctx0" brushRef="#br0" timeOffset="-70749.84">25612 11747 0,'0'-17'31,"0"34"-31,17-34 0,89-18 15,-53 35-15,-18 0 16,54 52 0,-72 37-1,-87 34 17,-19 1-17,89-107-15,106 19 31,-35-54-15</inkml:trace>
  <inkml:trace contextRef="#ctx0" brushRef="#br0" timeOffset="-70428.36">25788 11959 0,'-35'0'0,"70"0"0,-88 0 16,106-17 15,0 17-31,88-36 16,-88 36-16,70-35 15,-70 0 1,-35 35-16,0-36 31,-18 19-31,-36-19 0,-17 1 31,1 53-15,16 17 0,36 0-16,0 36 15,53 52 1,71-34 0,-36-54-1</inkml:trace>
  <inkml:trace contextRef="#ctx0" brushRef="#br0" timeOffset="-69628.89">26987 11818 0,'0'0'0,"0"-18"16,-17-17 0,-18 17-1,-18 1 1,17 17 0,1 70-1,35-52 1,0 17-16,0 1 15,71-1 1,52-17 0,-35-36-1,1-17 1,-107-54 15,0 72-15,-17-1-16,-18-17 15,18 17-15,-1 18 16,19 0 0,52 0-1,0 0-15,89-17 16,-36-1 0,18-35 15,-106 18-31,-18-18 15,-17 18 1,17 52 0,18 18-1,0 54-15,53 140 16,0-53 0,18 89 15,-36-106-16,-70-106 1,-18-71 0,18-17-16,-71-142 15,70 107 1,19-54-16,34 1 16,36 35-1,0 88 1,18-18-1,-36 18-15</inkml:trace>
  <inkml:trace contextRef="#ctx0" brushRef="#br0" timeOffset="-69244.43">27887 11642 0,'18'-53'32,"-18"35"-1,-18 71-15,18-18-1,0 1-15,0 69 16,71-16-1,52-36 1,-35-53 0,-52-18-16,34-35 15,-52-53 1,-89-17 15,18 105-31,-88-53 16,106 71-1,-53 36 1,88-19-16</inkml:trace>
  <inkml:trace contextRef="#ctx0" brushRef="#br0" timeOffset="-68877.89">28628 11553 0,'0'0'15,"18"0"-15,-1-17 0,1-18 16,-36-18 0,-70 17-1,-18 36 17,89 18-32,-54 35 15,71-18 1,53 36-1,141 17 1,-124-70 0,1-1-16,70 36 15,-123 18 1,-89-36 0,-176 0 15,124-35-31,70-17 15,0-1-15,18 0 16</inkml:trace>
  <inkml:trace contextRef="#ctx0" brushRef="#br0" timeOffset="-68311.98">29916 11377 0,'0'-18'0,"0"36"0,0-53 0,0 17 16,0 1-16,-18-19 16,-17 1-1,-36 70 1,-17 106 15,17 36-15,71-71-1,53 35 1,71-71 0,17-52-1,-35-53 1,-106-18 0,-53-36-1,-53 19 1,-18 70 15,124 18-31,-35 17 16,35-18-16,35 54 15,36-36 1,-36-35 0</inkml:trace>
  <inkml:trace contextRef="#ctx0" brushRef="#br0" timeOffset="-67908.34">30321 11430 0,'0'0'0,"-17"-141"32,17 123-32,0 36 15,0 35 1,0 53-1,17 17 1,19-52 0,34-36 15,-52-35-31,52-18 16,-52-17-16,17-88 31,-52 17-16,-1 53 1,18 123 15,18-17-31,-1 53 16,18 0 0,-35-53-16,36 17 15,-19 1 1</inkml:trace>
  <inkml:trace contextRef="#ctx0" brushRef="#br0" timeOffset="-67710.78">30815 11589 0,'0'0'0,"0"-18"31,0 0-16,18 1-15,35-1 16,17 18 0,18-17-1,-70 17-15</inkml:trace>
  <inkml:trace contextRef="#ctx0" brushRef="#br0" timeOffset="-67258.9">31062 11236 0,'0'-18'16,"0"36"-16,0-71 0,0 35 15,0 54 1,0 34 0,0-17-1,18 35 1,-1-35-16,1 71 15,0-71 1,-1 0 0,1-36-1,-18-34 1,-18-36 0,18-36-1,0 54 1,18 18-16,17-1 15,53 36 1,1 52 0,-54-17-1,-18-35 1,-34 35-16,-1-36 16,-105 36 15,87-53-31,1 0 0,-18-35 15,36 0-15</inkml:trace>
  <inkml:trace contextRef="#ctx0" brushRef="#br0" timeOffset="-67039.72">31521 11483 0,'0'0'0,"0"-18"16,17 36 31,1-18-47,-18 18 0,35 34 15,18 37 1,-35-1 15,-18-53-15</inkml:trace>
  <inkml:trace contextRef="#ctx0" brushRef="#br0" timeOffset="-66886.86">31556 11254 0,'0'0'0,"0"-36"15,-18 19 1,18 52-1</inkml:trace>
  <inkml:trace contextRef="#ctx0" brushRef="#br0" timeOffset="-66593.62">31715 11236 0,'17'-35'16,"-34"70"-16,34-88 0,1 18 16,0 17-1,-1 0-15,-17 36 16,0 35 0,18 71-1,0-36 1,-18-35-16,35 35 15,35 18 1,1-53 0,-36-53-1</inkml:trace>
  <inkml:trace contextRef="#ctx0" brushRef="#br0" timeOffset="-66410.34">31838 11465 0,'-35'-17'16,"70"34"-16,-105-34 0,17 17 16,53-18-1,35 18 1,106-18 0,-35 1-1,-53-1-15,0 18 0</inkml:trace>
  <inkml:trace contextRef="#ctx0" brushRef="#br0" timeOffset="-59324.28">28769 8837 0,'0'-18'31,"0"1"-16,0 34 17,0 1-17,0 17 1,-18 36-16,18-18 16,0 70-1,0-87-15,0-1 16,0 18-1,0-36 1,0-34 0,-17-36-1,17 35-15,-18-52 16,18-71 0,18-1-1,35 37 1,0 69-1,-18 36 1,18 36-16,17 52 31,1 88 1,-53-158-32,-18 35 15,17-36-15,-17 19 16,18-36-1,-18-18 1,0-35 0,0-53-1,35-70 17,-17 158-32,35-35 15,-36 53-15,36 18 16,0 70-1,-18 36 17,1-1-17,-36-17 1,0-71-16</inkml:trace>
  <inkml:trace contextRef="#ctx0" brushRef="#br0" timeOffset="-58923.05">29633 8837 0,'0'-35'16,"18"0"-16,-36 105 0,36-176 16,-36 106-16,-17 36 31,17 69-16,18-34 1,0-36 0,0 36-1,53-1 1,-35-52-16,17 0 16,1-18-16,16-18 15,1-35 1,-53-18-1,-35-52 1,-53 35 0,0 35 15,52 53-31,54 18 31</inkml:trace>
  <inkml:trace contextRef="#ctx0" brushRef="#br0" timeOffset="-58506.99">29916 8749 0,'-18'0'16,"36"0"-16,-36-18 15,0 1 1,36 17-1,-18 17-15,35 19 16,0 34 0,-17-17-16,35 70 15,0-34 1,0-36 15,-36-53-15,1-18-1,0-35-15,-1-70 16,1-36 15,-18 71-15,0 35-16,0 0 16,0 106 15,18 17-16,-18-34-15,17-19 16</inkml:trace>
  <inkml:trace contextRef="#ctx0" brushRef="#br0" timeOffset="-58019.68">30533 8714 0,'18'-18'0,"-36"36"0,36-54 0,17 19 16,-35-1 0,17 18-16,-17 35 31,-17-17-31,-1 53 16,-17 52-1,17-52 1,1-54-16,17 18 15,0 1 1,17-36 0,19-36-1,-1-52 1,0 0 0,0-71-1,18 18 1,-35 106-1,0 105 17,-1 72-17,1-54 1,17 53 0,0-71-1,1 1 1,-19-36-1</inkml:trace>
  <inkml:trace contextRef="#ctx0" brushRef="#br0" timeOffset="-57833.73">30603 8943 0,'-17'-18'0,"34"36"0,-52-71 15,53 35 16,17-17-15,0 35-16,1-18 0,69 1 31,1-1-15</inkml:trace>
  <inkml:trace contextRef="#ctx0" brushRef="#br0" timeOffset="-57589.54">31203 8802 0,'0'0'0,"0"17"31,18-17-15,-18 18-16,17 0 15,19 52 16,-36-52-31,17 52 0,-17 1 32,0-36-17,0-17-15</inkml:trace>
  <inkml:trace contextRef="#ctx0" brushRef="#br0" timeOffset="-56906.9">31485 8767 0,'0'0'0,"0"-18"0,0 0 15,0 36 17,18-18-17,0 53-15,-1 17 16,19 1 15,-19-36-15,-17-17-16,0-1 15,-17-52 17,-1-18-17,-17 36-15,-18-107 16,35 36-1,0-18 1,71 36 0,-17 52-1,70 36 1,-18 34 0,-35 19-1,-36-36 1,-52 18-1,-36 0 1,-17-18 15,88-17-15,18-18 0,35 18-1,70 17 1,-70 0-1,0 18 1,-71-18 0,18-17-16,-70 17 15,-89 1 1,36-36 0,70 0-16,-53-18 15,35 18 1</inkml:trace>
  <inkml:trace contextRef="#ctx0" brushRef="#br0" timeOffset="-45099.72">29986 12100 0,'0'0'0,"0"-17"47,0 34-15,18-17-17,-1 0 1,19-17-16,17 17 15,70-36 1,-35 19 0,-35-1-1</inkml:trace>
  <inkml:trace contextRef="#ctx0" brushRef="#br0" timeOffset="-44862">30057 12224 0,'35'0'31,"53"-18"-16,-17 0 1,-36 18-16,18-17 16</inkml:trace>
  <inkml:trace contextRef="#ctx0" brushRef="#br0" timeOffset="-31596.96">22437 13476 0,'-18'0'32,"36"0"-32,-54 0 15,72 0 1,69 0 0,-34-18-1,53 18 1,-124 18 15,-18-18-31,-17 18 16,-1-1-16</inkml:trace>
  <inkml:trace contextRef="#ctx0" brushRef="#br0" timeOffset="-30931.06">23689 13476 0,'0'-18'0,"0"1"16,0-18-1,-18-1 1,-17 1 15,-18 35-15,0 0-1,36 18-15,-54 52 16,36-17 0,35 35-1,35 0 1,18-70-1,35-18 1,18-53 0,-53-17-1,-35 17-15,-1-53 16,1-70 0,-53 52-1,17 89 1,18 88 15,0 70-15,35 54-1,0-89 1,18 35 0,-35-105-16</inkml:trace>
  <inkml:trace contextRef="#ctx0" brushRef="#br0" timeOffset="-30313.81">24201 13476 0,'0'0'0,"0"-18"0,17-17 16,-17-18 0,-17 36-1,-36 17 1,0 35 15,0 18-15,35 0-1,36 0 1,17-18 0,-17-17-1,17-18 1,-17-18-1,-1 0 1,-17 1 0,-17-1-1,17 36 17,17-1-17,19-17 1,-19 18-16,54-18 15,17-18 1,-18-35 0,-34 18-1,-1-106 1,-53 53 0,1 0-1,-1 52 1,0 89-1,36 71 1,17 52 0,1-88-1,-19-35-15,19 0 16,-19-35 0</inkml:trace>
  <inkml:trace contextRef="#ctx0" brushRef="#br0" timeOffset="-29829.71">24412 13458 0,'-17'0'0,"34"0"0,-34-17 15,34 17 1,36 0 0,-18 0-16,124 0 15,-53-18 1,35 1-1,-70-1 1,-71 0 0,-53 1-1,0 34 1,0 19 0,35 34 15,36-35-31,35 36 31,-36-71-15,54-18-1,-36-35 1,-17 0 0,-18 18-16,0 0 15,0 0 1,0 52-1,0 1-15,0 52 16,0-34-16,35 34 16,18 36-1,0-71 1</inkml:trace>
  <inkml:trace contextRef="#ctx0" brushRef="#br0" timeOffset="-28924.7">25612 13511 0,'0'0'0,"17"0"0,-17-17 15,53-1 1,0-35 0,-18-17-1,-35 17 1,-53 17-1,-17 54 1,-18 35 0,70-18-1,-17 18-15,17 18 16,53-36 15,1-35-31,70-18 16,-36 1 15,-17-36-15,-53 18-1,-35 17 1,17 18 0,0 18-16,1 17 15,17 35 1,17 1-1,1-36 1,17-17-16,71-18 16,35-35-1,-52-36 1,16-35 15,-52 18-31,-53 53 16,0-1-16,-70 1 31,-18 70-15,35 36-1,53-36 1,0-17-16,53 17 16,17 0-1,1-35 1,-54-17-1,1 17-15,-53-35 32,17 35-32,-17 17 15,17 71 1,36 36 15,17-36-31,0 36 16,-52-36 15,-36-71-15,17-17-1,-16-70 1,34-18 0,36-18-1</inkml:trace>
  <inkml:trace contextRef="#ctx0" brushRef="#br0" timeOffset="-28690.49">26441 13300 0,'0'0'0,"-18"0"31,0 17-16,18 36 1,0-35-16,18 52 16,17 54 15,-17-89-31,-18-17 16</inkml:trace>
  <inkml:trace contextRef="#ctx0" brushRef="#br0" timeOffset="-28546.93">26423 13159 0,'0'-18'0,"0"36"0,0-89 16,0 53 0</inkml:trace>
  <inkml:trace contextRef="#ctx0" brushRef="#br0" timeOffset="-27643.72">26582 13247 0,'0'17'0,"0"-34"0,-18 34 16,18 1 30,18 0-46,17 35 16,-35-18-16,35 18 16,-17 17-1,-18-34 1,0-72 15,0 19-15,18-36-1,17-35 1,0 35 0,-17 53-16,-1 0 15,-17 17-15,18 19 16,0 52 0,-18-53-16,35 0 15,36 18 1,-19-53-1,-16-17-15,52-19 16,35-52 0,-52 0-1,-71 35 1,0 35-16,-18-17 16,1 35-1,-19 0 1,1 18-1,18 17 1,17-17 0,0-1-16,0 1 15,35 0 1,-18-1 0,1-34-1,0-1 1,-1 18-1,1 35 1,0 18 0,-18-18-16,0 71 15,35 159 17,-17-142-32,-18 18 31,-18-88-16,0-53-15,-17 0 16,-36-105 0,54 69-16,17-87 15,35-54 1,36 72 0,-18 69-1,17 36 1,-52 0-16</inkml:trace>
  <inkml:trace contextRef="#ctx0" brushRef="#br0" timeOffset="-16574.77">22437 14852 0,'0'18'0,"17"-18"16,36 0 15,-18 0-31,-17 0 0,106-18 15,-19 18 17,-69 0-32</inkml:trace>
  <inkml:trace contextRef="#ctx0" brushRef="#br0" timeOffset="-14023.48">23689 14834 0,'0'0'0,"-18"0"0,1-17 16,-1-1-1,0 0-15,-17-17 32,18 0-17,17 17 1,35 18 0,53 35-1,-35 1 1,-18-1-16,18 18 15,0 17 1,-35 1 0,-54-36-1,19-17 1,-1-18-16,0-18 16,18-35-1,18-52 16,17 16-31,-17 54 16,53-35 0,-36 70-1,18 70 1,0 36 0,-18-36-1,0 1 1,-35-53-16</inkml:trace>
  <inkml:trace contextRef="#ctx0" brushRef="#br0" timeOffset="-13689.09">24201 14746 0,'0'0'0,"0"-18"0,0 1 15,0 34 1,17-17-1,-17 36-15,18 34 32,17 18-17,0-17 1,18-53 0,18-18-1,-1-53 1,-34-53-1,-54 35 1,-35-17 0,18 71-1,17 34 1,18 1-16</inkml:trace>
  <inkml:trace contextRef="#ctx0" brushRef="#br0" timeOffset="-13121.85">24536 14746 0,'17'0'15,"1"0"32,17 35-31,-17-17-16,52 53 31,-52-54-31,0 18 0,-1 1 16,-17 17-1,-17-53 1,17-36 0,0-17-1,0-52 1,35-1-1,0 88 1,1 36 15,-19-1-31,1 36 16,17 18 0,0-18-1,-35-36 1,18-17-1,0-35 1,17-53 0,-17 53-1,34-1 1,-16 54 0,-1 35-1,-17 0 1,-1-18-16,19 0 15,-19 1 1</inkml:trace>
  <inkml:trace contextRef="#ctx0" brushRef="#br0" timeOffset="-12756.77">25259 14799 0,'18'0'0,"-36"0"0,53 0 31,-35 18-15,35-18-1,1 0 1,17 0 0,-36 0-1,1-36 1,-36 1-1,-35-18 1,18 18 15,17 35-31,-17 18 16,35 34 0,0 37-1,35-19 1,18-35-1,-17-35-15</inkml:trace>
  <inkml:trace contextRef="#ctx0" brushRef="#br0" timeOffset="-12337.02">25559 14693 0,'-18'-35'0,"36"70"0,-71-88 0,18 18 15,35 17 1,52 54-1,1 17 1,-17-18 0,34 18-1,36 53 1,-106-71 0,-35 0-1,-18-35 1,18 0-16,17-53 15,18-35 1,88-18 0,-17 36-1,-36 70-15,36-18 16,-54 18-16,18 35 16,-17-17-1,0 52 1,-18-52-16,0 17 15,17 18 1,1-35-16,0 35 16,17-18-1,-17-35-15</inkml:trace>
  <inkml:trace contextRef="#ctx0" brushRef="#br0" timeOffset="-12172.99">26017 14411 0,'-17'-53'31,"34"106"-31,-34-88 16,17 52-16,0 1 16,0 0-1</inkml:trace>
  <inkml:trace contextRef="#ctx0" brushRef="#br0" timeOffset="-11856.73">26441 14676 0,'0'0'0,"35"0"15,0-18 1,-17 18-1,-159 53 32,105-36-47,-16 36 16,34-35-16,36 17 16,52 36-1,71-36 1,0-17-1,-70-18 17,-53-18-32,-1-17 0</inkml:trace>
  <inkml:trace contextRef="#ctx0" brushRef="#br0" timeOffset="-11639.73">27040 14781 0,'0'0'0,"36"18"31,-19 0-31,-34-18 15</inkml:trace>
  <inkml:trace contextRef="#ctx0" brushRef="#br0" timeOffset="-10571">22542 15928 0,'0'0'0,"-17"18"0,34-18 47,54-18-31,-36 18-16,54-18 15,-37 18-15,37-17 16,-54 17-16</inkml:trace>
  <inkml:trace contextRef="#ctx0" brushRef="#br0" timeOffset="-9954.17">23689 15910 0,'0'0'0,"18"0"31,-1 0-15,-17-17 0,0-1-1,-17-35 1,17 35-16,-36 1 15,-17-1 1,-35 53 0,53 18-1,0 36 1,35-1 0,35-53-1,53-35 16,18-53-31,-35-70 32,-36 17-17,-18-71 1,-17 54 0,0 52-1,0 89 1,0 0-16,0 35 15,36 88 1,-1 17 0,0-34-1,-17-106 1</inkml:trace>
  <inkml:trace contextRef="#ctx0" brushRef="#br0" timeOffset="-9589.11">24059 15699 0,'18'-18'0,"-36"36"0,36-18 47,-18 35-32,0 35 1,18-17-1,-1-17-15,19 17 16,17-18 0,35-18-1,-53-34 1,18-71 0,-35-1-1,-18 1 16,0 71-15,0 34 0,0 54-1,0-54-15</inkml:trace>
  <inkml:trace contextRef="#ctx0" brushRef="#br0" timeOffset="-9121.78">24624 15646 0,'0'0'0,"-18"-18"0,1 0 15,17 71 1,0 36 0,17-37-16,1 72 15,17 70 1,0-35 15,1-71-15,-36-70-1,0-36 1,-18-70 0,0-71-1,18-17 1,36 87-1,-19 72-15,36-19 16,18 36 0,-1 53-1,-34-17 1,-19-1-16,-34 0 16,-54 18-1,-35-35 16,36-36-15,34 0-16</inkml:trace>
  <inkml:trace contextRef="#ctx0" brushRef="#br0" timeOffset="-8871.11">25100 15628 0,'0'0'0,"0"-53"16,0-17 0,0 52-1,18 36 1,-18 17 0,35 53-16,18 71 15,-18-53 1,1-1-1,-19-87 1</inkml:trace>
  <inkml:trace contextRef="#ctx0" brushRef="#br0" timeOffset="-8688.91">25365 15681 0,'0'0'0,"17"0"16,-17 18-1,0-1 1,18 1-16,0 35 16,-1 35-1,1 0 1,0-70 0</inkml:trace>
  <inkml:trace contextRef="#ctx0" brushRef="#br0" timeOffset="-8536.59">25435 15469 0,'18'0'32,"-36"0"-32,36 36 15,-18-1-15</inkml:trace>
  <inkml:trace contextRef="#ctx0" brushRef="#br0" timeOffset="-7698.03">26000 15752 0,'0'0'0,"0"-18"16,-18-17-16,0 17 15,1-17 1,-18-1 0,-36 36-1,18 71 1,18 35 0,35-71-16,17 36 15,36-1 1,71-17-1,52-53 1,-52-35 0,-71 0-16,35-36 15,-71 36-15,19-36 16,-19-52 0,-17 70-1,-17 35 1,-19 36 15,1 35-15,17 35-1,18-18 1,18-17 0,35-35-1,0-36 1,18-35-1,-54 18 1,-17 18-16,18-1 16,-1 0-1,1 54 1,0 16 15,17-16-31,-17-19 16,17 19-1,18-36 1,0-36 0,-36-34-1,1 17-15,0-53 16,-18-53 0,-18 36-1,18 105 1,0 53-1,0 1-15,18 70 16,17 70 0,35-35-1,-17-70 1</inkml:trace>
  <inkml:trace contextRef="#ctx0" brushRef="#br0" timeOffset="-7384.05">26882 15663 0,'-36'-17'16,"72"34"-16,-89-52 0,35 35 15,53 0 1,54-18 0,52 1-1,0-1 1,-71 0-1,-70 1 1,0-18 0,-17 35-1,17 17 1,0 1 0,17 176 15,1-124-31,0-34 15,-1 17 1</inkml:trace>
  <inkml:trace contextRef="#ctx0" brushRef="#br0" timeOffset="-7217.5">27340 15240 0,'0'0'0,"-17"53"16,17-18 0,0 36-1</inkml:trace>
  <inkml:trace contextRef="#ctx0" brushRef="#br0" timeOffset="-6219.87">27764 15434 0,'0'0'0,"0"18"47,0-1-47,0 19 16,0-19-16,17 54 15,1 17 1,17 18 0,36-36-1,35-87 1,-18-54 15,-71 1-31,-52-72 31,-71 37-15,18 87 0,-18 0-1,89 36-15,-1 17 16,53 53 0,1-35-1,-19-17-15,54-1 16,35-17-1,-54-54 1,-34 19-16,17-36 16,1-18-1,-1 1 1,18 34 0,-18 89-1,0 18 16,-17-1-15,0-17 0,-1-35-1,1-53 1,17-1 0,18-34-1,0 17 1,-18 88-1,-17 36 1,0-1 0,17-34-1,35-1 1,19-88 0,-19 18-1,-52-1 1,17-34-1,-17-18 1,-36 35 0,-17 35-1,17 53 1,36 36 0,17-18-1,53 53 1,-35-18-1,-88-53 1,-89-35 0,19 0-16</inkml:trace>
  <inkml:trace contextRef="#ctx0" brushRef="#br0" timeOffset="-2985.92">22560 17057 0,'0'0'0,"0"17"15,0 1 1,18-18 0,-1 0-16,1 0 15,17 0-15,18-18 16,18 1-1,-36-1 1</inkml:trace>
  <inkml:trace contextRef="#ctx0" brushRef="#br0" timeOffset="-2185.73">23442 16898 0,'0'0'0,"-18"-18"16,18 1 0,-17 17-1,17 17 17,17-17-32,-17 18 15,18 0 1,-18-1-16,0-34 78,0-1-62,18 18-16,-18-18 31,17 18-31,-17-17 15,18 17 1,0-18 0,-18-17-1,-18 17 17,0 18-32,-35 35 15,1 18 1,-19 89-1,53-1 1,54-18 0,34-88-1,-35-17 1,54-18-16,16-18 16</inkml:trace>
  <inkml:trace contextRef="#ctx0" brushRef="#br0" timeOffset="-1850.86">23901 16986 0,'0'-17'0,"0"34"0,0-52 16,-18 17-16,0 18 15,-17 36 1,35 17 0,-18-1-1,36 19 1,35-36-1,-18-17 1,-17-18-16,35-35 16,-35-1-1,-18-52 1,-36 18 15,19 34-15,-1 54-1,0 17 1,18 1 0,18-19-1</inkml:trace>
  <inkml:trace contextRef="#ctx0" brushRef="#br0" timeOffset="-1635.45">24253 16722 0,'0'0'0,"-17"-124"32,17 107-32,0 52 15,17 35 1,1-17 0,17 53-1,-35-53-15,36 35 16,-1 0-1,-35-70-15</inkml:trace>
  <inkml:trace contextRef="#ctx0" brushRef="#br0" timeOffset="-1318.95">24536 16827 0,'0'0'0,"17"-35"15,1 35-15,-18 18 31,0-1-31,0 72 16,18-54 0,-1 36-1,19-1-15,52-17 16,18-71 15,-54-17-15,-34-106-1,-18 17 1,-35 54 0,17 52-1,-17 36 1,35 17 0</inkml:trace>
  <inkml:trace contextRef="#ctx0" brushRef="#br0" timeOffset="-768.86">25206 16880 0,'0'-17'0,"0"34"0,0-52 16,0 17 15,18 18-31,17 0 16,0 36-1,18 52 1,-35 0 0,-18-17-1,0-36 1,0-53 0,0-35-1,35-70 1,-35 52-1,18 36-15,-1-18 16,1 53 0,35 71-1,-18 17 17,-17-35-17,-18-18 1,17-70 15,1-18-15,0 18-16,-1-18 15,1 35-15,35 0 16,0 36 0,-18 70-1,-17-17 1,-1-1-1</inkml:trace>
  <inkml:trace contextRef="#ctx0" brushRef="#br0" timeOffset="-368.91">25982 16827 0,'0'0'0,"0"-17"16,0-1 15,0 36 0,0-1-31,18 36 16,-18 18 0,17-36-16,-17 18 15,0 0 1,18-53-1,17-53 1,1-70 15,16 34-31,54 1 32,-53 124-17,18 69 1,-36-16-1,-17 34 1,-18-70-16</inkml:trace>
  <inkml:trace contextRef="#ctx0" brushRef="#br0" timeOffset="-67.7">26776 16651 0,'0'18'62,"0"35"-46,-18-18-1,-52 177 1,52-159 0,0-1-16,1 19 15,17-36-15,0 1 16,17-36-16</inkml:trace>
  <inkml:trace contextRef="#ctx0" brushRef="#br0" timeOffset="500.91">27270 16757 0,'0'0'0,"-18"18"16,18 34 15,-18-16-31,1 17 15,17 17 1,0 36 0,17-35-1,-17-54 1,0-34 0,0-36-1,0 17-15,18-140 16,0 53-1,35-71 1,35 88 0,-35 88-1,0 53 1,-36 54 15,-70 34-15,18-88-16,-18 18 15,0-18 1,18-17 0,53-53-1,35 17 1,-36 18-16,54 0 16,-36 0-16,36 53 15,-1 53 1,-35 0-1,-35-89 1</inkml:trace>
  <inkml:trace contextRef="#ctx0" brushRef="#br0" timeOffset="1348.93">27869 16810 0,'0'0'0,"0"-18"16,0-17-1,0 17 1,-17 36 0,17 0-1,0 34-15,0 19 16,0-53-16,17 35 16,36 0-1,18-53 16,-53-18-31,17-106 32,-53 89-32,1-18 0,-72-35 15,36 70 1,1 1 15,104 52 0,19-35-15,-36 0-16,1 0 0,16 0 16,37-18-1,-54 1 1,-35 34 31,0 1-47,0 0 0,18 52 31,-18-35-15,17-17-16,-17 17 0,18-17 15,-1 0 1,1-18 0,17-18-1,-17 0-15,0-35 16,-1 18-1,1 0-15,0 0 16,-1 17 0,1 71-1,-18-18 1,18 0-16,34 54 31,-16-72-31,17-17 16,17-17-1,-35-36 1,-52-106 15,-36 106-15,0 18 0,-35 35-1,35 0 1,35 0-16</inkml:trace>
  <inkml:trace contextRef="#ctx0" brushRef="#br0" timeOffset="1766.25">29298 16563 0,'0'0'0,"35"-18"31,-35 1-15,-17 17-1,-71 0 1,-18 17-1,53 36 1,71 0 0,52 18-1,-17-54-15,88 89 32,-123-88-32,-1 17 15,-87 18 16,35-35-31,-1-18 0,-34-53 16,70 35 0</inkml:trace>
  <inkml:trace contextRef="#ctx0" brushRef="#br0" timeOffset="1966.18">29545 16404 0,'0'0'0,"18"-17"16,-1-1-1,-17 71 17,0-36-32,0 54 15,18 88 17,-18-89-32,18 1 15,-18-36-15,17-17 16</inkml:trace>
  <inkml:trace contextRef="#ctx0" brushRef="#br0" timeOffset="2916.4">29580 16722 0,'0'0'16,"-17"-89"0,34 54-1,19 35 1,34 0-1,-17 0 1,-18 0-16,107 0 31,-107-17-15,-35-1 0,-35 0-1,-18 54 1,0 34-1,35-17 1,53 18 0,18-19-1,0-52 17,-35 0-32,17-35 15,0-35 1,-35 34-1,0-17 1,0 18 0,0 18-16,18-19 15,53 19 1,52 70 15,-105-36-15,-1 36-1,-17-18-15,0 36 16,0-53 0,0-54 15,0 19-31,0-1 16,0-35-1,18 35-15,17-34 16,18-1-1,0 35 1,-35 36 0,-1 17-1,1 0 1,17-17 0,18-1-1,18-17 1,-1-35-1,-34-18 17,-36 18-17,0 0-15,-36-1 16,-52-16 0,-18 87-1,71 18 1,53 70-1,-1-52 1,71 17 0,-17-70-1,-36-18-15</inkml:trace>
  <inkml:trace contextRef="#ctx0" brushRef="#br0" timeOffset="24937.74">15928 17145 0,'-18'0'16,"36"0"-16,0-18 16,34 18-1,-52 18-15,36-18 16,-19 35-1,-17 53 17,0-17-32,-17 35 31,-1 17-15,18-70-1,0-17-15,18-1 16,17-18-1,71 1 1,70-53 0,18 17-1,247-35 1,106 36 0,0 34-1,-194 19 1,-248-36-1,-69 17 1,-1-17-16,-17-17 16,-18-1-1,0 0 32,0 1-16,-18-19-15,18-34 0,0-1-1,0 36-15,18-36 16,17-17 15,-35 71-31,0-1 0,0 0 31,0 1-31,-35-19 16,-54 19 15,-16-19-31,-125 19 32,-140 17-17,-89 17 1,142-17-1,176 0-15,-106 18 16,-53 0 0,212-1-16,-36-17 15,36 18 1,35 0-16,0-18 16,0 17-1,36-17 1,17-17 46</inkml:trace>
  <inkml:trace contextRef="#ctx0" brushRef="#br0" timeOffset="25441.05">16369 17339 0,'18'-18'16,"-18"36"30,17 0-30,-17 35-16,0-1 16,0-16-1,0 17-15,0 0 32</inkml:trace>
  <inkml:trace contextRef="#ctx0" brushRef="#br0" timeOffset="25795.14">16369 17462 0,'0'0'0,"0"-17"16,18 17 31,34 17-32,37-17 1,16-35-1,-52 18 1,-35-1-16,0 0 31,-18 1-31,-36-1 16,1-17 0,17 35-1,18 17 1,18 36-1,17 18 1,-35 17 0,0-35-1,0-18 1</inkml:trace>
  <inkml:trace contextRef="#ctx0" brushRef="#br0" timeOffset="26192.84">16880 17374 0,'18'0'0,"-36"0"0,54-17 0,-36 34 47,0 19-32,0 34 1,-18-35-1,0 1 1,1-19 0,34-34-1,-17-1-15,18-17 16,17-53 0,-17 52-1,0 19-15,17-1 16,0 18-1,-17 53 1,-1 17 15,1-17-15,-18-35-16,18 17 16,-18-17-1</inkml:trace>
  <inkml:trace contextRef="#ctx0" brushRef="#br0" timeOffset="26359.11">16898 17498 0,'0'0'0,"-18"0"0,18-18 16,36 18 0,-19 0-16,54-18 15,88 1 1,-106 17-16</inkml:trace>
  <inkml:trace contextRef="#ctx0" brushRef="#br0" timeOffset="26557.85">17357 17339 0,'17'0'46,"-17"35"-30,0 1 0,-17 16-1,-1-34 1,18 0-16,-18-18 16</inkml:trace>
  <inkml:trace contextRef="#ctx0" brushRef="#br0" timeOffset="26891.9">17357 17374 0,'0'0'0,"17"-53"16,1 53-1,-18-17 1,18 17 0,-18 17-16,35 1 15,35 70 1,-34-35-1,17-18 1,-36-17 0,1-18-1,17-53 1,-17-35 0,-18 0-1,0 52 1,0 54 15,0 0-15</inkml:trace>
  <inkml:trace contextRef="#ctx0" brushRef="#br0" timeOffset="27260.76">17851 17304 0,'0'0'0,"17"0"0,-17 17 47,0 36-32,-17 18 1,17-36 0,0-17-16,-18-1 15,18 1 1,18-53-1,-1-53 1,18 35 0,1-36 15,-19 37-15,19 87-1,-19 53 1,-17-17-1,0 17 1,0-35 0</inkml:trace>
  <inkml:trace contextRef="#ctx0" brushRef="#br0" timeOffset="27395.15">17833 17410 0,'0'0'0,"0"-36"16,35 19-1,0 17-15,54 0 16,52 0 0</inkml:trace>
  <inkml:trace contextRef="#ctx0" brushRef="#br0" timeOffset="30280.5">14834 16034 0,'0'-18'16,"0"36"-16,0-54 0,18 36 31,0 0-15,-1 18-1,-17 0-15,18 88 16,-18-1-1,0 142 17,0-194-32,0-17 15,0 16-15</inkml:trace>
  <inkml:trace contextRef="#ctx0" brushRef="#br0" timeOffset="30610">14905 16651 0,'0'0'16,"17"0"15,19 0-31,34-18 15,54 1 1,-36 17-16,212-35 16,-88 17-1,52 0 1,-105 1 0,-124 17-1,-17 0 1,-54 0-1</inkml:trace>
  <inkml:trace contextRef="#ctx0" brushRef="#br0" timeOffset="31342.79">14799 16069 0,'0'0'0,"-35"-18"32,52 36-1,1-18-15,105 0-1,124-18 1,-17 1-1,-89-1-15,106 0 16,88-34 0,-194 34-1,-70 0 1,-107 18 15,19 0-15,17 18-16,0 0 15,17 70 17,36 70-17,-17 37 1,-36-160 0,0 53-1,0 0 1,0-35-1,-18-53 17,-17-35-17,-54 0 1,-69-1 0,87 36-1,1 0-15,-1 18 0,-88 0 16</inkml:trace>
  <inkml:trace contextRef="#ctx0" brushRef="#br0" timeOffset="31876.55">15117 16245 0,'17'-17'31,"-34"17"-15,17 17-1,-18 1-15,0 17 16,-17 18 15,35-17-31,18 16 16,17-34-16,35 0 15,36-36 1</inkml:trace>
  <inkml:trace contextRef="#ctx0" brushRef="#br0" timeOffset="32043.7">15011 16404 0,'0'0'0,"-18"0"0,0 0 15,54 0 1,-1 0 0,106-17-1,-106-1 1</inkml:trace>
  <inkml:trace contextRef="#ctx0" brushRef="#br0" timeOffset="32310.37">15434 16210 0,'0'0'0,"-18"0"31,-35 35 0,36-17-31,-18 35 16,17-18 0,18-17-16,18 17 15,-1-35-15,36 18 16,0-18 0</inkml:trace>
  <inkml:trace contextRef="#ctx0" brushRef="#br0" timeOffset="32576.61">15734 16228 0,'0'-18'0,"0"36"0,-18-36 16,1 0-16,-1 18 16,0 0-1,-17 18 1,17-18-16,1 35 15,-1 36 17,53-18-32,1-53 15,-1 0-15,53 0 16,71-18 0,-106-17-1</inkml:trace>
  <inkml:trace contextRef="#ctx0" brushRef="#br0" timeOffset="33512.23">15734 16581 0,'0'-18'0,"0"36"0,0-54 15,0 54 32,0 35-31,0-18 0,0 0-16,0 18 15,18 0 1,-18-35-16,17 17 15,1 0 1,-1-35-16,19 0 16,34-53-1,54 18 17,-89 18-32,0-1 0,-17 18 15,35-18-15,-36 18 16,-17 18 15,-17 0 0,34-18-15,-17 17 0,0 36-1,0 0 1,0-18-16,0 18 15,18 53 1,-18-53 0</inkml:trace>
  <inkml:trace contextRef="#ctx0" brushRef="#br0" timeOffset="36865.05">16669 16316 0,'-18'0'32,"36"0"-32,17 0 15,0 0 1,1 0-16,-1 0 0,53-18 16,53 18-1,-70-17 16,-54 17-31</inkml:trace>
  <inkml:trace contextRef="#ctx0" brushRef="#br0" timeOffset="37097.75">16951 16157 0,'18'0'0,"-36"0"0,53 0 47,-35 18-47,53 17 15,0 18 1,-35-35-16,-36 52 31,-17-17-15,-53-18-16</inkml:trace>
  <inkml:trace contextRef="#ctx0" brushRef="#br0" timeOffset="40355.01">19050 15769 0,'0'0'0,"0"-17"0,0-1 16,0 0 0,18 36 15,-1 35-16,-17-18-15,0 53 16,0 71 0,-17-53-1,-1 17 17,0-34-32,1-54 31,17-18-16,35-34 17,71-18-1,-36 17-31,-17 18 0,71 0 16,17 0-1,-53 0-15,106 0 16,106 18-1,-18-18 1,-141 0 0,18 0-1,-88 0 1,-54 0 0,-17-18 46,0 0-46,0 1-1,0-19 1,0 1 0,0 17-16,18-17 15,-18-35 1,18-19-1,-1-34 1,1 35 0,-18-18-1,0 35 1,0 54 0,0-19-16,0 1 15,0 17 16,-18 1-15,-17-1 15,17 18-31,-70-17 16,35 17 0,-17 0-16,-195-18 15,-229 36 16,371-1-31,17-17 0,-71 35 16,36 1 0,88-19-1,0 36 1,-17-17 0,17-19 15,35-17-31,-17 0 15</inkml:trace>
  <inkml:trace contextRef="#ctx0" brushRef="#br0" timeOffset="40917.71">19562 16034 0,'0'0'0,"17"-18"15,-17 0 1,18 18-16,-18-17 16,-53-1 15,0 18-31,-71 35 31,72-17-31,52 0 16,52 17-1,19-17 1,-36-1 0,54 19-16,-19-1 31,-52 0-16,-71-17 1,-18-1 0,-52-17-1,105 0-15,-35-17 16</inkml:trace>
  <inkml:trace contextRef="#ctx0" brushRef="#br0" timeOffset="41152.25">19756 15822 0,'0'0'0,"17"-18"0,1 18 15,-18 18 17,-18 0-32,18-1 15,-17 36 1,-1 53-1,0-35 1,18 17 0,-17-35-1</inkml:trace>
  <inkml:trace contextRef="#ctx0" brushRef="#br0" timeOffset="41564.26">19879 15981 0,'0'0'0,"0"-18"0,-18 18 15,1 53 32,-1-35-31,18-1-16,0 19 15,18 17 1,17-36 0,18-17-1,-35 0-15,34-35 16,-16-36 0,-36 36-1,0 0 1,-18 88 15,18-36-31,0 54 16,0 17-1,0-17 17,0-54-32</inkml:trace>
  <inkml:trace contextRef="#ctx0" brushRef="#br0" timeOffset="41780.94">20179 15963 0,'0'0'0,"0"-35"16,0 53 15,0 17-31,18 71 31,-18-89-31,-18 54 16,18-54-1</inkml:trace>
  <inkml:trace contextRef="#ctx0" brushRef="#br0" timeOffset="42114.55">20179 16051 0,'0'0'0,"0"-17"16,18-1 15,17 18-15,35-18 15,-52 18-31,17-35 16,-35 0-1,0 17 1,0 1-16,-17-1 16,17 36-1,-18 52 17,18-35-32,0 71 15,-18-70 1,18-19-16,0 36 15,0-35-15</inkml:trace>
  <inkml:trace contextRef="#ctx0" brushRef="#br0" timeOffset="42517.06">20496 15946 0,'0'0'0,"0"-36"16,-17 72 31,17-19-47,-18 36 15,0 18 1,18-36 15,-17-35-15,17-18-1,17-17 1,1-53 0,0 17-1,-1 54-15,1-36 16,17 70 15,-35 19-31,0-19 16,18 19-16,-18 34 15,18 18 1,-1-35 0</inkml:trace>
  <inkml:trace contextRef="#ctx0" brushRef="#br0" timeOffset="42667.37">20408 16069 0,'-17'0'15,"34"0"-15,-34-18 16,34 18 0,18 0-16,1 0 0,-19 0 15,89-17 1</inkml:trace>
  <inkml:trace contextRef="#ctx0" brushRef="#br0" timeOffset="42853.83">20708 15893 0,'0'0'16,"-18"-18"-16,1 18 16,17-18-16,0 36 15,0 17 1,-18 36 15,0-1-15,18-52-16,-35 53 15</inkml:trace>
  <inkml:trace contextRef="#ctx0" brushRef="#br0" timeOffset="43232.78">20690 15981 0,'0'-18'0,"0"36"0,0-89 16,0 54-1,0 34 1,18 19 15,17-1-31,-35-18 0,36 36 16,-36-35 15,17 0-15,1-71 15,0-71-15,-1 54-1,-17 17 1,0 106 15,0 0-15,18-36-16,-18 36 15</inkml:trace>
  <inkml:trace contextRef="#ctx0" brushRef="#br0" timeOffset="44292.98">19350 15893 0,'17'0'15,"1"0"17,-18-18-17,18 0 1,-18 1-1,-36-54 1,-52-35 0,-18 36-1,54 34-15,-90-16 16,-69 16 0,52 19-1,88 17 1,54 0 15</inkml:trace>
  <inkml:trace contextRef="#ctx0" brushRef="#br0" timeOffset="45055.67">17745 15187 0,'0'0'0,"0"-18"0,17 18 16,1-17-16,-18-1 16,18 1-1,-18-19 1,-71 19-1,-52 52 1,87-17 0,19-1-16,-19 18 15,36 1-15,18 17 16,88 0 0,35-1-1,-35 1 1,-71-17-1,-70 17 1,-71-18 0,35 0-1,1-35 1</inkml:trace>
  <inkml:trace contextRef="#ctx0" brushRef="#br0" timeOffset="45257.09">17956 15293 0,'18'0'16,"-18"18"0,18 17-1,-1 35 1,19-17-1,-19-17 1</inkml:trace>
  <inkml:trace contextRef="#ctx0" brushRef="#br0" timeOffset="45401.13">17956 15187 0,'0'0'16,"-17"0"0</inkml:trace>
  <inkml:trace contextRef="#ctx0" brushRef="#br0" timeOffset="45966.06">18062 15222 0,'18'18'47,"-1"-18"-47,-17 18 16,36 35-1,-1-18 1,-17 18-1,-18-18 1,-18-35 0,18-53 15,0-17-15,18 34-1,-18 19-15,17-19 16,1 36 15,0 18-15,17 35-16,0-35 15,-17 17 17,-18-18-17,0-34 1,0-18-1,0-18 1,0 17 0,17 19-1,-17 34-15,18 1 16,17 53 0,-17-19-1,-18-34 1</inkml:trace>
  <inkml:trace contextRef="#ctx0" brushRef="#br0" timeOffset="46368.78">18433 15152 0,'0'0'16,"0"-35"-1,0 52 1,0 1-16,17 52 15,1 19 1,105 175 15,-105-193-15,0-36 0,-54-70-1,-17-54 1,18-16-1,0 52-15,17-35 16,18-36 0,53 71 15,35 71 0,-70 17-31,-18 0 16,-35 1-1,-1-1-15</inkml:trace>
  <inkml:trace contextRef="#ctx0" brushRef="#br0" timeOffset="46573.92">18644 15011 0,'0'-36'0,"0"72"0,0-89 0,0 35 15,0 36 1,36 35 0,-1 0-1,-18-18 1,36 88 0,-35-70-1</inkml:trace>
  <inkml:trace contextRef="#ctx0" brushRef="#br0" timeOffset="46782.43">18785 15064 0,'18'-18'0,"-36"36"0,36-71 16,0 53-16,-1 17 15,19 54 1,-36-36-1,35 53 1,-35-70-16,0 0 0,18 17 16</inkml:trace>
  <inkml:trace contextRef="#ctx0" brushRef="#br0" timeOffset="46927.9">18927 15028 0,'0'0'16,"0"-17"-16</inkml:trace>
  <inkml:trace contextRef="#ctx0" brushRef="#br0" timeOffset="47235.03">19085 14711 0,'0'0'0,"-17"-18"16,-1 18-1,18 18 16,0-1-31,0 1 16,0 53 0,0-36-16,35 71 15,18 53 1,0-36 0,-18-35-1,-35-53 1,-17-35-16</inkml:trace>
  <inkml:trace contextRef="#ctx0" brushRef="#br0" timeOffset="47545.72">19068 15064 0,'35'-18'31,"-70"36"-31,88-54 16,-36 36-16,1 0 15,17-17 17,-35-1-32,0 36 62,0-1-62,18 36 31,-1-17-31,1-19 16</inkml:trace>
  <inkml:trace contextRef="#ctx0" brushRef="#br0" timeOffset="47733.4">19173 14852 0,'-17'-35'0,"-1"-1"16,53 107 0,-70-159-16,35 105 15,18 1 1,-18 0-1</inkml:trace>
  <inkml:trace contextRef="#ctx0" brushRef="#br0" timeOffset="48150.17">19279 14922 0,'0'0'0,"18"18"31,0 0-15,-1-18 15,18-18 0,1 0-31,-1 1 16,-35-1 0,0 1-1,-18 17-15,1-18 16,-19 18-16,1 0 16,18 0-1,-1 18 1,36 34-1,-1-16 1,1-36-16,-1 35 16,1-17-16</inkml:trace>
  <inkml:trace contextRef="#ctx0" brushRef="#br0" timeOffset="48554.1">19632 14905 0,'-18'-18'0,"-17"-17"32,18 35-32,-1 0 15,18 18 17,0-1-32,0 18 15,18 18 1,-1-35-1,1-18-15,-1 0 16,54-53 0,-36-17-1,-35 34 1,0-34-16,-35-71 16,0 52-1,-18 37 1,18 87-1,35 53 1,52 106 15,19 35-15,-53-158-16</inkml:trace>
  <inkml:trace contextRef="#ctx0" brushRef="#br0" timeOffset="49006.44">19897 15505 0,'35'-18'15,"0"-17"1,0-18-1,18-71 1,18-87 0,-18 69-1,-18 72-15,18-54 16,35 54 0,-35 88 15,-53 17-16,0 0-15,-17-17 16</inkml:trace>
  <inkml:trace contextRef="#ctx0" brushRef="#br0" timeOffset="49543.92">20549 14323 0,'0'0'16,"-17"-18"-16,17 0 31,0 71-15,17 18-1,1 35 1,17-71-1,-17-17-15,-1 17 16,54-53 0,-36 1-1,1-54 1,-36 1 0,0-1-1,0 89 16,-18-1-31,18 19 16,0 140 0,0-141-16,18 89 31</inkml:trace>
  <inkml:trace contextRef="#ctx0" brushRef="#br0" timeOffset="49770">20902 14235 0,'0'0'0,"0"-36"16,18 36 15,-18 18-31,17 17 16,-17 0-16,36 160 31,-36-160-31,0 0 16</inkml:trace>
  <inkml:trace contextRef="#ctx0" brushRef="#br0" timeOffset="50233.72">20884 14340 0,'0'0'0,"-17"-35"15,17 17 1,70 18 31,-34 0-47,34-17 16,-52 17-16,17-18 15,-17-35 16,-36 18-31,0 17 32,1 71-1,17-17-31,0 34 16,0-35-16,0 1 15,0-1-15,0 18 16,0-18-1,17-35 1,19-53 0,-19 0-1,-17 36-15,18-19 16,0 36 0,-18 71-1,0-18 1,0-18-16,0 0 15</inkml:trace>
  <inkml:trace contextRef="#ctx0" brushRef="#br0" timeOffset="50652.38">21537 14429 0,'18'-53'0,"-18"-18"15,-18 195-15,53-283 0,-35 124 16,-35 17 0,0 53-1,-36 53 1,36 18 0,35-53-1,0-35-15,18 17 16,17-35 15,-17 0-31,34-18 16,-16-34-1,-36-1 1,-36 35 0,1 89-1,-18 105 1,18-17-1,17-71-15,18 53 16,18 18 0,-18-106-1</inkml:trace>
  <inkml:trace contextRef="#ctx0" brushRef="#br0" timeOffset="51084.99">21784 14852 0,'0'0'0,"-18"0"0,1 0 16,-1 0 0,18-18-1,-18 18 16,36 0 32,0-35-47,-18 17-16,17-52 15,-34-18 1,-19 35-1,19 35 1,-18 18-16,-1 53 16,19 70 15,17-17-15,17-53-16,1 18 15,52-18 1</inkml:trace>
  <inkml:trace contextRef="#ctx0" brushRef="#br0" timeOffset="51501.4">21890 14693 0,'0'-35'0,"0"70"0,-18-123 31,1 88-31,34 18 31,-17-1-31,18 54 32,-1-36-32,-17 18 15,18 0 1,0-71 15,-1 1-31,1-36 16,17-53-1,-17 53-15,0-18 16,-1 1 0,1 88-1,-18 87 1,35 142 15,-35-211-31,18-1 16,-1-18-1</inkml:trace>
  <inkml:trace contextRef="#ctx0" brushRef="#br0" timeOffset="54868.81">20249 16492 0,'18'0'16,"-18"-17"-16,18 17 47,-18-18-32,0 36 32,0-1-31,0 1-16,0 0 15,0 17 1,17 71 0,1 70-1,0-105 1,-18-1 0,0 1-1,0-54 1,17-17-1,-17-17-15</inkml:trace>
  <inkml:trace contextRef="#ctx0" brushRef="#br0" timeOffset="55837.07">19879 17163 0,'0'-18'16,"0"36"-16,0-18 31,0 17-31,0 54 16,0 17-1,-18 53 16,-35 71-15,36-159 0,17-36-1,0 1 1,53-36 0,35 1-1,88-1 1,-35 18-1,159 0 1,18 0 0,-89-18-1,-141 18-15,71 0 16,35-17 0,-88-1 15,-71 1-31,-35-1 31,0 0-31,-35 1 16,0-1-16,-18-17 15,-18-36 1,18 1 0,53 17-1,0 0 1,0 35-16,18 0 15,0 1 1,-18-1 0,17-17-1,-17 0 1,-70 17 0,-36 0-1,35 1 1,-140-1-16,-442-35 47,529 53-47,1 0 0,-36 0 15,71 35 1,53 1 0,52-1-1,1-17-15</inkml:trace>
  <inkml:trace contextRef="#ctx0" brushRef="#br0" timeOffset="56145.04">20144 17286 0,'17'0'15,"1"0"1,0 35 0,-18-17-16,17 17 15,-17 36 1,0-54-16,-17 54 15,-19-18 1,36-35 0</inkml:trace>
  <inkml:trace contextRef="#ctx0" brushRef="#br0" timeOffset="56471.07">20161 17445 0,'18'-35'16,"-36"70"-16,36-106 0,-18 54 15,18 17 1,-1 0 0,54 0-1,17 0 1,-35 0 0,-36-18-16,19 0 15,-36-17 1,0-18-1,-18 36 1,18 34 15,0 1-31,0 70 16,0 35 0,0-52 15,0-36-31</inkml:trace>
  <inkml:trace contextRef="#ctx0" brushRef="#br0" timeOffset="56874.62">20673 17339 0,'0'0'0,"17"-18"15,-17 1 1,0 52-1,-17 0 1,-1 18 0,18-35-16,-18 35 15,18-18 17,-17-35-17,52-35 1,18-36-1,-18 1 1,18-36 0,-17 53-1,-19 53 1,-34 70 0,17-34-1,-36 87-15,36-70 16,-17-18-16,17 18 15,0 0 1</inkml:trace>
  <inkml:trace contextRef="#ctx0" brushRef="#br0" timeOffset="57029.74">20655 17427 0,'0'0'0,"-18"0"16,36 0 15,0 0-15,17 0-16,53-17 15</inkml:trace>
  <inkml:trace contextRef="#ctx0" brushRef="#br0" timeOffset="57236.78">21008 17321 0,'0'0'0,"0"18"62,0 0-46,-18-1-16,-17 89 31,17-88-31,-17 35 16,17-53-1</inkml:trace>
  <inkml:trace contextRef="#ctx0" brushRef="#br0" timeOffset="57573.2">20973 17392 0,'0'0'0,"17"-35"16,-17 17-1,0 71 16,18 35 1,0-70-32,-18 17 0,17-17 15,1 17 1,-18-53 0,17 18-16,-17-35 31,18 0-31,0-18 0,-1-53 31,1 53-15,-18 35-16,0 36 31,0 0-31,0-1 16</inkml:trace>
  <inkml:trace contextRef="#ctx0" brushRef="#br0" timeOffset="57970.37">21220 17321 0,'0'0'0,"0"18"47,0 0-31,0-1-16,0 36 31,0-35-31,0 35 16,0-18-1,0-17 1,35-71 15,-18 0-15,-17 18-16,18-18 15,0-36 1,-1 72 0,1 34-1,0 54 1,17 35 0,-17-18-1,-18-53 1</inkml:trace>
  <inkml:trace contextRef="#ctx0" brushRef="#br0" timeOffset="58104.38">21220 17498 0,'52'-18'31,"54"-17"-15,-53 35-16</inkml:trace>
  <inkml:trace contextRef="#ctx0" brushRef="#br0" timeOffset="60124.68">15452 16563 0,'0'18'15,"0"-1"-15,0 54 16,0 17 0,0-35-16,17 35 31,-17 36-16,18-72 1,-18-16 0,-18-72 15,1 19-31,-72-18 31,54 35-31,0 0 0,-36 0 16,-87 35-1,69 0 1,-34 0 0,52-17-1,54 0 17,17-1 77,-18-17-93,18 18-16,-18 35 15,1-18-15,17 18 16,0 35-1,0-53 1</inkml:trace>
  <inkml:trace contextRef="#ctx0" brushRef="#br0" timeOffset="60687.82">14534 17586 0,'-17'-35'15,"-18"17"1,-18 18 0,-106 71 15,71-1-31,-1 36 16,72-18 15,70 18-16,194-35 1,123-54 0,1-70-1,-160 0 1,-123 18-16,53-71 16,-123 36-1,-247-124 16,158 158-31,-123 1 16,-229 53 15,370-1-31,-35 36 16,70-35 0</inkml:trace>
  <inkml:trace contextRef="#ctx0" brushRef="#br0" timeOffset="61107.05">14446 17745 0,'-17'17'47,"-1"1"-31,0 0 0,-17-1-1,17 1-15,18 0 0,18-1 31,35-17-15,70-17 0,-34-19-1,-72 1 1,-52 0 0,17 35-16,-70-18 15,35 18 1,0 35-1</inkml:trace>
  <inkml:trace contextRef="#ctx0" brushRef="#br0" timeOffset="61638.95">14676 17709 0,'0'0'0,"17"0"0,1 0 31,-18 18-15,0 0 0,17-1-1,-17 36 1,18 0 0,-18-35-1,0-36 16,-18 1-15,18-1-16,-17-17 16,17-18-1,0 35 1,53-35-16,-18 18 16,-17 35-1,17 0 1,0 18-1,-52 34 1,-36 19 0,17-53-1,19-18 1,34 17 0,19 1-1,34 0 1,-17-1-1,-18 36 1,-17-53-16</inkml:trace>
  <inkml:trace contextRef="#ctx0" brushRef="#br0" timeOffset="62007.12">15064 17798 0,'0'-18'0,"0"36"47,0-1-31,0 1 0,-18 0-1,18-1-15,-18-17 31,18-35-15,18-36 0,0 18-1,35-17 17,-18 35-32,0 52 15,-35 1 1,18 0-16,-1 52 15,1 54 1,-18-107-16</inkml:trace>
  <inkml:trace contextRef="#ctx0" brushRef="#br0" timeOffset="62140.32">15134 17762 0,'0'0'0,"-17"-17"0,17-19 16,17 1-1,18 35-15,36 0 16,-18 18-16</inkml:trace>
  <inkml:trace contextRef="#ctx0" brushRef="#br0" timeOffset="72344.52">21237 18097 0,'-17'-17'0,"34"34"0,-17-52 16,35 35-16,18-35 15,36-18 1,-72 35 0,54-17-16,35 17 15,-71 89 1,-53 52-1,-88 36 1,-35-53 15,0-18-15,88-88 0,18-88 15,53 53-31,17 0 15,106-18 1,-53 70 0,-52 19-1,16 52 1,-16-35 0,-19-36-1,1-17-15</inkml:trace>
  <inkml:trace contextRef="#ctx0" brushRef="#br0" timeOffset="72676.84">21819 18256 0,'18'-53'16,"-18"36"-16,-35 105 0,70-194 16,-53 194-16,36-194 0,-18 142 31,-18-36-31,18 35 0,0 0 15,18 53 17,35-70-32,0-18 15,35-18 1,-35 1 0,-53-54-1,-53-17 1,-35 53 15,0 52-15,70 1-1,18 17 1,0-17-16,18-18 0</inkml:trace>
  <inkml:trace contextRef="#ctx0" brushRef="#br0" timeOffset="72876.43">22243 18080 0,'17'-35'16,"-34"70"-16,34-88 15,1 53 1,-18 18-16,0 17 16,18 53-1,-18 36 1,0-54-1,0-52 1</inkml:trace>
  <inkml:trace contextRef="#ctx0" brushRef="#br0" timeOffset="73131.43">22472 18097 0,'0'-35'0,"0"70"0,18-123 16,-18 53-16,-18 53 31,0 35-15,18-36-16,18 54 15,17 17 1,36-17 0,-54-36-1,-34 0 1,-71 18-1,-1-53 1</inkml:trace>
  <inkml:trace contextRef="#ctx0" brushRef="#br0" timeOffset="73260.92">22542 17992 0,'36'-36'15,"-72"72"-15,89-107 0,0 36 16,-17 35-1,-1 0-15,18 17 16,17 19 0</inkml:trace>
  <inkml:trace contextRef="#ctx0" brushRef="#br0" timeOffset="96751.87">10636 16122 0,'0'-18'31,"0"36"0,0 0-15,-17 17 0,-1 18-1,18-18-15,-18 36 16,18-54-1,0 1-15,18-18 16,-18-18 0,18-35-1,-18-53 1,35-17 15,-17 52-31,52 36 31,-52 35-31,35 0 16,-36 0-16,19 35 16,-19 18-1,-70 18 1,18-36 0,0-17-1,17-1 1,36-34-1,17-1 1,36 1 0,-36 34-1,-18 1 1,-17-1-16,-35 19 16,-35-1-1,-19 0 1,37-52 15,52-1-31</inkml:trace>
  <inkml:trace contextRef="#ctx0" brushRef="#br0" timeOffset="97285.48">11042 16016 0,'0'0'0,"-18"0"0,18 18 47,18-18-47,-18 53 16,18 0-1,-18-36 1,0 1-16,0-1 15,0 1 1,-18-18 0,36 0-1,17-35 1,0 17 0,0 1-1,-35 52 1,0 0-1,0 0 1,0-17-16,0 17 16,36-17-1,-1-53 1,0-18 0,-17-53 15,0 53-31,-1 18 31,-34 52 0,-1 1-31</inkml:trace>
  <inkml:trace contextRef="#ctx0" brushRef="#br0" timeOffset="97752.27">11501 15840 0,'-18'-18'16,"36"36"-16,-54-36 0,1-17 16,17 17-1,-52 1-15,-89-1 31,-88 53-15,53 36 0,-35 35-1,70 35 1,141 35 0,71-88-1,0-35-15,71 18 16,140-1-1,-17-52 1,-35-71 0,-18-123 15,-159 105-31,-17 0 16,-18-87-1,0 70-15,-53-54 0,-18 72 16,36 35-1,-124 52 1,106 19-16</inkml:trace>
  <inkml:trace contextRef="#ctx0" brushRef="#br0" timeOffset="98285.62">10866 16739 0,'0'-17'0,"0"34"0,0-70 15,0 36 1,0 34 15,0 1-15,0 35-16,-18 53 31,0 0-15,18-71-16,0 53 15,0-35-15</inkml:trace>
  <inkml:trace contextRef="#ctx0" brushRef="#br0" timeOffset="98936.01">10689 17410 0,'-35'-36'31,"-18"19"-15,18 17-16,-36 0 15,-70 70 1,-18 54 0,89-36-1,52-35 1,18 53-16,106 35 16,53-88-1,-71-36 1,124 1-16,123-36 15,-53-70 17,-159 0-17,-70 35-15,18-70 16,-36-72 0,-35 143-16,-53-72 15,-70 36 1,-107 53-1,72 52 1,-72 19 0,72 34-1,87-35 1,53 1-16</inkml:trace>
  <inkml:trace contextRef="#ctx0" brushRef="#br0" timeOffset="99236.02">10425 17604 0,'17'0'15,"-34"0"-15,52-18 16,-35 36 0,0-1-1,0 1-15,-18 17 16,18 0 0,-17-17-16,17 17 0,-18 36 15,0-36 1</inkml:trace>
  <inkml:trace contextRef="#ctx0" brushRef="#br0" timeOffset="99556.26">10442 17727 0,'0'0'0,"0"-18"0,18 1 16,-1 17 15,1 0-31,17 0 15,36-18 1,-36 1 0,18-19-1,-35 1 1,-18-18 0,0 35-1,0 36 1,0 17 15,0 36-15,0 17-1,-18-35 1</inkml:trace>
  <inkml:trace contextRef="#ctx0" brushRef="#br0" timeOffset="99952.29">10866 17515 0,'0'0'0,"-18"0"16,18 18-16,-18 0 16,18-1-1,-17 19-15,17 34 16,0 36 15,0-88-15,0-1-1,0-52 1,0-18 0,17-70-1,19-1 1,-19 71-1,18 53 1,-17 53 0,0 18-1,-18-54-15,0 36 16,17 0 0,-17-35-1</inkml:trace>
  <inkml:trace contextRef="#ctx0" brushRef="#br0" timeOffset="100119.82">10830 17674 0,'0'0'0,"-17"0"15,-1-17 1,36 17 0,-1-18-16,1 18 15,17 0-15,18-35 16,-18 35-16,18-18 15,-17 0-15</inkml:trace>
  <inkml:trace contextRef="#ctx0" brushRef="#br0" timeOffset="100303.7">11060 17427 0,'17'18'0,"-34"-36"31,34 36-31,1 17 31,-18-17-31,0 17 16,0-17-16,-18 35 15,1-18 1</inkml:trace>
  <inkml:trace contextRef="#ctx0" brushRef="#br0" timeOffset="100656.64">11112 17498 0,'0'0'0,"0"-18"15,0 36 17,0-1-17,18 1-15,17 17 31,-17-17-15,0 0-16,-1-18 31,-17-18-31,0 0 16,18-52 0,-18 17-1,0 35 1,0 1-16,-18 34 31,1 18-15,17-17-16</inkml:trace>
  <inkml:trace contextRef="#ctx0" brushRef="#br0" timeOffset="101036.79">11289 17427 0,'18'0'31,"-18"18"-15,0-1-16,0 36 31,0-35-31,0 0 0,-18-1 16,18 19-1,-18-19 1,1-70 15,17 36-15,0-36-16,35-18 16,-17 54-1,-1 17 1,36 17-1,-35 18 1,17 18 0,-17 0-1,-18-17-15</inkml:trace>
  <inkml:trace contextRef="#ctx0" brushRef="#br0" timeOffset="101162.84">11342 17568 0,'0'0'0,"0"-17"0,0-1 16,17 18-16,19-35 16,87-1 15</inkml:trace>
  <inkml:trace contextRef="#ctx0" brushRef="#br0" timeOffset="102455.08">11289 16775 0,'-18'0'16,"36"0"-16,-18 0 31,70-18 0,-34 18-31,52-35 16,-35 17-16,88-17 16,-106 35-1</inkml:trace>
  <inkml:trace contextRef="#ctx0" brushRef="#br0" timeOffset="102685.08">11518 16616 0,'18'0'16,"-1"0"-1,1 0 1,0 0-16,35 0 31,17 35-15,-35-17-16,1 52 15,-230 124 17</inkml:trace>
  <inkml:trace contextRef="#ctx0" brushRef="#br0" timeOffset="105326.81">12365 15822 0,'0'-18'16,"17"36"15,-17 0-31,0 35 16,-17 70 0,17-35 15,-18-35-31,1 18 15,17 35 1,0-53 0,0-18-1,0-18 17,17-17-1,1 0-16,-1 0 1,36-17 15,-17 17-31,122-35 16,36 17 0,-70 0-1,176-35 1,-141 36-16,140-1 15,37-17 1,-231 35 0,-69 0-16,-1 0 15,-53 0 1,1 0 0,-1 0-1</inkml:trace>
  <inkml:trace contextRef="#ctx0" brushRef="#br0" timeOffset="106088.58">12277 15840 0,'0'0'0,"-18"0"15,36 0 17,-1 0-32,71-18 15,142 0 1,211-52 0,123-1 15,-387 54-31,140-19 15,-35 1 1,-193 17 0,-54 1-1,-53-1 1,-17 18 0,17 0-1,18 35 1,-17 36-1,17 0 1,-18 52 0,0 18-1,1 0 1,17-70 0,35-1 15,-35-34-16,-18-36 17,-17 0-17,0-18-15,-53 18 16,-177 35 0,-141 18-1,124-17 1</inkml:trace>
  <inkml:trace contextRef="#ctx0" brushRef="#br0" timeOffset="106943.2">12400 16192 0,'0'-17'16,"0"34"-16,18-52 16,-1 53 30,-17 35-30,18-18 0,-18 0-16,18 1 15,-18-19 1,-18-34 15,18-19-15,0-34-1,18 34-15,-1-34 16,36-18 0,0 35-1,0 53 1,-18 88 15,-35-53-15,-35 1-1,17-1 1,1-18 0,17-34 15,53-1-15,17 18-1,1 18 16,-71-1-31,0 1 16,-35 17-16,-54 18 16,-52-17 15,106-36-31,17 0 16</inkml:trace>
  <inkml:trace contextRef="#ctx0" brushRef="#br0" timeOffset="107460.3">12806 16016 0,'0'0'0,"0"-18"16,17 18 15,-17 18-16,18 0-15,-18 17 32,18 0-32,-18 1 15,17-1-15,1 18 32,-18-71-1,18 0-16,-18 1-15,17-54 16,1 54 0,0-1-1,-18 36 1,17-18-16,1 35 16,17 18-1,-17-36 1,-1 1-1,1-71 17,0-17-17,-1-36 1,-17 88 0,0 1-16</inkml:trace>
  <inkml:trace contextRef="#ctx0" brushRef="#br0" timeOffset="107707.08">13406 15787 0,'17'0'0,"-34"0"0,34-18 0,-34 36 31,-1-1-31,0 1 0,1 17 16,-19 36-16,-34 52 31,17 18-15,53-105-1,0-19-15</inkml:trace>
  <inkml:trace contextRef="#ctx0" brushRef="#br0" timeOffset="108123.41">13458 16016 0,'0'0'0,"0"18"62,0-1-46,0 1-1,0 0-15,0-1 16,36 1 15,-1-18-15,18-35-1,0-18 1,-36 35 0,-17 0-16,18 18 15,-18 36 17,-18-19-32,18 36 15,-17 35 1,-1-17-1,18-53 1</inkml:trace>
  <inkml:trace contextRef="#ctx0" brushRef="#br0" timeOffset="108372.62">13776 15893 0,'0'0'0,"-18"0"0,18 17 31,18 36-15,-18-18-1,0-17-15,0 70 16,0-52-1,0-1 1</inkml:trace>
  <inkml:trace contextRef="#ctx0" brushRef="#br0" timeOffset="108689.63">13794 16069 0,'0'0'15,"0"-18"1,35-17 15,18 17-15,0-17-1,-18 0 1,-17 0 0,-18-1-1,-18 36-15,18-17 16,-18 17-1,1 70 1,-1 18 0,18 1 15,0-36-31,0-36 16</inkml:trace>
  <inkml:trace contextRef="#ctx0" brushRef="#br0" timeOffset="109509.93">13123 16563 0,'0'-18'15,"0"36"-15,0-53 16,0 17-1,0 0 1,-17 36 47,17 0-63,0-1 15,-18 19-15,18 34 16,-18-17-16,18 53 15,0 0 1,0-71-16,0 36 16</inkml:trace>
  <inkml:trace contextRef="#ctx0" brushRef="#br0" timeOffset="110741.9">12594 17216 0,'0'0'0,"0"-53"31,0 70-15,-35 54-1,17 17 1,1-53-16,-19 71 15,-17 35 1,36-17 0,17-54-1,0-52 17,35-36-17,0-17 1,1 0-16,52-18 15,18 18 1,-36 17-16,89 0 16,123-17-1,-88 17 1,18-17 0,-124 35-1,-70-18 1,-54 18 15,1 18 0,0-18-15,17 0-16,1-18 31,-1 18-31,0-17 16,18-19-1,18-34 1,35-36 0,-36 36-1,36-19 1,-35 36 15,-18 36-31,-35-1 16,17 1-16,-17 17 15,-89 0 1,-70 0 0,36 17-1,69 1 1,-87-1 0,-89 36-1,195-17 1,52-19-1,18 1 1</inkml:trace>
  <inkml:trace contextRef="#ctx0" brushRef="#br0" timeOffset="111676.65">12788 17321 0,'0'-17'31,"0"34"-15,-17 19-1,17-19 1,-36 19-16,19 52 31,-1-53-31,18 0 16</inkml:trace>
  <inkml:trace contextRef="#ctx0" brushRef="#br0" timeOffset="112010.78">12700 17480 0,'0'-18'31,"35"18"-15,18-17-1,-35 17-15,35-18 16,-18 1-1,0-1-15,-17-17 16,-18-1 15,0 19-31,0-1 32,-18 36-17,1 35 1,-19 17-1,36 1 1,-17-36 0</inkml:trace>
  <inkml:trace contextRef="#ctx0" brushRef="#br0" timeOffset="112407.99">13070 17321 0,'-53'36'32,"53"-19"-17,0 1 1,-17 0-16,17-1 16,0 18-1,0-17-15,0 0 16,0-36 15,0-35-15,17 0-1,-17 18-15,53-71 32,-53 71-32,18 35 15,0-18-15,-1 36 16,1 52-1,-18 1 1,0-18 0,0-35-1,-18-1-15</inkml:trace>
  <inkml:trace contextRef="#ctx0" brushRef="#br0" timeOffset="112559.96">13000 17410 0,'0'0'0,"-18"-18"16,36 0 15,-1 18-31,36-17 16,0-1 0</inkml:trace>
  <inkml:trace contextRef="#ctx0" brushRef="#br0" timeOffset="112774.7">13282 17163 0,'0'0'0,"-18"0"32,36 17-17,-18 1 1,0 35-1,-18-36-15,1 54 16,-1-53-16,1 35 16,-1-36-1</inkml:trace>
  <inkml:trace contextRef="#ctx0" brushRef="#br0" timeOffset="113074.51">13264 17268 0,'0'0'0,"0"-35"15,18 35-15,-18-17 0,18-1 16,-1 36 0,1 34 15,0-16-15,-18-19-16,17 1 15,1-18-15,0 18 16,-1-36-1,-17-53 17,0 54-32,0-36 15,0 0 1,-17 35 0,17 36-1</inkml:trace>
  <inkml:trace contextRef="#ctx0" brushRef="#br0" timeOffset="113308.82">13476 17216 0,'0'17'31,"0"1"-16,0 17 1,0-17-16,-35 17 16,0 0-1,17 1 1,0-36 0</inkml:trace>
  <inkml:trace contextRef="#ctx0" brushRef="#br0" timeOffset="113460.01">13458 17180 0,'18'-17'0,"-36"70"0,54-142 16,-36 72-16,-36 87 15,89-140-15,-53 105 16,0 36 0,0 17-1,0-35-15</inkml:trace>
  <inkml:trace contextRef="#ctx0" brushRef="#br0" timeOffset="113592.52">13406 17321 0,'0'0'0,"17"-17"0,71-36 16,-17 35-1,-18 1 1</inkml:trace>
  <inkml:trace contextRef="#ctx0" brushRef="#br0" timeOffset="115146.06">10460 16387 0,'-53'52'15,"18"-34"-15,-18 17 16,-159 124 0,36-18-1,-18 36 1,105-54 0,72-70 15,17-35-31,17-1 31</inkml:trace>
  <inkml:trace contextRef="#ctx0" brushRef="#br0" timeOffset="-195758.64">970 14517 0,'0'-18'0,"0"36"0,0-53 16,-70 70-16,52-18 15,0 19 1,18-19-16,-17 36 16,17 88-1,0-17 1,17 35 0,-17 35-1,-17-18 1,-19 0-1,1-34 1,0-54 0,35-53-1,17-53 17,1 18-32,-18-17 15,18-1-15,70-35 31,71 0-15,-106 36-16,158-19 16,-34 19-1,123-1 1,-89 18 0,36 18-1,-53 35 1,18-18-1,-71-17 1,-71-18-16,142 17 16,-88 1-1,-19-18 1,-52-18 0,-17 1-1,-19-19 16,19 19-15,-1-19 0,-18 36-1,-17-17-15,18-1 16,0-17 0,17-18-1,0 18 1,-17-18-1,0 0 1,-36-35 0,0-54-1,-17-52 1,35 36 0,0-89-1,18 53 16,-1 88-15,-17 53 0,0 35-16,-17 1 15,-1-1 1,-35 18 0,-53 0-1,0 18 1,-158 35-1,-107-18 1,-70 18 0,-123 0-1,229-53 1,211 0 0,107 0-1,17 35 16</inkml:trace>
  <inkml:trace contextRef="#ctx0" brushRef="#br0" timeOffset="-195042.53">1129 14887 0,'-18'-17'31,"36"-1"-15,0 0 0,-1 36-1,-17 0-15,18 34 16,-18 19 0,-18 0-1,1-54 1,-1-34-1,18-36 1,0-71 0,18 36-1,-18 53-15,52-53 16,1 52 0,0 72 15,-35-19-16,-18 36-15,-18-18 16,-17 54 0,17-72-1,18 1 1,36-18 0,17-18-1,-1 18 1,19 18-1,-53 17 1,-54 18 0,-69 0-1,-1-18 1,35-17 0,54-36-1</inkml:trace>
  <inkml:trace contextRef="#ctx0" brushRef="#br0" timeOffset="-194825.55">1482 14728 0,'0'0'15,"0"-17"-15,-18 17 16,18-18-1,35 18 1,1-17-16,34-1 16,-35 0-16,54 1 15,-54-1 1</inkml:trace>
  <inkml:trace contextRef="#ctx0" brushRef="#br0" timeOffset="-194675.27">1711 14587 0,'-71'18'0,"36"-18"15,-18 53 1,53-18 0,159-141-16,-283 283 15,160-107 1,-19-52-16,19 35 16,-36-36-16</inkml:trace>
  <inkml:trace contextRef="#ctx0" brushRef="#br0" timeOffset="-194275.5">1852 14711 0,'0'-18'0,"0"36"0,0-71 16,0 35 0,0 36-1,0 17 1,0 36-1,18 17 1,-1-18 0,-17-52-1,0-36 1,0-17 0,0 0-16,-17-36 15,17-17 1,0 35-16,0-35 15,53 0 1,17 88 0,-17 35-1,-35 0-15,-18 18 16,-53 53 0,-53-18 15,18-88-31</inkml:trace>
  <inkml:trace contextRef="#ctx0" brushRef="#br0" timeOffset="-193372.23">2575 14922 0,'0'0'16,"0"-17"-16,-53-18 15,-17 35 1,-71 35 0,-36 35-1,36 54 1,106-36-1,35 71 1,70-71 0,-17-35-16,88 17 15,177-17 1,70-70 0,18-71 15,-106-36-16,-142-17 1,-122-35 0,-125-1-1,-16 89 1,-72 35 0,-176 35-1,-35 71 1,106 18-1,194-36 1</inkml:trace>
  <inkml:trace contextRef="#ctx0" brushRef="#br0" timeOffset="-192924.49">2311 15152 0,'-18'-35'16,"18"17"-1,0 36 1,0-1 0,18 1-1,-18 17-15,17 53 16,1-17 0,0-18-1</inkml:trace>
  <inkml:trace contextRef="#ctx0" brushRef="#br0" timeOffset="-192573.29">2328 15275 0,'-17'-35'31,"34"70"-31,-17-70 16,18 35-1,0 0-15,35-18 16,-1 1 0,1-1-1,-35 0 1,-18 1-16,-18-1 16,1-17-1,-19 35 1,36 35-1,0 0 1,36 54 0,-19 16 15,1-87-31,0 0 0</inkml:trace>
  <inkml:trace contextRef="#ctx0" brushRef="#br0" timeOffset="-192322.19">2699 15152 0,'0'0'0,"-18"-18"16,0 18-1,18 18 1,0-1-16,18 36 15,-18 18 17,0-18-32,0 0 15,0-36 1</inkml:trace>
  <inkml:trace contextRef="#ctx0" brushRef="#br0" timeOffset="-192137.4">2699 15187 0,'0'-53'16,"0"106"-16,0-141 0,17 53 16,19 52 15,-19 19-31,1 16 16,35 37-1,-18-36 1,-17-18-16,17 0 15</inkml:trace>
  <inkml:trace contextRef="#ctx0" brushRef="#br0" timeOffset="-191969.19">2752 15293 0,'0'0'0,"-18"-18"0,0-17 31,36 17-15,0 18-16,17-35 16,0 35-16,18-18 15</inkml:trace>
  <inkml:trace contextRef="#ctx0" brushRef="#br0" timeOffset="-191774.4">2981 15099 0,'0'0'15,"-18"-18"-15,18 1 16,0-1-16,0 36 31,18-1-15,-18 36-16,18 35 16,-1-17 15,-17-53-31,0 17 0</inkml:trace>
  <inkml:trace contextRef="#ctx0" brushRef="#br0" timeOffset="-191424.21">3016 15099 0,'0'0'0,"0"-18"0,0 1 16,0 34-1,18 1-15,35 17 16,17 18 0,19 0-1,-54-18 1,-18-35 15,1-17-15,-53-72-1,-18 1 1,18 18 0,17 52-1,36 53 17,-1-17-32</inkml:trace>
  <inkml:trace contextRef="#ctx0" brushRef="#br0" timeOffset="-191023.52">3351 15046 0,'0'0'16,"0"18"31,18 17-32,17 0 1,-35-17-16,18 35 16,-18-36-16,18 19 15,-18-1 1,0-53 0,-18 18-16,18-35 15,-18-53 1,18-18-1,18 18 1,0 70 0,17 53 15,18 36-15,-18 0-1,18-1 1,-53-17-16</inkml:trace>
  <inkml:trace contextRef="#ctx0" brushRef="#br0" timeOffset="-190890.42">3422 15222 0,'-18'-17'0,"36"34"0,-53-70 16,35 36-16,53-18 15,35-1 1,0 19-1</inkml:trace>
  <inkml:trace contextRef="#ctx0" brushRef="#br0" timeOffset="-187934.85">1076 12259 0,'-18'0'0,"36"0"0,-71-18 16,18 18 0,35 18-1,0 0-15,0 35 16,35 105-1,-17 36 1,-36 18 0,-53-36-1,36-34 17,0-37-17,53-140 16,-1 35-31,54-53 16,52 0 0,-35 53-1,106-17 1,142-1 0,122 18-1,-158 0 1,-159 0-16,71 18 15,-18-1 1,-124 1 0,-52-18-1,-18-35 32,0 17-31,-18-17-1,1-1 1,17 1-16,0-71 16,17 18-1,54-106 1,0 18 0,-1 70-1,-17-35 1,-35 105-16,-1-16 15,-34-37 1,-19 19 15,1 52-15,-18 1 0,-123 34-1,-142 36 1,-105 0-1,-71 0 1,0-35 0,406-18-16,-53-36 15,141 19 1,35 17 0</inkml:trace>
  <inkml:trace contextRef="#ctx0" brushRef="#br0" timeOffset="-187456.55">1658 12612 0,'0'0'0,"18"-35"16,-18-1-1,-53 19 1,35 17-1,-52 0-15,-89 70 16,141-52-16,-35 35 16,53-36-1,18 1-15,88 17 32,-71-35-32,71 18 15,-36 0-15,19-1 16,-36 18-1,-142 18 1,-122 18 0,52-53-1,141-18-15,1-36 16</inkml:trace>
  <inkml:trace contextRef="#ctx0" brushRef="#br0" timeOffset="-187069.24">1958 12594 0,'35'-17'16,"-17"-1"-16,-71 53 0,123-88 31,-87 53-31,-1 0 16,1 18-16,-36 35 15,17 17 1,19 36-1,17 0 1,17-71 0,1-35-1,17-53 1,-17-70 0,0 52-1,34-52 16,-16 123-31,-1 70 16,0 1 0,-17-36-1,-18 36-15,18-18 16</inkml:trace>
  <inkml:trace contextRef="#ctx0" brushRef="#br0" timeOffset="-186918.69">1905 12876 0,'-35'-17'16,"17"-36"0,36 35-16,35-17 15,35 17 1,-141 195-16,159-354 0,70 142 16,-511 211-16,723-352 15</inkml:trace>
  <inkml:trace contextRef="#ctx0" brushRef="#br0" timeOffset="-186717.56">2522 12541 0,'0'-17'0,"18"-1"0,0-53 15,-18 54 17,-36 52-17,-52 71 1,35-18-1,71 18 1,88-53 0,-106-300-16,17 229 0,1 283 0,88-265 15</inkml:trace>
  <inkml:trace contextRef="#ctx0" brushRef="#br0" timeOffset="-180640.43">2099 13141 0,'0'0'15,"0"-18"16,0 36-15,0 0 0,18 17 15,-18 0-31,0 0 16,0 124-1,0 35 1,17-70-1,1 52 1,-18-123-16,0 18 16,18 17-1,-18-71-15,17 72 16,-17-54 0,18 18-1,-18-36 1,17-17-1,-17-17 1,0-1 31,0 36-31,0-1-1,-17 1 1,17-36 31,0 1 46</inkml:trace>
  <inkml:trace contextRef="#ctx0" brushRef="#br0" timeOffset="-179769.45">2275 14358 0,'0'-18'47,"18"18"-32,-18 18 17,18-18-17,-18 18-15,17-18 16,19 53-1,34 17 17,36 18-17,-53-35 1,-35-35-16,34 35 16,-34-36 15</inkml:trace>
  <inkml:trace contextRef="#ctx0" brushRef="#br0" timeOffset="-179453.39">2487 14728 0,'18'0'47,"-1"0"-31,1 18-1,17 0 1,1 17 0,-19-35-1,1 18-15,-1-18 16</inkml:trace>
  <inkml:trace contextRef="#ctx0" brushRef="#br0" timeOffset="-178968.56">2752 14640 0,'0'0'0,"0"-17"16,0-1 0,17 18 15,-17 18 0,0-1-15,-17-17 62,17-17-31,0 34 0,0 1-32,-36 35 1,36-36-16,-17 19 15,17 34 17,0-52-32,0 0 15</inkml:trace>
  <inkml:trace contextRef="#ctx0" brushRef="#br0" timeOffset="-176562.97">1217 15152 0,'0'17'0,"0"-34"47</inkml:trace>
  <inkml:trace contextRef="#ctx0" brushRef="#br0" timeOffset="-174517.94">1182 15222 0,'-18'0'0,"18"18"0,-17-18 16,17-18 0,70 1-1,18-1 1,-52 18-1,69-18 1,54-17 0,-35 0-1,-54 35 1,-35-18 0,-52 18 15</inkml:trace>
  <inkml:trace contextRef="#ctx0" brushRef="#br0" timeOffset="-171816.6">811 14393 0,'0'0'0,"18"0"31,0 0-16,17 0-15,53 0 16,-53-17-16,89-19 31,-36 19-31,0-19 16,-70 36 15,-36 18-15,1-18-1,-1 18 1,0-1 15,18 1-15</inkml:trace>
  <inkml:trace contextRef="#ctx0" brushRef="#br0" timeOffset="-166131.12">3369 17286 0,'0'0'0,"18"0"0,-1 0 31,1 0-31,-18-18 16,-18 18 15,-35 18-15,36-18-16,-36 35 15,-35 36 1,70-1 0,18-34-16,53 52 15,35-35 1,53-18-1,-35-35 1,-53 0-16,18-35 16,17-53-1,-106-18 1,-70-18 15,-18 36-15,18 71-1,17 17-15</inkml:trace>
  <inkml:trace contextRef="#ctx0" brushRef="#br0" timeOffset="-165560.15">3246 17674 0,'-18'0'0,"36"0"0,-54 0 15,36 18 17,0-1-32,0 1 0,0 35 15,-35 70 1,0-52-1,17-36 1,0 1 0,36-36-1,17 0 1,71 0 0,35 0-1,0 17 1,-35 1-1,-18-18 1,-17-18 0,-18-17-1,-53 17 1,0-35-16,-18 0 31,-35-52-15,0 52-1,-17 0 1,-1 35 0,18 18-1,36 18 1,17-1 0</inkml:trace>
  <inkml:trace contextRef="#ctx0" brushRef="#br0" timeOffset="-164395.28">3916 17533 0,'0'0'0,"17"-18"31,1 18-16,0 0 1,17-17 0,-17-1-16,35-17 15,52-36 1,-16-17 0,-36-18-1,-36-70 1,-52-36-1,0 71 1,-18-106 0,17 53-1,1 18 17,0 70-17,17 53-15,-52-106 16,17 71-1,-18-18 1,1 53 15,34 53-31,-17 0 16,36 0 0,-1 0-1,1 0 1</inkml:trace>
  <inkml:trace contextRef="#ctx0" brushRef="#br0" timeOffset="-163945.01">3598 15557 0,'-35'-17'31,"35"34"-15,18 1-1,-18 0-15,17-1 16,19 1 0,-1 35-1,0-71 1,-17-52-1,-18 34 1,0-87 0,0 52-1,0 19 1,0 34-16,17-17 16,1 35-1,53 53 1,17 17-1,-35-17 1,-18-18 0,18 18-16,0 35 31,-36-17-15</inkml:trace>
  <inkml:trace contextRef="#ctx0" brushRef="#br0" timeOffset="-163380.44">3916 16633 0,'0'0'0,"-18"-35"16,36 18-1,-1 17 1,1 0-16,17 0 0,89 52 31,-18-16-15,105 70 0,-87-18-1,-89-71 1</inkml:trace>
  <inkml:trace contextRef="#ctx0" brushRef="#br0" timeOffset="-163130.03">4516 16457 0,'0'0'0,"-18"0"0,-17-18 16,17 18 0,-17 36-16,-36 34 31,-35 54-15,53-89-16,-17 71 15,-54 17 1,71-52-1,36-53-15,-1-1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3-05-23T05:03:56.10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952 4639 0,'0'0'0,"0"-18"0,-17 18 16,-1-35-1,18 53 17,0 17-17,18 71 1,17 106 15,0-124-31,18-18 16,0-34-1,-35-36-15,52-18 16,1-53 0,-71 54-16,35-124 15,-70-1 1,-36 37 0,19 69 15,52 72-16,0-19-15,35 54 16,-18-54-16,125 125 31,-90-107-31,-34-17 16,70-18 0,18-71-1,-88 0 1,-54-70-1,-105-35 1,0 70 0,124 106-1,-19 0-15,36 71 16,18-54 0</inkml:trace>
  <inkml:trace contextRef="#ctx0" brushRef="#br0" timeOffset="867.58">1782 4621 0,'0'-17'0,"0"34"16,0-52-16,-18 17 0,0-17 15,-17 18 1,0 17 0,17 17-16,0 18 15,-17 36 1,35 17 0,53 0 15,35-52-16,-17-36 1,-36-36 0,0-34-1,-52-18 1,-1 52 0,-17 1-1,35 70 1,17 18-1,19-17 1,-1-19-16,0 1 16,36-18-1,-18-35 1,-18-54 15,-35 54-31,-35-53 16,-18 0-1,-35-36 1,17 54 0,53 87-1,18 1-15,18 35 16,35 70 0,53 1-1,-36-36 1,-17-53-1,0-35 1,0-70 0,-53-54-1,-70-34 17,-36 34-17,35 53 1,71 89-1,18 0-15,17 52 16,18 19 0,-18-37-16,53 72 15,1-18 1,-72-89 0</inkml:trace>
  <inkml:trace contextRef="#ctx0" brushRef="#br0" timeOffset="1433.78">2275 4374 0,'0'18'0,"0"-36"0,0 1 32,18 17-17,-18 17-15,35 1 16,1 0-1,17 52 1,-18-34 0,-35-19-16,17 1 15,-34-1 1,-1-34 0,-17-36-1,0-53 1,17 18-1,36 70 1,35 18 0,-18 53-1,18 18 1,-36-36 15,-17-17-31,0-36 31,0-17-15,18-53 0,0 35-1,-1 53 1,1 17 0,17 54-1,0-1 1,1-52-1,-19 0 1</inkml:trace>
  <inkml:trace contextRef="#ctx0" brushRef="#br0" timeOffset="1633.73">2787 4216 0,'18'35'0,"-36"-70"0,0 17 0,-17-53 31,0 54-16,17 70 1,18 0 0,18-36-16,-1 54 15,-17-53-15,36 17 16,-1-18 0,-17-17-1</inkml:trace>
  <inkml:trace contextRef="#ctx0" brushRef="#br0" timeOffset="1785.5">2822 4233 0,'-17'-53'16,"34"106"-16,-52-123 16,17 52-16,54 53 31,-19-17-15,18 17-1,18 36 1,0-53-16</inkml:trace>
  <inkml:trace contextRef="#ctx0" brushRef="#br0" timeOffset="2135.4">2875 4145 0,'-35'-53'15,"70"106"-15,-70-141 0,17 53 16,53 35-1,36 53 1,-18 17 0,-18-17-1,-17 18 17,-18-54-32,-18-34 15,-17-36 16,35 17-31,-18-69 16,18 34 0,18 53-1,17 18 1,1 53 0,-19-35-16</inkml:trace>
  <inkml:trace contextRef="#ctx0" brushRef="#br0" timeOffset="2391.1">2981 3810 0,'0'0'16,"-18"-53"-16,1 0 0,-1 18 16,18-18-1,0 35-15,0 36 16,71 88-16,17 53 31,-53-89-31,36 36 16,17 17-1,-71-87 1,19-1-16,-19-17 16,1-36-1</inkml:trace>
  <inkml:trace contextRef="#ctx0" brushRef="#br0" timeOffset="2553.09">3087 3951 0,'-18'0'0,"36"0"16,-53 0-16,17 0 16,71-35 15,17 0-16,-17 17-15,-17 0 0</inkml:trace>
  <inkml:trace contextRef="#ctx0" brushRef="#br0" timeOffset="3010.09">741 5627 0,'-18'0'0,"36"0"0,-71 0 16,0 0-1,124-18 1,123-52 0,88-54-1,176-88 1,618-299 15,-882 423-15,142-53-16,-213 88 15,36-35 1,-89 52-16,-176 54 31</inkml:trace>
  <inkml:trace contextRef="#ctx0" brushRef="#br0" timeOffset="7257.06">9296 4357 0,'0'0'0,"17"0"16,-17-35-1,0 70 32,0 0-47,-17 18 16,-19 35 0,19-35-16,-54 18 15,1 34 1,52-69-1,36-19 1,-1-17-16,54-17 16,70-1-1,35 0 17,-123 18-32</inkml:trace>
  <inkml:trace contextRef="#ctx0" brushRef="#br0" timeOffset="7469.03">9278 4692 0,'-18'-18'16,"36"36"-16,-36-89 16,18 36-16,71 0 15,141-53 1,-18 17-1,123-17 1,-88 17 0,-176 54-1</inkml:trace>
  <inkml:trace contextRef="#ctx0" brushRef="#br0" timeOffset="8271.81">9631 6032 0,'0'-17'0,"0"34"0,0-52 15,0 18 1,0 34 0,0 18-16,-18 71 15,1-17 1,-19 16 0,36-69-16,-17 52 15,-1 0 1,18-70-1,35-18 1,36-18 15,17 0-31,159-17 47,-212 35-47</inkml:trace>
  <inkml:trace contextRef="#ctx0" brushRef="#br0" timeOffset="8442.99">9684 6491 0,'-18'-18'0,"36"36"0,-1-71 16,1 18-16,53-18 15,105-70 1,-105 87-1,105-34-15,53-36 32</inkml:trace>
  <inkml:trace contextRef="#ctx0" brushRef="#br0" timeOffset="9494.74">18468 4163 0,'0'0'0,"0"17"31,18 1-15,-18 17-16,0 18 15,17 18 1,1-18-16,-1 35 16,1 0-1,0-70 1,-1-18 0,1-18-16,17-35 15,1 18-15,16-71 16,54-53-1,-17 18 17,-72 106-32,18-18 15,-35 71 17</inkml:trace>
  <inkml:trace contextRef="#ctx0" brushRef="#br0" timeOffset="9721.79">18715 4304 0,'0'0'0,"-18"18"0,18-36 16,0 0 0,0-17-16,35-36 15,36-123 1,35-70-1,0 105 1,17 0 0,-17 159-1</inkml:trace>
  <inkml:trace contextRef="#ctx0" brushRef="#br0" timeOffset="10620.34">19667 6015 0,'36'-35'31,"-19"17"-15,-17 36 15,0-1-31,-17 18 0,-19 89 15,19-36 1,-1-35 0,-17 53-1,35-53 1,17-36 0,36-52-1,0 0 1,-17 0-16,52-54 15,-18 37 1,-52 34-16,17 0 16,0 18-1,-35 18 1</inkml:trace>
  <inkml:trace contextRef="#ctx0" brushRef="#br0" timeOffset="10813.61">19879 6262 0,'0'-18'31,"0"1"-31,18-1 16,-18 0-16,88-52 15,-18-1 1,89-35-1,70 0 1</inkml:trace>
  <inkml:trace contextRef="#ctx0" brushRef="#br0" timeOffset="13806.06">13088 7849 0,'0'0'0,"0"18"0,-18-18 32,36 0-17,70 18 1,-35-18-16,71 0 16,52-18-1,106 0 1,-35-17-1,-176 17-15</inkml:trace>
  <inkml:trace contextRef="#ctx0" brushRef="#br0" timeOffset="14088.4">13176 8167 0,'0'0'0,"-17"17"16,52-17 0,53-17-1,106-36 1,71 0-1,-1 18 1,-123 17 0,-88 18-16</inkml:trace>
  <inkml:trace contextRef="#ctx0" brushRef="#br0" timeOffset="14772.37">13000 6332 0,'0'0'0,"0"-17"16,0-1-1,0 0 1,-18 18-1,1 0-15,-36 36 32,17-36-32,19 17 0,-36 19 15,18 17 1,52-18 0,89 0 15,-35-17-31,34 35 31,-105-18-15,0-17-16,-35 34 15,-18-16 1,18-19-16,-36 19 16,18-36-1,53-36-15</inkml:trace>
  <inkml:trace contextRef="#ctx0" brushRef="#br0" timeOffset="15138.59">13159 6438 0,'0'0'0,"35"0"16,-35 53 15,-18 0-15,18 18-1,-17-19 17,17-16-17,17-36 1,-17-36 0,0 1-16,18-35 15,17-1 1,-35 18-16,106-88 31,-88 176-15,17 54-1,0 16 1,-35-34 0,0-1-1</inkml:trace>
  <inkml:trace contextRef="#ctx0" brushRef="#br0" timeOffset="15307.77">13212 6579 0,'0'0'0,"-18"-17"16,53 17 15,0-18-16,1 18-15,-1-18 0</inkml:trace>
  <inkml:trace contextRef="#ctx0" brushRef="#br0" timeOffset="15689.71">13529 6456 0,'18'-18'16,"-36"36"-16,36-53 0,-36 35 31,18 17-15,0 1-1,0 35-15,18 35 16,-1 0 15,1-17 1,-18-89-17,-35-35 1,35 18-16,0-53 15,17-71 1,54 53 0,-18 71-1,17 70 1,-52 18 15,-18-18-31,-53 1 0,-18 16 16,-70-16-1,106-36 1</inkml:trace>
  <inkml:trace contextRef="#ctx0" brushRef="#br0" timeOffset="27913.38">10336 5521 0,'0'0'0,"-17"-18"0,-1-17 16,0 0-1,18-1 1,53 19 0,53 17-1,-18 35 1,-35-17-16,71 52 15,35 54 17,-107-71-32,37 53 0,52 52 31,-106-105-31,36 35 16,-36-35-16,18 18 15,0-18 1,-18-18-1</inkml:trace>
  <inkml:trace contextRef="#ctx0" brushRef="#br0" timeOffset="28294.65">11571 6385 0,'-18'0'0,"-52"36"16,158-72-16,-247 72 15,124-36-15,-18 0 16,18 0-1</inkml:trace>
  <inkml:trace contextRef="#ctx0" brushRef="#br0" timeOffset="28761.15">10301 7003 0,'0'0'0,"18"0"32,-1 0-17,124 0 1,89 17-1,34 1 1,1 17 0,-124 0-1,-70-35-15,34 36 16,1-1 0,-53-17-1</inkml:trace>
  <inkml:trace contextRef="#ctx0" brushRef="#br0" timeOffset="29096.74">11448 6809 0,'0'0'31,"17"17"-31,19 1 16,-1 0-16,53 34 16,-17 1-1,-1 18 1,-70 35 15,-18-71-31,-140 88 31,105-87-31</inkml:trace>
  <inkml:trace contextRef="#ctx0" brushRef="#br0" timeOffset="29928.97">16245 5151 0,'-35'35'15,"70"-70"-15,-88 87 0,36-16 16,-18-19-16,-89 89 15,18-18 1,-52 36 0,34-1-1,71-52 17,35-36-32,-17 36 15,-18 17 1,18-35-1,35-36-15</inkml:trace>
  <inkml:trace contextRef="#ctx0" brushRef="#br0" timeOffset="30297.19">15469 5715 0,'0'0'15,"0"18"17,0-1-17,0 36 1,0-18-16,0 18 15,0 0 1,0 0 0,0-18-1,18 1 1,17-19 0,0-17-16,71 36 15,106-1 1,-141-35-1</inkml:trace>
  <inkml:trace contextRef="#ctx0" brushRef="#br0" timeOffset="30747.9">16898 6932 0,'0'0'16,"-18"0"-16,-35 18 31,36-18-31,-89 17 16,35 1-16,-87 35 15,-107 0 1,106 0 0,-52 17-1,158-52 1,35-18 0</inkml:trace>
  <inkml:trace contextRef="#ctx0" brushRef="#br0" timeOffset="31094.77">15734 6985 0,'0'-18'16,"0"36"-16,0-18 31,18 0-15,-18 35-16,0-17 15,-18 35 1,0-36 0,1 1-16,-19 17 15,1 1 1,35 34-1,18-35 1,-1-17 0,36 17-16,35-17 15</inkml:trace>
  <inkml:trace contextRef="#ctx0" brushRef="#br0" timeOffset="34080.16">9384 3475 0,'0'-18'31,"0"36"-15,0-1 0,18 54-1,-18 17 1,17 0-1,1-52 1,-1-19 0,-17 1-16</inkml:trace>
  <inkml:trace contextRef="#ctx0" brushRef="#br0" timeOffset="34413.81">9648 3563 0,'0'0'0,"0"-18"0,-17 18 16,-1 0 0,1 0-1,-1 36 1,36 34 0,17 1-1,0-54 1,-17 1-16,17-18 15,18-35 1,-18-36 0,-52 1 15,-1 34-31,-17 1 16,-1 17-1,1 18-15,0 0 16,0 18-16</inkml:trace>
  <inkml:trace contextRef="#ctx0" brushRef="#br0" timeOffset="34782.21">9984 3510 0,'-18'0'32,"0"0"-17,18 18 1,0-1 0,18 54-1,0-36 1,35 1-1,-1-36 1,19-36 0,-18-34-1,-53 17 1,-18 35-16,-176-35 31,106 88-15</inkml:trace>
  <inkml:trace contextRef="#ctx0" brushRef="#br0" timeOffset="36231.86">8326 5944 0,'0'0'0,"0"-17"16,-18-1-1,18 0 1,0-17-1,18 35 1,-1 0-16,18 35 31,-35 1-31,0-1 16,-35 35 0,18-34-16,-19 17 15,-17 0 1,71-36 15,17-17-31,18-17 16,-18-1-16,36 0 15,35-17 1</inkml:trace>
  <inkml:trace contextRef="#ctx0" brushRef="#br0" timeOffset="36550.89">8590 5980 0,'0'0'0,"0"-18"15,0 0 1,-18 18 0,18 71-1,0-18 1,18 35-1,0-53 1,88 1 0,-53-72-1,17-52 1,-52 35 0,-18 18-16,-18 0 15,-88-1 16,36 72-31</inkml:trace>
  <inkml:trace contextRef="#ctx0" brushRef="#br0" timeOffset="37635.86">18309 3475 0,'0'-18'16,"0"1"-1,0 34 16,0 36 1,-17 53-17,-19 35 1,36-70 0,0-18-1</inkml:trace>
  <inkml:trace contextRef="#ctx0" brushRef="#br0" timeOffset="37966.17">18503 3598 0,'0'0'0,"0"-17"0,0-1 0,-35 53 46,17 18-30,18 0-16,0-35 16,0 35-1,18-36-15,17 19 16,18-19 0,0-52-1,-35-18 1,-1 18-16,-17-36 15,18 54-15,-36-36 16,1 35-16,-19 0 16,-34 18-1</inkml:trace>
  <inkml:trace contextRef="#ctx0" brushRef="#br0" timeOffset="39248.33">17868 5874 0,'0'0'0,"18"0"47,-18-18-32,17 18 32,-34 0-31,-1 18 0,1-1-16,-1 19 15,0 52 1,36-35-1,52 17 1,1-17 0,-53-35-1,-54 0 1,19-18-16,-54-18 16</inkml:trace>
  <inkml:trace contextRef="#ctx0" brushRef="#br0" timeOffset="39948.94">17868 5944 0,'18'-17'0,"-36"34"0,71-34 16,-35 17-16,17 0 16,53 0-1,-53 0 1,36 0-1,-18 0 1,-71 17 15,1 1-31,-19 0 16,-17 52 0,36 1-1,34-36 16,72-17-15,-36-18 0,0-53-1,-36 0 1,-52 0 0,17 35-16,-17-17 15,17 17 1,54 18 15,-19 0-31,19 0 16,-19 0-16,18 18 15,54 17 17,-72-17-17,1-1-15,35 54 16,-36-53-16,19 35 31,-19-36-31,19 1 16,17-18-1,-36 0 1,36-53 0,-18-35-1,-52-18 1,-36 53-1,18 35-15,-71 1 16,-35 34 0</inkml:trace>
  <inkml:trace contextRef="#ctx0" brushRef="#br0" timeOffset="43282.98">13070 8008 0,'0'0'16,"-35"-18"-1,17 1 1,36 17-1,35 0 1,-18 0-16,106-18 16,142 18-1,-72 0 1,54-18 15,-106 1-31,-124 17 16</inkml:trace>
  <inkml:trace contextRef="#ctx0" brushRef="#br0" timeOffset="43534.6">13123 8273 0,'0'0'15,"-17"0"-15,-1 17 0,-17-34 16,105-1 0,54-17-1,176-18 1,-89 18 0,-105 35-1,88-18-15,-53 18 16</inkml:trace>
  <inkml:trace contextRef="#ctx0" brushRef="#br0" timeOffset="46968.1">617 6597 0,'-35'-18'31,"35"36"-31,71 141 31,-18-53-15,17-1-16,-17 1 16,-18-35-1</inkml:trace>
  <inkml:trace contextRef="#ctx0" brushRef="#br0" timeOffset="47318.71">282 7038 0,'0'0'0,"-53"-18"15,18 1-15,-53-72 16,70 1 0,71-18-1,123 1 1,-123 69-16,124 1 15,-107 35-15,142 53 16,-53 70 0,-106 71-1,-106-35 17,-88-18-17,-18-53 1,124-88-16,-71 0 15,0-70 1,106 35-16</inkml:trace>
  <inkml:trace contextRef="#ctx0" brushRef="#br0" timeOffset="47786.1">1288 6826 0,'0'-17'16,"0"34"-16,0-52 0,0 17 0,0 1 0,-18-36 31,18 35-31,-35 0 16,17 36 15,-17 17-16,35-17-15,-18 106 32,53-89-17,18 0 17,-35-35-32,17-18 0,-17 1 15,0-1-15,-1-35 16,-17-17-1,-35-1 17,17 53-32,36 36 15,17 17 17,-17 1-17,-1-19-15,36 19 16,-17-19-16,17-17 0</inkml:trace>
  <inkml:trace contextRef="#ctx0" brushRef="#br0" timeOffset="47985.88">1535 6438 0,'-53'-88'0,"106"176"0,-124-194 15,53 71-15,18 17 16,36 89-1,69 105 17,-87-123-32,17-17 15,-17 16-15,0-16 0,-1 17 16</inkml:trace>
  <inkml:trace contextRef="#ctx0" brushRef="#br0" timeOffset="48472.24">1482 6615 0,'0'0'0,"-18"-18"16,18 0-1,35 18 1,1 0-16,69-35 16,1 0-1,18-18 1,-89 35-1,-35-17 1,-18 35-16,-35-18 31,36 36-15,-18 0-16,35 17 31,0 0-31,0 0 16,35 36-1,53-53 17,-53-36-32,-35 0 15,0 1-15,0-36 16,-17-18 0,-1 36-1,36 70 16,-1-17-31,36 52 16,0-17 0,18-17-1</inkml:trace>
  <inkml:trace contextRef="#ctx0" brushRef="#br0" timeOffset="48688.49">2311 6191 0,'0'0'0,"0"-17"31,35 52-15,-17-17-1,35 70 1,-1-18-1,-34-34 1</inkml:trace>
  <inkml:trace contextRef="#ctx0" brushRef="#br0" timeOffset="48837.98">2293 5891 0,'-18'-17'0,"36"34"0,-71-52 15,18 17 1,17 18 0,18 18-1</inkml:trace>
  <inkml:trace contextRef="#ctx0" brushRef="#br0" timeOffset="49207">2575 6015 0,'0'0'0,"0"-18"0,18 1 15,0 17 1,-18-36-16,-53 36 31,35 0-15,0 0-16,-17 18 15,-18 35 1,53 17 0,35-34-1,-17-19-15,53 19 16,34 17 0,-34-18-1,-71 0 1,-88 18-1,0-35 1,52-18 0,-34 0-16</inkml:trace>
  <inkml:trace contextRef="#ctx0" brushRef="#br0" timeOffset="49553.74">3016 5627 0,'-17'-53'0,"34"106"0,-52-141 16,0 70-16,52 106 31,1-35-15,17 53-1,36 88 1,-18-35-1,-53-124-15</inkml:trace>
  <inkml:trace contextRef="#ctx0" brushRef="#br0" timeOffset="49905.35">3069 5803 0,'-17'-35'15,"34"70"-15,-34-105 0,-1 17 16,0 35-1,36 53 1,35 1 0,53 52-1,17 0 1,-70-53 0,-18-35-1,18 0 1,-35-35-1,-36-71 1,-52-35 0,-36-18-1,71 106 1,17 53 0,53 36-1,18 34 1</inkml:trace>
  <inkml:trace contextRef="#ctx0" brushRef="#br0" timeOffset="50719.98">3704 5786 0,'0'17'15,"18"-17"32,-1 0-31,19-17-1,-19-1-15,-17 0 16,18-17 0,-36-18-1,-17 0 1,-18 53-1,0 18 17,36 70-17,34 35 1,19-70 0,16-35-1,19 0 1,0-71-1,-36 0 1,-18-124 15,-34 125-31,17 16 16,-18 19 0,18 34-1,18-17-15,-1 36 16,19 34-1,-19-35 1,1-35-16,17 18 16,18-18-1,-18-35 17,1-36-17,-36 36 1,0 17-1,0 36 1,17 35 0,19 0-1,-19-36 1,72-52 0,-72 0-1,1-53 1,-36-18-1,-52 0 17,17 88-32,-53 71 15</inkml:trace>
  <inkml:trace contextRef="#ctx0" brushRef="#br0" timeOffset="51369.92">2381 7214 0,'0'0'0,"18"-35"16,0-36-1,-18 36-15,0-35 16,0 52-16,-18 0 16,-53 54-1,-17 69 1,18 1 0,52-53-16,18 106 15,35-71 1,71-17-1,35-89 1,0-70 0,-88 0 15,-35 35-31,-18-53 16,-18 18-1,-17 70 1,17 36-16,1 35 15,-1 70 1,53 36 0,36-71-1,-18-53 1,-18-35-16</inkml:trace>
  <inkml:trace contextRef="#ctx0" brushRef="#br0" timeOffset="51702.85">2857 7214 0,'0'0'16,"-17"0"-16,17-17 0,-18-1 31,18 53 0,0-17-31,0 17 16,35 36-1,36-36 1,-36-35 0,18-53-1,-35-17 1,-71-1 0,-35 53-1,17 18 1,54 18-1,17 0 1,0 17-16,17-35 16</inkml:trace>
  <inkml:trace contextRef="#ctx0" brushRef="#br0" timeOffset="51907.71">3104 6950 0,'0'0'0,"0"-18"15,-35-35 1,18 36 0,17 34-1,35 54 1,0 35 0,0-1-1,-17-52 1</inkml:trace>
  <inkml:trace contextRef="#ctx0" brushRef="#br0" timeOffset="52456.32">3492 6967 0,'18'-35'31,"-36"70"-31,36-88 16,-36 53-16,18-17 16,-35 17-1,0 35 1,-53 18 0,70 0-1,0-35 1,18 17-16,36 0 15,34-35 1,1 0 0,35-35 15,-36-53-15,-70-18-1,-17 71-15,-72-107 16,72 107-1,-54-71 1,36 89 0,53 34-1,17 89 1,18 18 0,-18-71-16,0 17 15,18 1 1,-35-36-16,17 0 15,0 0 1,1-52 0</inkml:trace>
  <inkml:trace contextRef="#ctx0" brushRef="#br0" timeOffset="52745.31">4004 6844 0,'0'18'0,"-18"-18"16,36-18-16</inkml:trace>
  <inkml:trace contextRef="#ctx0" brushRef="#br0" timeOffset="175402.51">14623 4939 0,'0'-35'15,"0"70"-15,-18-106 16,18 36-16,-18 17 0,18-17 15,0 53 1,18 52 0,17 54-1,-35-54-15,36 195 16,-36-106 0,-36 35-1,19-124 1</inkml:trace>
  <inkml:trace contextRef="#ctx0" brushRef="#br0" timeOffset="175667.47">14270 5556 0,'0'0'16,"-18"-17"-16,18-1 0,18 18 31,17 88-16,18 36 1,0-19 0,18-34-1,17-53 1,-53-36-16,71-17 16,35-89-1,-71 36 1,-52 70-16,0-17 0</inkml:trace>
  <inkml:trace contextRef="#ctx0" brushRef="#br0" timeOffset="177785.69">26441 5856 0,'0'18'32,"0"-1"-32,70 1 15,36 35 1,0-35-16,141 52 15,211 71 1,-140-53 0,-195-52-1,160 70 1,-178-54-16,-69-16 31,-54-19-15,0-17-16</inkml:trace>
  <inkml:trace contextRef="#ctx0" brushRef="#br0" timeOffset="178084.52">28222 6032 0,'-17'-17'0,"34"34"0,-52-34 15,17 17 1,1 0 0,17 17-16,35 19 31,71 105-15,-89-106-1,19 36 1,-19 52-1,-123 1 1,-176-19 0,0-34-1</inkml:trace>
  <inkml:trace contextRef="#ctx0" brushRef="#br0" timeOffset="180803.01">32826 8167 0,'0'-18'47,"0"1"-32,18 17 1,-18-18-1,17 18 1,-34 18 15,-19 17-15,-52 53 0,53-70-16,-36 52 15,-87 54 1,69-54-1,-34 36 1,88-35 0,88-18-1,141-1 1,70 1 15,-87-17-15,-89-36-1,-71 0-15</inkml:trace>
  <inkml:trace contextRef="#ctx0" brushRef="#br0" timeOffset="181019.25">32667 8678 0,'0'0'0,"0"-17"15,71-1 1,70-35 15,-88 35-31,35 1 0,-35-1 16,194-35 0,-53 36-1,-124-1-15</inkml:trace>
  <inkml:trace contextRef="#ctx0" brushRef="#br0" timeOffset="181969.25">32350 10072 0,'0'0'0,"70"-18"32,-87 18-17,-36 18 16,-53 17-15,0 0 0,35 1-1,54-36-15,-18 35 16,35 0 0,52 18-1,19 0 1,35 53-1,-71-71-15,89 89 16,-107-71 0,-17-36-1</inkml:trace>
  <inkml:trace contextRef="#ctx0" brushRef="#br0" timeOffset="182202.84">32226 10389 0,'0'0'0,"36"0"15,-19 0 1,142 106 15,-106-71-31,53 36 16,-53-53-16,123 52 15,-35-17 1,-88-35 0</inkml:trace>
  <inkml:trace contextRef="#ctx0" brushRef="#br0" timeOffset="190058.07">17639 9402 0,'0'-18'0,"0"36"0,0-54 15,0 1 1,0 17-16,-53-52 16,0 34-1,-141 19 1,-159 70-1,-529 247 17,724-195-32,-107 89 15,89 124 1,193-142 0,160 54-1,193-72 1,177-87-1,-106-106 17,-194-1-32,264-87 15,-281 52-15,175-158 16,-70-212 0,-405 0-1,-424 194 1,-35 212-1,194 70-15,-18 0 0</inkml:trace>
  <inkml:trace contextRef="#ctx0" brushRef="#br0" timeOffset="191582.23">19650 8484 0,'0'0'0,"17"-35"16,1 0 0,-18 17-16,0-17 15,-18 17-15,1-17 16,-54 17-1,-35 54 1,0 34 0,71-35-16,-53 89 15,53 35 1,70-54 0,53-34-1,0-53 1,1-18 15,-72 0-15,-70 17-1,-105 19 1,34-1 0,36 88 15,106-105-31,87 17 15,-34-35-15,70 18 16,-53-18-16,159-35 16</inkml:trace>
  <inkml:trace contextRef="#ctx0" brushRef="#br0" timeOffset="191759.51">19808 8890 0,'-88'-53'16,"176"106"-16,-193-124 15,175 107 17,54 17-17,-19-18 1,1 0 0,-88-17-16</inkml:trace>
  <inkml:trace contextRef="#ctx0" brushRef="#br0" timeOffset="191923.34">19914 8837 0,'-17'-18'0,"34"36"0,-52-36 15,0 18 1,35 18 0,-18 17-16,18-17 0,-53 123 31,36-88-31,17-35 15</inkml:trace>
  <inkml:trace contextRef="#ctx0" brushRef="#br0" timeOffset="192142.4">20108 8608 0,'0'0'0,"18"-53"15,-18 0-15,0-18 16,0 54-16,0 140 31,0 1-15,18-71-16,17 70 15,0 1 1,-35-54 15,0-52-31</inkml:trace>
  <inkml:trace contextRef="#ctx0" brushRef="#br0" timeOffset="192757.28">20091 8996 0,'-89'-88'16,"213"211"-16,-248-282 0,213 283 0,-178-283 0,107 89 31,53 34-15,-18 36-16,141 0 16,-141 0-1,35 53 1,-71 0-1,-34-35 1,-1-1-16,-52 1 16,17-18-1,70-53 1,54-53 0,17 53-1,53 0 16,-35 53-15,-53 0 0,-35 0-1,-1 0-15,-17-17 16,-17-1 0,-19 0-1,36 1 1,-17 34-16,-19 36 15,19 0 1,-1 18 0,36-18-1,17-36 1,-17-17-16,17-17 31,-17-18-15,-1-54-1,-17 19 1,-17 34 0,17 54-1,17 70 1,1 18 0,-1-53-1</inkml:trace>
  <inkml:trace contextRef="#ctx0" brushRef="#br0" timeOffset="193007.56">21078 8502 0,'0'-18'16,"0"36"-16,-17-36 16,-1 36 15,1-18-31,17 18 0,-18 17 31,18-18-31,0 19 16,0 34-1,35 1 1,18-53 0,-35-18-16,35-18 15</inkml:trace>
  <inkml:trace contextRef="#ctx0" brushRef="#br0" timeOffset="193178.47">21255 8502 0,'0'-53'0,"0"106"0,-35-194 16,35 106-16,-18-18 15,18 17 1,18 54 0,-18 17-16,35 36 15,0 17 1,-17-35-16,17 106 15</inkml:trace>
  <inkml:trace contextRef="#ctx0" brushRef="#br0" timeOffset="193493.59">21220 8608 0,'-18'-18'0,"36"36"0,-36-89 16,18 54-1,18 17 1,17 0-16,53-18 16,18 18-1,-36-18 1,-52-17 15,-18 0-31,0-1 31,-18 19-15,36 52 0,0-17-16,-1 17 15,19 71 1,-1-18 0</inkml:trace>
  <inkml:trace contextRef="#ctx0" brushRef="#br0" timeOffset="193626.44">21555 8290 0,'0'0'0,"0"-53"0,0-17 31,0 52-31,0 36 16</inkml:trace>
  <inkml:trace contextRef="#ctx0" brushRef="#br0" timeOffset="194424.35">21872 8414 0,'-17'17'31,"-1"-17"-16,0 18-15,1 53 16,-1-1 0,18-35-16,0 18 15,53 18 1,-53-53 0,53-18-16,-18-18 15,36-159 16,-71 142-15,-36-88 0,-17 52-1,18 71 1,-18 18 0,53 35-1,88 35 16,-52-88-31,-1 0 16,0-18 0,-17 18-1,-18-35-15,18 17 16,-1 1 0,36-19 15,-18 19-31,36-18 31,-53 35-15,-1 0-1,1 35 17,-18 0-17,0 0-15,18 18 16,-18-35-16,0 35 15,0-36 1,17-34 0,18-71-1,1 17 1,-1 36-16,18-36 16,35 36-1,-17 70 16,-54 1-31</inkml:trace>
  <inkml:trace contextRef="#ctx0" brushRef="#br0" timeOffset="195061.6">20055 9648 0,'-17'0'0,"-19"-17"31,89 34-31,-123-52 0,35 18 16,52-1-1,107-53 1,-54 36 0,142-35-16,52-1 15,195-53 1,-335 89-1</inkml:trace>
  <inkml:trace contextRef="#ctx0" brushRef="#br0" timeOffset="195275.2">20496 9384 0,'89'0'15,"-72"18"-15,1-1 16,17 1 0,-17 17-16,17 36 15,-17 52 1,17 18 0,-17-70-1,-1-36-15</inkml:trace>
  <inkml:trace contextRef="#ctx0" brushRef="#br0" timeOffset="195577.81">20990 9737 0,'0'-36'16,"0"72"-16,0-107 0,0 53 0,0-34 16,0 34-1,36 0-15,52 1 16,0 70 15,-35 17-15,-36-35-16,1 36 15,-18-53-15,-35 34 16,-18-34 0,18-88-1,70-72 1,35 54-1,-34 53-15,70-36 16,17 36 0</inkml:trace>
  <inkml:trace contextRef="#ctx0" brushRef="#br0" timeOffset="195958.14">21678 9454 0,'0'0'0,"0"-17"31,0-1-16,0 1 1,-17-1 0,-1 36-1,0-18-15,1 52 16,-19 19 0,36 0-1,18-54 1,35 1-1,0-53 1,-18-36 0,-35 36-1,18-18 1,-18 35 0,0 36-1,17-1 1,1 19-16,0 17 31,17-36-15</inkml:trace>
  <inkml:trace contextRef="#ctx0" brushRef="#br0" timeOffset="196493.18">21855 9543 0,'0'-18'16,"0"-17"-16,17-1 16,-34 125-16,52-266 15,-18 142-15,1 0 16,0 35-1,-1 35 1,19 18 0,-1 17-1,0-34 1,-17-36 0,0 0-1,-1-18 1,18-35-16,1-35 31,-1-18-15,-17 18-1,-1 53 1,-17 17 0,-17 36-1,-1 17 1,18-17-1,18 17 1,17 0 0,0-17-1,-17-1-15,-1 1 16,19 17 0,-19-17 15,-17 0-16,-35-1 17,35 1-32,-35 0 15,0-1 1,17-17-16</inkml:trace>
  <inkml:trace contextRef="#ctx0" brushRef="#br0" timeOffset="196808.11">22666 8961 0,'0'0'15,"-18"-18"-15,1 18 0,17-35 16,-18-1-1,18 19-15,0-19 16,0 19 0,0 52-1,35 71 1,-17 0 0,35 52-1,-18 1 1,-17-53-1</inkml:trace>
  <inkml:trace contextRef="#ctx0" brushRef="#br0" timeOffset="198243.61">22560 9331 0,'0'0'0,"0"-35"0,0 17 15,53-70 1,0 53-1,70-18 1,19 17 0,-72 1-1,-52 17 1,-71 1 0,-18-18-1,36 35 1,17 0-16,-17 35 15,35 18 1,35 17 0,36-17-1,-18-53 1,-36 0 0,19-35-1,-36 0 1,0-36-1,0 18 1,0 36-16,0-19 16,17 19-1,36 34 1,0 19 0,-18-1-1,1-18 1,-36 1-1,-18-18 1,0 0 0,1-35-1,17 0 1,35-54 0,18 1 15,-18 53-16,18 53 1,-35 52 0,17 1-1,-35-18 1,0-18 0,18-35-1,-18-35 1,17-36-1,1 0 1,0 1 0,-1 35-1,1 52 17,0 19-17,-1 16 1,19-34-1,-1 17 1,18-52 0,-18-1-1,-17 0-15,-1-34 16,36-54 0,-35 0-1,-1 53 1,-34 35-1,-18 71 1,17-18-16,0 18 16,1 36-1,34-19 1,19-52 0,-1-18 15,0-53-16,-17-18 1,-18 18 0,0 18-1,0 53 1,0 35 0,17 0-1,-17-36-15,36 36 16,-19-53-1,36-35 1,0-53 0,-18-1-1,-35 37 1,0-72-16,-17-52 16,-1 52 15,1 142-16,17 52 1,35 107 0,18-1-1,17-35 1,-70-105-16</inkml:trace>
  <inkml:trace contextRef="#ctx0" brushRef="#br0" timeOffset="198529.14">24059 8625 0,'-35'-35'0,"70"70"0,-105-105 16,70 52-16,0-17 16,0 17-1,53 1 1,35-36 0,-17 17-1,-36-16 16,-35 69 1,0 1-17,17 35 1,1 0 0,17 17-1,-17-52 1</inkml:trace>
  <inkml:trace contextRef="#ctx0" brushRef="#br0" timeOffset="198679.74">24324 8202 0,'0'0'16,"0"-70"-16,0 34 15,0 1-15,0 35 31,-35 35-15</inkml:trace>
  <inkml:trace contextRef="#ctx0" brushRef="#br0" timeOffset="199393.02">24606 8255 0,'0'0'0,"18"0"15,-36 18 32,1 17-47,17-17 0,-18 34 16,18 37 0,18-19 15,35-52-16,-1-53 1,1-36 0,-35 0-1,-18-34 1,-35 69 0,-18 19-1,0 34 1,35 36-1,36-17 1,-18-19-16,18 1 16,17-18-1,18-18 1,-18-35 0,0 0 15,1-17-16,16 35 1,-16 70 0,-1 53-1,-35 35 1,0-70 0,0-17-1,0-36 1,18-18-1,-18 0-15,35-35 16,35-52 0,1 34-1,-18 53 1,-35 18 0,17 36-16,18 52 15</inkml:trace>
  <inkml:trace contextRef="#ctx0" brushRef="#br0" timeOffset="200845.86">22190 9948 0,'35'-106'31,"-70"212"-31,70-247 0,-17 88 0,-1-70 31,-17 35-15,0 123-1,0 53 1,18 141 0,-18-158-16,18 88 15,-1-53 1,-17-18 0,18-53-1,17-88 1,0-17-1,1 34-15,17-17 16,35 0 0,-35 71-1,0 17 1,-18-17 15,0-36-15,36-35-1,-1-35 1,-34-18 0,-36 36-1,-36 17 1,-17 71 0,0 52-1,36 1 1,-1 17-1,53-53 1,18-17 0,36-53 15,-54-1-31,-18-17 31,-34 18-15,-18 0-1,17 17 1,18 0 0,35 1-1,53-18 1,1-1 0,-54 19-16,71-19 15,0-17 1,-71 18-1,-53 0 1,-17 17 0,-18 36-1,0 52 17,35 19-17,18-19 1,36-35-1,-1-17 1,36-53 0,-19-18-1,-16 0 1,-19-35 0,-17 17-1,0 89 1,-17 0-1,17 17-15,0 0 16,35 36 0,-17-71-1,17 17-15</inkml:trace>
  <inkml:trace contextRef="#ctx0" brushRef="#br0" timeOffset="201295.88">23777 9613 0,'18'-35'15,"-36"70"-15,36-105 16,-18 52-16,0-17 16,-18 17-1,-17-17 1,-18 52 0,0 54-1,18-18 1,35-35-16,0 34 15,0-16 1,53-36 0,35-36-1,-18-52 17,-34 35-17,-19-52 1,-34-1-1,-1 17 1,0 89 0,18 53-1,0 53 1,18-35 0,0-36-16,-1 36 15,36-18 1,-35-53-1</inkml:trace>
  <inkml:trace contextRef="#ctx0" brushRef="#br0" timeOffset="201445.84">23989 9419 0,'0'-35'0,"0"70"0,0-88 16,0 18 0,0 17-1,0 36 1,0 17-1,35 36 1,-17-54-16,-1 19 16</inkml:trace>
  <inkml:trace contextRef="#ctx0" brushRef="#br0" timeOffset="201593.99">24077 9296 0,'0'0'0,"-18"-36"0,1-17 15,17 36 1,0 34 0,17-17-1</inkml:trace>
  <inkml:trace contextRef="#ctx0" brushRef="#br0" timeOffset="202295.39">24201 9331 0,'0'0'0,"0"18"15,17-1 32,1 1-31,-1 0-16,1 17 16,-18 0-1,18-35 1,17-35 15,-17 0-15,-1-1-1,1 19 1,0 17 0,-1 0 15,1 0-16,52 0 1,-17-18 0,-35 0-16,17 1 15,-35-36 1,0 0 0,-35 18-1,17 35 1,1 35-1,-19 53 1,19 18 0,17-53-16,17 53 15,36 35 17,0 0-17,-35-35 1,-18-53-1,-71-36 1,-17-34 0,18-89-1,52 0 1,18 53-16,35-70 16,53-1-1,-52 124-15,17-18 16</inkml:trace>
  <inkml:trace contextRef="#ctx0" brushRef="#br0" timeOffset="205883.32">17815 13176 0,'0'0'0,"0"36"16,88-19-1,142 1 1,17-18-1,-106-18-15,159-17 16,105 0 0,-175 17-1,-160 0 17,-105 18-32</inkml:trace>
  <inkml:trace contextRef="#ctx0" brushRef="#br0" timeOffset="206228.04">18115 13670 0,'0'0'0,"-35"0"0,0 0 16,17 0-1,71-18 17,35-17-17,0 35-15,124-35 16,247-36-1,-124 18 1,53 18 0,-194 18-1,-177 34 1</inkml:trace>
  <inkml:trace contextRef="#ctx0" brushRef="#br0" timeOffset="-197690.43">23125 10813 0,'0'0'16,"0"17"-1,35 36 1,-35-18 0,17 1-16,1 34 15,0 36 1,-18-18 0,0-52-1,-36-19 1,1-87 15,18 34-31,-36-122 16,35 87-1,0 1-15,1-72 16,17-16 0,158 52-1,-105 106 1,18 35-1,-36 0-15,-17 71 16,-89 53 15,36-124-31,-18 18 16,35-35-16,-17 17 16,53-53-1,35 1 1,35-18 15,-53 35-31,36 0 16,17 88-1,-88-71 1,0 19-16,-35 17 16,-53 17-1,17-35 1,0-35-1,71-17-15</inkml:trace>
  <inkml:trace contextRef="#ctx0" brushRef="#br0" timeOffset="-197371.04">23742 10724 0,'18'-17'0,"-36"34"0,18-34 16,-71 52 15,54-17-31,-19-1 16,19 54-1,34-1 1,36-34 0,-35-19-16,53-17 15,17-35 1,-71 17-16,19-34 15,-54-37 1,-35 36 0,18 36-16,-53-1 15,-36 1 1,71 52 0</inkml:trace>
  <inkml:trace contextRef="#ctx0" brushRef="#br0" timeOffset="-197156.57">23954 10566 0,'-18'-18'16,"36"36"-16,-36-54 15,18 72 16,18-19-31,-1 54 16,1-36-16,17 53 16,0-17-1</inkml:trace>
  <inkml:trace contextRef="#ctx0" brushRef="#br0" timeOffset="-196874.31">23777 10548 0,'-17'-88'15,"34"176"-15,-34-194 16,52 106-16,35 0 16,89 35-1,18 36 1,-107-36-1,-70 54 1,-123-1 0,17-35-1,53-18-15,-53-17 16,71-18-16</inkml:trace>
  <inkml:trace contextRef="#ctx0" brushRef="#br0" timeOffset="-196556.69">24359 10407 0,'0'0'0,"53"-35"0,53-18 31,-106 35-15,-88 53-1,17 1 1,54-1-1,17 18 1,35-18 0,53 18-1,0 0 1,-70-18 0,-53 1-1,-1-19-15,-105 36 31,53-35-31,35-18 16</inkml:trace>
  <inkml:trace contextRef="#ctx0" brushRef="#br0" timeOffset="-196357.49">24800 10513 0,'36'0'15,"-72"0"-15,89 0 0,-35-18 16,-18 36 0,0 17-1,-18-17-15,-17 17 16,17 18 0,1-35-16,-1-1 15</inkml:trace>
  <inkml:trace contextRef="#ctx0" brushRef="#br0" timeOffset="-195774.23">25188 10160 0,'0'0'16,"0"-18"-16,18-17 16,-18 0-1,-18 0 1,-35 70-1,-17 18 1,35 0 0,70 35-1,88-18 17,-87-52-17,17-18-15,-1 18 0,-16 17 16,-72 0-1,-69 0 17,-19-17-17,71-18-15</inkml:trace>
  <inkml:trace contextRef="#ctx0" brushRef="#br0" timeOffset="-195472.24">25382 10001 0,'0'0'0,"0"-17"0,0-1 15,0 0 1,0 36 0,18 17-1,-18 71 1,18 0-1,-18-36 1,0-34 0,17-19-16,1 1 15,-18 0-15,70-1 16,-17-17 0,-17-17-16,17-19 15,-1 1 1</inkml:trace>
  <inkml:trace contextRef="#ctx0" brushRef="#br0" timeOffset="-195250.67">25682 10001 0,'0'0'0,"-17"-17"16,17-1-1,17 18 1,36-35 0,53-18-1,53 0 1,-89 18-16</inkml:trace>
  <inkml:trace contextRef="#ctx0" brushRef="#br0" timeOffset="-195106.9">25929 9737 0,'0'0'0,"-53"35"16,18 18 0,35-18-16,18 36 15,35 70 1,35 0 0,-35-35-1</inkml:trace>
  <inkml:trace contextRef="#ctx0" brushRef="#br0" timeOffset="-183935.7">22401 12418 0,'0'-18'0,"0"36"0,-17-36 16,-1 0-16,-17 1 31,35 34 0,0 1-31,17 17 16,1 54 0,0 34-1,-18-52 1,17-36-16,-17 35 16,36 19-1,-19-54 1,1-17-1,0-54 1,17-17 0,53 0 15,36 1-15,-19 16-1,-52 36-15,53-17 16,35-1-1,-106 18-15,18 0 16,-35 0 0,-18 18 15,-18-18-15,18-18-1,-17 0 1,17 1-16,0-1 15,0-17-15,0-71 16,0 71 0,0-36-16,17-52 15,-17 70 17,0 35-32,-17-17 15,-54 35 1,-35 17-1,-52 19 1,52-19 0,-53 19-1,36-19 1,52 1 0,53 0-1,18-1 1,0 1-16,18-1 15,-18 1 1</inkml:trace>
  <inkml:trace contextRef="#ctx0" brushRef="#br0" timeOffset="-182883.6">23971 12594 0,'0'-17'16,"0"34"15,18 54 0,17 52-15,0-17-16,1-18 15,17 36 1,0-36 15,-36-106-15,-17 1 0,18-1-1,35-53 1,17 36-1,36 0 1,-18 17 0,53-17-1,1 0 1,-72 17 0,-52 0-1,-36 18 1,0-17-1,-17-1 1,18 0 0,17 1-16,0-18 15,-18-54 17,0-16-17,-17-1 1,17 53-1,18 17 1,-17 36 15,-1 18-15,-35 0 0,-17 17-1,34-17-15,-87-1 16,-89 36-1,18 0 1,124-53 0,34 18-1,72-18 1</inkml:trace>
  <inkml:trace contextRef="#ctx0" brushRef="#br0" timeOffset="-181916.95">23372 13811 0,'0'0'15,"-18"0"-15,18 36 47,0 16-31,0-34-16,0 17 0,0 106 31,0-70-31,0 17 16,18-53-1,17-35 17,18 0-17,35-35 1,-53 18-16,53-1 15,71-17 1,18-1 0,-89 19-1,18-19 1,-71 19 0,0-18-1,-17-1 1,-18-52 15,0 70-31,0 1 16,-18-36-16,0-18 15,1 18 17,-1 36-32,18-19 31,0 19-16,0-1-15,-17 18 32,-19 0-17,-140 71 17,52-36-32,1 18 15,-71 0 1,88-18-1,71-17-15,0-1 16,17 1 0</inkml:trace>
  <inkml:trace contextRef="#ctx0" brushRef="#br0" timeOffset="-181016.97">25065 13688 0,'17'35'62,"-17"0"-62,18 36 16,0 52 0,-18-34-1,35 16 1,-35-69 0,18-19-16,-1 1 15,19-18 1,17-35-1,17-18 1,-17 17 0,35-16-1,36 16 17,-1 1-17,-52 17 1,-36 1-1,-35-1 32,-18 18-47,1-18 16,17 1-16,-18-18 16,0-71-1,-17-18 1,17 36-1,1 53-15,17-36 16,0 1 0,17 34 15,1 36-15,-88 36 15,52-36-31,-70 35 15,-106 35 1,-36-17 0,107-17-1,70-19-15,-18 1 16</inkml:trace>
  <inkml:trace contextRef="#ctx0" brushRef="#br0" timeOffset="-177518.67">22825 12894 0,'17'-18'0,"-34"36"0,52-53 16,-35-1 0,18 19-1,-1 17-15,1 17 16,0 1-1,17 35-15,53 88 16,0-35 0,-53-35-1,195 246 17,-195-246-32,18 34 15,18 19 1,-36-54-1,-35-52-15,35 35 16,-35-71 31</inkml:trace>
  <inkml:trace contextRef="#ctx0" brushRef="#br0" timeOffset="-176781.64">23213 12700 0,'0'0'15,"0"-18"1,0 36 15,17 17-15,1 36 0,17-18-1,-17-18-15,35 36 16,17-1-1,54-17 17,-54-35-17,1-36 1,35-35 0,-53 35-16,17 1 15,36-36 1,-88 53-1,-1 0-15,1 0 16</inkml:trace>
  <inkml:trace contextRef="#ctx0" brushRef="#br0" timeOffset="-176220.1">24906 12929 0,'0'0'0,"0"-17"31,-18 17-15,18 17 0,36 19-1,-1 52 1,0 0-1,53 53 1,-35-35 0,18 17-1,0-17 1,-36-53 0,-35-18-1</inkml:trace>
  <inkml:trace contextRef="#ctx0" brushRef="#br0" timeOffset="-175482.34">24888 12700 0,'-17'0'15,"34"0"-15,-34-18 16,17 1 0,35-19-1,18 1 1,106-18 15,-71 36-31,0 17 16,-35 0-1,-35 17 17,-1 19-17,1 122 17,0-122-32,17 52 15,35 35 1,-17-35-1,0 36 1,18 17 15,-36-88-31,-17 0 16,-1-18 0</inkml:trace>
  <inkml:trace contextRef="#ctx0" brushRef="#br0" timeOffset="-174373.35">23089 12400 0,'0'0'0,"18"0"16,0 0-1,-18-18-15,17 18 16,1-17-16,17-1 15,106-52 1,106-19 15,53 1-15,-124 53 0,-105 17-16,52-17 15,-87 35 1,-72 0-1,1 18 1,18-18-16,-19 0 16,19 17-1,17 1 32,17-18-47,-17 35 16,71 53 15,-1 36-15,-34-89-1,-19 0-15,36 54 16,-35-36 0</inkml:trace>
  <inkml:trace contextRef="#ctx0" brushRef="#br0" timeOffset="-173561.82">24324 13053 0,'0'0'16,"18"0"-1,-1 17 1,1 36-1,35 0 1,0 35 0,-18-17-1,-17-18-15,-1 17 16,19 19 0,-19-36-1,-17-36 1,0 1-16,0-1 31,0-34 0,0 34-15,-17 19 15,-54-1-15,-88 0-1,36 1 1</inkml:trace>
  <inkml:trace contextRef="#ctx0" brushRef="#br0" timeOffset="-172296.88">25788 11571 0,'0'0'0,"-18"0"0,1-18 15,-1 1 1,0 17-16,18-35 15,18 17 1,53 18 0,70-18-1,70 1 1,-87 17 0,-71 17-1,17 54-15,-87 70 16,-89 53 15,18-71-15,52-52-16,-34 35 15,70-53-15,0 35 16,53 18 0,70-36-1,1-17 1,-36-35-1,-35-18-15,35 0 16,18 0 0,-53 0-1,-53 18-15,0 34 16,-18 37 0,-52 34-1,52-35 1,18-35-1,0 18 1,71 52 0,34 1-1,1-1 1,-71-88-16,1 18 16,-19-17-16,-34 69 15,-54-52 1,36-17-16,-89-1 15,-17 18 1,88-53-16</inkml:trace>
  <inkml:trace contextRef="#ctx0" brushRef="#br0" timeOffset="-171581.3">27640 12277 0,'0'0'0,"18"-36"16,-36 1-1,-17 17 17,17 1-32,-17 17 15,-53 70 1,17 19 0,54 16-1,52-16 1,18-72-1,-18-17-15,36 0 16,17-70 0,-35-1-1,-36 36-15,-17-53 16,-53-89 0,-52-34 15,69 175-31,36 19 15,-17-1 1,17 36-16,17 35 16,1 0-16,35 52 15,17 89 1,-52-141-16,35 53 16,-18-18-1,-17-70 1,0-18-16</inkml:trace>
  <inkml:trace contextRef="#ctx0" brushRef="#br0" timeOffset="-171164.62">27958 12206 0,'0'0'0,"0"-35"0,17-36 16,-17 18 15,-17 53-31,-1 0 15,-17 18-15,-1 35 32,1 35-17,35-35 1,18-35-16,-1 35 16,54-18-1,0-35 1,-36-35-1,-18 17-15,1-17 16,-36-54 0,-17 19-1,18 35 1,-1 70 15,36 0-31,34 71 16,19-35 15,-36-36-15,-17-35-16</inkml:trace>
  <inkml:trace contextRef="#ctx0" brushRef="#br0" timeOffset="-170913.12">28169 11783 0,'0'0'0,"-17"-18"16,-1 0-16,18 36 31,0 0-31,18 35 0,17 35 16,18 88-1,17-17 1,1-53 15,-53-71-15,-1-53-1</inkml:trace>
  <inkml:trace contextRef="#ctx0" brushRef="#br0" timeOffset="-170414.52">28257 12171 0,'-52'-35'15,"104"70"-15,-140-88 16,71 53-1,52 0 17,35-18-32,1 1 15,-18-1-15,88-53 32,-106 36-17,-35 18-15,-35 34 31,17 36 1,18 18-17,18-1 1,35-17 0,18-35-1,-54-18 1,18 0-16,-17-18 0,35-35 31,-53 0-31,-18-53 16,-17 54-1,-18-1 1,36 53 0,34 53-1,89 88 16,-35-53-15,34 0 0,-52-35-16</inkml:trace>
  <inkml:trace contextRef="#ctx0" brushRef="#br0" timeOffset="-169613.27">28063 12788 0,'-17'-70'16,"34"52"-1,-17 0-15,36 18 16,-1 36 0,-17 17-1,-1-36-15,19 54 16,-1-1 0,0 1 15,-53-89 0,18 1-31,-17-36 16,-1-71-1,18 54 1,0 34-16,35-34 16,18 52-1,0 71 1,-17 18-1,-36-54-15,0 19 16,0-19 0,0 1-1,17-53 1,1-1 0,0 1-16,-1-18 15,71-35 16,-52 88-15,17 70 0,-36-17-1,1-35-15,-1 35 16,1 0 0,-18-36-16</inkml:trace>
  <inkml:trace contextRef="#ctx0" brushRef="#br0" timeOffset="-168844.16">28892 12647 0,'0'0'0,"0"-35"16,-17-18-1,-36 35 1,18 54 0,-1 16-1,54 37 1,17-36 15,-17-36-31,35 18 16,0-35-1,0-17 1,-53-54 0,-36 18-1,19 18-15,-19 0 16,-16 0-1,34 17 1,53 18 15,0 0-31,18-18 16,36 1 0,16-36 15,-87 35-16,-18 0 1,0 36 15,-18-18-31,18 35 16,-17-17-16,17 17 16,0-17-16,0 52 15,35 1 1,0-36-1,18-17 1,-17-71 0,-1 18-1,-18-89 1,-34-17 0,-18 35-1,-18-17 1,35 88 15,18 105-15,35 54-1,36 70 1,-18-124 0,-18-17-1,0-35-15</inkml:trace>
  <inkml:trace contextRef="#ctx0" brushRef="#br0" timeOffset="-167963.88">29510 12506 0,'0'0'0,"17"0"16,-17 18 15,18-18-15,0 0-1,-18-18 1,17 18-16,36-35 16,-17-1-1,-36 1 1,-18 0 0,-53 0-1,18 35 1,18 0-16,0 17 15,0 54 1,52 17 0,54-17 15,-18-19-31,35-34 16,18-36 15,-53-34-16,-36 34-15,1-53 16,-36-87 0,-35-19-1,1 54 1,16 87 0,36 125 15,0-19-31,36 18 15,-1 1 1,-18-54-16,19 35 16,52 1-1,-18-36 1,19-52 0,-19-107 15,-70 71-31,18 18 15,-18-71 1,-18 0 0,-35 71-1,-17 53 1,52 17 0,18 0-16,0 0 15,18-17-15,17 17 16,71 18-1,-36-17 1,19 16 0,-89 19 15,-53-53-15,17-18-16,-52 0 15,53-18 1</inkml:trace>
  <inkml:trace contextRef="#ctx0" brushRef="#br0" timeOffset="-167811.83">30180 11994 0,'0'89'31,"0"-36"-31,-18 52 15,-52 89 1</inkml:trace>
  <inkml:trace contextRef="#ctx0" brushRef="#br0" timeOffset="-165428.99">27817 13600 0,'0'0'0,"0"-18"15,0-17-15,-18 17 16,0 18 0,1 88-1,17 0 1,0-17 0,0 35-16,53 70 15,35-52 16,18-89-15,-54-35-16,1 0 0</inkml:trace>
  <inkml:trace contextRef="#ctx0" brushRef="#br0" timeOffset="-164212.02">28399 13564 0,'0'0'0,"0"-17"0,-18 17 16,18-18-16,18 71 31,52 53-15,-17-18 0,-18-53-1,18 36 1,-17-36-16,-19-17 0</inkml:trace>
  <inkml:trace contextRef="#ctx0" brushRef="#br0" timeOffset="-163878.36">28275 13794 0,'0'0'0,"-35"-18"15,17 0-15,1-17 16,34-36 0,71-17-1,18 35 1,-53 36 0,88 17-16,89 106 31,-178-18-16,-87 35 1,-35-70 0,-89 35-1,35-52 1,107-36-16</inkml:trace>
  <inkml:trace contextRef="#ctx0" brushRef="#br0" timeOffset="-163494.54">29175 13370 0,'0'0'0,"0"-17"0,-53-1 31,-18 36-15,18-1 0,36 1-1,17 17 1,35 0 0,-17-17-16,52 0 15,36 17 1,-35 18-1,-36-18 1,-35-17-16,-18 17 16,-35 18-1,-53-18 1,89-35 0</inkml:trace>
  <inkml:trace contextRef="#ctx0" brushRef="#br0" timeOffset="-163095.34">29563 13282 0,'0'0'0,"17"-35"15,-17 17 1,-17 1-1,-19 34 1,1 36 0,35 35-1,18-35 1,-1-18 0,36 18-1,36 0 1,-54-35-16,35-18 15,19-53 1,-36-35 0,-71 17-1,0 36-15,-52-36 16,-71 19 0,35 52-1,35 17-15</inkml:trace>
  <inkml:trace contextRef="#ctx0" brushRef="#br0" timeOffset="-161957.66">30357 13300 0,'0'-18'0,"17"18"0,1 0 31,-18 35-15,17 1-16,-17 52 0</inkml:trace>
  <inkml:trace contextRef="#ctx0" brushRef="#br0" timeOffset="-161423.93">30797 12859 0,'0'-18'0,"-17"18"16,17 18 15,17-18-31,1 35 16,53 53-1,-18 0 1,-36 1 0</inkml:trace>
  <inkml:trace contextRef="#ctx0" brushRef="#br0" timeOffset="-160924.06">30780 13000 0,'0'0'0,"-18"-53"0,-35-35 16,36 52 0,-19-34-16,19-18 31,17 35-15,88 0-1,53 18 1,18 35-1,-89 17 1,-17 71 0,-88 1-1,-36-1 1,36-35 0,18-36-16,-1 1 15,71-18 16,-36-18-15,54 18-16,70 0 16,-35 36-1,-18 17 1,-88 17 15,-53-35-15,0-17-16,-35 0 15,-35-18 1,34-36 0</inkml:trace>
  <inkml:trace contextRef="#ctx0" brushRef="#br0" timeOffset="-160510.7">31521 12788 0,'-18'18'31,"36"-18"1,-1 0-17,1 0-15,35-18 16,-18 1-1,0-36 1,-35 35 0,0 0-16,-35-17 15,-53-18 1,17 36 0,36 52-1,35 18 1,18-18-16,35 36 15,53 17 1,17-35 0,-17-36 15,-89-17-31</inkml:trace>
  <inkml:trace contextRef="#ctx0" brushRef="#br0" timeOffset="-160307.02">31750 12647 0,'18'0'31,"-1"0"-31,54 18 16,-1 17-1,-17-17-15,71 17 16,-54-17-1,-17-1 1</inkml:trace>
  <inkml:trace contextRef="#ctx0" brushRef="#br0" timeOffset="-160110.52">32032 12524 0,'0'0'16,"-17"0"-16,-1-18 15,0 18-15,1 35 16,-1 71 0,0 35-1,18-53 1,0-52-16,36 17 16,-19-53-16</inkml:trace>
  <inkml:trace contextRef="#ctx0" brushRef="#br0" timeOffset="-159859.87">32015 12224 0,'0'0'0,"0"-18"15,0 0 1,35 71-1,0-35-15,36 70 16,87 124 0,-69-89-1,-72-34 1,-17-54-16,-53 53 16,0-53-16</inkml:trace>
  <inkml:trace contextRef="#ctx0" brushRef="#br0" timeOffset="-148455.86">28205 14711 0,'0'0'16,"0"-18"-16,-18 1 15,0-1 1,-17 18-1,-18 18 1,18-1-16,-36 18 16,-35 36-1,54 0 1,87-19 0,18-34-1,0-18 1,52 18-16,72-1 31,-54 19-15,-70 17-1,-53-36-15,-35 36 16,17-18-16,-105 36 16,52-36-1,-35-35 1,71-17-1</inkml:trace>
  <inkml:trace contextRef="#ctx0" brushRef="#br0" timeOffset="-148020.08">28593 14852 0,'-53'-18'31,"53"36"-31,-18 0 16,0 17-1,18 35 1,36-34-1,34 17 1,1-36 0,-18-17-1,0 0 1,-53-53 0,-18-17-1,-53-1 16,-34 36-15,34 53 0,36-1-1,17 18-15</inkml:trace>
  <inkml:trace contextRef="#ctx0" brushRef="#br0" timeOffset="-147083.73">28734 14570 0,'0'0'16,"-18"0"-16,0-18 0,-17 18 16,18-18-1,69 1 17,-16 17-17,34-35-15,142-54 31,-177 72-15,1-1 0,-19 18-1,-87 0 1,34 0 0,1 18-16,0-18 15,17 17 1,53 19-1,18 34 1,-17 1 0,-19-36-16,36 71 31,-35-71-31,17 36 16,-17-1-1,-1-35-15,1-17 16,17 17-1</inkml:trace>
  <inkml:trace contextRef="#ctx0" brushRef="#br0" timeOffset="-136965.71">17868 8678 0,'0'-17'0,"0"34"0,0-70 16,0 36-1,0 34 1,18 36 0,17 71-1,18-18 1,-35-36 0,-1-17-1,1-18 1</inkml:trace>
  <inkml:trace contextRef="#ctx0" brushRef="#br0" timeOffset="-136546.83">17921 8431 0,'0'0'0,"0"-17"16,-18-1-16,-70 18 15,53 0-15,0 35 16,-89 71 0,54 88-1,105 53 1,53-106 0,53 53-1,-17-105 1,-71-54-16,52-18 15,90-87 17,-125-18-17,-52-142 1,-36 36 0,-211-247-1,88 371 1,0 52-1,-71 106 1,71 53 0</inkml:trace>
  <inkml:trace contextRef="#ctx0" brushRef="#br0" timeOffset="-135194.55">27305 11430 0,'0'0'0,"-18"0"0,-17-35 31,35-1-31,53 1 31,0 0-15,17 35 0,1 35-1,-71 0 1,0-17-16,-35 35 15,17-18-15,-35 18 16,0 0 0,36-35-1,17-1-15,17-17 16,1 0-16,123-35 31,-70 0-15,17 17-16,-18-17 15</inkml:trace>
  <inkml:trace contextRef="#ctx0" brushRef="#br0" timeOffset="-134817.78">27552 11077 0,'-35'0'0,"70"0"0,-106 0 16,-70 71 0,88-36-16,0 0 15,-123 124 1,141-106-16,-18 106 16,88-71-1,106 35 1,0-87-1,106-36 1,0-89 0,-70-69 15,-124-36-15,-212-71-1,71 230 1,-248 17-1,213 36-15</inkml:trace>
  <inkml:trace contextRef="#ctx0" brushRef="#br0" timeOffset="-132932.45">17974 15081 0,'0'0'0,"0"-17"0,0-1 16,0-35 0,18 18-1,17-18 1,18 18 0,-18 17-16,36 0 15,-36 1 1,18 17-16,0 53 15,-53-1 1,-18-16 0,-35 17-1,-35 35 1,0-18 0,53-34-1,52-36 1,1-18-16,35 0 15,53-17 1,-71 35-16,18-17 16,0 52-1,-53-18 1,-18 1-16,-35 17 16,-70 18-1,-36-35 1,88-36-1,36 1 1,17-1-16</inkml:trace>
  <inkml:trace contextRef="#ctx0" brushRef="#br0" timeOffset="-132548.42">18133 14517 0,'-36'17'0,"72"-34"0,-195 70 16,-53 70 0,71 1-1,-35 87 1,141 19 0,105-89-1,1-71-15,87 36 16,178-35-1,-19-124 1,-52-88 15,-160 17-15,-87 54-16,-265-407 31,53 354-15,-141 88-1,123 88 1,36 17-16</inkml:trace>
  <inkml:trace contextRef="#ctx0" brushRef="#br0" timeOffset="-131879.91">18909 15963 0,'0'0'0,"0"-17"47,18 17-31,17 0-16,35 0 15,-34 0-15,87 0 16,-52 17-1,87-17-15,36 0 32,-52 0-17,-125 0-15,-34 0 16</inkml:trace>
  <inkml:trace contextRef="#ctx0" brushRef="#br0" timeOffset="-131395.42">19420 16651 0,'-17'0'31,"34"0"-31,-17 0 0,53 0 32,36 0-32,-37 0 15,107 0-15,141 18 16,-106-18-1,-123 0 1,34 0 0,-52 17-1,-53 1 1</inkml:trace>
  <inkml:trace contextRef="#ctx0" brushRef="#br0" timeOffset="-130966.12">21678 16880 0,'0'0'16,"0"18"-16,18-18 15,-1 0-15,54 18 16,194-18 0,-89 17-1,18-17 1,53 18-1,-124-18 1,-70 0-16,18 18 16,-18-18-1,-36 0 1,-17-18 0,-17 18-1,17-18-15</inkml:trace>
  <inkml:trace contextRef="#ctx0" brushRef="#br0" timeOffset="-123741.2">4957 17410 0,'0'17'62,"17"1"-62,-17-1 16,18 89-1,35 88 1,17-70 0,18-36-1,71 35 1,-18-70-1,-70-35-15,70 0 16,141-1 0,-176 1-1,-18 17 1,-52 18 15</inkml:trace>
  <inkml:trace contextRef="#ctx0" brushRef="#br0" timeOffset="-123394.52">6138 18009 0,'-17'0'0,"34"0"0,-52 0 16,17 0 0,36 0-1,0 0-15,17 36 16,71-1 0,-18 18-1,-35 0 16,-35 0-15,-71 17 0,0-17-1,-18-18-15</inkml:trace>
  <inkml:trace contextRef="#ctx0" brushRef="#br0" timeOffset="-122295.58">7197 17903 0,'0'0'0,"0"-17"16,0-1 0,0 36-1,17-1 1,36 107 0,0-18-1,18 35 1,-36-53-16,18 36 15,17 17 1,-52-124-16</inkml:trace>
  <inkml:trace contextRef="#ctx0" brushRef="#br0" timeOffset="-121093.7">7479 18468 0,'0'0'0,"0"18"15,18-36 1,34-17 31,-16 35-47,158-36 31,-124 1-31,1 17 16,88-34-1,-89 16-15,124-17 16,-159 36-16,1 17 16,-1-18-1,-53 18 17,1 18-17</inkml:trace>
  <inkml:trace contextRef="#ctx0" brushRef="#br0" timeOffset="-120210.36">7585 18292 0,'0'17'16,"17"-17"62,-17-17-47,0-1-31,18-35 16,0 18-16,-1-54 15,1-16 1,0 16 15,-1 72-15,18 34 0,-17 19-16,35 17 31,-18-36-16,-35 1-15,18 0 16,0-18 0,-18-53-1,17 0 1,-17 17 0,0-16-16,18-37 31,-18 72-31,17-1 15,1 0 1,0 18 0,-1-17-1,1-18 17,0 17-17,-1 18 1</inkml:trace>
  <inkml:trace contextRef="#ctx0" brushRef="#br0" timeOffset="-119320.9">8925 17604 0,'0'0'0,"18"-53"15,-18 35 1,0 0 0,-35 36-1,-18 53 1,-35 52-1,70-17 1,53 53 0,89-18-1,-1-71 1,-52-34 0,87-19-1,54-17 1,-71-70-1,-70-142 17,-71 159-32,-36-88 0,19 53 15,-18 35-15,-107-124 16,-16 107 15,52 70-31,-18 53 16,54 17-1</inkml:trace>
  <inkml:trace contextRef="#ctx0" brushRef="#br0" timeOffset="-118776.98">9137 17745 0,'-18'-18'31,"1"0"-31,-1 18 16,-17 36 15,35-1-16,0-17-15,17 52 16,19-35 0,-19-17-16,36 0 15,53-36 1,-18-17 0,-52 0-1,-54-54 1,-17 36-1,-1 36-15,-34-1 16,-36 18 0,35 18-1</inkml:trace>
  <inkml:trace contextRef="#ctx0" brushRef="#br0" timeOffset="-118258.87">9313 17851 0,'0'0'0,"18"0"0,0 35 15,35 18 1,-1-18 0,1 18-1,-17 0 1</inkml:trace>
  <inkml:trace contextRef="#ctx0" brushRef="#br0" timeOffset="-117907.93">9190 17903 0,'0'0'0,"0"18"47,-18 0-32,1 35 1,-19-18-1,36-17-15,-17 17 16,-1 0 0,18-17-16</inkml:trace>
  <inkml:trace contextRef="#ctx0" brushRef="#br0" timeOffset="-117593.8">9049 17762 0,'0'0'15,"-18"0"-15,0 0 31,1 0 1,-1 0-32,1-17 15,-36 17 1,17 0 0,36-18 15</inkml:trace>
  <inkml:trace contextRef="#ctx0" brushRef="#br0" timeOffset="-116043.78">9225 16228 0,'-18'-36'0,"36"72"0,-36-89 16,1 53 0,34 17-1,-17 19 1,18 17 0,17 88-1,1 0 1,-19-53-1,-17-53-15,18 36 16,-18-53 0,18 17-16,-1-18 15,54-34 17,88-36-17,123 0 1,88-18-1,-88 36 1,-158 18-16,88-19 16,-71 19-1,-106 17-15,18-18 16,-36 18 0,-52-18-1,-18 1 1,36 17-16,-36-18 15,0-35 1,18-35 0,17-36-1,0 19 17,1 69-32,-19-87 15,36 52 1,0 36-1,0 17 1,-17 18 0,-89 18-1,-88 0 1,-88 35 0,88-18-1,88-17-15,-71 17 16,19 0-1,122 0 1,54-35 0</inkml:trace>
  <inkml:trace contextRef="#ctx0" brushRef="#br0" timeOffset="-115659.92">9560 16245 0,'0'0'0,"-17"18"16,-1-18-16,36 0 31,-1 0-15,71-18 0,159-17-1,18 0 1,141-18-1,-89 0 1,-193 35 0</inkml:trace>
  <inkml:trace contextRef="#ctx0" brushRef="#br0" timeOffset="-115374.02">9701 16422 0,'0'0'0,"-17"17"0,-19 1 31,54-18-15,70-18-1,142-34 1,17 16 0,-124 1-16,142 0 15,17-18 1,-212 35 0</inkml:trace>
  <inkml:trace contextRef="#ctx0" brushRef="#br0" timeOffset="-115022.62">9931 15963 0,'-18'0'0,"-17"0"16,88 0-16,-106-17 0,35 52 31,18 0-15,18 0-16,-1 36 15,1 70 1,17 0-1,1-17 1,-19-71 0,19-18-1</inkml:trace>
  <inkml:trace contextRef="#ctx0" brushRef="#br0" timeOffset="-114793.27">10231 15963 0,'0'0'0,"0"-17"15,17 17-15,1 88 32,-1-53-32,19 53 15,17 71 1,0-71-1,-18 0 1,-18-52 0</inkml:trace>
  <inkml:trace contextRef="#ctx0" brushRef="#br0" timeOffset="-114591.96">10672 16016 0,'0'0'0,"0"124"16,17-72-16,18 54 16,1 0-1,-19-71-15,1 18 16</inkml:trace>
  <inkml:trace contextRef="#ctx0" brushRef="#br0" timeOffset="-113305.33">10583 17357 0,'0'-71'15,"0"142"1,-17-177-16,34 123 31,-17 1-31,18 53 16,0 70 0,-1 18-1,-17-54 1,0-69-16,0 52 15,0 18 1,0-36 0,18-35 15,35-52-15,0-1-1,-18 18-15,71-35 16,53 0-1,-54 17-15,107-35 16,123 18 0,-88 17-1,-123 18 1,-107 0 0,-34-17 15,-36-19-16,35 19 1,-17-36-16,17-18 31,1 36-31,-36-124 16,35 53 0,0-52-1,18 87 1,0 36-16,0-1 15,0 19 1,-35 17 15,17 0-31,-35-18 16,-105 18 0,-54 0-1,-17 35 1,52 1-1,160-36 1</inkml:trace>
  <inkml:trace contextRef="#ctx0" brushRef="#br0" timeOffset="-112990.74">10936 17163 0,'-18'0'0,"36"0"0,-36-18 15,18 71 1,0 17-1,0 72 17,0-90-32,0 54 15,0 18 1,18-71 0,0-18-1</inkml:trace>
  <inkml:trace contextRef="#ctx0" brushRef="#br0" timeOffset="-112723.71">11148 17145 0,'17'18'31,"1"17"-31,17 71 32,-35-53-32,18 0 0,0-1 15,-1 107 1,-17-88 0,18 35-1,0-89-15</inkml:trace>
  <inkml:trace contextRef="#ctx0" brushRef="#br0" timeOffset="-112506.55">11553 17198 0,'0'0'15,"18"0"-15,-18 18 0,0 52 16,18 36-1,35 17 17,-18 1-17,-17-54 1,-18-52-16</inkml:trace>
  <inkml:trace contextRef="#ctx0" brushRef="#br0" timeOffset="-112236.08">10619 17480 0,'0'18'0,"53"-18"16,17-18-1,124-17 17,-106 17-32,124-17 15,105 0 1,-87-1 0,-142 19-1</inkml:trace>
  <inkml:trace contextRef="#ctx0" brushRef="#br0" timeOffset="-111991.37">10795 17851 0,'0'0'0,"35"0"15,53-53 17,89 17-17,-107 19-15,89-19 16,0 1 0,-18 18-16</inkml:trace>
  <inkml:trace contextRef="#ctx0" brushRef="#br0" timeOffset="-94968.74">7585 9631 0,'0'0'0,"-18"-35"16,18 17-1,18 18 17,-1 0-17,-17 18 1,0-1 0,36 18-1,17 54 1,17 16-1,18 19 1,-52-18 0,-19-53-16,18 70 15,-17 54 1,-18 17 0,-18 17-1,-17 19 1,35-89-1,-35 88 1,35-35 0,0-71-1,18 54 1,17-1 15,18 1-15,-18-72-1,-17-52-15,35 36 16,52 52 0,-69-88-1,52 0 1,-18-18 0,-34-18-1,-19 1 1,-17 17-1,-35 18 1,0 0 0,-53 53-1,-1 53 1,19 17 15,17 1-15,35-54-1,18 53 1,18-123-16,-18 71 16,35 87-1,-35-34 1,18-107-16,-18 89 16,18 70-1,-18-34 1,0-54-1,0-71-15,-18 54 16,-17 87 0,35-17 15,0-53-15,0-52-1,-18-1 1,-35-18-1,0 1 1,-17-18 0,-1-35-1,-17-18 1,-18-53 0,18 17-1</inkml:trace>
  <inkml:trace contextRef="#ctx0" brushRef="#br0" timeOffset="-92349.55">5909 11836 0,'18'0'16,"-18"17"-1,-18 36 1,0 35-1,18 1 17,36-54-32,87-53 15,124-105 17,106-89-17,-89 53-15</inkml:trace>
  <inkml:trace contextRef="#ctx0" brushRef="#br0" timeOffset="-91129.94">6262 13494 0,'0'0'0,"35"53"16,0 17 0,-17 1 15,0-18-16,17-36-15,124-87 32,-54 17-32,178-106 15,87-35 1,-158 88-16</inkml:trace>
  <inkml:trace contextRef="#ctx0" brushRef="#br0" timeOffset="-89461.38">3334 14817 0,'17'0'15,"1"0"1,0 17-1,-1 1 1,19 35 0,34 17 15,-35-70-31,1 0 0,70-35 16,158-124-1,54-70 1</inkml:trace>
  <inkml:trace contextRef="#ctx0" brushRef="#br0" timeOffset="-88327.98">6032 14958 0,'0'0'0,"36"106"32,-19-71-17,19-17 1,-1-18-16,71-53 16,194-106-1,158-88 1,-299 159-16</inkml:trace>
  <inkml:trace contextRef="#ctx0" brushRef="#br0" timeOffset="-85262.75">7232 16422 0,'0'0'15,"-18"-18"1,18 1-16,18-1 16,35-17-1,0 35 1,-36 17-1,-17 1 1,-17 35 0,-36 17-1,-35 1 1,17-18 0,53-53-1,54 0 16,-19 0-31,36 17 16,88-17 15,-105 0-31,-1 0 16,-17-17-16</inkml:trace>
  <inkml:trace contextRef="#ctx0" brushRef="#br0" timeOffset="-84892.68">7267 16598 0,'-17'0'16,"17"-17"-1,0-1 16,17 18-31,54-71 16,211-123 15,-194 124-31,283-177 16,-124 106 0,-124 70-16,89-52 15,-18 17 1,-106 71-1,-123 52 32,35 1-47,-53 17 16</inkml:trace>
  <inkml:trace contextRef="#ctx0" brushRef="#br0" timeOffset="-68989.6">12382 8802 0,'0'0'0,"0"17"0,36 72 31,-36-36-31,0-18 15,17 88 1,-17-87-16,0 52 16,0 53-1,0-35 1,-35 52 0,35 1-1,-18 0 16,18-53-31,0-53 0,-17 35 16,17 35 0,-18 71 15,1-105-15,-1 16-1,0 37 1,18-37-1,-17 54 1,17 35 15,0-106-31,0 1 16,0 52 0,0 0-1,0-35 1,0-53-16,0 105 31,17-17-15,-17-52-16,18-1 31,0-53-31,-1 53 16,1 36-1,-18-89-15,0 106 16,0-88-1,17 70 1,-17-87-16,18 52 16,0 18-1,-1 17 1,1-35 0,-18-35-16,0 53 15,-18 18 1,1-1-1,17-52 1,0-36 0,0 53-16,17-53 15,-17 71 1,18 0 0,-18-35-1,0 17 1,-18-35-16,18 35 15,0 71 1,-17-1 0,17-16-1,0-54 1,17-53-16,-17 53 16,0 18-1,18 0 16,-18-36-31,0-34 16,-18 105 0,1-53-16,-19 36 31,19-36-15,-1-53-1,18-17 1,-17-18-1,-1 0 1,0 0 31,18 17-31,0 1-16,-17 0 15,-1-1 1,0 1-1,1-1 17,-1 1-17,0 0 1,1-18-16,-18 17 16,-18 19-1,-18-1 1,-17 0-1,35-17 1,-53 17 0,0-17-1,53-1 1,-52 1-16,-72 17 31,124-17-31,-17 0 0,-142 35 16,-17-18-1,17 0 17,71-35-32,-35 18 31,-1-18-15,18 0-1,1 0 1,105 0-1,-106 0-15,106 0 16,-106 17 0,1-17-1,52 0 1,-35 0 0,88 0-16,-35 0 15,-142 18 16,177-18-15,-17 0-16,-54-35 31,18-18-15,1 0 0,34 35-1,-35-17 1,0 17-1,18 1 1,35 34 0,36 1-16,-54 0 31,53-1-31,1-17 0,-18 18 16,17-18-1,0 0 1,1 0 31,17 18-16</inkml:trace>
  <inkml:trace contextRef="#ctx0" brushRef="#br0" timeOffset="-68636.08">7620 16387 0,'0'0'15,"18"-18"-15,-18 36 47,-53 87-16,-18-16-15,54-54 0,-1-18-16,-17 19 15,-1-19 1,36 1-16,18-36 31,0 18-31,105 36 31,-52-1-31,-18 35 16</inkml:trace>
  <inkml:trace contextRef="#ctx0" brushRef="#br0" timeOffset="-25825.07">6897 16616 0,'-18'0'16,"36"0"-16,-71-18 16,35 18-16,1-17 15,-1-1-15,0-35 16,71-18-1,0 36-15,71-106 16,193-176 0,-52 70-1,123-106 1,-124 88 0,-140 124-1,-107 88 1</inkml:trace>
  <inkml:trace contextRef="#ctx0" brushRef="#br0" timeOffset="-24987.95">8555 14270 0,'-18'-18'16,"18"36"0,18-1-1,-18 1-15,17 35 16,1 18-1,35 34 1,-53-69-16,35 17 16,-35-36-16,18 1 15,-36-18 17,1-53-32,-19-18 15,-17-70 1,1-17-1,34 69 1,18 1 15,70 88-15,19 71 0,-19-18-1,-34-18-15,16 53 16,19 18-1,-36-35 1,-35-71 0,0-36-1,-70-158 1,34 88 0,1-17-1,53 88 16,35 52-31,70 71 16,1 36 15,-19-18-15,-69-36 0,-1 1-16</inkml:trace>
  <inkml:trace contextRef="#ctx0" brushRef="#br0" timeOffset="-24675.29">9013 13952 0,'18'0'0,"53"89"31,-54-54-31,54 53 16,-18-35 0,-36-18-1,19 18 1,-1 0 0,-17-35-1,87-89 16,-34 36-31,-36 0 16,36-1-16</inkml:trace>
  <inkml:trace contextRef="#ctx0" brushRef="#br0" timeOffset="-24141.75">9296 13617 0,'-89'-17'15,"178"34"-15,-248-52 16,88 35-16,-17 0 0,-123 35 16,-1 18-1,106-18-15,-88 71 16,35 124 0,159 69-1,194 125 16,-123-336-31,17 0 16,88 36 0,-70-71-16,106-36 15,-89-17-15,124-70 16,0-72 0,-123 37-16,87-125 15,-34-175 1,-230 17-1,-176 105 1,-18 178 0,-194 157-1,282 1-15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2D836CE6-5034-F64B-B166-C8ADB9025842}" type="datetimeFigureOut">
              <a:rPr lang="en-US" smtClean="0"/>
              <a:pPr/>
              <a:t>5/23/2023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30EB38FF-9B17-1A46-B959-49EC4F2E6DB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538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5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5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ags" Target="../tags/tag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DC05E7B3-D3BA-4132-8735-9C615BC825AA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11018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06E74492-35DB-42C4-9C28-4C19F9B8BB1A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5082583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9115BB40-9CA9-3843-9468-FEC322EBE98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199169" y="2514600"/>
            <a:ext cx="12590339" cy="45175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CD0E04D6-3064-E641-BC33-6BD331FF365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428209" y="1579564"/>
            <a:ext cx="1870562" cy="187007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A6A2A9F8-ADD0-214C-93EA-26BDEA2FB25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160720" y="1579564"/>
            <a:ext cx="1870562" cy="187007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EF1644F8-5C1A-284F-A02F-89AC3BBEB731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893230" y="1579564"/>
            <a:ext cx="1870562" cy="187007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DE02646-0F8F-8B4E-A9BA-E36B20A91D1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60258" y="419996"/>
            <a:ext cx="892157" cy="791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014979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9115BB40-9CA9-3843-9468-FEC322EBE98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222862" y="0"/>
            <a:ext cx="6969138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483115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1A09674A-15F1-9E40-8117-54AA0E174BB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13116" y="2066599"/>
            <a:ext cx="1333653" cy="133330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987A423C-8384-184E-BAF4-41AC91138BC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13119" y="3890151"/>
            <a:ext cx="1333648" cy="1333299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A4BB729B-660B-C641-9E50-4533D31A9591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589152" y="2066599"/>
            <a:ext cx="1333653" cy="133330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EB6BE2CD-34F9-3344-9870-D4805BC2BF3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589155" y="3890151"/>
            <a:ext cx="1333648" cy="1333299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263017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9E481FD9-F09C-BA4D-9951-230A0DD955C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13118" y="1581144"/>
            <a:ext cx="5879817" cy="420354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4401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9E481FD9-F09C-BA4D-9951-230A0DD955C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784331" y="1315673"/>
            <a:ext cx="5879817" cy="420354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AA670B-B74A-6A4E-A6B7-596B8DAEC3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365127"/>
            <a:ext cx="10515600" cy="627932"/>
          </a:xfrm>
        </p:spPr>
        <p:txBody>
          <a:bodyPr>
            <a:normAutofit/>
          </a:bodyPr>
          <a:lstStyle>
            <a:lvl1pPr>
              <a:defRPr sz="2200" b="1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6272DA06-16BE-9843-8D83-675DE9253FF8}"/>
              </a:ext>
            </a:extLst>
          </p:cNvPr>
          <p:cNvSpPr/>
          <p:nvPr userDrawn="1"/>
        </p:nvSpPr>
        <p:spPr>
          <a:xfrm flipH="1">
            <a:off x="1588" y="627903"/>
            <a:ext cx="560419" cy="270354"/>
          </a:xfrm>
          <a:custGeom>
            <a:avLst/>
            <a:gdLst>
              <a:gd name="connsiteX0" fmla="*/ 0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0 w 14981402"/>
              <a:gd name="connsiteY4" fmla="*/ 0 h 3987559"/>
              <a:gd name="connsiteX0" fmla="*/ 1261242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1261242 w 14981402"/>
              <a:gd name="connsiteY4" fmla="*/ 0 h 3987559"/>
              <a:gd name="connsiteX0" fmla="*/ 1229711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1229711 w 14981402"/>
              <a:gd name="connsiteY4" fmla="*/ 0 h 3987559"/>
              <a:gd name="connsiteX0" fmla="*/ 2516033 w 16267724"/>
              <a:gd name="connsiteY0" fmla="*/ 0 h 3987559"/>
              <a:gd name="connsiteX1" fmla="*/ 16267724 w 16267724"/>
              <a:gd name="connsiteY1" fmla="*/ 0 h 3987559"/>
              <a:gd name="connsiteX2" fmla="*/ 16267724 w 16267724"/>
              <a:gd name="connsiteY2" fmla="*/ 3987559 h 3987559"/>
              <a:gd name="connsiteX3" fmla="*/ 0 w 16267724"/>
              <a:gd name="connsiteY3" fmla="*/ 3987559 h 3987559"/>
              <a:gd name="connsiteX4" fmla="*/ 2516033 w 16267724"/>
              <a:gd name="connsiteY4" fmla="*/ 0 h 3987559"/>
              <a:gd name="connsiteX0" fmla="*/ -1 w 13751690"/>
              <a:gd name="connsiteY0" fmla="*/ 0 h 3987559"/>
              <a:gd name="connsiteX1" fmla="*/ 13751690 w 13751690"/>
              <a:gd name="connsiteY1" fmla="*/ 0 h 3987559"/>
              <a:gd name="connsiteX2" fmla="*/ 13751690 w 13751690"/>
              <a:gd name="connsiteY2" fmla="*/ 3987559 h 3987559"/>
              <a:gd name="connsiteX3" fmla="*/ 354838 w 13751690"/>
              <a:gd name="connsiteY3" fmla="*/ 3226202 h 3987559"/>
              <a:gd name="connsiteX4" fmla="*/ -1 w 13751690"/>
              <a:gd name="connsiteY4" fmla="*/ 0 h 3987559"/>
              <a:gd name="connsiteX0" fmla="*/ 2409708 w 16161399"/>
              <a:gd name="connsiteY0" fmla="*/ 0 h 3987559"/>
              <a:gd name="connsiteX1" fmla="*/ 16161399 w 16161399"/>
              <a:gd name="connsiteY1" fmla="*/ 0 h 3987559"/>
              <a:gd name="connsiteX2" fmla="*/ 16161399 w 16161399"/>
              <a:gd name="connsiteY2" fmla="*/ 3987559 h 3987559"/>
              <a:gd name="connsiteX3" fmla="*/ 0 w 16161399"/>
              <a:gd name="connsiteY3" fmla="*/ 3960361 h 3987559"/>
              <a:gd name="connsiteX4" fmla="*/ 2409708 w 16161399"/>
              <a:gd name="connsiteY4" fmla="*/ 0 h 3987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161399" h="3987559">
                <a:moveTo>
                  <a:pt x="2409708" y="0"/>
                </a:moveTo>
                <a:lnTo>
                  <a:pt x="16161399" y="0"/>
                </a:lnTo>
                <a:lnTo>
                  <a:pt x="16161399" y="3987559"/>
                </a:lnTo>
                <a:lnTo>
                  <a:pt x="0" y="3960361"/>
                </a:lnTo>
                <a:lnTo>
                  <a:pt x="2409708" y="0"/>
                </a:lnTo>
                <a:close/>
              </a:path>
            </a:pathLst>
          </a:custGeom>
          <a:solidFill>
            <a:srgbClr val="19A7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17"/>
            <a:endParaRPr lang="en-US">
              <a:solidFill>
                <a:srgbClr val="FFFFFF"/>
              </a:solidFill>
              <a:latin typeface="Arial" panose="020B0604020202020204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AFC86B7-99AF-5D4C-8BDA-F8D60800B21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60258" y="419996"/>
            <a:ext cx="892157" cy="791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635879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9E481FD9-F09C-BA4D-9951-230A0DD955C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13117" y="1712348"/>
            <a:ext cx="5382883" cy="243426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328223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9E481FD9-F09C-BA4D-9951-230A0DD955C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69999" y="2677076"/>
            <a:ext cx="2010401" cy="8046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77E72CB-7F04-D84A-BF9C-9774DD8BC51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090800" y="2677076"/>
            <a:ext cx="2010401" cy="8046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38CD4847-8A47-2545-9CF1-8C437D37DA5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11600" y="2677076"/>
            <a:ext cx="2010401" cy="8046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8AA873F2-5DFE-C640-AEAD-5A96923A481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080399" y="3884084"/>
            <a:ext cx="2010401" cy="8046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C329C1EA-DC5E-0A4A-82B8-31BC020A980D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101200" y="3884084"/>
            <a:ext cx="2010401" cy="8046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52863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9E481FD9-F09C-BA4D-9951-230A0DD955C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80799" y="1977749"/>
            <a:ext cx="2397440" cy="8925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B00E25EF-5B78-5C40-A906-0744167719C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5120" y="1977749"/>
            <a:ext cx="2397440" cy="8925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02FDB7C5-5967-A947-A543-23BD4596D68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269441" y="1977749"/>
            <a:ext cx="2397440" cy="8925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26" name="Picture Placeholder 8">
            <a:extLst>
              <a:ext uri="{FF2B5EF4-FFF2-40B4-BE49-F238E27FC236}">
                <a16:creationId xmlns:a16="http://schemas.microsoft.com/office/drawing/2014/main" id="{1E31D769-A895-EC4D-95ED-918AE5B37CE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013761" y="1977749"/>
            <a:ext cx="2397440" cy="8925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27" name="Picture Placeholder 8">
            <a:extLst>
              <a:ext uri="{FF2B5EF4-FFF2-40B4-BE49-F238E27FC236}">
                <a16:creationId xmlns:a16="http://schemas.microsoft.com/office/drawing/2014/main" id="{201607AD-276F-BD4E-9E7B-CEC512B83D9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80799" y="3236659"/>
            <a:ext cx="2397440" cy="8925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28" name="Picture Placeholder 8">
            <a:extLst>
              <a:ext uri="{FF2B5EF4-FFF2-40B4-BE49-F238E27FC236}">
                <a16:creationId xmlns:a16="http://schemas.microsoft.com/office/drawing/2014/main" id="{FC53868E-8AC0-E84A-AF05-6CA9A285255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3525120" y="3236659"/>
            <a:ext cx="2397440" cy="8925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29" name="Picture Placeholder 8">
            <a:extLst>
              <a:ext uri="{FF2B5EF4-FFF2-40B4-BE49-F238E27FC236}">
                <a16:creationId xmlns:a16="http://schemas.microsoft.com/office/drawing/2014/main" id="{87F80031-74B9-2E41-87A9-A5139AA128E0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69441" y="3236659"/>
            <a:ext cx="2397440" cy="8925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30" name="Picture Placeholder 8">
            <a:extLst>
              <a:ext uri="{FF2B5EF4-FFF2-40B4-BE49-F238E27FC236}">
                <a16:creationId xmlns:a16="http://schemas.microsoft.com/office/drawing/2014/main" id="{E378ED47-B244-2548-8421-629773EA778A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9013761" y="3236659"/>
            <a:ext cx="2397440" cy="8925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31" name="Picture Placeholder 8">
            <a:extLst>
              <a:ext uri="{FF2B5EF4-FFF2-40B4-BE49-F238E27FC236}">
                <a16:creationId xmlns:a16="http://schemas.microsoft.com/office/drawing/2014/main" id="{7E432B6E-20B0-804F-AEE6-194845FC8AC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780799" y="4495568"/>
            <a:ext cx="2397440" cy="8925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32" name="Picture Placeholder 8">
            <a:extLst>
              <a:ext uri="{FF2B5EF4-FFF2-40B4-BE49-F238E27FC236}">
                <a16:creationId xmlns:a16="http://schemas.microsoft.com/office/drawing/2014/main" id="{07571149-3B48-A046-8B39-52BDC6FEEA16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3525120" y="4495568"/>
            <a:ext cx="2397440" cy="8925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33" name="Picture Placeholder 8">
            <a:extLst>
              <a:ext uri="{FF2B5EF4-FFF2-40B4-BE49-F238E27FC236}">
                <a16:creationId xmlns:a16="http://schemas.microsoft.com/office/drawing/2014/main" id="{8062579F-7ED7-124E-BFFB-4CFC4F1B2104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6269441" y="4495568"/>
            <a:ext cx="2397440" cy="8925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34" name="Picture Placeholder 8">
            <a:extLst>
              <a:ext uri="{FF2B5EF4-FFF2-40B4-BE49-F238E27FC236}">
                <a16:creationId xmlns:a16="http://schemas.microsoft.com/office/drawing/2014/main" id="{27FD66BC-56B6-724F-962D-220EEF452575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9013761" y="4495568"/>
            <a:ext cx="2397440" cy="8925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069460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8">
            <a:extLst>
              <a:ext uri="{FF2B5EF4-FFF2-40B4-BE49-F238E27FC236}">
                <a16:creationId xmlns:a16="http://schemas.microsoft.com/office/drawing/2014/main" id="{D34CD519-EE3F-594D-B640-A4759BC749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47589" y="1735566"/>
            <a:ext cx="3454687" cy="39991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3073A1D2-50E0-FA4F-B681-30A72EC2A9B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330279" y="1735566"/>
            <a:ext cx="3454687" cy="39991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723653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5B647704-C8A0-9340-AA81-BE267EBDF79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548023" y="-11151"/>
            <a:ext cx="4643977" cy="6869151"/>
          </a:xfrm>
          <a:custGeom>
            <a:avLst/>
            <a:gdLst>
              <a:gd name="connsiteX0" fmla="*/ 0 w 16731340"/>
              <a:gd name="connsiteY0" fmla="*/ 0 h 14412684"/>
              <a:gd name="connsiteX1" fmla="*/ 16731340 w 16731340"/>
              <a:gd name="connsiteY1" fmla="*/ 0 h 14412684"/>
              <a:gd name="connsiteX2" fmla="*/ 16731340 w 16731340"/>
              <a:gd name="connsiteY2" fmla="*/ 14412684 h 14412684"/>
              <a:gd name="connsiteX3" fmla="*/ 0 w 16731340"/>
              <a:gd name="connsiteY3" fmla="*/ 14412684 h 14412684"/>
              <a:gd name="connsiteX4" fmla="*/ 0 w 16731340"/>
              <a:gd name="connsiteY4" fmla="*/ 0 h 14412684"/>
              <a:gd name="connsiteX0" fmla="*/ 0 w 16731340"/>
              <a:gd name="connsiteY0" fmla="*/ 0 h 14412684"/>
              <a:gd name="connsiteX1" fmla="*/ 16731340 w 16731340"/>
              <a:gd name="connsiteY1" fmla="*/ 0 h 14412684"/>
              <a:gd name="connsiteX2" fmla="*/ 16731340 w 16731340"/>
              <a:gd name="connsiteY2" fmla="*/ 14412684 h 14412684"/>
              <a:gd name="connsiteX3" fmla="*/ 4259766 w 16731340"/>
              <a:gd name="connsiteY3" fmla="*/ 14412684 h 14412684"/>
              <a:gd name="connsiteX4" fmla="*/ 0 w 16731340"/>
              <a:gd name="connsiteY4" fmla="*/ 0 h 14412684"/>
              <a:gd name="connsiteX0" fmla="*/ 0 w 16820550"/>
              <a:gd name="connsiteY0" fmla="*/ 22303 h 14412684"/>
              <a:gd name="connsiteX1" fmla="*/ 16820550 w 16820550"/>
              <a:gd name="connsiteY1" fmla="*/ 0 h 14412684"/>
              <a:gd name="connsiteX2" fmla="*/ 16820550 w 16820550"/>
              <a:gd name="connsiteY2" fmla="*/ 14412684 h 14412684"/>
              <a:gd name="connsiteX3" fmla="*/ 4348976 w 16820550"/>
              <a:gd name="connsiteY3" fmla="*/ 14412684 h 14412684"/>
              <a:gd name="connsiteX4" fmla="*/ 0 w 16820550"/>
              <a:gd name="connsiteY4" fmla="*/ 22303 h 14412684"/>
              <a:gd name="connsiteX0" fmla="*/ 0 w 16820550"/>
              <a:gd name="connsiteY0" fmla="*/ 0 h 14457288"/>
              <a:gd name="connsiteX1" fmla="*/ 16820550 w 16820550"/>
              <a:gd name="connsiteY1" fmla="*/ 44604 h 14457288"/>
              <a:gd name="connsiteX2" fmla="*/ 16820550 w 16820550"/>
              <a:gd name="connsiteY2" fmla="*/ 14457288 h 14457288"/>
              <a:gd name="connsiteX3" fmla="*/ 4348976 w 16820550"/>
              <a:gd name="connsiteY3" fmla="*/ 14457288 h 14457288"/>
              <a:gd name="connsiteX4" fmla="*/ 0 w 16820550"/>
              <a:gd name="connsiteY4" fmla="*/ 0 h 14457288"/>
              <a:gd name="connsiteX0" fmla="*/ 0 w 16820550"/>
              <a:gd name="connsiteY0" fmla="*/ 1 h 14412684"/>
              <a:gd name="connsiteX1" fmla="*/ 16820550 w 16820550"/>
              <a:gd name="connsiteY1" fmla="*/ 0 h 14412684"/>
              <a:gd name="connsiteX2" fmla="*/ 16820550 w 16820550"/>
              <a:gd name="connsiteY2" fmla="*/ 14412684 h 14412684"/>
              <a:gd name="connsiteX3" fmla="*/ 4348976 w 16820550"/>
              <a:gd name="connsiteY3" fmla="*/ 14412684 h 14412684"/>
              <a:gd name="connsiteX4" fmla="*/ 0 w 16820550"/>
              <a:gd name="connsiteY4" fmla="*/ 1 h 14412684"/>
              <a:gd name="connsiteX0" fmla="*/ 0 w 16820550"/>
              <a:gd name="connsiteY0" fmla="*/ 1 h 14412684"/>
              <a:gd name="connsiteX1" fmla="*/ 16820550 w 16820550"/>
              <a:gd name="connsiteY1" fmla="*/ 0 h 14412684"/>
              <a:gd name="connsiteX2" fmla="*/ 16820550 w 16820550"/>
              <a:gd name="connsiteY2" fmla="*/ 14412684 h 14412684"/>
              <a:gd name="connsiteX3" fmla="*/ 8620520 w 16820550"/>
              <a:gd name="connsiteY3" fmla="*/ 14389249 h 14412684"/>
              <a:gd name="connsiteX4" fmla="*/ 0 w 16820550"/>
              <a:gd name="connsiteY4" fmla="*/ 1 h 14412684"/>
              <a:gd name="connsiteX0" fmla="*/ 0 w 16820550"/>
              <a:gd name="connsiteY0" fmla="*/ 1 h 14412684"/>
              <a:gd name="connsiteX1" fmla="*/ 16820550 w 16820550"/>
              <a:gd name="connsiteY1" fmla="*/ 0 h 14412684"/>
              <a:gd name="connsiteX2" fmla="*/ 16820550 w 16820550"/>
              <a:gd name="connsiteY2" fmla="*/ 14412684 h 14412684"/>
              <a:gd name="connsiteX3" fmla="*/ 7622496 w 16820550"/>
              <a:gd name="connsiteY3" fmla="*/ 14412684 h 14412684"/>
              <a:gd name="connsiteX4" fmla="*/ 0 w 16820550"/>
              <a:gd name="connsiteY4" fmla="*/ 1 h 14412684"/>
              <a:gd name="connsiteX0" fmla="*/ 0 w 16101972"/>
              <a:gd name="connsiteY0" fmla="*/ 0 h 14436119"/>
              <a:gd name="connsiteX1" fmla="*/ 16101972 w 16101972"/>
              <a:gd name="connsiteY1" fmla="*/ 23435 h 14436119"/>
              <a:gd name="connsiteX2" fmla="*/ 16101972 w 16101972"/>
              <a:gd name="connsiteY2" fmla="*/ 14436119 h 14436119"/>
              <a:gd name="connsiteX3" fmla="*/ 6903918 w 16101972"/>
              <a:gd name="connsiteY3" fmla="*/ 14436119 h 14436119"/>
              <a:gd name="connsiteX4" fmla="*/ 0 w 16101972"/>
              <a:gd name="connsiteY4" fmla="*/ 0 h 14436119"/>
              <a:gd name="connsiteX0" fmla="*/ 0 w 16620945"/>
              <a:gd name="connsiteY0" fmla="*/ 0 h 14436119"/>
              <a:gd name="connsiteX1" fmla="*/ 16620945 w 16620945"/>
              <a:gd name="connsiteY1" fmla="*/ 23435 h 14436119"/>
              <a:gd name="connsiteX2" fmla="*/ 16620945 w 16620945"/>
              <a:gd name="connsiteY2" fmla="*/ 14436119 h 14436119"/>
              <a:gd name="connsiteX3" fmla="*/ 7422891 w 16620945"/>
              <a:gd name="connsiteY3" fmla="*/ 14436119 h 14436119"/>
              <a:gd name="connsiteX4" fmla="*/ 0 w 16620945"/>
              <a:gd name="connsiteY4" fmla="*/ 0 h 14436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620945" h="14436119">
                <a:moveTo>
                  <a:pt x="0" y="0"/>
                </a:moveTo>
                <a:lnTo>
                  <a:pt x="16620945" y="23435"/>
                </a:lnTo>
                <a:lnTo>
                  <a:pt x="16620945" y="14436119"/>
                </a:lnTo>
                <a:lnTo>
                  <a:pt x="7422891" y="14436119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15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F3BE3267-B3C8-46B7-93A7-DDAE92021CF3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01406559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8">
            <a:extLst>
              <a:ext uri="{FF2B5EF4-FFF2-40B4-BE49-F238E27FC236}">
                <a16:creationId xmlns:a16="http://schemas.microsoft.com/office/drawing/2014/main" id="{D34CD519-EE3F-594D-B640-A4759BC749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407323" y="1735566"/>
            <a:ext cx="3454687" cy="39991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3073A1D2-50E0-FA4F-B681-30A72EC2A9B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990013" y="1735566"/>
            <a:ext cx="3454687" cy="39991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807727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5B647704-C8A0-9340-AA81-BE267EBDF79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379579" y="-11152"/>
            <a:ext cx="7812421" cy="6869151"/>
          </a:xfrm>
          <a:custGeom>
            <a:avLst/>
            <a:gdLst>
              <a:gd name="connsiteX0" fmla="*/ 0 w 16731340"/>
              <a:gd name="connsiteY0" fmla="*/ 0 h 14412684"/>
              <a:gd name="connsiteX1" fmla="*/ 16731340 w 16731340"/>
              <a:gd name="connsiteY1" fmla="*/ 0 h 14412684"/>
              <a:gd name="connsiteX2" fmla="*/ 16731340 w 16731340"/>
              <a:gd name="connsiteY2" fmla="*/ 14412684 h 14412684"/>
              <a:gd name="connsiteX3" fmla="*/ 0 w 16731340"/>
              <a:gd name="connsiteY3" fmla="*/ 14412684 h 14412684"/>
              <a:gd name="connsiteX4" fmla="*/ 0 w 16731340"/>
              <a:gd name="connsiteY4" fmla="*/ 0 h 14412684"/>
              <a:gd name="connsiteX0" fmla="*/ 0 w 16731340"/>
              <a:gd name="connsiteY0" fmla="*/ 0 h 14412684"/>
              <a:gd name="connsiteX1" fmla="*/ 16731340 w 16731340"/>
              <a:gd name="connsiteY1" fmla="*/ 0 h 14412684"/>
              <a:gd name="connsiteX2" fmla="*/ 16731340 w 16731340"/>
              <a:gd name="connsiteY2" fmla="*/ 14412684 h 14412684"/>
              <a:gd name="connsiteX3" fmla="*/ 4259766 w 16731340"/>
              <a:gd name="connsiteY3" fmla="*/ 14412684 h 14412684"/>
              <a:gd name="connsiteX4" fmla="*/ 0 w 16731340"/>
              <a:gd name="connsiteY4" fmla="*/ 0 h 14412684"/>
              <a:gd name="connsiteX0" fmla="*/ 0 w 16820550"/>
              <a:gd name="connsiteY0" fmla="*/ 22303 h 14412684"/>
              <a:gd name="connsiteX1" fmla="*/ 16820550 w 16820550"/>
              <a:gd name="connsiteY1" fmla="*/ 0 h 14412684"/>
              <a:gd name="connsiteX2" fmla="*/ 16820550 w 16820550"/>
              <a:gd name="connsiteY2" fmla="*/ 14412684 h 14412684"/>
              <a:gd name="connsiteX3" fmla="*/ 4348976 w 16820550"/>
              <a:gd name="connsiteY3" fmla="*/ 14412684 h 14412684"/>
              <a:gd name="connsiteX4" fmla="*/ 0 w 16820550"/>
              <a:gd name="connsiteY4" fmla="*/ 22303 h 14412684"/>
              <a:gd name="connsiteX0" fmla="*/ 0 w 16820550"/>
              <a:gd name="connsiteY0" fmla="*/ 0 h 14457288"/>
              <a:gd name="connsiteX1" fmla="*/ 16820550 w 16820550"/>
              <a:gd name="connsiteY1" fmla="*/ 44604 h 14457288"/>
              <a:gd name="connsiteX2" fmla="*/ 16820550 w 16820550"/>
              <a:gd name="connsiteY2" fmla="*/ 14457288 h 14457288"/>
              <a:gd name="connsiteX3" fmla="*/ 4348976 w 16820550"/>
              <a:gd name="connsiteY3" fmla="*/ 14457288 h 14457288"/>
              <a:gd name="connsiteX4" fmla="*/ 0 w 16820550"/>
              <a:gd name="connsiteY4" fmla="*/ 0 h 14457288"/>
              <a:gd name="connsiteX0" fmla="*/ 0 w 16820550"/>
              <a:gd name="connsiteY0" fmla="*/ 1 h 14412684"/>
              <a:gd name="connsiteX1" fmla="*/ 16820550 w 16820550"/>
              <a:gd name="connsiteY1" fmla="*/ 0 h 14412684"/>
              <a:gd name="connsiteX2" fmla="*/ 16820550 w 16820550"/>
              <a:gd name="connsiteY2" fmla="*/ 14412684 h 14412684"/>
              <a:gd name="connsiteX3" fmla="*/ 4348976 w 16820550"/>
              <a:gd name="connsiteY3" fmla="*/ 14412684 h 14412684"/>
              <a:gd name="connsiteX4" fmla="*/ 0 w 16820550"/>
              <a:gd name="connsiteY4" fmla="*/ 1 h 14412684"/>
              <a:gd name="connsiteX0" fmla="*/ 0 w 16820550"/>
              <a:gd name="connsiteY0" fmla="*/ 1 h 14412684"/>
              <a:gd name="connsiteX1" fmla="*/ 16820550 w 16820550"/>
              <a:gd name="connsiteY1" fmla="*/ 0 h 14412684"/>
              <a:gd name="connsiteX2" fmla="*/ 16820550 w 16820550"/>
              <a:gd name="connsiteY2" fmla="*/ 14412684 h 14412684"/>
              <a:gd name="connsiteX3" fmla="*/ 8620520 w 16820550"/>
              <a:gd name="connsiteY3" fmla="*/ 14389249 h 14412684"/>
              <a:gd name="connsiteX4" fmla="*/ 0 w 16820550"/>
              <a:gd name="connsiteY4" fmla="*/ 1 h 14412684"/>
              <a:gd name="connsiteX0" fmla="*/ 0 w 16820550"/>
              <a:gd name="connsiteY0" fmla="*/ 1 h 14412684"/>
              <a:gd name="connsiteX1" fmla="*/ 16820550 w 16820550"/>
              <a:gd name="connsiteY1" fmla="*/ 0 h 14412684"/>
              <a:gd name="connsiteX2" fmla="*/ 16820550 w 16820550"/>
              <a:gd name="connsiteY2" fmla="*/ 14412684 h 14412684"/>
              <a:gd name="connsiteX3" fmla="*/ 7622496 w 16820550"/>
              <a:gd name="connsiteY3" fmla="*/ 14412684 h 14412684"/>
              <a:gd name="connsiteX4" fmla="*/ 0 w 16820550"/>
              <a:gd name="connsiteY4" fmla="*/ 1 h 14412684"/>
              <a:gd name="connsiteX0" fmla="*/ 0 w 16101972"/>
              <a:gd name="connsiteY0" fmla="*/ 0 h 14436119"/>
              <a:gd name="connsiteX1" fmla="*/ 16101972 w 16101972"/>
              <a:gd name="connsiteY1" fmla="*/ 23435 h 14436119"/>
              <a:gd name="connsiteX2" fmla="*/ 16101972 w 16101972"/>
              <a:gd name="connsiteY2" fmla="*/ 14436119 h 14436119"/>
              <a:gd name="connsiteX3" fmla="*/ 6903918 w 16101972"/>
              <a:gd name="connsiteY3" fmla="*/ 14436119 h 14436119"/>
              <a:gd name="connsiteX4" fmla="*/ 0 w 16101972"/>
              <a:gd name="connsiteY4" fmla="*/ 0 h 14436119"/>
              <a:gd name="connsiteX0" fmla="*/ 0 w 16620945"/>
              <a:gd name="connsiteY0" fmla="*/ 0 h 14436119"/>
              <a:gd name="connsiteX1" fmla="*/ 16620945 w 16620945"/>
              <a:gd name="connsiteY1" fmla="*/ 23435 h 14436119"/>
              <a:gd name="connsiteX2" fmla="*/ 16620945 w 16620945"/>
              <a:gd name="connsiteY2" fmla="*/ 14436119 h 14436119"/>
              <a:gd name="connsiteX3" fmla="*/ 7422891 w 16620945"/>
              <a:gd name="connsiteY3" fmla="*/ 14436119 h 14436119"/>
              <a:gd name="connsiteX4" fmla="*/ 0 w 16620945"/>
              <a:gd name="connsiteY4" fmla="*/ 0 h 14436119"/>
              <a:gd name="connsiteX0" fmla="*/ 0 w 16620945"/>
              <a:gd name="connsiteY0" fmla="*/ 1 h 14436120"/>
              <a:gd name="connsiteX1" fmla="*/ 16581025 w 16620945"/>
              <a:gd name="connsiteY1" fmla="*/ 0 h 14436120"/>
              <a:gd name="connsiteX2" fmla="*/ 16620945 w 16620945"/>
              <a:gd name="connsiteY2" fmla="*/ 14436120 h 14436120"/>
              <a:gd name="connsiteX3" fmla="*/ 7422891 w 16620945"/>
              <a:gd name="connsiteY3" fmla="*/ 14436120 h 14436120"/>
              <a:gd name="connsiteX4" fmla="*/ 0 w 16620945"/>
              <a:gd name="connsiteY4" fmla="*/ 1 h 14436120"/>
              <a:gd name="connsiteX0" fmla="*/ 0 w 20573123"/>
              <a:gd name="connsiteY0" fmla="*/ 23436 h 14436120"/>
              <a:gd name="connsiteX1" fmla="*/ 20533203 w 20573123"/>
              <a:gd name="connsiteY1" fmla="*/ 0 h 14436120"/>
              <a:gd name="connsiteX2" fmla="*/ 20573123 w 20573123"/>
              <a:gd name="connsiteY2" fmla="*/ 14436120 h 14436120"/>
              <a:gd name="connsiteX3" fmla="*/ 11375069 w 20573123"/>
              <a:gd name="connsiteY3" fmla="*/ 14436120 h 14436120"/>
              <a:gd name="connsiteX4" fmla="*/ 0 w 20573123"/>
              <a:gd name="connsiteY4" fmla="*/ 23436 h 14436120"/>
              <a:gd name="connsiteX0" fmla="*/ 7387790 w 27960913"/>
              <a:gd name="connsiteY0" fmla="*/ 23436 h 14436120"/>
              <a:gd name="connsiteX1" fmla="*/ 27920993 w 27960913"/>
              <a:gd name="connsiteY1" fmla="*/ 0 h 14436120"/>
              <a:gd name="connsiteX2" fmla="*/ 27960913 w 27960913"/>
              <a:gd name="connsiteY2" fmla="*/ 14436120 h 14436120"/>
              <a:gd name="connsiteX3" fmla="*/ 0 w 27960913"/>
              <a:gd name="connsiteY3" fmla="*/ 14436120 h 14436120"/>
              <a:gd name="connsiteX4" fmla="*/ 7387790 w 27960913"/>
              <a:gd name="connsiteY4" fmla="*/ 23436 h 14436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960913" h="14436120">
                <a:moveTo>
                  <a:pt x="7387790" y="23436"/>
                </a:moveTo>
                <a:lnTo>
                  <a:pt x="27920993" y="0"/>
                </a:lnTo>
                <a:lnTo>
                  <a:pt x="27960913" y="14436120"/>
                </a:lnTo>
                <a:lnTo>
                  <a:pt x="0" y="14436120"/>
                </a:lnTo>
                <a:lnTo>
                  <a:pt x="7387790" y="2343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374705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8">
            <a:extLst>
              <a:ext uri="{FF2B5EF4-FFF2-40B4-BE49-F238E27FC236}">
                <a16:creationId xmlns:a16="http://schemas.microsoft.com/office/drawing/2014/main" id="{D34CD519-EE3F-594D-B640-A4759BC749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2511399" y="1712857"/>
            <a:ext cx="5022797" cy="28917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64EFDCC5-A673-B449-B7F8-575FC37F346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84600" y="1712857"/>
            <a:ext cx="5022797" cy="28917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01BA98B9-1C43-C648-B91F-528B28D08E5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680602" y="1712857"/>
            <a:ext cx="5022797" cy="28917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806346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64EFDCC5-A673-B449-B7F8-575FC37F346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657688" y="0"/>
            <a:ext cx="6142693" cy="6858000"/>
          </a:xfrm>
          <a:custGeom>
            <a:avLst/>
            <a:gdLst>
              <a:gd name="connsiteX0" fmla="*/ 0 w 12282187"/>
              <a:gd name="connsiteY0" fmla="*/ 0 h 13716000"/>
              <a:gd name="connsiteX1" fmla="*/ 12282187 w 12282187"/>
              <a:gd name="connsiteY1" fmla="*/ 0 h 13716000"/>
              <a:gd name="connsiteX2" fmla="*/ 12282187 w 12282187"/>
              <a:gd name="connsiteY2" fmla="*/ 13716000 h 13716000"/>
              <a:gd name="connsiteX3" fmla="*/ 0 w 12282187"/>
              <a:gd name="connsiteY3" fmla="*/ 13716000 h 13716000"/>
              <a:gd name="connsiteX4" fmla="*/ 0 w 12282187"/>
              <a:gd name="connsiteY4" fmla="*/ 0 h 13716000"/>
              <a:gd name="connsiteX0" fmla="*/ 0 w 12282187"/>
              <a:gd name="connsiteY0" fmla="*/ 0 h 13716000"/>
              <a:gd name="connsiteX1" fmla="*/ 8089328 w 12282187"/>
              <a:gd name="connsiteY1" fmla="*/ 0 h 13716000"/>
              <a:gd name="connsiteX2" fmla="*/ 12282187 w 12282187"/>
              <a:gd name="connsiteY2" fmla="*/ 13716000 h 13716000"/>
              <a:gd name="connsiteX3" fmla="*/ 0 w 12282187"/>
              <a:gd name="connsiteY3" fmla="*/ 13716000 h 13716000"/>
              <a:gd name="connsiteX4" fmla="*/ 0 w 12282187"/>
              <a:gd name="connsiteY4" fmla="*/ 0 h 13716000"/>
              <a:gd name="connsiteX0" fmla="*/ 0 w 12282187"/>
              <a:gd name="connsiteY0" fmla="*/ 0 h 13716000"/>
              <a:gd name="connsiteX1" fmla="*/ 8089328 w 12282187"/>
              <a:gd name="connsiteY1" fmla="*/ 0 h 13716000"/>
              <a:gd name="connsiteX2" fmla="*/ 12282187 w 12282187"/>
              <a:gd name="connsiteY2" fmla="*/ 13716000 h 13716000"/>
              <a:gd name="connsiteX3" fmla="*/ 4170556 w 12282187"/>
              <a:gd name="connsiteY3" fmla="*/ 13716000 h 13716000"/>
              <a:gd name="connsiteX4" fmla="*/ 0 w 12282187"/>
              <a:gd name="connsiteY4" fmla="*/ 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82187" h="13716000">
                <a:moveTo>
                  <a:pt x="0" y="0"/>
                </a:moveTo>
                <a:lnTo>
                  <a:pt x="8089328" y="0"/>
                </a:lnTo>
                <a:lnTo>
                  <a:pt x="12282187" y="13716000"/>
                </a:lnTo>
                <a:lnTo>
                  <a:pt x="4170556" y="13716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025089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8">
            <a:extLst>
              <a:ext uri="{FF2B5EF4-FFF2-40B4-BE49-F238E27FC236}">
                <a16:creationId xmlns:a16="http://schemas.microsoft.com/office/drawing/2014/main" id="{0D90B513-1654-124A-8601-F0544BBA0A2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45783" y="1641727"/>
            <a:ext cx="5435475" cy="40399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931395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8">
            <a:extLst>
              <a:ext uri="{FF2B5EF4-FFF2-40B4-BE49-F238E27FC236}">
                <a16:creationId xmlns:a16="http://schemas.microsoft.com/office/drawing/2014/main" id="{0D90B513-1654-124A-8601-F0544BBA0A2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7818066" cy="6869413"/>
          </a:xfrm>
          <a:custGeom>
            <a:avLst/>
            <a:gdLst>
              <a:gd name="connsiteX0" fmla="*/ 0 w 15632061"/>
              <a:gd name="connsiteY0" fmla="*/ 0 h 13738825"/>
              <a:gd name="connsiteX1" fmla="*/ 15632061 w 15632061"/>
              <a:gd name="connsiteY1" fmla="*/ 0 h 13738825"/>
              <a:gd name="connsiteX2" fmla="*/ 15632061 w 15632061"/>
              <a:gd name="connsiteY2" fmla="*/ 13738825 h 13738825"/>
              <a:gd name="connsiteX3" fmla="*/ 0 w 15632061"/>
              <a:gd name="connsiteY3" fmla="*/ 13738825 h 13738825"/>
              <a:gd name="connsiteX4" fmla="*/ 0 w 15632061"/>
              <a:gd name="connsiteY4" fmla="*/ 0 h 13738825"/>
              <a:gd name="connsiteX0" fmla="*/ 0 w 15632061"/>
              <a:gd name="connsiteY0" fmla="*/ 0 h 13738825"/>
              <a:gd name="connsiteX1" fmla="*/ 11483807 w 15632061"/>
              <a:gd name="connsiteY1" fmla="*/ 22302 h 13738825"/>
              <a:gd name="connsiteX2" fmla="*/ 15632061 w 15632061"/>
              <a:gd name="connsiteY2" fmla="*/ 13738825 h 13738825"/>
              <a:gd name="connsiteX3" fmla="*/ 0 w 15632061"/>
              <a:gd name="connsiteY3" fmla="*/ 13738825 h 13738825"/>
              <a:gd name="connsiteX4" fmla="*/ 0 w 15632061"/>
              <a:gd name="connsiteY4" fmla="*/ 0 h 13738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32061" h="13738825">
                <a:moveTo>
                  <a:pt x="0" y="0"/>
                </a:moveTo>
                <a:lnTo>
                  <a:pt x="11483807" y="22302"/>
                </a:lnTo>
                <a:lnTo>
                  <a:pt x="15632061" y="13738825"/>
                </a:lnTo>
                <a:lnTo>
                  <a:pt x="0" y="1373882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690287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8">
            <a:extLst>
              <a:ext uri="{FF2B5EF4-FFF2-40B4-BE49-F238E27FC236}">
                <a16:creationId xmlns:a16="http://schemas.microsoft.com/office/drawing/2014/main" id="{0D90B513-1654-124A-8601-F0544BBA0A2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10742" y="1641727"/>
            <a:ext cx="5435475" cy="40399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787095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64EFDCC5-A673-B449-B7F8-575FC37F346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316218" y="0"/>
            <a:ext cx="6142693" cy="6858000"/>
          </a:xfrm>
          <a:custGeom>
            <a:avLst/>
            <a:gdLst>
              <a:gd name="connsiteX0" fmla="*/ 0 w 12282187"/>
              <a:gd name="connsiteY0" fmla="*/ 0 h 13716000"/>
              <a:gd name="connsiteX1" fmla="*/ 12282187 w 12282187"/>
              <a:gd name="connsiteY1" fmla="*/ 0 h 13716000"/>
              <a:gd name="connsiteX2" fmla="*/ 12282187 w 12282187"/>
              <a:gd name="connsiteY2" fmla="*/ 13716000 h 13716000"/>
              <a:gd name="connsiteX3" fmla="*/ 0 w 12282187"/>
              <a:gd name="connsiteY3" fmla="*/ 13716000 h 13716000"/>
              <a:gd name="connsiteX4" fmla="*/ 0 w 12282187"/>
              <a:gd name="connsiteY4" fmla="*/ 0 h 13716000"/>
              <a:gd name="connsiteX0" fmla="*/ 0 w 12282187"/>
              <a:gd name="connsiteY0" fmla="*/ 0 h 13716000"/>
              <a:gd name="connsiteX1" fmla="*/ 8089328 w 12282187"/>
              <a:gd name="connsiteY1" fmla="*/ 0 h 13716000"/>
              <a:gd name="connsiteX2" fmla="*/ 12282187 w 12282187"/>
              <a:gd name="connsiteY2" fmla="*/ 13716000 h 13716000"/>
              <a:gd name="connsiteX3" fmla="*/ 0 w 12282187"/>
              <a:gd name="connsiteY3" fmla="*/ 13716000 h 13716000"/>
              <a:gd name="connsiteX4" fmla="*/ 0 w 12282187"/>
              <a:gd name="connsiteY4" fmla="*/ 0 h 13716000"/>
              <a:gd name="connsiteX0" fmla="*/ 0 w 12282187"/>
              <a:gd name="connsiteY0" fmla="*/ 0 h 13716000"/>
              <a:gd name="connsiteX1" fmla="*/ 8089328 w 12282187"/>
              <a:gd name="connsiteY1" fmla="*/ 0 h 13716000"/>
              <a:gd name="connsiteX2" fmla="*/ 12282187 w 12282187"/>
              <a:gd name="connsiteY2" fmla="*/ 13716000 h 13716000"/>
              <a:gd name="connsiteX3" fmla="*/ 4170556 w 12282187"/>
              <a:gd name="connsiteY3" fmla="*/ 13716000 h 13716000"/>
              <a:gd name="connsiteX4" fmla="*/ 0 w 12282187"/>
              <a:gd name="connsiteY4" fmla="*/ 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82187" h="13716000">
                <a:moveTo>
                  <a:pt x="0" y="0"/>
                </a:moveTo>
                <a:lnTo>
                  <a:pt x="8089328" y="0"/>
                </a:lnTo>
                <a:lnTo>
                  <a:pt x="12282187" y="13716000"/>
                </a:lnTo>
                <a:lnTo>
                  <a:pt x="4170556" y="13716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E554EB93-65C7-0C44-851E-51A5988CD6F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541024" y="0"/>
            <a:ext cx="4659195" cy="6858000"/>
          </a:xfrm>
          <a:custGeom>
            <a:avLst/>
            <a:gdLst>
              <a:gd name="connsiteX0" fmla="*/ 0 w 12282187"/>
              <a:gd name="connsiteY0" fmla="*/ 0 h 13716000"/>
              <a:gd name="connsiteX1" fmla="*/ 12282187 w 12282187"/>
              <a:gd name="connsiteY1" fmla="*/ 0 h 13716000"/>
              <a:gd name="connsiteX2" fmla="*/ 12282187 w 12282187"/>
              <a:gd name="connsiteY2" fmla="*/ 13716000 h 13716000"/>
              <a:gd name="connsiteX3" fmla="*/ 0 w 12282187"/>
              <a:gd name="connsiteY3" fmla="*/ 13716000 h 13716000"/>
              <a:gd name="connsiteX4" fmla="*/ 0 w 12282187"/>
              <a:gd name="connsiteY4" fmla="*/ 0 h 13716000"/>
              <a:gd name="connsiteX0" fmla="*/ 0 w 12282187"/>
              <a:gd name="connsiteY0" fmla="*/ 0 h 13716000"/>
              <a:gd name="connsiteX1" fmla="*/ 8089328 w 12282187"/>
              <a:gd name="connsiteY1" fmla="*/ 0 h 13716000"/>
              <a:gd name="connsiteX2" fmla="*/ 12282187 w 12282187"/>
              <a:gd name="connsiteY2" fmla="*/ 13716000 h 13716000"/>
              <a:gd name="connsiteX3" fmla="*/ 0 w 12282187"/>
              <a:gd name="connsiteY3" fmla="*/ 13716000 h 13716000"/>
              <a:gd name="connsiteX4" fmla="*/ 0 w 12282187"/>
              <a:gd name="connsiteY4" fmla="*/ 0 h 13716000"/>
              <a:gd name="connsiteX0" fmla="*/ 0 w 12282187"/>
              <a:gd name="connsiteY0" fmla="*/ 0 h 13716000"/>
              <a:gd name="connsiteX1" fmla="*/ 8089328 w 12282187"/>
              <a:gd name="connsiteY1" fmla="*/ 0 h 13716000"/>
              <a:gd name="connsiteX2" fmla="*/ 12282187 w 12282187"/>
              <a:gd name="connsiteY2" fmla="*/ 13716000 h 13716000"/>
              <a:gd name="connsiteX3" fmla="*/ 4170556 w 12282187"/>
              <a:gd name="connsiteY3" fmla="*/ 13716000 h 13716000"/>
              <a:gd name="connsiteX4" fmla="*/ 0 w 12282187"/>
              <a:gd name="connsiteY4" fmla="*/ 0 h 13716000"/>
              <a:gd name="connsiteX0" fmla="*/ 0 w 12282187"/>
              <a:gd name="connsiteY0" fmla="*/ 0 h 13716000"/>
              <a:gd name="connsiteX1" fmla="*/ 9271357 w 12282187"/>
              <a:gd name="connsiteY1" fmla="*/ 0 h 13716000"/>
              <a:gd name="connsiteX2" fmla="*/ 12282187 w 12282187"/>
              <a:gd name="connsiteY2" fmla="*/ 13716000 h 13716000"/>
              <a:gd name="connsiteX3" fmla="*/ 4170556 w 12282187"/>
              <a:gd name="connsiteY3" fmla="*/ 13716000 h 13716000"/>
              <a:gd name="connsiteX4" fmla="*/ 0 w 12282187"/>
              <a:gd name="connsiteY4" fmla="*/ 0 h 13716000"/>
              <a:gd name="connsiteX0" fmla="*/ 0 w 9271357"/>
              <a:gd name="connsiteY0" fmla="*/ 0 h 13716000"/>
              <a:gd name="connsiteX1" fmla="*/ 9271357 w 9271357"/>
              <a:gd name="connsiteY1" fmla="*/ 0 h 13716000"/>
              <a:gd name="connsiteX2" fmla="*/ 7955514 w 9271357"/>
              <a:gd name="connsiteY2" fmla="*/ 12913112 h 13716000"/>
              <a:gd name="connsiteX3" fmla="*/ 4170556 w 9271357"/>
              <a:gd name="connsiteY3" fmla="*/ 13716000 h 13716000"/>
              <a:gd name="connsiteX4" fmla="*/ 0 w 9271357"/>
              <a:gd name="connsiteY4" fmla="*/ 0 h 13716000"/>
              <a:gd name="connsiteX0" fmla="*/ 0 w 9315963"/>
              <a:gd name="connsiteY0" fmla="*/ 0 h 13716000"/>
              <a:gd name="connsiteX1" fmla="*/ 9271357 w 9315963"/>
              <a:gd name="connsiteY1" fmla="*/ 0 h 13716000"/>
              <a:gd name="connsiteX2" fmla="*/ 9315963 w 9315963"/>
              <a:gd name="connsiteY2" fmla="*/ 13716000 h 13716000"/>
              <a:gd name="connsiteX3" fmla="*/ 4170556 w 9315963"/>
              <a:gd name="connsiteY3" fmla="*/ 13716000 h 13716000"/>
              <a:gd name="connsiteX4" fmla="*/ 0 w 9315963"/>
              <a:gd name="connsiteY4" fmla="*/ 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315963" h="13716000">
                <a:moveTo>
                  <a:pt x="0" y="0"/>
                </a:moveTo>
                <a:lnTo>
                  <a:pt x="9271357" y="0"/>
                </a:lnTo>
                <a:lnTo>
                  <a:pt x="9315963" y="13716000"/>
                </a:lnTo>
                <a:lnTo>
                  <a:pt x="4170556" y="13716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542486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5926CDE8-73C7-754F-8CC6-072689BBD52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671026" y="-1"/>
            <a:ext cx="3970043" cy="4434836"/>
          </a:xfrm>
          <a:custGeom>
            <a:avLst/>
            <a:gdLst>
              <a:gd name="connsiteX0" fmla="*/ 0 w 7938019"/>
              <a:gd name="connsiteY0" fmla="*/ 0 h 8869671"/>
              <a:gd name="connsiteX1" fmla="*/ 7938019 w 7938019"/>
              <a:gd name="connsiteY1" fmla="*/ 0 h 8869671"/>
              <a:gd name="connsiteX2" fmla="*/ 7938019 w 7938019"/>
              <a:gd name="connsiteY2" fmla="*/ 8869671 h 8869671"/>
              <a:gd name="connsiteX3" fmla="*/ 0 w 7938019"/>
              <a:gd name="connsiteY3" fmla="*/ 8869671 h 8869671"/>
              <a:gd name="connsiteX4" fmla="*/ 0 w 7938019"/>
              <a:gd name="connsiteY4" fmla="*/ 0 h 8869671"/>
              <a:gd name="connsiteX0" fmla="*/ 4482791 w 7938019"/>
              <a:gd name="connsiteY0" fmla="*/ 89209 h 8869671"/>
              <a:gd name="connsiteX1" fmla="*/ 7938019 w 7938019"/>
              <a:gd name="connsiteY1" fmla="*/ 0 h 8869671"/>
              <a:gd name="connsiteX2" fmla="*/ 7938019 w 7938019"/>
              <a:gd name="connsiteY2" fmla="*/ 8869671 h 8869671"/>
              <a:gd name="connsiteX3" fmla="*/ 0 w 7938019"/>
              <a:gd name="connsiteY3" fmla="*/ 8869671 h 8869671"/>
              <a:gd name="connsiteX4" fmla="*/ 4482791 w 7938019"/>
              <a:gd name="connsiteY4" fmla="*/ 89209 h 8869671"/>
              <a:gd name="connsiteX0" fmla="*/ 2653991 w 7938019"/>
              <a:gd name="connsiteY0" fmla="*/ 0 h 8869672"/>
              <a:gd name="connsiteX1" fmla="*/ 7938019 w 7938019"/>
              <a:gd name="connsiteY1" fmla="*/ 1 h 8869672"/>
              <a:gd name="connsiteX2" fmla="*/ 7938019 w 7938019"/>
              <a:gd name="connsiteY2" fmla="*/ 8869672 h 8869672"/>
              <a:gd name="connsiteX3" fmla="*/ 0 w 7938019"/>
              <a:gd name="connsiteY3" fmla="*/ 8869672 h 8869672"/>
              <a:gd name="connsiteX4" fmla="*/ 2653991 w 7938019"/>
              <a:gd name="connsiteY4" fmla="*/ 0 h 8869672"/>
              <a:gd name="connsiteX0" fmla="*/ 2653991 w 7938019"/>
              <a:gd name="connsiteY0" fmla="*/ 0 h 8869672"/>
              <a:gd name="connsiteX1" fmla="*/ 7938019 w 7938019"/>
              <a:gd name="connsiteY1" fmla="*/ 1 h 8869672"/>
              <a:gd name="connsiteX2" fmla="*/ 3142995 w 7938019"/>
              <a:gd name="connsiteY2" fmla="*/ 8557438 h 8869672"/>
              <a:gd name="connsiteX3" fmla="*/ 0 w 7938019"/>
              <a:gd name="connsiteY3" fmla="*/ 8869672 h 8869672"/>
              <a:gd name="connsiteX4" fmla="*/ 2653991 w 7938019"/>
              <a:gd name="connsiteY4" fmla="*/ 0 h 8869672"/>
              <a:gd name="connsiteX0" fmla="*/ 2653991 w 7938019"/>
              <a:gd name="connsiteY0" fmla="*/ 0 h 8869672"/>
              <a:gd name="connsiteX1" fmla="*/ 7938019 w 7938019"/>
              <a:gd name="connsiteY1" fmla="*/ 1 h 8869672"/>
              <a:gd name="connsiteX2" fmla="*/ 5239425 w 7938019"/>
              <a:gd name="connsiteY2" fmla="*/ 8847370 h 8869672"/>
              <a:gd name="connsiteX3" fmla="*/ 0 w 7938019"/>
              <a:gd name="connsiteY3" fmla="*/ 8869672 h 8869672"/>
              <a:gd name="connsiteX4" fmla="*/ 2653991 w 7938019"/>
              <a:gd name="connsiteY4" fmla="*/ 0 h 8869672"/>
              <a:gd name="connsiteX0" fmla="*/ 2653991 w 7938019"/>
              <a:gd name="connsiteY0" fmla="*/ 0 h 8914277"/>
              <a:gd name="connsiteX1" fmla="*/ 7938019 w 7938019"/>
              <a:gd name="connsiteY1" fmla="*/ 1 h 8914277"/>
              <a:gd name="connsiteX2" fmla="*/ 5217122 w 7938019"/>
              <a:gd name="connsiteY2" fmla="*/ 8914277 h 8914277"/>
              <a:gd name="connsiteX3" fmla="*/ 0 w 7938019"/>
              <a:gd name="connsiteY3" fmla="*/ 8869672 h 8914277"/>
              <a:gd name="connsiteX4" fmla="*/ 2653991 w 7938019"/>
              <a:gd name="connsiteY4" fmla="*/ 0 h 8914277"/>
              <a:gd name="connsiteX0" fmla="*/ 2653991 w 7938019"/>
              <a:gd name="connsiteY0" fmla="*/ 0 h 8869672"/>
              <a:gd name="connsiteX1" fmla="*/ 7938019 w 7938019"/>
              <a:gd name="connsiteY1" fmla="*/ 1 h 8869672"/>
              <a:gd name="connsiteX2" fmla="*/ 5194820 w 7938019"/>
              <a:gd name="connsiteY2" fmla="*/ 7799155 h 8869672"/>
              <a:gd name="connsiteX3" fmla="*/ 0 w 7938019"/>
              <a:gd name="connsiteY3" fmla="*/ 8869672 h 8869672"/>
              <a:gd name="connsiteX4" fmla="*/ 2653991 w 7938019"/>
              <a:gd name="connsiteY4" fmla="*/ 0 h 8869672"/>
              <a:gd name="connsiteX0" fmla="*/ 2653991 w 7938019"/>
              <a:gd name="connsiteY0" fmla="*/ 0 h 8869672"/>
              <a:gd name="connsiteX1" fmla="*/ 7938019 w 7938019"/>
              <a:gd name="connsiteY1" fmla="*/ 1 h 8869672"/>
              <a:gd name="connsiteX2" fmla="*/ 5284030 w 7938019"/>
              <a:gd name="connsiteY2" fmla="*/ 8869672 h 8869672"/>
              <a:gd name="connsiteX3" fmla="*/ 0 w 7938019"/>
              <a:gd name="connsiteY3" fmla="*/ 8869672 h 8869672"/>
              <a:gd name="connsiteX4" fmla="*/ 2653991 w 7938019"/>
              <a:gd name="connsiteY4" fmla="*/ 0 h 8869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38019" h="8869672">
                <a:moveTo>
                  <a:pt x="2653991" y="0"/>
                </a:moveTo>
                <a:lnTo>
                  <a:pt x="7938019" y="1"/>
                </a:lnTo>
                <a:lnTo>
                  <a:pt x="5284030" y="8869672"/>
                </a:lnTo>
                <a:lnTo>
                  <a:pt x="0" y="8869672"/>
                </a:lnTo>
                <a:lnTo>
                  <a:pt x="2653991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16137688-9143-CC4D-B49C-54C627A92DC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60923" y="-1"/>
            <a:ext cx="3970043" cy="4434836"/>
          </a:xfrm>
          <a:custGeom>
            <a:avLst/>
            <a:gdLst>
              <a:gd name="connsiteX0" fmla="*/ 0 w 7938019"/>
              <a:gd name="connsiteY0" fmla="*/ 0 h 8869671"/>
              <a:gd name="connsiteX1" fmla="*/ 7938019 w 7938019"/>
              <a:gd name="connsiteY1" fmla="*/ 0 h 8869671"/>
              <a:gd name="connsiteX2" fmla="*/ 7938019 w 7938019"/>
              <a:gd name="connsiteY2" fmla="*/ 8869671 h 8869671"/>
              <a:gd name="connsiteX3" fmla="*/ 0 w 7938019"/>
              <a:gd name="connsiteY3" fmla="*/ 8869671 h 8869671"/>
              <a:gd name="connsiteX4" fmla="*/ 0 w 7938019"/>
              <a:gd name="connsiteY4" fmla="*/ 0 h 8869671"/>
              <a:gd name="connsiteX0" fmla="*/ 4482791 w 7938019"/>
              <a:gd name="connsiteY0" fmla="*/ 89209 h 8869671"/>
              <a:gd name="connsiteX1" fmla="*/ 7938019 w 7938019"/>
              <a:gd name="connsiteY1" fmla="*/ 0 h 8869671"/>
              <a:gd name="connsiteX2" fmla="*/ 7938019 w 7938019"/>
              <a:gd name="connsiteY2" fmla="*/ 8869671 h 8869671"/>
              <a:gd name="connsiteX3" fmla="*/ 0 w 7938019"/>
              <a:gd name="connsiteY3" fmla="*/ 8869671 h 8869671"/>
              <a:gd name="connsiteX4" fmla="*/ 4482791 w 7938019"/>
              <a:gd name="connsiteY4" fmla="*/ 89209 h 8869671"/>
              <a:gd name="connsiteX0" fmla="*/ 2653991 w 7938019"/>
              <a:gd name="connsiteY0" fmla="*/ 0 h 8869672"/>
              <a:gd name="connsiteX1" fmla="*/ 7938019 w 7938019"/>
              <a:gd name="connsiteY1" fmla="*/ 1 h 8869672"/>
              <a:gd name="connsiteX2" fmla="*/ 7938019 w 7938019"/>
              <a:gd name="connsiteY2" fmla="*/ 8869672 h 8869672"/>
              <a:gd name="connsiteX3" fmla="*/ 0 w 7938019"/>
              <a:gd name="connsiteY3" fmla="*/ 8869672 h 8869672"/>
              <a:gd name="connsiteX4" fmla="*/ 2653991 w 7938019"/>
              <a:gd name="connsiteY4" fmla="*/ 0 h 8869672"/>
              <a:gd name="connsiteX0" fmla="*/ 2653991 w 7938019"/>
              <a:gd name="connsiteY0" fmla="*/ 0 h 8869672"/>
              <a:gd name="connsiteX1" fmla="*/ 7938019 w 7938019"/>
              <a:gd name="connsiteY1" fmla="*/ 1 h 8869672"/>
              <a:gd name="connsiteX2" fmla="*/ 3142995 w 7938019"/>
              <a:gd name="connsiteY2" fmla="*/ 8557438 h 8869672"/>
              <a:gd name="connsiteX3" fmla="*/ 0 w 7938019"/>
              <a:gd name="connsiteY3" fmla="*/ 8869672 h 8869672"/>
              <a:gd name="connsiteX4" fmla="*/ 2653991 w 7938019"/>
              <a:gd name="connsiteY4" fmla="*/ 0 h 8869672"/>
              <a:gd name="connsiteX0" fmla="*/ 2653991 w 7938019"/>
              <a:gd name="connsiteY0" fmla="*/ 0 h 8869672"/>
              <a:gd name="connsiteX1" fmla="*/ 7938019 w 7938019"/>
              <a:gd name="connsiteY1" fmla="*/ 1 h 8869672"/>
              <a:gd name="connsiteX2" fmla="*/ 5239425 w 7938019"/>
              <a:gd name="connsiteY2" fmla="*/ 8847370 h 8869672"/>
              <a:gd name="connsiteX3" fmla="*/ 0 w 7938019"/>
              <a:gd name="connsiteY3" fmla="*/ 8869672 h 8869672"/>
              <a:gd name="connsiteX4" fmla="*/ 2653991 w 7938019"/>
              <a:gd name="connsiteY4" fmla="*/ 0 h 8869672"/>
              <a:gd name="connsiteX0" fmla="*/ 2653991 w 7938019"/>
              <a:gd name="connsiteY0" fmla="*/ 0 h 8914277"/>
              <a:gd name="connsiteX1" fmla="*/ 7938019 w 7938019"/>
              <a:gd name="connsiteY1" fmla="*/ 1 h 8914277"/>
              <a:gd name="connsiteX2" fmla="*/ 5217122 w 7938019"/>
              <a:gd name="connsiteY2" fmla="*/ 8914277 h 8914277"/>
              <a:gd name="connsiteX3" fmla="*/ 0 w 7938019"/>
              <a:gd name="connsiteY3" fmla="*/ 8869672 h 8914277"/>
              <a:gd name="connsiteX4" fmla="*/ 2653991 w 7938019"/>
              <a:gd name="connsiteY4" fmla="*/ 0 h 8914277"/>
              <a:gd name="connsiteX0" fmla="*/ 2653991 w 7938019"/>
              <a:gd name="connsiteY0" fmla="*/ 0 h 8869672"/>
              <a:gd name="connsiteX1" fmla="*/ 7938019 w 7938019"/>
              <a:gd name="connsiteY1" fmla="*/ 1 h 8869672"/>
              <a:gd name="connsiteX2" fmla="*/ 5194820 w 7938019"/>
              <a:gd name="connsiteY2" fmla="*/ 7799155 h 8869672"/>
              <a:gd name="connsiteX3" fmla="*/ 0 w 7938019"/>
              <a:gd name="connsiteY3" fmla="*/ 8869672 h 8869672"/>
              <a:gd name="connsiteX4" fmla="*/ 2653991 w 7938019"/>
              <a:gd name="connsiteY4" fmla="*/ 0 h 8869672"/>
              <a:gd name="connsiteX0" fmla="*/ 2653991 w 7938019"/>
              <a:gd name="connsiteY0" fmla="*/ 0 h 8869672"/>
              <a:gd name="connsiteX1" fmla="*/ 7938019 w 7938019"/>
              <a:gd name="connsiteY1" fmla="*/ 1 h 8869672"/>
              <a:gd name="connsiteX2" fmla="*/ 5284030 w 7938019"/>
              <a:gd name="connsiteY2" fmla="*/ 8869672 h 8869672"/>
              <a:gd name="connsiteX3" fmla="*/ 0 w 7938019"/>
              <a:gd name="connsiteY3" fmla="*/ 8869672 h 8869672"/>
              <a:gd name="connsiteX4" fmla="*/ 2653991 w 7938019"/>
              <a:gd name="connsiteY4" fmla="*/ 0 h 8869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38019" h="8869672">
                <a:moveTo>
                  <a:pt x="2653991" y="0"/>
                </a:moveTo>
                <a:lnTo>
                  <a:pt x="7938019" y="1"/>
                </a:lnTo>
                <a:lnTo>
                  <a:pt x="5284030" y="8869672"/>
                </a:lnTo>
                <a:lnTo>
                  <a:pt x="0" y="8869672"/>
                </a:lnTo>
                <a:lnTo>
                  <a:pt x="2653991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97A0936A-DAFA-7D40-BE51-E559897D0573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221115" y="-1"/>
            <a:ext cx="3970043" cy="4434836"/>
          </a:xfrm>
          <a:custGeom>
            <a:avLst/>
            <a:gdLst>
              <a:gd name="connsiteX0" fmla="*/ 0 w 7938019"/>
              <a:gd name="connsiteY0" fmla="*/ 0 h 8869671"/>
              <a:gd name="connsiteX1" fmla="*/ 7938019 w 7938019"/>
              <a:gd name="connsiteY1" fmla="*/ 0 h 8869671"/>
              <a:gd name="connsiteX2" fmla="*/ 7938019 w 7938019"/>
              <a:gd name="connsiteY2" fmla="*/ 8869671 h 8869671"/>
              <a:gd name="connsiteX3" fmla="*/ 0 w 7938019"/>
              <a:gd name="connsiteY3" fmla="*/ 8869671 h 8869671"/>
              <a:gd name="connsiteX4" fmla="*/ 0 w 7938019"/>
              <a:gd name="connsiteY4" fmla="*/ 0 h 8869671"/>
              <a:gd name="connsiteX0" fmla="*/ 4482791 w 7938019"/>
              <a:gd name="connsiteY0" fmla="*/ 89209 h 8869671"/>
              <a:gd name="connsiteX1" fmla="*/ 7938019 w 7938019"/>
              <a:gd name="connsiteY1" fmla="*/ 0 h 8869671"/>
              <a:gd name="connsiteX2" fmla="*/ 7938019 w 7938019"/>
              <a:gd name="connsiteY2" fmla="*/ 8869671 h 8869671"/>
              <a:gd name="connsiteX3" fmla="*/ 0 w 7938019"/>
              <a:gd name="connsiteY3" fmla="*/ 8869671 h 8869671"/>
              <a:gd name="connsiteX4" fmla="*/ 4482791 w 7938019"/>
              <a:gd name="connsiteY4" fmla="*/ 89209 h 8869671"/>
              <a:gd name="connsiteX0" fmla="*/ 2653991 w 7938019"/>
              <a:gd name="connsiteY0" fmla="*/ 0 h 8869672"/>
              <a:gd name="connsiteX1" fmla="*/ 7938019 w 7938019"/>
              <a:gd name="connsiteY1" fmla="*/ 1 h 8869672"/>
              <a:gd name="connsiteX2" fmla="*/ 7938019 w 7938019"/>
              <a:gd name="connsiteY2" fmla="*/ 8869672 h 8869672"/>
              <a:gd name="connsiteX3" fmla="*/ 0 w 7938019"/>
              <a:gd name="connsiteY3" fmla="*/ 8869672 h 8869672"/>
              <a:gd name="connsiteX4" fmla="*/ 2653991 w 7938019"/>
              <a:gd name="connsiteY4" fmla="*/ 0 h 8869672"/>
              <a:gd name="connsiteX0" fmla="*/ 2653991 w 7938019"/>
              <a:gd name="connsiteY0" fmla="*/ 0 h 8869672"/>
              <a:gd name="connsiteX1" fmla="*/ 7938019 w 7938019"/>
              <a:gd name="connsiteY1" fmla="*/ 1 h 8869672"/>
              <a:gd name="connsiteX2" fmla="*/ 3142995 w 7938019"/>
              <a:gd name="connsiteY2" fmla="*/ 8557438 h 8869672"/>
              <a:gd name="connsiteX3" fmla="*/ 0 w 7938019"/>
              <a:gd name="connsiteY3" fmla="*/ 8869672 h 8869672"/>
              <a:gd name="connsiteX4" fmla="*/ 2653991 w 7938019"/>
              <a:gd name="connsiteY4" fmla="*/ 0 h 8869672"/>
              <a:gd name="connsiteX0" fmla="*/ 2653991 w 7938019"/>
              <a:gd name="connsiteY0" fmla="*/ 0 h 8869672"/>
              <a:gd name="connsiteX1" fmla="*/ 7938019 w 7938019"/>
              <a:gd name="connsiteY1" fmla="*/ 1 h 8869672"/>
              <a:gd name="connsiteX2" fmla="*/ 5239425 w 7938019"/>
              <a:gd name="connsiteY2" fmla="*/ 8847370 h 8869672"/>
              <a:gd name="connsiteX3" fmla="*/ 0 w 7938019"/>
              <a:gd name="connsiteY3" fmla="*/ 8869672 h 8869672"/>
              <a:gd name="connsiteX4" fmla="*/ 2653991 w 7938019"/>
              <a:gd name="connsiteY4" fmla="*/ 0 h 8869672"/>
              <a:gd name="connsiteX0" fmla="*/ 2653991 w 7938019"/>
              <a:gd name="connsiteY0" fmla="*/ 0 h 8914277"/>
              <a:gd name="connsiteX1" fmla="*/ 7938019 w 7938019"/>
              <a:gd name="connsiteY1" fmla="*/ 1 h 8914277"/>
              <a:gd name="connsiteX2" fmla="*/ 5217122 w 7938019"/>
              <a:gd name="connsiteY2" fmla="*/ 8914277 h 8914277"/>
              <a:gd name="connsiteX3" fmla="*/ 0 w 7938019"/>
              <a:gd name="connsiteY3" fmla="*/ 8869672 h 8914277"/>
              <a:gd name="connsiteX4" fmla="*/ 2653991 w 7938019"/>
              <a:gd name="connsiteY4" fmla="*/ 0 h 8914277"/>
              <a:gd name="connsiteX0" fmla="*/ 2653991 w 7938019"/>
              <a:gd name="connsiteY0" fmla="*/ 0 h 8869672"/>
              <a:gd name="connsiteX1" fmla="*/ 7938019 w 7938019"/>
              <a:gd name="connsiteY1" fmla="*/ 1 h 8869672"/>
              <a:gd name="connsiteX2" fmla="*/ 5194820 w 7938019"/>
              <a:gd name="connsiteY2" fmla="*/ 7799155 h 8869672"/>
              <a:gd name="connsiteX3" fmla="*/ 0 w 7938019"/>
              <a:gd name="connsiteY3" fmla="*/ 8869672 h 8869672"/>
              <a:gd name="connsiteX4" fmla="*/ 2653991 w 7938019"/>
              <a:gd name="connsiteY4" fmla="*/ 0 h 8869672"/>
              <a:gd name="connsiteX0" fmla="*/ 2653991 w 7938019"/>
              <a:gd name="connsiteY0" fmla="*/ 0 h 8869672"/>
              <a:gd name="connsiteX1" fmla="*/ 7938019 w 7938019"/>
              <a:gd name="connsiteY1" fmla="*/ 1 h 8869672"/>
              <a:gd name="connsiteX2" fmla="*/ 5284030 w 7938019"/>
              <a:gd name="connsiteY2" fmla="*/ 8869672 h 8869672"/>
              <a:gd name="connsiteX3" fmla="*/ 0 w 7938019"/>
              <a:gd name="connsiteY3" fmla="*/ 8869672 h 8869672"/>
              <a:gd name="connsiteX4" fmla="*/ 2653991 w 7938019"/>
              <a:gd name="connsiteY4" fmla="*/ 0 h 8869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38019" h="8869672">
                <a:moveTo>
                  <a:pt x="2653991" y="0"/>
                </a:moveTo>
                <a:lnTo>
                  <a:pt x="7938019" y="1"/>
                </a:lnTo>
                <a:lnTo>
                  <a:pt x="5284030" y="8869672"/>
                </a:lnTo>
                <a:lnTo>
                  <a:pt x="0" y="8869672"/>
                </a:lnTo>
                <a:lnTo>
                  <a:pt x="2653991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378373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8">
            <a:extLst>
              <a:ext uri="{FF2B5EF4-FFF2-40B4-BE49-F238E27FC236}">
                <a16:creationId xmlns:a16="http://schemas.microsoft.com/office/drawing/2014/main" id="{0D90B513-1654-124A-8601-F0544BBA0A2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485063" y="627903"/>
            <a:ext cx="2218958" cy="22183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1CB240E4-FEFB-AB41-9AE2-F308D161F7C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487915" y="2988577"/>
            <a:ext cx="2923285" cy="29225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61370D01-74E6-B44E-A0BA-5BE54B4602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636696" y="2988577"/>
            <a:ext cx="1697038" cy="16965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2504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35215312"/>
      </p:ext>
    </p:extLst>
  </p:cSld>
  <p:clrMapOvr>
    <a:masterClrMapping/>
  </p:clrMapOvr>
  <p:transition>
    <p:wipe dir="u"/>
  </p:transition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31">
            <a:extLst>
              <a:ext uri="{FF2B5EF4-FFF2-40B4-BE49-F238E27FC236}">
                <a16:creationId xmlns:a16="http://schemas.microsoft.com/office/drawing/2014/main" id="{03EDEDA6-202B-0B4F-8457-706A656C5A9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65158" y="1616567"/>
            <a:ext cx="1945814" cy="4111559"/>
          </a:xfrm>
          <a:custGeom>
            <a:avLst/>
            <a:gdLst>
              <a:gd name="connsiteX0" fmla="*/ 646380 w 5264340"/>
              <a:gd name="connsiteY0" fmla="*/ 0 h 11126596"/>
              <a:gd name="connsiteX1" fmla="*/ 1063726 w 5264340"/>
              <a:gd name="connsiteY1" fmla="*/ 0 h 11126596"/>
              <a:gd name="connsiteX2" fmla="*/ 1143463 w 5264340"/>
              <a:gd name="connsiteY2" fmla="*/ 21612 h 11126596"/>
              <a:gd name="connsiteX3" fmla="*/ 1170607 w 5264340"/>
              <a:gd name="connsiteY3" fmla="*/ 96421 h 11126596"/>
              <a:gd name="connsiteX4" fmla="*/ 1538755 w 5264340"/>
              <a:gd name="connsiteY4" fmla="*/ 422256 h 11126596"/>
              <a:gd name="connsiteX5" fmla="*/ 3732371 w 5264340"/>
              <a:gd name="connsiteY5" fmla="*/ 422256 h 11126596"/>
              <a:gd name="connsiteX6" fmla="*/ 4098822 w 5264340"/>
              <a:gd name="connsiteY6" fmla="*/ 96421 h 11126596"/>
              <a:gd name="connsiteX7" fmla="*/ 4125967 w 5264340"/>
              <a:gd name="connsiteY7" fmla="*/ 21612 h 11126596"/>
              <a:gd name="connsiteX8" fmla="*/ 4207400 w 5264340"/>
              <a:gd name="connsiteY8" fmla="*/ 0 h 11126596"/>
              <a:gd name="connsiteX9" fmla="*/ 4623051 w 5264340"/>
              <a:gd name="connsiteY9" fmla="*/ 0 h 11126596"/>
              <a:gd name="connsiteX10" fmla="*/ 5264340 w 5264340"/>
              <a:gd name="connsiteY10" fmla="*/ 646683 h 11126596"/>
              <a:gd name="connsiteX11" fmla="*/ 5264340 w 5264340"/>
              <a:gd name="connsiteY11" fmla="*/ 718167 h 11126596"/>
              <a:gd name="connsiteX12" fmla="*/ 5264340 w 5264340"/>
              <a:gd name="connsiteY12" fmla="*/ 6234086 h 11126596"/>
              <a:gd name="connsiteX13" fmla="*/ 5264340 w 5264340"/>
              <a:gd name="connsiteY13" fmla="*/ 6423602 h 11126596"/>
              <a:gd name="connsiteX14" fmla="*/ 5264340 w 5264340"/>
              <a:gd name="connsiteY14" fmla="*/ 10408429 h 11126596"/>
              <a:gd name="connsiteX15" fmla="*/ 5264340 w 5264340"/>
              <a:gd name="connsiteY15" fmla="*/ 10479914 h 11126596"/>
              <a:gd name="connsiteX16" fmla="*/ 4623051 w 5264340"/>
              <a:gd name="connsiteY16" fmla="*/ 11126596 h 11126596"/>
              <a:gd name="connsiteX17" fmla="*/ 646380 w 5264340"/>
              <a:gd name="connsiteY17" fmla="*/ 11126596 h 11126596"/>
              <a:gd name="connsiteX18" fmla="*/ 1697 w 5264340"/>
              <a:gd name="connsiteY18" fmla="*/ 10479914 h 11126596"/>
              <a:gd name="connsiteX19" fmla="*/ 0 w 5264340"/>
              <a:gd name="connsiteY19" fmla="*/ 10408429 h 11126596"/>
              <a:gd name="connsiteX20" fmla="*/ 0 w 5264340"/>
              <a:gd name="connsiteY20" fmla="*/ 6423602 h 11126596"/>
              <a:gd name="connsiteX21" fmla="*/ 0 w 5264340"/>
              <a:gd name="connsiteY21" fmla="*/ 6234086 h 11126596"/>
              <a:gd name="connsiteX22" fmla="*/ 0 w 5264340"/>
              <a:gd name="connsiteY22" fmla="*/ 718167 h 11126596"/>
              <a:gd name="connsiteX23" fmla="*/ 1697 w 5264340"/>
              <a:gd name="connsiteY23" fmla="*/ 646683 h 11126596"/>
              <a:gd name="connsiteX24" fmla="*/ 646380 w 5264340"/>
              <a:gd name="connsiteY24" fmla="*/ 0 h 11126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264340" h="11126596">
                <a:moveTo>
                  <a:pt x="646380" y="0"/>
                </a:moveTo>
                <a:lnTo>
                  <a:pt x="1063726" y="0"/>
                </a:lnTo>
                <a:cubicBezTo>
                  <a:pt x="1109533" y="0"/>
                  <a:pt x="1128194" y="6650"/>
                  <a:pt x="1143463" y="21612"/>
                </a:cubicBezTo>
                <a:cubicBezTo>
                  <a:pt x="1160428" y="38236"/>
                  <a:pt x="1170607" y="58185"/>
                  <a:pt x="1170607" y="96421"/>
                </a:cubicBezTo>
                <a:cubicBezTo>
                  <a:pt x="1170607" y="304224"/>
                  <a:pt x="1299544" y="422256"/>
                  <a:pt x="1538755" y="422256"/>
                </a:cubicBezTo>
                <a:lnTo>
                  <a:pt x="3732371" y="422256"/>
                </a:lnTo>
                <a:cubicBezTo>
                  <a:pt x="3969886" y="422256"/>
                  <a:pt x="4098822" y="304224"/>
                  <a:pt x="4098822" y="96421"/>
                </a:cubicBezTo>
                <a:cubicBezTo>
                  <a:pt x="4098822" y="58185"/>
                  <a:pt x="4109002" y="38236"/>
                  <a:pt x="4125967" y="21612"/>
                </a:cubicBezTo>
                <a:cubicBezTo>
                  <a:pt x="4141236" y="6650"/>
                  <a:pt x="4159898" y="0"/>
                  <a:pt x="4207400" y="0"/>
                </a:cubicBezTo>
                <a:lnTo>
                  <a:pt x="4623051" y="0"/>
                </a:lnTo>
                <a:cubicBezTo>
                  <a:pt x="5033612" y="0"/>
                  <a:pt x="5264340" y="204478"/>
                  <a:pt x="5264340" y="646683"/>
                </a:cubicBezTo>
                <a:cubicBezTo>
                  <a:pt x="5264340" y="658320"/>
                  <a:pt x="5264340" y="706530"/>
                  <a:pt x="5264340" y="718167"/>
                </a:cubicBezTo>
                <a:lnTo>
                  <a:pt x="5264340" y="6234086"/>
                </a:lnTo>
                <a:lnTo>
                  <a:pt x="5264340" y="6423602"/>
                </a:lnTo>
                <a:lnTo>
                  <a:pt x="5264340" y="10408429"/>
                </a:lnTo>
                <a:cubicBezTo>
                  <a:pt x="5264340" y="10420066"/>
                  <a:pt x="5264340" y="10468277"/>
                  <a:pt x="5264340" y="10479914"/>
                </a:cubicBezTo>
                <a:cubicBezTo>
                  <a:pt x="5264340" y="10922118"/>
                  <a:pt x="5033612" y="11126596"/>
                  <a:pt x="4623051" y="11126596"/>
                </a:cubicBezTo>
                <a:lnTo>
                  <a:pt x="646380" y="11126596"/>
                </a:lnTo>
                <a:cubicBezTo>
                  <a:pt x="237515" y="11126596"/>
                  <a:pt x="1697" y="10922118"/>
                  <a:pt x="1697" y="10479914"/>
                </a:cubicBezTo>
                <a:cubicBezTo>
                  <a:pt x="1697" y="10468277"/>
                  <a:pt x="0" y="10420066"/>
                  <a:pt x="0" y="10408429"/>
                </a:cubicBezTo>
                <a:lnTo>
                  <a:pt x="0" y="6423602"/>
                </a:lnTo>
                <a:lnTo>
                  <a:pt x="0" y="6234086"/>
                </a:lnTo>
                <a:lnTo>
                  <a:pt x="0" y="718167"/>
                </a:lnTo>
                <a:cubicBezTo>
                  <a:pt x="0" y="706530"/>
                  <a:pt x="1697" y="658320"/>
                  <a:pt x="1697" y="646683"/>
                </a:cubicBezTo>
                <a:cubicBezTo>
                  <a:pt x="1697" y="204478"/>
                  <a:pt x="237515" y="0"/>
                  <a:pt x="64638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  <p:sp>
        <p:nvSpPr>
          <p:cNvPr id="11" name="Picture Placeholder 31">
            <a:extLst>
              <a:ext uri="{FF2B5EF4-FFF2-40B4-BE49-F238E27FC236}">
                <a16:creationId xmlns:a16="http://schemas.microsoft.com/office/drawing/2014/main" id="{1A24B99D-5B06-9649-BEBC-E2D7508A06C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39218" y="1616567"/>
            <a:ext cx="1945814" cy="4111559"/>
          </a:xfrm>
          <a:custGeom>
            <a:avLst/>
            <a:gdLst>
              <a:gd name="connsiteX0" fmla="*/ 646380 w 5264340"/>
              <a:gd name="connsiteY0" fmla="*/ 0 h 11126596"/>
              <a:gd name="connsiteX1" fmla="*/ 1063726 w 5264340"/>
              <a:gd name="connsiteY1" fmla="*/ 0 h 11126596"/>
              <a:gd name="connsiteX2" fmla="*/ 1143463 w 5264340"/>
              <a:gd name="connsiteY2" fmla="*/ 21612 h 11126596"/>
              <a:gd name="connsiteX3" fmla="*/ 1170607 w 5264340"/>
              <a:gd name="connsiteY3" fmla="*/ 96421 h 11126596"/>
              <a:gd name="connsiteX4" fmla="*/ 1538755 w 5264340"/>
              <a:gd name="connsiteY4" fmla="*/ 422256 h 11126596"/>
              <a:gd name="connsiteX5" fmla="*/ 3732371 w 5264340"/>
              <a:gd name="connsiteY5" fmla="*/ 422256 h 11126596"/>
              <a:gd name="connsiteX6" fmla="*/ 4098822 w 5264340"/>
              <a:gd name="connsiteY6" fmla="*/ 96421 h 11126596"/>
              <a:gd name="connsiteX7" fmla="*/ 4125967 w 5264340"/>
              <a:gd name="connsiteY7" fmla="*/ 21612 h 11126596"/>
              <a:gd name="connsiteX8" fmla="*/ 4207400 w 5264340"/>
              <a:gd name="connsiteY8" fmla="*/ 0 h 11126596"/>
              <a:gd name="connsiteX9" fmla="*/ 4623051 w 5264340"/>
              <a:gd name="connsiteY9" fmla="*/ 0 h 11126596"/>
              <a:gd name="connsiteX10" fmla="*/ 5264340 w 5264340"/>
              <a:gd name="connsiteY10" fmla="*/ 646683 h 11126596"/>
              <a:gd name="connsiteX11" fmla="*/ 5264340 w 5264340"/>
              <a:gd name="connsiteY11" fmla="*/ 718167 h 11126596"/>
              <a:gd name="connsiteX12" fmla="*/ 5264340 w 5264340"/>
              <a:gd name="connsiteY12" fmla="*/ 6234086 h 11126596"/>
              <a:gd name="connsiteX13" fmla="*/ 5264340 w 5264340"/>
              <a:gd name="connsiteY13" fmla="*/ 6423602 h 11126596"/>
              <a:gd name="connsiteX14" fmla="*/ 5264340 w 5264340"/>
              <a:gd name="connsiteY14" fmla="*/ 10408429 h 11126596"/>
              <a:gd name="connsiteX15" fmla="*/ 5264340 w 5264340"/>
              <a:gd name="connsiteY15" fmla="*/ 10479914 h 11126596"/>
              <a:gd name="connsiteX16" fmla="*/ 4623051 w 5264340"/>
              <a:gd name="connsiteY16" fmla="*/ 11126596 h 11126596"/>
              <a:gd name="connsiteX17" fmla="*/ 646380 w 5264340"/>
              <a:gd name="connsiteY17" fmla="*/ 11126596 h 11126596"/>
              <a:gd name="connsiteX18" fmla="*/ 1697 w 5264340"/>
              <a:gd name="connsiteY18" fmla="*/ 10479914 h 11126596"/>
              <a:gd name="connsiteX19" fmla="*/ 0 w 5264340"/>
              <a:gd name="connsiteY19" fmla="*/ 10408429 h 11126596"/>
              <a:gd name="connsiteX20" fmla="*/ 0 w 5264340"/>
              <a:gd name="connsiteY20" fmla="*/ 6423602 h 11126596"/>
              <a:gd name="connsiteX21" fmla="*/ 0 w 5264340"/>
              <a:gd name="connsiteY21" fmla="*/ 6234086 h 11126596"/>
              <a:gd name="connsiteX22" fmla="*/ 0 w 5264340"/>
              <a:gd name="connsiteY22" fmla="*/ 718167 h 11126596"/>
              <a:gd name="connsiteX23" fmla="*/ 1697 w 5264340"/>
              <a:gd name="connsiteY23" fmla="*/ 646683 h 11126596"/>
              <a:gd name="connsiteX24" fmla="*/ 646380 w 5264340"/>
              <a:gd name="connsiteY24" fmla="*/ 0 h 11126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264340" h="11126596">
                <a:moveTo>
                  <a:pt x="646380" y="0"/>
                </a:moveTo>
                <a:lnTo>
                  <a:pt x="1063726" y="0"/>
                </a:lnTo>
                <a:cubicBezTo>
                  <a:pt x="1109533" y="0"/>
                  <a:pt x="1128194" y="6650"/>
                  <a:pt x="1143463" y="21612"/>
                </a:cubicBezTo>
                <a:cubicBezTo>
                  <a:pt x="1160428" y="38236"/>
                  <a:pt x="1170607" y="58185"/>
                  <a:pt x="1170607" y="96421"/>
                </a:cubicBezTo>
                <a:cubicBezTo>
                  <a:pt x="1170607" y="304224"/>
                  <a:pt x="1299544" y="422256"/>
                  <a:pt x="1538755" y="422256"/>
                </a:cubicBezTo>
                <a:lnTo>
                  <a:pt x="3732371" y="422256"/>
                </a:lnTo>
                <a:cubicBezTo>
                  <a:pt x="3969886" y="422256"/>
                  <a:pt x="4098822" y="304224"/>
                  <a:pt x="4098822" y="96421"/>
                </a:cubicBezTo>
                <a:cubicBezTo>
                  <a:pt x="4098822" y="58185"/>
                  <a:pt x="4109002" y="38236"/>
                  <a:pt x="4125967" y="21612"/>
                </a:cubicBezTo>
                <a:cubicBezTo>
                  <a:pt x="4141236" y="6650"/>
                  <a:pt x="4159898" y="0"/>
                  <a:pt x="4207400" y="0"/>
                </a:cubicBezTo>
                <a:lnTo>
                  <a:pt x="4623051" y="0"/>
                </a:lnTo>
                <a:cubicBezTo>
                  <a:pt x="5033612" y="0"/>
                  <a:pt x="5264340" y="204478"/>
                  <a:pt x="5264340" y="646683"/>
                </a:cubicBezTo>
                <a:cubicBezTo>
                  <a:pt x="5264340" y="658320"/>
                  <a:pt x="5264340" y="706530"/>
                  <a:pt x="5264340" y="718167"/>
                </a:cubicBezTo>
                <a:lnTo>
                  <a:pt x="5264340" y="6234086"/>
                </a:lnTo>
                <a:lnTo>
                  <a:pt x="5264340" y="6423602"/>
                </a:lnTo>
                <a:lnTo>
                  <a:pt x="5264340" y="10408429"/>
                </a:lnTo>
                <a:cubicBezTo>
                  <a:pt x="5264340" y="10420066"/>
                  <a:pt x="5264340" y="10468277"/>
                  <a:pt x="5264340" y="10479914"/>
                </a:cubicBezTo>
                <a:cubicBezTo>
                  <a:pt x="5264340" y="10922118"/>
                  <a:pt x="5033612" y="11126596"/>
                  <a:pt x="4623051" y="11126596"/>
                </a:cubicBezTo>
                <a:lnTo>
                  <a:pt x="646380" y="11126596"/>
                </a:lnTo>
                <a:cubicBezTo>
                  <a:pt x="237515" y="11126596"/>
                  <a:pt x="1697" y="10922118"/>
                  <a:pt x="1697" y="10479914"/>
                </a:cubicBezTo>
                <a:cubicBezTo>
                  <a:pt x="1697" y="10468277"/>
                  <a:pt x="0" y="10420066"/>
                  <a:pt x="0" y="10408429"/>
                </a:cubicBezTo>
                <a:lnTo>
                  <a:pt x="0" y="6423602"/>
                </a:lnTo>
                <a:lnTo>
                  <a:pt x="0" y="6234086"/>
                </a:lnTo>
                <a:lnTo>
                  <a:pt x="0" y="718167"/>
                </a:lnTo>
                <a:cubicBezTo>
                  <a:pt x="0" y="706530"/>
                  <a:pt x="1697" y="658320"/>
                  <a:pt x="1697" y="646683"/>
                </a:cubicBezTo>
                <a:cubicBezTo>
                  <a:pt x="1697" y="204478"/>
                  <a:pt x="237515" y="0"/>
                  <a:pt x="64638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  <p:sp>
        <p:nvSpPr>
          <p:cNvPr id="12" name="Picture Placeholder 31">
            <a:extLst>
              <a:ext uri="{FF2B5EF4-FFF2-40B4-BE49-F238E27FC236}">
                <a16:creationId xmlns:a16="http://schemas.microsoft.com/office/drawing/2014/main" id="{CD7744E6-5E97-8E4B-B755-926C96EED80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235754" y="1616567"/>
            <a:ext cx="1945814" cy="4111559"/>
          </a:xfrm>
          <a:custGeom>
            <a:avLst/>
            <a:gdLst>
              <a:gd name="connsiteX0" fmla="*/ 646380 w 5264340"/>
              <a:gd name="connsiteY0" fmla="*/ 0 h 11126596"/>
              <a:gd name="connsiteX1" fmla="*/ 1063726 w 5264340"/>
              <a:gd name="connsiteY1" fmla="*/ 0 h 11126596"/>
              <a:gd name="connsiteX2" fmla="*/ 1143463 w 5264340"/>
              <a:gd name="connsiteY2" fmla="*/ 21612 h 11126596"/>
              <a:gd name="connsiteX3" fmla="*/ 1170607 w 5264340"/>
              <a:gd name="connsiteY3" fmla="*/ 96421 h 11126596"/>
              <a:gd name="connsiteX4" fmla="*/ 1538755 w 5264340"/>
              <a:gd name="connsiteY4" fmla="*/ 422256 h 11126596"/>
              <a:gd name="connsiteX5" fmla="*/ 3732371 w 5264340"/>
              <a:gd name="connsiteY5" fmla="*/ 422256 h 11126596"/>
              <a:gd name="connsiteX6" fmla="*/ 4098822 w 5264340"/>
              <a:gd name="connsiteY6" fmla="*/ 96421 h 11126596"/>
              <a:gd name="connsiteX7" fmla="*/ 4125967 w 5264340"/>
              <a:gd name="connsiteY7" fmla="*/ 21612 h 11126596"/>
              <a:gd name="connsiteX8" fmla="*/ 4207400 w 5264340"/>
              <a:gd name="connsiteY8" fmla="*/ 0 h 11126596"/>
              <a:gd name="connsiteX9" fmla="*/ 4623051 w 5264340"/>
              <a:gd name="connsiteY9" fmla="*/ 0 h 11126596"/>
              <a:gd name="connsiteX10" fmla="*/ 5264340 w 5264340"/>
              <a:gd name="connsiteY10" fmla="*/ 646683 h 11126596"/>
              <a:gd name="connsiteX11" fmla="*/ 5264340 w 5264340"/>
              <a:gd name="connsiteY11" fmla="*/ 718167 h 11126596"/>
              <a:gd name="connsiteX12" fmla="*/ 5264340 w 5264340"/>
              <a:gd name="connsiteY12" fmla="*/ 6234086 h 11126596"/>
              <a:gd name="connsiteX13" fmla="*/ 5264340 w 5264340"/>
              <a:gd name="connsiteY13" fmla="*/ 6423602 h 11126596"/>
              <a:gd name="connsiteX14" fmla="*/ 5264340 w 5264340"/>
              <a:gd name="connsiteY14" fmla="*/ 10408429 h 11126596"/>
              <a:gd name="connsiteX15" fmla="*/ 5264340 w 5264340"/>
              <a:gd name="connsiteY15" fmla="*/ 10479914 h 11126596"/>
              <a:gd name="connsiteX16" fmla="*/ 4623051 w 5264340"/>
              <a:gd name="connsiteY16" fmla="*/ 11126596 h 11126596"/>
              <a:gd name="connsiteX17" fmla="*/ 646380 w 5264340"/>
              <a:gd name="connsiteY17" fmla="*/ 11126596 h 11126596"/>
              <a:gd name="connsiteX18" fmla="*/ 1697 w 5264340"/>
              <a:gd name="connsiteY18" fmla="*/ 10479914 h 11126596"/>
              <a:gd name="connsiteX19" fmla="*/ 0 w 5264340"/>
              <a:gd name="connsiteY19" fmla="*/ 10408429 h 11126596"/>
              <a:gd name="connsiteX20" fmla="*/ 0 w 5264340"/>
              <a:gd name="connsiteY20" fmla="*/ 6423602 h 11126596"/>
              <a:gd name="connsiteX21" fmla="*/ 0 w 5264340"/>
              <a:gd name="connsiteY21" fmla="*/ 6234086 h 11126596"/>
              <a:gd name="connsiteX22" fmla="*/ 0 w 5264340"/>
              <a:gd name="connsiteY22" fmla="*/ 718167 h 11126596"/>
              <a:gd name="connsiteX23" fmla="*/ 1697 w 5264340"/>
              <a:gd name="connsiteY23" fmla="*/ 646683 h 11126596"/>
              <a:gd name="connsiteX24" fmla="*/ 646380 w 5264340"/>
              <a:gd name="connsiteY24" fmla="*/ 0 h 11126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264340" h="11126596">
                <a:moveTo>
                  <a:pt x="646380" y="0"/>
                </a:moveTo>
                <a:lnTo>
                  <a:pt x="1063726" y="0"/>
                </a:lnTo>
                <a:cubicBezTo>
                  <a:pt x="1109533" y="0"/>
                  <a:pt x="1128194" y="6650"/>
                  <a:pt x="1143463" y="21612"/>
                </a:cubicBezTo>
                <a:cubicBezTo>
                  <a:pt x="1160428" y="38236"/>
                  <a:pt x="1170607" y="58185"/>
                  <a:pt x="1170607" y="96421"/>
                </a:cubicBezTo>
                <a:cubicBezTo>
                  <a:pt x="1170607" y="304224"/>
                  <a:pt x="1299544" y="422256"/>
                  <a:pt x="1538755" y="422256"/>
                </a:cubicBezTo>
                <a:lnTo>
                  <a:pt x="3732371" y="422256"/>
                </a:lnTo>
                <a:cubicBezTo>
                  <a:pt x="3969886" y="422256"/>
                  <a:pt x="4098822" y="304224"/>
                  <a:pt x="4098822" y="96421"/>
                </a:cubicBezTo>
                <a:cubicBezTo>
                  <a:pt x="4098822" y="58185"/>
                  <a:pt x="4109002" y="38236"/>
                  <a:pt x="4125967" y="21612"/>
                </a:cubicBezTo>
                <a:cubicBezTo>
                  <a:pt x="4141236" y="6650"/>
                  <a:pt x="4159898" y="0"/>
                  <a:pt x="4207400" y="0"/>
                </a:cubicBezTo>
                <a:lnTo>
                  <a:pt x="4623051" y="0"/>
                </a:lnTo>
                <a:cubicBezTo>
                  <a:pt x="5033612" y="0"/>
                  <a:pt x="5264340" y="204478"/>
                  <a:pt x="5264340" y="646683"/>
                </a:cubicBezTo>
                <a:cubicBezTo>
                  <a:pt x="5264340" y="658320"/>
                  <a:pt x="5264340" y="706530"/>
                  <a:pt x="5264340" y="718167"/>
                </a:cubicBezTo>
                <a:lnTo>
                  <a:pt x="5264340" y="6234086"/>
                </a:lnTo>
                <a:lnTo>
                  <a:pt x="5264340" y="6423602"/>
                </a:lnTo>
                <a:lnTo>
                  <a:pt x="5264340" y="10408429"/>
                </a:lnTo>
                <a:cubicBezTo>
                  <a:pt x="5264340" y="10420066"/>
                  <a:pt x="5264340" y="10468277"/>
                  <a:pt x="5264340" y="10479914"/>
                </a:cubicBezTo>
                <a:cubicBezTo>
                  <a:pt x="5264340" y="10922118"/>
                  <a:pt x="5033612" y="11126596"/>
                  <a:pt x="4623051" y="11126596"/>
                </a:cubicBezTo>
                <a:lnTo>
                  <a:pt x="646380" y="11126596"/>
                </a:lnTo>
                <a:cubicBezTo>
                  <a:pt x="237515" y="11126596"/>
                  <a:pt x="1697" y="10922118"/>
                  <a:pt x="1697" y="10479914"/>
                </a:cubicBezTo>
                <a:cubicBezTo>
                  <a:pt x="1697" y="10468277"/>
                  <a:pt x="0" y="10420066"/>
                  <a:pt x="0" y="10408429"/>
                </a:cubicBezTo>
                <a:lnTo>
                  <a:pt x="0" y="6423602"/>
                </a:lnTo>
                <a:lnTo>
                  <a:pt x="0" y="6234086"/>
                </a:lnTo>
                <a:lnTo>
                  <a:pt x="0" y="718167"/>
                </a:lnTo>
                <a:cubicBezTo>
                  <a:pt x="0" y="706530"/>
                  <a:pt x="1697" y="658320"/>
                  <a:pt x="1697" y="646683"/>
                </a:cubicBezTo>
                <a:cubicBezTo>
                  <a:pt x="1697" y="204478"/>
                  <a:pt x="237515" y="0"/>
                  <a:pt x="64638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458154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8">
            <a:extLst>
              <a:ext uri="{FF2B5EF4-FFF2-40B4-BE49-F238E27FC236}">
                <a16:creationId xmlns:a16="http://schemas.microsoft.com/office/drawing/2014/main" id="{0D90B513-1654-124A-8601-F0544BBA0A2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833251" y="2099608"/>
            <a:ext cx="2528229" cy="337981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681321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8">
            <a:extLst>
              <a:ext uri="{FF2B5EF4-FFF2-40B4-BE49-F238E27FC236}">
                <a16:creationId xmlns:a16="http://schemas.microsoft.com/office/drawing/2014/main" id="{0D90B513-1654-124A-8601-F0544BBA0A2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449316" y="2114606"/>
            <a:ext cx="3626150" cy="22663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9F26F332-9E25-204C-8598-BF8CF2B0FCCC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173347" y="2114606"/>
            <a:ext cx="3626150" cy="22663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3AAD7DC8-2A9C-894E-AAA3-65F437BF6B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5346" y="1769693"/>
            <a:ext cx="4586924" cy="28668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073053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31">
            <a:extLst>
              <a:ext uri="{FF2B5EF4-FFF2-40B4-BE49-F238E27FC236}">
                <a16:creationId xmlns:a16="http://schemas.microsoft.com/office/drawing/2014/main" id="{03EDEDA6-202B-0B4F-8457-706A656C5A9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71886" y="1651649"/>
            <a:ext cx="1945814" cy="4111559"/>
          </a:xfrm>
          <a:custGeom>
            <a:avLst/>
            <a:gdLst>
              <a:gd name="connsiteX0" fmla="*/ 646380 w 5264340"/>
              <a:gd name="connsiteY0" fmla="*/ 0 h 11126596"/>
              <a:gd name="connsiteX1" fmla="*/ 1063726 w 5264340"/>
              <a:gd name="connsiteY1" fmla="*/ 0 h 11126596"/>
              <a:gd name="connsiteX2" fmla="*/ 1143463 w 5264340"/>
              <a:gd name="connsiteY2" fmla="*/ 21612 h 11126596"/>
              <a:gd name="connsiteX3" fmla="*/ 1170607 w 5264340"/>
              <a:gd name="connsiteY3" fmla="*/ 96421 h 11126596"/>
              <a:gd name="connsiteX4" fmla="*/ 1538755 w 5264340"/>
              <a:gd name="connsiteY4" fmla="*/ 422256 h 11126596"/>
              <a:gd name="connsiteX5" fmla="*/ 3732371 w 5264340"/>
              <a:gd name="connsiteY5" fmla="*/ 422256 h 11126596"/>
              <a:gd name="connsiteX6" fmla="*/ 4098822 w 5264340"/>
              <a:gd name="connsiteY6" fmla="*/ 96421 h 11126596"/>
              <a:gd name="connsiteX7" fmla="*/ 4125967 w 5264340"/>
              <a:gd name="connsiteY7" fmla="*/ 21612 h 11126596"/>
              <a:gd name="connsiteX8" fmla="*/ 4207400 w 5264340"/>
              <a:gd name="connsiteY8" fmla="*/ 0 h 11126596"/>
              <a:gd name="connsiteX9" fmla="*/ 4623051 w 5264340"/>
              <a:gd name="connsiteY9" fmla="*/ 0 h 11126596"/>
              <a:gd name="connsiteX10" fmla="*/ 5264340 w 5264340"/>
              <a:gd name="connsiteY10" fmla="*/ 646683 h 11126596"/>
              <a:gd name="connsiteX11" fmla="*/ 5264340 w 5264340"/>
              <a:gd name="connsiteY11" fmla="*/ 718167 h 11126596"/>
              <a:gd name="connsiteX12" fmla="*/ 5264340 w 5264340"/>
              <a:gd name="connsiteY12" fmla="*/ 6234086 h 11126596"/>
              <a:gd name="connsiteX13" fmla="*/ 5264340 w 5264340"/>
              <a:gd name="connsiteY13" fmla="*/ 6423602 h 11126596"/>
              <a:gd name="connsiteX14" fmla="*/ 5264340 w 5264340"/>
              <a:gd name="connsiteY14" fmla="*/ 10408429 h 11126596"/>
              <a:gd name="connsiteX15" fmla="*/ 5264340 w 5264340"/>
              <a:gd name="connsiteY15" fmla="*/ 10479914 h 11126596"/>
              <a:gd name="connsiteX16" fmla="*/ 4623051 w 5264340"/>
              <a:gd name="connsiteY16" fmla="*/ 11126596 h 11126596"/>
              <a:gd name="connsiteX17" fmla="*/ 646380 w 5264340"/>
              <a:gd name="connsiteY17" fmla="*/ 11126596 h 11126596"/>
              <a:gd name="connsiteX18" fmla="*/ 1697 w 5264340"/>
              <a:gd name="connsiteY18" fmla="*/ 10479914 h 11126596"/>
              <a:gd name="connsiteX19" fmla="*/ 0 w 5264340"/>
              <a:gd name="connsiteY19" fmla="*/ 10408429 h 11126596"/>
              <a:gd name="connsiteX20" fmla="*/ 0 w 5264340"/>
              <a:gd name="connsiteY20" fmla="*/ 6423602 h 11126596"/>
              <a:gd name="connsiteX21" fmla="*/ 0 w 5264340"/>
              <a:gd name="connsiteY21" fmla="*/ 6234086 h 11126596"/>
              <a:gd name="connsiteX22" fmla="*/ 0 w 5264340"/>
              <a:gd name="connsiteY22" fmla="*/ 718167 h 11126596"/>
              <a:gd name="connsiteX23" fmla="*/ 1697 w 5264340"/>
              <a:gd name="connsiteY23" fmla="*/ 646683 h 11126596"/>
              <a:gd name="connsiteX24" fmla="*/ 646380 w 5264340"/>
              <a:gd name="connsiteY24" fmla="*/ 0 h 11126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264340" h="11126596">
                <a:moveTo>
                  <a:pt x="646380" y="0"/>
                </a:moveTo>
                <a:lnTo>
                  <a:pt x="1063726" y="0"/>
                </a:lnTo>
                <a:cubicBezTo>
                  <a:pt x="1109533" y="0"/>
                  <a:pt x="1128194" y="6650"/>
                  <a:pt x="1143463" y="21612"/>
                </a:cubicBezTo>
                <a:cubicBezTo>
                  <a:pt x="1160428" y="38236"/>
                  <a:pt x="1170607" y="58185"/>
                  <a:pt x="1170607" y="96421"/>
                </a:cubicBezTo>
                <a:cubicBezTo>
                  <a:pt x="1170607" y="304224"/>
                  <a:pt x="1299544" y="422256"/>
                  <a:pt x="1538755" y="422256"/>
                </a:cubicBezTo>
                <a:lnTo>
                  <a:pt x="3732371" y="422256"/>
                </a:lnTo>
                <a:cubicBezTo>
                  <a:pt x="3969886" y="422256"/>
                  <a:pt x="4098822" y="304224"/>
                  <a:pt x="4098822" y="96421"/>
                </a:cubicBezTo>
                <a:cubicBezTo>
                  <a:pt x="4098822" y="58185"/>
                  <a:pt x="4109002" y="38236"/>
                  <a:pt x="4125967" y="21612"/>
                </a:cubicBezTo>
                <a:cubicBezTo>
                  <a:pt x="4141236" y="6650"/>
                  <a:pt x="4159898" y="0"/>
                  <a:pt x="4207400" y="0"/>
                </a:cubicBezTo>
                <a:lnTo>
                  <a:pt x="4623051" y="0"/>
                </a:lnTo>
                <a:cubicBezTo>
                  <a:pt x="5033612" y="0"/>
                  <a:pt x="5264340" y="204478"/>
                  <a:pt x="5264340" y="646683"/>
                </a:cubicBezTo>
                <a:cubicBezTo>
                  <a:pt x="5264340" y="658320"/>
                  <a:pt x="5264340" y="706530"/>
                  <a:pt x="5264340" y="718167"/>
                </a:cubicBezTo>
                <a:lnTo>
                  <a:pt x="5264340" y="6234086"/>
                </a:lnTo>
                <a:lnTo>
                  <a:pt x="5264340" y="6423602"/>
                </a:lnTo>
                <a:lnTo>
                  <a:pt x="5264340" y="10408429"/>
                </a:lnTo>
                <a:cubicBezTo>
                  <a:pt x="5264340" y="10420066"/>
                  <a:pt x="5264340" y="10468277"/>
                  <a:pt x="5264340" y="10479914"/>
                </a:cubicBezTo>
                <a:cubicBezTo>
                  <a:pt x="5264340" y="10922118"/>
                  <a:pt x="5033612" y="11126596"/>
                  <a:pt x="4623051" y="11126596"/>
                </a:cubicBezTo>
                <a:lnTo>
                  <a:pt x="646380" y="11126596"/>
                </a:lnTo>
                <a:cubicBezTo>
                  <a:pt x="237515" y="11126596"/>
                  <a:pt x="1697" y="10922118"/>
                  <a:pt x="1697" y="10479914"/>
                </a:cubicBezTo>
                <a:cubicBezTo>
                  <a:pt x="1697" y="10468277"/>
                  <a:pt x="0" y="10420066"/>
                  <a:pt x="0" y="10408429"/>
                </a:cubicBezTo>
                <a:lnTo>
                  <a:pt x="0" y="6423602"/>
                </a:lnTo>
                <a:lnTo>
                  <a:pt x="0" y="6234086"/>
                </a:lnTo>
                <a:lnTo>
                  <a:pt x="0" y="718167"/>
                </a:lnTo>
                <a:cubicBezTo>
                  <a:pt x="0" y="706530"/>
                  <a:pt x="1697" y="658320"/>
                  <a:pt x="1697" y="646683"/>
                </a:cubicBezTo>
                <a:cubicBezTo>
                  <a:pt x="1697" y="204478"/>
                  <a:pt x="237515" y="0"/>
                  <a:pt x="64638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645002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8">
            <a:extLst>
              <a:ext uri="{FF2B5EF4-FFF2-40B4-BE49-F238E27FC236}">
                <a16:creationId xmlns:a16="http://schemas.microsoft.com/office/drawing/2014/main" id="{739F3300-101E-CC40-A007-9C92666DAEE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199169" y="2432304"/>
            <a:ext cx="12590339" cy="459986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0645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5072" y="914401"/>
            <a:ext cx="10520928" cy="5408741"/>
          </a:xfrm>
          <a:prstGeom prst="rect">
            <a:avLst/>
          </a:prstGeom>
        </p:spPr>
        <p:txBody>
          <a:bodyPr lIns="91429" tIns="45714" rIns="91429" bIns="45714"/>
          <a:lstStyle>
            <a:lvl1pPr>
              <a:defRPr sz="2000">
                <a:latin typeface="Arial" panose="020B0604020202020204" pitchFamily="34" charset="0"/>
              </a:defRPr>
            </a:lvl1pPr>
            <a:lvl2pPr>
              <a:defRPr sz="1800">
                <a:latin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61076826"/>
      </p:ext>
    </p:extLst>
  </p:cSld>
  <p:clrMapOvr>
    <a:masterClrMapping/>
  </p:clrMapOvr>
  <p:transition>
    <p:wipe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9" descr="120616---Final-Logo-Transparent.png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434" y="1036639"/>
            <a:ext cx="4830233" cy="427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6403999"/>
      </p:ext>
    </p:extLst>
  </p:cSld>
  <p:clrMapOvr>
    <a:masterClrMapping/>
  </p:clrMapOvr>
  <p:transition>
    <p:wipe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3954226"/>
      </p:ext>
    </p:extLst>
  </p:cSld>
  <p:clrMapOvr>
    <a:masterClrMapping/>
  </p:clrMapOvr>
  <p:transition>
    <p:wipe dir="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5207" y="610195"/>
            <a:ext cx="10361587" cy="1143000"/>
          </a:xfrm>
          <a:prstGeom prst="rect">
            <a:avLst/>
          </a:prstGeom>
        </p:spPr>
        <p:txBody>
          <a:bodyPr lIns="86493" tIns="43247" rIns="86493" bIns="43247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915207" y="1980904"/>
            <a:ext cx="5084032" cy="4115097"/>
          </a:xfrm>
          <a:prstGeom prst="rect">
            <a:avLst/>
          </a:prstGeom>
        </p:spPr>
        <p:txBody>
          <a:bodyPr lIns="86493" tIns="43247" rIns="86493" bIns="43247"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2763" y="1980904"/>
            <a:ext cx="5084032" cy="4115097"/>
          </a:xfrm>
          <a:prstGeom prst="rect">
            <a:avLst/>
          </a:prstGeom>
        </p:spPr>
        <p:txBody>
          <a:bodyPr lIns="86493" tIns="43247" rIns="86493" bIns="43247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26317529"/>
      </p:ext>
    </p:extLst>
  </p:cSld>
  <p:clrMapOvr>
    <a:masterClrMapping/>
  </p:clrMapOvr>
  <p:transition>
    <p:random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345018" y="914400"/>
            <a:ext cx="11468100" cy="0"/>
          </a:xfrm>
          <a:prstGeom prst="line">
            <a:avLst/>
          </a:prstGeom>
          <a:ln>
            <a:solidFill>
              <a:srgbClr val="010D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50233" y="2895601"/>
            <a:ext cx="10724600" cy="609600"/>
          </a:xfrm>
        </p:spPr>
        <p:txBody>
          <a:bodyPr>
            <a:normAutofit/>
          </a:bodyPr>
          <a:lstStyle>
            <a:lvl1pPr>
              <a:defRPr sz="28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669285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5072" y="914401"/>
            <a:ext cx="10520928" cy="5408741"/>
          </a:xfrm>
          <a:prstGeom prst="rect">
            <a:avLst/>
          </a:prstGeom>
        </p:spPr>
        <p:txBody>
          <a:bodyPr lIns="91429" tIns="45714" rIns="91429" bIns="45714"/>
          <a:lstStyle>
            <a:lvl1pPr>
              <a:defRPr sz="2000">
                <a:latin typeface="Arial" panose="020B0604020202020204" pitchFamily="34" charset="0"/>
              </a:defRPr>
            </a:lvl1pPr>
            <a:lvl2pPr>
              <a:defRPr sz="1800">
                <a:latin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57916824"/>
      </p:ext>
    </p:extLst>
  </p:cSld>
  <p:clrMapOvr>
    <a:masterClrMapping/>
  </p:clrMapOvr>
  <p:transition>
    <p:wipe dir="u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165600" y="6356378"/>
            <a:ext cx="3860800" cy="365125"/>
          </a:xfrm>
          <a:prstGeom prst="rect">
            <a:avLst/>
          </a:prstGeom>
        </p:spPr>
        <p:txBody>
          <a:bodyPr/>
          <a:lstStyle>
            <a:lvl1pPr algn="ctr" defTabSz="477838" eaLnBrk="0" fontAlgn="base" hangingPunct="0">
              <a:spcBef>
                <a:spcPct val="0"/>
              </a:spcBef>
              <a:spcAft>
                <a:spcPct val="0"/>
              </a:spcAft>
              <a:defRPr sz="1200">
                <a:latin typeface="Arial" panose="020B0604020202020204" pitchFamily="34" charset="0"/>
                <a:ea typeface="MS PGothic" pitchFamily="34" charset="-128"/>
              </a:defRPr>
            </a:lvl1pPr>
          </a:lstStyle>
          <a:p>
            <a:pPr>
              <a:defRPr/>
            </a:pPr>
            <a:r>
              <a:rPr lang="en-US" dirty="0"/>
              <a:t>Private and Confidential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737600" y="6356378"/>
            <a:ext cx="2844800" cy="365125"/>
          </a:xfrm>
          <a:prstGeom prst="rect">
            <a:avLst/>
          </a:prstGeom>
        </p:spPr>
        <p:txBody>
          <a:bodyPr/>
          <a:lstStyle>
            <a:lvl1pPr defTabSz="477838" eaLnBrk="0" hangingPunct="0"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C6A71638-5D5D-4D76-9B73-6C9254A28C7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752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43001"/>
            <a:ext cx="10972800" cy="4525963"/>
          </a:xfrm>
        </p:spPr>
        <p:txBody>
          <a:bodyPr>
            <a:normAutofit/>
          </a:bodyPr>
          <a:lstStyle>
            <a:lvl1pPr marL="234950" indent="-234950">
              <a:defRPr sz="2000">
                <a:latin typeface="Arial" panose="020B0604020202020204" pitchFamily="34" charset="0"/>
              </a:defRPr>
            </a:lvl1pPr>
            <a:lvl2pPr marL="457200" indent="-222250">
              <a:buSzPct val="70000"/>
              <a:buFont typeface="Courier New" pitchFamily="49" charset="0"/>
              <a:buChar char="o"/>
              <a:tabLst>
                <a:tab pos="457200" algn="l"/>
              </a:tabLst>
              <a:defRPr sz="1800">
                <a:latin typeface="Arial" panose="020B0604020202020204" pitchFamily="34" charset="0"/>
              </a:defRPr>
            </a:lvl2pPr>
            <a:lvl3pPr marL="692150" indent="-234950">
              <a:defRPr sz="1600">
                <a:latin typeface="Arial" panose="020B0604020202020204" pitchFamily="34" charset="0"/>
              </a:defRPr>
            </a:lvl3pPr>
            <a:lvl4pPr marL="914400" indent="-222250">
              <a:defRPr sz="1400">
                <a:latin typeface="Arial" panose="020B0604020202020204" pitchFamily="34" charset="0"/>
              </a:defRPr>
            </a:lvl4pPr>
            <a:lvl5pPr marL="1371600" indent="-222250">
              <a:defRPr sz="1400">
                <a:latin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AF7A97FF-107F-429E-988B-C53F8DCB9305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15411831"/>
      </p:ext>
    </p:extLst>
  </p:cSld>
  <p:clrMapOvr>
    <a:masterClrMapping/>
  </p:clrMapOvr>
  <p:transition>
    <p:wipe dir="u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D73DD1C1-E6D1-43CE-B7E9-8597951C2361}" type="slidenum">
              <a:rPr lang="en-IN" smtClean="0"/>
              <a:pPr>
                <a:defRPr/>
              </a:pPr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140176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B9004412-F76B-4863-BF7F-02D9866C5248}" type="slidenum">
              <a:rPr lang="en-IN" smtClean="0"/>
              <a:pPr>
                <a:defRPr/>
              </a:pPr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1577446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F53674EF-8979-48C1-8787-2CB1C35B3AFF}" type="slidenum">
              <a:rPr lang="en-IN" smtClean="0"/>
              <a:pPr>
                <a:defRPr/>
              </a:pPr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6569351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5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825625"/>
            <a:ext cx="515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A544B9CA-1279-433E-9641-5EFC25F91A88}" type="slidenum">
              <a:rPr lang="en-IN" smtClean="0"/>
              <a:pPr>
                <a:defRPr/>
              </a:pPr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6290985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3867C55C-BD17-4628-A2EC-77BDADD66EBD}" type="slidenum">
              <a:rPr lang="en-IN" smtClean="0"/>
              <a:pPr>
                <a:defRPr/>
              </a:pPr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4456604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05BE792E-1640-4650-8F2E-50D47EA09FAB}" type="slidenum">
              <a:rPr lang="en-IN" smtClean="0"/>
              <a:pPr>
                <a:defRPr/>
              </a:pPr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1629958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80804229-8694-4CD2-9C3F-2F2D885516C3}" type="slidenum">
              <a:rPr lang="en-IN" smtClean="0"/>
              <a:pPr>
                <a:defRPr/>
              </a:pPr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6297706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74E31F3B-4133-439B-8785-7E95A5E2AF59}" type="slidenum">
              <a:rPr lang="en-IN" smtClean="0"/>
              <a:pPr>
                <a:defRPr/>
              </a:pPr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1222456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E97E0AB9-C755-4764-8137-2D2FD041F5AE}" type="slidenum">
              <a:rPr lang="en-IN" smtClean="0"/>
              <a:pPr>
                <a:defRPr/>
              </a:pPr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9339153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BE81DC0F-1A22-48BA-B6C6-D7C825648257}" type="slidenum">
              <a:rPr lang="en-IN" smtClean="0"/>
              <a:pPr>
                <a:defRPr/>
              </a:pPr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2582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Documents and Settings\Administrator\Desktop\Picture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933" y="-12700"/>
            <a:ext cx="12234333" cy="688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914400" y="990600"/>
            <a:ext cx="6705600" cy="1905000"/>
          </a:xfrm>
        </p:spPr>
        <p:txBody>
          <a:bodyPr>
            <a:noAutofit/>
          </a:bodyPr>
          <a:lstStyle>
            <a:lvl1pPr algn="l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914400" y="2895600"/>
            <a:ext cx="7213600" cy="685800"/>
          </a:xfrm>
        </p:spPr>
        <p:txBody>
          <a:bodyPr>
            <a:noAutofit/>
          </a:bodyPr>
          <a:lstStyle>
            <a:lvl1pPr marL="0" indent="0">
              <a:buNone/>
              <a:defRPr lang="en-US" sz="3200" b="1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Arial Unicode MS" pitchFamily="34" charset="-128"/>
                <a:cs typeface="Arial" charset="0"/>
              </a:defRPr>
            </a:lvl1pPr>
            <a:lvl2pPr>
              <a:defRPr lang="en-US" sz="3200" b="1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ea typeface="Arial Unicode MS" pitchFamily="34" charset="-128"/>
                <a:cs typeface="Arial" charset="0"/>
              </a:defRPr>
            </a:lvl2pPr>
            <a:lvl3pPr>
              <a:defRPr lang="en-US" sz="3200" b="1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ea typeface="Arial Unicode MS" pitchFamily="34" charset="-128"/>
                <a:cs typeface="Arial" charset="0"/>
              </a:defRPr>
            </a:lvl3pPr>
            <a:lvl4pPr>
              <a:defRPr lang="en-US" sz="3200" b="1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ea typeface="Arial Unicode MS" pitchFamily="34" charset="-128"/>
                <a:cs typeface="Arial" charset="0"/>
              </a:defRPr>
            </a:lvl4pPr>
            <a:lvl5pPr>
              <a:defRPr lang="en-US" sz="3200" b="1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ea typeface="Arial Unicode MS" pitchFamily="34" charset="-128"/>
                <a:cs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96031080"/>
      </p:ext>
    </p:extLst>
  </p:cSld>
  <p:clrMapOvr>
    <a:masterClrMapping/>
  </p:clrMapOvr>
  <p:transition>
    <p:wipe dir="u"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6835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C111E745-6C5D-449D-825D-D9DD7959AFEA}" type="slidenum">
              <a:rPr lang="en-IN" smtClean="0"/>
              <a:pPr>
                <a:defRPr/>
              </a:pPr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883383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5072" y="914401"/>
            <a:ext cx="10520928" cy="5408741"/>
          </a:xfrm>
          <a:prstGeom prst="rect">
            <a:avLst/>
          </a:prstGeom>
        </p:spPr>
        <p:txBody>
          <a:bodyPr lIns="91429" tIns="45714" rIns="91429" bIns="45714"/>
          <a:lstStyle>
            <a:lvl1pPr>
              <a:defRPr sz="2000">
                <a:latin typeface="Arial" panose="020B0604020202020204" pitchFamily="34" charset="0"/>
              </a:defRPr>
            </a:lvl1pPr>
            <a:lvl2pPr>
              <a:defRPr sz="1800">
                <a:latin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6027256"/>
      </p:ext>
    </p:extLst>
  </p:cSld>
  <p:clrMapOvr>
    <a:masterClrMapping/>
  </p:clrMapOvr>
  <p:transition>
    <p:wipe dir="u"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2FCB1D5-F4D7-4B0E-A6DB-BE6CDF6F04B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8526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43001"/>
            <a:ext cx="10972800" cy="4525963"/>
          </a:xfrm>
        </p:spPr>
        <p:txBody>
          <a:bodyPr>
            <a:normAutofit/>
          </a:bodyPr>
          <a:lstStyle>
            <a:lvl1pPr marL="234950" indent="-234950">
              <a:defRPr sz="2000">
                <a:latin typeface="Arial" panose="020B0604020202020204" pitchFamily="34" charset="0"/>
              </a:defRPr>
            </a:lvl1pPr>
            <a:lvl2pPr marL="457200" indent="-222250">
              <a:buSzPct val="70000"/>
              <a:buFont typeface="Courier New" pitchFamily="49" charset="0"/>
              <a:buChar char="o"/>
              <a:tabLst>
                <a:tab pos="457200" algn="l"/>
              </a:tabLst>
              <a:defRPr sz="1800">
                <a:latin typeface="Arial" panose="020B0604020202020204" pitchFamily="34" charset="0"/>
              </a:defRPr>
            </a:lvl2pPr>
            <a:lvl3pPr marL="692150" indent="-234950">
              <a:defRPr sz="1600">
                <a:latin typeface="Arial" panose="020B0604020202020204" pitchFamily="34" charset="0"/>
              </a:defRPr>
            </a:lvl3pPr>
            <a:lvl4pPr marL="914400" indent="-222250">
              <a:defRPr sz="1400">
                <a:latin typeface="Arial" panose="020B0604020202020204" pitchFamily="34" charset="0"/>
              </a:defRPr>
            </a:lvl4pPr>
            <a:lvl5pPr marL="1371600" indent="-222250">
              <a:defRPr sz="1400">
                <a:latin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82905F4E-3881-4FEB-A5B2-37A79F5D971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14575"/>
      </p:ext>
    </p:extLst>
  </p:cSld>
  <p:clrMapOvr>
    <a:masterClrMapping/>
  </p:clrMapOvr>
  <p:transition>
    <p:wipe dir="u"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Documents and Settings\Administrator\Desktop\Picture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933" y="-12700"/>
            <a:ext cx="12234333" cy="688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914400" y="990600"/>
            <a:ext cx="6705600" cy="1905000"/>
          </a:xfrm>
        </p:spPr>
        <p:txBody>
          <a:bodyPr>
            <a:noAutofit/>
          </a:bodyPr>
          <a:lstStyle>
            <a:lvl1pPr algn="l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914400" y="2895600"/>
            <a:ext cx="7213600" cy="685800"/>
          </a:xfrm>
        </p:spPr>
        <p:txBody>
          <a:bodyPr>
            <a:noAutofit/>
          </a:bodyPr>
          <a:lstStyle>
            <a:lvl1pPr marL="0" indent="0">
              <a:buNone/>
              <a:defRPr lang="en-US" sz="3200" b="1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Arial Unicode MS" pitchFamily="34" charset="-128"/>
                <a:cs typeface="Arial" charset="0"/>
              </a:defRPr>
            </a:lvl1pPr>
            <a:lvl2pPr>
              <a:defRPr lang="en-US" sz="3200" b="1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ea typeface="Arial Unicode MS" pitchFamily="34" charset="-128"/>
                <a:cs typeface="Arial" charset="0"/>
              </a:defRPr>
            </a:lvl2pPr>
            <a:lvl3pPr>
              <a:defRPr lang="en-US" sz="3200" b="1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ea typeface="Arial Unicode MS" pitchFamily="34" charset="-128"/>
                <a:cs typeface="Arial" charset="0"/>
              </a:defRPr>
            </a:lvl3pPr>
            <a:lvl4pPr>
              <a:defRPr lang="en-US" sz="3200" b="1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ea typeface="Arial Unicode MS" pitchFamily="34" charset="-128"/>
                <a:cs typeface="Arial" charset="0"/>
              </a:defRPr>
            </a:lvl4pPr>
            <a:lvl5pPr>
              <a:defRPr lang="en-US" sz="3200" b="1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ea typeface="Arial Unicode MS" pitchFamily="34" charset="-128"/>
                <a:cs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96466078"/>
      </p:ext>
    </p:extLst>
  </p:cSld>
  <p:clrMapOvr>
    <a:masterClrMapping/>
  </p:clrMapOvr>
  <p:transition>
    <p:wipe dir="u"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>
            <a:grpSpLocks/>
          </p:cNvGrpSpPr>
          <p:nvPr>
            <p:custDataLst>
              <p:tags r:id="rId1"/>
            </p:custDataLst>
          </p:nvPr>
        </p:nvGrpSpPr>
        <p:grpSpPr bwMode="auto">
          <a:xfrm>
            <a:off x="609601" y="1835151"/>
            <a:ext cx="3865033" cy="2898775"/>
            <a:chOff x="457200" y="2093913"/>
            <a:chExt cx="2898775" cy="2898775"/>
          </a:xfrm>
        </p:grpSpPr>
        <p:grpSp>
          <p:nvGrpSpPr>
            <p:cNvPr id="5" name="Group 1"/>
            <p:cNvGrpSpPr>
              <a:grpSpLocks/>
            </p:cNvGrpSpPr>
            <p:nvPr/>
          </p:nvGrpSpPr>
          <p:grpSpPr bwMode="auto">
            <a:xfrm>
              <a:off x="457200" y="2093913"/>
              <a:ext cx="2898775" cy="2898775"/>
              <a:chOff x="457200" y="2093913"/>
              <a:chExt cx="2898775" cy="2898775"/>
            </a:xfrm>
          </p:grpSpPr>
          <p:sp>
            <p:nvSpPr>
              <p:cNvPr id="10" name="Oval 6"/>
              <p:cNvSpPr>
                <a:spLocks noChangeArrowheads="1"/>
              </p:cNvSpPr>
              <p:nvPr/>
            </p:nvSpPr>
            <p:spPr bwMode="gray">
              <a:xfrm>
                <a:off x="1639888" y="3276601"/>
                <a:ext cx="533400" cy="533400"/>
              </a:xfrm>
              <a:prstGeom prst="ellipse">
                <a:avLst/>
              </a:prstGeom>
              <a:solidFill>
                <a:srgbClr val="035642"/>
              </a:solidFill>
              <a:ln>
                <a:noFill/>
              </a:ln>
            </p:spPr>
            <p:txBody>
              <a:bodyPr wrap="none" lIns="0" tIns="0" rIns="0" bIns="0" anchor="ctr"/>
              <a:lstStyle>
                <a:lvl1pPr eaLnBrk="0" hangingPunct="0"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spcAft>
                    <a:spcPct val="20000"/>
                  </a:spcAft>
                  <a:buClr>
                    <a:srgbClr val="000000"/>
                  </a:buClr>
                  <a:buSzPct val="80000"/>
                  <a:buFont typeface="Wingdings" panose="05000000000000000000" pitchFamily="2" charset="2"/>
                  <a:buNone/>
                  <a:defRPr/>
                </a:pPr>
                <a:endParaRPr lang="de-DE" sz="1400" dirty="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  <a:sym typeface="Arial"/>
                  <a:rtl val="0"/>
                </a:endParaRPr>
              </a:p>
            </p:txBody>
          </p:sp>
          <p:sp>
            <p:nvSpPr>
              <p:cNvPr id="11" name="AutoShape 7"/>
              <p:cNvSpPr>
                <a:spLocks noChangeArrowheads="1"/>
              </p:cNvSpPr>
              <p:nvPr/>
            </p:nvSpPr>
            <p:spPr bwMode="gray">
              <a:xfrm>
                <a:off x="1066800" y="2703513"/>
                <a:ext cx="1679575" cy="1679575"/>
              </a:xfrm>
              <a:custGeom>
                <a:avLst/>
                <a:gdLst>
                  <a:gd name="T0" fmla="*/ 2147483646 w 21600"/>
                  <a:gd name="T1" fmla="*/ 0 h 21600"/>
                  <a:gd name="T2" fmla="*/ 2147483646 w 21600"/>
                  <a:gd name="T3" fmla="*/ 2147483646 h 21600"/>
                  <a:gd name="T4" fmla="*/ 0 w 21600"/>
                  <a:gd name="T5" fmla="*/ 2147483646 h 21600"/>
                  <a:gd name="T6" fmla="*/ 2147483646 w 21600"/>
                  <a:gd name="T7" fmla="*/ 2147483646 h 21600"/>
                  <a:gd name="T8" fmla="*/ 2147483646 w 21600"/>
                  <a:gd name="T9" fmla="*/ 2147483646 h 21600"/>
                  <a:gd name="T10" fmla="*/ 2147483646 w 21600"/>
                  <a:gd name="T11" fmla="*/ 2147483646 h 21600"/>
                  <a:gd name="T12" fmla="*/ 2147483646 w 21600"/>
                  <a:gd name="T13" fmla="*/ 2147483646 h 21600"/>
                  <a:gd name="T14" fmla="*/ 2147483646 w 21600"/>
                  <a:gd name="T15" fmla="*/ 2147483646 h 2160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3164 w 21600"/>
                  <a:gd name="T25" fmla="*/ 3164 h 21600"/>
                  <a:gd name="T26" fmla="*/ 18436 w 21600"/>
                  <a:gd name="T27" fmla="*/ 18436 h 2160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3981" y="10800"/>
                    </a:moveTo>
                    <a:cubicBezTo>
                      <a:pt x="3981" y="14566"/>
                      <a:pt x="7034" y="17619"/>
                      <a:pt x="10800" y="17619"/>
                    </a:cubicBezTo>
                    <a:cubicBezTo>
                      <a:pt x="14566" y="17619"/>
                      <a:pt x="17619" y="14566"/>
                      <a:pt x="17619" y="10800"/>
                    </a:cubicBezTo>
                    <a:cubicBezTo>
                      <a:pt x="17619" y="7034"/>
                      <a:pt x="14566" y="3981"/>
                      <a:pt x="10800" y="3981"/>
                    </a:cubicBezTo>
                    <a:cubicBezTo>
                      <a:pt x="7034" y="3981"/>
                      <a:pt x="3981" y="7034"/>
                      <a:pt x="3981" y="10800"/>
                    </a:cubicBezTo>
                    <a:close/>
                  </a:path>
                </a:pathLst>
              </a:custGeom>
              <a:solidFill>
                <a:srgbClr val="0356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prstDash val="dash"/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/>
              <a:p>
                <a:endParaRPr lang="en-IN" sz="18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2" name="AutoShape 8"/>
              <p:cNvSpPr>
                <a:spLocks noChangeArrowheads="1"/>
              </p:cNvSpPr>
              <p:nvPr/>
            </p:nvSpPr>
            <p:spPr bwMode="gray">
              <a:xfrm>
                <a:off x="457200" y="2093913"/>
                <a:ext cx="2898775" cy="2898775"/>
              </a:xfrm>
              <a:custGeom>
                <a:avLst/>
                <a:gdLst>
                  <a:gd name="T0" fmla="*/ 2147483646 w 21600"/>
                  <a:gd name="T1" fmla="*/ 0 h 21600"/>
                  <a:gd name="T2" fmla="*/ 2147483646 w 21600"/>
                  <a:gd name="T3" fmla="*/ 2147483646 h 21600"/>
                  <a:gd name="T4" fmla="*/ 0 w 21600"/>
                  <a:gd name="T5" fmla="*/ 2147483646 h 21600"/>
                  <a:gd name="T6" fmla="*/ 2147483646 w 21600"/>
                  <a:gd name="T7" fmla="*/ 2147483646 h 21600"/>
                  <a:gd name="T8" fmla="*/ 2147483646 w 21600"/>
                  <a:gd name="T9" fmla="*/ 2147483646 h 21600"/>
                  <a:gd name="T10" fmla="*/ 2147483646 w 21600"/>
                  <a:gd name="T11" fmla="*/ 2147483646 h 21600"/>
                  <a:gd name="T12" fmla="*/ 2147483646 w 21600"/>
                  <a:gd name="T13" fmla="*/ 2147483646 h 21600"/>
                  <a:gd name="T14" fmla="*/ 2147483646 w 21600"/>
                  <a:gd name="T15" fmla="*/ 2147483646 h 2160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3158 w 21600"/>
                  <a:gd name="T25" fmla="*/ 3158 h 21600"/>
                  <a:gd name="T26" fmla="*/ 18442 w 21600"/>
                  <a:gd name="T27" fmla="*/ 18442 h 2160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2426" y="10800"/>
                    </a:moveTo>
                    <a:cubicBezTo>
                      <a:pt x="2426" y="15425"/>
                      <a:pt x="6175" y="19174"/>
                      <a:pt x="10800" y="19174"/>
                    </a:cubicBezTo>
                    <a:cubicBezTo>
                      <a:pt x="15425" y="19174"/>
                      <a:pt x="19174" y="15425"/>
                      <a:pt x="19174" y="10800"/>
                    </a:cubicBezTo>
                    <a:cubicBezTo>
                      <a:pt x="19174" y="6175"/>
                      <a:pt x="15425" y="2426"/>
                      <a:pt x="10800" y="2426"/>
                    </a:cubicBezTo>
                    <a:cubicBezTo>
                      <a:pt x="6175" y="2426"/>
                      <a:pt x="2426" y="6175"/>
                      <a:pt x="2426" y="10800"/>
                    </a:cubicBezTo>
                    <a:close/>
                  </a:path>
                </a:pathLst>
              </a:custGeom>
              <a:solidFill>
                <a:srgbClr val="0356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prstDash val="dash"/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/>
              <a:p>
                <a:endParaRPr lang="en-IN" sz="1800" dirty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6" name="Group 11"/>
            <p:cNvGrpSpPr>
              <a:grpSpLocks/>
            </p:cNvGrpSpPr>
            <p:nvPr/>
          </p:nvGrpSpPr>
          <p:grpSpPr bwMode="auto">
            <a:xfrm>
              <a:off x="498475" y="2100263"/>
              <a:ext cx="2855913" cy="2886076"/>
              <a:chOff x="339" y="1329"/>
              <a:chExt cx="1799" cy="1818"/>
            </a:xfrm>
          </p:grpSpPr>
          <p:sp>
            <p:nvSpPr>
              <p:cNvPr id="7" name="AutoShape 10"/>
              <p:cNvSpPr>
                <a:spLocks noChangeArrowheads="1"/>
              </p:cNvSpPr>
              <p:nvPr/>
            </p:nvSpPr>
            <p:spPr bwMode="gray">
              <a:xfrm rot="5400000">
                <a:off x="696" y="1709"/>
                <a:ext cx="1057" cy="1057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45 w 21600"/>
                  <a:gd name="T13" fmla="*/ 0 h 21600"/>
                  <a:gd name="T14" fmla="*/ 21355 w 21600"/>
                  <a:gd name="T15" fmla="*/ 9359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4740" y="7785"/>
                    </a:moveTo>
                    <a:cubicBezTo>
                      <a:pt x="5884" y="5485"/>
                      <a:pt x="8231" y="4031"/>
                      <a:pt x="10800" y="4032"/>
                    </a:cubicBezTo>
                    <a:cubicBezTo>
                      <a:pt x="13368" y="4032"/>
                      <a:pt x="15715" y="5485"/>
                      <a:pt x="16859" y="7785"/>
                    </a:cubicBezTo>
                    <a:lnTo>
                      <a:pt x="20469" y="5989"/>
                    </a:lnTo>
                    <a:cubicBezTo>
                      <a:pt x="18643" y="2319"/>
                      <a:pt x="14898" y="-1"/>
                      <a:pt x="10799" y="0"/>
                    </a:cubicBezTo>
                    <a:cubicBezTo>
                      <a:pt x="6701" y="0"/>
                      <a:pt x="2956" y="2319"/>
                      <a:pt x="1130" y="5989"/>
                    </a:cubicBezTo>
                    <a:lnTo>
                      <a:pt x="4740" y="7785"/>
                    </a:lnTo>
                    <a:close/>
                  </a:path>
                </a:pathLst>
              </a:custGeom>
              <a:solidFill>
                <a:srgbClr val="9696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/>
              <a:p>
                <a:endParaRPr lang="en-IN" sz="18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8" name="Freeform 13"/>
              <p:cNvSpPr>
                <a:spLocks/>
              </p:cNvSpPr>
              <p:nvPr/>
            </p:nvSpPr>
            <p:spPr bwMode="gray">
              <a:xfrm>
                <a:off x="1221" y="2152"/>
                <a:ext cx="0" cy="174"/>
              </a:xfrm>
              <a:custGeom>
                <a:avLst/>
                <a:gdLst>
                  <a:gd name="T0" fmla="*/ 0 w 208"/>
                  <a:gd name="T1" fmla="*/ 150 h 303"/>
                  <a:gd name="T2" fmla="*/ 76 w 208"/>
                  <a:gd name="T3" fmla="*/ 0 h 303"/>
                  <a:gd name="T4" fmla="*/ 78 w 208"/>
                  <a:gd name="T5" fmla="*/ 303 h 303"/>
                  <a:gd name="T6" fmla="*/ 0 w 208"/>
                  <a:gd name="T7" fmla="*/ 150 h 30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08"/>
                  <a:gd name="T13" fmla="*/ 0 h 303"/>
                  <a:gd name="T14" fmla="*/ 208 w 208"/>
                  <a:gd name="T15" fmla="*/ 303 h 30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08" h="303">
                    <a:moveTo>
                      <a:pt x="0" y="150"/>
                    </a:moveTo>
                    <a:cubicBezTo>
                      <a:pt x="12" y="122"/>
                      <a:pt x="58" y="37"/>
                      <a:pt x="76" y="0"/>
                    </a:cubicBezTo>
                    <a:cubicBezTo>
                      <a:pt x="205" y="54"/>
                      <a:pt x="208" y="245"/>
                      <a:pt x="78" y="303"/>
                    </a:cubicBezTo>
                    <a:cubicBezTo>
                      <a:pt x="32" y="221"/>
                      <a:pt x="16" y="181"/>
                      <a:pt x="0" y="150"/>
                    </a:cubicBezTo>
                    <a:close/>
                  </a:path>
                </a:pathLst>
              </a:custGeom>
              <a:solidFill>
                <a:srgbClr val="9696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IN" sz="18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9" name="AutoShape 12"/>
              <p:cNvSpPr>
                <a:spLocks noChangeArrowheads="1"/>
              </p:cNvSpPr>
              <p:nvPr/>
            </p:nvSpPr>
            <p:spPr bwMode="gray">
              <a:xfrm rot="5400000">
                <a:off x="330" y="1338"/>
                <a:ext cx="1818" cy="1799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38 w 21600"/>
                  <a:gd name="T13" fmla="*/ 0 h 21600"/>
                  <a:gd name="T14" fmla="*/ 21362 w 21600"/>
                  <a:gd name="T15" fmla="*/ 9053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3362" y="7119"/>
                    </a:moveTo>
                    <a:cubicBezTo>
                      <a:pt x="4761" y="4290"/>
                      <a:pt x="7644" y="2500"/>
                      <a:pt x="10800" y="2501"/>
                    </a:cubicBezTo>
                    <a:cubicBezTo>
                      <a:pt x="13955" y="2501"/>
                      <a:pt x="16838" y="4290"/>
                      <a:pt x="18237" y="7119"/>
                    </a:cubicBezTo>
                    <a:lnTo>
                      <a:pt x="20479" y="6009"/>
                    </a:lnTo>
                    <a:cubicBezTo>
                      <a:pt x="18658" y="2329"/>
                      <a:pt x="14906" y="-1"/>
                      <a:pt x="10799" y="0"/>
                    </a:cubicBezTo>
                    <a:cubicBezTo>
                      <a:pt x="6693" y="0"/>
                      <a:pt x="2941" y="2329"/>
                      <a:pt x="1120" y="6009"/>
                    </a:cubicBezTo>
                    <a:lnTo>
                      <a:pt x="3362" y="7119"/>
                    </a:lnTo>
                    <a:close/>
                  </a:path>
                </a:pathLst>
              </a:custGeom>
              <a:solidFill>
                <a:srgbClr val="9696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/>
              <a:p>
                <a:endParaRPr lang="en-IN" sz="1800" dirty="0"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AutoShape 13"/>
          <p:cNvSpPr>
            <a:spLocks noChangeArrowheads="1"/>
          </p:cNvSpPr>
          <p:nvPr/>
        </p:nvSpPr>
        <p:spPr bwMode="gray">
          <a:xfrm flipH="1">
            <a:off x="2588684" y="1219201"/>
            <a:ext cx="8913283" cy="4124325"/>
          </a:xfrm>
          <a:prstGeom prst="homePlate">
            <a:avLst>
              <a:gd name="adj" fmla="val 25911"/>
            </a:avLst>
          </a:prstGeom>
          <a:solidFill>
            <a:schemeClr val="accent6">
              <a:lumMod val="40000"/>
              <a:lumOff val="60000"/>
              <a:alpha val="33000"/>
            </a:schemeClr>
          </a:solidFill>
          <a:ln w="25400">
            <a:solidFill>
              <a:schemeClr val="accent6">
                <a:lumMod val="75000"/>
              </a:schemeClr>
            </a:solidFill>
            <a:miter lim="800000"/>
            <a:headEnd/>
            <a:tailEnd/>
          </a:ln>
        </p:spPr>
        <p:txBody>
          <a:bodyPr lIns="1080000" tIns="0" rIns="72000" bIns="0" anchor="ctr"/>
          <a:lstStyle/>
          <a:p>
            <a:pPr marL="457200" indent="-347663">
              <a:lnSpc>
                <a:spcPct val="110000"/>
              </a:lnSpc>
              <a:buFont typeface="Arial" pitchFamily="34" charset="0"/>
              <a:buChar char="•"/>
              <a:defRPr/>
            </a:pPr>
            <a:endParaRPr lang="en-US" sz="2000" dirty="0">
              <a:solidFill>
                <a:srgbClr val="035642"/>
              </a:solidFill>
              <a:latin typeface="Arial" panose="020B0604020202020204" pitchFamily="34" charset="0"/>
              <a:ea typeface="ＭＳ Ｐゴシック" charset="-128"/>
              <a:cs typeface="Arial" charset="0"/>
              <a:sym typeface="Arial"/>
              <a:rtl val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4775200" y="1219200"/>
            <a:ext cx="6197600" cy="4114800"/>
          </a:xfrm>
        </p:spPr>
        <p:txBody>
          <a:bodyPr anchor="ctr">
            <a:normAutofit/>
          </a:bodyPr>
          <a:lstStyle>
            <a:lvl1pPr marL="0" indent="0" algn="l">
              <a:buNone/>
              <a:defRPr lang="en-US" sz="2000" b="1" kern="1200" baseline="0" dirty="0" smtClean="0">
                <a:solidFill>
                  <a:srgbClr val="035642"/>
                </a:solidFill>
                <a:latin typeface="Arial" panose="020B0604020202020204" pitchFamily="34" charset="0"/>
                <a:ea typeface="ＭＳ Ｐゴシック" charset="-128"/>
                <a:cs typeface="Arial" pitchFamily="34" charset="0"/>
              </a:defRPr>
            </a:lvl1pPr>
            <a:lvl2pPr marL="457200" indent="-222250" algn="l">
              <a:buFont typeface="Arial" pitchFamily="34" charset="0"/>
              <a:buChar char="•"/>
              <a:defRPr lang="en-US" sz="2000" kern="1200" dirty="0" smtClean="0">
                <a:solidFill>
                  <a:srgbClr val="035642"/>
                </a:solidFill>
                <a:latin typeface="Arial" panose="020B0604020202020204" pitchFamily="34" charset="0"/>
                <a:ea typeface="ＭＳ Ｐゴシック" charset="-128"/>
                <a:cs typeface="Arial" pitchFamily="34" charset="0"/>
              </a:defRPr>
            </a:lvl2pPr>
            <a:lvl3pPr marL="692150" indent="-234950" algn="l">
              <a:buFont typeface="Courier New" pitchFamily="49" charset="0"/>
              <a:buChar char="o"/>
              <a:defRPr lang="en-US" sz="2000" kern="1200" dirty="0" smtClean="0">
                <a:solidFill>
                  <a:srgbClr val="035642"/>
                </a:solidFill>
                <a:latin typeface="Arial" panose="020B0604020202020204" pitchFamily="34" charset="0"/>
                <a:ea typeface="ＭＳ Ｐゴシック" charset="-128"/>
                <a:cs typeface="Arial" pitchFamily="34" charset="0"/>
              </a:defRPr>
            </a:lvl3pPr>
            <a:lvl4pPr algn="l">
              <a:defRPr lang="en-US" sz="2000" kern="1200" dirty="0" smtClean="0">
                <a:solidFill>
                  <a:srgbClr val="035642"/>
                </a:solidFill>
                <a:latin typeface="Arial" panose="020B0604020202020204" pitchFamily="34" charset="0"/>
                <a:ea typeface="ＭＳ Ｐゴシック" charset="-128"/>
                <a:cs typeface="Arial" pitchFamily="34" charset="0"/>
              </a:defRPr>
            </a:lvl4pPr>
            <a:lvl5pPr algn="l">
              <a:defRPr lang="en-US" sz="2000" kern="1200" dirty="0">
                <a:solidFill>
                  <a:srgbClr val="035642"/>
                </a:solidFill>
                <a:latin typeface="Arial" panose="020B0604020202020204" pitchFamily="34" charset="0"/>
                <a:ea typeface="ＭＳ Ｐゴシック" charset="-128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63463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5E01D8BC-4141-40FE-AC0B-95B7AA36F77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911504"/>
      </p:ext>
    </p:extLst>
  </p:cSld>
  <p:clrMapOvr>
    <a:masterClrMapping/>
  </p:clrMapOvr>
  <p:transition>
    <p:wipe dir="u"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95139288-3DB7-4C17-B5B7-EA6CA6F745C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086090"/>
      </p:ext>
    </p:extLst>
  </p:cSld>
  <p:clrMapOvr>
    <a:masterClrMapping/>
  </p:clrMapOvr>
  <p:transition>
    <p:wipe dir="u"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F889D95C-A8AE-4960-B430-76B40577A4C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59015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6670F8CD-F250-4BD8-944F-4C89D8ABD13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2696"/>
      </p:ext>
    </p:extLst>
  </p:cSld>
  <p:clrMapOvr>
    <a:masterClrMapping/>
  </p:clrMapOvr>
  <p:transition>
    <p:wipe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>
            <a:grpSpLocks/>
          </p:cNvGrpSpPr>
          <p:nvPr>
            <p:custDataLst>
              <p:tags r:id="rId1"/>
            </p:custDataLst>
          </p:nvPr>
        </p:nvGrpSpPr>
        <p:grpSpPr bwMode="auto">
          <a:xfrm>
            <a:off x="609601" y="1835151"/>
            <a:ext cx="3865033" cy="2898775"/>
            <a:chOff x="457200" y="2093913"/>
            <a:chExt cx="2898775" cy="2898775"/>
          </a:xfrm>
        </p:grpSpPr>
        <p:grpSp>
          <p:nvGrpSpPr>
            <p:cNvPr id="5" name="Group 1"/>
            <p:cNvGrpSpPr>
              <a:grpSpLocks/>
            </p:cNvGrpSpPr>
            <p:nvPr/>
          </p:nvGrpSpPr>
          <p:grpSpPr bwMode="auto">
            <a:xfrm>
              <a:off x="457200" y="2093913"/>
              <a:ext cx="2898775" cy="2898775"/>
              <a:chOff x="457200" y="2093913"/>
              <a:chExt cx="2898775" cy="2898775"/>
            </a:xfrm>
          </p:grpSpPr>
          <p:sp>
            <p:nvSpPr>
              <p:cNvPr id="10" name="Oval 6"/>
              <p:cNvSpPr>
                <a:spLocks noChangeArrowheads="1"/>
              </p:cNvSpPr>
              <p:nvPr/>
            </p:nvSpPr>
            <p:spPr bwMode="gray">
              <a:xfrm>
                <a:off x="1639888" y="3276601"/>
                <a:ext cx="533400" cy="533400"/>
              </a:xfrm>
              <a:prstGeom prst="ellipse">
                <a:avLst/>
              </a:prstGeom>
              <a:solidFill>
                <a:srgbClr val="035642"/>
              </a:solidFill>
              <a:ln>
                <a:noFill/>
              </a:ln>
            </p:spPr>
            <p:txBody>
              <a:bodyPr wrap="none" lIns="0" tIns="0" rIns="0" bIns="0" anchor="ctr"/>
              <a:lstStyle>
                <a:lvl1pPr eaLnBrk="0" hangingPunct="0">
                  <a:defRPr sz="25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 sz="25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 sz="25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 sz="25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 sz="25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5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5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5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5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Aft>
                    <a:spcPct val="20000"/>
                  </a:spcAft>
                  <a:buClr>
                    <a:srgbClr val="000000"/>
                  </a:buClr>
                  <a:buSzPct val="80000"/>
                  <a:buFont typeface="Wingdings" charset="2"/>
                  <a:buNone/>
                  <a:defRPr/>
                </a:pPr>
                <a:endParaRPr lang="de-DE" altLang="en-US" sz="1400" dirty="0">
                  <a:solidFill>
                    <a:srgbClr val="000000"/>
                  </a:solidFill>
                  <a:latin typeface="Arial" panose="020B0604020202020204" pitchFamily="34" charset="0"/>
                  <a:ea typeface="Arial Unicode MS" pitchFamily="34" charset="-128"/>
                  <a:cs typeface="Arial Unicode MS" pitchFamily="34" charset="-128"/>
                </a:endParaRPr>
              </a:p>
            </p:txBody>
          </p:sp>
          <p:sp>
            <p:nvSpPr>
              <p:cNvPr id="11" name="AutoShape 7"/>
              <p:cNvSpPr>
                <a:spLocks noChangeArrowheads="1"/>
              </p:cNvSpPr>
              <p:nvPr/>
            </p:nvSpPr>
            <p:spPr bwMode="gray">
              <a:xfrm>
                <a:off x="1066800" y="2703513"/>
                <a:ext cx="1679575" cy="1679575"/>
              </a:xfrm>
              <a:custGeom>
                <a:avLst/>
                <a:gdLst>
                  <a:gd name="T0" fmla="*/ 2147483646 w 21600"/>
                  <a:gd name="T1" fmla="*/ 0 h 21600"/>
                  <a:gd name="T2" fmla="*/ 2147483646 w 21600"/>
                  <a:gd name="T3" fmla="*/ 2147483646 h 21600"/>
                  <a:gd name="T4" fmla="*/ 0 w 21600"/>
                  <a:gd name="T5" fmla="*/ 2147483646 h 21600"/>
                  <a:gd name="T6" fmla="*/ 2147483646 w 21600"/>
                  <a:gd name="T7" fmla="*/ 2147483646 h 21600"/>
                  <a:gd name="T8" fmla="*/ 2147483646 w 21600"/>
                  <a:gd name="T9" fmla="*/ 2147483646 h 21600"/>
                  <a:gd name="T10" fmla="*/ 2147483646 w 21600"/>
                  <a:gd name="T11" fmla="*/ 2147483646 h 21600"/>
                  <a:gd name="T12" fmla="*/ 2147483646 w 21600"/>
                  <a:gd name="T13" fmla="*/ 2147483646 h 21600"/>
                  <a:gd name="T14" fmla="*/ 2147483646 w 21600"/>
                  <a:gd name="T15" fmla="*/ 2147483646 h 2160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3164 w 21600"/>
                  <a:gd name="T25" fmla="*/ 3164 h 21600"/>
                  <a:gd name="T26" fmla="*/ 18436 w 21600"/>
                  <a:gd name="T27" fmla="*/ 18436 h 2160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3981" y="10800"/>
                    </a:moveTo>
                    <a:cubicBezTo>
                      <a:pt x="3981" y="14566"/>
                      <a:pt x="7034" y="17619"/>
                      <a:pt x="10800" y="17619"/>
                    </a:cubicBezTo>
                    <a:cubicBezTo>
                      <a:pt x="14566" y="17619"/>
                      <a:pt x="17619" y="14566"/>
                      <a:pt x="17619" y="10800"/>
                    </a:cubicBezTo>
                    <a:cubicBezTo>
                      <a:pt x="17619" y="7034"/>
                      <a:pt x="14566" y="3981"/>
                      <a:pt x="10800" y="3981"/>
                    </a:cubicBezTo>
                    <a:cubicBezTo>
                      <a:pt x="7034" y="3981"/>
                      <a:pt x="3981" y="7034"/>
                      <a:pt x="3981" y="10800"/>
                    </a:cubicBezTo>
                    <a:close/>
                  </a:path>
                </a:pathLst>
              </a:custGeom>
              <a:solidFill>
                <a:srgbClr val="0356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prstDash val="dash"/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/>
              <a:p>
                <a:endParaRPr lang="en-IN" sz="18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2" name="AutoShape 8"/>
              <p:cNvSpPr>
                <a:spLocks noChangeArrowheads="1"/>
              </p:cNvSpPr>
              <p:nvPr/>
            </p:nvSpPr>
            <p:spPr bwMode="gray">
              <a:xfrm>
                <a:off x="457200" y="2093913"/>
                <a:ext cx="2898775" cy="2898775"/>
              </a:xfrm>
              <a:custGeom>
                <a:avLst/>
                <a:gdLst>
                  <a:gd name="T0" fmla="*/ 2147483646 w 21600"/>
                  <a:gd name="T1" fmla="*/ 0 h 21600"/>
                  <a:gd name="T2" fmla="*/ 2147483646 w 21600"/>
                  <a:gd name="T3" fmla="*/ 2147483646 h 21600"/>
                  <a:gd name="T4" fmla="*/ 0 w 21600"/>
                  <a:gd name="T5" fmla="*/ 2147483646 h 21600"/>
                  <a:gd name="T6" fmla="*/ 2147483646 w 21600"/>
                  <a:gd name="T7" fmla="*/ 2147483646 h 21600"/>
                  <a:gd name="T8" fmla="*/ 2147483646 w 21600"/>
                  <a:gd name="T9" fmla="*/ 2147483646 h 21600"/>
                  <a:gd name="T10" fmla="*/ 2147483646 w 21600"/>
                  <a:gd name="T11" fmla="*/ 2147483646 h 21600"/>
                  <a:gd name="T12" fmla="*/ 2147483646 w 21600"/>
                  <a:gd name="T13" fmla="*/ 2147483646 h 21600"/>
                  <a:gd name="T14" fmla="*/ 2147483646 w 21600"/>
                  <a:gd name="T15" fmla="*/ 2147483646 h 2160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3158 w 21600"/>
                  <a:gd name="T25" fmla="*/ 3158 h 21600"/>
                  <a:gd name="T26" fmla="*/ 18442 w 21600"/>
                  <a:gd name="T27" fmla="*/ 18442 h 2160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2426" y="10800"/>
                    </a:moveTo>
                    <a:cubicBezTo>
                      <a:pt x="2426" y="15425"/>
                      <a:pt x="6175" y="19174"/>
                      <a:pt x="10800" y="19174"/>
                    </a:cubicBezTo>
                    <a:cubicBezTo>
                      <a:pt x="15425" y="19174"/>
                      <a:pt x="19174" y="15425"/>
                      <a:pt x="19174" y="10800"/>
                    </a:cubicBezTo>
                    <a:cubicBezTo>
                      <a:pt x="19174" y="6175"/>
                      <a:pt x="15425" y="2426"/>
                      <a:pt x="10800" y="2426"/>
                    </a:cubicBezTo>
                    <a:cubicBezTo>
                      <a:pt x="6175" y="2426"/>
                      <a:pt x="2426" y="6175"/>
                      <a:pt x="2426" y="10800"/>
                    </a:cubicBezTo>
                    <a:close/>
                  </a:path>
                </a:pathLst>
              </a:custGeom>
              <a:solidFill>
                <a:srgbClr val="0356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prstDash val="dash"/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/>
              <a:p>
                <a:endParaRPr lang="en-IN" sz="1800" dirty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6" name="Group 11"/>
            <p:cNvGrpSpPr>
              <a:grpSpLocks/>
            </p:cNvGrpSpPr>
            <p:nvPr/>
          </p:nvGrpSpPr>
          <p:grpSpPr bwMode="auto">
            <a:xfrm>
              <a:off x="498475" y="2098675"/>
              <a:ext cx="2855913" cy="2886075"/>
              <a:chOff x="339" y="1328"/>
              <a:chExt cx="1799" cy="1818"/>
            </a:xfrm>
          </p:grpSpPr>
          <p:sp>
            <p:nvSpPr>
              <p:cNvPr id="7" name="AutoShape 10"/>
              <p:cNvSpPr>
                <a:spLocks noChangeArrowheads="1"/>
              </p:cNvSpPr>
              <p:nvPr/>
            </p:nvSpPr>
            <p:spPr bwMode="gray">
              <a:xfrm rot="5400000">
                <a:off x="696" y="1709"/>
                <a:ext cx="1057" cy="1057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45 w 21600"/>
                  <a:gd name="T13" fmla="*/ 0 h 21600"/>
                  <a:gd name="T14" fmla="*/ 21355 w 21600"/>
                  <a:gd name="T15" fmla="*/ 9359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4740" y="7785"/>
                    </a:moveTo>
                    <a:cubicBezTo>
                      <a:pt x="5884" y="5485"/>
                      <a:pt x="8231" y="4031"/>
                      <a:pt x="10800" y="4032"/>
                    </a:cubicBezTo>
                    <a:cubicBezTo>
                      <a:pt x="13368" y="4032"/>
                      <a:pt x="15715" y="5485"/>
                      <a:pt x="16859" y="7785"/>
                    </a:cubicBezTo>
                    <a:lnTo>
                      <a:pt x="20469" y="5989"/>
                    </a:lnTo>
                    <a:cubicBezTo>
                      <a:pt x="18643" y="2319"/>
                      <a:pt x="14898" y="-1"/>
                      <a:pt x="10799" y="0"/>
                    </a:cubicBezTo>
                    <a:cubicBezTo>
                      <a:pt x="6701" y="0"/>
                      <a:pt x="2956" y="2319"/>
                      <a:pt x="1130" y="5989"/>
                    </a:cubicBezTo>
                    <a:lnTo>
                      <a:pt x="4740" y="7785"/>
                    </a:lnTo>
                    <a:close/>
                  </a:path>
                </a:pathLst>
              </a:custGeom>
              <a:solidFill>
                <a:srgbClr val="9696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/>
              <a:p>
                <a:endParaRPr lang="en-IN" sz="18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8" name="Freeform 13"/>
              <p:cNvSpPr>
                <a:spLocks/>
              </p:cNvSpPr>
              <p:nvPr/>
            </p:nvSpPr>
            <p:spPr bwMode="gray">
              <a:xfrm>
                <a:off x="1221" y="2152"/>
                <a:ext cx="0" cy="174"/>
              </a:xfrm>
              <a:custGeom>
                <a:avLst/>
                <a:gdLst>
                  <a:gd name="T0" fmla="*/ 0 w 208"/>
                  <a:gd name="T1" fmla="*/ 150 h 303"/>
                  <a:gd name="T2" fmla="*/ 76 w 208"/>
                  <a:gd name="T3" fmla="*/ 0 h 303"/>
                  <a:gd name="T4" fmla="*/ 78 w 208"/>
                  <a:gd name="T5" fmla="*/ 303 h 303"/>
                  <a:gd name="T6" fmla="*/ 0 w 208"/>
                  <a:gd name="T7" fmla="*/ 150 h 30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08"/>
                  <a:gd name="T13" fmla="*/ 0 h 303"/>
                  <a:gd name="T14" fmla="*/ 208 w 208"/>
                  <a:gd name="T15" fmla="*/ 303 h 30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08" h="303">
                    <a:moveTo>
                      <a:pt x="0" y="150"/>
                    </a:moveTo>
                    <a:cubicBezTo>
                      <a:pt x="12" y="122"/>
                      <a:pt x="58" y="37"/>
                      <a:pt x="76" y="0"/>
                    </a:cubicBezTo>
                    <a:cubicBezTo>
                      <a:pt x="205" y="54"/>
                      <a:pt x="208" y="245"/>
                      <a:pt x="78" y="303"/>
                    </a:cubicBezTo>
                    <a:cubicBezTo>
                      <a:pt x="32" y="221"/>
                      <a:pt x="16" y="181"/>
                      <a:pt x="0" y="150"/>
                    </a:cubicBezTo>
                    <a:close/>
                  </a:path>
                </a:pathLst>
              </a:custGeom>
              <a:solidFill>
                <a:srgbClr val="9696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IN" sz="18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9" name="AutoShape 12"/>
              <p:cNvSpPr>
                <a:spLocks noChangeArrowheads="1"/>
              </p:cNvSpPr>
              <p:nvPr/>
            </p:nvSpPr>
            <p:spPr bwMode="gray">
              <a:xfrm rot="5400000">
                <a:off x="330" y="1337"/>
                <a:ext cx="1818" cy="1799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38 w 21600"/>
                  <a:gd name="T13" fmla="*/ 0 h 21600"/>
                  <a:gd name="T14" fmla="*/ 21362 w 21600"/>
                  <a:gd name="T15" fmla="*/ 9053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3362" y="7119"/>
                    </a:moveTo>
                    <a:cubicBezTo>
                      <a:pt x="4761" y="4290"/>
                      <a:pt x="7644" y="2500"/>
                      <a:pt x="10800" y="2501"/>
                    </a:cubicBezTo>
                    <a:cubicBezTo>
                      <a:pt x="13955" y="2501"/>
                      <a:pt x="16838" y="4290"/>
                      <a:pt x="18237" y="7119"/>
                    </a:cubicBezTo>
                    <a:lnTo>
                      <a:pt x="20479" y="6009"/>
                    </a:lnTo>
                    <a:cubicBezTo>
                      <a:pt x="18658" y="2329"/>
                      <a:pt x="14906" y="-1"/>
                      <a:pt x="10799" y="0"/>
                    </a:cubicBezTo>
                    <a:cubicBezTo>
                      <a:pt x="6693" y="0"/>
                      <a:pt x="2941" y="2329"/>
                      <a:pt x="1120" y="6009"/>
                    </a:cubicBezTo>
                    <a:lnTo>
                      <a:pt x="3362" y="7119"/>
                    </a:lnTo>
                    <a:close/>
                  </a:path>
                </a:pathLst>
              </a:custGeom>
              <a:solidFill>
                <a:srgbClr val="9696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/>
              <a:p>
                <a:endParaRPr lang="en-IN" sz="1800" dirty="0"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AutoShape 13"/>
          <p:cNvSpPr>
            <a:spLocks noChangeArrowheads="1"/>
          </p:cNvSpPr>
          <p:nvPr/>
        </p:nvSpPr>
        <p:spPr bwMode="gray">
          <a:xfrm flipH="1">
            <a:off x="2588684" y="1219201"/>
            <a:ext cx="8913283" cy="4124325"/>
          </a:xfrm>
          <a:prstGeom prst="homePlate">
            <a:avLst>
              <a:gd name="adj" fmla="val 25911"/>
            </a:avLst>
          </a:prstGeom>
          <a:solidFill>
            <a:schemeClr val="accent6">
              <a:lumMod val="40000"/>
              <a:lumOff val="60000"/>
              <a:alpha val="33000"/>
            </a:schemeClr>
          </a:solidFill>
          <a:ln w="25400">
            <a:solidFill>
              <a:schemeClr val="accent6">
                <a:lumMod val="75000"/>
              </a:schemeClr>
            </a:solidFill>
            <a:miter lim="800000"/>
            <a:headEnd/>
            <a:tailEnd/>
          </a:ln>
        </p:spPr>
        <p:txBody>
          <a:bodyPr lIns="1080000" tIns="0" rIns="72000" bIns="0" anchor="ctr"/>
          <a:lstStyle/>
          <a:p>
            <a:pPr marL="457200" indent="-347663" eaLnBrk="1" hangingPunct="1">
              <a:lnSpc>
                <a:spcPct val="110000"/>
              </a:lnSpc>
              <a:buFont typeface="Arial" pitchFamily="34" charset="0"/>
              <a:buChar char="•"/>
              <a:defRPr/>
            </a:pPr>
            <a:endParaRPr lang="en-US" sz="2000" dirty="0">
              <a:solidFill>
                <a:srgbClr val="035642"/>
              </a:solidFill>
              <a:latin typeface="Arial" panose="020B0604020202020204" pitchFamily="34" charset="0"/>
              <a:ea typeface="ＭＳ Ｐゴシック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4775200" y="1219200"/>
            <a:ext cx="6197600" cy="4114800"/>
          </a:xfrm>
        </p:spPr>
        <p:txBody>
          <a:bodyPr anchor="ctr">
            <a:normAutofit/>
          </a:bodyPr>
          <a:lstStyle>
            <a:lvl1pPr marL="0" indent="0" algn="l">
              <a:buNone/>
              <a:defRPr lang="en-US" sz="2000" b="1" kern="1200" baseline="0" dirty="0" smtClean="0">
                <a:solidFill>
                  <a:srgbClr val="035642"/>
                </a:solidFill>
                <a:latin typeface="Arial" panose="020B0604020202020204" pitchFamily="34" charset="0"/>
                <a:ea typeface="ＭＳ Ｐゴシック" charset="-128"/>
                <a:cs typeface="Arial" pitchFamily="34" charset="0"/>
              </a:defRPr>
            </a:lvl1pPr>
            <a:lvl2pPr marL="457200" indent="-222250" algn="l">
              <a:buFont typeface="Arial" pitchFamily="34" charset="0"/>
              <a:buChar char="•"/>
              <a:defRPr lang="en-US" sz="2000" kern="1200" dirty="0" smtClean="0">
                <a:solidFill>
                  <a:srgbClr val="035642"/>
                </a:solidFill>
                <a:latin typeface="Arial" panose="020B0604020202020204" pitchFamily="34" charset="0"/>
                <a:ea typeface="ＭＳ Ｐゴシック" charset="-128"/>
                <a:cs typeface="Arial" pitchFamily="34" charset="0"/>
              </a:defRPr>
            </a:lvl2pPr>
            <a:lvl3pPr marL="692150" indent="-234950" algn="l">
              <a:buFont typeface="Courier New" pitchFamily="49" charset="0"/>
              <a:buChar char="o"/>
              <a:defRPr lang="en-US" sz="2000" kern="1200" dirty="0" smtClean="0">
                <a:solidFill>
                  <a:srgbClr val="035642"/>
                </a:solidFill>
                <a:latin typeface="Arial" panose="020B0604020202020204" pitchFamily="34" charset="0"/>
                <a:ea typeface="ＭＳ Ｐゴシック" charset="-128"/>
                <a:cs typeface="Arial" pitchFamily="34" charset="0"/>
              </a:defRPr>
            </a:lvl3pPr>
            <a:lvl4pPr algn="l">
              <a:defRPr lang="en-US" sz="2000" kern="1200" dirty="0" smtClean="0">
                <a:solidFill>
                  <a:srgbClr val="035642"/>
                </a:solidFill>
                <a:latin typeface="Arial" panose="020B0604020202020204" pitchFamily="34" charset="0"/>
                <a:ea typeface="ＭＳ Ｐゴシック" charset="-128"/>
                <a:cs typeface="Arial" pitchFamily="34" charset="0"/>
              </a:defRPr>
            </a:lvl4pPr>
            <a:lvl5pPr algn="l">
              <a:defRPr lang="en-US" sz="2000" kern="1200" dirty="0">
                <a:solidFill>
                  <a:srgbClr val="035642"/>
                </a:solidFill>
                <a:latin typeface="Arial" panose="020B0604020202020204" pitchFamily="34" charset="0"/>
                <a:ea typeface="ＭＳ Ｐゴシック" charset="-128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09017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D0284787-9524-4BAF-B0DA-953C9FAE045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106192"/>
      </p:ext>
    </p:extLst>
  </p:cSld>
  <p:clrMapOvr>
    <a:masterClrMapping/>
  </p:clrMapOvr>
  <p:transition>
    <p:wipe dir="u"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5A4CD936-D7D3-437C-B5AC-F481A7E3581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51"/>
      </p:ext>
    </p:extLst>
  </p:cSld>
  <p:clrMapOvr>
    <a:masterClrMapping/>
  </p:clrMapOvr>
  <p:transition>
    <p:wipe dir="u"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01874C-A5B9-4E95-9FD3-1B89AF68C24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704142"/>
      </p:ext>
    </p:extLst>
  </p:cSld>
  <p:clrMapOvr>
    <a:masterClrMapping/>
  </p:clrMapOvr>
  <p:transition>
    <p:wipe dir="u"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67955917"/>
      </p:ext>
    </p:extLst>
  </p:cSld>
  <p:clrMapOvr>
    <a:masterClrMapping/>
  </p:clrMapOvr>
  <p:transition>
    <p:wipe dir="u"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5072" y="914401"/>
            <a:ext cx="10520928" cy="5408741"/>
          </a:xfrm>
          <a:prstGeom prst="rect">
            <a:avLst/>
          </a:prstGeom>
        </p:spPr>
        <p:txBody>
          <a:bodyPr lIns="91429" tIns="45714" rIns="91429" bIns="45714"/>
          <a:lstStyle>
            <a:lvl1pPr>
              <a:defRPr sz="2000">
                <a:latin typeface="Arial" panose="020B0604020202020204" pitchFamily="34" charset="0"/>
              </a:defRPr>
            </a:lvl1pPr>
            <a:lvl2pPr>
              <a:defRPr sz="1800">
                <a:latin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61847323"/>
      </p:ext>
    </p:extLst>
  </p:cSld>
  <p:clrMapOvr>
    <a:masterClrMapping/>
  </p:clrMapOvr>
  <p:transition>
    <p:wipe dir="u"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4041205"/>
      </p:ext>
    </p:extLst>
  </p:cSld>
  <p:clrMapOvr>
    <a:masterClrMapping/>
  </p:clrMapOvr>
  <p:transition>
    <p:wipe dir="u"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3E4D94F6-4945-407D-97F0-791483FD535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69121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C1A85F3E-2CF6-9E46-AE01-96E27850575D}"/>
              </a:ext>
            </a:extLst>
          </p:cNvPr>
          <p:cNvSpPr txBox="1">
            <a:spLocks/>
          </p:cNvSpPr>
          <p:nvPr userDrawn="1"/>
        </p:nvSpPr>
        <p:spPr>
          <a:xfrm>
            <a:off x="4320462" y="6408739"/>
            <a:ext cx="3431899" cy="30488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sz="1100" kern="1200">
                <a:solidFill>
                  <a:schemeClr val="tx1"/>
                </a:solidFill>
                <a:latin typeface="Cambria" pitchFamily="18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and Confidential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3EA0CF45-0B24-394D-8134-22C65E72D591}"/>
              </a:ext>
            </a:extLst>
          </p:cNvPr>
          <p:cNvSpPr txBox="1">
            <a:spLocks/>
          </p:cNvSpPr>
          <p:nvPr userDrawn="1"/>
        </p:nvSpPr>
        <p:spPr>
          <a:xfrm>
            <a:off x="10849294" y="6408739"/>
            <a:ext cx="1067078" cy="18256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tx1"/>
                </a:solidFill>
                <a:latin typeface="Cambria" pitchFamily="18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6F68F43-4567-4CB0-B00D-7267D614B448}" type="slidenum">
              <a:rPr lang="en-US" sz="160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6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C983AE-5F98-8142-8644-576D24C8A10D}"/>
              </a:ext>
            </a:extLst>
          </p:cNvPr>
          <p:cNvSpPr/>
          <p:nvPr userDrawn="1"/>
        </p:nvSpPr>
        <p:spPr>
          <a:xfrm flipH="1">
            <a:off x="1588" y="627903"/>
            <a:ext cx="560419" cy="270354"/>
          </a:xfrm>
          <a:custGeom>
            <a:avLst/>
            <a:gdLst>
              <a:gd name="connsiteX0" fmla="*/ 0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0 w 14981402"/>
              <a:gd name="connsiteY4" fmla="*/ 0 h 3987559"/>
              <a:gd name="connsiteX0" fmla="*/ 1261242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1261242 w 14981402"/>
              <a:gd name="connsiteY4" fmla="*/ 0 h 3987559"/>
              <a:gd name="connsiteX0" fmla="*/ 1229711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1229711 w 14981402"/>
              <a:gd name="connsiteY4" fmla="*/ 0 h 3987559"/>
              <a:gd name="connsiteX0" fmla="*/ 2516033 w 16267724"/>
              <a:gd name="connsiteY0" fmla="*/ 0 h 3987559"/>
              <a:gd name="connsiteX1" fmla="*/ 16267724 w 16267724"/>
              <a:gd name="connsiteY1" fmla="*/ 0 h 3987559"/>
              <a:gd name="connsiteX2" fmla="*/ 16267724 w 16267724"/>
              <a:gd name="connsiteY2" fmla="*/ 3987559 h 3987559"/>
              <a:gd name="connsiteX3" fmla="*/ 0 w 16267724"/>
              <a:gd name="connsiteY3" fmla="*/ 3987559 h 3987559"/>
              <a:gd name="connsiteX4" fmla="*/ 2516033 w 16267724"/>
              <a:gd name="connsiteY4" fmla="*/ 0 h 3987559"/>
              <a:gd name="connsiteX0" fmla="*/ -1 w 13751690"/>
              <a:gd name="connsiteY0" fmla="*/ 0 h 3987559"/>
              <a:gd name="connsiteX1" fmla="*/ 13751690 w 13751690"/>
              <a:gd name="connsiteY1" fmla="*/ 0 h 3987559"/>
              <a:gd name="connsiteX2" fmla="*/ 13751690 w 13751690"/>
              <a:gd name="connsiteY2" fmla="*/ 3987559 h 3987559"/>
              <a:gd name="connsiteX3" fmla="*/ 354838 w 13751690"/>
              <a:gd name="connsiteY3" fmla="*/ 3226202 h 3987559"/>
              <a:gd name="connsiteX4" fmla="*/ -1 w 13751690"/>
              <a:gd name="connsiteY4" fmla="*/ 0 h 3987559"/>
              <a:gd name="connsiteX0" fmla="*/ 2409708 w 16161399"/>
              <a:gd name="connsiteY0" fmla="*/ 0 h 3987559"/>
              <a:gd name="connsiteX1" fmla="*/ 16161399 w 16161399"/>
              <a:gd name="connsiteY1" fmla="*/ 0 h 3987559"/>
              <a:gd name="connsiteX2" fmla="*/ 16161399 w 16161399"/>
              <a:gd name="connsiteY2" fmla="*/ 3987559 h 3987559"/>
              <a:gd name="connsiteX3" fmla="*/ 0 w 16161399"/>
              <a:gd name="connsiteY3" fmla="*/ 3960361 h 3987559"/>
              <a:gd name="connsiteX4" fmla="*/ 2409708 w 16161399"/>
              <a:gd name="connsiteY4" fmla="*/ 0 h 3987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161399" h="3987559">
                <a:moveTo>
                  <a:pt x="2409708" y="0"/>
                </a:moveTo>
                <a:lnTo>
                  <a:pt x="16161399" y="0"/>
                </a:lnTo>
                <a:lnTo>
                  <a:pt x="16161399" y="3987559"/>
                </a:lnTo>
                <a:lnTo>
                  <a:pt x="0" y="3960361"/>
                </a:lnTo>
                <a:lnTo>
                  <a:pt x="2409708" y="0"/>
                </a:lnTo>
                <a:close/>
              </a:path>
            </a:pathLst>
          </a:custGeom>
          <a:solidFill>
            <a:srgbClr val="19A7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17"/>
            <a:endParaRPr lang="en-US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CDC0029-D190-9C42-8D89-A191974B24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0550" y="404869"/>
            <a:ext cx="10515600" cy="716422"/>
          </a:xfrm>
        </p:spPr>
        <p:txBody>
          <a:bodyPr>
            <a:normAutofit/>
          </a:bodyPr>
          <a:lstStyle>
            <a:lvl1pPr>
              <a:defRPr sz="2200" b="1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86E6B56-FD07-9E44-B65F-38357D604F3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60258" y="419996"/>
            <a:ext cx="892157" cy="791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26151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dia Placeholder 4">
            <a:extLst>
              <a:ext uri="{FF2B5EF4-FFF2-40B4-BE49-F238E27FC236}">
                <a16:creationId xmlns:a16="http://schemas.microsoft.com/office/drawing/2014/main" id="{164BC5A6-8E6C-BA43-ABCB-A08432302535}"/>
              </a:ext>
            </a:extLst>
          </p:cNvPr>
          <p:cNvSpPr>
            <a:spLocks noGrp="1"/>
          </p:cNvSpPr>
          <p:nvPr>
            <p:ph type="media" sz="quarter" idx="10"/>
          </p:nvPr>
        </p:nvSpPr>
        <p:spPr>
          <a:xfrm>
            <a:off x="874610" y="1346252"/>
            <a:ext cx="9921875" cy="4789487"/>
          </a:xfrm>
        </p:spPr>
        <p:txBody>
          <a:bodyPr/>
          <a:lstStyle/>
          <a:p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DD062FB-750B-CC40-8BBE-42BF6D93E1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74610" y="443784"/>
            <a:ext cx="10515600" cy="578771"/>
          </a:xfrm>
        </p:spPr>
        <p:txBody>
          <a:bodyPr>
            <a:normAutofit/>
          </a:bodyPr>
          <a:lstStyle>
            <a:lvl1pPr>
              <a:defRPr sz="2200" b="1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9E9CF427-EAFF-0B4D-B839-5D561514FAB8}"/>
              </a:ext>
            </a:extLst>
          </p:cNvPr>
          <p:cNvSpPr/>
          <p:nvPr userDrawn="1"/>
        </p:nvSpPr>
        <p:spPr>
          <a:xfrm flipH="1">
            <a:off x="1588" y="627903"/>
            <a:ext cx="560419" cy="270354"/>
          </a:xfrm>
          <a:custGeom>
            <a:avLst/>
            <a:gdLst>
              <a:gd name="connsiteX0" fmla="*/ 0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0 w 14981402"/>
              <a:gd name="connsiteY4" fmla="*/ 0 h 3987559"/>
              <a:gd name="connsiteX0" fmla="*/ 1261242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1261242 w 14981402"/>
              <a:gd name="connsiteY4" fmla="*/ 0 h 3987559"/>
              <a:gd name="connsiteX0" fmla="*/ 1229711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1229711 w 14981402"/>
              <a:gd name="connsiteY4" fmla="*/ 0 h 3987559"/>
              <a:gd name="connsiteX0" fmla="*/ 2516033 w 16267724"/>
              <a:gd name="connsiteY0" fmla="*/ 0 h 3987559"/>
              <a:gd name="connsiteX1" fmla="*/ 16267724 w 16267724"/>
              <a:gd name="connsiteY1" fmla="*/ 0 h 3987559"/>
              <a:gd name="connsiteX2" fmla="*/ 16267724 w 16267724"/>
              <a:gd name="connsiteY2" fmla="*/ 3987559 h 3987559"/>
              <a:gd name="connsiteX3" fmla="*/ 0 w 16267724"/>
              <a:gd name="connsiteY3" fmla="*/ 3987559 h 3987559"/>
              <a:gd name="connsiteX4" fmla="*/ 2516033 w 16267724"/>
              <a:gd name="connsiteY4" fmla="*/ 0 h 3987559"/>
              <a:gd name="connsiteX0" fmla="*/ -1 w 13751690"/>
              <a:gd name="connsiteY0" fmla="*/ 0 h 3987559"/>
              <a:gd name="connsiteX1" fmla="*/ 13751690 w 13751690"/>
              <a:gd name="connsiteY1" fmla="*/ 0 h 3987559"/>
              <a:gd name="connsiteX2" fmla="*/ 13751690 w 13751690"/>
              <a:gd name="connsiteY2" fmla="*/ 3987559 h 3987559"/>
              <a:gd name="connsiteX3" fmla="*/ 354838 w 13751690"/>
              <a:gd name="connsiteY3" fmla="*/ 3226202 h 3987559"/>
              <a:gd name="connsiteX4" fmla="*/ -1 w 13751690"/>
              <a:gd name="connsiteY4" fmla="*/ 0 h 3987559"/>
              <a:gd name="connsiteX0" fmla="*/ 2409708 w 16161399"/>
              <a:gd name="connsiteY0" fmla="*/ 0 h 3987559"/>
              <a:gd name="connsiteX1" fmla="*/ 16161399 w 16161399"/>
              <a:gd name="connsiteY1" fmla="*/ 0 h 3987559"/>
              <a:gd name="connsiteX2" fmla="*/ 16161399 w 16161399"/>
              <a:gd name="connsiteY2" fmla="*/ 3987559 h 3987559"/>
              <a:gd name="connsiteX3" fmla="*/ 0 w 16161399"/>
              <a:gd name="connsiteY3" fmla="*/ 3960361 h 3987559"/>
              <a:gd name="connsiteX4" fmla="*/ 2409708 w 16161399"/>
              <a:gd name="connsiteY4" fmla="*/ 0 h 3987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161399" h="3987559">
                <a:moveTo>
                  <a:pt x="2409708" y="0"/>
                </a:moveTo>
                <a:lnTo>
                  <a:pt x="16161399" y="0"/>
                </a:lnTo>
                <a:lnTo>
                  <a:pt x="16161399" y="3987559"/>
                </a:lnTo>
                <a:lnTo>
                  <a:pt x="0" y="3960361"/>
                </a:lnTo>
                <a:lnTo>
                  <a:pt x="2409708" y="0"/>
                </a:lnTo>
                <a:close/>
              </a:path>
            </a:pathLst>
          </a:custGeom>
          <a:solidFill>
            <a:srgbClr val="19A7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17"/>
            <a:endParaRPr lang="en-US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DE645C9-9155-BE49-9B4D-7E17BD950CAF}"/>
              </a:ext>
            </a:extLst>
          </p:cNvPr>
          <p:cNvSpPr/>
          <p:nvPr userDrawn="1"/>
        </p:nvSpPr>
        <p:spPr>
          <a:xfrm>
            <a:off x="5281257" y="3244334"/>
            <a:ext cx="16294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TABLE SLIDE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2E4A4A8-F977-924C-82A7-5EB309AB3CE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60258" y="419996"/>
            <a:ext cx="892157" cy="791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0562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D9DD6903-31DD-5348-931E-827644FF87F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199169" y="-174171"/>
            <a:ext cx="12590339" cy="720634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970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6A09AF45-BE74-449D-8E28-6F91E66D7BF2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1603048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D9DD6903-31DD-5348-931E-827644FF87F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78704" y="-174171"/>
            <a:ext cx="8412466" cy="7206342"/>
          </a:xfrm>
          <a:custGeom>
            <a:avLst/>
            <a:gdLst>
              <a:gd name="connsiteX0" fmla="*/ 0 w 16731340"/>
              <a:gd name="connsiteY0" fmla="*/ 0 h 14412684"/>
              <a:gd name="connsiteX1" fmla="*/ 16731340 w 16731340"/>
              <a:gd name="connsiteY1" fmla="*/ 0 h 14412684"/>
              <a:gd name="connsiteX2" fmla="*/ 16731340 w 16731340"/>
              <a:gd name="connsiteY2" fmla="*/ 14412684 h 14412684"/>
              <a:gd name="connsiteX3" fmla="*/ 0 w 16731340"/>
              <a:gd name="connsiteY3" fmla="*/ 14412684 h 14412684"/>
              <a:gd name="connsiteX4" fmla="*/ 0 w 16731340"/>
              <a:gd name="connsiteY4" fmla="*/ 0 h 14412684"/>
              <a:gd name="connsiteX0" fmla="*/ 0 w 16731340"/>
              <a:gd name="connsiteY0" fmla="*/ 0 h 14412684"/>
              <a:gd name="connsiteX1" fmla="*/ 16731340 w 16731340"/>
              <a:gd name="connsiteY1" fmla="*/ 0 h 14412684"/>
              <a:gd name="connsiteX2" fmla="*/ 16731340 w 16731340"/>
              <a:gd name="connsiteY2" fmla="*/ 14412684 h 14412684"/>
              <a:gd name="connsiteX3" fmla="*/ 4259766 w 16731340"/>
              <a:gd name="connsiteY3" fmla="*/ 14412684 h 14412684"/>
              <a:gd name="connsiteX4" fmla="*/ 0 w 16731340"/>
              <a:gd name="connsiteY4" fmla="*/ 0 h 14412684"/>
              <a:gd name="connsiteX0" fmla="*/ 0 w 16820550"/>
              <a:gd name="connsiteY0" fmla="*/ 22303 h 14412684"/>
              <a:gd name="connsiteX1" fmla="*/ 16820550 w 16820550"/>
              <a:gd name="connsiteY1" fmla="*/ 0 h 14412684"/>
              <a:gd name="connsiteX2" fmla="*/ 16820550 w 16820550"/>
              <a:gd name="connsiteY2" fmla="*/ 14412684 h 14412684"/>
              <a:gd name="connsiteX3" fmla="*/ 4348976 w 16820550"/>
              <a:gd name="connsiteY3" fmla="*/ 14412684 h 14412684"/>
              <a:gd name="connsiteX4" fmla="*/ 0 w 16820550"/>
              <a:gd name="connsiteY4" fmla="*/ 22303 h 14412684"/>
              <a:gd name="connsiteX0" fmla="*/ 0 w 16820550"/>
              <a:gd name="connsiteY0" fmla="*/ 0 h 14457288"/>
              <a:gd name="connsiteX1" fmla="*/ 16820550 w 16820550"/>
              <a:gd name="connsiteY1" fmla="*/ 44604 h 14457288"/>
              <a:gd name="connsiteX2" fmla="*/ 16820550 w 16820550"/>
              <a:gd name="connsiteY2" fmla="*/ 14457288 h 14457288"/>
              <a:gd name="connsiteX3" fmla="*/ 4348976 w 16820550"/>
              <a:gd name="connsiteY3" fmla="*/ 14457288 h 14457288"/>
              <a:gd name="connsiteX4" fmla="*/ 0 w 16820550"/>
              <a:gd name="connsiteY4" fmla="*/ 0 h 14457288"/>
              <a:gd name="connsiteX0" fmla="*/ 0 w 16820550"/>
              <a:gd name="connsiteY0" fmla="*/ 1 h 14412684"/>
              <a:gd name="connsiteX1" fmla="*/ 16820550 w 16820550"/>
              <a:gd name="connsiteY1" fmla="*/ 0 h 14412684"/>
              <a:gd name="connsiteX2" fmla="*/ 16820550 w 16820550"/>
              <a:gd name="connsiteY2" fmla="*/ 14412684 h 14412684"/>
              <a:gd name="connsiteX3" fmla="*/ 4348976 w 16820550"/>
              <a:gd name="connsiteY3" fmla="*/ 14412684 h 14412684"/>
              <a:gd name="connsiteX4" fmla="*/ 0 w 16820550"/>
              <a:gd name="connsiteY4" fmla="*/ 1 h 14412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0550" h="14412684">
                <a:moveTo>
                  <a:pt x="0" y="1"/>
                </a:moveTo>
                <a:lnTo>
                  <a:pt x="16820550" y="0"/>
                </a:lnTo>
                <a:lnTo>
                  <a:pt x="16820550" y="14412684"/>
                </a:lnTo>
                <a:lnTo>
                  <a:pt x="4348976" y="14412684"/>
                </a:lnTo>
                <a:lnTo>
                  <a:pt x="0" y="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89813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8">
            <a:extLst>
              <a:ext uri="{FF2B5EF4-FFF2-40B4-BE49-F238E27FC236}">
                <a16:creationId xmlns:a16="http://schemas.microsoft.com/office/drawing/2014/main" id="{C50EFD41-8159-9E40-A592-47434D5388E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199169" y="-174171"/>
            <a:ext cx="12590339" cy="42889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9633AE-06B4-F14F-9BED-A96D818DBC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15840" y="4367129"/>
            <a:ext cx="10421727" cy="216601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4652044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CD0E04D6-3064-E641-BC33-6BD331FF365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76130" y="2940877"/>
            <a:ext cx="1389961" cy="138959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D3BB37AB-D80B-564A-AEE5-51984972F81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492911" y="1447800"/>
            <a:ext cx="1389961" cy="138959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58F77852-CC01-1640-82DF-AA20A8B6C76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309129" y="1447800"/>
            <a:ext cx="1389961" cy="138959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9A89E061-A513-234D-AAEF-ED53D9AC6B97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492911" y="4433954"/>
            <a:ext cx="1389961" cy="138959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A3E4AFE6-9E6D-204C-B9FB-00F6A19A883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309129" y="4433954"/>
            <a:ext cx="1389961" cy="138959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  <p:sp>
        <p:nvSpPr>
          <p:cNvPr id="15" name="Picture Placeholder 8">
            <a:extLst>
              <a:ext uri="{FF2B5EF4-FFF2-40B4-BE49-F238E27FC236}">
                <a16:creationId xmlns:a16="http://schemas.microsoft.com/office/drawing/2014/main" id="{FCFE32ED-AC96-3C4A-B326-33CCEFA1FABC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7225909" y="2940877"/>
            <a:ext cx="1389961" cy="138959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45241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CD0E04D6-3064-E641-BC33-6BD331FF365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237975" y="4303749"/>
            <a:ext cx="1333651" cy="133330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447BAA65-1B4A-A84C-82BC-18D2CD55E8D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457115" y="3122288"/>
            <a:ext cx="1333651" cy="133330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D1C5C190-CA98-F74D-88C0-C78EEFE639A3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624057" y="1959965"/>
            <a:ext cx="1333651" cy="133330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E379F096-E912-FA48-988A-AFE6909D1C0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790998" y="784547"/>
            <a:ext cx="1333651" cy="133330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83302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9115BB40-9CA9-3843-9468-FEC322EBE98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199169" y="2514600"/>
            <a:ext cx="12590339" cy="45175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CD0E04D6-3064-E641-BC33-6BD331FF365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428209" y="1579564"/>
            <a:ext cx="1870562" cy="187007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A6A2A9F8-ADD0-214C-93EA-26BDEA2FB25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160720" y="1579564"/>
            <a:ext cx="1870562" cy="187007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EF1644F8-5C1A-284F-A02F-89AC3BBEB731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893230" y="1579564"/>
            <a:ext cx="1870562" cy="187007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DE02646-0F8F-8B4E-A9BA-E36B20A91D1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60258" y="419996"/>
            <a:ext cx="892157" cy="791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93229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9115BB40-9CA9-3843-9468-FEC322EBE98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222862" y="0"/>
            <a:ext cx="6969138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81903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1A09674A-15F1-9E40-8117-54AA0E174BB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13116" y="2066599"/>
            <a:ext cx="1333653" cy="133330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987A423C-8384-184E-BAF4-41AC91138BC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13119" y="3890151"/>
            <a:ext cx="1333648" cy="1333299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A4BB729B-660B-C641-9E50-4533D31A9591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589152" y="2066599"/>
            <a:ext cx="1333653" cy="133330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EB6BE2CD-34F9-3344-9870-D4805BC2BF3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589155" y="3890151"/>
            <a:ext cx="1333648" cy="1333299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03406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9E481FD9-F09C-BA4D-9951-230A0DD955C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13118" y="1581144"/>
            <a:ext cx="5879817" cy="420354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306589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9E481FD9-F09C-BA4D-9951-230A0DD955C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784331" y="1315673"/>
            <a:ext cx="5879817" cy="420354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AA670B-B74A-6A4E-A6B7-596B8DAEC3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365127"/>
            <a:ext cx="10515600" cy="627932"/>
          </a:xfrm>
        </p:spPr>
        <p:txBody>
          <a:bodyPr>
            <a:normAutofit/>
          </a:bodyPr>
          <a:lstStyle>
            <a:lvl1pPr>
              <a:defRPr sz="2200" b="1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6272DA06-16BE-9843-8D83-675DE9253FF8}"/>
              </a:ext>
            </a:extLst>
          </p:cNvPr>
          <p:cNvSpPr/>
          <p:nvPr userDrawn="1"/>
        </p:nvSpPr>
        <p:spPr>
          <a:xfrm flipH="1">
            <a:off x="1588" y="627903"/>
            <a:ext cx="560419" cy="270354"/>
          </a:xfrm>
          <a:custGeom>
            <a:avLst/>
            <a:gdLst>
              <a:gd name="connsiteX0" fmla="*/ 0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0 w 14981402"/>
              <a:gd name="connsiteY4" fmla="*/ 0 h 3987559"/>
              <a:gd name="connsiteX0" fmla="*/ 1261242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1261242 w 14981402"/>
              <a:gd name="connsiteY4" fmla="*/ 0 h 3987559"/>
              <a:gd name="connsiteX0" fmla="*/ 1229711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1229711 w 14981402"/>
              <a:gd name="connsiteY4" fmla="*/ 0 h 3987559"/>
              <a:gd name="connsiteX0" fmla="*/ 2516033 w 16267724"/>
              <a:gd name="connsiteY0" fmla="*/ 0 h 3987559"/>
              <a:gd name="connsiteX1" fmla="*/ 16267724 w 16267724"/>
              <a:gd name="connsiteY1" fmla="*/ 0 h 3987559"/>
              <a:gd name="connsiteX2" fmla="*/ 16267724 w 16267724"/>
              <a:gd name="connsiteY2" fmla="*/ 3987559 h 3987559"/>
              <a:gd name="connsiteX3" fmla="*/ 0 w 16267724"/>
              <a:gd name="connsiteY3" fmla="*/ 3987559 h 3987559"/>
              <a:gd name="connsiteX4" fmla="*/ 2516033 w 16267724"/>
              <a:gd name="connsiteY4" fmla="*/ 0 h 3987559"/>
              <a:gd name="connsiteX0" fmla="*/ -1 w 13751690"/>
              <a:gd name="connsiteY0" fmla="*/ 0 h 3987559"/>
              <a:gd name="connsiteX1" fmla="*/ 13751690 w 13751690"/>
              <a:gd name="connsiteY1" fmla="*/ 0 h 3987559"/>
              <a:gd name="connsiteX2" fmla="*/ 13751690 w 13751690"/>
              <a:gd name="connsiteY2" fmla="*/ 3987559 h 3987559"/>
              <a:gd name="connsiteX3" fmla="*/ 354838 w 13751690"/>
              <a:gd name="connsiteY3" fmla="*/ 3226202 h 3987559"/>
              <a:gd name="connsiteX4" fmla="*/ -1 w 13751690"/>
              <a:gd name="connsiteY4" fmla="*/ 0 h 3987559"/>
              <a:gd name="connsiteX0" fmla="*/ 2409708 w 16161399"/>
              <a:gd name="connsiteY0" fmla="*/ 0 h 3987559"/>
              <a:gd name="connsiteX1" fmla="*/ 16161399 w 16161399"/>
              <a:gd name="connsiteY1" fmla="*/ 0 h 3987559"/>
              <a:gd name="connsiteX2" fmla="*/ 16161399 w 16161399"/>
              <a:gd name="connsiteY2" fmla="*/ 3987559 h 3987559"/>
              <a:gd name="connsiteX3" fmla="*/ 0 w 16161399"/>
              <a:gd name="connsiteY3" fmla="*/ 3960361 h 3987559"/>
              <a:gd name="connsiteX4" fmla="*/ 2409708 w 16161399"/>
              <a:gd name="connsiteY4" fmla="*/ 0 h 3987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161399" h="3987559">
                <a:moveTo>
                  <a:pt x="2409708" y="0"/>
                </a:moveTo>
                <a:lnTo>
                  <a:pt x="16161399" y="0"/>
                </a:lnTo>
                <a:lnTo>
                  <a:pt x="16161399" y="3987559"/>
                </a:lnTo>
                <a:lnTo>
                  <a:pt x="0" y="3960361"/>
                </a:lnTo>
                <a:lnTo>
                  <a:pt x="2409708" y="0"/>
                </a:lnTo>
                <a:close/>
              </a:path>
            </a:pathLst>
          </a:custGeom>
          <a:solidFill>
            <a:srgbClr val="19A7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17"/>
            <a:endParaRPr lang="en-US">
              <a:solidFill>
                <a:srgbClr val="FFFFFF"/>
              </a:solidFill>
              <a:latin typeface="Arial" panose="020B0604020202020204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AFC86B7-99AF-5D4C-8BDA-F8D60800B21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60258" y="419996"/>
            <a:ext cx="892157" cy="791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637175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9E481FD9-F09C-BA4D-9951-230A0DD955C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13117" y="1712348"/>
            <a:ext cx="5382883" cy="243426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977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D3529DF7-E0D7-4CF2-BBEA-4FD0C08EF3E1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69548788"/>
      </p:ext>
    </p:extLst>
  </p:cSld>
  <p:clrMapOvr>
    <a:masterClrMapping/>
  </p:clrMapOvr>
  <p:transition>
    <p:wipe dir="u"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9E481FD9-F09C-BA4D-9951-230A0DD955C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69999" y="2677076"/>
            <a:ext cx="2010401" cy="8046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77E72CB-7F04-D84A-BF9C-9774DD8BC51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090800" y="2677076"/>
            <a:ext cx="2010401" cy="8046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38CD4847-8A47-2545-9CF1-8C437D37DA5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11600" y="2677076"/>
            <a:ext cx="2010401" cy="8046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8AA873F2-5DFE-C640-AEAD-5A96923A481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080399" y="3884084"/>
            <a:ext cx="2010401" cy="8046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C329C1EA-DC5E-0A4A-82B8-31BC020A980D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101200" y="3884084"/>
            <a:ext cx="2010401" cy="8046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859555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9E481FD9-F09C-BA4D-9951-230A0DD955C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80799" y="1977749"/>
            <a:ext cx="2397440" cy="8925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B00E25EF-5B78-5C40-A906-0744167719C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5120" y="1977749"/>
            <a:ext cx="2397440" cy="8925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02FDB7C5-5967-A947-A543-23BD4596D68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269441" y="1977749"/>
            <a:ext cx="2397440" cy="8925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26" name="Picture Placeholder 8">
            <a:extLst>
              <a:ext uri="{FF2B5EF4-FFF2-40B4-BE49-F238E27FC236}">
                <a16:creationId xmlns:a16="http://schemas.microsoft.com/office/drawing/2014/main" id="{1E31D769-A895-EC4D-95ED-918AE5B37CE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013761" y="1977749"/>
            <a:ext cx="2397440" cy="8925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27" name="Picture Placeholder 8">
            <a:extLst>
              <a:ext uri="{FF2B5EF4-FFF2-40B4-BE49-F238E27FC236}">
                <a16:creationId xmlns:a16="http://schemas.microsoft.com/office/drawing/2014/main" id="{201607AD-276F-BD4E-9E7B-CEC512B83D9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80799" y="3236659"/>
            <a:ext cx="2397440" cy="8925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28" name="Picture Placeholder 8">
            <a:extLst>
              <a:ext uri="{FF2B5EF4-FFF2-40B4-BE49-F238E27FC236}">
                <a16:creationId xmlns:a16="http://schemas.microsoft.com/office/drawing/2014/main" id="{FC53868E-8AC0-E84A-AF05-6CA9A285255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3525120" y="3236659"/>
            <a:ext cx="2397440" cy="8925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29" name="Picture Placeholder 8">
            <a:extLst>
              <a:ext uri="{FF2B5EF4-FFF2-40B4-BE49-F238E27FC236}">
                <a16:creationId xmlns:a16="http://schemas.microsoft.com/office/drawing/2014/main" id="{87F80031-74B9-2E41-87A9-A5139AA128E0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69441" y="3236659"/>
            <a:ext cx="2397440" cy="8925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30" name="Picture Placeholder 8">
            <a:extLst>
              <a:ext uri="{FF2B5EF4-FFF2-40B4-BE49-F238E27FC236}">
                <a16:creationId xmlns:a16="http://schemas.microsoft.com/office/drawing/2014/main" id="{E378ED47-B244-2548-8421-629773EA778A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9013761" y="3236659"/>
            <a:ext cx="2397440" cy="8925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31" name="Picture Placeholder 8">
            <a:extLst>
              <a:ext uri="{FF2B5EF4-FFF2-40B4-BE49-F238E27FC236}">
                <a16:creationId xmlns:a16="http://schemas.microsoft.com/office/drawing/2014/main" id="{7E432B6E-20B0-804F-AEE6-194845FC8AC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780799" y="4495568"/>
            <a:ext cx="2397440" cy="8925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32" name="Picture Placeholder 8">
            <a:extLst>
              <a:ext uri="{FF2B5EF4-FFF2-40B4-BE49-F238E27FC236}">
                <a16:creationId xmlns:a16="http://schemas.microsoft.com/office/drawing/2014/main" id="{07571149-3B48-A046-8B39-52BDC6FEEA16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3525120" y="4495568"/>
            <a:ext cx="2397440" cy="8925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33" name="Picture Placeholder 8">
            <a:extLst>
              <a:ext uri="{FF2B5EF4-FFF2-40B4-BE49-F238E27FC236}">
                <a16:creationId xmlns:a16="http://schemas.microsoft.com/office/drawing/2014/main" id="{8062579F-7ED7-124E-BFFB-4CFC4F1B2104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6269441" y="4495568"/>
            <a:ext cx="2397440" cy="8925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34" name="Picture Placeholder 8">
            <a:extLst>
              <a:ext uri="{FF2B5EF4-FFF2-40B4-BE49-F238E27FC236}">
                <a16:creationId xmlns:a16="http://schemas.microsoft.com/office/drawing/2014/main" id="{27FD66BC-56B6-724F-962D-220EEF452575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9013761" y="4495568"/>
            <a:ext cx="2397440" cy="8925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092625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8">
            <a:extLst>
              <a:ext uri="{FF2B5EF4-FFF2-40B4-BE49-F238E27FC236}">
                <a16:creationId xmlns:a16="http://schemas.microsoft.com/office/drawing/2014/main" id="{D34CD519-EE3F-594D-B640-A4759BC749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47589" y="1735566"/>
            <a:ext cx="3454687" cy="39991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3073A1D2-50E0-FA4F-B681-30A72EC2A9B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330279" y="1735566"/>
            <a:ext cx="3454687" cy="39991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567219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5B647704-C8A0-9340-AA81-BE267EBDF79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548023" y="-11151"/>
            <a:ext cx="4643977" cy="6869151"/>
          </a:xfrm>
          <a:custGeom>
            <a:avLst/>
            <a:gdLst>
              <a:gd name="connsiteX0" fmla="*/ 0 w 16731340"/>
              <a:gd name="connsiteY0" fmla="*/ 0 h 14412684"/>
              <a:gd name="connsiteX1" fmla="*/ 16731340 w 16731340"/>
              <a:gd name="connsiteY1" fmla="*/ 0 h 14412684"/>
              <a:gd name="connsiteX2" fmla="*/ 16731340 w 16731340"/>
              <a:gd name="connsiteY2" fmla="*/ 14412684 h 14412684"/>
              <a:gd name="connsiteX3" fmla="*/ 0 w 16731340"/>
              <a:gd name="connsiteY3" fmla="*/ 14412684 h 14412684"/>
              <a:gd name="connsiteX4" fmla="*/ 0 w 16731340"/>
              <a:gd name="connsiteY4" fmla="*/ 0 h 14412684"/>
              <a:gd name="connsiteX0" fmla="*/ 0 w 16731340"/>
              <a:gd name="connsiteY0" fmla="*/ 0 h 14412684"/>
              <a:gd name="connsiteX1" fmla="*/ 16731340 w 16731340"/>
              <a:gd name="connsiteY1" fmla="*/ 0 h 14412684"/>
              <a:gd name="connsiteX2" fmla="*/ 16731340 w 16731340"/>
              <a:gd name="connsiteY2" fmla="*/ 14412684 h 14412684"/>
              <a:gd name="connsiteX3" fmla="*/ 4259766 w 16731340"/>
              <a:gd name="connsiteY3" fmla="*/ 14412684 h 14412684"/>
              <a:gd name="connsiteX4" fmla="*/ 0 w 16731340"/>
              <a:gd name="connsiteY4" fmla="*/ 0 h 14412684"/>
              <a:gd name="connsiteX0" fmla="*/ 0 w 16820550"/>
              <a:gd name="connsiteY0" fmla="*/ 22303 h 14412684"/>
              <a:gd name="connsiteX1" fmla="*/ 16820550 w 16820550"/>
              <a:gd name="connsiteY1" fmla="*/ 0 h 14412684"/>
              <a:gd name="connsiteX2" fmla="*/ 16820550 w 16820550"/>
              <a:gd name="connsiteY2" fmla="*/ 14412684 h 14412684"/>
              <a:gd name="connsiteX3" fmla="*/ 4348976 w 16820550"/>
              <a:gd name="connsiteY3" fmla="*/ 14412684 h 14412684"/>
              <a:gd name="connsiteX4" fmla="*/ 0 w 16820550"/>
              <a:gd name="connsiteY4" fmla="*/ 22303 h 14412684"/>
              <a:gd name="connsiteX0" fmla="*/ 0 w 16820550"/>
              <a:gd name="connsiteY0" fmla="*/ 0 h 14457288"/>
              <a:gd name="connsiteX1" fmla="*/ 16820550 w 16820550"/>
              <a:gd name="connsiteY1" fmla="*/ 44604 h 14457288"/>
              <a:gd name="connsiteX2" fmla="*/ 16820550 w 16820550"/>
              <a:gd name="connsiteY2" fmla="*/ 14457288 h 14457288"/>
              <a:gd name="connsiteX3" fmla="*/ 4348976 w 16820550"/>
              <a:gd name="connsiteY3" fmla="*/ 14457288 h 14457288"/>
              <a:gd name="connsiteX4" fmla="*/ 0 w 16820550"/>
              <a:gd name="connsiteY4" fmla="*/ 0 h 14457288"/>
              <a:gd name="connsiteX0" fmla="*/ 0 w 16820550"/>
              <a:gd name="connsiteY0" fmla="*/ 1 h 14412684"/>
              <a:gd name="connsiteX1" fmla="*/ 16820550 w 16820550"/>
              <a:gd name="connsiteY1" fmla="*/ 0 h 14412684"/>
              <a:gd name="connsiteX2" fmla="*/ 16820550 w 16820550"/>
              <a:gd name="connsiteY2" fmla="*/ 14412684 h 14412684"/>
              <a:gd name="connsiteX3" fmla="*/ 4348976 w 16820550"/>
              <a:gd name="connsiteY3" fmla="*/ 14412684 h 14412684"/>
              <a:gd name="connsiteX4" fmla="*/ 0 w 16820550"/>
              <a:gd name="connsiteY4" fmla="*/ 1 h 14412684"/>
              <a:gd name="connsiteX0" fmla="*/ 0 w 16820550"/>
              <a:gd name="connsiteY0" fmla="*/ 1 h 14412684"/>
              <a:gd name="connsiteX1" fmla="*/ 16820550 w 16820550"/>
              <a:gd name="connsiteY1" fmla="*/ 0 h 14412684"/>
              <a:gd name="connsiteX2" fmla="*/ 16820550 w 16820550"/>
              <a:gd name="connsiteY2" fmla="*/ 14412684 h 14412684"/>
              <a:gd name="connsiteX3" fmla="*/ 8620520 w 16820550"/>
              <a:gd name="connsiteY3" fmla="*/ 14389249 h 14412684"/>
              <a:gd name="connsiteX4" fmla="*/ 0 w 16820550"/>
              <a:gd name="connsiteY4" fmla="*/ 1 h 14412684"/>
              <a:gd name="connsiteX0" fmla="*/ 0 w 16820550"/>
              <a:gd name="connsiteY0" fmla="*/ 1 h 14412684"/>
              <a:gd name="connsiteX1" fmla="*/ 16820550 w 16820550"/>
              <a:gd name="connsiteY1" fmla="*/ 0 h 14412684"/>
              <a:gd name="connsiteX2" fmla="*/ 16820550 w 16820550"/>
              <a:gd name="connsiteY2" fmla="*/ 14412684 h 14412684"/>
              <a:gd name="connsiteX3" fmla="*/ 7622496 w 16820550"/>
              <a:gd name="connsiteY3" fmla="*/ 14412684 h 14412684"/>
              <a:gd name="connsiteX4" fmla="*/ 0 w 16820550"/>
              <a:gd name="connsiteY4" fmla="*/ 1 h 14412684"/>
              <a:gd name="connsiteX0" fmla="*/ 0 w 16101972"/>
              <a:gd name="connsiteY0" fmla="*/ 0 h 14436119"/>
              <a:gd name="connsiteX1" fmla="*/ 16101972 w 16101972"/>
              <a:gd name="connsiteY1" fmla="*/ 23435 h 14436119"/>
              <a:gd name="connsiteX2" fmla="*/ 16101972 w 16101972"/>
              <a:gd name="connsiteY2" fmla="*/ 14436119 h 14436119"/>
              <a:gd name="connsiteX3" fmla="*/ 6903918 w 16101972"/>
              <a:gd name="connsiteY3" fmla="*/ 14436119 h 14436119"/>
              <a:gd name="connsiteX4" fmla="*/ 0 w 16101972"/>
              <a:gd name="connsiteY4" fmla="*/ 0 h 14436119"/>
              <a:gd name="connsiteX0" fmla="*/ 0 w 16620945"/>
              <a:gd name="connsiteY0" fmla="*/ 0 h 14436119"/>
              <a:gd name="connsiteX1" fmla="*/ 16620945 w 16620945"/>
              <a:gd name="connsiteY1" fmla="*/ 23435 h 14436119"/>
              <a:gd name="connsiteX2" fmla="*/ 16620945 w 16620945"/>
              <a:gd name="connsiteY2" fmla="*/ 14436119 h 14436119"/>
              <a:gd name="connsiteX3" fmla="*/ 7422891 w 16620945"/>
              <a:gd name="connsiteY3" fmla="*/ 14436119 h 14436119"/>
              <a:gd name="connsiteX4" fmla="*/ 0 w 16620945"/>
              <a:gd name="connsiteY4" fmla="*/ 0 h 14436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620945" h="14436119">
                <a:moveTo>
                  <a:pt x="0" y="0"/>
                </a:moveTo>
                <a:lnTo>
                  <a:pt x="16620945" y="23435"/>
                </a:lnTo>
                <a:lnTo>
                  <a:pt x="16620945" y="14436119"/>
                </a:lnTo>
                <a:lnTo>
                  <a:pt x="7422891" y="14436119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179615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8">
            <a:extLst>
              <a:ext uri="{FF2B5EF4-FFF2-40B4-BE49-F238E27FC236}">
                <a16:creationId xmlns:a16="http://schemas.microsoft.com/office/drawing/2014/main" id="{D34CD519-EE3F-594D-B640-A4759BC749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407323" y="1735566"/>
            <a:ext cx="3454687" cy="39991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3073A1D2-50E0-FA4F-B681-30A72EC2A9B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990013" y="1735566"/>
            <a:ext cx="3454687" cy="39991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543411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5B647704-C8A0-9340-AA81-BE267EBDF79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379579" y="-11152"/>
            <a:ext cx="7812421" cy="6869151"/>
          </a:xfrm>
          <a:custGeom>
            <a:avLst/>
            <a:gdLst>
              <a:gd name="connsiteX0" fmla="*/ 0 w 16731340"/>
              <a:gd name="connsiteY0" fmla="*/ 0 h 14412684"/>
              <a:gd name="connsiteX1" fmla="*/ 16731340 w 16731340"/>
              <a:gd name="connsiteY1" fmla="*/ 0 h 14412684"/>
              <a:gd name="connsiteX2" fmla="*/ 16731340 w 16731340"/>
              <a:gd name="connsiteY2" fmla="*/ 14412684 h 14412684"/>
              <a:gd name="connsiteX3" fmla="*/ 0 w 16731340"/>
              <a:gd name="connsiteY3" fmla="*/ 14412684 h 14412684"/>
              <a:gd name="connsiteX4" fmla="*/ 0 w 16731340"/>
              <a:gd name="connsiteY4" fmla="*/ 0 h 14412684"/>
              <a:gd name="connsiteX0" fmla="*/ 0 w 16731340"/>
              <a:gd name="connsiteY0" fmla="*/ 0 h 14412684"/>
              <a:gd name="connsiteX1" fmla="*/ 16731340 w 16731340"/>
              <a:gd name="connsiteY1" fmla="*/ 0 h 14412684"/>
              <a:gd name="connsiteX2" fmla="*/ 16731340 w 16731340"/>
              <a:gd name="connsiteY2" fmla="*/ 14412684 h 14412684"/>
              <a:gd name="connsiteX3" fmla="*/ 4259766 w 16731340"/>
              <a:gd name="connsiteY3" fmla="*/ 14412684 h 14412684"/>
              <a:gd name="connsiteX4" fmla="*/ 0 w 16731340"/>
              <a:gd name="connsiteY4" fmla="*/ 0 h 14412684"/>
              <a:gd name="connsiteX0" fmla="*/ 0 w 16820550"/>
              <a:gd name="connsiteY0" fmla="*/ 22303 h 14412684"/>
              <a:gd name="connsiteX1" fmla="*/ 16820550 w 16820550"/>
              <a:gd name="connsiteY1" fmla="*/ 0 h 14412684"/>
              <a:gd name="connsiteX2" fmla="*/ 16820550 w 16820550"/>
              <a:gd name="connsiteY2" fmla="*/ 14412684 h 14412684"/>
              <a:gd name="connsiteX3" fmla="*/ 4348976 w 16820550"/>
              <a:gd name="connsiteY3" fmla="*/ 14412684 h 14412684"/>
              <a:gd name="connsiteX4" fmla="*/ 0 w 16820550"/>
              <a:gd name="connsiteY4" fmla="*/ 22303 h 14412684"/>
              <a:gd name="connsiteX0" fmla="*/ 0 w 16820550"/>
              <a:gd name="connsiteY0" fmla="*/ 0 h 14457288"/>
              <a:gd name="connsiteX1" fmla="*/ 16820550 w 16820550"/>
              <a:gd name="connsiteY1" fmla="*/ 44604 h 14457288"/>
              <a:gd name="connsiteX2" fmla="*/ 16820550 w 16820550"/>
              <a:gd name="connsiteY2" fmla="*/ 14457288 h 14457288"/>
              <a:gd name="connsiteX3" fmla="*/ 4348976 w 16820550"/>
              <a:gd name="connsiteY3" fmla="*/ 14457288 h 14457288"/>
              <a:gd name="connsiteX4" fmla="*/ 0 w 16820550"/>
              <a:gd name="connsiteY4" fmla="*/ 0 h 14457288"/>
              <a:gd name="connsiteX0" fmla="*/ 0 w 16820550"/>
              <a:gd name="connsiteY0" fmla="*/ 1 h 14412684"/>
              <a:gd name="connsiteX1" fmla="*/ 16820550 w 16820550"/>
              <a:gd name="connsiteY1" fmla="*/ 0 h 14412684"/>
              <a:gd name="connsiteX2" fmla="*/ 16820550 w 16820550"/>
              <a:gd name="connsiteY2" fmla="*/ 14412684 h 14412684"/>
              <a:gd name="connsiteX3" fmla="*/ 4348976 w 16820550"/>
              <a:gd name="connsiteY3" fmla="*/ 14412684 h 14412684"/>
              <a:gd name="connsiteX4" fmla="*/ 0 w 16820550"/>
              <a:gd name="connsiteY4" fmla="*/ 1 h 14412684"/>
              <a:gd name="connsiteX0" fmla="*/ 0 w 16820550"/>
              <a:gd name="connsiteY0" fmla="*/ 1 h 14412684"/>
              <a:gd name="connsiteX1" fmla="*/ 16820550 w 16820550"/>
              <a:gd name="connsiteY1" fmla="*/ 0 h 14412684"/>
              <a:gd name="connsiteX2" fmla="*/ 16820550 w 16820550"/>
              <a:gd name="connsiteY2" fmla="*/ 14412684 h 14412684"/>
              <a:gd name="connsiteX3" fmla="*/ 8620520 w 16820550"/>
              <a:gd name="connsiteY3" fmla="*/ 14389249 h 14412684"/>
              <a:gd name="connsiteX4" fmla="*/ 0 w 16820550"/>
              <a:gd name="connsiteY4" fmla="*/ 1 h 14412684"/>
              <a:gd name="connsiteX0" fmla="*/ 0 w 16820550"/>
              <a:gd name="connsiteY0" fmla="*/ 1 h 14412684"/>
              <a:gd name="connsiteX1" fmla="*/ 16820550 w 16820550"/>
              <a:gd name="connsiteY1" fmla="*/ 0 h 14412684"/>
              <a:gd name="connsiteX2" fmla="*/ 16820550 w 16820550"/>
              <a:gd name="connsiteY2" fmla="*/ 14412684 h 14412684"/>
              <a:gd name="connsiteX3" fmla="*/ 7622496 w 16820550"/>
              <a:gd name="connsiteY3" fmla="*/ 14412684 h 14412684"/>
              <a:gd name="connsiteX4" fmla="*/ 0 w 16820550"/>
              <a:gd name="connsiteY4" fmla="*/ 1 h 14412684"/>
              <a:gd name="connsiteX0" fmla="*/ 0 w 16101972"/>
              <a:gd name="connsiteY0" fmla="*/ 0 h 14436119"/>
              <a:gd name="connsiteX1" fmla="*/ 16101972 w 16101972"/>
              <a:gd name="connsiteY1" fmla="*/ 23435 h 14436119"/>
              <a:gd name="connsiteX2" fmla="*/ 16101972 w 16101972"/>
              <a:gd name="connsiteY2" fmla="*/ 14436119 h 14436119"/>
              <a:gd name="connsiteX3" fmla="*/ 6903918 w 16101972"/>
              <a:gd name="connsiteY3" fmla="*/ 14436119 h 14436119"/>
              <a:gd name="connsiteX4" fmla="*/ 0 w 16101972"/>
              <a:gd name="connsiteY4" fmla="*/ 0 h 14436119"/>
              <a:gd name="connsiteX0" fmla="*/ 0 w 16620945"/>
              <a:gd name="connsiteY0" fmla="*/ 0 h 14436119"/>
              <a:gd name="connsiteX1" fmla="*/ 16620945 w 16620945"/>
              <a:gd name="connsiteY1" fmla="*/ 23435 h 14436119"/>
              <a:gd name="connsiteX2" fmla="*/ 16620945 w 16620945"/>
              <a:gd name="connsiteY2" fmla="*/ 14436119 h 14436119"/>
              <a:gd name="connsiteX3" fmla="*/ 7422891 w 16620945"/>
              <a:gd name="connsiteY3" fmla="*/ 14436119 h 14436119"/>
              <a:gd name="connsiteX4" fmla="*/ 0 w 16620945"/>
              <a:gd name="connsiteY4" fmla="*/ 0 h 14436119"/>
              <a:gd name="connsiteX0" fmla="*/ 0 w 16620945"/>
              <a:gd name="connsiteY0" fmla="*/ 1 h 14436120"/>
              <a:gd name="connsiteX1" fmla="*/ 16581025 w 16620945"/>
              <a:gd name="connsiteY1" fmla="*/ 0 h 14436120"/>
              <a:gd name="connsiteX2" fmla="*/ 16620945 w 16620945"/>
              <a:gd name="connsiteY2" fmla="*/ 14436120 h 14436120"/>
              <a:gd name="connsiteX3" fmla="*/ 7422891 w 16620945"/>
              <a:gd name="connsiteY3" fmla="*/ 14436120 h 14436120"/>
              <a:gd name="connsiteX4" fmla="*/ 0 w 16620945"/>
              <a:gd name="connsiteY4" fmla="*/ 1 h 14436120"/>
              <a:gd name="connsiteX0" fmla="*/ 0 w 20573123"/>
              <a:gd name="connsiteY0" fmla="*/ 23436 h 14436120"/>
              <a:gd name="connsiteX1" fmla="*/ 20533203 w 20573123"/>
              <a:gd name="connsiteY1" fmla="*/ 0 h 14436120"/>
              <a:gd name="connsiteX2" fmla="*/ 20573123 w 20573123"/>
              <a:gd name="connsiteY2" fmla="*/ 14436120 h 14436120"/>
              <a:gd name="connsiteX3" fmla="*/ 11375069 w 20573123"/>
              <a:gd name="connsiteY3" fmla="*/ 14436120 h 14436120"/>
              <a:gd name="connsiteX4" fmla="*/ 0 w 20573123"/>
              <a:gd name="connsiteY4" fmla="*/ 23436 h 14436120"/>
              <a:gd name="connsiteX0" fmla="*/ 7387790 w 27960913"/>
              <a:gd name="connsiteY0" fmla="*/ 23436 h 14436120"/>
              <a:gd name="connsiteX1" fmla="*/ 27920993 w 27960913"/>
              <a:gd name="connsiteY1" fmla="*/ 0 h 14436120"/>
              <a:gd name="connsiteX2" fmla="*/ 27960913 w 27960913"/>
              <a:gd name="connsiteY2" fmla="*/ 14436120 h 14436120"/>
              <a:gd name="connsiteX3" fmla="*/ 0 w 27960913"/>
              <a:gd name="connsiteY3" fmla="*/ 14436120 h 14436120"/>
              <a:gd name="connsiteX4" fmla="*/ 7387790 w 27960913"/>
              <a:gd name="connsiteY4" fmla="*/ 23436 h 14436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960913" h="14436120">
                <a:moveTo>
                  <a:pt x="7387790" y="23436"/>
                </a:moveTo>
                <a:lnTo>
                  <a:pt x="27920993" y="0"/>
                </a:lnTo>
                <a:lnTo>
                  <a:pt x="27960913" y="14436120"/>
                </a:lnTo>
                <a:lnTo>
                  <a:pt x="0" y="14436120"/>
                </a:lnTo>
                <a:lnTo>
                  <a:pt x="7387790" y="2343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843776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8">
            <a:extLst>
              <a:ext uri="{FF2B5EF4-FFF2-40B4-BE49-F238E27FC236}">
                <a16:creationId xmlns:a16="http://schemas.microsoft.com/office/drawing/2014/main" id="{D34CD519-EE3F-594D-B640-A4759BC749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2511399" y="1712857"/>
            <a:ext cx="5022797" cy="28917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64EFDCC5-A673-B449-B7F8-575FC37F346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84600" y="1712857"/>
            <a:ext cx="5022797" cy="28917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01BA98B9-1C43-C648-B91F-528B28D08E5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680602" y="1712857"/>
            <a:ext cx="5022797" cy="28917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153050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64EFDCC5-A673-B449-B7F8-575FC37F346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657688" y="0"/>
            <a:ext cx="6142693" cy="6858000"/>
          </a:xfrm>
          <a:custGeom>
            <a:avLst/>
            <a:gdLst>
              <a:gd name="connsiteX0" fmla="*/ 0 w 12282187"/>
              <a:gd name="connsiteY0" fmla="*/ 0 h 13716000"/>
              <a:gd name="connsiteX1" fmla="*/ 12282187 w 12282187"/>
              <a:gd name="connsiteY1" fmla="*/ 0 h 13716000"/>
              <a:gd name="connsiteX2" fmla="*/ 12282187 w 12282187"/>
              <a:gd name="connsiteY2" fmla="*/ 13716000 h 13716000"/>
              <a:gd name="connsiteX3" fmla="*/ 0 w 12282187"/>
              <a:gd name="connsiteY3" fmla="*/ 13716000 h 13716000"/>
              <a:gd name="connsiteX4" fmla="*/ 0 w 12282187"/>
              <a:gd name="connsiteY4" fmla="*/ 0 h 13716000"/>
              <a:gd name="connsiteX0" fmla="*/ 0 w 12282187"/>
              <a:gd name="connsiteY0" fmla="*/ 0 h 13716000"/>
              <a:gd name="connsiteX1" fmla="*/ 8089328 w 12282187"/>
              <a:gd name="connsiteY1" fmla="*/ 0 h 13716000"/>
              <a:gd name="connsiteX2" fmla="*/ 12282187 w 12282187"/>
              <a:gd name="connsiteY2" fmla="*/ 13716000 h 13716000"/>
              <a:gd name="connsiteX3" fmla="*/ 0 w 12282187"/>
              <a:gd name="connsiteY3" fmla="*/ 13716000 h 13716000"/>
              <a:gd name="connsiteX4" fmla="*/ 0 w 12282187"/>
              <a:gd name="connsiteY4" fmla="*/ 0 h 13716000"/>
              <a:gd name="connsiteX0" fmla="*/ 0 w 12282187"/>
              <a:gd name="connsiteY0" fmla="*/ 0 h 13716000"/>
              <a:gd name="connsiteX1" fmla="*/ 8089328 w 12282187"/>
              <a:gd name="connsiteY1" fmla="*/ 0 h 13716000"/>
              <a:gd name="connsiteX2" fmla="*/ 12282187 w 12282187"/>
              <a:gd name="connsiteY2" fmla="*/ 13716000 h 13716000"/>
              <a:gd name="connsiteX3" fmla="*/ 4170556 w 12282187"/>
              <a:gd name="connsiteY3" fmla="*/ 13716000 h 13716000"/>
              <a:gd name="connsiteX4" fmla="*/ 0 w 12282187"/>
              <a:gd name="connsiteY4" fmla="*/ 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82187" h="13716000">
                <a:moveTo>
                  <a:pt x="0" y="0"/>
                </a:moveTo>
                <a:lnTo>
                  <a:pt x="8089328" y="0"/>
                </a:lnTo>
                <a:lnTo>
                  <a:pt x="12282187" y="13716000"/>
                </a:lnTo>
                <a:lnTo>
                  <a:pt x="4170556" y="13716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760943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8">
            <a:extLst>
              <a:ext uri="{FF2B5EF4-FFF2-40B4-BE49-F238E27FC236}">
                <a16:creationId xmlns:a16="http://schemas.microsoft.com/office/drawing/2014/main" id="{0D90B513-1654-124A-8601-F0544BBA0A2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45783" y="1641727"/>
            <a:ext cx="5435475" cy="40399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135842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8">
            <a:extLst>
              <a:ext uri="{FF2B5EF4-FFF2-40B4-BE49-F238E27FC236}">
                <a16:creationId xmlns:a16="http://schemas.microsoft.com/office/drawing/2014/main" id="{0D90B513-1654-124A-8601-F0544BBA0A2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7818066" cy="6869413"/>
          </a:xfrm>
          <a:custGeom>
            <a:avLst/>
            <a:gdLst>
              <a:gd name="connsiteX0" fmla="*/ 0 w 15632061"/>
              <a:gd name="connsiteY0" fmla="*/ 0 h 13738825"/>
              <a:gd name="connsiteX1" fmla="*/ 15632061 w 15632061"/>
              <a:gd name="connsiteY1" fmla="*/ 0 h 13738825"/>
              <a:gd name="connsiteX2" fmla="*/ 15632061 w 15632061"/>
              <a:gd name="connsiteY2" fmla="*/ 13738825 h 13738825"/>
              <a:gd name="connsiteX3" fmla="*/ 0 w 15632061"/>
              <a:gd name="connsiteY3" fmla="*/ 13738825 h 13738825"/>
              <a:gd name="connsiteX4" fmla="*/ 0 w 15632061"/>
              <a:gd name="connsiteY4" fmla="*/ 0 h 13738825"/>
              <a:gd name="connsiteX0" fmla="*/ 0 w 15632061"/>
              <a:gd name="connsiteY0" fmla="*/ 0 h 13738825"/>
              <a:gd name="connsiteX1" fmla="*/ 11483807 w 15632061"/>
              <a:gd name="connsiteY1" fmla="*/ 22302 h 13738825"/>
              <a:gd name="connsiteX2" fmla="*/ 15632061 w 15632061"/>
              <a:gd name="connsiteY2" fmla="*/ 13738825 h 13738825"/>
              <a:gd name="connsiteX3" fmla="*/ 0 w 15632061"/>
              <a:gd name="connsiteY3" fmla="*/ 13738825 h 13738825"/>
              <a:gd name="connsiteX4" fmla="*/ 0 w 15632061"/>
              <a:gd name="connsiteY4" fmla="*/ 0 h 13738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32061" h="13738825">
                <a:moveTo>
                  <a:pt x="0" y="0"/>
                </a:moveTo>
                <a:lnTo>
                  <a:pt x="11483807" y="22302"/>
                </a:lnTo>
                <a:lnTo>
                  <a:pt x="15632061" y="13738825"/>
                </a:lnTo>
                <a:lnTo>
                  <a:pt x="0" y="1373882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786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3BC5EC18-6EE4-43E0-8448-4EECBB106CA1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26135932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8">
            <a:extLst>
              <a:ext uri="{FF2B5EF4-FFF2-40B4-BE49-F238E27FC236}">
                <a16:creationId xmlns:a16="http://schemas.microsoft.com/office/drawing/2014/main" id="{0D90B513-1654-124A-8601-F0544BBA0A2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10742" y="1641727"/>
            <a:ext cx="5435475" cy="40399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801480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64EFDCC5-A673-B449-B7F8-575FC37F346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316218" y="0"/>
            <a:ext cx="6142693" cy="6858000"/>
          </a:xfrm>
          <a:custGeom>
            <a:avLst/>
            <a:gdLst>
              <a:gd name="connsiteX0" fmla="*/ 0 w 12282187"/>
              <a:gd name="connsiteY0" fmla="*/ 0 h 13716000"/>
              <a:gd name="connsiteX1" fmla="*/ 12282187 w 12282187"/>
              <a:gd name="connsiteY1" fmla="*/ 0 h 13716000"/>
              <a:gd name="connsiteX2" fmla="*/ 12282187 w 12282187"/>
              <a:gd name="connsiteY2" fmla="*/ 13716000 h 13716000"/>
              <a:gd name="connsiteX3" fmla="*/ 0 w 12282187"/>
              <a:gd name="connsiteY3" fmla="*/ 13716000 h 13716000"/>
              <a:gd name="connsiteX4" fmla="*/ 0 w 12282187"/>
              <a:gd name="connsiteY4" fmla="*/ 0 h 13716000"/>
              <a:gd name="connsiteX0" fmla="*/ 0 w 12282187"/>
              <a:gd name="connsiteY0" fmla="*/ 0 h 13716000"/>
              <a:gd name="connsiteX1" fmla="*/ 8089328 w 12282187"/>
              <a:gd name="connsiteY1" fmla="*/ 0 h 13716000"/>
              <a:gd name="connsiteX2" fmla="*/ 12282187 w 12282187"/>
              <a:gd name="connsiteY2" fmla="*/ 13716000 h 13716000"/>
              <a:gd name="connsiteX3" fmla="*/ 0 w 12282187"/>
              <a:gd name="connsiteY3" fmla="*/ 13716000 h 13716000"/>
              <a:gd name="connsiteX4" fmla="*/ 0 w 12282187"/>
              <a:gd name="connsiteY4" fmla="*/ 0 h 13716000"/>
              <a:gd name="connsiteX0" fmla="*/ 0 w 12282187"/>
              <a:gd name="connsiteY0" fmla="*/ 0 h 13716000"/>
              <a:gd name="connsiteX1" fmla="*/ 8089328 w 12282187"/>
              <a:gd name="connsiteY1" fmla="*/ 0 h 13716000"/>
              <a:gd name="connsiteX2" fmla="*/ 12282187 w 12282187"/>
              <a:gd name="connsiteY2" fmla="*/ 13716000 h 13716000"/>
              <a:gd name="connsiteX3" fmla="*/ 4170556 w 12282187"/>
              <a:gd name="connsiteY3" fmla="*/ 13716000 h 13716000"/>
              <a:gd name="connsiteX4" fmla="*/ 0 w 12282187"/>
              <a:gd name="connsiteY4" fmla="*/ 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82187" h="13716000">
                <a:moveTo>
                  <a:pt x="0" y="0"/>
                </a:moveTo>
                <a:lnTo>
                  <a:pt x="8089328" y="0"/>
                </a:lnTo>
                <a:lnTo>
                  <a:pt x="12282187" y="13716000"/>
                </a:lnTo>
                <a:lnTo>
                  <a:pt x="4170556" y="13716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E554EB93-65C7-0C44-851E-51A5988CD6F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541024" y="0"/>
            <a:ext cx="4659195" cy="6858000"/>
          </a:xfrm>
          <a:custGeom>
            <a:avLst/>
            <a:gdLst>
              <a:gd name="connsiteX0" fmla="*/ 0 w 12282187"/>
              <a:gd name="connsiteY0" fmla="*/ 0 h 13716000"/>
              <a:gd name="connsiteX1" fmla="*/ 12282187 w 12282187"/>
              <a:gd name="connsiteY1" fmla="*/ 0 h 13716000"/>
              <a:gd name="connsiteX2" fmla="*/ 12282187 w 12282187"/>
              <a:gd name="connsiteY2" fmla="*/ 13716000 h 13716000"/>
              <a:gd name="connsiteX3" fmla="*/ 0 w 12282187"/>
              <a:gd name="connsiteY3" fmla="*/ 13716000 h 13716000"/>
              <a:gd name="connsiteX4" fmla="*/ 0 w 12282187"/>
              <a:gd name="connsiteY4" fmla="*/ 0 h 13716000"/>
              <a:gd name="connsiteX0" fmla="*/ 0 w 12282187"/>
              <a:gd name="connsiteY0" fmla="*/ 0 h 13716000"/>
              <a:gd name="connsiteX1" fmla="*/ 8089328 w 12282187"/>
              <a:gd name="connsiteY1" fmla="*/ 0 h 13716000"/>
              <a:gd name="connsiteX2" fmla="*/ 12282187 w 12282187"/>
              <a:gd name="connsiteY2" fmla="*/ 13716000 h 13716000"/>
              <a:gd name="connsiteX3" fmla="*/ 0 w 12282187"/>
              <a:gd name="connsiteY3" fmla="*/ 13716000 h 13716000"/>
              <a:gd name="connsiteX4" fmla="*/ 0 w 12282187"/>
              <a:gd name="connsiteY4" fmla="*/ 0 h 13716000"/>
              <a:gd name="connsiteX0" fmla="*/ 0 w 12282187"/>
              <a:gd name="connsiteY0" fmla="*/ 0 h 13716000"/>
              <a:gd name="connsiteX1" fmla="*/ 8089328 w 12282187"/>
              <a:gd name="connsiteY1" fmla="*/ 0 h 13716000"/>
              <a:gd name="connsiteX2" fmla="*/ 12282187 w 12282187"/>
              <a:gd name="connsiteY2" fmla="*/ 13716000 h 13716000"/>
              <a:gd name="connsiteX3" fmla="*/ 4170556 w 12282187"/>
              <a:gd name="connsiteY3" fmla="*/ 13716000 h 13716000"/>
              <a:gd name="connsiteX4" fmla="*/ 0 w 12282187"/>
              <a:gd name="connsiteY4" fmla="*/ 0 h 13716000"/>
              <a:gd name="connsiteX0" fmla="*/ 0 w 12282187"/>
              <a:gd name="connsiteY0" fmla="*/ 0 h 13716000"/>
              <a:gd name="connsiteX1" fmla="*/ 9271357 w 12282187"/>
              <a:gd name="connsiteY1" fmla="*/ 0 h 13716000"/>
              <a:gd name="connsiteX2" fmla="*/ 12282187 w 12282187"/>
              <a:gd name="connsiteY2" fmla="*/ 13716000 h 13716000"/>
              <a:gd name="connsiteX3" fmla="*/ 4170556 w 12282187"/>
              <a:gd name="connsiteY3" fmla="*/ 13716000 h 13716000"/>
              <a:gd name="connsiteX4" fmla="*/ 0 w 12282187"/>
              <a:gd name="connsiteY4" fmla="*/ 0 h 13716000"/>
              <a:gd name="connsiteX0" fmla="*/ 0 w 9271357"/>
              <a:gd name="connsiteY0" fmla="*/ 0 h 13716000"/>
              <a:gd name="connsiteX1" fmla="*/ 9271357 w 9271357"/>
              <a:gd name="connsiteY1" fmla="*/ 0 h 13716000"/>
              <a:gd name="connsiteX2" fmla="*/ 7955514 w 9271357"/>
              <a:gd name="connsiteY2" fmla="*/ 12913112 h 13716000"/>
              <a:gd name="connsiteX3" fmla="*/ 4170556 w 9271357"/>
              <a:gd name="connsiteY3" fmla="*/ 13716000 h 13716000"/>
              <a:gd name="connsiteX4" fmla="*/ 0 w 9271357"/>
              <a:gd name="connsiteY4" fmla="*/ 0 h 13716000"/>
              <a:gd name="connsiteX0" fmla="*/ 0 w 9315963"/>
              <a:gd name="connsiteY0" fmla="*/ 0 h 13716000"/>
              <a:gd name="connsiteX1" fmla="*/ 9271357 w 9315963"/>
              <a:gd name="connsiteY1" fmla="*/ 0 h 13716000"/>
              <a:gd name="connsiteX2" fmla="*/ 9315963 w 9315963"/>
              <a:gd name="connsiteY2" fmla="*/ 13716000 h 13716000"/>
              <a:gd name="connsiteX3" fmla="*/ 4170556 w 9315963"/>
              <a:gd name="connsiteY3" fmla="*/ 13716000 h 13716000"/>
              <a:gd name="connsiteX4" fmla="*/ 0 w 9315963"/>
              <a:gd name="connsiteY4" fmla="*/ 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315963" h="13716000">
                <a:moveTo>
                  <a:pt x="0" y="0"/>
                </a:moveTo>
                <a:lnTo>
                  <a:pt x="9271357" y="0"/>
                </a:lnTo>
                <a:lnTo>
                  <a:pt x="9315963" y="13716000"/>
                </a:lnTo>
                <a:lnTo>
                  <a:pt x="4170556" y="13716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772144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5926CDE8-73C7-754F-8CC6-072689BBD52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671026" y="-1"/>
            <a:ext cx="3970043" cy="4434836"/>
          </a:xfrm>
          <a:custGeom>
            <a:avLst/>
            <a:gdLst>
              <a:gd name="connsiteX0" fmla="*/ 0 w 7938019"/>
              <a:gd name="connsiteY0" fmla="*/ 0 h 8869671"/>
              <a:gd name="connsiteX1" fmla="*/ 7938019 w 7938019"/>
              <a:gd name="connsiteY1" fmla="*/ 0 h 8869671"/>
              <a:gd name="connsiteX2" fmla="*/ 7938019 w 7938019"/>
              <a:gd name="connsiteY2" fmla="*/ 8869671 h 8869671"/>
              <a:gd name="connsiteX3" fmla="*/ 0 w 7938019"/>
              <a:gd name="connsiteY3" fmla="*/ 8869671 h 8869671"/>
              <a:gd name="connsiteX4" fmla="*/ 0 w 7938019"/>
              <a:gd name="connsiteY4" fmla="*/ 0 h 8869671"/>
              <a:gd name="connsiteX0" fmla="*/ 4482791 w 7938019"/>
              <a:gd name="connsiteY0" fmla="*/ 89209 h 8869671"/>
              <a:gd name="connsiteX1" fmla="*/ 7938019 w 7938019"/>
              <a:gd name="connsiteY1" fmla="*/ 0 h 8869671"/>
              <a:gd name="connsiteX2" fmla="*/ 7938019 w 7938019"/>
              <a:gd name="connsiteY2" fmla="*/ 8869671 h 8869671"/>
              <a:gd name="connsiteX3" fmla="*/ 0 w 7938019"/>
              <a:gd name="connsiteY3" fmla="*/ 8869671 h 8869671"/>
              <a:gd name="connsiteX4" fmla="*/ 4482791 w 7938019"/>
              <a:gd name="connsiteY4" fmla="*/ 89209 h 8869671"/>
              <a:gd name="connsiteX0" fmla="*/ 2653991 w 7938019"/>
              <a:gd name="connsiteY0" fmla="*/ 0 h 8869672"/>
              <a:gd name="connsiteX1" fmla="*/ 7938019 w 7938019"/>
              <a:gd name="connsiteY1" fmla="*/ 1 h 8869672"/>
              <a:gd name="connsiteX2" fmla="*/ 7938019 w 7938019"/>
              <a:gd name="connsiteY2" fmla="*/ 8869672 h 8869672"/>
              <a:gd name="connsiteX3" fmla="*/ 0 w 7938019"/>
              <a:gd name="connsiteY3" fmla="*/ 8869672 h 8869672"/>
              <a:gd name="connsiteX4" fmla="*/ 2653991 w 7938019"/>
              <a:gd name="connsiteY4" fmla="*/ 0 h 8869672"/>
              <a:gd name="connsiteX0" fmla="*/ 2653991 w 7938019"/>
              <a:gd name="connsiteY0" fmla="*/ 0 h 8869672"/>
              <a:gd name="connsiteX1" fmla="*/ 7938019 w 7938019"/>
              <a:gd name="connsiteY1" fmla="*/ 1 h 8869672"/>
              <a:gd name="connsiteX2" fmla="*/ 3142995 w 7938019"/>
              <a:gd name="connsiteY2" fmla="*/ 8557438 h 8869672"/>
              <a:gd name="connsiteX3" fmla="*/ 0 w 7938019"/>
              <a:gd name="connsiteY3" fmla="*/ 8869672 h 8869672"/>
              <a:gd name="connsiteX4" fmla="*/ 2653991 w 7938019"/>
              <a:gd name="connsiteY4" fmla="*/ 0 h 8869672"/>
              <a:gd name="connsiteX0" fmla="*/ 2653991 w 7938019"/>
              <a:gd name="connsiteY0" fmla="*/ 0 h 8869672"/>
              <a:gd name="connsiteX1" fmla="*/ 7938019 w 7938019"/>
              <a:gd name="connsiteY1" fmla="*/ 1 h 8869672"/>
              <a:gd name="connsiteX2" fmla="*/ 5239425 w 7938019"/>
              <a:gd name="connsiteY2" fmla="*/ 8847370 h 8869672"/>
              <a:gd name="connsiteX3" fmla="*/ 0 w 7938019"/>
              <a:gd name="connsiteY3" fmla="*/ 8869672 h 8869672"/>
              <a:gd name="connsiteX4" fmla="*/ 2653991 w 7938019"/>
              <a:gd name="connsiteY4" fmla="*/ 0 h 8869672"/>
              <a:gd name="connsiteX0" fmla="*/ 2653991 w 7938019"/>
              <a:gd name="connsiteY0" fmla="*/ 0 h 8914277"/>
              <a:gd name="connsiteX1" fmla="*/ 7938019 w 7938019"/>
              <a:gd name="connsiteY1" fmla="*/ 1 h 8914277"/>
              <a:gd name="connsiteX2" fmla="*/ 5217122 w 7938019"/>
              <a:gd name="connsiteY2" fmla="*/ 8914277 h 8914277"/>
              <a:gd name="connsiteX3" fmla="*/ 0 w 7938019"/>
              <a:gd name="connsiteY3" fmla="*/ 8869672 h 8914277"/>
              <a:gd name="connsiteX4" fmla="*/ 2653991 w 7938019"/>
              <a:gd name="connsiteY4" fmla="*/ 0 h 8914277"/>
              <a:gd name="connsiteX0" fmla="*/ 2653991 w 7938019"/>
              <a:gd name="connsiteY0" fmla="*/ 0 h 8869672"/>
              <a:gd name="connsiteX1" fmla="*/ 7938019 w 7938019"/>
              <a:gd name="connsiteY1" fmla="*/ 1 h 8869672"/>
              <a:gd name="connsiteX2" fmla="*/ 5194820 w 7938019"/>
              <a:gd name="connsiteY2" fmla="*/ 7799155 h 8869672"/>
              <a:gd name="connsiteX3" fmla="*/ 0 w 7938019"/>
              <a:gd name="connsiteY3" fmla="*/ 8869672 h 8869672"/>
              <a:gd name="connsiteX4" fmla="*/ 2653991 w 7938019"/>
              <a:gd name="connsiteY4" fmla="*/ 0 h 8869672"/>
              <a:gd name="connsiteX0" fmla="*/ 2653991 w 7938019"/>
              <a:gd name="connsiteY0" fmla="*/ 0 h 8869672"/>
              <a:gd name="connsiteX1" fmla="*/ 7938019 w 7938019"/>
              <a:gd name="connsiteY1" fmla="*/ 1 h 8869672"/>
              <a:gd name="connsiteX2" fmla="*/ 5284030 w 7938019"/>
              <a:gd name="connsiteY2" fmla="*/ 8869672 h 8869672"/>
              <a:gd name="connsiteX3" fmla="*/ 0 w 7938019"/>
              <a:gd name="connsiteY3" fmla="*/ 8869672 h 8869672"/>
              <a:gd name="connsiteX4" fmla="*/ 2653991 w 7938019"/>
              <a:gd name="connsiteY4" fmla="*/ 0 h 8869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38019" h="8869672">
                <a:moveTo>
                  <a:pt x="2653991" y="0"/>
                </a:moveTo>
                <a:lnTo>
                  <a:pt x="7938019" y="1"/>
                </a:lnTo>
                <a:lnTo>
                  <a:pt x="5284030" y="8869672"/>
                </a:lnTo>
                <a:lnTo>
                  <a:pt x="0" y="8869672"/>
                </a:lnTo>
                <a:lnTo>
                  <a:pt x="2653991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16137688-9143-CC4D-B49C-54C627A92DC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60923" y="-1"/>
            <a:ext cx="3970043" cy="4434836"/>
          </a:xfrm>
          <a:custGeom>
            <a:avLst/>
            <a:gdLst>
              <a:gd name="connsiteX0" fmla="*/ 0 w 7938019"/>
              <a:gd name="connsiteY0" fmla="*/ 0 h 8869671"/>
              <a:gd name="connsiteX1" fmla="*/ 7938019 w 7938019"/>
              <a:gd name="connsiteY1" fmla="*/ 0 h 8869671"/>
              <a:gd name="connsiteX2" fmla="*/ 7938019 w 7938019"/>
              <a:gd name="connsiteY2" fmla="*/ 8869671 h 8869671"/>
              <a:gd name="connsiteX3" fmla="*/ 0 w 7938019"/>
              <a:gd name="connsiteY3" fmla="*/ 8869671 h 8869671"/>
              <a:gd name="connsiteX4" fmla="*/ 0 w 7938019"/>
              <a:gd name="connsiteY4" fmla="*/ 0 h 8869671"/>
              <a:gd name="connsiteX0" fmla="*/ 4482791 w 7938019"/>
              <a:gd name="connsiteY0" fmla="*/ 89209 h 8869671"/>
              <a:gd name="connsiteX1" fmla="*/ 7938019 w 7938019"/>
              <a:gd name="connsiteY1" fmla="*/ 0 h 8869671"/>
              <a:gd name="connsiteX2" fmla="*/ 7938019 w 7938019"/>
              <a:gd name="connsiteY2" fmla="*/ 8869671 h 8869671"/>
              <a:gd name="connsiteX3" fmla="*/ 0 w 7938019"/>
              <a:gd name="connsiteY3" fmla="*/ 8869671 h 8869671"/>
              <a:gd name="connsiteX4" fmla="*/ 4482791 w 7938019"/>
              <a:gd name="connsiteY4" fmla="*/ 89209 h 8869671"/>
              <a:gd name="connsiteX0" fmla="*/ 2653991 w 7938019"/>
              <a:gd name="connsiteY0" fmla="*/ 0 h 8869672"/>
              <a:gd name="connsiteX1" fmla="*/ 7938019 w 7938019"/>
              <a:gd name="connsiteY1" fmla="*/ 1 h 8869672"/>
              <a:gd name="connsiteX2" fmla="*/ 7938019 w 7938019"/>
              <a:gd name="connsiteY2" fmla="*/ 8869672 h 8869672"/>
              <a:gd name="connsiteX3" fmla="*/ 0 w 7938019"/>
              <a:gd name="connsiteY3" fmla="*/ 8869672 h 8869672"/>
              <a:gd name="connsiteX4" fmla="*/ 2653991 w 7938019"/>
              <a:gd name="connsiteY4" fmla="*/ 0 h 8869672"/>
              <a:gd name="connsiteX0" fmla="*/ 2653991 w 7938019"/>
              <a:gd name="connsiteY0" fmla="*/ 0 h 8869672"/>
              <a:gd name="connsiteX1" fmla="*/ 7938019 w 7938019"/>
              <a:gd name="connsiteY1" fmla="*/ 1 h 8869672"/>
              <a:gd name="connsiteX2" fmla="*/ 3142995 w 7938019"/>
              <a:gd name="connsiteY2" fmla="*/ 8557438 h 8869672"/>
              <a:gd name="connsiteX3" fmla="*/ 0 w 7938019"/>
              <a:gd name="connsiteY3" fmla="*/ 8869672 h 8869672"/>
              <a:gd name="connsiteX4" fmla="*/ 2653991 w 7938019"/>
              <a:gd name="connsiteY4" fmla="*/ 0 h 8869672"/>
              <a:gd name="connsiteX0" fmla="*/ 2653991 w 7938019"/>
              <a:gd name="connsiteY0" fmla="*/ 0 h 8869672"/>
              <a:gd name="connsiteX1" fmla="*/ 7938019 w 7938019"/>
              <a:gd name="connsiteY1" fmla="*/ 1 h 8869672"/>
              <a:gd name="connsiteX2" fmla="*/ 5239425 w 7938019"/>
              <a:gd name="connsiteY2" fmla="*/ 8847370 h 8869672"/>
              <a:gd name="connsiteX3" fmla="*/ 0 w 7938019"/>
              <a:gd name="connsiteY3" fmla="*/ 8869672 h 8869672"/>
              <a:gd name="connsiteX4" fmla="*/ 2653991 w 7938019"/>
              <a:gd name="connsiteY4" fmla="*/ 0 h 8869672"/>
              <a:gd name="connsiteX0" fmla="*/ 2653991 w 7938019"/>
              <a:gd name="connsiteY0" fmla="*/ 0 h 8914277"/>
              <a:gd name="connsiteX1" fmla="*/ 7938019 w 7938019"/>
              <a:gd name="connsiteY1" fmla="*/ 1 h 8914277"/>
              <a:gd name="connsiteX2" fmla="*/ 5217122 w 7938019"/>
              <a:gd name="connsiteY2" fmla="*/ 8914277 h 8914277"/>
              <a:gd name="connsiteX3" fmla="*/ 0 w 7938019"/>
              <a:gd name="connsiteY3" fmla="*/ 8869672 h 8914277"/>
              <a:gd name="connsiteX4" fmla="*/ 2653991 w 7938019"/>
              <a:gd name="connsiteY4" fmla="*/ 0 h 8914277"/>
              <a:gd name="connsiteX0" fmla="*/ 2653991 w 7938019"/>
              <a:gd name="connsiteY0" fmla="*/ 0 h 8869672"/>
              <a:gd name="connsiteX1" fmla="*/ 7938019 w 7938019"/>
              <a:gd name="connsiteY1" fmla="*/ 1 h 8869672"/>
              <a:gd name="connsiteX2" fmla="*/ 5194820 w 7938019"/>
              <a:gd name="connsiteY2" fmla="*/ 7799155 h 8869672"/>
              <a:gd name="connsiteX3" fmla="*/ 0 w 7938019"/>
              <a:gd name="connsiteY3" fmla="*/ 8869672 h 8869672"/>
              <a:gd name="connsiteX4" fmla="*/ 2653991 w 7938019"/>
              <a:gd name="connsiteY4" fmla="*/ 0 h 8869672"/>
              <a:gd name="connsiteX0" fmla="*/ 2653991 w 7938019"/>
              <a:gd name="connsiteY0" fmla="*/ 0 h 8869672"/>
              <a:gd name="connsiteX1" fmla="*/ 7938019 w 7938019"/>
              <a:gd name="connsiteY1" fmla="*/ 1 h 8869672"/>
              <a:gd name="connsiteX2" fmla="*/ 5284030 w 7938019"/>
              <a:gd name="connsiteY2" fmla="*/ 8869672 h 8869672"/>
              <a:gd name="connsiteX3" fmla="*/ 0 w 7938019"/>
              <a:gd name="connsiteY3" fmla="*/ 8869672 h 8869672"/>
              <a:gd name="connsiteX4" fmla="*/ 2653991 w 7938019"/>
              <a:gd name="connsiteY4" fmla="*/ 0 h 8869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38019" h="8869672">
                <a:moveTo>
                  <a:pt x="2653991" y="0"/>
                </a:moveTo>
                <a:lnTo>
                  <a:pt x="7938019" y="1"/>
                </a:lnTo>
                <a:lnTo>
                  <a:pt x="5284030" y="8869672"/>
                </a:lnTo>
                <a:lnTo>
                  <a:pt x="0" y="8869672"/>
                </a:lnTo>
                <a:lnTo>
                  <a:pt x="2653991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97A0936A-DAFA-7D40-BE51-E559897D0573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221115" y="-1"/>
            <a:ext cx="3970043" cy="4434836"/>
          </a:xfrm>
          <a:custGeom>
            <a:avLst/>
            <a:gdLst>
              <a:gd name="connsiteX0" fmla="*/ 0 w 7938019"/>
              <a:gd name="connsiteY0" fmla="*/ 0 h 8869671"/>
              <a:gd name="connsiteX1" fmla="*/ 7938019 w 7938019"/>
              <a:gd name="connsiteY1" fmla="*/ 0 h 8869671"/>
              <a:gd name="connsiteX2" fmla="*/ 7938019 w 7938019"/>
              <a:gd name="connsiteY2" fmla="*/ 8869671 h 8869671"/>
              <a:gd name="connsiteX3" fmla="*/ 0 w 7938019"/>
              <a:gd name="connsiteY3" fmla="*/ 8869671 h 8869671"/>
              <a:gd name="connsiteX4" fmla="*/ 0 w 7938019"/>
              <a:gd name="connsiteY4" fmla="*/ 0 h 8869671"/>
              <a:gd name="connsiteX0" fmla="*/ 4482791 w 7938019"/>
              <a:gd name="connsiteY0" fmla="*/ 89209 h 8869671"/>
              <a:gd name="connsiteX1" fmla="*/ 7938019 w 7938019"/>
              <a:gd name="connsiteY1" fmla="*/ 0 h 8869671"/>
              <a:gd name="connsiteX2" fmla="*/ 7938019 w 7938019"/>
              <a:gd name="connsiteY2" fmla="*/ 8869671 h 8869671"/>
              <a:gd name="connsiteX3" fmla="*/ 0 w 7938019"/>
              <a:gd name="connsiteY3" fmla="*/ 8869671 h 8869671"/>
              <a:gd name="connsiteX4" fmla="*/ 4482791 w 7938019"/>
              <a:gd name="connsiteY4" fmla="*/ 89209 h 8869671"/>
              <a:gd name="connsiteX0" fmla="*/ 2653991 w 7938019"/>
              <a:gd name="connsiteY0" fmla="*/ 0 h 8869672"/>
              <a:gd name="connsiteX1" fmla="*/ 7938019 w 7938019"/>
              <a:gd name="connsiteY1" fmla="*/ 1 h 8869672"/>
              <a:gd name="connsiteX2" fmla="*/ 7938019 w 7938019"/>
              <a:gd name="connsiteY2" fmla="*/ 8869672 h 8869672"/>
              <a:gd name="connsiteX3" fmla="*/ 0 w 7938019"/>
              <a:gd name="connsiteY3" fmla="*/ 8869672 h 8869672"/>
              <a:gd name="connsiteX4" fmla="*/ 2653991 w 7938019"/>
              <a:gd name="connsiteY4" fmla="*/ 0 h 8869672"/>
              <a:gd name="connsiteX0" fmla="*/ 2653991 w 7938019"/>
              <a:gd name="connsiteY0" fmla="*/ 0 h 8869672"/>
              <a:gd name="connsiteX1" fmla="*/ 7938019 w 7938019"/>
              <a:gd name="connsiteY1" fmla="*/ 1 h 8869672"/>
              <a:gd name="connsiteX2" fmla="*/ 3142995 w 7938019"/>
              <a:gd name="connsiteY2" fmla="*/ 8557438 h 8869672"/>
              <a:gd name="connsiteX3" fmla="*/ 0 w 7938019"/>
              <a:gd name="connsiteY3" fmla="*/ 8869672 h 8869672"/>
              <a:gd name="connsiteX4" fmla="*/ 2653991 w 7938019"/>
              <a:gd name="connsiteY4" fmla="*/ 0 h 8869672"/>
              <a:gd name="connsiteX0" fmla="*/ 2653991 w 7938019"/>
              <a:gd name="connsiteY0" fmla="*/ 0 h 8869672"/>
              <a:gd name="connsiteX1" fmla="*/ 7938019 w 7938019"/>
              <a:gd name="connsiteY1" fmla="*/ 1 h 8869672"/>
              <a:gd name="connsiteX2" fmla="*/ 5239425 w 7938019"/>
              <a:gd name="connsiteY2" fmla="*/ 8847370 h 8869672"/>
              <a:gd name="connsiteX3" fmla="*/ 0 w 7938019"/>
              <a:gd name="connsiteY3" fmla="*/ 8869672 h 8869672"/>
              <a:gd name="connsiteX4" fmla="*/ 2653991 w 7938019"/>
              <a:gd name="connsiteY4" fmla="*/ 0 h 8869672"/>
              <a:gd name="connsiteX0" fmla="*/ 2653991 w 7938019"/>
              <a:gd name="connsiteY0" fmla="*/ 0 h 8914277"/>
              <a:gd name="connsiteX1" fmla="*/ 7938019 w 7938019"/>
              <a:gd name="connsiteY1" fmla="*/ 1 h 8914277"/>
              <a:gd name="connsiteX2" fmla="*/ 5217122 w 7938019"/>
              <a:gd name="connsiteY2" fmla="*/ 8914277 h 8914277"/>
              <a:gd name="connsiteX3" fmla="*/ 0 w 7938019"/>
              <a:gd name="connsiteY3" fmla="*/ 8869672 h 8914277"/>
              <a:gd name="connsiteX4" fmla="*/ 2653991 w 7938019"/>
              <a:gd name="connsiteY4" fmla="*/ 0 h 8914277"/>
              <a:gd name="connsiteX0" fmla="*/ 2653991 w 7938019"/>
              <a:gd name="connsiteY0" fmla="*/ 0 h 8869672"/>
              <a:gd name="connsiteX1" fmla="*/ 7938019 w 7938019"/>
              <a:gd name="connsiteY1" fmla="*/ 1 h 8869672"/>
              <a:gd name="connsiteX2" fmla="*/ 5194820 w 7938019"/>
              <a:gd name="connsiteY2" fmla="*/ 7799155 h 8869672"/>
              <a:gd name="connsiteX3" fmla="*/ 0 w 7938019"/>
              <a:gd name="connsiteY3" fmla="*/ 8869672 h 8869672"/>
              <a:gd name="connsiteX4" fmla="*/ 2653991 w 7938019"/>
              <a:gd name="connsiteY4" fmla="*/ 0 h 8869672"/>
              <a:gd name="connsiteX0" fmla="*/ 2653991 w 7938019"/>
              <a:gd name="connsiteY0" fmla="*/ 0 h 8869672"/>
              <a:gd name="connsiteX1" fmla="*/ 7938019 w 7938019"/>
              <a:gd name="connsiteY1" fmla="*/ 1 h 8869672"/>
              <a:gd name="connsiteX2" fmla="*/ 5284030 w 7938019"/>
              <a:gd name="connsiteY2" fmla="*/ 8869672 h 8869672"/>
              <a:gd name="connsiteX3" fmla="*/ 0 w 7938019"/>
              <a:gd name="connsiteY3" fmla="*/ 8869672 h 8869672"/>
              <a:gd name="connsiteX4" fmla="*/ 2653991 w 7938019"/>
              <a:gd name="connsiteY4" fmla="*/ 0 h 8869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38019" h="8869672">
                <a:moveTo>
                  <a:pt x="2653991" y="0"/>
                </a:moveTo>
                <a:lnTo>
                  <a:pt x="7938019" y="1"/>
                </a:lnTo>
                <a:lnTo>
                  <a:pt x="5284030" y="8869672"/>
                </a:lnTo>
                <a:lnTo>
                  <a:pt x="0" y="8869672"/>
                </a:lnTo>
                <a:lnTo>
                  <a:pt x="2653991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8279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8">
            <a:extLst>
              <a:ext uri="{FF2B5EF4-FFF2-40B4-BE49-F238E27FC236}">
                <a16:creationId xmlns:a16="http://schemas.microsoft.com/office/drawing/2014/main" id="{0D90B513-1654-124A-8601-F0544BBA0A2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485063" y="627903"/>
            <a:ext cx="2218958" cy="22183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1CB240E4-FEFB-AB41-9AE2-F308D161F7C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487915" y="2988577"/>
            <a:ext cx="2923285" cy="29225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61370D01-74E6-B44E-A0BA-5BE54B4602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636696" y="2988577"/>
            <a:ext cx="1697038" cy="16965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94398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31">
            <a:extLst>
              <a:ext uri="{FF2B5EF4-FFF2-40B4-BE49-F238E27FC236}">
                <a16:creationId xmlns:a16="http://schemas.microsoft.com/office/drawing/2014/main" id="{03EDEDA6-202B-0B4F-8457-706A656C5A9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65158" y="1616567"/>
            <a:ext cx="1945814" cy="4111559"/>
          </a:xfrm>
          <a:custGeom>
            <a:avLst/>
            <a:gdLst>
              <a:gd name="connsiteX0" fmla="*/ 646380 w 5264340"/>
              <a:gd name="connsiteY0" fmla="*/ 0 h 11126596"/>
              <a:gd name="connsiteX1" fmla="*/ 1063726 w 5264340"/>
              <a:gd name="connsiteY1" fmla="*/ 0 h 11126596"/>
              <a:gd name="connsiteX2" fmla="*/ 1143463 w 5264340"/>
              <a:gd name="connsiteY2" fmla="*/ 21612 h 11126596"/>
              <a:gd name="connsiteX3" fmla="*/ 1170607 w 5264340"/>
              <a:gd name="connsiteY3" fmla="*/ 96421 h 11126596"/>
              <a:gd name="connsiteX4" fmla="*/ 1538755 w 5264340"/>
              <a:gd name="connsiteY4" fmla="*/ 422256 h 11126596"/>
              <a:gd name="connsiteX5" fmla="*/ 3732371 w 5264340"/>
              <a:gd name="connsiteY5" fmla="*/ 422256 h 11126596"/>
              <a:gd name="connsiteX6" fmla="*/ 4098822 w 5264340"/>
              <a:gd name="connsiteY6" fmla="*/ 96421 h 11126596"/>
              <a:gd name="connsiteX7" fmla="*/ 4125967 w 5264340"/>
              <a:gd name="connsiteY7" fmla="*/ 21612 h 11126596"/>
              <a:gd name="connsiteX8" fmla="*/ 4207400 w 5264340"/>
              <a:gd name="connsiteY8" fmla="*/ 0 h 11126596"/>
              <a:gd name="connsiteX9" fmla="*/ 4623051 w 5264340"/>
              <a:gd name="connsiteY9" fmla="*/ 0 h 11126596"/>
              <a:gd name="connsiteX10" fmla="*/ 5264340 w 5264340"/>
              <a:gd name="connsiteY10" fmla="*/ 646683 h 11126596"/>
              <a:gd name="connsiteX11" fmla="*/ 5264340 w 5264340"/>
              <a:gd name="connsiteY11" fmla="*/ 718167 h 11126596"/>
              <a:gd name="connsiteX12" fmla="*/ 5264340 w 5264340"/>
              <a:gd name="connsiteY12" fmla="*/ 6234086 h 11126596"/>
              <a:gd name="connsiteX13" fmla="*/ 5264340 w 5264340"/>
              <a:gd name="connsiteY13" fmla="*/ 6423602 h 11126596"/>
              <a:gd name="connsiteX14" fmla="*/ 5264340 w 5264340"/>
              <a:gd name="connsiteY14" fmla="*/ 10408429 h 11126596"/>
              <a:gd name="connsiteX15" fmla="*/ 5264340 w 5264340"/>
              <a:gd name="connsiteY15" fmla="*/ 10479914 h 11126596"/>
              <a:gd name="connsiteX16" fmla="*/ 4623051 w 5264340"/>
              <a:gd name="connsiteY16" fmla="*/ 11126596 h 11126596"/>
              <a:gd name="connsiteX17" fmla="*/ 646380 w 5264340"/>
              <a:gd name="connsiteY17" fmla="*/ 11126596 h 11126596"/>
              <a:gd name="connsiteX18" fmla="*/ 1697 w 5264340"/>
              <a:gd name="connsiteY18" fmla="*/ 10479914 h 11126596"/>
              <a:gd name="connsiteX19" fmla="*/ 0 w 5264340"/>
              <a:gd name="connsiteY19" fmla="*/ 10408429 h 11126596"/>
              <a:gd name="connsiteX20" fmla="*/ 0 w 5264340"/>
              <a:gd name="connsiteY20" fmla="*/ 6423602 h 11126596"/>
              <a:gd name="connsiteX21" fmla="*/ 0 w 5264340"/>
              <a:gd name="connsiteY21" fmla="*/ 6234086 h 11126596"/>
              <a:gd name="connsiteX22" fmla="*/ 0 w 5264340"/>
              <a:gd name="connsiteY22" fmla="*/ 718167 h 11126596"/>
              <a:gd name="connsiteX23" fmla="*/ 1697 w 5264340"/>
              <a:gd name="connsiteY23" fmla="*/ 646683 h 11126596"/>
              <a:gd name="connsiteX24" fmla="*/ 646380 w 5264340"/>
              <a:gd name="connsiteY24" fmla="*/ 0 h 11126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264340" h="11126596">
                <a:moveTo>
                  <a:pt x="646380" y="0"/>
                </a:moveTo>
                <a:lnTo>
                  <a:pt x="1063726" y="0"/>
                </a:lnTo>
                <a:cubicBezTo>
                  <a:pt x="1109533" y="0"/>
                  <a:pt x="1128194" y="6650"/>
                  <a:pt x="1143463" y="21612"/>
                </a:cubicBezTo>
                <a:cubicBezTo>
                  <a:pt x="1160428" y="38236"/>
                  <a:pt x="1170607" y="58185"/>
                  <a:pt x="1170607" y="96421"/>
                </a:cubicBezTo>
                <a:cubicBezTo>
                  <a:pt x="1170607" y="304224"/>
                  <a:pt x="1299544" y="422256"/>
                  <a:pt x="1538755" y="422256"/>
                </a:cubicBezTo>
                <a:lnTo>
                  <a:pt x="3732371" y="422256"/>
                </a:lnTo>
                <a:cubicBezTo>
                  <a:pt x="3969886" y="422256"/>
                  <a:pt x="4098822" y="304224"/>
                  <a:pt x="4098822" y="96421"/>
                </a:cubicBezTo>
                <a:cubicBezTo>
                  <a:pt x="4098822" y="58185"/>
                  <a:pt x="4109002" y="38236"/>
                  <a:pt x="4125967" y="21612"/>
                </a:cubicBezTo>
                <a:cubicBezTo>
                  <a:pt x="4141236" y="6650"/>
                  <a:pt x="4159898" y="0"/>
                  <a:pt x="4207400" y="0"/>
                </a:cubicBezTo>
                <a:lnTo>
                  <a:pt x="4623051" y="0"/>
                </a:lnTo>
                <a:cubicBezTo>
                  <a:pt x="5033612" y="0"/>
                  <a:pt x="5264340" y="204478"/>
                  <a:pt x="5264340" y="646683"/>
                </a:cubicBezTo>
                <a:cubicBezTo>
                  <a:pt x="5264340" y="658320"/>
                  <a:pt x="5264340" y="706530"/>
                  <a:pt x="5264340" y="718167"/>
                </a:cubicBezTo>
                <a:lnTo>
                  <a:pt x="5264340" y="6234086"/>
                </a:lnTo>
                <a:lnTo>
                  <a:pt x="5264340" y="6423602"/>
                </a:lnTo>
                <a:lnTo>
                  <a:pt x="5264340" y="10408429"/>
                </a:lnTo>
                <a:cubicBezTo>
                  <a:pt x="5264340" y="10420066"/>
                  <a:pt x="5264340" y="10468277"/>
                  <a:pt x="5264340" y="10479914"/>
                </a:cubicBezTo>
                <a:cubicBezTo>
                  <a:pt x="5264340" y="10922118"/>
                  <a:pt x="5033612" y="11126596"/>
                  <a:pt x="4623051" y="11126596"/>
                </a:cubicBezTo>
                <a:lnTo>
                  <a:pt x="646380" y="11126596"/>
                </a:lnTo>
                <a:cubicBezTo>
                  <a:pt x="237515" y="11126596"/>
                  <a:pt x="1697" y="10922118"/>
                  <a:pt x="1697" y="10479914"/>
                </a:cubicBezTo>
                <a:cubicBezTo>
                  <a:pt x="1697" y="10468277"/>
                  <a:pt x="0" y="10420066"/>
                  <a:pt x="0" y="10408429"/>
                </a:cubicBezTo>
                <a:lnTo>
                  <a:pt x="0" y="6423602"/>
                </a:lnTo>
                <a:lnTo>
                  <a:pt x="0" y="6234086"/>
                </a:lnTo>
                <a:lnTo>
                  <a:pt x="0" y="718167"/>
                </a:lnTo>
                <a:cubicBezTo>
                  <a:pt x="0" y="706530"/>
                  <a:pt x="1697" y="658320"/>
                  <a:pt x="1697" y="646683"/>
                </a:cubicBezTo>
                <a:cubicBezTo>
                  <a:pt x="1697" y="204478"/>
                  <a:pt x="237515" y="0"/>
                  <a:pt x="64638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  <p:sp>
        <p:nvSpPr>
          <p:cNvPr id="11" name="Picture Placeholder 31">
            <a:extLst>
              <a:ext uri="{FF2B5EF4-FFF2-40B4-BE49-F238E27FC236}">
                <a16:creationId xmlns:a16="http://schemas.microsoft.com/office/drawing/2014/main" id="{1A24B99D-5B06-9649-BEBC-E2D7508A06C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39218" y="1616567"/>
            <a:ext cx="1945814" cy="4111559"/>
          </a:xfrm>
          <a:custGeom>
            <a:avLst/>
            <a:gdLst>
              <a:gd name="connsiteX0" fmla="*/ 646380 w 5264340"/>
              <a:gd name="connsiteY0" fmla="*/ 0 h 11126596"/>
              <a:gd name="connsiteX1" fmla="*/ 1063726 w 5264340"/>
              <a:gd name="connsiteY1" fmla="*/ 0 h 11126596"/>
              <a:gd name="connsiteX2" fmla="*/ 1143463 w 5264340"/>
              <a:gd name="connsiteY2" fmla="*/ 21612 h 11126596"/>
              <a:gd name="connsiteX3" fmla="*/ 1170607 w 5264340"/>
              <a:gd name="connsiteY3" fmla="*/ 96421 h 11126596"/>
              <a:gd name="connsiteX4" fmla="*/ 1538755 w 5264340"/>
              <a:gd name="connsiteY4" fmla="*/ 422256 h 11126596"/>
              <a:gd name="connsiteX5" fmla="*/ 3732371 w 5264340"/>
              <a:gd name="connsiteY5" fmla="*/ 422256 h 11126596"/>
              <a:gd name="connsiteX6" fmla="*/ 4098822 w 5264340"/>
              <a:gd name="connsiteY6" fmla="*/ 96421 h 11126596"/>
              <a:gd name="connsiteX7" fmla="*/ 4125967 w 5264340"/>
              <a:gd name="connsiteY7" fmla="*/ 21612 h 11126596"/>
              <a:gd name="connsiteX8" fmla="*/ 4207400 w 5264340"/>
              <a:gd name="connsiteY8" fmla="*/ 0 h 11126596"/>
              <a:gd name="connsiteX9" fmla="*/ 4623051 w 5264340"/>
              <a:gd name="connsiteY9" fmla="*/ 0 h 11126596"/>
              <a:gd name="connsiteX10" fmla="*/ 5264340 w 5264340"/>
              <a:gd name="connsiteY10" fmla="*/ 646683 h 11126596"/>
              <a:gd name="connsiteX11" fmla="*/ 5264340 w 5264340"/>
              <a:gd name="connsiteY11" fmla="*/ 718167 h 11126596"/>
              <a:gd name="connsiteX12" fmla="*/ 5264340 w 5264340"/>
              <a:gd name="connsiteY12" fmla="*/ 6234086 h 11126596"/>
              <a:gd name="connsiteX13" fmla="*/ 5264340 w 5264340"/>
              <a:gd name="connsiteY13" fmla="*/ 6423602 h 11126596"/>
              <a:gd name="connsiteX14" fmla="*/ 5264340 w 5264340"/>
              <a:gd name="connsiteY14" fmla="*/ 10408429 h 11126596"/>
              <a:gd name="connsiteX15" fmla="*/ 5264340 w 5264340"/>
              <a:gd name="connsiteY15" fmla="*/ 10479914 h 11126596"/>
              <a:gd name="connsiteX16" fmla="*/ 4623051 w 5264340"/>
              <a:gd name="connsiteY16" fmla="*/ 11126596 h 11126596"/>
              <a:gd name="connsiteX17" fmla="*/ 646380 w 5264340"/>
              <a:gd name="connsiteY17" fmla="*/ 11126596 h 11126596"/>
              <a:gd name="connsiteX18" fmla="*/ 1697 w 5264340"/>
              <a:gd name="connsiteY18" fmla="*/ 10479914 h 11126596"/>
              <a:gd name="connsiteX19" fmla="*/ 0 w 5264340"/>
              <a:gd name="connsiteY19" fmla="*/ 10408429 h 11126596"/>
              <a:gd name="connsiteX20" fmla="*/ 0 w 5264340"/>
              <a:gd name="connsiteY20" fmla="*/ 6423602 h 11126596"/>
              <a:gd name="connsiteX21" fmla="*/ 0 w 5264340"/>
              <a:gd name="connsiteY21" fmla="*/ 6234086 h 11126596"/>
              <a:gd name="connsiteX22" fmla="*/ 0 w 5264340"/>
              <a:gd name="connsiteY22" fmla="*/ 718167 h 11126596"/>
              <a:gd name="connsiteX23" fmla="*/ 1697 w 5264340"/>
              <a:gd name="connsiteY23" fmla="*/ 646683 h 11126596"/>
              <a:gd name="connsiteX24" fmla="*/ 646380 w 5264340"/>
              <a:gd name="connsiteY24" fmla="*/ 0 h 11126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264340" h="11126596">
                <a:moveTo>
                  <a:pt x="646380" y="0"/>
                </a:moveTo>
                <a:lnTo>
                  <a:pt x="1063726" y="0"/>
                </a:lnTo>
                <a:cubicBezTo>
                  <a:pt x="1109533" y="0"/>
                  <a:pt x="1128194" y="6650"/>
                  <a:pt x="1143463" y="21612"/>
                </a:cubicBezTo>
                <a:cubicBezTo>
                  <a:pt x="1160428" y="38236"/>
                  <a:pt x="1170607" y="58185"/>
                  <a:pt x="1170607" y="96421"/>
                </a:cubicBezTo>
                <a:cubicBezTo>
                  <a:pt x="1170607" y="304224"/>
                  <a:pt x="1299544" y="422256"/>
                  <a:pt x="1538755" y="422256"/>
                </a:cubicBezTo>
                <a:lnTo>
                  <a:pt x="3732371" y="422256"/>
                </a:lnTo>
                <a:cubicBezTo>
                  <a:pt x="3969886" y="422256"/>
                  <a:pt x="4098822" y="304224"/>
                  <a:pt x="4098822" y="96421"/>
                </a:cubicBezTo>
                <a:cubicBezTo>
                  <a:pt x="4098822" y="58185"/>
                  <a:pt x="4109002" y="38236"/>
                  <a:pt x="4125967" y="21612"/>
                </a:cubicBezTo>
                <a:cubicBezTo>
                  <a:pt x="4141236" y="6650"/>
                  <a:pt x="4159898" y="0"/>
                  <a:pt x="4207400" y="0"/>
                </a:cubicBezTo>
                <a:lnTo>
                  <a:pt x="4623051" y="0"/>
                </a:lnTo>
                <a:cubicBezTo>
                  <a:pt x="5033612" y="0"/>
                  <a:pt x="5264340" y="204478"/>
                  <a:pt x="5264340" y="646683"/>
                </a:cubicBezTo>
                <a:cubicBezTo>
                  <a:pt x="5264340" y="658320"/>
                  <a:pt x="5264340" y="706530"/>
                  <a:pt x="5264340" y="718167"/>
                </a:cubicBezTo>
                <a:lnTo>
                  <a:pt x="5264340" y="6234086"/>
                </a:lnTo>
                <a:lnTo>
                  <a:pt x="5264340" y="6423602"/>
                </a:lnTo>
                <a:lnTo>
                  <a:pt x="5264340" y="10408429"/>
                </a:lnTo>
                <a:cubicBezTo>
                  <a:pt x="5264340" y="10420066"/>
                  <a:pt x="5264340" y="10468277"/>
                  <a:pt x="5264340" y="10479914"/>
                </a:cubicBezTo>
                <a:cubicBezTo>
                  <a:pt x="5264340" y="10922118"/>
                  <a:pt x="5033612" y="11126596"/>
                  <a:pt x="4623051" y="11126596"/>
                </a:cubicBezTo>
                <a:lnTo>
                  <a:pt x="646380" y="11126596"/>
                </a:lnTo>
                <a:cubicBezTo>
                  <a:pt x="237515" y="11126596"/>
                  <a:pt x="1697" y="10922118"/>
                  <a:pt x="1697" y="10479914"/>
                </a:cubicBezTo>
                <a:cubicBezTo>
                  <a:pt x="1697" y="10468277"/>
                  <a:pt x="0" y="10420066"/>
                  <a:pt x="0" y="10408429"/>
                </a:cubicBezTo>
                <a:lnTo>
                  <a:pt x="0" y="6423602"/>
                </a:lnTo>
                <a:lnTo>
                  <a:pt x="0" y="6234086"/>
                </a:lnTo>
                <a:lnTo>
                  <a:pt x="0" y="718167"/>
                </a:lnTo>
                <a:cubicBezTo>
                  <a:pt x="0" y="706530"/>
                  <a:pt x="1697" y="658320"/>
                  <a:pt x="1697" y="646683"/>
                </a:cubicBezTo>
                <a:cubicBezTo>
                  <a:pt x="1697" y="204478"/>
                  <a:pt x="237515" y="0"/>
                  <a:pt x="64638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  <p:sp>
        <p:nvSpPr>
          <p:cNvPr id="12" name="Picture Placeholder 31">
            <a:extLst>
              <a:ext uri="{FF2B5EF4-FFF2-40B4-BE49-F238E27FC236}">
                <a16:creationId xmlns:a16="http://schemas.microsoft.com/office/drawing/2014/main" id="{CD7744E6-5E97-8E4B-B755-926C96EED80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235754" y="1616567"/>
            <a:ext cx="1945814" cy="4111559"/>
          </a:xfrm>
          <a:custGeom>
            <a:avLst/>
            <a:gdLst>
              <a:gd name="connsiteX0" fmla="*/ 646380 w 5264340"/>
              <a:gd name="connsiteY0" fmla="*/ 0 h 11126596"/>
              <a:gd name="connsiteX1" fmla="*/ 1063726 w 5264340"/>
              <a:gd name="connsiteY1" fmla="*/ 0 h 11126596"/>
              <a:gd name="connsiteX2" fmla="*/ 1143463 w 5264340"/>
              <a:gd name="connsiteY2" fmla="*/ 21612 h 11126596"/>
              <a:gd name="connsiteX3" fmla="*/ 1170607 w 5264340"/>
              <a:gd name="connsiteY3" fmla="*/ 96421 h 11126596"/>
              <a:gd name="connsiteX4" fmla="*/ 1538755 w 5264340"/>
              <a:gd name="connsiteY4" fmla="*/ 422256 h 11126596"/>
              <a:gd name="connsiteX5" fmla="*/ 3732371 w 5264340"/>
              <a:gd name="connsiteY5" fmla="*/ 422256 h 11126596"/>
              <a:gd name="connsiteX6" fmla="*/ 4098822 w 5264340"/>
              <a:gd name="connsiteY6" fmla="*/ 96421 h 11126596"/>
              <a:gd name="connsiteX7" fmla="*/ 4125967 w 5264340"/>
              <a:gd name="connsiteY7" fmla="*/ 21612 h 11126596"/>
              <a:gd name="connsiteX8" fmla="*/ 4207400 w 5264340"/>
              <a:gd name="connsiteY8" fmla="*/ 0 h 11126596"/>
              <a:gd name="connsiteX9" fmla="*/ 4623051 w 5264340"/>
              <a:gd name="connsiteY9" fmla="*/ 0 h 11126596"/>
              <a:gd name="connsiteX10" fmla="*/ 5264340 w 5264340"/>
              <a:gd name="connsiteY10" fmla="*/ 646683 h 11126596"/>
              <a:gd name="connsiteX11" fmla="*/ 5264340 w 5264340"/>
              <a:gd name="connsiteY11" fmla="*/ 718167 h 11126596"/>
              <a:gd name="connsiteX12" fmla="*/ 5264340 w 5264340"/>
              <a:gd name="connsiteY12" fmla="*/ 6234086 h 11126596"/>
              <a:gd name="connsiteX13" fmla="*/ 5264340 w 5264340"/>
              <a:gd name="connsiteY13" fmla="*/ 6423602 h 11126596"/>
              <a:gd name="connsiteX14" fmla="*/ 5264340 w 5264340"/>
              <a:gd name="connsiteY14" fmla="*/ 10408429 h 11126596"/>
              <a:gd name="connsiteX15" fmla="*/ 5264340 w 5264340"/>
              <a:gd name="connsiteY15" fmla="*/ 10479914 h 11126596"/>
              <a:gd name="connsiteX16" fmla="*/ 4623051 w 5264340"/>
              <a:gd name="connsiteY16" fmla="*/ 11126596 h 11126596"/>
              <a:gd name="connsiteX17" fmla="*/ 646380 w 5264340"/>
              <a:gd name="connsiteY17" fmla="*/ 11126596 h 11126596"/>
              <a:gd name="connsiteX18" fmla="*/ 1697 w 5264340"/>
              <a:gd name="connsiteY18" fmla="*/ 10479914 h 11126596"/>
              <a:gd name="connsiteX19" fmla="*/ 0 w 5264340"/>
              <a:gd name="connsiteY19" fmla="*/ 10408429 h 11126596"/>
              <a:gd name="connsiteX20" fmla="*/ 0 w 5264340"/>
              <a:gd name="connsiteY20" fmla="*/ 6423602 h 11126596"/>
              <a:gd name="connsiteX21" fmla="*/ 0 w 5264340"/>
              <a:gd name="connsiteY21" fmla="*/ 6234086 h 11126596"/>
              <a:gd name="connsiteX22" fmla="*/ 0 w 5264340"/>
              <a:gd name="connsiteY22" fmla="*/ 718167 h 11126596"/>
              <a:gd name="connsiteX23" fmla="*/ 1697 w 5264340"/>
              <a:gd name="connsiteY23" fmla="*/ 646683 h 11126596"/>
              <a:gd name="connsiteX24" fmla="*/ 646380 w 5264340"/>
              <a:gd name="connsiteY24" fmla="*/ 0 h 11126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264340" h="11126596">
                <a:moveTo>
                  <a:pt x="646380" y="0"/>
                </a:moveTo>
                <a:lnTo>
                  <a:pt x="1063726" y="0"/>
                </a:lnTo>
                <a:cubicBezTo>
                  <a:pt x="1109533" y="0"/>
                  <a:pt x="1128194" y="6650"/>
                  <a:pt x="1143463" y="21612"/>
                </a:cubicBezTo>
                <a:cubicBezTo>
                  <a:pt x="1160428" y="38236"/>
                  <a:pt x="1170607" y="58185"/>
                  <a:pt x="1170607" y="96421"/>
                </a:cubicBezTo>
                <a:cubicBezTo>
                  <a:pt x="1170607" y="304224"/>
                  <a:pt x="1299544" y="422256"/>
                  <a:pt x="1538755" y="422256"/>
                </a:cubicBezTo>
                <a:lnTo>
                  <a:pt x="3732371" y="422256"/>
                </a:lnTo>
                <a:cubicBezTo>
                  <a:pt x="3969886" y="422256"/>
                  <a:pt x="4098822" y="304224"/>
                  <a:pt x="4098822" y="96421"/>
                </a:cubicBezTo>
                <a:cubicBezTo>
                  <a:pt x="4098822" y="58185"/>
                  <a:pt x="4109002" y="38236"/>
                  <a:pt x="4125967" y="21612"/>
                </a:cubicBezTo>
                <a:cubicBezTo>
                  <a:pt x="4141236" y="6650"/>
                  <a:pt x="4159898" y="0"/>
                  <a:pt x="4207400" y="0"/>
                </a:cubicBezTo>
                <a:lnTo>
                  <a:pt x="4623051" y="0"/>
                </a:lnTo>
                <a:cubicBezTo>
                  <a:pt x="5033612" y="0"/>
                  <a:pt x="5264340" y="204478"/>
                  <a:pt x="5264340" y="646683"/>
                </a:cubicBezTo>
                <a:cubicBezTo>
                  <a:pt x="5264340" y="658320"/>
                  <a:pt x="5264340" y="706530"/>
                  <a:pt x="5264340" y="718167"/>
                </a:cubicBezTo>
                <a:lnTo>
                  <a:pt x="5264340" y="6234086"/>
                </a:lnTo>
                <a:lnTo>
                  <a:pt x="5264340" y="6423602"/>
                </a:lnTo>
                <a:lnTo>
                  <a:pt x="5264340" y="10408429"/>
                </a:lnTo>
                <a:cubicBezTo>
                  <a:pt x="5264340" y="10420066"/>
                  <a:pt x="5264340" y="10468277"/>
                  <a:pt x="5264340" y="10479914"/>
                </a:cubicBezTo>
                <a:cubicBezTo>
                  <a:pt x="5264340" y="10922118"/>
                  <a:pt x="5033612" y="11126596"/>
                  <a:pt x="4623051" y="11126596"/>
                </a:cubicBezTo>
                <a:lnTo>
                  <a:pt x="646380" y="11126596"/>
                </a:lnTo>
                <a:cubicBezTo>
                  <a:pt x="237515" y="11126596"/>
                  <a:pt x="1697" y="10922118"/>
                  <a:pt x="1697" y="10479914"/>
                </a:cubicBezTo>
                <a:cubicBezTo>
                  <a:pt x="1697" y="10468277"/>
                  <a:pt x="0" y="10420066"/>
                  <a:pt x="0" y="10408429"/>
                </a:cubicBezTo>
                <a:lnTo>
                  <a:pt x="0" y="6423602"/>
                </a:lnTo>
                <a:lnTo>
                  <a:pt x="0" y="6234086"/>
                </a:lnTo>
                <a:lnTo>
                  <a:pt x="0" y="718167"/>
                </a:lnTo>
                <a:cubicBezTo>
                  <a:pt x="0" y="706530"/>
                  <a:pt x="1697" y="658320"/>
                  <a:pt x="1697" y="646683"/>
                </a:cubicBezTo>
                <a:cubicBezTo>
                  <a:pt x="1697" y="204478"/>
                  <a:pt x="237515" y="0"/>
                  <a:pt x="64638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826439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8">
            <a:extLst>
              <a:ext uri="{FF2B5EF4-FFF2-40B4-BE49-F238E27FC236}">
                <a16:creationId xmlns:a16="http://schemas.microsoft.com/office/drawing/2014/main" id="{0D90B513-1654-124A-8601-F0544BBA0A2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833251" y="2099608"/>
            <a:ext cx="2528229" cy="337981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002268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8">
            <a:extLst>
              <a:ext uri="{FF2B5EF4-FFF2-40B4-BE49-F238E27FC236}">
                <a16:creationId xmlns:a16="http://schemas.microsoft.com/office/drawing/2014/main" id="{0D90B513-1654-124A-8601-F0544BBA0A2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449316" y="2114606"/>
            <a:ext cx="3626150" cy="22663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9F26F332-9E25-204C-8598-BF8CF2B0FCCC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173347" y="2114606"/>
            <a:ext cx="3626150" cy="22663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3AAD7DC8-2A9C-894E-AAA3-65F437BF6B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5346" y="1769693"/>
            <a:ext cx="4586924" cy="28668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393326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31">
            <a:extLst>
              <a:ext uri="{FF2B5EF4-FFF2-40B4-BE49-F238E27FC236}">
                <a16:creationId xmlns:a16="http://schemas.microsoft.com/office/drawing/2014/main" id="{03EDEDA6-202B-0B4F-8457-706A656C5A9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71886" y="1651649"/>
            <a:ext cx="1945814" cy="4111559"/>
          </a:xfrm>
          <a:custGeom>
            <a:avLst/>
            <a:gdLst>
              <a:gd name="connsiteX0" fmla="*/ 646380 w 5264340"/>
              <a:gd name="connsiteY0" fmla="*/ 0 h 11126596"/>
              <a:gd name="connsiteX1" fmla="*/ 1063726 w 5264340"/>
              <a:gd name="connsiteY1" fmla="*/ 0 h 11126596"/>
              <a:gd name="connsiteX2" fmla="*/ 1143463 w 5264340"/>
              <a:gd name="connsiteY2" fmla="*/ 21612 h 11126596"/>
              <a:gd name="connsiteX3" fmla="*/ 1170607 w 5264340"/>
              <a:gd name="connsiteY3" fmla="*/ 96421 h 11126596"/>
              <a:gd name="connsiteX4" fmla="*/ 1538755 w 5264340"/>
              <a:gd name="connsiteY4" fmla="*/ 422256 h 11126596"/>
              <a:gd name="connsiteX5" fmla="*/ 3732371 w 5264340"/>
              <a:gd name="connsiteY5" fmla="*/ 422256 h 11126596"/>
              <a:gd name="connsiteX6" fmla="*/ 4098822 w 5264340"/>
              <a:gd name="connsiteY6" fmla="*/ 96421 h 11126596"/>
              <a:gd name="connsiteX7" fmla="*/ 4125967 w 5264340"/>
              <a:gd name="connsiteY7" fmla="*/ 21612 h 11126596"/>
              <a:gd name="connsiteX8" fmla="*/ 4207400 w 5264340"/>
              <a:gd name="connsiteY8" fmla="*/ 0 h 11126596"/>
              <a:gd name="connsiteX9" fmla="*/ 4623051 w 5264340"/>
              <a:gd name="connsiteY9" fmla="*/ 0 h 11126596"/>
              <a:gd name="connsiteX10" fmla="*/ 5264340 w 5264340"/>
              <a:gd name="connsiteY10" fmla="*/ 646683 h 11126596"/>
              <a:gd name="connsiteX11" fmla="*/ 5264340 w 5264340"/>
              <a:gd name="connsiteY11" fmla="*/ 718167 h 11126596"/>
              <a:gd name="connsiteX12" fmla="*/ 5264340 w 5264340"/>
              <a:gd name="connsiteY12" fmla="*/ 6234086 h 11126596"/>
              <a:gd name="connsiteX13" fmla="*/ 5264340 w 5264340"/>
              <a:gd name="connsiteY13" fmla="*/ 6423602 h 11126596"/>
              <a:gd name="connsiteX14" fmla="*/ 5264340 w 5264340"/>
              <a:gd name="connsiteY14" fmla="*/ 10408429 h 11126596"/>
              <a:gd name="connsiteX15" fmla="*/ 5264340 w 5264340"/>
              <a:gd name="connsiteY15" fmla="*/ 10479914 h 11126596"/>
              <a:gd name="connsiteX16" fmla="*/ 4623051 w 5264340"/>
              <a:gd name="connsiteY16" fmla="*/ 11126596 h 11126596"/>
              <a:gd name="connsiteX17" fmla="*/ 646380 w 5264340"/>
              <a:gd name="connsiteY17" fmla="*/ 11126596 h 11126596"/>
              <a:gd name="connsiteX18" fmla="*/ 1697 w 5264340"/>
              <a:gd name="connsiteY18" fmla="*/ 10479914 h 11126596"/>
              <a:gd name="connsiteX19" fmla="*/ 0 w 5264340"/>
              <a:gd name="connsiteY19" fmla="*/ 10408429 h 11126596"/>
              <a:gd name="connsiteX20" fmla="*/ 0 w 5264340"/>
              <a:gd name="connsiteY20" fmla="*/ 6423602 h 11126596"/>
              <a:gd name="connsiteX21" fmla="*/ 0 w 5264340"/>
              <a:gd name="connsiteY21" fmla="*/ 6234086 h 11126596"/>
              <a:gd name="connsiteX22" fmla="*/ 0 w 5264340"/>
              <a:gd name="connsiteY22" fmla="*/ 718167 h 11126596"/>
              <a:gd name="connsiteX23" fmla="*/ 1697 w 5264340"/>
              <a:gd name="connsiteY23" fmla="*/ 646683 h 11126596"/>
              <a:gd name="connsiteX24" fmla="*/ 646380 w 5264340"/>
              <a:gd name="connsiteY24" fmla="*/ 0 h 11126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264340" h="11126596">
                <a:moveTo>
                  <a:pt x="646380" y="0"/>
                </a:moveTo>
                <a:lnTo>
                  <a:pt x="1063726" y="0"/>
                </a:lnTo>
                <a:cubicBezTo>
                  <a:pt x="1109533" y="0"/>
                  <a:pt x="1128194" y="6650"/>
                  <a:pt x="1143463" y="21612"/>
                </a:cubicBezTo>
                <a:cubicBezTo>
                  <a:pt x="1160428" y="38236"/>
                  <a:pt x="1170607" y="58185"/>
                  <a:pt x="1170607" y="96421"/>
                </a:cubicBezTo>
                <a:cubicBezTo>
                  <a:pt x="1170607" y="304224"/>
                  <a:pt x="1299544" y="422256"/>
                  <a:pt x="1538755" y="422256"/>
                </a:cubicBezTo>
                <a:lnTo>
                  <a:pt x="3732371" y="422256"/>
                </a:lnTo>
                <a:cubicBezTo>
                  <a:pt x="3969886" y="422256"/>
                  <a:pt x="4098822" y="304224"/>
                  <a:pt x="4098822" y="96421"/>
                </a:cubicBezTo>
                <a:cubicBezTo>
                  <a:pt x="4098822" y="58185"/>
                  <a:pt x="4109002" y="38236"/>
                  <a:pt x="4125967" y="21612"/>
                </a:cubicBezTo>
                <a:cubicBezTo>
                  <a:pt x="4141236" y="6650"/>
                  <a:pt x="4159898" y="0"/>
                  <a:pt x="4207400" y="0"/>
                </a:cubicBezTo>
                <a:lnTo>
                  <a:pt x="4623051" y="0"/>
                </a:lnTo>
                <a:cubicBezTo>
                  <a:pt x="5033612" y="0"/>
                  <a:pt x="5264340" y="204478"/>
                  <a:pt x="5264340" y="646683"/>
                </a:cubicBezTo>
                <a:cubicBezTo>
                  <a:pt x="5264340" y="658320"/>
                  <a:pt x="5264340" y="706530"/>
                  <a:pt x="5264340" y="718167"/>
                </a:cubicBezTo>
                <a:lnTo>
                  <a:pt x="5264340" y="6234086"/>
                </a:lnTo>
                <a:lnTo>
                  <a:pt x="5264340" y="6423602"/>
                </a:lnTo>
                <a:lnTo>
                  <a:pt x="5264340" y="10408429"/>
                </a:lnTo>
                <a:cubicBezTo>
                  <a:pt x="5264340" y="10420066"/>
                  <a:pt x="5264340" y="10468277"/>
                  <a:pt x="5264340" y="10479914"/>
                </a:cubicBezTo>
                <a:cubicBezTo>
                  <a:pt x="5264340" y="10922118"/>
                  <a:pt x="5033612" y="11126596"/>
                  <a:pt x="4623051" y="11126596"/>
                </a:cubicBezTo>
                <a:lnTo>
                  <a:pt x="646380" y="11126596"/>
                </a:lnTo>
                <a:cubicBezTo>
                  <a:pt x="237515" y="11126596"/>
                  <a:pt x="1697" y="10922118"/>
                  <a:pt x="1697" y="10479914"/>
                </a:cubicBezTo>
                <a:cubicBezTo>
                  <a:pt x="1697" y="10468277"/>
                  <a:pt x="0" y="10420066"/>
                  <a:pt x="0" y="10408429"/>
                </a:cubicBezTo>
                <a:lnTo>
                  <a:pt x="0" y="6423602"/>
                </a:lnTo>
                <a:lnTo>
                  <a:pt x="0" y="6234086"/>
                </a:lnTo>
                <a:lnTo>
                  <a:pt x="0" y="718167"/>
                </a:lnTo>
                <a:cubicBezTo>
                  <a:pt x="0" y="706530"/>
                  <a:pt x="1697" y="658320"/>
                  <a:pt x="1697" y="646683"/>
                </a:cubicBezTo>
                <a:cubicBezTo>
                  <a:pt x="1697" y="204478"/>
                  <a:pt x="237515" y="0"/>
                  <a:pt x="64638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918170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8">
            <a:extLst>
              <a:ext uri="{FF2B5EF4-FFF2-40B4-BE49-F238E27FC236}">
                <a16:creationId xmlns:a16="http://schemas.microsoft.com/office/drawing/2014/main" id="{739F3300-101E-CC40-A007-9C92666DAEE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199169" y="2432304"/>
            <a:ext cx="12590339" cy="459986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426448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12192000" cy="6857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448" indent="0">
              <a:buNone/>
              <a:defRPr sz="3733"/>
            </a:lvl2pPr>
            <a:lvl3pPr marL="1218895" indent="0">
              <a:buNone/>
              <a:defRPr sz="3199"/>
            </a:lvl3pPr>
            <a:lvl4pPr marL="1828343" indent="0">
              <a:buNone/>
              <a:defRPr sz="2666"/>
            </a:lvl4pPr>
            <a:lvl5pPr marL="2437791" indent="0">
              <a:buNone/>
              <a:defRPr sz="2666"/>
            </a:lvl5pPr>
            <a:lvl6pPr marL="3047238" indent="0">
              <a:buNone/>
              <a:defRPr sz="2666"/>
            </a:lvl6pPr>
            <a:lvl7pPr marL="3656686" indent="0">
              <a:buNone/>
              <a:defRPr sz="2666"/>
            </a:lvl7pPr>
            <a:lvl8pPr marL="4266133" indent="0">
              <a:buNone/>
              <a:defRPr sz="2666"/>
            </a:lvl8pPr>
            <a:lvl9pPr marL="4875581" indent="0">
              <a:buNone/>
              <a:defRPr sz="2666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7106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768273B-10C2-4E29-8FE6-E79B00387AB0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57806987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C1A85F3E-2CF6-9E46-AE01-96E27850575D}"/>
              </a:ext>
            </a:extLst>
          </p:cNvPr>
          <p:cNvSpPr txBox="1">
            <a:spLocks/>
          </p:cNvSpPr>
          <p:nvPr userDrawn="1"/>
        </p:nvSpPr>
        <p:spPr>
          <a:xfrm>
            <a:off x="4320462" y="6408739"/>
            <a:ext cx="3431899" cy="30488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sz="1100" kern="1200">
                <a:solidFill>
                  <a:schemeClr val="tx1"/>
                </a:solidFill>
                <a:latin typeface="Cambria" pitchFamily="18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and Confidential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3EA0CF45-0B24-394D-8134-22C65E72D591}"/>
              </a:ext>
            </a:extLst>
          </p:cNvPr>
          <p:cNvSpPr txBox="1">
            <a:spLocks/>
          </p:cNvSpPr>
          <p:nvPr userDrawn="1"/>
        </p:nvSpPr>
        <p:spPr>
          <a:xfrm>
            <a:off x="10849294" y="6408739"/>
            <a:ext cx="1067078" cy="18256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tx1"/>
                </a:solidFill>
                <a:latin typeface="Cambria" pitchFamily="18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6F68F43-4567-4CB0-B00D-7267D614B448}" type="slidenum">
              <a:rPr lang="en-US" sz="160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6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FBA1CD0-DC43-5542-B28E-D985E1AF9A7D}"/>
              </a:ext>
            </a:extLst>
          </p:cNvPr>
          <p:cNvSpPr/>
          <p:nvPr userDrawn="1"/>
        </p:nvSpPr>
        <p:spPr>
          <a:xfrm flipH="1">
            <a:off x="1588" y="627903"/>
            <a:ext cx="560419" cy="270354"/>
          </a:xfrm>
          <a:custGeom>
            <a:avLst/>
            <a:gdLst>
              <a:gd name="connsiteX0" fmla="*/ 0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0 w 14981402"/>
              <a:gd name="connsiteY4" fmla="*/ 0 h 3987559"/>
              <a:gd name="connsiteX0" fmla="*/ 1261242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1261242 w 14981402"/>
              <a:gd name="connsiteY4" fmla="*/ 0 h 3987559"/>
              <a:gd name="connsiteX0" fmla="*/ 1229711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1229711 w 14981402"/>
              <a:gd name="connsiteY4" fmla="*/ 0 h 3987559"/>
              <a:gd name="connsiteX0" fmla="*/ 2516033 w 16267724"/>
              <a:gd name="connsiteY0" fmla="*/ 0 h 3987559"/>
              <a:gd name="connsiteX1" fmla="*/ 16267724 w 16267724"/>
              <a:gd name="connsiteY1" fmla="*/ 0 h 3987559"/>
              <a:gd name="connsiteX2" fmla="*/ 16267724 w 16267724"/>
              <a:gd name="connsiteY2" fmla="*/ 3987559 h 3987559"/>
              <a:gd name="connsiteX3" fmla="*/ 0 w 16267724"/>
              <a:gd name="connsiteY3" fmla="*/ 3987559 h 3987559"/>
              <a:gd name="connsiteX4" fmla="*/ 2516033 w 16267724"/>
              <a:gd name="connsiteY4" fmla="*/ 0 h 3987559"/>
              <a:gd name="connsiteX0" fmla="*/ -1 w 13751690"/>
              <a:gd name="connsiteY0" fmla="*/ 0 h 3987559"/>
              <a:gd name="connsiteX1" fmla="*/ 13751690 w 13751690"/>
              <a:gd name="connsiteY1" fmla="*/ 0 h 3987559"/>
              <a:gd name="connsiteX2" fmla="*/ 13751690 w 13751690"/>
              <a:gd name="connsiteY2" fmla="*/ 3987559 h 3987559"/>
              <a:gd name="connsiteX3" fmla="*/ 354838 w 13751690"/>
              <a:gd name="connsiteY3" fmla="*/ 3226202 h 3987559"/>
              <a:gd name="connsiteX4" fmla="*/ -1 w 13751690"/>
              <a:gd name="connsiteY4" fmla="*/ 0 h 3987559"/>
              <a:gd name="connsiteX0" fmla="*/ 2409708 w 16161399"/>
              <a:gd name="connsiteY0" fmla="*/ 0 h 3987559"/>
              <a:gd name="connsiteX1" fmla="*/ 16161399 w 16161399"/>
              <a:gd name="connsiteY1" fmla="*/ 0 h 3987559"/>
              <a:gd name="connsiteX2" fmla="*/ 16161399 w 16161399"/>
              <a:gd name="connsiteY2" fmla="*/ 3987559 h 3987559"/>
              <a:gd name="connsiteX3" fmla="*/ 0 w 16161399"/>
              <a:gd name="connsiteY3" fmla="*/ 3960361 h 3987559"/>
              <a:gd name="connsiteX4" fmla="*/ 2409708 w 16161399"/>
              <a:gd name="connsiteY4" fmla="*/ 0 h 3987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161399" h="3987559">
                <a:moveTo>
                  <a:pt x="2409708" y="0"/>
                </a:moveTo>
                <a:lnTo>
                  <a:pt x="16161399" y="0"/>
                </a:lnTo>
                <a:lnTo>
                  <a:pt x="16161399" y="3987559"/>
                </a:lnTo>
                <a:lnTo>
                  <a:pt x="0" y="3960361"/>
                </a:lnTo>
                <a:lnTo>
                  <a:pt x="2409708" y="0"/>
                </a:lnTo>
                <a:close/>
              </a:path>
            </a:pathLst>
          </a:custGeom>
          <a:solidFill>
            <a:srgbClr val="19A7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17"/>
            <a:endParaRPr lang="en-US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E39C373-21EA-5D42-A674-B1D80B4D9D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5321" y="495335"/>
            <a:ext cx="10515600" cy="640714"/>
          </a:xfrm>
        </p:spPr>
        <p:txBody>
          <a:bodyPr>
            <a:normAutofit/>
          </a:bodyPr>
          <a:lstStyle>
            <a:lvl1pPr>
              <a:defRPr sz="2800" b="0" i="0">
                <a:solidFill>
                  <a:schemeClr val="tx2">
                    <a:lumMod val="75000"/>
                  </a:schemeClr>
                </a:solidFill>
                <a:latin typeface="Arial Regular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F90D094-03FA-4D08-BF40-9B4118C0ABA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177810" y="497975"/>
            <a:ext cx="1738562" cy="530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077530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E11C3564-CF67-FE45-A9E2-4B3C230C88D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-1"/>
            <a:ext cx="12192000" cy="34290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678144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C6541-B631-4AF1-8D07-8827D2AA3227}" type="datetimeFigureOut">
              <a:rPr lang="en-US" smtClean="0"/>
              <a:pPr/>
              <a:t>5/23/2023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3A569-B6C8-4A2B-9316-6B8D0F9A0A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802954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C6541-B631-4AF1-8D07-8827D2AA3227}" type="datetimeFigureOut">
              <a:rPr lang="en-US" smtClean="0"/>
              <a:pPr/>
              <a:t>5/23/2023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3A569-B6C8-4A2B-9316-6B8D0F9A0A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99452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402058"/>
      </p:ext>
    </p:extLst>
  </p:cSld>
  <p:clrMapOvr>
    <a:masterClrMapping/>
  </p:clrMapOvr>
  <p:hf hdr="0" ftr="0" dt="0"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902013"/>
      </p:ext>
    </p:extLst>
  </p:cSld>
  <p:clrMapOvr>
    <a:masterClrMapping/>
  </p:clrMapOvr>
  <p:hf hdr="0" ftr="0" dt="0"/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5/23/2023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670590"/>
      </p:ext>
    </p:extLst>
  </p:cSld>
  <p:clrMapOvr>
    <a:masterClrMapping/>
  </p:clrMapOvr>
  <p:hf hdr="0" ftr="0" dt="0"/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5/23/2023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405941"/>
      </p:ext>
    </p:extLst>
  </p:cSld>
  <p:clrMapOvr>
    <a:masterClrMapping/>
  </p:clrMapOvr>
  <p:hf hdr="0" ftr="0" dt="0"/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C6541-B631-4AF1-8D07-8827D2AA3227}" type="datetimeFigureOut">
              <a:rPr lang="en-US" smtClean="0"/>
              <a:pPr/>
              <a:t>5/23/2023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3A569-B6C8-4A2B-9316-6B8D0F9A0A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051329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727732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80C30074-A777-4667-AA8B-9C0D99B54766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01114315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33433"/>
      </p:ext>
    </p:extLst>
  </p:cSld>
  <p:clrMapOvr>
    <a:masterClrMapping/>
  </p:clrMapOvr>
  <p:hf hdr="0" ftr="0" dt="0"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734187"/>
      </p:ext>
    </p:extLst>
  </p:cSld>
  <p:clrMapOvr>
    <a:masterClrMapping/>
  </p:clrMapOvr>
  <p:hf hdr="0" ftr="0" dt="0"/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700167"/>
      </p:ext>
    </p:extLst>
  </p:cSld>
  <p:clrMapOvr>
    <a:masterClrMapping/>
  </p:clrMapOvr>
  <p:hf hdr="0" ftr="0" dt="0"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D9DD6903-31DD-5348-931E-827644FF87F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78704" y="-174171"/>
            <a:ext cx="8412466" cy="7206342"/>
          </a:xfrm>
          <a:custGeom>
            <a:avLst/>
            <a:gdLst>
              <a:gd name="connsiteX0" fmla="*/ 0 w 16731340"/>
              <a:gd name="connsiteY0" fmla="*/ 0 h 14412684"/>
              <a:gd name="connsiteX1" fmla="*/ 16731340 w 16731340"/>
              <a:gd name="connsiteY1" fmla="*/ 0 h 14412684"/>
              <a:gd name="connsiteX2" fmla="*/ 16731340 w 16731340"/>
              <a:gd name="connsiteY2" fmla="*/ 14412684 h 14412684"/>
              <a:gd name="connsiteX3" fmla="*/ 0 w 16731340"/>
              <a:gd name="connsiteY3" fmla="*/ 14412684 h 14412684"/>
              <a:gd name="connsiteX4" fmla="*/ 0 w 16731340"/>
              <a:gd name="connsiteY4" fmla="*/ 0 h 14412684"/>
              <a:gd name="connsiteX0" fmla="*/ 0 w 16731340"/>
              <a:gd name="connsiteY0" fmla="*/ 0 h 14412684"/>
              <a:gd name="connsiteX1" fmla="*/ 16731340 w 16731340"/>
              <a:gd name="connsiteY1" fmla="*/ 0 h 14412684"/>
              <a:gd name="connsiteX2" fmla="*/ 16731340 w 16731340"/>
              <a:gd name="connsiteY2" fmla="*/ 14412684 h 14412684"/>
              <a:gd name="connsiteX3" fmla="*/ 4259766 w 16731340"/>
              <a:gd name="connsiteY3" fmla="*/ 14412684 h 14412684"/>
              <a:gd name="connsiteX4" fmla="*/ 0 w 16731340"/>
              <a:gd name="connsiteY4" fmla="*/ 0 h 14412684"/>
              <a:gd name="connsiteX0" fmla="*/ 0 w 16820550"/>
              <a:gd name="connsiteY0" fmla="*/ 22303 h 14412684"/>
              <a:gd name="connsiteX1" fmla="*/ 16820550 w 16820550"/>
              <a:gd name="connsiteY1" fmla="*/ 0 h 14412684"/>
              <a:gd name="connsiteX2" fmla="*/ 16820550 w 16820550"/>
              <a:gd name="connsiteY2" fmla="*/ 14412684 h 14412684"/>
              <a:gd name="connsiteX3" fmla="*/ 4348976 w 16820550"/>
              <a:gd name="connsiteY3" fmla="*/ 14412684 h 14412684"/>
              <a:gd name="connsiteX4" fmla="*/ 0 w 16820550"/>
              <a:gd name="connsiteY4" fmla="*/ 22303 h 14412684"/>
              <a:gd name="connsiteX0" fmla="*/ 0 w 16820550"/>
              <a:gd name="connsiteY0" fmla="*/ 0 h 14457288"/>
              <a:gd name="connsiteX1" fmla="*/ 16820550 w 16820550"/>
              <a:gd name="connsiteY1" fmla="*/ 44604 h 14457288"/>
              <a:gd name="connsiteX2" fmla="*/ 16820550 w 16820550"/>
              <a:gd name="connsiteY2" fmla="*/ 14457288 h 14457288"/>
              <a:gd name="connsiteX3" fmla="*/ 4348976 w 16820550"/>
              <a:gd name="connsiteY3" fmla="*/ 14457288 h 14457288"/>
              <a:gd name="connsiteX4" fmla="*/ 0 w 16820550"/>
              <a:gd name="connsiteY4" fmla="*/ 0 h 14457288"/>
              <a:gd name="connsiteX0" fmla="*/ 0 w 16820550"/>
              <a:gd name="connsiteY0" fmla="*/ 1 h 14412684"/>
              <a:gd name="connsiteX1" fmla="*/ 16820550 w 16820550"/>
              <a:gd name="connsiteY1" fmla="*/ 0 h 14412684"/>
              <a:gd name="connsiteX2" fmla="*/ 16820550 w 16820550"/>
              <a:gd name="connsiteY2" fmla="*/ 14412684 h 14412684"/>
              <a:gd name="connsiteX3" fmla="*/ 4348976 w 16820550"/>
              <a:gd name="connsiteY3" fmla="*/ 14412684 h 14412684"/>
              <a:gd name="connsiteX4" fmla="*/ 0 w 16820550"/>
              <a:gd name="connsiteY4" fmla="*/ 1 h 14412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0550" h="14412684">
                <a:moveTo>
                  <a:pt x="0" y="1"/>
                </a:moveTo>
                <a:lnTo>
                  <a:pt x="16820550" y="0"/>
                </a:lnTo>
                <a:lnTo>
                  <a:pt x="16820550" y="14412684"/>
                </a:lnTo>
                <a:lnTo>
                  <a:pt x="4348976" y="14412684"/>
                </a:lnTo>
                <a:lnTo>
                  <a:pt x="0" y="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3BF87A31-8B7B-7D4E-A89C-EC1FD9A04FC1}"/>
              </a:ext>
            </a:extLst>
          </p:cNvPr>
          <p:cNvSpPr/>
          <p:nvPr userDrawn="1"/>
        </p:nvSpPr>
        <p:spPr>
          <a:xfrm flipH="1">
            <a:off x="1588" y="627903"/>
            <a:ext cx="560419" cy="270354"/>
          </a:xfrm>
          <a:custGeom>
            <a:avLst/>
            <a:gdLst>
              <a:gd name="connsiteX0" fmla="*/ 0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0 w 14981402"/>
              <a:gd name="connsiteY4" fmla="*/ 0 h 3987559"/>
              <a:gd name="connsiteX0" fmla="*/ 1261242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1261242 w 14981402"/>
              <a:gd name="connsiteY4" fmla="*/ 0 h 3987559"/>
              <a:gd name="connsiteX0" fmla="*/ 1229711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1229711 w 14981402"/>
              <a:gd name="connsiteY4" fmla="*/ 0 h 3987559"/>
              <a:gd name="connsiteX0" fmla="*/ 2516033 w 16267724"/>
              <a:gd name="connsiteY0" fmla="*/ 0 h 3987559"/>
              <a:gd name="connsiteX1" fmla="*/ 16267724 w 16267724"/>
              <a:gd name="connsiteY1" fmla="*/ 0 h 3987559"/>
              <a:gd name="connsiteX2" fmla="*/ 16267724 w 16267724"/>
              <a:gd name="connsiteY2" fmla="*/ 3987559 h 3987559"/>
              <a:gd name="connsiteX3" fmla="*/ 0 w 16267724"/>
              <a:gd name="connsiteY3" fmla="*/ 3987559 h 3987559"/>
              <a:gd name="connsiteX4" fmla="*/ 2516033 w 16267724"/>
              <a:gd name="connsiteY4" fmla="*/ 0 h 3987559"/>
              <a:gd name="connsiteX0" fmla="*/ -1 w 13751690"/>
              <a:gd name="connsiteY0" fmla="*/ 0 h 3987559"/>
              <a:gd name="connsiteX1" fmla="*/ 13751690 w 13751690"/>
              <a:gd name="connsiteY1" fmla="*/ 0 h 3987559"/>
              <a:gd name="connsiteX2" fmla="*/ 13751690 w 13751690"/>
              <a:gd name="connsiteY2" fmla="*/ 3987559 h 3987559"/>
              <a:gd name="connsiteX3" fmla="*/ 354838 w 13751690"/>
              <a:gd name="connsiteY3" fmla="*/ 3226202 h 3987559"/>
              <a:gd name="connsiteX4" fmla="*/ -1 w 13751690"/>
              <a:gd name="connsiteY4" fmla="*/ 0 h 3987559"/>
              <a:gd name="connsiteX0" fmla="*/ 2409708 w 16161399"/>
              <a:gd name="connsiteY0" fmla="*/ 0 h 3987559"/>
              <a:gd name="connsiteX1" fmla="*/ 16161399 w 16161399"/>
              <a:gd name="connsiteY1" fmla="*/ 0 h 3987559"/>
              <a:gd name="connsiteX2" fmla="*/ 16161399 w 16161399"/>
              <a:gd name="connsiteY2" fmla="*/ 3987559 h 3987559"/>
              <a:gd name="connsiteX3" fmla="*/ 0 w 16161399"/>
              <a:gd name="connsiteY3" fmla="*/ 3960361 h 3987559"/>
              <a:gd name="connsiteX4" fmla="*/ 2409708 w 16161399"/>
              <a:gd name="connsiteY4" fmla="*/ 0 h 3987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161399" h="3987559">
                <a:moveTo>
                  <a:pt x="2409708" y="0"/>
                </a:moveTo>
                <a:lnTo>
                  <a:pt x="16161399" y="0"/>
                </a:lnTo>
                <a:lnTo>
                  <a:pt x="16161399" y="3987559"/>
                </a:lnTo>
                <a:lnTo>
                  <a:pt x="0" y="3960361"/>
                </a:lnTo>
                <a:lnTo>
                  <a:pt x="2409708" y="0"/>
                </a:lnTo>
                <a:close/>
              </a:path>
            </a:pathLst>
          </a:custGeom>
          <a:solidFill>
            <a:srgbClr val="19A7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17"/>
            <a:endParaRPr lang="en-US" dirty="0">
              <a:solidFill>
                <a:srgbClr val="FFFFFF"/>
              </a:solidFill>
              <a:latin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263259190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12192000" cy="6857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448" indent="0">
              <a:buNone/>
              <a:defRPr sz="3733"/>
            </a:lvl2pPr>
            <a:lvl3pPr marL="1218895" indent="0">
              <a:buNone/>
              <a:defRPr sz="3199"/>
            </a:lvl3pPr>
            <a:lvl4pPr marL="1828343" indent="0">
              <a:buNone/>
              <a:defRPr sz="2666"/>
            </a:lvl4pPr>
            <a:lvl5pPr marL="2437791" indent="0">
              <a:buNone/>
              <a:defRPr sz="2666"/>
            </a:lvl5pPr>
            <a:lvl6pPr marL="3047238" indent="0">
              <a:buNone/>
              <a:defRPr sz="2666"/>
            </a:lvl6pPr>
            <a:lvl7pPr marL="3656686" indent="0">
              <a:buNone/>
              <a:defRPr sz="2666"/>
            </a:lvl7pPr>
            <a:lvl8pPr marL="4266133" indent="0">
              <a:buNone/>
              <a:defRPr sz="2666"/>
            </a:lvl8pPr>
            <a:lvl9pPr marL="4875581" indent="0">
              <a:buNone/>
              <a:defRPr sz="2666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3193051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-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C1A85F3E-2CF6-9E46-AE01-96E27850575D}"/>
              </a:ext>
            </a:extLst>
          </p:cNvPr>
          <p:cNvSpPr txBox="1">
            <a:spLocks/>
          </p:cNvSpPr>
          <p:nvPr userDrawn="1"/>
        </p:nvSpPr>
        <p:spPr>
          <a:xfrm>
            <a:off x="4320462" y="6408739"/>
            <a:ext cx="3431899" cy="30488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sz="1100" kern="1200">
                <a:solidFill>
                  <a:schemeClr val="tx1"/>
                </a:solidFill>
                <a:latin typeface="Cambria" pitchFamily="18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and Confidential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3EA0CF45-0B24-394D-8134-22C65E72D591}"/>
              </a:ext>
            </a:extLst>
          </p:cNvPr>
          <p:cNvSpPr txBox="1">
            <a:spLocks/>
          </p:cNvSpPr>
          <p:nvPr userDrawn="1"/>
        </p:nvSpPr>
        <p:spPr>
          <a:xfrm>
            <a:off x="10849294" y="6408739"/>
            <a:ext cx="1067078" cy="18256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tx1"/>
                </a:solidFill>
                <a:latin typeface="Cambria" pitchFamily="18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6F68F43-4567-4CB0-B00D-7267D614B448}" type="slidenum">
              <a:rPr lang="en-US" sz="160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6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C983AE-5F98-8142-8644-576D24C8A10D}"/>
              </a:ext>
            </a:extLst>
          </p:cNvPr>
          <p:cNvSpPr/>
          <p:nvPr userDrawn="1"/>
        </p:nvSpPr>
        <p:spPr>
          <a:xfrm flipH="1">
            <a:off x="1588" y="627903"/>
            <a:ext cx="560419" cy="270354"/>
          </a:xfrm>
          <a:custGeom>
            <a:avLst/>
            <a:gdLst>
              <a:gd name="connsiteX0" fmla="*/ 0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0 w 14981402"/>
              <a:gd name="connsiteY4" fmla="*/ 0 h 3987559"/>
              <a:gd name="connsiteX0" fmla="*/ 1261242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1261242 w 14981402"/>
              <a:gd name="connsiteY4" fmla="*/ 0 h 3987559"/>
              <a:gd name="connsiteX0" fmla="*/ 1229711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1229711 w 14981402"/>
              <a:gd name="connsiteY4" fmla="*/ 0 h 3987559"/>
              <a:gd name="connsiteX0" fmla="*/ 2516033 w 16267724"/>
              <a:gd name="connsiteY0" fmla="*/ 0 h 3987559"/>
              <a:gd name="connsiteX1" fmla="*/ 16267724 w 16267724"/>
              <a:gd name="connsiteY1" fmla="*/ 0 h 3987559"/>
              <a:gd name="connsiteX2" fmla="*/ 16267724 w 16267724"/>
              <a:gd name="connsiteY2" fmla="*/ 3987559 h 3987559"/>
              <a:gd name="connsiteX3" fmla="*/ 0 w 16267724"/>
              <a:gd name="connsiteY3" fmla="*/ 3987559 h 3987559"/>
              <a:gd name="connsiteX4" fmla="*/ 2516033 w 16267724"/>
              <a:gd name="connsiteY4" fmla="*/ 0 h 3987559"/>
              <a:gd name="connsiteX0" fmla="*/ -1 w 13751690"/>
              <a:gd name="connsiteY0" fmla="*/ 0 h 3987559"/>
              <a:gd name="connsiteX1" fmla="*/ 13751690 w 13751690"/>
              <a:gd name="connsiteY1" fmla="*/ 0 h 3987559"/>
              <a:gd name="connsiteX2" fmla="*/ 13751690 w 13751690"/>
              <a:gd name="connsiteY2" fmla="*/ 3987559 h 3987559"/>
              <a:gd name="connsiteX3" fmla="*/ 354838 w 13751690"/>
              <a:gd name="connsiteY3" fmla="*/ 3226202 h 3987559"/>
              <a:gd name="connsiteX4" fmla="*/ -1 w 13751690"/>
              <a:gd name="connsiteY4" fmla="*/ 0 h 3987559"/>
              <a:gd name="connsiteX0" fmla="*/ 2409708 w 16161399"/>
              <a:gd name="connsiteY0" fmla="*/ 0 h 3987559"/>
              <a:gd name="connsiteX1" fmla="*/ 16161399 w 16161399"/>
              <a:gd name="connsiteY1" fmla="*/ 0 h 3987559"/>
              <a:gd name="connsiteX2" fmla="*/ 16161399 w 16161399"/>
              <a:gd name="connsiteY2" fmla="*/ 3987559 h 3987559"/>
              <a:gd name="connsiteX3" fmla="*/ 0 w 16161399"/>
              <a:gd name="connsiteY3" fmla="*/ 3960361 h 3987559"/>
              <a:gd name="connsiteX4" fmla="*/ 2409708 w 16161399"/>
              <a:gd name="connsiteY4" fmla="*/ 0 h 3987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161399" h="3987559">
                <a:moveTo>
                  <a:pt x="2409708" y="0"/>
                </a:moveTo>
                <a:lnTo>
                  <a:pt x="16161399" y="0"/>
                </a:lnTo>
                <a:lnTo>
                  <a:pt x="16161399" y="3987559"/>
                </a:lnTo>
                <a:lnTo>
                  <a:pt x="0" y="3960361"/>
                </a:lnTo>
                <a:lnTo>
                  <a:pt x="2409708" y="0"/>
                </a:lnTo>
                <a:close/>
              </a:path>
            </a:pathLst>
          </a:custGeom>
          <a:solidFill>
            <a:srgbClr val="19A7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17"/>
            <a:endParaRPr lang="en-US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CDC0029-D190-9C42-8D89-A191974B24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7088" y="540046"/>
            <a:ext cx="10515600" cy="716422"/>
          </a:xfrm>
        </p:spPr>
        <p:txBody>
          <a:bodyPr>
            <a:normAutofit/>
          </a:bodyPr>
          <a:lstStyle>
            <a:lvl1pPr>
              <a:defRPr sz="2200" b="1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B643C9A-6E04-FB02-9044-B39FA0EDDC8A}"/>
              </a:ext>
            </a:extLst>
          </p:cNvPr>
          <p:cNvSpPr/>
          <p:nvPr userDrawn="1"/>
        </p:nvSpPr>
        <p:spPr>
          <a:xfrm>
            <a:off x="10104582" y="323273"/>
            <a:ext cx="1948873" cy="83127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picture containing symbol, font, logo, graphics&#10;&#10;Description automatically generated">
            <a:extLst>
              <a:ext uri="{FF2B5EF4-FFF2-40B4-BE49-F238E27FC236}">
                <a16:creationId xmlns:a16="http://schemas.microsoft.com/office/drawing/2014/main" id="{2CAA42DD-B116-93C4-DA9E-AA84E423DFF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42688" y="157610"/>
            <a:ext cx="809647" cy="799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88666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D9DD6903-31DD-5348-931E-827644FF87F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199169" y="-174171"/>
            <a:ext cx="12590339" cy="720634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860353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8">
            <a:extLst>
              <a:ext uri="{FF2B5EF4-FFF2-40B4-BE49-F238E27FC236}">
                <a16:creationId xmlns:a16="http://schemas.microsoft.com/office/drawing/2014/main" id="{C50EFD41-8159-9E40-A592-47434D5388E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199169" y="-174171"/>
            <a:ext cx="12590339" cy="42889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9633AE-06B4-F14F-9BED-A96D818DBC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15840" y="4367129"/>
            <a:ext cx="10421727" cy="216601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45658130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CD0E04D6-3064-E641-BC33-6BD331FF365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76130" y="2940877"/>
            <a:ext cx="1389961" cy="138959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D3BB37AB-D80B-564A-AEE5-51984972F81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492911" y="1447800"/>
            <a:ext cx="1389961" cy="138959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58F77852-CC01-1640-82DF-AA20A8B6C76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309129" y="1447800"/>
            <a:ext cx="1389961" cy="138959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9A89E061-A513-234D-AAEF-ED53D9AC6B97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492911" y="4433954"/>
            <a:ext cx="1389961" cy="138959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A3E4AFE6-9E6D-204C-B9FB-00F6A19A883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309129" y="4433954"/>
            <a:ext cx="1389961" cy="138959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  <p:sp>
        <p:nvSpPr>
          <p:cNvPr id="15" name="Picture Placeholder 8">
            <a:extLst>
              <a:ext uri="{FF2B5EF4-FFF2-40B4-BE49-F238E27FC236}">
                <a16:creationId xmlns:a16="http://schemas.microsoft.com/office/drawing/2014/main" id="{FCFE32ED-AC96-3C4A-B326-33CCEFA1FABC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7225909" y="2940877"/>
            <a:ext cx="1389961" cy="138959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77171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CD0E04D6-3064-E641-BC33-6BD331FF365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237975" y="4303749"/>
            <a:ext cx="1333651" cy="133330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447BAA65-1B4A-A84C-82BC-18D2CD55E8D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457115" y="3122288"/>
            <a:ext cx="1333651" cy="133330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D1C5C190-CA98-F74D-88C0-C78EEFE639A3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624057" y="1959965"/>
            <a:ext cx="1333651" cy="133330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E379F096-E912-FA48-988A-AFE6909D1C0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790998" y="784547"/>
            <a:ext cx="1333651" cy="133330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427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31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9.xml"/><Relationship Id="rId13" Type="http://schemas.openxmlformats.org/officeDocument/2006/relationships/slideLayout" Target="../slideLayouts/slideLayout44.xml"/><Relationship Id="rId18" Type="http://schemas.openxmlformats.org/officeDocument/2006/relationships/tags" Target="../tags/tag4.xml"/><Relationship Id="rId3" Type="http://schemas.openxmlformats.org/officeDocument/2006/relationships/slideLayout" Target="../slideLayouts/slideLayout34.xml"/><Relationship Id="rId7" Type="http://schemas.openxmlformats.org/officeDocument/2006/relationships/slideLayout" Target="../slideLayouts/slideLayout38.xml"/><Relationship Id="rId12" Type="http://schemas.openxmlformats.org/officeDocument/2006/relationships/slideLayout" Target="../slideLayouts/slideLayout43.xml"/><Relationship Id="rId17" Type="http://schemas.openxmlformats.org/officeDocument/2006/relationships/tags" Target="../tags/tag3.xml"/><Relationship Id="rId2" Type="http://schemas.openxmlformats.org/officeDocument/2006/relationships/slideLayout" Target="../slideLayouts/slideLayout33.xml"/><Relationship Id="rId16" Type="http://schemas.openxmlformats.org/officeDocument/2006/relationships/theme" Target="../theme/theme3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7.xml"/><Relationship Id="rId11" Type="http://schemas.openxmlformats.org/officeDocument/2006/relationships/slideLayout" Target="../slideLayouts/slideLayout42.xml"/><Relationship Id="rId5" Type="http://schemas.openxmlformats.org/officeDocument/2006/relationships/slideLayout" Target="../slideLayouts/slideLayout36.xml"/><Relationship Id="rId15" Type="http://schemas.openxmlformats.org/officeDocument/2006/relationships/slideLayout" Target="../slideLayouts/slideLayout46.xml"/><Relationship Id="rId10" Type="http://schemas.openxmlformats.org/officeDocument/2006/relationships/slideLayout" Target="../slideLayouts/slideLayout41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35.xml"/><Relationship Id="rId9" Type="http://schemas.openxmlformats.org/officeDocument/2006/relationships/slideLayout" Target="../slideLayouts/slideLayout40.xml"/><Relationship Id="rId14" Type="http://schemas.openxmlformats.org/officeDocument/2006/relationships/slideLayout" Target="../slideLayouts/slideLayout45.xml"/></Relationships>
</file>

<file path=ppt/slideMasters/_rels/slideMaster4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59.xml"/><Relationship Id="rId18" Type="http://schemas.openxmlformats.org/officeDocument/2006/relationships/slideLayout" Target="../slideLayouts/slideLayout64.xml"/><Relationship Id="rId26" Type="http://schemas.openxmlformats.org/officeDocument/2006/relationships/slideLayout" Target="../slideLayouts/slideLayout72.xml"/><Relationship Id="rId3" Type="http://schemas.openxmlformats.org/officeDocument/2006/relationships/slideLayout" Target="../slideLayouts/slideLayout49.xml"/><Relationship Id="rId21" Type="http://schemas.openxmlformats.org/officeDocument/2006/relationships/slideLayout" Target="../slideLayouts/slideLayout67.xml"/><Relationship Id="rId34" Type="http://schemas.openxmlformats.org/officeDocument/2006/relationships/slideLayout" Target="../slideLayouts/slideLayout80.xml"/><Relationship Id="rId7" Type="http://schemas.openxmlformats.org/officeDocument/2006/relationships/slideLayout" Target="../slideLayouts/slideLayout53.xml"/><Relationship Id="rId12" Type="http://schemas.openxmlformats.org/officeDocument/2006/relationships/slideLayout" Target="../slideLayouts/slideLayout58.xml"/><Relationship Id="rId17" Type="http://schemas.openxmlformats.org/officeDocument/2006/relationships/slideLayout" Target="../slideLayouts/slideLayout63.xml"/><Relationship Id="rId25" Type="http://schemas.openxmlformats.org/officeDocument/2006/relationships/slideLayout" Target="../slideLayouts/slideLayout71.xml"/><Relationship Id="rId33" Type="http://schemas.openxmlformats.org/officeDocument/2006/relationships/slideLayout" Target="../slideLayouts/slideLayout79.xml"/><Relationship Id="rId2" Type="http://schemas.openxmlformats.org/officeDocument/2006/relationships/slideLayout" Target="../slideLayouts/slideLayout48.xml"/><Relationship Id="rId16" Type="http://schemas.openxmlformats.org/officeDocument/2006/relationships/slideLayout" Target="../slideLayouts/slideLayout62.xml"/><Relationship Id="rId20" Type="http://schemas.openxmlformats.org/officeDocument/2006/relationships/slideLayout" Target="../slideLayouts/slideLayout66.xml"/><Relationship Id="rId29" Type="http://schemas.openxmlformats.org/officeDocument/2006/relationships/slideLayout" Target="../slideLayouts/slideLayout75.xml"/><Relationship Id="rId1" Type="http://schemas.openxmlformats.org/officeDocument/2006/relationships/slideLayout" Target="../slideLayouts/slideLayout47.xml"/><Relationship Id="rId6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57.xml"/><Relationship Id="rId24" Type="http://schemas.openxmlformats.org/officeDocument/2006/relationships/slideLayout" Target="../slideLayouts/slideLayout70.xml"/><Relationship Id="rId32" Type="http://schemas.openxmlformats.org/officeDocument/2006/relationships/slideLayout" Target="../slideLayouts/slideLayout78.xml"/><Relationship Id="rId5" Type="http://schemas.openxmlformats.org/officeDocument/2006/relationships/slideLayout" Target="../slideLayouts/slideLayout51.xml"/><Relationship Id="rId15" Type="http://schemas.openxmlformats.org/officeDocument/2006/relationships/slideLayout" Target="../slideLayouts/slideLayout61.xml"/><Relationship Id="rId23" Type="http://schemas.openxmlformats.org/officeDocument/2006/relationships/slideLayout" Target="../slideLayouts/slideLayout69.xml"/><Relationship Id="rId28" Type="http://schemas.openxmlformats.org/officeDocument/2006/relationships/slideLayout" Target="../slideLayouts/slideLayout74.xml"/><Relationship Id="rId36" Type="http://schemas.openxmlformats.org/officeDocument/2006/relationships/theme" Target="../theme/theme4.xml"/><Relationship Id="rId10" Type="http://schemas.openxmlformats.org/officeDocument/2006/relationships/slideLayout" Target="../slideLayouts/slideLayout56.xml"/><Relationship Id="rId19" Type="http://schemas.openxmlformats.org/officeDocument/2006/relationships/slideLayout" Target="../slideLayouts/slideLayout65.xml"/><Relationship Id="rId31" Type="http://schemas.openxmlformats.org/officeDocument/2006/relationships/slideLayout" Target="../slideLayouts/slideLayout77.xml"/><Relationship Id="rId4" Type="http://schemas.openxmlformats.org/officeDocument/2006/relationships/slideLayout" Target="../slideLayouts/slideLayout50.xml"/><Relationship Id="rId9" Type="http://schemas.openxmlformats.org/officeDocument/2006/relationships/slideLayout" Target="../slideLayouts/slideLayout55.xml"/><Relationship Id="rId14" Type="http://schemas.openxmlformats.org/officeDocument/2006/relationships/slideLayout" Target="../slideLayouts/slideLayout60.xml"/><Relationship Id="rId22" Type="http://schemas.openxmlformats.org/officeDocument/2006/relationships/slideLayout" Target="../slideLayouts/slideLayout68.xml"/><Relationship Id="rId27" Type="http://schemas.openxmlformats.org/officeDocument/2006/relationships/slideLayout" Target="../slideLayouts/slideLayout73.xml"/><Relationship Id="rId30" Type="http://schemas.openxmlformats.org/officeDocument/2006/relationships/slideLayout" Target="../slideLayouts/slideLayout76.xml"/><Relationship Id="rId35" Type="http://schemas.openxmlformats.org/officeDocument/2006/relationships/slideLayout" Target="../slideLayouts/slideLayout81.xml"/><Relationship Id="rId8" Type="http://schemas.openxmlformats.org/officeDocument/2006/relationships/slideLayout" Target="../slideLayouts/slideLayout54.xml"/></Relationships>
</file>

<file path=ppt/slideMasters/_rels/slideMaster5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94.xml"/><Relationship Id="rId18" Type="http://schemas.openxmlformats.org/officeDocument/2006/relationships/slideLayout" Target="../slideLayouts/slideLayout99.xml"/><Relationship Id="rId26" Type="http://schemas.openxmlformats.org/officeDocument/2006/relationships/slideLayout" Target="../slideLayouts/slideLayout107.xml"/><Relationship Id="rId39" Type="http://schemas.openxmlformats.org/officeDocument/2006/relationships/slideLayout" Target="../slideLayouts/slideLayout120.xml"/><Relationship Id="rId21" Type="http://schemas.openxmlformats.org/officeDocument/2006/relationships/slideLayout" Target="../slideLayouts/slideLayout102.xml"/><Relationship Id="rId34" Type="http://schemas.openxmlformats.org/officeDocument/2006/relationships/slideLayout" Target="../slideLayouts/slideLayout115.xml"/><Relationship Id="rId42" Type="http://schemas.openxmlformats.org/officeDocument/2006/relationships/slideLayout" Target="../slideLayouts/slideLayout123.xml"/><Relationship Id="rId7" Type="http://schemas.openxmlformats.org/officeDocument/2006/relationships/slideLayout" Target="../slideLayouts/slideLayout88.xml"/><Relationship Id="rId2" Type="http://schemas.openxmlformats.org/officeDocument/2006/relationships/slideLayout" Target="../slideLayouts/slideLayout83.xml"/><Relationship Id="rId16" Type="http://schemas.openxmlformats.org/officeDocument/2006/relationships/slideLayout" Target="../slideLayouts/slideLayout97.xml"/><Relationship Id="rId29" Type="http://schemas.openxmlformats.org/officeDocument/2006/relationships/slideLayout" Target="../slideLayouts/slideLayout110.xml"/><Relationship Id="rId1" Type="http://schemas.openxmlformats.org/officeDocument/2006/relationships/slideLayout" Target="../slideLayouts/slideLayout82.xml"/><Relationship Id="rId6" Type="http://schemas.openxmlformats.org/officeDocument/2006/relationships/slideLayout" Target="../slideLayouts/slideLayout87.xml"/><Relationship Id="rId11" Type="http://schemas.openxmlformats.org/officeDocument/2006/relationships/slideLayout" Target="../slideLayouts/slideLayout92.xml"/><Relationship Id="rId24" Type="http://schemas.openxmlformats.org/officeDocument/2006/relationships/slideLayout" Target="../slideLayouts/slideLayout105.xml"/><Relationship Id="rId32" Type="http://schemas.openxmlformats.org/officeDocument/2006/relationships/slideLayout" Target="../slideLayouts/slideLayout113.xml"/><Relationship Id="rId37" Type="http://schemas.openxmlformats.org/officeDocument/2006/relationships/slideLayout" Target="../slideLayouts/slideLayout118.xml"/><Relationship Id="rId40" Type="http://schemas.openxmlformats.org/officeDocument/2006/relationships/slideLayout" Target="../slideLayouts/slideLayout121.xml"/><Relationship Id="rId45" Type="http://schemas.openxmlformats.org/officeDocument/2006/relationships/image" Target="../media/image6.png"/><Relationship Id="rId5" Type="http://schemas.openxmlformats.org/officeDocument/2006/relationships/slideLayout" Target="../slideLayouts/slideLayout86.xml"/><Relationship Id="rId15" Type="http://schemas.openxmlformats.org/officeDocument/2006/relationships/slideLayout" Target="../slideLayouts/slideLayout96.xml"/><Relationship Id="rId23" Type="http://schemas.openxmlformats.org/officeDocument/2006/relationships/slideLayout" Target="../slideLayouts/slideLayout104.xml"/><Relationship Id="rId28" Type="http://schemas.openxmlformats.org/officeDocument/2006/relationships/slideLayout" Target="../slideLayouts/slideLayout109.xml"/><Relationship Id="rId36" Type="http://schemas.openxmlformats.org/officeDocument/2006/relationships/slideLayout" Target="../slideLayouts/slideLayout117.xml"/><Relationship Id="rId10" Type="http://schemas.openxmlformats.org/officeDocument/2006/relationships/slideLayout" Target="../slideLayouts/slideLayout91.xml"/><Relationship Id="rId19" Type="http://schemas.openxmlformats.org/officeDocument/2006/relationships/slideLayout" Target="../slideLayouts/slideLayout100.xml"/><Relationship Id="rId31" Type="http://schemas.openxmlformats.org/officeDocument/2006/relationships/slideLayout" Target="../slideLayouts/slideLayout112.xml"/><Relationship Id="rId44" Type="http://schemas.openxmlformats.org/officeDocument/2006/relationships/theme" Target="../theme/theme5.xml"/><Relationship Id="rId4" Type="http://schemas.openxmlformats.org/officeDocument/2006/relationships/slideLayout" Target="../slideLayouts/slideLayout85.xml"/><Relationship Id="rId9" Type="http://schemas.openxmlformats.org/officeDocument/2006/relationships/slideLayout" Target="../slideLayouts/slideLayout90.xml"/><Relationship Id="rId14" Type="http://schemas.openxmlformats.org/officeDocument/2006/relationships/slideLayout" Target="../slideLayouts/slideLayout95.xml"/><Relationship Id="rId22" Type="http://schemas.openxmlformats.org/officeDocument/2006/relationships/slideLayout" Target="../slideLayouts/slideLayout103.xml"/><Relationship Id="rId27" Type="http://schemas.openxmlformats.org/officeDocument/2006/relationships/slideLayout" Target="../slideLayouts/slideLayout108.xml"/><Relationship Id="rId30" Type="http://schemas.openxmlformats.org/officeDocument/2006/relationships/slideLayout" Target="../slideLayouts/slideLayout111.xml"/><Relationship Id="rId35" Type="http://schemas.openxmlformats.org/officeDocument/2006/relationships/slideLayout" Target="../slideLayouts/slideLayout116.xml"/><Relationship Id="rId43" Type="http://schemas.openxmlformats.org/officeDocument/2006/relationships/slideLayout" Target="../slideLayouts/slideLayout124.xml"/><Relationship Id="rId8" Type="http://schemas.openxmlformats.org/officeDocument/2006/relationships/slideLayout" Target="../slideLayouts/slideLayout89.xml"/><Relationship Id="rId3" Type="http://schemas.openxmlformats.org/officeDocument/2006/relationships/slideLayout" Target="../slideLayouts/slideLayout84.xml"/><Relationship Id="rId12" Type="http://schemas.openxmlformats.org/officeDocument/2006/relationships/slideLayout" Target="../slideLayouts/slideLayout93.xml"/><Relationship Id="rId17" Type="http://schemas.openxmlformats.org/officeDocument/2006/relationships/slideLayout" Target="../slideLayouts/slideLayout98.xml"/><Relationship Id="rId25" Type="http://schemas.openxmlformats.org/officeDocument/2006/relationships/slideLayout" Target="../slideLayouts/slideLayout106.xml"/><Relationship Id="rId33" Type="http://schemas.openxmlformats.org/officeDocument/2006/relationships/slideLayout" Target="../slideLayouts/slideLayout114.xml"/><Relationship Id="rId38" Type="http://schemas.openxmlformats.org/officeDocument/2006/relationships/slideLayout" Target="../slideLayouts/slideLayout119.xml"/><Relationship Id="rId20" Type="http://schemas.openxmlformats.org/officeDocument/2006/relationships/slideLayout" Target="../slideLayouts/slideLayout101.xml"/><Relationship Id="rId41" Type="http://schemas.openxmlformats.org/officeDocument/2006/relationships/slideLayout" Target="../slideLayouts/slideLayout1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6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9550"/>
            <a:ext cx="121920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101600"/>
            <a:ext cx="8246533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4100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hape 71"/>
          <p:cNvSpPr txBox="1">
            <a:spLocks noChangeArrowheads="1"/>
          </p:cNvSpPr>
          <p:nvPr userDrawn="1"/>
        </p:nvSpPr>
        <p:spPr bwMode="auto">
          <a:xfrm>
            <a:off x="4165600" y="6416676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/>
          <a:lstStyle>
            <a:lvl1pPr eaLnBrk="0" hangingPunct="0">
              <a:defRPr sz="25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buSzPct val="25000"/>
              <a:defRPr/>
            </a:pPr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  <a:sym typeface="Cambria" pitchFamily="18" charset="0"/>
              </a:rPr>
              <a:t>Private and Confidential</a:t>
            </a:r>
          </a:p>
        </p:txBody>
      </p:sp>
      <p:sp>
        <p:nvSpPr>
          <p:cNvPr id="10" name="Shape 72"/>
          <p:cNvSpPr txBox="1">
            <a:spLocks noChangeArrowheads="1"/>
          </p:cNvSpPr>
          <p:nvPr userDrawn="1"/>
        </p:nvSpPr>
        <p:spPr bwMode="auto">
          <a:xfrm>
            <a:off x="8839200" y="6416676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/>
          <a:lstStyle>
            <a:lvl1pPr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buSzPct val="25000"/>
              <a:defRPr/>
            </a:pPr>
            <a:fld id="{62E6E112-37FD-4A3B-918D-AC2420F956D5}" type="slidenum">
              <a:rPr lang="en-US" sz="1100">
                <a:solidFill>
                  <a:srgbClr val="000000"/>
                </a:solidFill>
                <a:latin typeface="Arial" panose="020B0604020202020204" pitchFamily="34" charset="0"/>
                <a:sym typeface="Cambria" panose="02040503050406030204" pitchFamily="18" charset="0"/>
              </a:rPr>
              <a:pPr algn="r" eaLnBrk="1" hangingPunct="1">
                <a:buSzPct val="25000"/>
                <a:defRPr/>
              </a:pPr>
              <a:t>‹#›</a:t>
            </a:fld>
            <a:endParaRPr lang="en-US" sz="1100" dirty="0">
              <a:solidFill>
                <a:srgbClr val="000000"/>
              </a:solidFill>
              <a:latin typeface="Arial" panose="020B0604020202020204" pitchFamily="34" charset="0"/>
              <a:sym typeface="Cambria" panose="02040503050406030204" pitchFamily="18" charset="0"/>
            </a:endParaRPr>
          </a:p>
        </p:txBody>
      </p:sp>
      <p:pic>
        <p:nvPicPr>
          <p:cNvPr id="3" name="Picture 2" descr="A picture containing symbol, font, logo, graphics&#10;&#10;Description automatically generated">
            <a:extLst>
              <a:ext uri="{FF2B5EF4-FFF2-40B4-BE49-F238E27FC236}">
                <a16:creationId xmlns:a16="http://schemas.microsoft.com/office/drawing/2014/main" id="{F62BECF1-31EC-B7F6-10B1-47805F17872A}"/>
              </a:ext>
            </a:extLst>
          </p:cNvPr>
          <p:cNvPicPr>
            <a:picLocks noChangeAspect="1"/>
          </p:cNvPicPr>
          <p:nvPr userDrawn="1"/>
        </p:nvPicPr>
        <p:blipFill>
          <a:blip r:embed="rId22"/>
          <a:stretch>
            <a:fillRect/>
          </a:stretch>
        </p:blipFill>
        <p:spPr>
          <a:xfrm>
            <a:off x="11177155" y="101600"/>
            <a:ext cx="810490" cy="8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394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  <p:sldLayoutId id="2147483777" r:id="rId13"/>
    <p:sldLayoutId id="2147483778" r:id="rId14"/>
    <p:sldLayoutId id="2147483779" r:id="rId15"/>
    <p:sldLayoutId id="2147483780" r:id="rId16"/>
    <p:sldLayoutId id="2147483781" r:id="rId17"/>
    <p:sldLayoutId id="2147483782" r:id="rId18"/>
    <p:sldLayoutId id="2147483783" r:id="rId19"/>
  </p:sldLayoutIdLst>
  <p:transition>
    <p:wipe dir="u"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chemeClr val="tx1"/>
          </a:solidFill>
          <a:latin typeface="Arial" panose="020B0604020202020204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mbria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mbria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mbria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mbria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mbria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mbria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mbria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mbria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6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IN" altLang="en-US"/>
          </a:p>
        </p:txBody>
      </p:sp>
      <p:sp>
        <p:nvSpPr>
          <p:cNvPr id="1843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  <a:endParaRPr lang="en-I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F05C2C8C-1DC0-4A67-BF9F-74B3A0414295}" type="slidenum">
              <a:rPr lang="en-IN" smtClean="0"/>
              <a:pPr>
                <a:defRPr/>
              </a:pPr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77890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  <p:sldLayoutId id="2147483797" r:id="rId12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6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9550"/>
            <a:ext cx="121920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1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101600"/>
            <a:ext cx="8246533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7172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  <a:cs typeface="Arial" charset="0"/>
                <a:sym typeface="Arial"/>
                <a:rtl val="0"/>
              </a:defRPr>
            </a:lvl1pPr>
          </a:lstStyle>
          <a:p>
            <a:pPr>
              <a:defRPr/>
            </a:pPr>
            <a:endParaRPr lang="en-US" dirty="0"/>
          </a:p>
        </p:txBody>
      </p:sp>
      <p:pic>
        <p:nvPicPr>
          <p:cNvPr id="7174" name="Picture 11" descr="120616---Final-Logo-Transparent.png"/>
          <p:cNvPicPr>
            <a:picLocks noChangeAspect="1"/>
          </p:cNvPicPr>
          <p:nvPr>
            <p:custDataLst>
              <p:tags r:id="rId18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7467" y="0"/>
            <a:ext cx="1032933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Shape 71"/>
          <p:cNvSpPr txBox="1">
            <a:spLocks noChangeArrowheads="1"/>
          </p:cNvSpPr>
          <p:nvPr userDrawn="1"/>
        </p:nvSpPr>
        <p:spPr bwMode="auto">
          <a:xfrm>
            <a:off x="4165600" y="6416676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/>
          <a:lstStyle>
            <a:lvl1pPr eaLnBrk="0" hangingPunct="0">
              <a:defRPr sz="25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buSzPct val="25000"/>
              <a:defRPr/>
            </a:pPr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  <a:sym typeface="Cambria" pitchFamily="18" charset="0"/>
              </a:rPr>
              <a:t>Private and Confidential</a:t>
            </a:r>
          </a:p>
        </p:txBody>
      </p:sp>
      <p:sp>
        <p:nvSpPr>
          <p:cNvPr id="14" name="Shape 72"/>
          <p:cNvSpPr txBox="1">
            <a:spLocks noChangeArrowheads="1"/>
          </p:cNvSpPr>
          <p:nvPr userDrawn="1"/>
        </p:nvSpPr>
        <p:spPr bwMode="auto">
          <a:xfrm>
            <a:off x="8839200" y="6416676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/>
          <a:lstStyle>
            <a:lvl1pPr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buSzPct val="25000"/>
              <a:defRPr/>
            </a:pPr>
            <a:fld id="{A3E5A86D-8442-41FC-8572-26E1A76CD4FE}" type="slidenum">
              <a:rPr lang="en-US" sz="1100">
                <a:solidFill>
                  <a:srgbClr val="000000"/>
                </a:solidFill>
                <a:latin typeface="Arial" panose="020B0604020202020204" pitchFamily="34" charset="0"/>
                <a:sym typeface="Cambria" panose="02040503050406030204" pitchFamily="18" charset="0"/>
              </a:rPr>
              <a:pPr algn="r" eaLnBrk="1" hangingPunct="1">
                <a:buSzPct val="25000"/>
                <a:defRPr/>
              </a:pPr>
              <a:t>‹#›</a:t>
            </a:fld>
            <a:endParaRPr lang="en-US" sz="1100" dirty="0">
              <a:solidFill>
                <a:srgbClr val="000000"/>
              </a:solidFill>
              <a:latin typeface="Arial" panose="020B0604020202020204" pitchFamily="34" charset="0"/>
              <a:sym typeface="Cambria" panose="02040503050406030204" pitchFamily="18" charset="0"/>
            </a:endParaRPr>
          </a:p>
        </p:txBody>
      </p:sp>
    </p:spTree>
    <p:custDataLst>
      <p:tags r:id="rId17"/>
    </p:custDataLst>
    <p:extLst>
      <p:ext uri="{BB962C8B-B14F-4D97-AF65-F5344CB8AC3E}">
        <p14:creationId xmlns:p14="http://schemas.microsoft.com/office/powerpoint/2010/main" val="1592932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  <p:sldLayoutId id="2147483814" r:id="rId2"/>
    <p:sldLayoutId id="2147483815" r:id="rId3"/>
    <p:sldLayoutId id="2147483816" r:id="rId4"/>
    <p:sldLayoutId id="2147483817" r:id="rId5"/>
    <p:sldLayoutId id="2147483818" r:id="rId6"/>
    <p:sldLayoutId id="2147483819" r:id="rId7"/>
    <p:sldLayoutId id="2147483820" r:id="rId8"/>
    <p:sldLayoutId id="2147483821" r:id="rId9"/>
    <p:sldLayoutId id="2147483822" r:id="rId10"/>
    <p:sldLayoutId id="2147483823" r:id="rId11"/>
    <p:sldLayoutId id="2147483824" r:id="rId12"/>
    <p:sldLayoutId id="2147483825" r:id="rId13"/>
    <p:sldLayoutId id="2147483826" r:id="rId14"/>
    <p:sldLayoutId id="2147483827" r:id="rId15"/>
  </p:sldLayoutIdLst>
  <p:transition>
    <p:wipe dir="u"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chemeClr val="tx1"/>
          </a:solidFill>
          <a:latin typeface="Arial" panose="020B0604020202020204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mbria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mbria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mbria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mbria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mbria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mbria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mbria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mbria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1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5/23/2023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1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10EC9C-7AA6-034B-8A74-39E46AF9908C}"/>
              </a:ext>
            </a:extLst>
          </p:cNvPr>
          <p:cNvSpPr txBox="1"/>
          <p:nvPr userDrawn="1"/>
        </p:nvSpPr>
        <p:spPr>
          <a:xfrm>
            <a:off x="11829114" y="305271"/>
            <a:ext cx="304726" cy="400091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000" b="0" i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Montserrat" charset="0"/>
              </a:rPr>
              <a:pPr algn="ctr"/>
              <a:t>‹#›</a:t>
            </a:fld>
            <a:r>
              <a:rPr lang="id-ID" sz="1000" b="1" i="0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942129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  <p:sldLayoutId id="2147483840" r:id="rId12"/>
    <p:sldLayoutId id="2147483841" r:id="rId13"/>
    <p:sldLayoutId id="2147483842" r:id="rId14"/>
    <p:sldLayoutId id="2147483843" r:id="rId15"/>
    <p:sldLayoutId id="2147483844" r:id="rId16"/>
    <p:sldLayoutId id="2147483845" r:id="rId17"/>
    <p:sldLayoutId id="2147483846" r:id="rId18"/>
    <p:sldLayoutId id="2147483847" r:id="rId19"/>
    <p:sldLayoutId id="2147483848" r:id="rId20"/>
    <p:sldLayoutId id="2147483849" r:id="rId21"/>
    <p:sldLayoutId id="2147483850" r:id="rId22"/>
    <p:sldLayoutId id="2147483851" r:id="rId23"/>
    <p:sldLayoutId id="2147483852" r:id="rId24"/>
    <p:sldLayoutId id="2147483853" r:id="rId25"/>
    <p:sldLayoutId id="2147483854" r:id="rId26"/>
    <p:sldLayoutId id="2147483855" r:id="rId27"/>
    <p:sldLayoutId id="2147483856" r:id="rId28"/>
    <p:sldLayoutId id="2147483857" r:id="rId29"/>
    <p:sldLayoutId id="2147483858" r:id="rId30"/>
    <p:sldLayoutId id="2147483859" r:id="rId31"/>
    <p:sldLayoutId id="2147483860" r:id="rId32"/>
    <p:sldLayoutId id="2147483861" r:id="rId33"/>
    <p:sldLayoutId id="2147483862" r:id="rId34"/>
    <p:sldLayoutId id="2147483863" r:id="rId35"/>
  </p:sldLayoutIdLst>
  <p:hf hdr="0" ftr="0" dt="0"/>
  <p:txStyles>
    <p:titleStyle>
      <a:lvl1pPr algn="l" defTabSz="914172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172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86" indent="0" algn="l" defTabSz="91417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72" indent="0" algn="l" defTabSz="91417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57" indent="0" algn="l" defTabSz="91417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343" indent="0" algn="l" defTabSz="91417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972" indent="-228543" algn="l" defTabSz="91417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057" indent="-228543" algn="l" defTabSz="91417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143" indent="-228543" algn="l" defTabSz="91417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229" indent="-228543" algn="l" defTabSz="91417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86" algn="l" defTabSz="9141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72" algn="l" defTabSz="9141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57" algn="l" defTabSz="9141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343" algn="l" defTabSz="9141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429" algn="l" defTabSz="9141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14" algn="l" defTabSz="9141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600" algn="l" defTabSz="9141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686" algn="l" defTabSz="9141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5/23/2023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01B327-5574-4F7A-B7C1-C95E4F83E855}"/>
              </a:ext>
            </a:extLst>
          </p:cNvPr>
          <p:cNvSpPr txBox="1"/>
          <p:nvPr userDrawn="1"/>
        </p:nvSpPr>
        <p:spPr>
          <a:xfrm>
            <a:off x="11829114" y="305271"/>
            <a:ext cx="304726" cy="400091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000" b="0" i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Montserrat" charset="0"/>
              </a:rPr>
              <a:pPr algn="ctr"/>
              <a:t>‹#›</a:t>
            </a:fld>
            <a:r>
              <a:rPr lang="id-ID" sz="1000" b="1" i="0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 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E8B9727-1190-4659-BFAC-9DCDC9890DBC}"/>
              </a:ext>
            </a:extLst>
          </p:cNvPr>
          <p:cNvPicPr>
            <a:picLocks noChangeAspect="1"/>
          </p:cNvPicPr>
          <p:nvPr userDrawn="1"/>
        </p:nvPicPr>
        <p:blipFill>
          <a:blip r:embed="rId45"/>
          <a:srcRect/>
          <a:stretch/>
        </p:blipFill>
        <p:spPr>
          <a:xfrm>
            <a:off x="10177810" y="497975"/>
            <a:ext cx="1738562" cy="530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502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8" r:id="rId1"/>
    <p:sldLayoutId id="2147483869" r:id="rId2"/>
    <p:sldLayoutId id="2147483870" r:id="rId3"/>
    <p:sldLayoutId id="2147483871" r:id="rId4"/>
    <p:sldLayoutId id="2147483872" r:id="rId5"/>
    <p:sldLayoutId id="2147483873" r:id="rId6"/>
    <p:sldLayoutId id="2147483874" r:id="rId7"/>
    <p:sldLayoutId id="2147483875" r:id="rId8"/>
    <p:sldLayoutId id="2147483876" r:id="rId9"/>
    <p:sldLayoutId id="2147483877" r:id="rId10"/>
    <p:sldLayoutId id="2147483878" r:id="rId11"/>
    <p:sldLayoutId id="2147483879" r:id="rId12"/>
    <p:sldLayoutId id="2147483880" r:id="rId13"/>
    <p:sldLayoutId id="2147483881" r:id="rId14"/>
    <p:sldLayoutId id="2147483663" r:id="rId15"/>
    <p:sldLayoutId id="2147483665" r:id="rId16"/>
    <p:sldLayoutId id="2147483666" r:id="rId17"/>
    <p:sldLayoutId id="2147483667" r:id="rId18"/>
    <p:sldLayoutId id="2147483668" r:id="rId19"/>
    <p:sldLayoutId id="2147483669" r:id="rId20"/>
    <p:sldLayoutId id="2147483670" r:id="rId21"/>
    <p:sldLayoutId id="2147483671" r:id="rId22"/>
    <p:sldLayoutId id="2147483672" r:id="rId23"/>
    <p:sldLayoutId id="2147483673" r:id="rId24"/>
    <p:sldLayoutId id="2147483674" r:id="rId25"/>
    <p:sldLayoutId id="2147483675" r:id="rId26"/>
    <p:sldLayoutId id="2147483676" r:id="rId27"/>
    <p:sldLayoutId id="2147483677" r:id="rId28"/>
    <p:sldLayoutId id="2147483678" r:id="rId29"/>
    <p:sldLayoutId id="2147483679" r:id="rId30"/>
    <p:sldLayoutId id="2147483680" r:id="rId31"/>
    <p:sldLayoutId id="2147483681" r:id="rId32"/>
    <p:sldLayoutId id="2147483682" r:id="rId33"/>
    <p:sldLayoutId id="2147483683" r:id="rId34"/>
    <p:sldLayoutId id="2147483684" r:id="rId35"/>
    <p:sldLayoutId id="2147483685" r:id="rId36"/>
    <p:sldLayoutId id="2147483686" r:id="rId37"/>
    <p:sldLayoutId id="2147483687" r:id="rId38"/>
    <p:sldLayoutId id="2147483688" r:id="rId39"/>
    <p:sldLayoutId id="2147483689" r:id="rId40"/>
    <p:sldLayoutId id="2147483690" r:id="rId41"/>
    <p:sldLayoutId id="2147483691" r:id="rId42"/>
    <p:sldLayoutId id="2147483692" r:id="rId4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9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9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95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microsoft.com/office/2007/relationships/hdphoto" Target="../media/hdphoto6.wdp"/><Relationship Id="rId18" Type="http://schemas.openxmlformats.org/officeDocument/2006/relationships/image" Target="../media/image24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12" Type="http://schemas.openxmlformats.org/officeDocument/2006/relationships/image" Target="../media/image21.png"/><Relationship Id="rId17" Type="http://schemas.microsoft.com/office/2007/relationships/hdphoto" Target="../media/hdphoto8.wdp"/><Relationship Id="rId2" Type="http://schemas.openxmlformats.org/officeDocument/2006/relationships/image" Target="../media/image16.png"/><Relationship Id="rId16" Type="http://schemas.openxmlformats.org/officeDocument/2006/relationships/image" Target="../media/image23.png"/><Relationship Id="rId1" Type="http://schemas.openxmlformats.org/officeDocument/2006/relationships/slideLayout" Target="../slideLayouts/slideLayout95.xml"/><Relationship Id="rId6" Type="http://schemas.openxmlformats.org/officeDocument/2006/relationships/image" Target="../media/image18.png"/><Relationship Id="rId11" Type="http://schemas.microsoft.com/office/2007/relationships/hdphoto" Target="../media/hdphoto5.wdp"/><Relationship Id="rId5" Type="http://schemas.microsoft.com/office/2007/relationships/hdphoto" Target="../media/hdphoto2.wdp"/><Relationship Id="rId15" Type="http://schemas.microsoft.com/office/2007/relationships/hdphoto" Target="../media/hdphoto7.wdp"/><Relationship Id="rId10" Type="http://schemas.openxmlformats.org/officeDocument/2006/relationships/image" Target="../media/image20.png"/><Relationship Id="rId19" Type="http://schemas.microsoft.com/office/2007/relationships/hdphoto" Target="../media/hdphoto9.wdp"/><Relationship Id="rId4" Type="http://schemas.openxmlformats.org/officeDocument/2006/relationships/image" Target="../media/image17.png"/><Relationship Id="rId9" Type="http://schemas.microsoft.com/office/2007/relationships/hdphoto" Target="../media/hdphoto4.wdp"/><Relationship Id="rId1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9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9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s.sap.com/2018/02/07/a-deeper-look-into-saps-bi-and-analytics-strategy/" TargetMode="External"/><Relationship Id="rId1" Type="http://schemas.openxmlformats.org/officeDocument/2006/relationships/slideLayout" Target="../slideLayouts/slideLayout9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s://blogs.sap.com/2019/11/08/currency-conversion-in-sap-analytics-cloud-planning-and-sap-bpc/" TargetMode="External"/><Relationship Id="rId1" Type="http://schemas.openxmlformats.org/officeDocument/2006/relationships/slideLayout" Target="../slideLayouts/slideLayout95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hyperlink" Target="https://blogs.sap.com/2018/04/24/predictive-modeling-in-sap-analytics-cloud-asug-asug_bi-webcast-recap-and-qa/" TargetMode="External"/><Relationship Id="rId1" Type="http://schemas.openxmlformats.org/officeDocument/2006/relationships/slideLayout" Target="../slideLayouts/slideLayout95.xml"/><Relationship Id="rId5" Type="http://schemas.openxmlformats.org/officeDocument/2006/relationships/image" Target="../media/image32.png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9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9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95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tiff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95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tif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s.sap.com/2016/11/18/sap-businessobjects-cloud-content/" TargetMode="External"/><Relationship Id="rId1" Type="http://schemas.openxmlformats.org/officeDocument/2006/relationships/slideLayout" Target="../slideLayouts/slideLayout9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hyperlink" Target="https://blogs.sap.com/2016/11/18/sap-businessobjects-cloud-content/" TargetMode="External"/><Relationship Id="rId1" Type="http://schemas.openxmlformats.org/officeDocument/2006/relationships/slideLayout" Target="../slideLayouts/slideLayout9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hyperlink" Target="https://blogs.sap.com/2016/11/18/sap-businessobjects-cloud-content/" TargetMode="External"/><Relationship Id="rId1" Type="http://schemas.openxmlformats.org/officeDocument/2006/relationships/slideLayout" Target="../slideLayouts/slideLayout9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hyperlink" Target="https://blogs.sap.com/2016/11/18/sap-businessobjects-cloud-content/" TargetMode="External"/><Relationship Id="rId1" Type="http://schemas.openxmlformats.org/officeDocument/2006/relationships/slideLayout" Target="../slideLayouts/slideLayout95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https://help.sap.com/doc/00f68c2e08b941f081002fd3691d86a7/2020.12/en-US/1fb1f4ce92f44fc983debc25ac1f2cc9.html" TargetMode="External"/><Relationship Id="rId13" Type="http://schemas.openxmlformats.org/officeDocument/2006/relationships/hyperlink" Target="https://blogs.sap.com/2019/06/24/webinar-summary-sap-bi-roadmap-update-with-saps-patrick-sims/" TargetMode="External"/><Relationship Id="rId3" Type="http://schemas.openxmlformats.org/officeDocument/2006/relationships/hyperlink" Target="https://roadmaps.sap.com/board?range=CURRENT-LAST&amp;PRODUCT=67838200100800006884#Q2%202020" TargetMode="External"/><Relationship Id="rId7" Type="http://schemas.openxmlformats.org/officeDocument/2006/relationships/hyperlink" Target="https://www.youtube.com/@AnalyticsSolutionsfromSAP" TargetMode="External"/><Relationship Id="rId12" Type="http://schemas.openxmlformats.org/officeDocument/2006/relationships/hyperlink" Target="https://www.sapanalytics.cloud/try-for-free/" TargetMode="External"/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95.xml"/><Relationship Id="rId6" Type="http://schemas.openxmlformats.org/officeDocument/2006/relationships/hyperlink" Target="https://assets.sapanalytics.cloud/production/help/help-2020.12/en/1fb1f4ce92f44fc983debc25ac1f2cc9.html?css=https://sactrial-saceu10-ynk5zdd6eex0s13n9nzqfop5.eu10.hanacloudservices.cloud.sap/sap/fpa/services/rest/epm/feature/css?tenant%3D1R" TargetMode="External"/><Relationship Id="rId11" Type="http://schemas.openxmlformats.org/officeDocument/2006/relationships/hyperlink" Target="https://www.sapanalytics.cloud/plans/" TargetMode="External"/><Relationship Id="rId5" Type="http://schemas.openxmlformats.org/officeDocument/2006/relationships/hyperlink" Target="https://www.sapanalytics.cloud/learning/webinars/" TargetMode="External"/><Relationship Id="rId10" Type="http://schemas.openxmlformats.org/officeDocument/2006/relationships/hyperlink" Target="https://www.sapanalytics.cloud/guided_playlists/connection-administration/" TargetMode="External"/><Relationship Id="rId4" Type="http://schemas.openxmlformats.org/officeDocument/2006/relationships/hyperlink" Target="https://help.sap.com/viewer/product/SAP_ANALYTICS_CLOUD/release/en-US" TargetMode="External"/><Relationship Id="rId9" Type="http://schemas.openxmlformats.org/officeDocument/2006/relationships/hyperlink" Target="https://www.youtube.com/watch?v=TGl7b1B5TeI&amp;list=PLcxqFaocb9WJ8g8TZPsHQIEcSjKW9F0IE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5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50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6.JPG"/><Relationship Id="rId7" Type="http://schemas.openxmlformats.org/officeDocument/2006/relationships/hyperlink" Target="https://www.anubhavtrainings.com/analytics-cloud-training" TargetMode="External"/><Relationship Id="rId2" Type="http://schemas.openxmlformats.org/officeDocument/2006/relationships/hyperlink" Target="https://training.sap.com/course/CER006" TargetMode="External"/><Relationship Id="rId1" Type="http://schemas.openxmlformats.org/officeDocument/2006/relationships/slideLayout" Target="../slideLayouts/slideLayout95.xml"/><Relationship Id="rId6" Type="http://schemas.openxmlformats.org/officeDocument/2006/relationships/image" Target="../media/image48.png"/><Relationship Id="rId5" Type="http://schemas.microsoft.com/office/2007/relationships/hdphoto" Target="../media/hdphoto10.wdp"/><Relationship Id="rId4" Type="http://schemas.openxmlformats.org/officeDocument/2006/relationships/image" Target="../media/image47.png"/><Relationship Id="rId9" Type="http://schemas.openxmlformats.org/officeDocument/2006/relationships/image" Target="../media/image5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hyperlink" Target="https://github.com/samui5/saccorptraining/blob/master/day%201/covid19_spread.xlsx" TargetMode="External"/><Relationship Id="rId1" Type="http://schemas.openxmlformats.org/officeDocument/2006/relationships/slideLayout" Target="../slideLayouts/slideLayout9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80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jpeg"/><Relationship Id="rId3" Type="http://schemas.openxmlformats.org/officeDocument/2006/relationships/image" Target="../media/image53.jpeg"/><Relationship Id="rId7" Type="http://schemas.openxmlformats.org/officeDocument/2006/relationships/image" Target="../media/image57.tif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1.xml"/><Relationship Id="rId6" Type="http://schemas.openxmlformats.org/officeDocument/2006/relationships/image" Target="../media/image56.tiff"/><Relationship Id="rId5" Type="http://schemas.openxmlformats.org/officeDocument/2006/relationships/image" Target="../media/image55.tiff"/><Relationship Id="rId4" Type="http://schemas.openxmlformats.org/officeDocument/2006/relationships/image" Target="../media/image54.tif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5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5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cloudplatform.sap.com/" TargetMode="External"/><Relationship Id="rId1" Type="http://schemas.openxmlformats.org/officeDocument/2006/relationships/slideLayout" Target="../slideLayouts/slideLayout95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help.sap.com/doc/aa1ccd10da6c4337aa737df2ead1855b/Cloud/en-US/3b642f68227b4b1398d2ce1a5351389a.html" TargetMode="External"/><Relationship Id="rId1" Type="http://schemas.openxmlformats.org/officeDocument/2006/relationships/slideLayout" Target="../slideLayouts/slideLayout9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1"/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88" y="1"/>
            <a:ext cx="12190412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EE1D1380-BC28-F74F-8866-BD4C0AD42595}"/>
              </a:ext>
            </a:extLst>
          </p:cNvPr>
          <p:cNvSpPr/>
          <p:nvPr/>
        </p:nvSpPr>
        <p:spPr>
          <a:xfrm>
            <a:off x="1588" y="1"/>
            <a:ext cx="12190411" cy="6858000"/>
          </a:xfrm>
          <a:prstGeom prst="rect">
            <a:avLst/>
          </a:prstGeom>
          <a:gradFill flip="none" rotWithShape="1">
            <a:gsLst>
              <a:gs pos="2000">
                <a:srgbClr val="25B6C2">
                  <a:alpha val="20000"/>
                </a:srgbClr>
              </a:gs>
              <a:gs pos="100000">
                <a:srgbClr val="0692DB">
                  <a:alpha val="64000"/>
                </a:srgbClr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17"/>
            <a:endParaRPr lang="en-US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216E509-7677-6B46-8B3B-A2FD45DA050D}"/>
              </a:ext>
            </a:extLst>
          </p:cNvPr>
          <p:cNvSpPr/>
          <p:nvPr/>
        </p:nvSpPr>
        <p:spPr>
          <a:xfrm>
            <a:off x="1587" y="4507667"/>
            <a:ext cx="12190411" cy="160944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EFED54B-A0C4-AD45-BC49-272F16D1A13E}"/>
              </a:ext>
            </a:extLst>
          </p:cNvPr>
          <p:cNvSpPr txBox="1"/>
          <p:nvPr/>
        </p:nvSpPr>
        <p:spPr>
          <a:xfrm>
            <a:off x="3018080" y="4813305"/>
            <a:ext cx="8181222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914217" fontAlgn="base">
              <a:spcBef>
                <a:spcPts val="25"/>
              </a:spcBef>
              <a:spcAft>
                <a:spcPts val="25"/>
              </a:spcAft>
            </a:pPr>
            <a:r>
              <a:rPr lang="en-US" altLang="en-US" sz="3200" b="1" dirty="0">
                <a:solidFill>
                  <a:srgbClr val="000000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SAP Analytics Cloud Training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06FB5FD-D3E3-CE41-828B-9FCCF170BE43}"/>
              </a:ext>
            </a:extLst>
          </p:cNvPr>
          <p:cNvSpPr txBox="1"/>
          <p:nvPr/>
        </p:nvSpPr>
        <p:spPr>
          <a:xfrm>
            <a:off x="3018080" y="5398080"/>
            <a:ext cx="51530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ts val="19"/>
              </a:spcBef>
              <a:spcAft>
                <a:spcPts val="19"/>
              </a:spcAft>
            </a:pPr>
            <a:r>
              <a:rPr lang="en-US" sz="24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Training for  Allianz</a:t>
            </a:r>
          </a:p>
        </p:txBody>
      </p:sp>
      <p:pic>
        <p:nvPicPr>
          <p:cNvPr id="4" name="Picture 3" descr="Logo, icon&#10;&#10;Description automatically generated">
            <a:extLst>
              <a:ext uri="{FF2B5EF4-FFF2-40B4-BE49-F238E27FC236}">
                <a16:creationId xmlns:a16="http://schemas.microsoft.com/office/drawing/2014/main" id="{E83CD11F-C67D-18FD-DA21-BAA1231143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114" y="4394099"/>
            <a:ext cx="1859441" cy="1836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417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2400" dirty="0">
                <a:latin typeface="Arial" panose="020B0604020202020204" pitchFamily="34" charset="0"/>
              </a:rPr>
              <a:t>WHAT IS HANA AND S/4HANA?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F1FE79D-585E-462E-A8BF-D4F8EEF5C6BC}"/>
              </a:ext>
            </a:extLst>
          </p:cNvPr>
          <p:cNvSpPr/>
          <p:nvPr/>
        </p:nvSpPr>
        <p:spPr>
          <a:xfrm>
            <a:off x="0" y="1233996"/>
            <a:ext cx="12192000" cy="63031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HANA – Stands for High Performance Analytical Appliance. It is SAP’s in-memory DB. It keeps all data in RAM. Combination of HW and SW.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10E1AF7-9BF3-ADA1-ADA0-0D47905FC043}"/>
                  </a:ext>
                </a:extLst>
              </p14:cNvPr>
              <p14:cNvContentPartPr/>
              <p14:nvPr/>
            </p14:nvContentPartPr>
            <p14:xfrm>
              <a:off x="266760" y="2228760"/>
              <a:ext cx="11290680" cy="44136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10E1AF7-9BF3-ADA1-ADA0-0D47905FC04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7400" y="2219400"/>
                <a:ext cx="11309400" cy="4432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88651758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2400" dirty="0">
                <a:latin typeface="Arial" panose="020B0604020202020204" pitchFamily="34" charset="0"/>
              </a:rPr>
              <a:t>HOW DIFFERENT SOLUTIONS WORK?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7B56B28-EBC1-43AC-B51D-47AD831970CF}"/>
              </a:ext>
            </a:extLst>
          </p:cNvPr>
          <p:cNvGrpSpPr/>
          <p:nvPr/>
        </p:nvGrpSpPr>
        <p:grpSpPr>
          <a:xfrm>
            <a:off x="303410" y="1422388"/>
            <a:ext cx="11585180" cy="4895918"/>
            <a:chOff x="319596" y="1422388"/>
            <a:chExt cx="11585180" cy="4895918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84C835B8-47DD-4E05-B232-87486EB0181C}"/>
                </a:ext>
              </a:extLst>
            </p:cNvPr>
            <p:cNvSpPr/>
            <p:nvPr/>
          </p:nvSpPr>
          <p:spPr>
            <a:xfrm>
              <a:off x="1938739" y="1422388"/>
              <a:ext cx="1782619" cy="628049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Miami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4073E14-81EA-4777-A1DB-DF88D6B50D79}"/>
                </a:ext>
              </a:extLst>
            </p:cNvPr>
            <p:cNvSpPr/>
            <p:nvPr/>
          </p:nvSpPr>
          <p:spPr>
            <a:xfrm>
              <a:off x="1938739" y="2232471"/>
              <a:ext cx="1782619" cy="628049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Santa Clara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294394B-6D3C-40C9-815C-93F27413CD44}"/>
                </a:ext>
              </a:extLst>
            </p:cNvPr>
            <p:cNvSpPr/>
            <p:nvPr/>
          </p:nvSpPr>
          <p:spPr>
            <a:xfrm>
              <a:off x="6293685" y="1422388"/>
              <a:ext cx="1782619" cy="628049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Kings County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0E16350-8FA4-471C-9718-8689F32A69E4}"/>
                </a:ext>
              </a:extLst>
            </p:cNvPr>
            <p:cNvSpPr/>
            <p:nvPr/>
          </p:nvSpPr>
          <p:spPr>
            <a:xfrm>
              <a:off x="6293685" y="2232471"/>
              <a:ext cx="1782619" cy="628049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NYC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4775652-827C-407C-B950-F17B55D77C76}"/>
                </a:ext>
              </a:extLst>
            </p:cNvPr>
            <p:cNvSpPr/>
            <p:nvPr/>
          </p:nvSpPr>
          <p:spPr>
            <a:xfrm>
              <a:off x="4321721" y="2124351"/>
              <a:ext cx="1283855" cy="1071415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ERP</a:t>
              </a:r>
            </a:p>
          </p:txBody>
        </p:sp>
        <p:cxnSp>
          <p:nvCxnSpPr>
            <p:cNvPr id="5" name="Connector: Elbow 4">
              <a:extLst>
                <a:ext uri="{FF2B5EF4-FFF2-40B4-BE49-F238E27FC236}">
                  <a16:creationId xmlns:a16="http://schemas.microsoft.com/office/drawing/2014/main" id="{2A115784-08D8-4E0D-BB7D-4F7D3D208133}"/>
                </a:ext>
              </a:extLst>
            </p:cNvPr>
            <p:cNvCxnSpPr>
              <a:stCxn id="2" idx="3"/>
            </p:cNvCxnSpPr>
            <p:nvPr/>
          </p:nvCxnSpPr>
          <p:spPr>
            <a:xfrm>
              <a:off x="3721358" y="1736413"/>
              <a:ext cx="600363" cy="496058"/>
            </a:xfrm>
            <a:prstGeom prst="bentConnector3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or: Elbow 9">
              <a:extLst>
                <a:ext uri="{FF2B5EF4-FFF2-40B4-BE49-F238E27FC236}">
                  <a16:creationId xmlns:a16="http://schemas.microsoft.com/office/drawing/2014/main" id="{73313701-0486-4E2A-B474-B2BC0A34E008}"/>
                </a:ext>
              </a:extLst>
            </p:cNvPr>
            <p:cNvCxnSpPr>
              <a:stCxn id="6" idx="3"/>
              <a:endCxn id="3" idx="1"/>
            </p:cNvCxnSpPr>
            <p:nvPr/>
          </p:nvCxnSpPr>
          <p:spPr>
            <a:xfrm>
              <a:off x="3721358" y="2546496"/>
              <a:ext cx="600363" cy="113563"/>
            </a:xfrm>
            <a:prstGeom prst="bentConnector3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or: Elbow 12">
              <a:extLst>
                <a:ext uri="{FF2B5EF4-FFF2-40B4-BE49-F238E27FC236}">
                  <a16:creationId xmlns:a16="http://schemas.microsoft.com/office/drawing/2014/main" id="{5650CE07-B7C8-4462-83D9-E888AB1B5482}"/>
                </a:ext>
              </a:extLst>
            </p:cNvPr>
            <p:cNvCxnSpPr>
              <a:stCxn id="7" idx="1"/>
            </p:cNvCxnSpPr>
            <p:nvPr/>
          </p:nvCxnSpPr>
          <p:spPr>
            <a:xfrm rot="10800000" flipV="1">
              <a:off x="5605577" y="1736413"/>
              <a:ext cx="688109" cy="496058"/>
            </a:xfrm>
            <a:prstGeom prst="bentConnector3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or: Elbow 14">
              <a:extLst>
                <a:ext uri="{FF2B5EF4-FFF2-40B4-BE49-F238E27FC236}">
                  <a16:creationId xmlns:a16="http://schemas.microsoft.com/office/drawing/2014/main" id="{18CD72DD-9583-4071-9DAB-3AB07CA3E236}"/>
                </a:ext>
              </a:extLst>
            </p:cNvPr>
            <p:cNvCxnSpPr>
              <a:stCxn id="8" idx="1"/>
              <a:endCxn id="3" idx="3"/>
            </p:cNvCxnSpPr>
            <p:nvPr/>
          </p:nvCxnSpPr>
          <p:spPr>
            <a:xfrm rot="10800000" flipV="1">
              <a:off x="5605577" y="2546495"/>
              <a:ext cx="688109" cy="113563"/>
            </a:xfrm>
            <a:prstGeom prst="bentConnector3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BBD5885B-F2F7-4C0F-9D25-D4CD78E768D9}"/>
                </a:ext>
              </a:extLst>
            </p:cNvPr>
            <p:cNvSpPr/>
            <p:nvPr/>
          </p:nvSpPr>
          <p:spPr>
            <a:xfrm>
              <a:off x="9928194" y="2318834"/>
              <a:ext cx="1976582" cy="455322"/>
            </a:xfrm>
            <a:prstGeom prst="round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ORAFIN</a:t>
              </a: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78C03BFE-B648-460E-A13B-86B4CC69E328}"/>
                </a:ext>
              </a:extLst>
            </p:cNvPr>
            <p:cNvSpPr/>
            <p:nvPr/>
          </p:nvSpPr>
          <p:spPr>
            <a:xfrm>
              <a:off x="9928194" y="2867027"/>
              <a:ext cx="1976582" cy="45532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BAAN</a:t>
              </a:r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54DC6554-1DA0-4908-A460-DBD68FAF29A2}"/>
                </a:ext>
              </a:extLst>
            </p:cNvPr>
            <p:cNvSpPr/>
            <p:nvPr/>
          </p:nvSpPr>
          <p:spPr>
            <a:xfrm>
              <a:off x="9928194" y="2860520"/>
              <a:ext cx="1976582" cy="455322"/>
            </a:xfrm>
            <a:prstGeom prst="round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BAAN</a:t>
              </a:r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8136CCA3-89F3-42CE-B092-52F1C339B2A2}"/>
                </a:ext>
              </a:extLst>
            </p:cNvPr>
            <p:cNvSpPr/>
            <p:nvPr/>
          </p:nvSpPr>
          <p:spPr>
            <a:xfrm>
              <a:off x="9928194" y="3405454"/>
              <a:ext cx="1976582" cy="455322"/>
            </a:xfrm>
            <a:prstGeom prst="round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Salesforce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F8CA4C0-CD78-4E7F-AA54-83A21AFEBDCA}"/>
                </a:ext>
              </a:extLst>
            </p:cNvPr>
            <p:cNvSpPr/>
            <p:nvPr/>
          </p:nvSpPr>
          <p:spPr>
            <a:xfrm>
              <a:off x="4963648" y="3914903"/>
              <a:ext cx="2830946" cy="1283400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SAP BW</a:t>
              </a:r>
            </a:p>
          </p:txBody>
        </p:sp>
        <p:sp>
          <p:nvSpPr>
            <p:cNvPr id="18" name="Arrow: Down 17">
              <a:extLst>
                <a:ext uri="{FF2B5EF4-FFF2-40B4-BE49-F238E27FC236}">
                  <a16:creationId xmlns:a16="http://schemas.microsoft.com/office/drawing/2014/main" id="{D1DFC70C-ED54-41AA-ABB9-7A78E93153B5}"/>
                </a:ext>
              </a:extLst>
            </p:cNvPr>
            <p:cNvSpPr/>
            <p:nvPr/>
          </p:nvSpPr>
          <p:spPr>
            <a:xfrm>
              <a:off x="5125285" y="3195766"/>
              <a:ext cx="147782" cy="706867"/>
            </a:xfrm>
            <a:prstGeom prst="downArrow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2" name="Arrow: Right 21">
              <a:extLst>
                <a:ext uri="{FF2B5EF4-FFF2-40B4-BE49-F238E27FC236}">
                  <a16:creationId xmlns:a16="http://schemas.microsoft.com/office/drawing/2014/main" id="{85AD6273-9DA6-40BE-B9AA-37CAF49FBE54}"/>
                </a:ext>
              </a:extLst>
            </p:cNvPr>
            <p:cNvSpPr/>
            <p:nvPr/>
          </p:nvSpPr>
          <p:spPr>
            <a:xfrm rot="9151038">
              <a:off x="7515749" y="3506064"/>
              <a:ext cx="2349780" cy="245758"/>
            </a:xfrm>
            <a:prstGeom prst="rightArrow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8F28B14-8320-470C-9AC8-AE5DFE107E23}"/>
                </a:ext>
              </a:extLst>
            </p:cNvPr>
            <p:cNvSpPr txBox="1"/>
            <p:nvPr/>
          </p:nvSpPr>
          <p:spPr>
            <a:xfrm>
              <a:off x="5827248" y="3397543"/>
              <a:ext cx="22077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ETL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5509230-0BAE-4759-AB2D-5C0AC53F2493}"/>
                </a:ext>
              </a:extLst>
            </p:cNvPr>
            <p:cNvSpPr/>
            <p:nvPr/>
          </p:nvSpPr>
          <p:spPr>
            <a:xfrm>
              <a:off x="319597" y="3509790"/>
              <a:ext cx="2325489" cy="457200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SAPBI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B2A2633-406B-4A89-9F81-AB675932FCBF}"/>
                </a:ext>
              </a:extLst>
            </p:cNvPr>
            <p:cNvSpPr/>
            <p:nvPr/>
          </p:nvSpPr>
          <p:spPr>
            <a:xfrm>
              <a:off x="319597" y="4076390"/>
              <a:ext cx="2325489" cy="457200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SAP BOBJ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16A88CC-7A21-41F0-B016-739315F07021}"/>
                </a:ext>
              </a:extLst>
            </p:cNvPr>
            <p:cNvSpPr/>
            <p:nvPr/>
          </p:nvSpPr>
          <p:spPr>
            <a:xfrm>
              <a:off x="319596" y="4642990"/>
              <a:ext cx="2325489" cy="457200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SAP Lumira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1988BC0-7A74-4E68-A8FE-2A32902A2189}"/>
                </a:ext>
              </a:extLst>
            </p:cNvPr>
            <p:cNvSpPr/>
            <p:nvPr/>
          </p:nvSpPr>
          <p:spPr>
            <a:xfrm>
              <a:off x="319596" y="5290032"/>
              <a:ext cx="2325489" cy="457200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Power BI/ Tableau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6768CD7F-B074-4727-B4A1-81444A171C77}"/>
                </a:ext>
              </a:extLst>
            </p:cNvPr>
            <p:cNvSpPr/>
            <p:nvPr/>
          </p:nvSpPr>
          <p:spPr>
            <a:xfrm>
              <a:off x="319596" y="5861106"/>
              <a:ext cx="2325489" cy="457200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SAP Analytics Cloud</a:t>
              </a:r>
            </a:p>
          </p:txBody>
        </p:sp>
        <p:cxnSp>
          <p:nvCxnSpPr>
            <p:cNvPr id="26" name="Connector: Elbow 25">
              <a:extLst>
                <a:ext uri="{FF2B5EF4-FFF2-40B4-BE49-F238E27FC236}">
                  <a16:creationId xmlns:a16="http://schemas.microsoft.com/office/drawing/2014/main" id="{95543374-D664-462E-8121-84976AF5E976}"/>
                </a:ext>
              </a:extLst>
            </p:cNvPr>
            <p:cNvCxnSpPr>
              <a:cxnSpLocks/>
              <a:endCxn id="30" idx="3"/>
            </p:cNvCxnSpPr>
            <p:nvPr/>
          </p:nvCxnSpPr>
          <p:spPr>
            <a:xfrm rot="5400000">
              <a:off x="2114468" y="3633071"/>
              <a:ext cx="2987252" cy="1926018"/>
            </a:xfrm>
            <a:prstGeom prst="bentConnector2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or: Elbow 31">
              <a:extLst>
                <a:ext uri="{FF2B5EF4-FFF2-40B4-BE49-F238E27FC236}">
                  <a16:creationId xmlns:a16="http://schemas.microsoft.com/office/drawing/2014/main" id="{04DEFC7E-7031-41EB-B811-823A3E9D6C37}"/>
                </a:ext>
              </a:extLst>
            </p:cNvPr>
            <p:cNvCxnSpPr>
              <a:stCxn id="17" idx="2"/>
            </p:cNvCxnSpPr>
            <p:nvPr/>
          </p:nvCxnSpPr>
          <p:spPr>
            <a:xfrm rot="5400000">
              <a:off x="4015541" y="3827847"/>
              <a:ext cx="993124" cy="3734037"/>
            </a:xfrm>
            <a:prstGeom prst="bentConnector2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5426886-B732-44AA-B724-9950740F026A}"/>
                </a:ext>
              </a:extLst>
            </p:cNvPr>
            <p:cNvSpPr txBox="1"/>
            <p:nvPr/>
          </p:nvSpPr>
          <p:spPr>
            <a:xfrm>
              <a:off x="6575394" y="5374251"/>
              <a:ext cx="360729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OLAP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Online Analytical processing</a:t>
              </a:r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5D714D4-82D8-DFBB-93F9-D90ECB87F5D4}"/>
                  </a:ext>
                </a:extLst>
              </p14:cNvPr>
              <p14:cNvContentPartPr/>
              <p14:nvPr/>
            </p14:nvContentPartPr>
            <p14:xfrm>
              <a:off x="31680" y="1225440"/>
              <a:ext cx="12058920" cy="5486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5D714D4-82D8-DFBB-93F9-D90ECB87F5D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320" y="1216080"/>
                <a:ext cx="12077640" cy="5505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78524720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2400" dirty="0">
                <a:latin typeface="Arial" panose="020B0604020202020204" pitchFamily="34" charset="0"/>
              </a:rPr>
              <a:t>WHAT IS SAP BW, BOBJ &amp; BPC? </a:t>
            </a:r>
          </a:p>
        </p:txBody>
      </p:sp>
      <p:sp>
        <p:nvSpPr>
          <p:cNvPr id="26" name="Shape 64">
            <a:extLst>
              <a:ext uri="{FF2B5EF4-FFF2-40B4-BE49-F238E27FC236}">
                <a16:creationId xmlns:a16="http://schemas.microsoft.com/office/drawing/2014/main" id="{20FAA543-0C34-4A64-80CC-6B6295F41D28}"/>
              </a:ext>
            </a:extLst>
          </p:cNvPr>
          <p:cNvSpPr/>
          <p:nvPr/>
        </p:nvSpPr>
        <p:spPr>
          <a:xfrm>
            <a:off x="450052" y="1465483"/>
            <a:ext cx="1387618" cy="13876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25B5CA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 defTabSz="584200">
              <a:lnSpc>
                <a:spcPct val="100000"/>
              </a:lnSpc>
              <a:spcBef>
                <a:spcPts val="0"/>
              </a:spcBef>
              <a:defRPr sz="3500" cap="all">
                <a:solidFill>
                  <a:srgbClr val="FFFFFF"/>
                </a:solidFill>
              </a:defRPr>
            </a:lvl1pPr>
          </a:lstStyle>
          <a:p>
            <a:pPr algn="ctr" defTabSz="292100">
              <a:defRPr sz="1800" cap="none">
                <a:solidFill>
                  <a:srgbClr val="000000"/>
                </a:solidFill>
              </a:defRPr>
            </a:pPr>
            <a:endParaRPr sz="50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7" name="Shape 64">
            <a:extLst>
              <a:ext uri="{FF2B5EF4-FFF2-40B4-BE49-F238E27FC236}">
                <a16:creationId xmlns:a16="http://schemas.microsoft.com/office/drawing/2014/main" id="{966B1C74-493D-495A-B542-A6CC637CF9AA}"/>
              </a:ext>
            </a:extLst>
          </p:cNvPr>
          <p:cNvSpPr/>
          <p:nvPr/>
        </p:nvSpPr>
        <p:spPr>
          <a:xfrm>
            <a:off x="4199549" y="1465483"/>
            <a:ext cx="1387618" cy="13876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2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 defTabSz="584200">
              <a:lnSpc>
                <a:spcPct val="100000"/>
              </a:lnSpc>
              <a:spcBef>
                <a:spcPts val="0"/>
              </a:spcBef>
              <a:defRPr sz="3500" cap="all">
                <a:solidFill>
                  <a:srgbClr val="FFFFFF"/>
                </a:solidFill>
              </a:defRPr>
            </a:lvl1pPr>
          </a:lstStyle>
          <a:p>
            <a:pPr algn="ctr" defTabSz="292100">
              <a:defRPr sz="1800" cap="none">
                <a:solidFill>
                  <a:srgbClr val="000000"/>
                </a:solidFill>
              </a:defRPr>
            </a:pPr>
            <a:endParaRPr sz="50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8" name="Shape 64">
            <a:extLst>
              <a:ext uri="{FF2B5EF4-FFF2-40B4-BE49-F238E27FC236}">
                <a16:creationId xmlns:a16="http://schemas.microsoft.com/office/drawing/2014/main" id="{87285764-7961-466D-8CDB-3C91C2F4F91C}"/>
              </a:ext>
            </a:extLst>
          </p:cNvPr>
          <p:cNvSpPr/>
          <p:nvPr/>
        </p:nvSpPr>
        <p:spPr>
          <a:xfrm>
            <a:off x="7966624" y="1528290"/>
            <a:ext cx="1387618" cy="13876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4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 defTabSz="584200">
              <a:lnSpc>
                <a:spcPct val="100000"/>
              </a:lnSpc>
              <a:spcBef>
                <a:spcPts val="0"/>
              </a:spcBef>
              <a:defRPr sz="3500" cap="all">
                <a:solidFill>
                  <a:srgbClr val="FFFFFF"/>
                </a:solidFill>
              </a:defRPr>
            </a:lvl1pPr>
          </a:lstStyle>
          <a:p>
            <a:pPr algn="ctr" defTabSz="292100">
              <a:defRPr sz="1800" cap="none">
                <a:solidFill>
                  <a:srgbClr val="000000"/>
                </a:solidFill>
              </a:defRPr>
            </a:pPr>
            <a:endParaRPr sz="50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DF7EF86-7E90-45C5-8911-BACCAFDA5332}"/>
              </a:ext>
            </a:extLst>
          </p:cNvPr>
          <p:cNvSpPr/>
          <p:nvPr/>
        </p:nvSpPr>
        <p:spPr>
          <a:xfrm>
            <a:off x="1837670" y="1465483"/>
            <a:ext cx="222732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217"/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Lato Light" panose="020F0502020204030203" pitchFamily="34" charset="0"/>
                <a:cs typeface="Arial" panose="020B0604020202020204" pitchFamily="34" charset="0"/>
              </a:rPr>
              <a:t>BW – Business Warehouse system which bring all data together using ETL from different Data sources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FF69FFE-6AC6-419D-929C-6BA72BB05F79}"/>
              </a:ext>
            </a:extLst>
          </p:cNvPr>
          <p:cNvSpPr/>
          <p:nvPr/>
        </p:nvSpPr>
        <p:spPr>
          <a:xfrm>
            <a:off x="5677154" y="1865697"/>
            <a:ext cx="19177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217"/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Lato Light" panose="020F0502020204030203" pitchFamily="34" charset="0"/>
                <a:cs typeface="Arial" panose="020B0604020202020204" pitchFamily="34" charset="0"/>
              </a:rPr>
              <a:t>All are on-premise solutions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736050B-FB9C-4F49-8485-76257F9557F6}"/>
              </a:ext>
            </a:extLst>
          </p:cNvPr>
          <p:cNvSpPr/>
          <p:nvPr/>
        </p:nvSpPr>
        <p:spPr>
          <a:xfrm>
            <a:off x="9426472" y="1697022"/>
            <a:ext cx="231547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217"/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Lato Light" panose="020F0502020204030203" pitchFamily="34" charset="0"/>
                <a:cs typeface="Arial" panose="020B0604020202020204" pitchFamily="34" charset="0"/>
              </a:rPr>
              <a:t>Both Co-exist and depends on Use cases, what does a co. want.</a:t>
            </a:r>
          </a:p>
        </p:txBody>
      </p:sp>
      <p:sp>
        <p:nvSpPr>
          <p:cNvPr id="39" name="Shape 64">
            <a:extLst>
              <a:ext uri="{FF2B5EF4-FFF2-40B4-BE49-F238E27FC236}">
                <a16:creationId xmlns:a16="http://schemas.microsoft.com/office/drawing/2014/main" id="{C6074574-1A15-4412-A980-4217259C1D1F}"/>
              </a:ext>
            </a:extLst>
          </p:cNvPr>
          <p:cNvSpPr/>
          <p:nvPr/>
        </p:nvSpPr>
        <p:spPr>
          <a:xfrm>
            <a:off x="450052" y="3121041"/>
            <a:ext cx="1387618" cy="13876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2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 defTabSz="584200">
              <a:lnSpc>
                <a:spcPct val="100000"/>
              </a:lnSpc>
              <a:spcBef>
                <a:spcPts val="0"/>
              </a:spcBef>
              <a:defRPr sz="3500" cap="all">
                <a:solidFill>
                  <a:srgbClr val="FFFFFF"/>
                </a:solidFill>
              </a:defRPr>
            </a:lvl1pPr>
          </a:lstStyle>
          <a:p>
            <a:pPr algn="ctr" defTabSz="292100">
              <a:defRPr sz="1800" cap="none">
                <a:solidFill>
                  <a:srgbClr val="000000"/>
                </a:solidFill>
              </a:defRPr>
            </a:pPr>
            <a:endParaRPr sz="50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2" name="Shape 64">
            <a:extLst>
              <a:ext uri="{FF2B5EF4-FFF2-40B4-BE49-F238E27FC236}">
                <a16:creationId xmlns:a16="http://schemas.microsoft.com/office/drawing/2014/main" id="{8EB46CF6-E1C2-4355-A089-1328CF63FEB2}"/>
              </a:ext>
            </a:extLst>
          </p:cNvPr>
          <p:cNvSpPr/>
          <p:nvPr/>
        </p:nvSpPr>
        <p:spPr>
          <a:xfrm>
            <a:off x="4199549" y="3121041"/>
            <a:ext cx="1387618" cy="13876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4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 defTabSz="584200">
              <a:lnSpc>
                <a:spcPct val="100000"/>
              </a:lnSpc>
              <a:spcBef>
                <a:spcPts val="0"/>
              </a:spcBef>
              <a:defRPr sz="3500" cap="all">
                <a:solidFill>
                  <a:srgbClr val="FFFFFF"/>
                </a:solidFill>
              </a:defRPr>
            </a:lvl1pPr>
          </a:lstStyle>
          <a:p>
            <a:pPr algn="ctr" defTabSz="292100">
              <a:defRPr sz="1800" cap="none">
                <a:solidFill>
                  <a:srgbClr val="000000"/>
                </a:solidFill>
              </a:defRPr>
            </a:pPr>
            <a:endParaRPr sz="50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3" name="Shape 64">
            <a:extLst>
              <a:ext uri="{FF2B5EF4-FFF2-40B4-BE49-F238E27FC236}">
                <a16:creationId xmlns:a16="http://schemas.microsoft.com/office/drawing/2014/main" id="{4A30DDA0-4F11-4013-A730-E7EC584DCC93}"/>
              </a:ext>
            </a:extLst>
          </p:cNvPr>
          <p:cNvSpPr/>
          <p:nvPr/>
        </p:nvSpPr>
        <p:spPr>
          <a:xfrm>
            <a:off x="7966624" y="3183848"/>
            <a:ext cx="1387618" cy="13876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2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 defTabSz="584200">
              <a:lnSpc>
                <a:spcPct val="100000"/>
              </a:lnSpc>
              <a:spcBef>
                <a:spcPts val="0"/>
              </a:spcBef>
              <a:defRPr sz="3500" cap="all">
                <a:solidFill>
                  <a:srgbClr val="FFFFFF"/>
                </a:solidFill>
              </a:defRPr>
            </a:lvl1pPr>
          </a:lstStyle>
          <a:p>
            <a:pPr algn="ctr" defTabSz="292100">
              <a:defRPr sz="1800" cap="none">
                <a:solidFill>
                  <a:srgbClr val="000000"/>
                </a:solidFill>
              </a:defRPr>
            </a:pPr>
            <a:endParaRPr sz="50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8C16000-9D49-42CB-A0C7-49D583B031EC}"/>
              </a:ext>
            </a:extLst>
          </p:cNvPr>
          <p:cNvSpPr/>
          <p:nvPr/>
        </p:nvSpPr>
        <p:spPr>
          <a:xfrm>
            <a:off x="1837670" y="3307473"/>
            <a:ext cx="222732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217"/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Lato Light" panose="020F0502020204030203" pitchFamily="34" charset="0"/>
                <a:cs typeface="Arial" panose="020B0604020202020204" pitchFamily="34" charset="0"/>
              </a:rPr>
              <a:t>BOBJ – Data mining and Business Intelligence solution offers BI capabilities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B7CB674-EA04-4877-B763-45D85B4FB7D3}"/>
              </a:ext>
            </a:extLst>
          </p:cNvPr>
          <p:cNvSpPr/>
          <p:nvPr/>
        </p:nvSpPr>
        <p:spPr>
          <a:xfrm>
            <a:off x="5739298" y="3228868"/>
            <a:ext cx="19177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217"/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Lato Light" panose="020F0502020204030203" pitchFamily="34" charset="0"/>
                <a:cs typeface="Arial" panose="020B0604020202020204" pitchFamily="34" charset="0"/>
              </a:rPr>
              <a:t>SAC – SAP Analytics Cloud – All-in-One – Cloud Based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546E531-AE49-4FE5-A0AC-BEC0D4B3E488}"/>
              </a:ext>
            </a:extLst>
          </p:cNvPr>
          <p:cNvSpPr/>
          <p:nvPr/>
        </p:nvSpPr>
        <p:spPr>
          <a:xfrm>
            <a:off x="9426472" y="3352580"/>
            <a:ext cx="231547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217"/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Lato Light" panose="020F0502020204030203" pitchFamily="34" charset="0"/>
                <a:cs typeface="Arial" panose="020B0604020202020204" pitchFamily="34" charset="0"/>
              </a:rPr>
              <a:t>SAP – 65% world GDP, 300mn active customer, 80k partners</a:t>
            </a:r>
          </a:p>
        </p:txBody>
      </p:sp>
      <p:sp>
        <p:nvSpPr>
          <p:cNvPr id="53" name="Shape 64">
            <a:extLst>
              <a:ext uri="{FF2B5EF4-FFF2-40B4-BE49-F238E27FC236}">
                <a16:creationId xmlns:a16="http://schemas.microsoft.com/office/drawing/2014/main" id="{CA3C2DCD-970A-4C76-A9CA-9C4CF53F22AA}"/>
              </a:ext>
            </a:extLst>
          </p:cNvPr>
          <p:cNvSpPr/>
          <p:nvPr/>
        </p:nvSpPr>
        <p:spPr>
          <a:xfrm>
            <a:off x="450052" y="4776599"/>
            <a:ext cx="1387618" cy="13876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25B5CA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 defTabSz="584200">
              <a:lnSpc>
                <a:spcPct val="100000"/>
              </a:lnSpc>
              <a:spcBef>
                <a:spcPts val="0"/>
              </a:spcBef>
              <a:defRPr sz="3500" cap="all">
                <a:solidFill>
                  <a:srgbClr val="FFFFFF"/>
                </a:solidFill>
              </a:defRPr>
            </a:lvl1pPr>
          </a:lstStyle>
          <a:p>
            <a:pPr algn="ctr" defTabSz="292100">
              <a:defRPr sz="1800" cap="none">
                <a:solidFill>
                  <a:srgbClr val="000000"/>
                </a:solidFill>
              </a:defRPr>
            </a:pPr>
            <a:endParaRPr sz="50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4" name="Shape 64">
            <a:extLst>
              <a:ext uri="{FF2B5EF4-FFF2-40B4-BE49-F238E27FC236}">
                <a16:creationId xmlns:a16="http://schemas.microsoft.com/office/drawing/2014/main" id="{B68E50FC-9794-4555-AC9C-E8298C44978C}"/>
              </a:ext>
            </a:extLst>
          </p:cNvPr>
          <p:cNvSpPr/>
          <p:nvPr/>
        </p:nvSpPr>
        <p:spPr>
          <a:xfrm>
            <a:off x="4199549" y="4776599"/>
            <a:ext cx="1387618" cy="13876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2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 defTabSz="584200">
              <a:lnSpc>
                <a:spcPct val="100000"/>
              </a:lnSpc>
              <a:spcBef>
                <a:spcPts val="0"/>
              </a:spcBef>
              <a:defRPr sz="3500" cap="all">
                <a:solidFill>
                  <a:srgbClr val="FFFFFF"/>
                </a:solidFill>
              </a:defRPr>
            </a:lvl1pPr>
          </a:lstStyle>
          <a:p>
            <a:pPr algn="ctr" defTabSz="292100">
              <a:defRPr sz="1800" cap="none">
                <a:solidFill>
                  <a:srgbClr val="000000"/>
                </a:solidFill>
              </a:defRPr>
            </a:pPr>
            <a:endParaRPr sz="50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5" name="Shape 64">
            <a:extLst>
              <a:ext uri="{FF2B5EF4-FFF2-40B4-BE49-F238E27FC236}">
                <a16:creationId xmlns:a16="http://schemas.microsoft.com/office/drawing/2014/main" id="{8C4143EC-A6E0-4A80-ACE7-59BA45BE29EB}"/>
              </a:ext>
            </a:extLst>
          </p:cNvPr>
          <p:cNvSpPr/>
          <p:nvPr/>
        </p:nvSpPr>
        <p:spPr>
          <a:xfrm>
            <a:off x="7966624" y="4839406"/>
            <a:ext cx="1387618" cy="13876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4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 defTabSz="584200">
              <a:lnSpc>
                <a:spcPct val="100000"/>
              </a:lnSpc>
              <a:spcBef>
                <a:spcPts val="0"/>
              </a:spcBef>
              <a:defRPr sz="3500" cap="all">
                <a:solidFill>
                  <a:srgbClr val="FFFFFF"/>
                </a:solidFill>
              </a:defRPr>
            </a:lvl1pPr>
          </a:lstStyle>
          <a:p>
            <a:pPr algn="ctr" defTabSz="292100">
              <a:defRPr sz="1800" cap="none">
                <a:solidFill>
                  <a:srgbClr val="000000"/>
                </a:solidFill>
              </a:defRPr>
            </a:pPr>
            <a:endParaRPr sz="50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CF886EA9-8099-41D5-A51B-663EA5E89929}"/>
              </a:ext>
            </a:extLst>
          </p:cNvPr>
          <p:cNvSpPr/>
          <p:nvPr/>
        </p:nvSpPr>
        <p:spPr>
          <a:xfrm>
            <a:off x="1837670" y="4776599"/>
            <a:ext cx="222732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217"/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Lato Light" panose="020F0502020204030203" pitchFamily="34" charset="0"/>
                <a:cs typeface="Arial" panose="020B0604020202020204" pitchFamily="34" charset="0"/>
              </a:rPr>
              <a:t>BPC – Business Planning and Consolidation system for Financial, HR, etc. planning scenarios 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83C7DAA-CCBC-4D01-8194-022BF85805F4}"/>
              </a:ext>
            </a:extLst>
          </p:cNvPr>
          <p:cNvSpPr/>
          <p:nvPr/>
        </p:nvSpPr>
        <p:spPr>
          <a:xfrm>
            <a:off x="5739298" y="4884426"/>
            <a:ext cx="19177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217"/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Lato Light" panose="020F0502020204030203" pitchFamily="34" charset="0"/>
                <a:cs typeface="Arial" panose="020B0604020202020204" pitchFamily="34" charset="0"/>
              </a:rPr>
              <a:t>BI | Predictive | Planning | Application Design | more..</a:t>
            </a:r>
            <a:endParaRPr lang="en-US" sz="1600" dirty="0">
              <a:solidFill>
                <a:srgbClr val="000000"/>
              </a:solidFill>
              <a:latin typeface="Arial" panose="020B0604020202020204" pitchFamily="34" charset="0"/>
              <a:ea typeface="Roboto Light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20E49BA-671E-4DED-B1FA-E4EE5CF81FB1}"/>
              </a:ext>
            </a:extLst>
          </p:cNvPr>
          <p:cNvSpPr/>
          <p:nvPr/>
        </p:nvSpPr>
        <p:spPr>
          <a:xfrm>
            <a:off x="9426472" y="5008138"/>
            <a:ext cx="231547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217"/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Lato Light" panose="020F0502020204030203" pitchFamily="34" charset="0"/>
                <a:cs typeface="Arial" panose="020B0604020202020204" pitchFamily="34" charset="0"/>
              </a:rPr>
              <a:t>75% beer, 65k jet, 70% oil, 62% chocs, 350Bn per day</a:t>
            </a:r>
          </a:p>
        </p:txBody>
      </p:sp>
      <p:pic>
        <p:nvPicPr>
          <p:cNvPr id="44034" name="Picture 2" descr="Analytics ">
            <a:extLst>
              <a:ext uri="{FF2B5EF4-FFF2-40B4-BE49-F238E27FC236}">
                <a16:creationId xmlns:a16="http://schemas.microsoft.com/office/drawing/2014/main" id="{9F627263-310B-4A27-844F-6DC607C38B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692" y="1813959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036" name="Picture 4" descr="Analysis ">
            <a:extLst>
              <a:ext uri="{FF2B5EF4-FFF2-40B4-BE49-F238E27FC236}">
                <a16:creationId xmlns:a16="http://schemas.microsoft.com/office/drawing/2014/main" id="{EDE269CD-7A47-4749-BEB0-6139C85193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692" y="3521747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038" name="Picture 6" descr="Dashboard ">
            <a:extLst>
              <a:ext uri="{FF2B5EF4-FFF2-40B4-BE49-F238E27FC236}">
                <a16:creationId xmlns:a16="http://schemas.microsoft.com/office/drawing/2014/main" id="{E1C1CFD1-7582-475D-85FE-9630F95E07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692" y="522953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040" name="Picture 8" descr="Data processing ">
            <a:extLst>
              <a:ext uri="{FF2B5EF4-FFF2-40B4-BE49-F238E27FC236}">
                <a16:creationId xmlns:a16="http://schemas.microsoft.com/office/drawing/2014/main" id="{D7E34A8E-93AD-4F37-90D3-F4BDAFEB5B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7061" y="1840872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042" name="Picture 10" descr="Data ">
            <a:extLst>
              <a:ext uri="{FF2B5EF4-FFF2-40B4-BE49-F238E27FC236}">
                <a16:creationId xmlns:a16="http://schemas.microsoft.com/office/drawing/2014/main" id="{8BC2841B-5519-407A-9878-076B2AA645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7061" y="350126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044" name="Picture 12" descr="Data ">
            <a:extLst>
              <a:ext uri="{FF2B5EF4-FFF2-40B4-BE49-F238E27FC236}">
                <a16:creationId xmlns:a16="http://schemas.microsoft.com/office/drawing/2014/main" id="{97B751A5-4A32-42C1-8C9B-6A7B02A20D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7061" y="516164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046" name="Picture 14" descr="Monitor ">
            <a:extLst>
              <a:ext uri="{FF2B5EF4-FFF2-40B4-BE49-F238E27FC236}">
                <a16:creationId xmlns:a16="http://schemas.microsoft.com/office/drawing/2014/main" id="{5AB29EB6-63BE-4A3A-9A68-7618FB0C2A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2543" y="1865697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048" name="Picture 16" descr="Distributed ">
            <a:extLst>
              <a:ext uri="{FF2B5EF4-FFF2-40B4-BE49-F238E27FC236}">
                <a16:creationId xmlns:a16="http://schemas.microsoft.com/office/drawing/2014/main" id="{400DF34D-9BD2-4EB9-94C9-9B3F3B2633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2543" y="3547616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050" name="Picture 18" descr="Database ">
            <a:extLst>
              <a:ext uri="{FF2B5EF4-FFF2-40B4-BE49-F238E27FC236}">
                <a16:creationId xmlns:a16="http://schemas.microsoft.com/office/drawing/2014/main" id="{594DD6CF-1F3C-44F6-A152-EE1C6B4068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2543" y="522953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9344996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C1A7385-B4AD-4E0E-AF13-D04949F20D04}"/>
              </a:ext>
            </a:extLst>
          </p:cNvPr>
          <p:cNvSpPr/>
          <p:nvPr/>
        </p:nvSpPr>
        <p:spPr>
          <a:xfrm>
            <a:off x="8478078" y="0"/>
            <a:ext cx="92433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2400" dirty="0">
                <a:latin typeface="Arial" panose="020B0604020202020204" pitchFamily="34" charset="0"/>
              </a:rPr>
              <a:t>WHAT IS SAP ANALYTICS CLOUD?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A030CC-EF93-48AB-AD03-1D3DD1D289A7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0" y="1120775"/>
            <a:ext cx="6929438" cy="4735513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sz="1800" dirty="0"/>
              <a:t>Is a Software-as-a-Service (SaaS) is an independent SAP product. 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It allows Business Users / CIOs/ Decision Makers to take informed and confident decision.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Decision Making = Based on past Data - BI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Confident Decision = Insight (experiences) – Turn into action – ML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SAC enables the intelligent enterprise by providing everyone with insight to make confident decisions and actions immediately. A solution which is</a:t>
            </a:r>
          </a:p>
          <a:p>
            <a:pPr>
              <a:lnSpc>
                <a:spcPct val="120000"/>
              </a:lnSpc>
            </a:pPr>
            <a:r>
              <a:rPr lang="en-US" sz="1800" b="1" dirty="0"/>
              <a:t>Complete – </a:t>
            </a:r>
            <a:r>
              <a:rPr lang="en-US" sz="1800" dirty="0"/>
              <a:t>It’s a single solution for BI, Planning, Prediction and App design</a:t>
            </a:r>
          </a:p>
          <a:p>
            <a:pPr>
              <a:lnSpc>
                <a:spcPct val="120000"/>
              </a:lnSpc>
            </a:pPr>
            <a:r>
              <a:rPr lang="en-US" sz="1800" b="1" dirty="0"/>
              <a:t>Contextual – </a:t>
            </a:r>
            <a:r>
              <a:rPr lang="en-US" sz="1800" dirty="0"/>
              <a:t>Turn our insight to actions in context of data</a:t>
            </a:r>
          </a:p>
          <a:p>
            <a:pPr>
              <a:lnSpc>
                <a:spcPct val="120000"/>
              </a:lnSpc>
            </a:pPr>
            <a:r>
              <a:rPr lang="en-US" sz="1800" b="1" dirty="0"/>
              <a:t>Confident </a:t>
            </a:r>
            <a:r>
              <a:rPr lang="en-US" sz="1800" dirty="0"/>
              <a:t>– usage powerful AL-driven insights w/o any ML knowledge.</a:t>
            </a:r>
            <a:endParaRPr lang="en-US" sz="1800" b="1" dirty="0"/>
          </a:p>
        </p:txBody>
      </p:sp>
      <p:pic>
        <p:nvPicPr>
          <p:cNvPr id="45058" name="Picture 2" descr="Enable SAP Analytics Cloud for Smart Decision Making - LMTEQ">
            <a:extLst>
              <a:ext uri="{FF2B5EF4-FFF2-40B4-BE49-F238E27FC236}">
                <a16:creationId xmlns:a16="http://schemas.microsoft.com/office/drawing/2014/main" id="{47E4AC48-D295-4A1D-B687-123AED3F2E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3574" y="2287385"/>
            <a:ext cx="4304273" cy="2936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0146343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352B9A0-B19C-4ADD-90C0-A3D2CCF79327}"/>
              </a:ext>
            </a:extLst>
          </p:cNvPr>
          <p:cNvSpPr/>
          <p:nvPr/>
        </p:nvSpPr>
        <p:spPr>
          <a:xfrm>
            <a:off x="8478078" y="0"/>
            <a:ext cx="92433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2400" dirty="0">
                <a:latin typeface="Arial" panose="020B0604020202020204" pitchFamily="34" charset="0"/>
              </a:rPr>
              <a:t>HISTORY OF SAP SAC?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A57835C3-39FE-47D3-A255-B8F01F6FAC82}"/>
              </a:ext>
            </a:extLst>
          </p:cNvPr>
          <p:cNvSpPr/>
          <p:nvPr/>
        </p:nvSpPr>
        <p:spPr>
          <a:xfrm>
            <a:off x="700551" y="1121291"/>
            <a:ext cx="775855" cy="69203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5CBBB1-45F4-4517-8A3D-CC54FBE5DDCB}"/>
              </a:ext>
            </a:extLst>
          </p:cNvPr>
          <p:cNvSpPr txBox="1"/>
          <p:nvPr/>
        </p:nvSpPr>
        <p:spPr>
          <a:xfrm>
            <a:off x="1582625" y="1236479"/>
            <a:ext cx="5246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Mid 2013 – Project Orca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143AFF5-057B-45FE-A5BC-72D81E2D9D10}"/>
              </a:ext>
            </a:extLst>
          </p:cNvPr>
          <p:cNvSpPr/>
          <p:nvPr/>
        </p:nvSpPr>
        <p:spPr>
          <a:xfrm>
            <a:off x="700551" y="2215533"/>
            <a:ext cx="775855" cy="69203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8C0417-70FF-46DE-8556-34CD4E2533E9}"/>
              </a:ext>
            </a:extLst>
          </p:cNvPr>
          <p:cNvSpPr txBox="1"/>
          <p:nvPr/>
        </p:nvSpPr>
        <p:spPr>
          <a:xfrm>
            <a:off x="1582625" y="2330719"/>
            <a:ext cx="5246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2014 – SAP Cloud for planning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443B8DD-0317-4AE3-8022-4720B1430F07}"/>
              </a:ext>
            </a:extLst>
          </p:cNvPr>
          <p:cNvCxnSpPr>
            <a:stCxn id="2" idx="4"/>
            <a:endCxn id="4" idx="0"/>
          </p:cNvCxnSpPr>
          <p:nvPr/>
        </p:nvCxnSpPr>
        <p:spPr>
          <a:xfrm>
            <a:off x="1088479" y="1813330"/>
            <a:ext cx="0" cy="402203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D858AF73-D8D8-4974-BE55-9B63D9F1A74F}"/>
              </a:ext>
            </a:extLst>
          </p:cNvPr>
          <p:cNvSpPr/>
          <p:nvPr/>
        </p:nvSpPr>
        <p:spPr>
          <a:xfrm>
            <a:off x="700551" y="3229568"/>
            <a:ext cx="775855" cy="69203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BB157E-9D1A-4645-9F69-A6A06601259A}"/>
              </a:ext>
            </a:extLst>
          </p:cNvPr>
          <p:cNvSpPr txBox="1"/>
          <p:nvPr/>
        </p:nvSpPr>
        <p:spPr>
          <a:xfrm>
            <a:off x="1566569" y="3336252"/>
            <a:ext cx="5246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2015 – SAP BOBJ Cloud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88479B3-5BEB-4121-82CF-BDDAC6BF1AA7}"/>
              </a:ext>
            </a:extLst>
          </p:cNvPr>
          <p:cNvCxnSpPr>
            <a:stCxn id="4" idx="4"/>
            <a:endCxn id="12" idx="0"/>
          </p:cNvCxnSpPr>
          <p:nvPr/>
        </p:nvCxnSpPr>
        <p:spPr>
          <a:xfrm>
            <a:off x="1088479" y="2907572"/>
            <a:ext cx="0" cy="321996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0BC897FC-3B6A-4E3A-AFC4-B0B45F54ED96}"/>
              </a:ext>
            </a:extLst>
          </p:cNvPr>
          <p:cNvSpPr/>
          <p:nvPr/>
        </p:nvSpPr>
        <p:spPr>
          <a:xfrm>
            <a:off x="700551" y="4243603"/>
            <a:ext cx="775855" cy="69203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4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E9A5F3F-16F7-477F-9653-809097D52268}"/>
              </a:ext>
            </a:extLst>
          </p:cNvPr>
          <p:cNvCxnSpPr>
            <a:stCxn id="12" idx="4"/>
            <a:endCxn id="16" idx="0"/>
          </p:cNvCxnSpPr>
          <p:nvPr/>
        </p:nvCxnSpPr>
        <p:spPr>
          <a:xfrm>
            <a:off x="1088479" y="3921607"/>
            <a:ext cx="0" cy="321996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A91C2AE-8DB9-4BBE-9B7B-FCD995550766}"/>
              </a:ext>
            </a:extLst>
          </p:cNvPr>
          <p:cNvSpPr txBox="1"/>
          <p:nvPr/>
        </p:nvSpPr>
        <p:spPr>
          <a:xfrm>
            <a:off x="1647280" y="4339897"/>
            <a:ext cx="4549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2017 – SAP Cloud for Analytics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69153AB-0C9F-4176-85CF-824C95496248}"/>
              </a:ext>
            </a:extLst>
          </p:cNvPr>
          <p:cNvSpPr/>
          <p:nvPr/>
        </p:nvSpPr>
        <p:spPr>
          <a:xfrm>
            <a:off x="700550" y="5236237"/>
            <a:ext cx="775855" cy="69203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5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F93C999-B2A7-4CB9-A81F-508DBE46E606}"/>
              </a:ext>
            </a:extLst>
          </p:cNvPr>
          <p:cNvCxnSpPr/>
          <p:nvPr/>
        </p:nvCxnSpPr>
        <p:spPr>
          <a:xfrm>
            <a:off x="1088477" y="4914241"/>
            <a:ext cx="0" cy="321996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6E42A1E-A8CF-45D6-A9FA-8CC15DBC415D}"/>
              </a:ext>
            </a:extLst>
          </p:cNvPr>
          <p:cNvSpPr txBox="1"/>
          <p:nvPr/>
        </p:nvSpPr>
        <p:spPr>
          <a:xfrm>
            <a:off x="1647280" y="5262057"/>
            <a:ext cx="5246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2019 – SAP Analytics Cloud</a:t>
            </a:r>
          </a:p>
        </p:txBody>
      </p:sp>
      <p:pic>
        <p:nvPicPr>
          <p:cNvPr id="41986" name="Picture 2" descr="SAP Analytics Cloud | End-to-End Analytics Platform- AstuteOne">
            <a:extLst>
              <a:ext uri="{FF2B5EF4-FFF2-40B4-BE49-F238E27FC236}">
                <a16:creationId xmlns:a16="http://schemas.microsoft.com/office/drawing/2014/main" id="{0E5D48E1-76D4-4CE8-A386-F0D2ADA807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8307" y="1412903"/>
            <a:ext cx="6635725" cy="3849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5234975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B0F37FE-D749-4554-94F6-5BC5BE4E9DF9}"/>
              </a:ext>
            </a:extLst>
          </p:cNvPr>
          <p:cNvSpPr/>
          <p:nvPr/>
        </p:nvSpPr>
        <p:spPr>
          <a:xfrm>
            <a:off x="8478078" y="0"/>
            <a:ext cx="92433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2400" dirty="0">
                <a:latin typeface="Arial" panose="020B0604020202020204" pitchFamily="34" charset="0"/>
              </a:rPr>
              <a:t>SAC STRATEGY - PRINCIPLES OF CONVERGENCE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20B15F-5224-42D9-8584-AB5EB6F9D96B}"/>
              </a:ext>
            </a:extLst>
          </p:cNvPr>
          <p:cNvSpPr txBox="1"/>
          <p:nvPr/>
        </p:nvSpPr>
        <p:spPr>
          <a:xfrm>
            <a:off x="700550" y="1276164"/>
            <a:ext cx="560033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We are converging USE CASES not FEATURES and FUNCTIONS</a:t>
            </a: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342900" marR="0" lvl="0" indent="-34290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No Force Migration</a:t>
            </a: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Exception:</a:t>
            </a: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SAP BOBJ explorer, SAP BOBJ Dashboard – Dec 2020 – ADOBE Flash technology</a:t>
            </a: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SAP BOBJ Desktop Intelligence – Dec 2018</a:t>
            </a: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pic>
        <p:nvPicPr>
          <p:cNvPr id="46082" name="Picture 2" descr="SAP Analytics Cloud | SAP Analytics Cloud Services">
            <a:extLst>
              <a:ext uri="{FF2B5EF4-FFF2-40B4-BE49-F238E27FC236}">
                <a16:creationId xmlns:a16="http://schemas.microsoft.com/office/drawing/2014/main" id="{E2ADB112-762E-4DF2-9177-ED0D0DAD20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3894" y="1909641"/>
            <a:ext cx="6958106" cy="3903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9498365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07CBBF05-16D8-40E6-B19C-BEE61096A7D8}"/>
              </a:ext>
            </a:extLst>
          </p:cNvPr>
          <p:cNvGrpSpPr/>
          <p:nvPr/>
        </p:nvGrpSpPr>
        <p:grpSpPr>
          <a:xfrm>
            <a:off x="304967" y="1552314"/>
            <a:ext cx="11307025" cy="4475228"/>
            <a:chOff x="722088" y="4001592"/>
            <a:chExt cx="22614050" cy="8950455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48B93BB4-DABD-4294-A000-B596970E9E9D}"/>
                </a:ext>
              </a:extLst>
            </p:cNvPr>
            <p:cNvGrpSpPr/>
            <p:nvPr/>
          </p:nvGrpSpPr>
          <p:grpSpPr>
            <a:xfrm>
              <a:off x="9759610" y="4099554"/>
              <a:ext cx="3889426" cy="3432425"/>
              <a:chOff x="9421091" y="3620823"/>
              <a:chExt cx="4382227" cy="3867323"/>
            </a:xfrm>
            <a:solidFill>
              <a:schemeClr val="accent1"/>
            </a:solidFill>
          </p:grpSpPr>
          <p:sp>
            <p:nvSpPr>
              <p:cNvPr id="45" name="Rounded Rectangle 31">
                <a:extLst>
                  <a:ext uri="{FF2B5EF4-FFF2-40B4-BE49-F238E27FC236}">
                    <a16:creationId xmlns:a16="http://schemas.microsoft.com/office/drawing/2014/main" id="{ED494145-1269-4917-A3B8-9AB0EEEBDF36}"/>
                  </a:ext>
                </a:extLst>
              </p:cNvPr>
              <p:cNvSpPr/>
              <p:nvPr/>
            </p:nvSpPr>
            <p:spPr>
              <a:xfrm>
                <a:off x="9935995" y="3620823"/>
                <a:ext cx="3867323" cy="3867323"/>
              </a:xfrm>
              <a:prstGeom prst="round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17"/>
                <a:endParaRPr lang="en-US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6" name="Triangle 32">
                <a:extLst>
                  <a:ext uri="{FF2B5EF4-FFF2-40B4-BE49-F238E27FC236}">
                    <a16:creationId xmlns:a16="http://schemas.microsoft.com/office/drawing/2014/main" id="{135C0396-8EBC-43B2-9E33-318E9990D1C8}"/>
                  </a:ext>
                </a:extLst>
              </p:cNvPr>
              <p:cNvSpPr/>
              <p:nvPr/>
            </p:nvSpPr>
            <p:spPr>
              <a:xfrm rot="16200000">
                <a:off x="9359023" y="4519579"/>
                <a:ext cx="899992" cy="775855"/>
              </a:xfrm>
              <a:prstGeom prst="triangl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17"/>
                <a:endParaRPr lang="en-US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5BF1B9A-99E3-4389-BC4C-A7BBEF730BDD}"/>
                </a:ext>
              </a:extLst>
            </p:cNvPr>
            <p:cNvGrpSpPr/>
            <p:nvPr/>
          </p:nvGrpSpPr>
          <p:grpSpPr>
            <a:xfrm>
              <a:off x="12882596" y="5815766"/>
              <a:ext cx="3927614" cy="3432425"/>
              <a:chOff x="12939768" y="5554484"/>
              <a:chExt cx="4425253" cy="3867323"/>
            </a:xfrm>
          </p:grpSpPr>
          <p:sp>
            <p:nvSpPr>
              <p:cNvPr id="43" name="Rounded Rectangle 34">
                <a:extLst>
                  <a:ext uri="{FF2B5EF4-FFF2-40B4-BE49-F238E27FC236}">
                    <a16:creationId xmlns:a16="http://schemas.microsoft.com/office/drawing/2014/main" id="{5147AD75-668B-4579-8700-7979AEFC98AF}"/>
                  </a:ext>
                </a:extLst>
              </p:cNvPr>
              <p:cNvSpPr/>
              <p:nvPr/>
            </p:nvSpPr>
            <p:spPr>
              <a:xfrm>
                <a:off x="12939768" y="5554484"/>
                <a:ext cx="3867323" cy="3867323"/>
              </a:xfrm>
              <a:prstGeom prst="round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17"/>
                <a:endParaRPr lang="en-US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4" name="Triangle 35">
                <a:extLst>
                  <a:ext uri="{FF2B5EF4-FFF2-40B4-BE49-F238E27FC236}">
                    <a16:creationId xmlns:a16="http://schemas.microsoft.com/office/drawing/2014/main" id="{8D1BF2A1-D23B-4BA0-B750-81AE82DD0EDD}"/>
                  </a:ext>
                </a:extLst>
              </p:cNvPr>
              <p:cNvSpPr/>
              <p:nvPr/>
            </p:nvSpPr>
            <p:spPr>
              <a:xfrm rot="5400000">
                <a:off x="16527098" y="7100219"/>
                <a:ext cx="899992" cy="775855"/>
              </a:xfrm>
              <a:prstGeom prst="triangle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17"/>
                <a:endParaRPr lang="en-US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809304B8-F4DB-472B-936E-4A6CFF4B0B98}"/>
                </a:ext>
              </a:extLst>
            </p:cNvPr>
            <p:cNvGrpSpPr/>
            <p:nvPr/>
          </p:nvGrpSpPr>
          <p:grpSpPr>
            <a:xfrm>
              <a:off x="7621989" y="6564659"/>
              <a:ext cx="3927615" cy="3432425"/>
              <a:chOff x="7012628" y="6398263"/>
              <a:chExt cx="4425254" cy="3867323"/>
            </a:xfrm>
          </p:grpSpPr>
          <p:sp>
            <p:nvSpPr>
              <p:cNvPr id="39" name="Rounded Rectangle 39">
                <a:extLst>
                  <a:ext uri="{FF2B5EF4-FFF2-40B4-BE49-F238E27FC236}">
                    <a16:creationId xmlns:a16="http://schemas.microsoft.com/office/drawing/2014/main" id="{94397172-95E7-431C-A7E2-16C00C97DF05}"/>
                  </a:ext>
                </a:extLst>
              </p:cNvPr>
              <p:cNvSpPr/>
              <p:nvPr/>
            </p:nvSpPr>
            <p:spPr>
              <a:xfrm>
                <a:off x="7570559" y="6398263"/>
                <a:ext cx="3867323" cy="3867323"/>
              </a:xfrm>
              <a:prstGeom prst="round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17"/>
                <a:endParaRPr lang="en-US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2" name="Triangle 40">
                <a:extLst>
                  <a:ext uri="{FF2B5EF4-FFF2-40B4-BE49-F238E27FC236}">
                    <a16:creationId xmlns:a16="http://schemas.microsoft.com/office/drawing/2014/main" id="{C81FD9B7-7A67-405E-A504-49EA2A7D2A6D}"/>
                  </a:ext>
                </a:extLst>
              </p:cNvPr>
              <p:cNvSpPr/>
              <p:nvPr/>
            </p:nvSpPr>
            <p:spPr>
              <a:xfrm rot="16200000">
                <a:off x="6950560" y="7943997"/>
                <a:ext cx="899992" cy="775855"/>
              </a:xfrm>
              <a:prstGeom prst="triangl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17"/>
                <a:endParaRPr lang="en-US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8FAF87E8-1A76-46D2-AB89-EB7DC0AE6146}"/>
                </a:ext>
              </a:extLst>
            </p:cNvPr>
            <p:cNvGrpSpPr/>
            <p:nvPr/>
          </p:nvGrpSpPr>
          <p:grpSpPr>
            <a:xfrm>
              <a:off x="10783164" y="8753223"/>
              <a:ext cx="3938609" cy="3432425"/>
              <a:chOff x="10574332" y="8864124"/>
              <a:chExt cx="4437641" cy="3867323"/>
            </a:xfrm>
          </p:grpSpPr>
          <p:sp>
            <p:nvSpPr>
              <p:cNvPr id="36" name="Rounded Rectangle 48">
                <a:extLst>
                  <a:ext uri="{FF2B5EF4-FFF2-40B4-BE49-F238E27FC236}">
                    <a16:creationId xmlns:a16="http://schemas.microsoft.com/office/drawing/2014/main" id="{DDCD3E2E-CBCA-46A8-8EA2-43AB4ADE5241}"/>
                  </a:ext>
                </a:extLst>
              </p:cNvPr>
              <p:cNvSpPr/>
              <p:nvPr/>
            </p:nvSpPr>
            <p:spPr>
              <a:xfrm>
                <a:off x="10574332" y="8864124"/>
                <a:ext cx="3867323" cy="3867323"/>
              </a:xfrm>
              <a:prstGeom prst="round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17"/>
                <a:endParaRPr lang="en-US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8" name="Triangle 49">
                <a:extLst>
                  <a:ext uri="{FF2B5EF4-FFF2-40B4-BE49-F238E27FC236}">
                    <a16:creationId xmlns:a16="http://schemas.microsoft.com/office/drawing/2014/main" id="{4C7F822D-2511-4FED-9953-9EA6D0273079}"/>
                  </a:ext>
                </a:extLst>
              </p:cNvPr>
              <p:cNvSpPr/>
              <p:nvPr/>
            </p:nvSpPr>
            <p:spPr>
              <a:xfrm rot="5400000">
                <a:off x="14174050" y="10967540"/>
                <a:ext cx="899992" cy="775855"/>
              </a:xfrm>
              <a:prstGeom prst="triangl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17"/>
                <a:endParaRPr lang="en-US" dirty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BD98042-91D2-47A5-8EC7-69733589CBB6}"/>
                </a:ext>
              </a:extLst>
            </p:cNvPr>
            <p:cNvSpPr/>
            <p:nvPr/>
          </p:nvSpPr>
          <p:spPr>
            <a:xfrm>
              <a:off x="11062724" y="5085420"/>
              <a:ext cx="1819872" cy="12003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914217"/>
              <a:r>
                <a:rPr lang="en-US" sz="3300" dirty="0">
                  <a:solidFill>
                    <a:srgbClr val="FFFFFF"/>
                  </a:solidFill>
                  <a:latin typeface="Arial" panose="020B0604020202020204" pitchFamily="34" charset="0"/>
                  <a:ea typeface="Lato" panose="020F0502020204030203" pitchFamily="34" charset="0"/>
                  <a:cs typeface="Arial" panose="020B0604020202020204" pitchFamily="34" charset="0"/>
                </a:rPr>
                <a:t>01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DFD6179-5D52-42BC-B0D7-EE2DC8DE914A}"/>
                </a:ext>
              </a:extLst>
            </p:cNvPr>
            <p:cNvSpPr/>
            <p:nvPr/>
          </p:nvSpPr>
          <p:spPr>
            <a:xfrm>
              <a:off x="13688872" y="6977020"/>
              <a:ext cx="1819872" cy="12003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914217"/>
              <a:r>
                <a:rPr lang="en-US" sz="3300" dirty="0">
                  <a:solidFill>
                    <a:srgbClr val="FFFFFF"/>
                  </a:solidFill>
                  <a:latin typeface="Arial" panose="020B0604020202020204" pitchFamily="34" charset="0"/>
                  <a:ea typeface="Lato" panose="020F0502020204030203" pitchFamily="34" charset="0"/>
                  <a:cs typeface="Arial" panose="020B0604020202020204" pitchFamily="34" charset="0"/>
                </a:rPr>
                <a:t>02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4A23A19-D790-42E3-99D7-8944CC388F25}"/>
                </a:ext>
              </a:extLst>
            </p:cNvPr>
            <p:cNvSpPr/>
            <p:nvPr/>
          </p:nvSpPr>
          <p:spPr>
            <a:xfrm>
              <a:off x="8916592" y="7714860"/>
              <a:ext cx="1819872" cy="12003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914217"/>
              <a:r>
                <a:rPr lang="en-US" sz="3300" dirty="0">
                  <a:solidFill>
                    <a:srgbClr val="FFFFFF"/>
                  </a:solidFill>
                  <a:latin typeface="Arial" panose="020B0604020202020204" pitchFamily="34" charset="0"/>
                  <a:ea typeface="Lato" panose="020F0502020204030203" pitchFamily="34" charset="0"/>
                  <a:cs typeface="Arial" panose="020B0604020202020204" pitchFamily="34" charset="0"/>
                </a:rPr>
                <a:t>04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819424F-5BF4-4AB7-BD39-5BB845419799}"/>
                </a:ext>
              </a:extLst>
            </p:cNvPr>
            <p:cNvSpPr/>
            <p:nvPr/>
          </p:nvSpPr>
          <p:spPr>
            <a:xfrm>
              <a:off x="11633318" y="9954006"/>
              <a:ext cx="1819872" cy="12003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914217"/>
              <a:r>
                <a:rPr lang="en-US" sz="3300" dirty="0">
                  <a:solidFill>
                    <a:srgbClr val="FFFFFF"/>
                  </a:solidFill>
                  <a:latin typeface="Arial" panose="020B0604020202020204" pitchFamily="34" charset="0"/>
                  <a:ea typeface="Lato" panose="020F0502020204030203" pitchFamily="34" charset="0"/>
                  <a:cs typeface="Arial" panose="020B0604020202020204" pitchFamily="34" charset="0"/>
                </a:rPr>
                <a:t>03</a:t>
              </a: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23BCE5E7-E9B6-4342-A39D-ED66E8E69E62}"/>
                </a:ext>
              </a:extLst>
            </p:cNvPr>
            <p:cNvGrpSpPr/>
            <p:nvPr/>
          </p:nvGrpSpPr>
          <p:grpSpPr>
            <a:xfrm>
              <a:off x="17121298" y="5921511"/>
              <a:ext cx="6214840" cy="3481992"/>
              <a:chOff x="2181171" y="7352625"/>
              <a:chExt cx="6214840" cy="3481992"/>
            </a:xfrm>
          </p:grpSpPr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5E5C5CF-651A-4796-A152-E9667D96AF07}"/>
                  </a:ext>
                </a:extLst>
              </p:cNvPr>
              <p:cNvSpPr txBox="1"/>
              <p:nvPr/>
            </p:nvSpPr>
            <p:spPr>
              <a:xfrm>
                <a:off x="2269959" y="7352625"/>
                <a:ext cx="5952272" cy="12926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914217"/>
                <a:r>
                  <a:rPr lang="en-US" b="1" dirty="0">
                    <a:solidFill>
                      <a:srgbClr val="000000"/>
                    </a:solidFill>
                    <a:latin typeface="Arial" panose="020B0604020202020204" pitchFamily="34" charset="0"/>
                    <a:ea typeface="Roboto Medium" panose="02000000000000000000" pitchFamily="2" charset="0"/>
                    <a:cs typeface="Arial" panose="020B0604020202020204" pitchFamily="34" charset="0"/>
                  </a:rPr>
                  <a:t>SAP Lumira 2.x – by 2024</a:t>
                </a:r>
              </a:p>
              <a:p>
                <a:pPr defTabSz="914217"/>
                <a:r>
                  <a:rPr lang="en-US" b="1" dirty="0">
                    <a:solidFill>
                      <a:srgbClr val="000000"/>
                    </a:solidFill>
                    <a:latin typeface="Arial" panose="020B0604020202020204" pitchFamily="34" charset="0"/>
                    <a:ea typeface="Roboto Medium" panose="02000000000000000000" pitchFamily="2" charset="0"/>
                    <a:cs typeface="Arial" panose="020B0604020202020204" pitchFamily="34" charset="0"/>
                  </a:rPr>
                  <a:t>After must move to SAC</a:t>
                </a:r>
              </a:p>
            </p:txBody>
          </p:sp>
          <p:sp>
            <p:nvSpPr>
              <p:cNvPr id="35" name="Subtitle 2">
                <a:extLst>
                  <a:ext uri="{FF2B5EF4-FFF2-40B4-BE49-F238E27FC236}">
                    <a16:creationId xmlns:a16="http://schemas.microsoft.com/office/drawing/2014/main" id="{D703056D-6CB5-4362-8F42-B3A1E89E63E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181171" y="8645287"/>
                <a:ext cx="6214840" cy="2189330"/>
              </a:xfrm>
              <a:prstGeom prst="rect">
                <a:avLst/>
              </a:prstGeom>
            </p:spPr>
            <p:txBody>
              <a:bodyPr vert="horz" wrap="square" lIns="108717" tIns="54359" rIns="108717" bIns="54359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 defTabSz="543818">
                  <a:lnSpc>
                    <a:spcPct val="100000"/>
                  </a:lnSpc>
                </a:pPr>
                <a:r>
                  <a:rPr lang="en-US" sz="1600" dirty="0">
                    <a:solidFill>
                      <a:srgbClr val="000000"/>
                    </a:solidFill>
                    <a:latin typeface="Arial" panose="020B0604020202020204" pitchFamily="34" charset="0"/>
                    <a:ea typeface="Lato Light" panose="020F0502020204030203" pitchFamily="34" charset="0"/>
                    <a:cs typeface="Arial" panose="020B0604020202020204" pitchFamily="34" charset="0"/>
                  </a:rPr>
                  <a:t>Dashboard and App Design BOBJ Designer Studio Bex WebApp Designer BOBJ Dashboard</a:t>
                </a:r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E780835A-C993-4130-8E6B-68AC229E17C6}"/>
                </a:ext>
              </a:extLst>
            </p:cNvPr>
            <p:cNvGrpSpPr/>
            <p:nvPr/>
          </p:nvGrpSpPr>
          <p:grpSpPr>
            <a:xfrm>
              <a:off x="15299082" y="9728589"/>
              <a:ext cx="5043758" cy="3223458"/>
              <a:chOff x="2337789" y="7995773"/>
              <a:chExt cx="5043758" cy="3223458"/>
            </a:xfrm>
          </p:grpSpPr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072A40D-8A3E-49C3-83A4-78C0B021818B}"/>
                  </a:ext>
                </a:extLst>
              </p:cNvPr>
              <p:cNvSpPr txBox="1"/>
              <p:nvPr/>
            </p:nvSpPr>
            <p:spPr>
              <a:xfrm>
                <a:off x="2337789" y="7995773"/>
                <a:ext cx="4447372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914217"/>
                <a:r>
                  <a:rPr lang="en-US" b="1" dirty="0">
                    <a:solidFill>
                      <a:srgbClr val="000000"/>
                    </a:solidFill>
                    <a:latin typeface="Arial" panose="020B0604020202020204" pitchFamily="34" charset="0"/>
                    <a:ea typeface="Roboto Medium" panose="02000000000000000000" pitchFamily="2" charset="0"/>
                    <a:cs typeface="Arial" panose="020B0604020202020204" pitchFamily="34" charset="0"/>
                  </a:rPr>
                  <a:t>Analysis for Office</a:t>
                </a:r>
              </a:p>
            </p:txBody>
          </p:sp>
          <p:sp>
            <p:nvSpPr>
              <p:cNvPr id="33" name="Subtitle 2">
                <a:extLst>
                  <a:ext uri="{FF2B5EF4-FFF2-40B4-BE49-F238E27FC236}">
                    <a16:creationId xmlns:a16="http://schemas.microsoft.com/office/drawing/2014/main" id="{D1FEBA42-B176-473D-8796-03EE670DA64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337789" y="8734437"/>
                <a:ext cx="5043758" cy="2484794"/>
              </a:xfrm>
              <a:prstGeom prst="rect">
                <a:avLst/>
              </a:prstGeom>
            </p:spPr>
            <p:txBody>
              <a:bodyPr vert="horz" wrap="square" lIns="108717" tIns="54359" rIns="108717" bIns="54359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 defTabSz="543818">
                  <a:lnSpc>
                    <a:spcPct val="100000"/>
                  </a:lnSpc>
                </a:pPr>
                <a:r>
                  <a:rPr lang="en-US" sz="1600" dirty="0">
                    <a:solidFill>
                      <a:srgbClr val="000000"/>
                    </a:solidFill>
                    <a:latin typeface="Arial" panose="020B0604020202020204" pitchFamily="34" charset="0"/>
                    <a:ea typeface="Lato Light" panose="020F0502020204030203" pitchFamily="34" charset="0"/>
                    <a:cs typeface="Arial" panose="020B0604020202020204" pitchFamily="34" charset="0"/>
                  </a:rPr>
                  <a:t>Office Integration</a:t>
                </a:r>
              </a:p>
              <a:p>
                <a:pPr algn="l" defTabSz="543818">
                  <a:lnSpc>
                    <a:spcPct val="100000"/>
                  </a:lnSpc>
                </a:pPr>
                <a:r>
                  <a:rPr lang="en-US" sz="1600" dirty="0">
                    <a:solidFill>
                      <a:srgbClr val="000000"/>
                    </a:solidFill>
                    <a:latin typeface="Arial" panose="020B0604020202020204" pitchFamily="34" charset="0"/>
                    <a:ea typeface="Lato Light" panose="020F0502020204030203" pitchFamily="34" charset="0"/>
                    <a:cs typeface="Arial" panose="020B0604020202020204" pitchFamily="34" charset="0"/>
                  </a:rPr>
                  <a:t>Live Office</a:t>
                </a:r>
              </a:p>
              <a:p>
                <a:pPr algn="l" defTabSz="543818">
                  <a:lnSpc>
                    <a:spcPct val="100000"/>
                  </a:lnSpc>
                </a:pPr>
                <a:r>
                  <a:rPr lang="en-US" sz="1600" dirty="0">
                    <a:solidFill>
                      <a:srgbClr val="000000"/>
                    </a:solidFill>
                    <a:latin typeface="Arial" panose="020B0604020202020204" pitchFamily="34" charset="0"/>
                    <a:ea typeface="Lato Light" panose="020F0502020204030203" pitchFamily="34" charset="0"/>
                    <a:cs typeface="Arial" panose="020B0604020202020204" pitchFamily="34" charset="0"/>
                  </a:rPr>
                  <a:t>EPM Add-in</a:t>
                </a:r>
              </a:p>
              <a:p>
                <a:pPr algn="l" defTabSz="543818">
                  <a:lnSpc>
                    <a:spcPct val="100000"/>
                  </a:lnSpc>
                </a:pPr>
                <a:r>
                  <a:rPr lang="en-US" sz="1600" dirty="0">
                    <a:solidFill>
                      <a:srgbClr val="000000"/>
                    </a:solidFill>
                    <a:latin typeface="Arial" panose="020B0604020202020204" pitchFamily="34" charset="0"/>
                    <a:ea typeface="Lato Light" panose="020F0502020204030203" pitchFamily="34" charset="0"/>
                    <a:cs typeface="Arial" panose="020B0604020202020204" pitchFamily="34" charset="0"/>
                  </a:rPr>
                  <a:t>Bex Analyzer</a:t>
                </a: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E723AB13-0AC6-44DF-953E-A2AFE8E6119D}"/>
                </a:ext>
              </a:extLst>
            </p:cNvPr>
            <p:cNvGrpSpPr/>
            <p:nvPr/>
          </p:nvGrpSpPr>
          <p:grpSpPr>
            <a:xfrm>
              <a:off x="982165" y="4001592"/>
              <a:ext cx="8421646" cy="2543378"/>
              <a:chOff x="-1196717" y="7995773"/>
              <a:chExt cx="8421646" cy="2543378"/>
            </a:xfrm>
          </p:grpSpPr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B12FCC1-91DB-4581-B3C7-294AAA7FC1EB}"/>
                  </a:ext>
                </a:extLst>
              </p:cNvPr>
              <p:cNvSpPr txBox="1"/>
              <p:nvPr/>
            </p:nvSpPr>
            <p:spPr>
              <a:xfrm>
                <a:off x="4651989" y="7995773"/>
                <a:ext cx="2412842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 defTabSz="914217"/>
                <a:r>
                  <a:rPr lang="en-US" b="1" dirty="0">
                    <a:solidFill>
                      <a:srgbClr val="000000"/>
                    </a:solidFill>
                    <a:latin typeface="Arial" panose="020B0604020202020204" pitchFamily="34" charset="0"/>
                    <a:ea typeface="Roboto Medium" panose="02000000000000000000" pitchFamily="2" charset="0"/>
                    <a:cs typeface="Arial" panose="020B0604020202020204" pitchFamily="34" charset="0"/>
                  </a:rPr>
                  <a:t>SAP SAC</a:t>
                </a:r>
              </a:p>
            </p:txBody>
          </p:sp>
          <p:sp>
            <p:nvSpPr>
              <p:cNvPr id="31" name="Subtitle 2">
                <a:extLst>
                  <a:ext uri="{FF2B5EF4-FFF2-40B4-BE49-F238E27FC236}">
                    <a16:creationId xmlns:a16="http://schemas.microsoft.com/office/drawing/2014/main" id="{348B8CE6-AF2F-4948-9AB0-07612EE396F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-1196717" y="8645287"/>
                <a:ext cx="8421646" cy="1893864"/>
              </a:xfrm>
              <a:prstGeom prst="rect">
                <a:avLst/>
              </a:prstGeom>
            </p:spPr>
            <p:txBody>
              <a:bodyPr vert="horz" wrap="square" lIns="108717" tIns="54359" rIns="108717" bIns="54359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 defTabSz="543818">
                  <a:lnSpc>
                    <a:spcPct val="100000"/>
                  </a:lnSpc>
                </a:pPr>
                <a:r>
                  <a:rPr lang="en-US" sz="1600" dirty="0">
                    <a:solidFill>
                      <a:srgbClr val="000000"/>
                    </a:solidFill>
                    <a:latin typeface="Arial" panose="020B0604020202020204" pitchFamily="34" charset="0"/>
                    <a:ea typeface="Lato Light" panose="020F0502020204030203" pitchFamily="34" charset="0"/>
                    <a:cs typeface="Arial" panose="020B0604020202020204" pitchFamily="34" charset="0"/>
                  </a:rPr>
                  <a:t>SAP BOBJ explorer </a:t>
                </a:r>
                <a:r>
                  <a:rPr lang="en-US" sz="1600" dirty="0" err="1">
                    <a:solidFill>
                      <a:srgbClr val="000000"/>
                    </a:solidFill>
                    <a:latin typeface="Arial" panose="020B0604020202020204" pitchFamily="34" charset="0"/>
                    <a:ea typeface="Lato Light" panose="020F0502020204030203" pitchFamily="34" charset="0"/>
                    <a:cs typeface="Arial" panose="020B0604020202020204" pitchFamily="34" charset="0"/>
                  </a:rPr>
                  <a:t>Rombi</a:t>
                </a:r>
                <a:endParaRPr lang="en-US" sz="1600" dirty="0">
                  <a:solidFill>
                    <a:srgbClr val="000000"/>
                  </a:solidFill>
                  <a:latin typeface="Arial" panose="020B0604020202020204" pitchFamily="34" charset="0"/>
                  <a:ea typeface="Lato Light" panose="020F0502020204030203" pitchFamily="34" charset="0"/>
                  <a:cs typeface="Arial" panose="020B0604020202020204" pitchFamily="34" charset="0"/>
                </a:endParaRPr>
              </a:p>
              <a:p>
                <a:pPr algn="r" defTabSz="543818">
                  <a:lnSpc>
                    <a:spcPct val="100000"/>
                  </a:lnSpc>
                </a:pPr>
                <a:r>
                  <a:rPr lang="en-US" sz="1600" dirty="0">
                    <a:solidFill>
                      <a:srgbClr val="000000"/>
                    </a:solidFill>
                    <a:latin typeface="Arial" panose="020B0604020202020204" pitchFamily="34" charset="0"/>
                    <a:ea typeface="Lato Light" panose="020F0502020204030203" pitchFamily="34" charset="0"/>
                    <a:cs typeface="Arial" panose="020B0604020202020204" pitchFamily="34" charset="0"/>
                  </a:rPr>
                  <a:t>Lumira Desktop and Discovery</a:t>
                </a:r>
              </a:p>
              <a:p>
                <a:pPr algn="r" defTabSz="543818">
                  <a:lnSpc>
                    <a:spcPct val="100000"/>
                  </a:lnSpc>
                </a:pPr>
                <a:r>
                  <a:rPr lang="en-US" sz="1600" dirty="0">
                    <a:solidFill>
                      <a:srgbClr val="000000"/>
                    </a:solidFill>
                    <a:latin typeface="Arial" panose="020B0604020202020204" pitchFamily="34" charset="0"/>
                    <a:ea typeface="Lato Light" panose="020F0502020204030203" pitchFamily="34" charset="0"/>
                    <a:cs typeface="Arial" panose="020B0604020202020204" pitchFamily="34" charset="0"/>
                  </a:rPr>
                  <a:t>BOBJ Analysis for OLAP</a:t>
                </a: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CEDBB259-3C57-4EA1-9C93-837C5482B8B2}"/>
                </a:ext>
              </a:extLst>
            </p:cNvPr>
            <p:cNvGrpSpPr/>
            <p:nvPr/>
          </p:nvGrpSpPr>
          <p:grpSpPr>
            <a:xfrm>
              <a:off x="722088" y="7045057"/>
              <a:ext cx="6385670" cy="3339684"/>
              <a:chOff x="631457" y="7995773"/>
              <a:chExt cx="6385670" cy="3339684"/>
            </a:xfrm>
          </p:grpSpPr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3B16AEB-17F9-475A-A400-56145CD57737}"/>
                  </a:ext>
                </a:extLst>
              </p:cNvPr>
              <p:cNvSpPr txBox="1"/>
              <p:nvPr/>
            </p:nvSpPr>
            <p:spPr>
              <a:xfrm>
                <a:off x="631457" y="7995773"/>
                <a:ext cx="6385670" cy="12926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 defTabSz="914217"/>
                <a:r>
                  <a:rPr lang="en-US" b="1" dirty="0">
                    <a:solidFill>
                      <a:srgbClr val="000000"/>
                    </a:solidFill>
                    <a:latin typeface="Arial" panose="020B0604020202020204" pitchFamily="34" charset="0"/>
                    <a:ea typeface="Roboto Medium" panose="02000000000000000000" pitchFamily="2" charset="0"/>
                    <a:cs typeface="Arial" panose="020B0604020202020204" pitchFamily="34" charset="0"/>
                  </a:rPr>
                  <a:t>SAP Crystal Reports (BOBJ) SAP SAC</a:t>
                </a:r>
              </a:p>
            </p:txBody>
          </p:sp>
          <p:sp>
            <p:nvSpPr>
              <p:cNvPr id="29" name="Subtitle 2">
                <a:extLst>
                  <a:ext uri="{FF2B5EF4-FFF2-40B4-BE49-F238E27FC236}">
                    <a16:creationId xmlns:a16="http://schemas.microsoft.com/office/drawing/2014/main" id="{79D5ABAF-9B70-4A08-BDF0-DC80CCC0578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73369" y="9441593"/>
                <a:ext cx="5043758" cy="1893864"/>
              </a:xfrm>
              <a:prstGeom prst="rect">
                <a:avLst/>
              </a:prstGeom>
            </p:spPr>
            <p:txBody>
              <a:bodyPr vert="horz" wrap="square" lIns="108717" tIns="54359" rIns="108717" bIns="54359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 defTabSz="543818">
                  <a:lnSpc>
                    <a:spcPct val="100000"/>
                  </a:lnSpc>
                </a:pPr>
                <a:r>
                  <a:rPr lang="en-US" sz="1600" dirty="0">
                    <a:solidFill>
                      <a:srgbClr val="000000"/>
                    </a:solidFill>
                    <a:latin typeface="Arial" panose="020B0604020202020204" pitchFamily="34" charset="0"/>
                    <a:ea typeface="Roboto Light" panose="02000000000000000000" pitchFamily="2" charset="0"/>
                    <a:cs typeface="Arial" panose="020B0604020202020204" pitchFamily="34" charset="0"/>
                  </a:rPr>
                  <a:t>Reporting</a:t>
                </a:r>
              </a:p>
              <a:p>
                <a:pPr algn="r" defTabSz="543818">
                  <a:lnSpc>
                    <a:spcPct val="100000"/>
                  </a:lnSpc>
                </a:pPr>
                <a:r>
                  <a:rPr lang="en-US" sz="1600" dirty="0">
                    <a:solidFill>
                      <a:srgbClr val="000000"/>
                    </a:solidFill>
                    <a:latin typeface="Arial" panose="020B0604020202020204" pitchFamily="34" charset="0"/>
                    <a:ea typeface="Roboto Light" panose="02000000000000000000" pitchFamily="2" charset="0"/>
                    <a:cs typeface="Arial" panose="020B0604020202020204" pitchFamily="34" charset="0"/>
                  </a:rPr>
                  <a:t>Desktop Intelligence</a:t>
                </a:r>
              </a:p>
              <a:p>
                <a:pPr algn="r" defTabSz="543818">
                  <a:lnSpc>
                    <a:spcPct val="100000"/>
                  </a:lnSpc>
                </a:pPr>
                <a:r>
                  <a:rPr lang="en-US" sz="1600" dirty="0">
                    <a:solidFill>
                      <a:srgbClr val="000000"/>
                    </a:solidFill>
                    <a:latin typeface="Arial" panose="020B0604020202020204" pitchFamily="34" charset="0"/>
                    <a:ea typeface="Roboto Light" panose="02000000000000000000" pitchFamily="2" charset="0"/>
                    <a:cs typeface="Arial" panose="020B0604020202020204" pitchFamily="34" charset="0"/>
                  </a:rPr>
                  <a:t>BOBJ Set Analytics</a:t>
                </a:r>
              </a:p>
            </p:txBody>
          </p:sp>
        </p:grpSp>
      </p:grp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2400" dirty="0">
                <a:latin typeface="Arial" panose="020B0604020202020204" pitchFamily="34" charset="0"/>
              </a:rPr>
              <a:t>IMPACT ON EXISTING SOLUTION – </a:t>
            </a:r>
            <a:r>
              <a:rPr lang="en-IN" sz="2400" dirty="0">
                <a:latin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BI STRATEGY</a:t>
            </a:r>
            <a:endParaRPr lang="en-IN" sz="2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2940337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5">
            <a:extLst>
              <a:ext uri="{FF2B5EF4-FFF2-40B4-BE49-F238E27FC236}">
                <a16:creationId xmlns:a16="http://schemas.microsoft.com/office/drawing/2014/main" id="{5893FB03-23D0-4A9A-ABBE-AF35C2F7AE17}"/>
              </a:ext>
            </a:extLst>
          </p:cNvPr>
          <p:cNvSpPr/>
          <p:nvPr/>
        </p:nvSpPr>
        <p:spPr>
          <a:xfrm>
            <a:off x="635687" y="1634434"/>
            <a:ext cx="3697773" cy="4372238"/>
          </a:xfrm>
          <a:prstGeom prst="roundRect">
            <a:avLst>
              <a:gd name="adj" fmla="val 9112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97280" rtlCol="0" anchor="t" anchorCtr="0"/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Planning</a:t>
            </a: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Business Planning &amp; Consolidation system (BPC)</a:t>
            </a: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On-premise</a:t>
            </a: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SAP S/4HANA for standalone planning along FIN</a:t>
            </a: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BPC – On-premise planning</a:t>
            </a: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Cloud</a:t>
            </a: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SAC – Stand along planning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6B73287-5CD4-4ACF-98D1-81B8A629E4EE}"/>
              </a:ext>
            </a:extLst>
          </p:cNvPr>
          <p:cNvSpPr/>
          <p:nvPr/>
        </p:nvSpPr>
        <p:spPr>
          <a:xfrm>
            <a:off x="1867885" y="1307082"/>
            <a:ext cx="1233377" cy="1233377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15" name="Rounded Rectangle 7">
            <a:extLst>
              <a:ext uri="{FF2B5EF4-FFF2-40B4-BE49-F238E27FC236}">
                <a16:creationId xmlns:a16="http://schemas.microsoft.com/office/drawing/2014/main" id="{BE91F903-7E64-4505-9BA2-2225E902099E}"/>
              </a:ext>
            </a:extLst>
          </p:cNvPr>
          <p:cNvSpPr/>
          <p:nvPr/>
        </p:nvSpPr>
        <p:spPr>
          <a:xfrm>
            <a:off x="8163365" y="1634434"/>
            <a:ext cx="3697773" cy="4372238"/>
          </a:xfrm>
          <a:prstGeom prst="roundRect">
            <a:avLst>
              <a:gd name="adj" fmla="val 9112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97280" rtlCol="0" anchor="t" anchorCtr="0"/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Consolidation</a:t>
            </a: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Business Planning &amp; Consolidation system (BPC)</a:t>
            </a: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On-premise</a:t>
            </a: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SAP S/4HANA group reporting functionality</a:t>
            </a: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BPC – On-premise planning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7EC94E1-29E7-4910-9AC9-A1455C5A20BD}"/>
              </a:ext>
            </a:extLst>
          </p:cNvPr>
          <p:cNvSpPr/>
          <p:nvPr/>
        </p:nvSpPr>
        <p:spPr>
          <a:xfrm>
            <a:off x="9395563" y="1307082"/>
            <a:ext cx="1233377" cy="1233377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2400" dirty="0">
                <a:latin typeface="Arial" panose="020B0604020202020204" pitchFamily="34" charset="0"/>
              </a:rPr>
              <a:t>IMPACT ON EXISTING SOLUTION – </a:t>
            </a:r>
            <a:r>
              <a:rPr lang="en-IN" sz="2400" dirty="0">
                <a:latin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PLANNING STRATEGY</a:t>
            </a:r>
            <a:endParaRPr lang="en-IN" sz="2400" dirty="0">
              <a:latin typeface="Arial" panose="020B0604020202020204" pitchFamily="34" charset="0"/>
            </a:endParaRPr>
          </a:p>
        </p:txBody>
      </p:sp>
      <p:pic>
        <p:nvPicPr>
          <p:cNvPr id="47106" name="Picture 2" descr="Planning ">
            <a:extLst>
              <a:ext uri="{FF2B5EF4-FFF2-40B4-BE49-F238E27FC236}">
                <a16:creationId xmlns:a16="http://schemas.microsoft.com/office/drawing/2014/main" id="{4BD32395-5592-4BFE-815C-7B6BB42A2E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6851" y="1562470"/>
            <a:ext cx="681564" cy="681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108" name="Picture 4" descr="Solution ">
            <a:extLst>
              <a:ext uri="{FF2B5EF4-FFF2-40B4-BE49-F238E27FC236}">
                <a16:creationId xmlns:a16="http://schemas.microsoft.com/office/drawing/2014/main" id="{1D476B86-CC53-4636-8045-5C6094878B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7036" y="1562470"/>
            <a:ext cx="681564" cy="681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110" name="Picture 6" descr="Unlocking the Value of SAP S/4HANA with SAP Analytics Cloud | Applexus  Technologies">
            <a:extLst>
              <a:ext uri="{FF2B5EF4-FFF2-40B4-BE49-F238E27FC236}">
                <a16:creationId xmlns:a16="http://schemas.microsoft.com/office/drawing/2014/main" id="{A0F78C7A-FF83-4E5B-A516-E569A39EDF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3460" y="2883824"/>
            <a:ext cx="3871999" cy="229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5797093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4EF87294-E1A9-4225-9BA5-FEC005B8D375}"/>
              </a:ext>
            </a:extLst>
          </p:cNvPr>
          <p:cNvGrpSpPr/>
          <p:nvPr/>
        </p:nvGrpSpPr>
        <p:grpSpPr>
          <a:xfrm>
            <a:off x="4650453" y="1963094"/>
            <a:ext cx="6809364" cy="3374218"/>
            <a:chOff x="5281701" y="1963094"/>
            <a:chExt cx="6809364" cy="3374218"/>
          </a:xfrm>
        </p:grpSpPr>
        <p:sp>
          <p:nvSpPr>
            <p:cNvPr id="8" name="Rounded Rectangle 8">
              <a:extLst>
                <a:ext uri="{FF2B5EF4-FFF2-40B4-BE49-F238E27FC236}">
                  <a16:creationId xmlns:a16="http://schemas.microsoft.com/office/drawing/2014/main" id="{D739309F-7BB0-4C87-AFE8-34751E212A63}"/>
                </a:ext>
              </a:extLst>
            </p:cNvPr>
            <p:cNvSpPr/>
            <p:nvPr/>
          </p:nvSpPr>
          <p:spPr>
            <a:xfrm>
              <a:off x="5281701" y="3814415"/>
              <a:ext cx="6809364" cy="1522897"/>
            </a:xfrm>
            <a:prstGeom prst="roundRect">
              <a:avLst>
                <a:gd name="adj" fmla="val 9112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63040" rtlCol="0" anchor="ctr"/>
            <a:lstStyle/>
            <a:p>
              <a:r>
                <a:rPr kumimoji="0" lang="en-US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Together with all of it, SAP introduced a state of art app builder called Application Layer.</a:t>
              </a:r>
            </a:p>
          </p:txBody>
        </p:sp>
        <p:sp>
          <p:nvSpPr>
            <p:cNvPr id="9" name="Rounded Rectangle 7">
              <a:extLst>
                <a:ext uri="{FF2B5EF4-FFF2-40B4-BE49-F238E27FC236}">
                  <a16:creationId xmlns:a16="http://schemas.microsoft.com/office/drawing/2014/main" id="{6455EF51-ADAE-4343-BE90-222890859668}"/>
                </a:ext>
              </a:extLst>
            </p:cNvPr>
            <p:cNvSpPr/>
            <p:nvPr/>
          </p:nvSpPr>
          <p:spPr>
            <a:xfrm>
              <a:off x="5281701" y="1963094"/>
              <a:ext cx="6809364" cy="1535480"/>
            </a:xfrm>
            <a:prstGeom prst="roundRect">
              <a:avLst>
                <a:gd name="adj" fmla="val 911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63040" rtlCol="0" anchor="ctr"/>
            <a:lstStyle/>
            <a:p>
              <a:r>
                <a:rPr kumimoji="0" lang="en-US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SAP Data Intelligence is a solution which On-premise and allows us to create models and apply them on dataset to get prediction. Going forward all the developments related to this since 2018 were channelized to SAC.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F0F6864-2904-4757-B4FE-DDC148AC7848}"/>
                </a:ext>
              </a:extLst>
            </p:cNvPr>
            <p:cNvSpPr/>
            <p:nvPr/>
          </p:nvSpPr>
          <p:spPr>
            <a:xfrm>
              <a:off x="5356131" y="2084417"/>
              <a:ext cx="1233377" cy="1233377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  <a:latin typeface="Arial" panose="020B0604020202020204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6E79E44-CE74-414B-9FD8-814CF3BB6220}"/>
                </a:ext>
              </a:extLst>
            </p:cNvPr>
            <p:cNvSpPr/>
            <p:nvPr/>
          </p:nvSpPr>
          <p:spPr>
            <a:xfrm>
              <a:off x="5356131" y="3995375"/>
              <a:ext cx="1233377" cy="1233377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  <a:latin typeface="Arial" panose="020B0604020202020204"/>
              </a:endParaRPr>
            </a:p>
          </p:txBody>
        </p:sp>
      </p:grp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2400" dirty="0">
                <a:latin typeface="Arial" panose="020B0604020202020204" pitchFamily="34" charset="0"/>
              </a:rPr>
              <a:t>IMPACT ON EXISTING SOLUTION – </a:t>
            </a:r>
            <a:r>
              <a:rPr lang="en-IN" sz="2400" dirty="0">
                <a:latin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PREDICTION</a:t>
            </a:r>
            <a:endParaRPr lang="en-IN" sz="2400" dirty="0">
              <a:latin typeface="Arial" panose="020B0604020202020204" pitchFamily="34" charset="0"/>
            </a:endParaRPr>
          </a:p>
        </p:txBody>
      </p:sp>
      <p:pic>
        <p:nvPicPr>
          <p:cNvPr id="48130" name="Picture 2" descr="SAP Analytics Cloud | SAP Analytics Cloud Services">
            <a:extLst>
              <a:ext uri="{FF2B5EF4-FFF2-40B4-BE49-F238E27FC236}">
                <a16:creationId xmlns:a16="http://schemas.microsoft.com/office/drawing/2014/main" id="{CF825E2A-C598-4BEA-9034-2CEEFA88CE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728" y="1279249"/>
            <a:ext cx="4276725" cy="443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132" name="Picture 4" descr="Solution ">
            <a:extLst>
              <a:ext uri="{FF2B5EF4-FFF2-40B4-BE49-F238E27FC236}">
                <a16:creationId xmlns:a16="http://schemas.microsoft.com/office/drawing/2014/main" id="{0C787601-B83B-46B3-9145-DC3F46BD53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2450" y="237605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134" name="Picture 6" descr="Consolidate ">
            <a:extLst>
              <a:ext uri="{FF2B5EF4-FFF2-40B4-BE49-F238E27FC236}">
                <a16:creationId xmlns:a16="http://schemas.microsoft.com/office/drawing/2014/main" id="{C96841B3-BE6D-4B70-8103-090F957E4E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6383" y="4242974"/>
            <a:ext cx="775667" cy="775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8186326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2400" dirty="0">
                <a:latin typeface="Arial" panose="020B0604020202020204" pitchFamily="34" charset="0"/>
              </a:rPr>
              <a:t>WHY SAC IS IMPORTANT AS COMPARE TO OUTSIDE MARKET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F0C797F1-9B67-45BA-BCCF-A036422C765C}"/>
              </a:ext>
            </a:extLst>
          </p:cNvPr>
          <p:cNvSpPr/>
          <p:nvPr/>
        </p:nvSpPr>
        <p:spPr>
          <a:xfrm>
            <a:off x="1044715" y="1788425"/>
            <a:ext cx="4719981" cy="2948937"/>
          </a:xfrm>
          <a:prstGeom prst="roundRect">
            <a:avLst>
              <a:gd name="adj" fmla="val 9112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Bi – Business Intelligence – Tableau (Salesforce 15.7Bn), Power BI, 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QuickTech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Planning – Hyperion, 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Apaplan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Predictive – Watson, SAS</a:t>
            </a: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Application Designer – UI5 &amp; Fiori, Android, Angular, React etc.</a:t>
            </a: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SAC – Can cover all above scenarios.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1F5427D-D23E-4FF6-B521-EC35A6CFE906}"/>
              </a:ext>
            </a:extLst>
          </p:cNvPr>
          <p:cNvSpPr/>
          <p:nvPr/>
        </p:nvSpPr>
        <p:spPr>
          <a:xfrm>
            <a:off x="1823995" y="4082799"/>
            <a:ext cx="1233377" cy="1233377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Arial" panose="020B0604020202020204"/>
            </a:endParaRPr>
          </a:p>
        </p:txBody>
      </p:sp>
      <p:pic>
        <p:nvPicPr>
          <p:cNvPr id="49154" name="Picture 2" descr="Process ">
            <a:extLst>
              <a:ext uri="{FF2B5EF4-FFF2-40B4-BE49-F238E27FC236}">
                <a16:creationId xmlns:a16="http://schemas.microsoft.com/office/drawing/2014/main" id="{15C1A356-2A26-4BA1-89E4-D4AD239D7B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4109" y="4306446"/>
            <a:ext cx="735716" cy="735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156" name="Picture 4" descr="Unlocking the Value of SAP S/4HANA with SAP Analytics Cloud | Applexus  Technologies">
            <a:extLst>
              <a:ext uri="{FF2B5EF4-FFF2-40B4-BE49-F238E27FC236}">
                <a16:creationId xmlns:a16="http://schemas.microsoft.com/office/drawing/2014/main" id="{B892EA5B-7461-4248-A4CD-66C21F1D51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4696" y="1788425"/>
            <a:ext cx="6569660" cy="3889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4897259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1"/>
          <p:cNvPicPr>
            <a:picLocks noGrp="1" noChangeAspect="1"/>
          </p:cNvPicPr>
          <p:nvPr>
            <p:ph type="pic" idx="1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2" b="22"/>
          <a:stretch/>
        </p:blipFill>
        <p:spPr>
          <a:solidFill>
            <a:schemeClr val="bg1">
              <a:lumMod val="95000"/>
            </a:schemeClr>
          </a:solidFill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EE1D1380-BC28-F74F-8866-BD4C0AD42595}"/>
              </a:ext>
            </a:extLst>
          </p:cNvPr>
          <p:cNvSpPr/>
          <p:nvPr/>
        </p:nvSpPr>
        <p:spPr>
          <a:xfrm>
            <a:off x="1588" y="-14288"/>
            <a:ext cx="12188825" cy="6872288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17"/>
            <a:endParaRPr lang="en-US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88" y="3190420"/>
            <a:ext cx="12188825" cy="2510293"/>
          </a:xfrm>
          <a:prstGeom prst="rect">
            <a:avLst/>
          </a:prstGeom>
          <a:gradFill flip="none" rotWithShape="1">
            <a:gsLst>
              <a:gs pos="13000">
                <a:srgbClr val="25B6C2">
                  <a:alpha val="50000"/>
                </a:srgbClr>
              </a:gs>
              <a:gs pos="100000">
                <a:srgbClr val="0692DB">
                  <a:alpha val="50000"/>
                </a:srgbClr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17"/>
            <a:endParaRPr lang="ko-KR" altLang="en-US">
              <a:solidFill>
                <a:srgbClr val="FFFFFF"/>
              </a:solidFill>
              <a:latin typeface="Arial" panose="020B0604020202020204"/>
              <a:ea typeface="굴림" panose="020B0600000101010101" pitchFamily="34" charset="-127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88" y="3362964"/>
            <a:ext cx="12188825" cy="2128315"/>
          </a:xfrm>
          <a:prstGeom prst="rect">
            <a:avLst/>
          </a:prstGeom>
          <a:gradFill flip="none" rotWithShape="1">
            <a:gsLst>
              <a:gs pos="13000">
                <a:srgbClr val="25B6C2"/>
              </a:gs>
              <a:gs pos="100000">
                <a:srgbClr val="0692DB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17"/>
            <a:endParaRPr lang="ko-KR" altLang="en-US">
              <a:solidFill>
                <a:srgbClr val="FFFFFF"/>
              </a:solidFill>
              <a:latin typeface="Arial" panose="020B0604020202020204"/>
              <a:ea typeface="굴림" panose="020B0600000101010101" pitchFamily="34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945CD40-9ABD-7441-A0F8-C5ACA34BB34C}"/>
              </a:ext>
            </a:extLst>
          </p:cNvPr>
          <p:cNvSpPr txBox="1"/>
          <p:nvPr/>
        </p:nvSpPr>
        <p:spPr>
          <a:xfrm>
            <a:off x="3841715" y="3436581"/>
            <a:ext cx="4508571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 defTabSz="914217"/>
            <a:r>
              <a:rPr lang="en-IN" sz="3600" b="1" dirty="0">
                <a:solidFill>
                  <a:srgbClr val="FFFFFF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DISCLAIMER</a:t>
            </a:r>
            <a:endParaRPr lang="en-US" sz="3300" spc="150" dirty="0">
              <a:solidFill>
                <a:srgbClr val="FFFFFF"/>
              </a:solidFill>
              <a:latin typeface="Arial" panose="020B0604020202020204" pitchFamily="34" charset="0"/>
              <a:ea typeface="Lato Medium" panose="020F0502020204030203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945CD40-9ABD-7441-A0F8-C5ACA34BB34C}"/>
              </a:ext>
            </a:extLst>
          </p:cNvPr>
          <p:cNvSpPr txBox="1"/>
          <p:nvPr/>
        </p:nvSpPr>
        <p:spPr>
          <a:xfrm>
            <a:off x="442135" y="4060016"/>
            <a:ext cx="11307731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 defTabSz="914217"/>
            <a:r>
              <a:rPr lang="en-IN" sz="24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training content and delivery of this presentation is confidential, and cannot be recorded, or copied and distributed to any third party, without the written consent of </a:t>
            </a:r>
            <a:r>
              <a:rPr lang="en-IN"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Anubhav Trainings.</a:t>
            </a:r>
            <a:endParaRPr lang="en-IN" sz="240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 descr="A picture containing symbol, font, logo, graphics&#10;&#10;Description automatically generated">
            <a:extLst>
              <a:ext uri="{FF2B5EF4-FFF2-40B4-BE49-F238E27FC236}">
                <a16:creationId xmlns:a16="http://schemas.microsoft.com/office/drawing/2014/main" id="{C7E32701-D942-EE76-B9A9-7565B2E093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03093" y="186611"/>
            <a:ext cx="830529" cy="82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045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2400" dirty="0">
                <a:latin typeface="Arial" panose="020B0604020202020204" pitchFamily="34" charset="0"/>
              </a:rPr>
              <a:t>HOW SAC IS ADVANCED FROM ITS COMPETITOR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2744EBD-7DE4-4778-84DC-5BA06268BB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8192278"/>
              </p:ext>
            </p:extLst>
          </p:nvPr>
        </p:nvGraphicFramePr>
        <p:xfrm>
          <a:off x="595040" y="1349891"/>
          <a:ext cx="11186476" cy="4481572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3619056">
                  <a:extLst>
                    <a:ext uri="{9D8B030D-6E8A-4147-A177-3AD203B41FA5}">
                      <a16:colId xmlns:a16="http://schemas.microsoft.com/office/drawing/2014/main" val="3592165925"/>
                    </a:ext>
                  </a:extLst>
                </a:gridCol>
                <a:gridCol w="1081060">
                  <a:extLst>
                    <a:ext uri="{9D8B030D-6E8A-4147-A177-3AD203B41FA5}">
                      <a16:colId xmlns:a16="http://schemas.microsoft.com/office/drawing/2014/main" val="3404381167"/>
                    </a:ext>
                  </a:extLst>
                </a:gridCol>
                <a:gridCol w="737896">
                  <a:extLst>
                    <a:ext uri="{9D8B030D-6E8A-4147-A177-3AD203B41FA5}">
                      <a16:colId xmlns:a16="http://schemas.microsoft.com/office/drawing/2014/main" val="1246077343"/>
                    </a:ext>
                  </a:extLst>
                </a:gridCol>
                <a:gridCol w="964096">
                  <a:extLst>
                    <a:ext uri="{9D8B030D-6E8A-4147-A177-3AD203B41FA5}">
                      <a16:colId xmlns:a16="http://schemas.microsoft.com/office/drawing/2014/main" val="2444686469"/>
                    </a:ext>
                  </a:extLst>
                </a:gridCol>
                <a:gridCol w="1103243">
                  <a:extLst>
                    <a:ext uri="{9D8B030D-6E8A-4147-A177-3AD203B41FA5}">
                      <a16:colId xmlns:a16="http://schemas.microsoft.com/office/drawing/2014/main" val="3529420898"/>
                    </a:ext>
                  </a:extLst>
                </a:gridCol>
                <a:gridCol w="1519005">
                  <a:extLst>
                    <a:ext uri="{9D8B030D-6E8A-4147-A177-3AD203B41FA5}">
                      <a16:colId xmlns:a16="http://schemas.microsoft.com/office/drawing/2014/main" val="393052095"/>
                    </a:ext>
                  </a:extLst>
                </a:gridCol>
                <a:gridCol w="1081060">
                  <a:extLst>
                    <a:ext uri="{9D8B030D-6E8A-4147-A177-3AD203B41FA5}">
                      <a16:colId xmlns:a16="http://schemas.microsoft.com/office/drawing/2014/main" val="926644891"/>
                    </a:ext>
                  </a:extLst>
                </a:gridCol>
                <a:gridCol w="1081060">
                  <a:extLst>
                    <a:ext uri="{9D8B030D-6E8A-4147-A177-3AD203B41FA5}">
                      <a16:colId xmlns:a16="http://schemas.microsoft.com/office/drawing/2014/main" val="2331669369"/>
                    </a:ext>
                  </a:extLst>
                </a:gridCol>
              </a:tblGrid>
              <a:tr h="1174908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  <a:latin typeface="+mj-lt"/>
                        </a:rPr>
                        <a:t>CAPABILITIES 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  <a:latin typeface="+mj-lt"/>
                        </a:rPr>
                        <a:t>SAP – SAP ANALYTICS CLOUD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j-lt"/>
                        </a:rPr>
                        <a:t>ORACLE 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j-lt"/>
                        </a:rPr>
                        <a:t>(OAC)</a:t>
                      </a:r>
                      <a:endParaRPr lang="en-US" sz="1600" b="1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j-lt"/>
                        </a:rPr>
                        <a:t>MICROSOFT (Power BI)</a:t>
                      </a:r>
                      <a:endParaRPr lang="en-US" sz="1600" b="1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THOUGHTSPOT* needs updating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j-lt"/>
                        </a:rPr>
                        <a:t>WORKDAY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j-lt"/>
                        </a:rPr>
                        <a:t>(Adaptive Insights + Prism Analytics)</a:t>
                      </a:r>
                      <a:endParaRPr lang="en-US" sz="1600" b="1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j-lt"/>
                        </a:rPr>
                        <a:t>ANAPLAN </a:t>
                      </a:r>
                      <a:endParaRPr lang="en-US" sz="1600" b="1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j-lt"/>
                        </a:rPr>
                        <a:t>SALESFORCE + TABLEAU</a:t>
                      </a:r>
                      <a:endParaRPr lang="en-US" sz="1600" b="1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144284"/>
                  </a:ext>
                </a:extLst>
              </a:tr>
              <a:tr h="826666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600" dirty="0">
                          <a:effectLst/>
                          <a:latin typeface="+mj-lt"/>
                        </a:rPr>
                        <a:t>All analytics on one cloud native platform: BI, planning, augmented​ analytics</a:t>
                      </a:r>
                      <a:endParaRPr lang="en-US" sz="1600" b="0" i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D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D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E0F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E0F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+mj-lt"/>
                        </a:rPr>
                        <a:t>Not in one platform 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E0F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E0F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+mj-lt"/>
                        </a:rPr>
                        <a:t>(no planning) 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E0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4418908"/>
                  </a:ext>
                </a:extLst>
              </a:tr>
              <a:tr h="826666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600" dirty="0">
                          <a:effectLst/>
                          <a:latin typeface="+mj-lt"/>
                        </a:rPr>
                        <a:t>Live connection to on-premise data sources without moving the data to cloud​</a:t>
                      </a:r>
                      <a:endParaRPr lang="en-US" sz="1600" b="0" i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D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8855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F8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FF0000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E0F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F8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F8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F8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8855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E0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0943817"/>
                  </a:ext>
                </a:extLst>
              </a:tr>
              <a:tr h="826666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Pre-built industry and line-of-business content, built by the vendor and its partners​</a:t>
                      </a:r>
                      <a:endParaRPr lang="en-US" sz="1600" b="0" i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D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D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E0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8855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E0F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E0F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D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E0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7565847"/>
                  </a:ext>
                </a:extLst>
              </a:tr>
              <a:tr h="826666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Hybrid analytics: offering on premise and cloud that work together​</a:t>
                      </a:r>
                      <a:endParaRPr lang="en-US" sz="1600" b="0" i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D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8855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E0F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D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F8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F8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F8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(Acquired through Tableau)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B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662653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8919F647-2F45-4A0E-B292-36FA3A5EF7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7251080"/>
              </p:ext>
            </p:extLst>
          </p:nvPr>
        </p:nvGraphicFramePr>
        <p:xfrm>
          <a:off x="4210458" y="5960429"/>
          <a:ext cx="7571058" cy="384116"/>
        </p:xfrm>
        <a:graphic>
          <a:graphicData uri="http://schemas.openxmlformats.org/drawingml/2006/table">
            <a:tbl>
              <a:tblPr firstRow="1" bandRow="1"/>
              <a:tblGrid>
                <a:gridCol w="2523686">
                  <a:extLst>
                    <a:ext uri="{9D8B030D-6E8A-4147-A177-3AD203B41FA5}">
                      <a16:colId xmlns:a16="http://schemas.microsoft.com/office/drawing/2014/main" val="3425708016"/>
                    </a:ext>
                  </a:extLst>
                </a:gridCol>
                <a:gridCol w="2523686">
                  <a:extLst>
                    <a:ext uri="{9D8B030D-6E8A-4147-A177-3AD203B41FA5}">
                      <a16:colId xmlns:a16="http://schemas.microsoft.com/office/drawing/2014/main" val="2340179017"/>
                    </a:ext>
                  </a:extLst>
                </a:gridCol>
                <a:gridCol w="2523686">
                  <a:extLst>
                    <a:ext uri="{9D8B030D-6E8A-4147-A177-3AD203B41FA5}">
                      <a16:colId xmlns:a16="http://schemas.microsoft.com/office/drawing/2014/main" val="1650792076"/>
                    </a:ext>
                  </a:extLst>
                </a:gridCol>
              </a:tblGrid>
              <a:tr h="384116">
                <a:tc>
                  <a:txBody>
                    <a:bodyPr/>
                    <a:lstStyle>
                      <a:lvl1pPr marL="0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609493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1218987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828480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2437973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3047467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3656960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4266453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4875947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200" b="0" dirty="0"/>
                        <a:t>Has this capability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FD3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609493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1218987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828480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2437973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3047467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3656960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4266453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4875947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200" b="0" dirty="0"/>
                        <a:t>Has some of this capability</a:t>
                      </a:r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FD3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609493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1218987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828480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2437973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3047467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3656960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4266453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4875947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200" b="0" dirty="0"/>
                        <a:t>Does not have this capability</a:t>
                      </a:r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FD3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9065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621019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2400" dirty="0">
                <a:latin typeface="Arial" panose="020B0604020202020204" pitchFamily="34" charset="0"/>
              </a:rPr>
              <a:t>HOW SAC IS ADVANCED FROM ITS COMPETITOR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2744EBD-7DE4-4778-84DC-5BA06268BB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3119583"/>
              </p:ext>
            </p:extLst>
          </p:nvPr>
        </p:nvGraphicFramePr>
        <p:xfrm>
          <a:off x="595040" y="1303750"/>
          <a:ext cx="11186476" cy="4880323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3619056">
                  <a:extLst>
                    <a:ext uri="{9D8B030D-6E8A-4147-A177-3AD203B41FA5}">
                      <a16:colId xmlns:a16="http://schemas.microsoft.com/office/drawing/2014/main" val="3592165925"/>
                    </a:ext>
                  </a:extLst>
                </a:gridCol>
                <a:gridCol w="1081060">
                  <a:extLst>
                    <a:ext uri="{9D8B030D-6E8A-4147-A177-3AD203B41FA5}">
                      <a16:colId xmlns:a16="http://schemas.microsoft.com/office/drawing/2014/main" val="3404381167"/>
                    </a:ext>
                  </a:extLst>
                </a:gridCol>
                <a:gridCol w="916801">
                  <a:extLst>
                    <a:ext uri="{9D8B030D-6E8A-4147-A177-3AD203B41FA5}">
                      <a16:colId xmlns:a16="http://schemas.microsoft.com/office/drawing/2014/main" val="1246077343"/>
                    </a:ext>
                  </a:extLst>
                </a:gridCol>
                <a:gridCol w="1003852">
                  <a:extLst>
                    <a:ext uri="{9D8B030D-6E8A-4147-A177-3AD203B41FA5}">
                      <a16:colId xmlns:a16="http://schemas.microsoft.com/office/drawing/2014/main" val="2444686469"/>
                    </a:ext>
                  </a:extLst>
                </a:gridCol>
                <a:gridCol w="1013791">
                  <a:extLst>
                    <a:ext uri="{9D8B030D-6E8A-4147-A177-3AD203B41FA5}">
                      <a16:colId xmlns:a16="http://schemas.microsoft.com/office/drawing/2014/main" val="3529420898"/>
                    </a:ext>
                  </a:extLst>
                </a:gridCol>
                <a:gridCol w="1222513">
                  <a:extLst>
                    <a:ext uri="{9D8B030D-6E8A-4147-A177-3AD203B41FA5}">
                      <a16:colId xmlns:a16="http://schemas.microsoft.com/office/drawing/2014/main" val="393052095"/>
                    </a:ext>
                  </a:extLst>
                </a:gridCol>
                <a:gridCol w="1248343">
                  <a:extLst>
                    <a:ext uri="{9D8B030D-6E8A-4147-A177-3AD203B41FA5}">
                      <a16:colId xmlns:a16="http://schemas.microsoft.com/office/drawing/2014/main" val="926644891"/>
                    </a:ext>
                  </a:extLst>
                </a:gridCol>
                <a:gridCol w="1081060">
                  <a:extLst>
                    <a:ext uri="{9D8B030D-6E8A-4147-A177-3AD203B41FA5}">
                      <a16:colId xmlns:a16="http://schemas.microsoft.com/office/drawing/2014/main" val="2331669369"/>
                    </a:ext>
                  </a:extLst>
                </a:gridCol>
              </a:tblGrid>
              <a:tr h="1677989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  <a:latin typeface="+mj-lt"/>
                        </a:rPr>
                        <a:t>CAPABILITIES 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  <a:latin typeface="+mj-lt"/>
                        </a:rPr>
                        <a:t>SAP – SAP ANALYTICS CLOUD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j-lt"/>
                        </a:rPr>
                        <a:t>ORACLE 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j-lt"/>
                        </a:rPr>
                        <a:t>(OAC)</a:t>
                      </a:r>
                      <a:endParaRPr lang="en-US" sz="1600" b="1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j-lt"/>
                        </a:rPr>
                        <a:t>MICROSOFT (Power BI)</a:t>
                      </a:r>
                      <a:endParaRPr lang="en-US" sz="1600" b="1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THOUGHTSPOT* needs updating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j-lt"/>
                        </a:rPr>
                        <a:t>WORKDAY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j-lt"/>
                        </a:rPr>
                        <a:t>(Adaptive Insights + Prism Analytics)</a:t>
                      </a:r>
                      <a:endParaRPr lang="en-US" sz="1600" b="1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j-lt"/>
                        </a:rPr>
                        <a:t>ANAPLAN </a:t>
                      </a:r>
                      <a:endParaRPr lang="en-US" sz="1600" b="1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j-lt"/>
                        </a:rPr>
                        <a:t>SALESFORCE + TABLEAU</a:t>
                      </a:r>
                      <a:endParaRPr lang="en-US" sz="1600" b="1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144284"/>
                  </a:ext>
                </a:extLst>
              </a:tr>
              <a:tr h="1008787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Embedded machine learning in business applications with process and workflow with semantics and business logic​</a:t>
                      </a:r>
                      <a:endParaRPr lang="en-US" sz="1600" b="0" i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D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D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E0F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E0F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D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E0F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2263374"/>
                  </a:ext>
                </a:extLst>
              </a:tr>
              <a:tr h="778207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Board and C-suite analytics with large touch screens display UX with SAP Digital Boardroom​</a:t>
                      </a:r>
                      <a:endParaRPr lang="en-US" sz="1600" b="0" i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D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F8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D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F8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F8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F8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F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5236495"/>
                  </a:ext>
                </a:extLst>
              </a:tr>
              <a:tr h="778207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End-to-end data management and analytics capabilities that work seamlessly together ​</a:t>
                      </a:r>
                      <a:endParaRPr lang="en-US" sz="1600" b="0" i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D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D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D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E0F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E0F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E0F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2707669"/>
                  </a:ext>
                </a:extLst>
              </a:tr>
              <a:tr h="547627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Planning and analysis embedded with ERP​</a:t>
                      </a:r>
                      <a:endParaRPr lang="en-US" sz="1600" b="0" i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BentonSans" panose="02000503000000020004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D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BentonSans" panose="02000503000000020004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D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BentonSans" panose="02000503000000020004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F8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BentonSans" panose="02000503000000020004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F8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BentonSans" panose="02000503000000020004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E0F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BentonSans" panose="02000503000000020004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F8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BentonSans" panose="02000503000000020004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F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2900381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8919F647-2F45-4A0E-B292-36FA3A5EF7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9273500"/>
              </p:ext>
            </p:extLst>
          </p:nvPr>
        </p:nvGraphicFramePr>
        <p:xfrm>
          <a:off x="4210458" y="6084904"/>
          <a:ext cx="7571058" cy="377350"/>
        </p:xfrm>
        <a:graphic>
          <a:graphicData uri="http://schemas.openxmlformats.org/drawingml/2006/table">
            <a:tbl>
              <a:tblPr firstRow="1" bandRow="1"/>
              <a:tblGrid>
                <a:gridCol w="2523686">
                  <a:extLst>
                    <a:ext uri="{9D8B030D-6E8A-4147-A177-3AD203B41FA5}">
                      <a16:colId xmlns:a16="http://schemas.microsoft.com/office/drawing/2014/main" val="3425708016"/>
                    </a:ext>
                  </a:extLst>
                </a:gridCol>
                <a:gridCol w="2523686">
                  <a:extLst>
                    <a:ext uri="{9D8B030D-6E8A-4147-A177-3AD203B41FA5}">
                      <a16:colId xmlns:a16="http://schemas.microsoft.com/office/drawing/2014/main" val="2340179017"/>
                    </a:ext>
                  </a:extLst>
                </a:gridCol>
                <a:gridCol w="2523686">
                  <a:extLst>
                    <a:ext uri="{9D8B030D-6E8A-4147-A177-3AD203B41FA5}">
                      <a16:colId xmlns:a16="http://schemas.microsoft.com/office/drawing/2014/main" val="1650792076"/>
                    </a:ext>
                  </a:extLst>
                </a:gridCol>
              </a:tblGrid>
              <a:tr h="377350">
                <a:tc>
                  <a:txBody>
                    <a:bodyPr/>
                    <a:lstStyle>
                      <a:lvl1pPr marL="0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609493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1218987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828480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2437973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3047467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3656960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4266453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4875947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200" b="0" dirty="0"/>
                        <a:t>Has this capability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FD3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609493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1218987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828480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2437973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3047467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3656960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4266453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4875947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200" b="0" dirty="0"/>
                        <a:t>Has some of this capability</a:t>
                      </a:r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FD3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609493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1218987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828480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2437973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3047467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3656960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4266453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4875947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200" b="0" dirty="0"/>
                        <a:t>Does not have this capability</a:t>
                      </a:r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FD3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9065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1208430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dirty="0">
                <a:latin typeface="Arial" panose="020B0604020202020204" pitchFamily="34" charset="0"/>
              </a:rPr>
              <a:t>SAP SAC ARCHITECTURE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DDEDB2C-0712-4480-AE1D-3FC0780F6F36}"/>
              </a:ext>
            </a:extLst>
          </p:cNvPr>
          <p:cNvSpPr/>
          <p:nvPr/>
        </p:nvSpPr>
        <p:spPr bwMode="gray">
          <a:xfrm>
            <a:off x="2066593" y="1365907"/>
            <a:ext cx="9661504" cy="3175221"/>
          </a:xfrm>
          <a:prstGeom prst="rect">
            <a:avLst/>
          </a:prstGeom>
          <a:solidFill>
            <a:schemeClr val="tx2"/>
          </a:solidFill>
          <a:ln w="6350" algn="ctr">
            <a:noFill/>
            <a:miter lim="800000"/>
            <a:headEnd/>
            <a:tailEnd/>
          </a:ln>
        </p:spPr>
        <p:txBody>
          <a:bodyPr lIns="89927" tIns="71939" rIns="89927" bIns="71939" rtlCol="0" anchor="t" anchorCtr="0"/>
          <a:lstStyle/>
          <a:p>
            <a:pPr marL="0" marR="0" lvl="0" indent="0" algn="ctr" defTabSz="913396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endParaRPr kumimoji="0" lang="en-US" sz="2797" b="0" i="0" u="none" strike="noStrike" kern="0" cap="none" spc="0" normalizeH="0" baseline="0" noProof="0" dirty="0">
              <a:ln>
                <a:noFill/>
              </a:ln>
              <a:solidFill>
                <a:srgbClr val="004F8A"/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0D6CC48-F839-4E72-8194-7E96C2410DF7}"/>
              </a:ext>
            </a:extLst>
          </p:cNvPr>
          <p:cNvGrpSpPr/>
          <p:nvPr/>
        </p:nvGrpSpPr>
        <p:grpSpPr>
          <a:xfrm>
            <a:off x="3589443" y="5248030"/>
            <a:ext cx="2639036" cy="1197287"/>
            <a:chOff x="359655" y="1957946"/>
            <a:chExt cx="2641252" cy="1198291"/>
          </a:xfrm>
        </p:grpSpPr>
        <p:pic>
          <p:nvPicPr>
            <p:cNvPr id="9" name="Picture 8" descr="01.png">
              <a:extLst>
                <a:ext uri="{FF2B5EF4-FFF2-40B4-BE49-F238E27FC236}">
                  <a16:creationId xmlns:a16="http://schemas.microsoft.com/office/drawing/2014/main" id="{EEE9EF81-A9CE-4D99-8F5A-E58F13CC206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biLevel thresh="5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64175" y="1957946"/>
              <a:ext cx="1632212" cy="724295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85E5CAD-2030-4B1E-9C9E-F3227DDBCF6C}"/>
                </a:ext>
              </a:extLst>
            </p:cNvPr>
            <p:cNvSpPr/>
            <p:nvPr/>
          </p:nvSpPr>
          <p:spPr>
            <a:xfrm>
              <a:off x="359655" y="2632578"/>
              <a:ext cx="2641252" cy="52365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108761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Cloud data sources</a:t>
              </a:r>
            </a:p>
            <a:p>
              <a:pPr marL="0" marR="0" lvl="0" indent="0" algn="ctr" defTabSz="108761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and applications</a:t>
              </a: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223C83BC-67B4-4E6D-8797-B816E2890376}"/>
              </a:ext>
            </a:extLst>
          </p:cNvPr>
          <p:cNvSpPr/>
          <p:nvPr/>
        </p:nvSpPr>
        <p:spPr bwMode="gray">
          <a:xfrm>
            <a:off x="4093542" y="1898926"/>
            <a:ext cx="2071023" cy="1104457"/>
          </a:xfrm>
          <a:prstGeom prst="rect">
            <a:avLst/>
          </a:prstGeom>
          <a:solidFill>
            <a:schemeClr val="tx2">
              <a:lumMod val="20000"/>
              <a:lumOff val="80000"/>
              <a:alpha val="62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71956" tIns="73133" rIns="35979" bIns="35979" anchor="t" anchorCtr="0">
            <a:flatTx/>
          </a:bodyPr>
          <a:lstStyle/>
          <a:p>
            <a:pPr marL="0" marR="0" lvl="0" indent="0" algn="ctr" defTabSz="913396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Planning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Arial Unicode MS" pitchFamily="34" charset="-128"/>
              <a:cs typeface="Arial" panose="020B0604020202020204" pitchFamily="34" charset="0"/>
            </a:endParaRPr>
          </a:p>
          <a:p>
            <a:pPr marL="0" marR="0" lvl="0" indent="0" algn="ctr" defTabSz="913396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Events and workflows</a:t>
            </a:r>
          </a:p>
          <a:p>
            <a:pPr marL="0" marR="0" lvl="0" indent="0" algn="ctr" defTabSz="913396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Allocation</a:t>
            </a:r>
          </a:p>
          <a:p>
            <a:pPr marL="0" marR="0" lvl="0" indent="0" algn="ctr" defTabSz="913396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Value driver tree simulation</a:t>
            </a:r>
          </a:p>
          <a:p>
            <a:pPr marL="0" marR="0" lvl="0" indent="0" algn="l" defTabSz="1087615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Tx/>
              <a:buFontTx/>
              <a:buNone/>
              <a:tabLst/>
              <a:defRPr/>
            </a:pPr>
            <a:endParaRPr kumimoji="0" lang="en-US" sz="1000" b="0" i="1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l" defTabSz="1087615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4FB551-1789-436D-BDD3-0F5A870E2B6F}"/>
              </a:ext>
            </a:extLst>
          </p:cNvPr>
          <p:cNvSpPr/>
          <p:nvPr/>
        </p:nvSpPr>
        <p:spPr bwMode="gray">
          <a:xfrm>
            <a:off x="2240385" y="1898926"/>
            <a:ext cx="1853157" cy="1104457"/>
          </a:xfrm>
          <a:prstGeom prst="rect">
            <a:avLst/>
          </a:prstGeom>
          <a:solidFill>
            <a:schemeClr val="tx2">
              <a:lumMod val="20000"/>
              <a:lumOff val="80000"/>
              <a:alpha val="62000"/>
            </a:schemeClr>
          </a:solidFill>
          <a:ln w="9525">
            <a:miter lim="800000"/>
            <a:headEnd/>
            <a:tailEnd/>
          </a:ln>
        </p:spPr>
        <p:txBody>
          <a:bodyPr wrap="square" lIns="71956" tIns="73133" rIns="35979" bIns="35979" anchor="t" anchorCtr="0">
            <a:flatTx/>
          </a:bodyPr>
          <a:lstStyle/>
          <a:p>
            <a:pPr marL="0" marR="0" lvl="0" indent="0" algn="ctr" defTabSz="913396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BI</a:t>
            </a:r>
          </a:p>
          <a:p>
            <a:pPr marL="0" marR="0" lvl="0" indent="0" algn="ctr" defTabSz="913396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Discovery</a:t>
            </a:r>
          </a:p>
          <a:p>
            <a:pPr marL="0" marR="0" lvl="0" indent="0" algn="ctr" defTabSz="913396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Charts and tables</a:t>
            </a:r>
          </a:p>
          <a:p>
            <a:pPr marL="0" marR="0" lvl="0" indent="0" algn="ctr" defTabSz="913396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Geospatial</a:t>
            </a:r>
          </a:p>
          <a:p>
            <a:pPr marL="0" marR="0" lvl="0" indent="0" algn="l" defTabSz="1087615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endParaRPr kumimoji="0" lang="en-US" sz="1795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Arial Unicode MS" pitchFamily="34" charset="-128"/>
              <a:cs typeface="Arial Unicode MS" pitchFamily="34" charset="-128"/>
            </a:endParaRPr>
          </a:p>
          <a:p>
            <a:pPr marL="0" marR="0" lvl="0" indent="0" algn="l" defTabSz="1087615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169710" marR="0" lvl="0" indent="-169710" algn="l" defTabSz="1087615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Tx/>
              <a:buFont typeface="Wingdings" pitchFamily="2" charset="2"/>
              <a:buChar char=""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l" defTabSz="1087615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B51D351-5DBF-4000-8EB0-0519143CEEA0}"/>
              </a:ext>
            </a:extLst>
          </p:cNvPr>
          <p:cNvSpPr/>
          <p:nvPr/>
        </p:nvSpPr>
        <p:spPr bwMode="gray">
          <a:xfrm>
            <a:off x="6164566" y="1901343"/>
            <a:ext cx="1745001" cy="1104457"/>
          </a:xfrm>
          <a:prstGeom prst="rect">
            <a:avLst/>
          </a:prstGeom>
          <a:solidFill>
            <a:schemeClr val="tx2">
              <a:lumMod val="20000"/>
              <a:lumOff val="80000"/>
              <a:alpha val="62000"/>
            </a:schemeClr>
          </a:solidFill>
          <a:ln w="6350" algn="ctr">
            <a:noFill/>
            <a:miter lim="800000"/>
            <a:headEnd/>
            <a:tailEnd/>
          </a:ln>
        </p:spPr>
        <p:txBody>
          <a:bodyPr wrap="square" lIns="71956" tIns="73133" rIns="35979" bIns="35979" rtlCol="0" anchor="t" anchorCtr="0"/>
          <a:lstStyle/>
          <a:p>
            <a:pPr marL="0" marR="0" lvl="0" indent="0" algn="ctr" defTabSz="913396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ts val="60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r>
              <a:rPr kumimoji="0" lang="en-CA" sz="1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Predictive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ctr" defTabSz="913396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Smart Assist</a:t>
            </a:r>
          </a:p>
          <a:p>
            <a:pPr marL="0" marR="0" lvl="0" indent="0" algn="ctr" defTabSz="913396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Build &amp; deploy predictive models</a:t>
            </a:r>
          </a:p>
          <a:p>
            <a:pPr marL="0" marR="0" lvl="0" indent="0" algn="l" defTabSz="1087615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Arial Unicode MS" pitchFamily="34" charset="-128"/>
              <a:cs typeface="Arial Unicode MS" pitchFamily="34" charset="-128"/>
            </a:endParaRPr>
          </a:p>
          <a:p>
            <a:pPr marL="0" marR="0" lvl="0" indent="0" algn="l" defTabSz="1087615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</a:t>
            </a:r>
          </a:p>
          <a:p>
            <a:pPr marL="0" marR="0" lvl="0" indent="0" algn="l" defTabSz="1087615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Tx/>
              <a:buFontTx/>
              <a:buNone/>
              <a:tabLst/>
              <a:defRPr/>
            </a:pPr>
            <a:br>
              <a:rPr kumimoji="0" lang="en-US" sz="1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br>
            <a:endParaRPr kumimoji="0" lang="en-US" sz="12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l" defTabSz="1087615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16CEF5D-58F3-43A3-8EDF-79AB17B62916}"/>
              </a:ext>
            </a:extLst>
          </p:cNvPr>
          <p:cNvSpPr/>
          <p:nvPr/>
        </p:nvSpPr>
        <p:spPr bwMode="gray">
          <a:xfrm>
            <a:off x="9819497" y="1893487"/>
            <a:ext cx="1726730" cy="1109896"/>
          </a:xfrm>
          <a:prstGeom prst="rect">
            <a:avLst/>
          </a:prstGeom>
          <a:solidFill>
            <a:schemeClr val="accent5">
              <a:lumMod val="60000"/>
              <a:lumOff val="40000"/>
              <a:alpha val="67000"/>
            </a:schemeClr>
          </a:solidFill>
          <a:ln w="9525">
            <a:miter lim="800000"/>
            <a:headEnd/>
            <a:tailEnd/>
          </a:ln>
        </p:spPr>
        <p:txBody>
          <a:bodyPr wrap="square" lIns="71956" tIns="107935" rIns="35979" bIns="35979" anchor="t" anchorCtr="0">
            <a:flatTx/>
          </a:bodyPr>
          <a:lstStyle/>
          <a:p>
            <a:pPr marL="0" marR="0" lvl="0" indent="0" algn="ctr" defTabSz="913396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Embedding</a:t>
            </a:r>
          </a:p>
          <a:p>
            <a:pPr marL="0" marR="0" lvl="0" indent="0" algn="ctr" defTabSz="913396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prstClr val="white"/>
              </a:buClr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Analytics into applications</a:t>
            </a:r>
          </a:p>
          <a:p>
            <a:pPr marL="0" marR="0" lvl="0" indent="0" algn="l" defTabSz="1087615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Tx/>
              <a:buFontTx/>
              <a:buNone/>
              <a:tabLst/>
              <a:defRPr/>
            </a:pPr>
            <a:endParaRPr kumimoji="0" lang="en-US" sz="1000" b="0" i="1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l" defTabSz="1087615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Tx/>
              <a:buFontTx/>
              <a:buNone/>
              <a:tabLst/>
              <a:defRPr/>
            </a:pP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169710" marR="0" lvl="0" indent="-169710" algn="l" defTabSz="1087615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Tx/>
              <a:buFont typeface="Wingdings" pitchFamily="2" charset="2"/>
              <a:buChar char=""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l" defTabSz="1087615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6" name="Rounded Rectangle 44">
            <a:extLst>
              <a:ext uri="{FF2B5EF4-FFF2-40B4-BE49-F238E27FC236}">
                <a16:creationId xmlns:a16="http://schemas.microsoft.com/office/drawing/2014/main" id="{CF84CD0E-8244-4D2F-8F35-B7A6824B26F9}"/>
              </a:ext>
            </a:extLst>
          </p:cNvPr>
          <p:cNvSpPr/>
          <p:nvPr/>
        </p:nvSpPr>
        <p:spPr>
          <a:xfrm>
            <a:off x="2240384" y="1517771"/>
            <a:ext cx="7475457" cy="271524"/>
          </a:xfrm>
          <a:prstGeom prst="roundRect">
            <a:avLst/>
          </a:prstGeom>
          <a:solidFill>
            <a:schemeClr val="tx2">
              <a:lumMod val="20000"/>
              <a:lumOff val="80000"/>
              <a:alpha val="62000"/>
            </a:schemeClr>
          </a:solidFill>
          <a:ln w="47625" cap="flat" cmpd="dbl" algn="ctr">
            <a:noFill/>
            <a:prstDash val="solid"/>
          </a:ln>
          <a:effectLst/>
        </p:spPr>
        <p:txBody>
          <a:bodyPr lIns="121820" tIns="60910" rIns="121820" bIns="6091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33" marR="0" lvl="0" indent="-57133" algn="l" defTabSz="144861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  SAP Digital Boardroom               SAP Analytics Hub                  Mobile Experience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6E3161D-8697-40C2-BF18-8A9B9540D3B1}"/>
              </a:ext>
            </a:extLst>
          </p:cNvPr>
          <p:cNvGrpSpPr/>
          <p:nvPr/>
        </p:nvGrpSpPr>
        <p:grpSpPr>
          <a:xfrm>
            <a:off x="7187000" y="5316523"/>
            <a:ext cx="2759561" cy="1230117"/>
            <a:chOff x="218905" y="4625850"/>
            <a:chExt cx="3218671" cy="1259257"/>
          </a:xfrm>
        </p:grpSpPr>
        <p:grpSp>
          <p:nvGrpSpPr>
            <p:cNvPr id="18" name="Group 2">
              <a:extLst>
                <a:ext uri="{FF2B5EF4-FFF2-40B4-BE49-F238E27FC236}">
                  <a16:creationId xmlns:a16="http://schemas.microsoft.com/office/drawing/2014/main" id="{4FD69EC9-F257-438F-BBF3-50AA908A60C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86956" y="4625850"/>
              <a:ext cx="1266876" cy="638056"/>
              <a:chOff x="8080892" y="3300233"/>
              <a:chExt cx="1194228" cy="615161"/>
            </a:xfrm>
            <a:solidFill>
              <a:srgbClr val="0076CB"/>
            </a:solidFill>
          </p:grpSpPr>
          <p:sp>
            <p:nvSpPr>
              <p:cNvPr id="20" name="Freeform 47">
                <a:extLst>
                  <a:ext uri="{FF2B5EF4-FFF2-40B4-BE49-F238E27FC236}">
                    <a16:creationId xmlns:a16="http://schemas.microsoft.com/office/drawing/2014/main" id="{EAA2CF42-7A4C-470F-B5CE-F31628304BC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080892" y="3513757"/>
                <a:ext cx="355600" cy="401637"/>
              </a:xfrm>
              <a:custGeom>
                <a:avLst/>
                <a:gdLst>
                  <a:gd name="T0" fmla="*/ 263525 w 224"/>
                  <a:gd name="T1" fmla="*/ 150812 h 253"/>
                  <a:gd name="T2" fmla="*/ 0 w 224"/>
                  <a:gd name="T3" fmla="*/ 401637 h 253"/>
                  <a:gd name="T4" fmla="*/ 355600 w 224"/>
                  <a:gd name="T5" fmla="*/ 0 h 253"/>
                  <a:gd name="T6" fmla="*/ 231775 w 224"/>
                  <a:gd name="T7" fmla="*/ 233362 h 253"/>
                  <a:gd name="T8" fmla="*/ 173038 w 224"/>
                  <a:gd name="T9" fmla="*/ 192087 h 253"/>
                  <a:gd name="T10" fmla="*/ 231775 w 224"/>
                  <a:gd name="T11" fmla="*/ 233362 h 253"/>
                  <a:gd name="T12" fmla="*/ 95250 w 224"/>
                  <a:gd name="T13" fmla="*/ 255587 h 253"/>
                  <a:gd name="T14" fmla="*/ 163513 w 224"/>
                  <a:gd name="T15" fmla="*/ 306387 h 253"/>
                  <a:gd name="T16" fmla="*/ 163513 w 224"/>
                  <a:gd name="T17" fmla="*/ 323850 h 253"/>
                  <a:gd name="T18" fmla="*/ 95250 w 224"/>
                  <a:gd name="T19" fmla="*/ 365125 h 253"/>
                  <a:gd name="T20" fmla="*/ 163513 w 224"/>
                  <a:gd name="T21" fmla="*/ 323850 h 253"/>
                  <a:gd name="T22" fmla="*/ 26988 w 224"/>
                  <a:gd name="T23" fmla="*/ 306387 h 253"/>
                  <a:gd name="T24" fmla="*/ 85725 w 224"/>
                  <a:gd name="T25" fmla="*/ 255587 h 253"/>
                  <a:gd name="T26" fmla="*/ 95250 w 224"/>
                  <a:gd name="T27" fmla="*/ 233362 h 253"/>
                  <a:gd name="T28" fmla="*/ 163513 w 224"/>
                  <a:gd name="T29" fmla="*/ 192087 h 253"/>
                  <a:gd name="T30" fmla="*/ 95250 w 224"/>
                  <a:gd name="T31" fmla="*/ 233362 h 253"/>
                  <a:gd name="T32" fmla="*/ 231775 w 224"/>
                  <a:gd name="T33" fmla="*/ 255587 h 253"/>
                  <a:gd name="T34" fmla="*/ 173038 w 224"/>
                  <a:gd name="T35" fmla="*/ 306387 h 253"/>
                  <a:gd name="T36" fmla="*/ 85725 w 224"/>
                  <a:gd name="T37" fmla="*/ 192087 h 253"/>
                  <a:gd name="T38" fmla="*/ 26988 w 224"/>
                  <a:gd name="T39" fmla="*/ 233362 h 253"/>
                  <a:gd name="T40" fmla="*/ 85725 w 224"/>
                  <a:gd name="T41" fmla="*/ 192087 h 253"/>
                  <a:gd name="T42" fmla="*/ 85725 w 224"/>
                  <a:gd name="T43" fmla="*/ 323850 h 253"/>
                  <a:gd name="T44" fmla="*/ 26988 w 224"/>
                  <a:gd name="T45" fmla="*/ 365125 h 253"/>
                  <a:gd name="T46" fmla="*/ 173038 w 224"/>
                  <a:gd name="T47" fmla="*/ 365125 h 253"/>
                  <a:gd name="T48" fmla="*/ 231775 w 224"/>
                  <a:gd name="T49" fmla="*/ 323850 h 253"/>
                  <a:gd name="T50" fmla="*/ 173038 w 224"/>
                  <a:gd name="T51" fmla="*/ 365125 h 253"/>
                  <a:gd name="T52" fmla="*/ 331788 w 224"/>
                  <a:gd name="T53" fmla="*/ 92075 h 253"/>
                  <a:gd name="T54" fmla="*/ 285750 w 224"/>
                  <a:gd name="T55" fmla="*/ 114300 h 253"/>
                  <a:gd name="T56" fmla="*/ 285750 w 224"/>
                  <a:gd name="T57" fmla="*/ 87312 h 253"/>
                  <a:gd name="T58" fmla="*/ 331788 w 224"/>
                  <a:gd name="T59" fmla="*/ 63500 h 253"/>
                  <a:gd name="T60" fmla="*/ 285750 w 224"/>
                  <a:gd name="T61" fmla="*/ 87312 h 253"/>
                  <a:gd name="T62" fmla="*/ 331788 w 224"/>
                  <a:gd name="T63" fmla="*/ 55562 h 253"/>
                  <a:gd name="T64" fmla="*/ 285750 w 224"/>
                  <a:gd name="T65" fmla="*/ 31750 h 253"/>
                  <a:gd name="T66" fmla="*/ 285750 w 224"/>
                  <a:gd name="T67" fmla="*/ 141287 h 253"/>
                  <a:gd name="T68" fmla="*/ 331788 w 224"/>
                  <a:gd name="T69" fmla="*/ 123825 h 253"/>
                  <a:gd name="T70" fmla="*/ 285750 w 224"/>
                  <a:gd name="T71" fmla="*/ 141287 h 253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0" t="0" r="r" b="b"/>
                <a:pathLst>
                  <a:path w="224" h="253">
                    <a:moveTo>
                      <a:pt x="166" y="0"/>
                    </a:moveTo>
                    <a:lnTo>
                      <a:pt x="166" y="95"/>
                    </a:lnTo>
                    <a:lnTo>
                      <a:pt x="0" y="95"/>
                    </a:lnTo>
                    <a:lnTo>
                      <a:pt x="0" y="253"/>
                    </a:lnTo>
                    <a:lnTo>
                      <a:pt x="224" y="253"/>
                    </a:lnTo>
                    <a:lnTo>
                      <a:pt x="224" y="0"/>
                    </a:lnTo>
                    <a:lnTo>
                      <a:pt x="166" y="0"/>
                    </a:lnTo>
                    <a:close/>
                    <a:moveTo>
                      <a:pt x="146" y="147"/>
                    </a:moveTo>
                    <a:lnTo>
                      <a:pt x="109" y="147"/>
                    </a:lnTo>
                    <a:lnTo>
                      <a:pt x="109" y="121"/>
                    </a:lnTo>
                    <a:lnTo>
                      <a:pt x="146" y="121"/>
                    </a:lnTo>
                    <a:lnTo>
                      <a:pt x="146" y="147"/>
                    </a:lnTo>
                    <a:close/>
                    <a:moveTo>
                      <a:pt x="60" y="193"/>
                    </a:moveTo>
                    <a:lnTo>
                      <a:pt x="60" y="161"/>
                    </a:lnTo>
                    <a:lnTo>
                      <a:pt x="103" y="161"/>
                    </a:lnTo>
                    <a:lnTo>
                      <a:pt x="103" y="193"/>
                    </a:lnTo>
                    <a:lnTo>
                      <a:pt x="60" y="193"/>
                    </a:lnTo>
                    <a:close/>
                    <a:moveTo>
                      <a:pt x="103" y="204"/>
                    </a:moveTo>
                    <a:lnTo>
                      <a:pt x="103" y="230"/>
                    </a:lnTo>
                    <a:lnTo>
                      <a:pt x="60" y="230"/>
                    </a:lnTo>
                    <a:lnTo>
                      <a:pt x="60" y="204"/>
                    </a:lnTo>
                    <a:lnTo>
                      <a:pt x="103" y="204"/>
                    </a:lnTo>
                    <a:close/>
                    <a:moveTo>
                      <a:pt x="54" y="193"/>
                    </a:moveTo>
                    <a:lnTo>
                      <a:pt x="17" y="193"/>
                    </a:lnTo>
                    <a:lnTo>
                      <a:pt x="17" y="161"/>
                    </a:lnTo>
                    <a:lnTo>
                      <a:pt x="54" y="161"/>
                    </a:lnTo>
                    <a:lnTo>
                      <a:pt x="54" y="193"/>
                    </a:lnTo>
                    <a:close/>
                    <a:moveTo>
                      <a:pt x="60" y="147"/>
                    </a:moveTo>
                    <a:lnTo>
                      <a:pt x="60" y="121"/>
                    </a:lnTo>
                    <a:lnTo>
                      <a:pt x="103" y="121"/>
                    </a:lnTo>
                    <a:lnTo>
                      <a:pt x="103" y="147"/>
                    </a:lnTo>
                    <a:lnTo>
                      <a:pt x="60" y="147"/>
                    </a:lnTo>
                    <a:close/>
                    <a:moveTo>
                      <a:pt x="109" y="161"/>
                    </a:moveTo>
                    <a:lnTo>
                      <a:pt x="146" y="161"/>
                    </a:lnTo>
                    <a:lnTo>
                      <a:pt x="146" y="193"/>
                    </a:lnTo>
                    <a:lnTo>
                      <a:pt x="109" y="193"/>
                    </a:lnTo>
                    <a:lnTo>
                      <a:pt x="109" y="161"/>
                    </a:lnTo>
                    <a:close/>
                    <a:moveTo>
                      <a:pt x="54" y="121"/>
                    </a:moveTo>
                    <a:lnTo>
                      <a:pt x="54" y="147"/>
                    </a:lnTo>
                    <a:lnTo>
                      <a:pt x="17" y="147"/>
                    </a:lnTo>
                    <a:lnTo>
                      <a:pt x="17" y="121"/>
                    </a:lnTo>
                    <a:lnTo>
                      <a:pt x="54" y="121"/>
                    </a:lnTo>
                    <a:close/>
                    <a:moveTo>
                      <a:pt x="17" y="204"/>
                    </a:moveTo>
                    <a:lnTo>
                      <a:pt x="54" y="204"/>
                    </a:lnTo>
                    <a:lnTo>
                      <a:pt x="54" y="230"/>
                    </a:lnTo>
                    <a:lnTo>
                      <a:pt x="17" y="230"/>
                    </a:lnTo>
                    <a:lnTo>
                      <a:pt x="17" y="204"/>
                    </a:lnTo>
                    <a:close/>
                    <a:moveTo>
                      <a:pt x="109" y="230"/>
                    </a:moveTo>
                    <a:lnTo>
                      <a:pt x="109" y="204"/>
                    </a:lnTo>
                    <a:lnTo>
                      <a:pt x="146" y="204"/>
                    </a:lnTo>
                    <a:lnTo>
                      <a:pt x="146" y="230"/>
                    </a:lnTo>
                    <a:lnTo>
                      <a:pt x="109" y="230"/>
                    </a:lnTo>
                    <a:close/>
                    <a:moveTo>
                      <a:pt x="180" y="58"/>
                    </a:moveTo>
                    <a:lnTo>
                      <a:pt x="209" y="58"/>
                    </a:lnTo>
                    <a:lnTo>
                      <a:pt x="209" y="72"/>
                    </a:lnTo>
                    <a:lnTo>
                      <a:pt x="180" y="72"/>
                    </a:lnTo>
                    <a:lnTo>
                      <a:pt x="180" y="58"/>
                    </a:lnTo>
                    <a:close/>
                    <a:moveTo>
                      <a:pt x="180" y="55"/>
                    </a:moveTo>
                    <a:lnTo>
                      <a:pt x="180" y="40"/>
                    </a:lnTo>
                    <a:lnTo>
                      <a:pt x="209" y="40"/>
                    </a:lnTo>
                    <a:lnTo>
                      <a:pt x="209" y="55"/>
                    </a:lnTo>
                    <a:lnTo>
                      <a:pt x="180" y="55"/>
                    </a:lnTo>
                    <a:close/>
                    <a:moveTo>
                      <a:pt x="209" y="20"/>
                    </a:moveTo>
                    <a:lnTo>
                      <a:pt x="209" y="35"/>
                    </a:lnTo>
                    <a:lnTo>
                      <a:pt x="180" y="35"/>
                    </a:lnTo>
                    <a:lnTo>
                      <a:pt x="180" y="20"/>
                    </a:lnTo>
                    <a:lnTo>
                      <a:pt x="209" y="20"/>
                    </a:lnTo>
                    <a:close/>
                    <a:moveTo>
                      <a:pt x="180" y="89"/>
                    </a:moveTo>
                    <a:lnTo>
                      <a:pt x="180" y="78"/>
                    </a:lnTo>
                    <a:lnTo>
                      <a:pt x="209" y="78"/>
                    </a:lnTo>
                    <a:lnTo>
                      <a:pt x="209" y="89"/>
                    </a:lnTo>
                    <a:lnTo>
                      <a:pt x="180" y="89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108761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95" b="0" i="0" u="none" strike="noStrike" kern="0" cap="none" spc="0" normalizeH="0" baseline="0" noProof="0" dirty="0">
                  <a:ln>
                    <a:noFill/>
                  </a:ln>
                  <a:solidFill>
                    <a:srgbClr val="0076CB">
                      <a:lumMod val="50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21" name="Freeform 268">
                <a:extLst>
                  <a:ext uri="{FF2B5EF4-FFF2-40B4-BE49-F238E27FC236}">
                    <a16:creationId xmlns:a16="http://schemas.microsoft.com/office/drawing/2014/main" id="{84F79204-5CBC-4AE1-AC59-494E4D3049D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965557" y="3419253"/>
                <a:ext cx="309563" cy="493901"/>
              </a:xfrm>
              <a:custGeom>
                <a:avLst/>
                <a:gdLst>
                  <a:gd name="T0" fmla="*/ 309563 w 195"/>
                  <a:gd name="T1" fmla="*/ 542925 h 342"/>
                  <a:gd name="T2" fmla="*/ 0 w 195"/>
                  <a:gd name="T3" fmla="*/ 26988 h 342"/>
                  <a:gd name="T4" fmla="*/ 0 w 195"/>
                  <a:gd name="T5" fmla="*/ 423863 h 342"/>
                  <a:gd name="T6" fmla="*/ 0 w 195"/>
                  <a:gd name="T7" fmla="*/ 365125 h 342"/>
                  <a:gd name="T8" fmla="*/ 0 w 195"/>
                  <a:gd name="T9" fmla="*/ 309563 h 342"/>
                  <a:gd name="T10" fmla="*/ 0 w 195"/>
                  <a:gd name="T11" fmla="*/ 255588 h 342"/>
                  <a:gd name="T12" fmla="*/ 0 w 195"/>
                  <a:gd name="T13" fmla="*/ 195263 h 342"/>
                  <a:gd name="T14" fmla="*/ 0 w 195"/>
                  <a:gd name="T15" fmla="*/ 141288 h 342"/>
                  <a:gd name="T16" fmla="*/ 0 w 195"/>
                  <a:gd name="T17" fmla="*/ 82550 h 342"/>
                  <a:gd name="T18" fmla="*/ 26988 w 195"/>
                  <a:gd name="T19" fmla="*/ 469900 h 342"/>
                  <a:gd name="T20" fmla="*/ 150813 w 195"/>
                  <a:gd name="T21" fmla="*/ 469900 h 342"/>
                  <a:gd name="T22" fmla="*/ 26988 w 195"/>
                  <a:gd name="T23" fmla="*/ 365125 h 342"/>
                  <a:gd name="T24" fmla="*/ 150813 w 195"/>
                  <a:gd name="T25" fmla="*/ 355600 h 342"/>
                  <a:gd name="T26" fmla="*/ 150813 w 195"/>
                  <a:gd name="T27" fmla="*/ 309563 h 342"/>
                  <a:gd name="T28" fmla="*/ 26988 w 195"/>
                  <a:gd name="T29" fmla="*/ 301625 h 342"/>
                  <a:gd name="T30" fmla="*/ 150813 w 195"/>
                  <a:gd name="T31" fmla="*/ 301625 h 342"/>
                  <a:gd name="T32" fmla="*/ 26988 w 195"/>
                  <a:gd name="T33" fmla="*/ 195263 h 342"/>
                  <a:gd name="T34" fmla="*/ 150813 w 195"/>
                  <a:gd name="T35" fmla="*/ 187325 h 342"/>
                  <a:gd name="T36" fmla="*/ 150813 w 195"/>
                  <a:gd name="T37" fmla="*/ 141288 h 342"/>
                  <a:gd name="T38" fmla="*/ 26988 w 195"/>
                  <a:gd name="T39" fmla="*/ 127000 h 342"/>
                  <a:gd name="T40" fmla="*/ 150813 w 195"/>
                  <a:gd name="T41" fmla="*/ 127000 h 342"/>
                  <a:gd name="T42" fmla="*/ 26988 w 195"/>
                  <a:gd name="T43" fmla="*/ 26988 h 342"/>
                  <a:gd name="T44" fmla="*/ 219075 w 195"/>
                  <a:gd name="T45" fmla="*/ 446088 h 342"/>
                  <a:gd name="T46" fmla="*/ 219075 w 195"/>
                  <a:gd name="T47" fmla="*/ 423863 h 342"/>
                  <a:gd name="T48" fmla="*/ 190500 w 195"/>
                  <a:gd name="T49" fmla="*/ 387350 h 342"/>
                  <a:gd name="T50" fmla="*/ 219075 w 195"/>
                  <a:gd name="T51" fmla="*/ 387350 h 342"/>
                  <a:gd name="T52" fmla="*/ 190500 w 195"/>
                  <a:gd name="T53" fmla="*/ 309563 h 342"/>
                  <a:gd name="T54" fmla="*/ 219075 w 195"/>
                  <a:gd name="T55" fmla="*/ 277813 h 342"/>
                  <a:gd name="T56" fmla="*/ 219075 w 195"/>
                  <a:gd name="T57" fmla="*/ 255588 h 342"/>
                  <a:gd name="T58" fmla="*/ 190500 w 195"/>
                  <a:gd name="T59" fmla="*/ 219075 h 342"/>
                  <a:gd name="T60" fmla="*/ 219075 w 195"/>
                  <a:gd name="T61" fmla="*/ 219075 h 342"/>
                  <a:gd name="T62" fmla="*/ 190500 w 195"/>
                  <a:gd name="T63" fmla="*/ 141288 h 342"/>
                  <a:gd name="T64" fmla="*/ 219075 w 195"/>
                  <a:gd name="T65" fmla="*/ 104775 h 342"/>
                  <a:gd name="T66" fmla="*/ 219075 w 195"/>
                  <a:gd name="T67" fmla="*/ 82550 h 342"/>
                  <a:gd name="T68" fmla="*/ 190500 w 195"/>
                  <a:gd name="T69" fmla="*/ 49213 h 342"/>
                  <a:gd name="T70" fmla="*/ 219075 w 195"/>
                  <a:gd name="T71" fmla="*/ 49213 h 342"/>
                  <a:gd name="T72" fmla="*/ 231775 w 195"/>
                  <a:gd name="T73" fmla="*/ 423863 h 342"/>
                  <a:gd name="T74" fmla="*/ 287338 w 195"/>
                  <a:gd name="T75" fmla="*/ 414338 h 342"/>
                  <a:gd name="T76" fmla="*/ 287338 w 195"/>
                  <a:gd name="T77" fmla="*/ 365125 h 342"/>
                  <a:gd name="T78" fmla="*/ 231775 w 195"/>
                  <a:gd name="T79" fmla="*/ 355600 h 342"/>
                  <a:gd name="T80" fmla="*/ 287338 w 195"/>
                  <a:gd name="T81" fmla="*/ 355600 h 342"/>
                  <a:gd name="T82" fmla="*/ 231775 w 195"/>
                  <a:gd name="T83" fmla="*/ 255588 h 342"/>
                  <a:gd name="T84" fmla="*/ 287338 w 195"/>
                  <a:gd name="T85" fmla="*/ 241300 h 342"/>
                  <a:gd name="T86" fmla="*/ 287338 w 195"/>
                  <a:gd name="T87" fmla="*/ 195263 h 342"/>
                  <a:gd name="T88" fmla="*/ 231775 w 195"/>
                  <a:gd name="T89" fmla="*/ 187325 h 342"/>
                  <a:gd name="T90" fmla="*/ 287338 w 195"/>
                  <a:gd name="T91" fmla="*/ 187325 h 342"/>
                  <a:gd name="T92" fmla="*/ 231775 w 195"/>
                  <a:gd name="T93" fmla="*/ 82550 h 342"/>
                  <a:gd name="T94" fmla="*/ 287338 w 195"/>
                  <a:gd name="T95" fmla="*/ 73025 h 342"/>
                  <a:gd name="T96" fmla="*/ 287338 w 195"/>
                  <a:gd name="T97" fmla="*/ 26988 h 342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0" t="0" r="r" b="b"/>
                <a:pathLst>
                  <a:path w="195" h="342">
                    <a:moveTo>
                      <a:pt x="0" y="296"/>
                    </a:moveTo>
                    <a:lnTo>
                      <a:pt x="0" y="342"/>
                    </a:lnTo>
                    <a:lnTo>
                      <a:pt x="195" y="342"/>
                    </a:lnTo>
                    <a:lnTo>
                      <a:pt x="195" y="0"/>
                    </a:lnTo>
                    <a:lnTo>
                      <a:pt x="0" y="0"/>
                    </a:lnTo>
                    <a:lnTo>
                      <a:pt x="0" y="17"/>
                    </a:lnTo>
                    <a:lnTo>
                      <a:pt x="0" y="296"/>
                    </a:lnTo>
                    <a:close/>
                    <a:moveTo>
                      <a:pt x="0" y="261"/>
                    </a:moveTo>
                    <a:lnTo>
                      <a:pt x="0" y="267"/>
                    </a:lnTo>
                    <a:lnTo>
                      <a:pt x="0" y="261"/>
                    </a:lnTo>
                    <a:close/>
                    <a:moveTo>
                      <a:pt x="0" y="224"/>
                    </a:moveTo>
                    <a:lnTo>
                      <a:pt x="0" y="230"/>
                    </a:lnTo>
                    <a:lnTo>
                      <a:pt x="0" y="224"/>
                    </a:lnTo>
                    <a:close/>
                    <a:moveTo>
                      <a:pt x="0" y="190"/>
                    </a:moveTo>
                    <a:lnTo>
                      <a:pt x="0" y="195"/>
                    </a:lnTo>
                    <a:lnTo>
                      <a:pt x="0" y="190"/>
                    </a:lnTo>
                    <a:close/>
                    <a:moveTo>
                      <a:pt x="0" y="152"/>
                    </a:moveTo>
                    <a:lnTo>
                      <a:pt x="0" y="161"/>
                    </a:lnTo>
                    <a:lnTo>
                      <a:pt x="0" y="152"/>
                    </a:lnTo>
                    <a:close/>
                    <a:moveTo>
                      <a:pt x="0" y="118"/>
                    </a:moveTo>
                    <a:lnTo>
                      <a:pt x="0" y="123"/>
                    </a:lnTo>
                    <a:lnTo>
                      <a:pt x="0" y="118"/>
                    </a:lnTo>
                    <a:close/>
                    <a:moveTo>
                      <a:pt x="0" y="80"/>
                    </a:moveTo>
                    <a:lnTo>
                      <a:pt x="0" y="89"/>
                    </a:lnTo>
                    <a:lnTo>
                      <a:pt x="0" y="80"/>
                    </a:lnTo>
                    <a:close/>
                    <a:moveTo>
                      <a:pt x="0" y="46"/>
                    </a:moveTo>
                    <a:lnTo>
                      <a:pt x="0" y="52"/>
                    </a:lnTo>
                    <a:lnTo>
                      <a:pt x="0" y="46"/>
                    </a:lnTo>
                    <a:close/>
                    <a:moveTo>
                      <a:pt x="95" y="296"/>
                    </a:moveTo>
                    <a:lnTo>
                      <a:pt x="17" y="296"/>
                    </a:lnTo>
                    <a:lnTo>
                      <a:pt x="17" y="267"/>
                    </a:lnTo>
                    <a:lnTo>
                      <a:pt x="95" y="267"/>
                    </a:lnTo>
                    <a:lnTo>
                      <a:pt x="95" y="296"/>
                    </a:lnTo>
                    <a:close/>
                    <a:moveTo>
                      <a:pt x="95" y="261"/>
                    </a:moveTo>
                    <a:lnTo>
                      <a:pt x="17" y="261"/>
                    </a:lnTo>
                    <a:lnTo>
                      <a:pt x="17" y="230"/>
                    </a:lnTo>
                    <a:lnTo>
                      <a:pt x="95" y="230"/>
                    </a:lnTo>
                    <a:lnTo>
                      <a:pt x="95" y="261"/>
                    </a:lnTo>
                    <a:close/>
                    <a:moveTo>
                      <a:pt x="95" y="224"/>
                    </a:moveTo>
                    <a:lnTo>
                      <a:pt x="17" y="224"/>
                    </a:lnTo>
                    <a:lnTo>
                      <a:pt x="17" y="195"/>
                    </a:lnTo>
                    <a:lnTo>
                      <a:pt x="95" y="195"/>
                    </a:lnTo>
                    <a:lnTo>
                      <a:pt x="95" y="224"/>
                    </a:lnTo>
                    <a:close/>
                    <a:moveTo>
                      <a:pt x="95" y="190"/>
                    </a:moveTo>
                    <a:lnTo>
                      <a:pt x="17" y="190"/>
                    </a:lnTo>
                    <a:lnTo>
                      <a:pt x="17" y="161"/>
                    </a:lnTo>
                    <a:lnTo>
                      <a:pt x="95" y="161"/>
                    </a:lnTo>
                    <a:lnTo>
                      <a:pt x="95" y="190"/>
                    </a:lnTo>
                    <a:close/>
                    <a:moveTo>
                      <a:pt x="95" y="152"/>
                    </a:moveTo>
                    <a:lnTo>
                      <a:pt x="17" y="152"/>
                    </a:lnTo>
                    <a:lnTo>
                      <a:pt x="17" y="123"/>
                    </a:lnTo>
                    <a:lnTo>
                      <a:pt x="95" y="123"/>
                    </a:lnTo>
                    <a:lnTo>
                      <a:pt x="95" y="152"/>
                    </a:lnTo>
                    <a:close/>
                    <a:moveTo>
                      <a:pt x="95" y="118"/>
                    </a:moveTo>
                    <a:lnTo>
                      <a:pt x="17" y="118"/>
                    </a:lnTo>
                    <a:lnTo>
                      <a:pt x="17" y="89"/>
                    </a:lnTo>
                    <a:lnTo>
                      <a:pt x="95" y="89"/>
                    </a:lnTo>
                    <a:lnTo>
                      <a:pt x="95" y="118"/>
                    </a:lnTo>
                    <a:close/>
                    <a:moveTo>
                      <a:pt x="95" y="80"/>
                    </a:moveTo>
                    <a:lnTo>
                      <a:pt x="17" y="80"/>
                    </a:lnTo>
                    <a:lnTo>
                      <a:pt x="17" y="52"/>
                    </a:lnTo>
                    <a:lnTo>
                      <a:pt x="95" y="52"/>
                    </a:lnTo>
                    <a:lnTo>
                      <a:pt x="95" y="80"/>
                    </a:lnTo>
                    <a:close/>
                    <a:moveTo>
                      <a:pt x="95" y="46"/>
                    </a:moveTo>
                    <a:lnTo>
                      <a:pt x="17" y="46"/>
                    </a:lnTo>
                    <a:lnTo>
                      <a:pt x="17" y="17"/>
                    </a:lnTo>
                    <a:lnTo>
                      <a:pt x="95" y="17"/>
                    </a:lnTo>
                    <a:lnTo>
                      <a:pt x="95" y="46"/>
                    </a:lnTo>
                    <a:close/>
                    <a:moveTo>
                      <a:pt x="138" y="281"/>
                    </a:moveTo>
                    <a:lnTo>
                      <a:pt x="120" y="281"/>
                    </a:lnTo>
                    <a:lnTo>
                      <a:pt x="120" y="267"/>
                    </a:lnTo>
                    <a:lnTo>
                      <a:pt x="138" y="267"/>
                    </a:lnTo>
                    <a:lnTo>
                      <a:pt x="138" y="281"/>
                    </a:lnTo>
                    <a:close/>
                    <a:moveTo>
                      <a:pt x="138" y="244"/>
                    </a:moveTo>
                    <a:lnTo>
                      <a:pt x="120" y="244"/>
                    </a:lnTo>
                    <a:lnTo>
                      <a:pt x="120" y="230"/>
                    </a:lnTo>
                    <a:lnTo>
                      <a:pt x="138" y="230"/>
                    </a:lnTo>
                    <a:lnTo>
                      <a:pt x="138" y="244"/>
                    </a:lnTo>
                    <a:close/>
                    <a:moveTo>
                      <a:pt x="138" y="210"/>
                    </a:moveTo>
                    <a:lnTo>
                      <a:pt x="120" y="210"/>
                    </a:lnTo>
                    <a:lnTo>
                      <a:pt x="120" y="195"/>
                    </a:lnTo>
                    <a:lnTo>
                      <a:pt x="138" y="195"/>
                    </a:lnTo>
                    <a:lnTo>
                      <a:pt x="138" y="210"/>
                    </a:lnTo>
                    <a:close/>
                    <a:moveTo>
                      <a:pt x="138" y="175"/>
                    </a:moveTo>
                    <a:lnTo>
                      <a:pt x="120" y="175"/>
                    </a:lnTo>
                    <a:lnTo>
                      <a:pt x="120" y="161"/>
                    </a:lnTo>
                    <a:lnTo>
                      <a:pt x="138" y="161"/>
                    </a:lnTo>
                    <a:lnTo>
                      <a:pt x="138" y="175"/>
                    </a:lnTo>
                    <a:close/>
                    <a:moveTo>
                      <a:pt x="138" y="138"/>
                    </a:moveTo>
                    <a:lnTo>
                      <a:pt x="120" y="138"/>
                    </a:lnTo>
                    <a:lnTo>
                      <a:pt x="120" y="123"/>
                    </a:lnTo>
                    <a:lnTo>
                      <a:pt x="138" y="123"/>
                    </a:lnTo>
                    <a:lnTo>
                      <a:pt x="138" y="138"/>
                    </a:lnTo>
                    <a:close/>
                    <a:moveTo>
                      <a:pt x="138" y="103"/>
                    </a:moveTo>
                    <a:lnTo>
                      <a:pt x="120" y="103"/>
                    </a:lnTo>
                    <a:lnTo>
                      <a:pt x="120" y="89"/>
                    </a:lnTo>
                    <a:lnTo>
                      <a:pt x="138" y="89"/>
                    </a:lnTo>
                    <a:lnTo>
                      <a:pt x="138" y="103"/>
                    </a:lnTo>
                    <a:close/>
                    <a:moveTo>
                      <a:pt x="138" y="66"/>
                    </a:moveTo>
                    <a:lnTo>
                      <a:pt x="120" y="66"/>
                    </a:lnTo>
                    <a:lnTo>
                      <a:pt x="120" y="52"/>
                    </a:lnTo>
                    <a:lnTo>
                      <a:pt x="138" y="52"/>
                    </a:lnTo>
                    <a:lnTo>
                      <a:pt x="138" y="66"/>
                    </a:lnTo>
                    <a:close/>
                    <a:moveTo>
                      <a:pt x="138" y="31"/>
                    </a:moveTo>
                    <a:lnTo>
                      <a:pt x="120" y="31"/>
                    </a:lnTo>
                    <a:lnTo>
                      <a:pt x="120" y="17"/>
                    </a:lnTo>
                    <a:lnTo>
                      <a:pt x="138" y="17"/>
                    </a:lnTo>
                    <a:lnTo>
                      <a:pt x="138" y="31"/>
                    </a:lnTo>
                    <a:close/>
                    <a:moveTo>
                      <a:pt x="181" y="296"/>
                    </a:moveTo>
                    <a:lnTo>
                      <a:pt x="146" y="296"/>
                    </a:lnTo>
                    <a:lnTo>
                      <a:pt x="146" y="267"/>
                    </a:lnTo>
                    <a:lnTo>
                      <a:pt x="181" y="267"/>
                    </a:lnTo>
                    <a:lnTo>
                      <a:pt x="181" y="296"/>
                    </a:lnTo>
                    <a:close/>
                    <a:moveTo>
                      <a:pt x="181" y="261"/>
                    </a:moveTo>
                    <a:lnTo>
                      <a:pt x="146" y="261"/>
                    </a:lnTo>
                    <a:lnTo>
                      <a:pt x="146" y="230"/>
                    </a:lnTo>
                    <a:lnTo>
                      <a:pt x="181" y="230"/>
                    </a:lnTo>
                    <a:lnTo>
                      <a:pt x="181" y="261"/>
                    </a:lnTo>
                    <a:close/>
                    <a:moveTo>
                      <a:pt x="181" y="224"/>
                    </a:moveTo>
                    <a:lnTo>
                      <a:pt x="146" y="224"/>
                    </a:lnTo>
                    <a:lnTo>
                      <a:pt x="146" y="195"/>
                    </a:lnTo>
                    <a:lnTo>
                      <a:pt x="181" y="195"/>
                    </a:lnTo>
                    <a:lnTo>
                      <a:pt x="181" y="224"/>
                    </a:lnTo>
                    <a:close/>
                    <a:moveTo>
                      <a:pt x="181" y="190"/>
                    </a:moveTo>
                    <a:lnTo>
                      <a:pt x="146" y="190"/>
                    </a:lnTo>
                    <a:lnTo>
                      <a:pt x="146" y="161"/>
                    </a:lnTo>
                    <a:lnTo>
                      <a:pt x="181" y="161"/>
                    </a:lnTo>
                    <a:lnTo>
                      <a:pt x="181" y="190"/>
                    </a:lnTo>
                    <a:close/>
                    <a:moveTo>
                      <a:pt x="181" y="152"/>
                    </a:moveTo>
                    <a:lnTo>
                      <a:pt x="146" y="152"/>
                    </a:lnTo>
                    <a:lnTo>
                      <a:pt x="146" y="123"/>
                    </a:lnTo>
                    <a:lnTo>
                      <a:pt x="181" y="123"/>
                    </a:lnTo>
                    <a:lnTo>
                      <a:pt x="181" y="152"/>
                    </a:lnTo>
                    <a:close/>
                    <a:moveTo>
                      <a:pt x="181" y="118"/>
                    </a:moveTo>
                    <a:lnTo>
                      <a:pt x="146" y="118"/>
                    </a:lnTo>
                    <a:lnTo>
                      <a:pt x="146" y="89"/>
                    </a:lnTo>
                    <a:lnTo>
                      <a:pt x="181" y="89"/>
                    </a:lnTo>
                    <a:lnTo>
                      <a:pt x="181" y="118"/>
                    </a:lnTo>
                    <a:close/>
                    <a:moveTo>
                      <a:pt x="181" y="80"/>
                    </a:moveTo>
                    <a:lnTo>
                      <a:pt x="146" y="80"/>
                    </a:lnTo>
                    <a:lnTo>
                      <a:pt x="146" y="52"/>
                    </a:lnTo>
                    <a:lnTo>
                      <a:pt x="181" y="52"/>
                    </a:lnTo>
                    <a:lnTo>
                      <a:pt x="181" y="80"/>
                    </a:lnTo>
                    <a:close/>
                    <a:moveTo>
                      <a:pt x="181" y="46"/>
                    </a:moveTo>
                    <a:lnTo>
                      <a:pt x="146" y="46"/>
                    </a:lnTo>
                    <a:lnTo>
                      <a:pt x="146" y="17"/>
                    </a:lnTo>
                    <a:lnTo>
                      <a:pt x="181" y="17"/>
                    </a:lnTo>
                    <a:lnTo>
                      <a:pt x="181" y="4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108761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95" b="0" i="0" u="none" strike="noStrike" kern="0" cap="none" spc="0" normalizeH="0" baseline="0" noProof="0" dirty="0">
                  <a:ln>
                    <a:noFill/>
                  </a:ln>
                  <a:solidFill>
                    <a:srgbClr val="0076CB">
                      <a:lumMod val="50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22" name="Freeform 281">
                <a:extLst>
                  <a:ext uri="{FF2B5EF4-FFF2-40B4-BE49-F238E27FC236}">
                    <a16:creationId xmlns:a16="http://schemas.microsoft.com/office/drawing/2014/main" id="{417CF288-9B2B-4C5D-83A9-5E51A8C3065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516875" y="3300233"/>
                <a:ext cx="390313" cy="615161"/>
              </a:xfrm>
              <a:custGeom>
                <a:avLst/>
                <a:gdLst>
                  <a:gd name="T0" fmla="*/ 263525 w 232"/>
                  <a:gd name="T1" fmla="*/ 36512 h 425"/>
                  <a:gd name="T2" fmla="*/ 114300 w 232"/>
                  <a:gd name="T3" fmla="*/ 36512 h 425"/>
                  <a:gd name="T4" fmla="*/ 0 w 232"/>
                  <a:gd name="T5" fmla="*/ 655637 h 425"/>
                  <a:gd name="T6" fmla="*/ 368300 w 232"/>
                  <a:gd name="T7" fmla="*/ 655637 h 425"/>
                  <a:gd name="T8" fmla="*/ 173038 w 232"/>
                  <a:gd name="T9" fmla="*/ 68262 h 425"/>
                  <a:gd name="T10" fmla="*/ 114300 w 232"/>
                  <a:gd name="T11" fmla="*/ 68262 h 425"/>
                  <a:gd name="T12" fmla="*/ 173038 w 232"/>
                  <a:gd name="T13" fmla="*/ 177800 h 425"/>
                  <a:gd name="T14" fmla="*/ 114300 w 232"/>
                  <a:gd name="T15" fmla="*/ 190500 h 425"/>
                  <a:gd name="T16" fmla="*/ 114300 w 232"/>
                  <a:gd name="T17" fmla="*/ 241300 h 425"/>
                  <a:gd name="T18" fmla="*/ 173038 w 232"/>
                  <a:gd name="T19" fmla="*/ 250825 h 425"/>
                  <a:gd name="T20" fmla="*/ 114300 w 232"/>
                  <a:gd name="T21" fmla="*/ 250825 h 425"/>
                  <a:gd name="T22" fmla="*/ 173038 w 232"/>
                  <a:gd name="T23" fmla="*/ 360362 h 425"/>
                  <a:gd name="T24" fmla="*/ 114300 w 232"/>
                  <a:gd name="T25" fmla="*/ 373062 h 425"/>
                  <a:gd name="T26" fmla="*/ 114300 w 232"/>
                  <a:gd name="T27" fmla="*/ 423862 h 425"/>
                  <a:gd name="T28" fmla="*/ 173038 w 232"/>
                  <a:gd name="T29" fmla="*/ 433387 h 425"/>
                  <a:gd name="T30" fmla="*/ 114300 w 232"/>
                  <a:gd name="T31" fmla="*/ 433387 h 425"/>
                  <a:gd name="T32" fmla="*/ 31750 w 232"/>
                  <a:gd name="T33" fmla="*/ 496887 h 425"/>
                  <a:gd name="T34" fmla="*/ 90488 w 232"/>
                  <a:gd name="T35" fmla="*/ 482600 h 425"/>
                  <a:gd name="T36" fmla="*/ 90488 w 232"/>
                  <a:gd name="T37" fmla="*/ 433387 h 425"/>
                  <a:gd name="T38" fmla="*/ 31750 w 232"/>
                  <a:gd name="T39" fmla="*/ 423862 h 425"/>
                  <a:gd name="T40" fmla="*/ 90488 w 232"/>
                  <a:gd name="T41" fmla="*/ 423862 h 425"/>
                  <a:gd name="T42" fmla="*/ 31750 w 232"/>
                  <a:gd name="T43" fmla="*/ 314325 h 425"/>
                  <a:gd name="T44" fmla="*/ 90488 w 232"/>
                  <a:gd name="T45" fmla="*/ 300037 h 425"/>
                  <a:gd name="T46" fmla="*/ 90488 w 232"/>
                  <a:gd name="T47" fmla="*/ 250825 h 425"/>
                  <a:gd name="T48" fmla="*/ 31750 w 232"/>
                  <a:gd name="T49" fmla="*/ 241300 h 425"/>
                  <a:gd name="T50" fmla="*/ 90488 w 232"/>
                  <a:gd name="T51" fmla="*/ 241300 h 425"/>
                  <a:gd name="T52" fmla="*/ 31750 w 232"/>
                  <a:gd name="T53" fmla="*/ 127000 h 425"/>
                  <a:gd name="T54" fmla="*/ 90488 w 232"/>
                  <a:gd name="T55" fmla="*/ 117475 h 425"/>
                  <a:gd name="T56" fmla="*/ 90488 w 232"/>
                  <a:gd name="T57" fmla="*/ 68262 h 425"/>
                  <a:gd name="T58" fmla="*/ 173038 w 232"/>
                  <a:gd name="T59" fmla="*/ 496887 h 425"/>
                  <a:gd name="T60" fmla="*/ 114300 w 232"/>
                  <a:gd name="T61" fmla="*/ 496887 h 425"/>
                  <a:gd name="T62" fmla="*/ 131763 w 232"/>
                  <a:gd name="T63" fmla="*/ 574675 h 425"/>
                  <a:gd name="T64" fmla="*/ 246063 w 232"/>
                  <a:gd name="T65" fmla="*/ 655637 h 425"/>
                  <a:gd name="T66" fmla="*/ 246063 w 232"/>
                  <a:gd name="T67" fmla="*/ 574675 h 425"/>
                  <a:gd name="T68" fmla="*/ 200025 w 232"/>
                  <a:gd name="T69" fmla="*/ 546100 h 425"/>
                  <a:gd name="T70" fmla="*/ 258763 w 232"/>
                  <a:gd name="T71" fmla="*/ 546100 h 425"/>
                  <a:gd name="T72" fmla="*/ 200025 w 232"/>
                  <a:gd name="T73" fmla="*/ 433387 h 425"/>
                  <a:gd name="T74" fmla="*/ 258763 w 232"/>
                  <a:gd name="T75" fmla="*/ 423862 h 425"/>
                  <a:gd name="T76" fmla="*/ 258763 w 232"/>
                  <a:gd name="T77" fmla="*/ 373062 h 425"/>
                  <a:gd name="T78" fmla="*/ 200025 w 232"/>
                  <a:gd name="T79" fmla="*/ 360362 h 425"/>
                  <a:gd name="T80" fmla="*/ 258763 w 232"/>
                  <a:gd name="T81" fmla="*/ 360362 h 425"/>
                  <a:gd name="T82" fmla="*/ 200025 w 232"/>
                  <a:gd name="T83" fmla="*/ 250825 h 425"/>
                  <a:gd name="T84" fmla="*/ 258763 w 232"/>
                  <a:gd name="T85" fmla="*/ 241300 h 425"/>
                  <a:gd name="T86" fmla="*/ 258763 w 232"/>
                  <a:gd name="T87" fmla="*/ 190500 h 425"/>
                  <a:gd name="T88" fmla="*/ 200025 w 232"/>
                  <a:gd name="T89" fmla="*/ 177800 h 425"/>
                  <a:gd name="T90" fmla="*/ 258763 w 232"/>
                  <a:gd name="T91" fmla="*/ 177800 h 425"/>
                  <a:gd name="T92" fmla="*/ 200025 w 232"/>
                  <a:gd name="T93" fmla="*/ 68262 h 425"/>
                  <a:gd name="T94" fmla="*/ 341313 w 232"/>
                  <a:gd name="T95" fmla="*/ 546100 h 425"/>
                  <a:gd name="T96" fmla="*/ 341313 w 232"/>
                  <a:gd name="T97" fmla="*/ 496887 h 425"/>
                  <a:gd name="T98" fmla="*/ 282575 w 232"/>
                  <a:gd name="T99" fmla="*/ 482600 h 425"/>
                  <a:gd name="T100" fmla="*/ 341313 w 232"/>
                  <a:gd name="T101" fmla="*/ 482600 h 425"/>
                  <a:gd name="T102" fmla="*/ 282575 w 232"/>
                  <a:gd name="T103" fmla="*/ 373062 h 425"/>
                  <a:gd name="T104" fmla="*/ 341313 w 232"/>
                  <a:gd name="T105" fmla="*/ 360362 h 425"/>
                  <a:gd name="T106" fmla="*/ 341313 w 232"/>
                  <a:gd name="T107" fmla="*/ 314325 h 425"/>
                  <a:gd name="T108" fmla="*/ 282575 w 232"/>
                  <a:gd name="T109" fmla="*/ 300037 h 425"/>
                  <a:gd name="T110" fmla="*/ 341313 w 232"/>
                  <a:gd name="T111" fmla="*/ 300037 h 425"/>
                  <a:gd name="T112" fmla="*/ 282575 w 232"/>
                  <a:gd name="T113" fmla="*/ 190500 h 425"/>
                  <a:gd name="T114" fmla="*/ 341313 w 232"/>
                  <a:gd name="T115" fmla="*/ 177800 h 425"/>
                  <a:gd name="T116" fmla="*/ 341313 w 232"/>
                  <a:gd name="T117" fmla="*/ 127000 h 425"/>
                  <a:gd name="T118" fmla="*/ 282575 w 232"/>
                  <a:gd name="T119" fmla="*/ 117475 h 425"/>
                  <a:gd name="T120" fmla="*/ 341313 w 232"/>
                  <a:gd name="T121" fmla="*/ 117475 h 425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0" t="0" r="r" b="b"/>
                <a:pathLst>
                  <a:path w="232" h="425">
                    <a:moveTo>
                      <a:pt x="230" y="413"/>
                    </a:moveTo>
                    <a:lnTo>
                      <a:pt x="230" y="23"/>
                    </a:lnTo>
                    <a:lnTo>
                      <a:pt x="166" y="23"/>
                    </a:lnTo>
                    <a:lnTo>
                      <a:pt x="166" y="0"/>
                    </a:lnTo>
                    <a:lnTo>
                      <a:pt x="72" y="0"/>
                    </a:lnTo>
                    <a:lnTo>
                      <a:pt x="72" y="23"/>
                    </a:lnTo>
                    <a:lnTo>
                      <a:pt x="5" y="23"/>
                    </a:lnTo>
                    <a:lnTo>
                      <a:pt x="5" y="413"/>
                    </a:lnTo>
                    <a:lnTo>
                      <a:pt x="0" y="413"/>
                    </a:lnTo>
                    <a:lnTo>
                      <a:pt x="0" y="425"/>
                    </a:lnTo>
                    <a:lnTo>
                      <a:pt x="232" y="425"/>
                    </a:lnTo>
                    <a:lnTo>
                      <a:pt x="232" y="413"/>
                    </a:lnTo>
                    <a:lnTo>
                      <a:pt x="230" y="413"/>
                    </a:lnTo>
                    <a:close/>
                    <a:moveTo>
                      <a:pt x="72" y="43"/>
                    </a:moveTo>
                    <a:lnTo>
                      <a:pt x="109" y="43"/>
                    </a:lnTo>
                    <a:lnTo>
                      <a:pt x="109" y="74"/>
                    </a:lnTo>
                    <a:lnTo>
                      <a:pt x="72" y="74"/>
                    </a:lnTo>
                    <a:lnTo>
                      <a:pt x="72" y="43"/>
                    </a:lnTo>
                    <a:close/>
                    <a:moveTo>
                      <a:pt x="72" y="80"/>
                    </a:moveTo>
                    <a:lnTo>
                      <a:pt x="109" y="80"/>
                    </a:lnTo>
                    <a:lnTo>
                      <a:pt x="109" y="112"/>
                    </a:lnTo>
                    <a:lnTo>
                      <a:pt x="72" y="112"/>
                    </a:lnTo>
                    <a:lnTo>
                      <a:pt x="72" y="80"/>
                    </a:lnTo>
                    <a:close/>
                    <a:moveTo>
                      <a:pt x="72" y="120"/>
                    </a:moveTo>
                    <a:lnTo>
                      <a:pt x="109" y="120"/>
                    </a:lnTo>
                    <a:lnTo>
                      <a:pt x="109" y="152"/>
                    </a:lnTo>
                    <a:lnTo>
                      <a:pt x="72" y="152"/>
                    </a:lnTo>
                    <a:lnTo>
                      <a:pt x="72" y="120"/>
                    </a:lnTo>
                    <a:close/>
                    <a:moveTo>
                      <a:pt x="72" y="158"/>
                    </a:moveTo>
                    <a:lnTo>
                      <a:pt x="109" y="158"/>
                    </a:lnTo>
                    <a:lnTo>
                      <a:pt x="109" y="189"/>
                    </a:lnTo>
                    <a:lnTo>
                      <a:pt x="72" y="189"/>
                    </a:lnTo>
                    <a:lnTo>
                      <a:pt x="72" y="158"/>
                    </a:lnTo>
                    <a:close/>
                    <a:moveTo>
                      <a:pt x="72" y="198"/>
                    </a:moveTo>
                    <a:lnTo>
                      <a:pt x="109" y="198"/>
                    </a:lnTo>
                    <a:lnTo>
                      <a:pt x="109" y="227"/>
                    </a:lnTo>
                    <a:lnTo>
                      <a:pt x="72" y="227"/>
                    </a:lnTo>
                    <a:lnTo>
                      <a:pt x="72" y="198"/>
                    </a:lnTo>
                    <a:close/>
                    <a:moveTo>
                      <a:pt x="72" y="235"/>
                    </a:moveTo>
                    <a:lnTo>
                      <a:pt x="109" y="235"/>
                    </a:lnTo>
                    <a:lnTo>
                      <a:pt x="109" y="267"/>
                    </a:lnTo>
                    <a:lnTo>
                      <a:pt x="72" y="267"/>
                    </a:lnTo>
                    <a:lnTo>
                      <a:pt x="72" y="235"/>
                    </a:lnTo>
                    <a:close/>
                    <a:moveTo>
                      <a:pt x="72" y="273"/>
                    </a:moveTo>
                    <a:lnTo>
                      <a:pt x="109" y="273"/>
                    </a:lnTo>
                    <a:lnTo>
                      <a:pt x="109" y="304"/>
                    </a:lnTo>
                    <a:lnTo>
                      <a:pt x="72" y="304"/>
                    </a:lnTo>
                    <a:lnTo>
                      <a:pt x="72" y="273"/>
                    </a:lnTo>
                    <a:close/>
                    <a:moveTo>
                      <a:pt x="57" y="344"/>
                    </a:moveTo>
                    <a:lnTo>
                      <a:pt x="20" y="344"/>
                    </a:lnTo>
                    <a:lnTo>
                      <a:pt x="20" y="313"/>
                    </a:lnTo>
                    <a:lnTo>
                      <a:pt x="57" y="313"/>
                    </a:lnTo>
                    <a:lnTo>
                      <a:pt x="57" y="344"/>
                    </a:lnTo>
                    <a:close/>
                    <a:moveTo>
                      <a:pt x="57" y="304"/>
                    </a:moveTo>
                    <a:lnTo>
                      <a:pt x="20" y="304"/>
                    </a:lnTo>
                    <a:lnTo>
                      <a:pt x="20" y="273"/>
                    </a:lnTo>
                    <a:lnTo>
                      <a:pt x="57" y="273"/>
                    </a:lnTo>
                    <a:lnTo>
                      <a:pt x="57" y="304"/>
                    </a:lnTo>
                    <a:close/>
                    <a:moveTo>
                      <a:pt x="57" y="267"/>
                    </a:moveTo>
                    <a:lnTo>
                      <a:pt x="20" y="267"/>
                    </a:lnTo>
                    <a:lnTo>
                      <a:pt x="20" y="235"/>
                    </a:lnTo>
                    <a:lnTo>
                      <a:pt x="57" y="235"/>
                    </a:lnTo>
                    <a:lnTo>
                      <a:pt x="57" y="267"/>
                    </a:lnTo>
                    <a:close/>
                    <a:moveTo>
                      <a:pt x="57" y="227"/>
                    </a:moveTo>
                    <a:lnTo>
                      <a:pt x="20" y="227"/>
                    </a:lnTo>
                    <a:lnTo>
                      <a:pt x="20" y="198"/>
                    </a:lnTo>
                    <a:lnTo>
                      <a:pt x="57" y="198"/>
                    </a:lnTo>
                    <a:lnTo>
                      <a:pt x="57" y="227"/>
                    </a:lnTo>
                    <a:close/>
                    <a:moveTo>
                      <a:pt x="57" y="189"/>
                    </a:moveTo>
                    <a:lnTo>
                      <a:pt x="20" y="189"/>
                    </a:lnTo>
                    <a:lnTo>
                      <a:pt x="20" y="158"/>
                    </a:lnTo>
                    <a:lnTo>
                      <a:pt x="57" y="158"/>
                    </a:lnTo>
                    <a:lnTo>
                      <a:pt x="57" y="189"/>
                    </a:lnTo>
                    <a:close/>
                    <a:moveTo>
                      <a:pt x="57" y="152"/>
                    </a:moveTo>
                    <a:lnTo>
                      <a:pt x="20" y="152"/>
                    </a:lnTo>
                    <a:lnTo>
                      <a:pt x="20" y="120"/>
                    </a:lnTo>
                    <a:lnTo>
                      <a:pt x="57" y="120"/>
                    </a:lnTo>
                    <a:lnTo>
                      <a:pt x="57" y="152"/>
                    </a:lnTo>
                    <a:close/>
                    <a:moveTo>
                      <a:pt x="57" y="112"/>
                    </a:moveTo>
                    <a:lnTo>
                      <a:pt x="20" y="112"/>
                    </a:lnTo>
                    <a:lnTo>
                      <a:pt x="20" y="80"/>
                    </a:lnTo>
                    <a:lnTo>
                      <a:pt x="57" y="80"/>
                    </a:lnTo>
                    <a:lnTo>
                      <a:pt x="57" y="112"/>
                    </a:lnTo>
                    <a:close/>
                    <a:moveTo>
                      <a:pt x="57" y="74"/>
                    </a:moveTo>
                    <a:lnTo>
                      <a:pt x="20" y="74"/>
                    </a:lnTo>
                    <a:lnTo>
                      <a:pt x="20" y="43"/>
                    </a:lnTo>
                    <a:lnTo>
                      <a:pt x="57" y="43"/>
                    </a:lnTo>
                    <a:lnTo>
                      <a:pt x="57" y="74"/>
                    </a:lnTo>
                    <a:close/>
                    <a:moveTo>
                      <a:pt x="72" y="313"/>
                    </a:moveTo>
                    <a:lnTo>
                      <a:pt x="109" y="313"/>
                    </a:lnTo>
                    <a:lnTo>
                      <a:pt x="109" y="344"/>
                    </a:lnTo>
                    <a:lnTo>
                      <a:pt x="72" y="344"/>
                    </a:lnTo>
                    <a:lnTo>
                      <a:pt x="72" y="313"/>
                    </a:lnTo>
                    <a:close/>
                    <a:moveTo>
                      <a:pt x="115" y="413"/>
                    </a:moveTo>
                    <a:lnTo>
                      <a:pt x="83" y="413"/>
                    </a:lnTo>
                    <a:lnTo>
                      <a:pt x="83" y="362"/>
                    </a:lnTo>
                    <a:lnTo>
                      <a:pt x="115" y="362"/>
                    </a:lnTo>
                    <a:lnTo>
                      <a:pt x="115" y="413"/>
                    </a:lnTo>
                    <a:close/>
                    <a:moveTo>
                      <a:pt x="155" y="413"/>
                    </a:moveTo>
                    <a:lnTo>
                      <a:pt x="120" y="413"/>
                    </a:lnTo>
                    <a:lnTo>
                      <a:pt x="120" y="362"/>
                    </a:lnTo>
                    <a:lnTo>
                      <a:pt x="155" y="362"/>
                    </a:lnTo>
                    <a:lnTo>
                      <a:pt x="155" y="413"/>
                    </a:lnTo>
                    <a:close/>
                    <a:moveTo>
                      <a:pt x="163" y="344"/>
                    </a:moveTo>
                    <a:lnTo>
                      <a:pt x="126" y="344"/>
                    </a:lnTo>
                    <a:lnTo>
                      <a:pt x="126" y="313"/>
                    </a:lnTo>
                    <a:lnTo>
                      <a:pt x="163" y="313"/>
                    </a:lnTo>
                    <a:lnTo>
                      <a:pt x="163" y="344"/>
                    </a:lnTo>
                    <a:close/>
                    <a:moveTo>
                      <a:pt x="163" y="304"/>
                    </a:moveTo>
                    <a:lnTo>
                      <a:pt x="126" y="304"/>
                    </a:lnTo>
                    <a:lnTo>
                      <a:pt x="126" y="273"/>
                    </a:lnTo>
                    <a:lnTo>
                      <a:pt x="163" y="273"/>
                    </a:lnTo>
                    <a:lnTo>
                      <a:pt x="163" y="304"/>
                    </a:lnTo>
                    <a:close/>
                    <a:moveTo>
                      <a:pt x="163" y="267"/>
                    </a:moveTo>
                    <a:lnTo>
                      <a:pt x="126" y="267"/>
                    </a:lnTo>
                    <a:lnTo>
                      <a:pt x="126" y="235"/>
                    </a:lnTo>
                    <a:lnTo>
                      <a:pt x="163" y="235"/>
                    </a:lnTo>
                    <a:lnTo>
                      <a:pt x="163" y="267"/>
                    </a:lnTo>
                    <a:close/>
                    <a:moveTo>
                      <a:pt x="163" y="227"/>
                    </a:moveTo>
                    <a:lnTo>
                      <a:pt x="126" y="227"/>
                    </a:lnTo>
                    <a:lnTo>
                      <a:pt x="126" y="198"/>
                    </a:lnTo>
                    <a:lnTo>
                      <a:pt x="163" y="198"/>
                    </a:lnTo>
                    <a:lnTo>
                      <a:pt x="163" y="227"/>
                    </a:lnTo>
                    <a:close/>
                    <a:moveTo>
                      <a:pt x="163" y="189"/>
                    </a:moveTo>
                    <a:lnTo>
                      <a:pt x="126" y="189"/>
                    </a:lnTo>
                    <a:lnTo>
                      <a:pt x="126" y="158"/>
                    </a:lnTo>
                    <a:lnTo>
                      <a:pt x="163" y="158"/>
                    </a:lnTo>
                    <a:lnTo>
                      <a:pt x="163" y="189"/>
                    </a:lnTo>
                    <a:close/>
                    <a:moveTo>
                      <a:pt x="163" y="152"/>
                    </a:moveTo>
                    <a:lnTo>
                      <a:pt x="126" y="152"/>
                    </a:lnTo>
                    <a:lnTo>
                      <a:pt x="126" y="120"/>
                    </a:lnTo>
                    <a:lnTo>
                      <a:pt x="163" y="120"/>
                    </a:lnTo>
                    <a:lnTo>
                      <a:pt x="163" y="152"/>
                    </a:lnTo>
                    <a:close/>
                    <a:moveTo>
                      <a:pt x="163" y="112"/>
                    </a:moveTo>
                    <a:lnTo>
                      <a:pt x="126" y="112"/>
                    </a:lnTo>
                    <a:lnTo>
                      <a:pt x="126" y="80"/>
                    </a:lnTo>
                    <a:lnTo>
                      <a:pt x="163" y="80"/>
                    </a:lnTo>
                    <a:lnTo>
                      <a:pt x="163" y="112"/>
                    </a:lnTo>
                    <a:close/>
                    <a:moveTo>
                      <a:pt x="163" y="74"/>
                    </a:moveTo>
                    <a:lnTo>
                      <a:pt x="126" y="74"/>
                    </a:lnTo>
                    <a:lnTo>
                      <a:pt x="126" y="43"/>
                    </a:lnTo>
                    <a:lnTo>
                      <a:pt x="163" y="43"/>
                    </a:lnTo>
                    <a:lnTo>
                      <a:pt x="163" y="74"/>
                    </a:lnTo>
                    <a:close/>
                    <a:moveTo>
                      <a:pt x="215" y="344"/>
                    </a:moveTo>
                    <a:lnTo>
                      <a:pt x="178" y="344"/>
                    </a:lnTo>
                    <a:lnTo>
                      <a:pt x="178" y="313"/>
                    </a:lnTo>
                    <a:lnTo>
                      <a:pt x="215" y="313"/>
                    </a:lnTo>
                    <a:lnTo>
                      <a:pt x="215" y="344"/>
                    </a:lnTo>
                    <a:close/>
                    <a:moveTo>
                      <a:pt x="215" y="304"/>
                    </a:moveTo>
                    <a:lnTo>
                      <a:pt x="178" y="304"/>
                    </a:lnTo>
                    <a:lnTo>
                      <a:pt x="178" y="273"/>
                    </a:lnTo>
                    <a:lnTo>
                      <a:pt x="215" y="273"/>
                    </a:lnTo>
                    <a:lnTo>
                      <a:pt x="215" y="304"/>
                    </a:lnTo>
                    <a:close/>
                    <a:moveTo>
                      <a:pt x="215" y="267"/>
                    </a:moveTo>
                    <a:lnTo>
                      <a:pt x="178" y="267"/>
                    </a:lnTo>
                    <a:lnTo>
                      <a:pt x="178" y="235"/>
                    </a:lnTo>
                    <a:lnTo>
                      <a:pt x="215" y="235"/>
                    </a:lnTo>
                    <a:lnTo>
                      <a:pt x="215" y="267"/>
                    </a:lnTo>
                    <a:close/>
                    <a:moveTo>
                      <a:pt x="215" y="227"/>
                    </a:moveTo>
                    <a:lnTo>
                      <a:pt x="178" y="227"/>
                    </a:lnTo>
                    <a:lnTo>
                      <a:pt x="178" y="198"/>
                    </a:lnTo>
                    <a:lnTo>
                      <a:pt x="215" y="198"/>
                    </a:lnTo>
                    <a:lnTo>
                      <a:pt x="215" y="227"/>
                    </a:lnTo>
                    <a:close/>
                    <a:moveTo>
                      <a:pt x="215" y="189"/>
                    </a:moveTo>
                    <a:lnTo>
                      <a:pt x="178" y="189"/>
                    </a:lnTo>
                    <a:lnTo>
                      <a:pt x="178" y="158"/>
                    </a:lnTo>
                    <a:lnTo>
                      <a:pt x="215" y="158"/>
                    </a:lnTo>
                    <a:lnTo>
                      <a:pt x="215" y="189"/>
                    </a:lnTo>
                    <a:close/>
                    <a:moveTo>
                      <a:pt x="215" y="152"/>
                    </a:moveTo>
                    <a:lnTo>
                      <a:pt x="178" y="152"/>
                    </a:lnTo>
                    <a:lnTo>
                      <a:pt x="178" y="120"/>
                    </a:lnTo>
                    <a:lnTo>
                      <a:pt x="215" y="120"/>
                    </a:lnTo>
                    <a:lnTo>
                      <a:pt x="215" y="152"/>
                    </a:lnTo>
                    <a:close/>
                    <a:moveTo>
                      <a:pt x="215" y="112"/>
                    </a:moveTo>
                    <a:lnTo>
                      <a:pt x="178" y="112"/>
                    </a:lnTo>
                    <a:lnTo>
                      <a:pt x="178" y="80"/>
                    </a:lnTo>
                    <a:lnTo>
                      <a:pt x="215" y="80"/>
                    </a:lnTo>
                    <a:lnTo>
                      <a:pt x="215" y="112"/>
                    </a:lnTo>
                    <a:close/>
                    <a:moveTo>
                      <a:pt x="215" y="74"/>
                    </a:moveTo>
                    <a:lnTo>
                      <a:pt x="178" y="74"/>
                    </a:lnTo>
                    <a:lnTo>
                      <a:pt x="178" y="43"/>
                    </a:lnTo>
                    <a:lnTo>
                      <a:pt x="215" y="43"/>
                    </a:lnTo>
                    <a:lnTo>
                      <a:pt x="215" y="74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108761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95" b="0" i="0" u="none" strike="noStrike" kern="0" cap="none" spc="0" normalizeH="0" baseline="0" noProof="0" dirty="0">
                  <a:ln>
                    <a:noFill/>
                  </a:ln>
                  <a:solidFill>
                    <a:srgbClr val="0076CB">
                      <a:lumMod val="50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</p:grp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2BE3C88-B995-44E3-B684-A759AC86A81E}"/>
                </a:ext>
              </a:extLst>
            </p:cNvPr>
            <p:cNvSpPr/>
            <p:nvPr/>
          </p:nvSpPr>
          <p:spPr>
            <a:xfrm>
              <a:off x="218905" y="5286635"/>
              <a:ext cx="3218671" cy="59847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108761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On-premise data sources and applications</a:t>
              </a:r>
              <a:endParaRPr kumimoji="0" lang="fr-FR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</p:grpSp>
      <p:sp>
        <p:nvSpPr>
          <p:cNvPr id="23" name="Rounded Rectangle 51">
            <a:extLst>
              <a:ext uri="{FF2B5EF4-FFF2-40B4-BE49-F238E27FC236}">
                <a16:creationId xmlns:a16="http://schemas.microsoft.com/office/drawing/2014/main" id="{AD5DC75C-86C9-4637-A4CF-9D9C9682A5D5}"/>
              </a:ext>
            </a:extLst>
          </p:cNvPr>
          <p:cNvSpPr/>
          <p:nvPr/>
        </p:nvSpPr>
        <p:spPr>
          <a:xfrm>
            <a:off x="2066594" y="3765863"/>
            <a:ext cx="9396216" cy="271524"/>
          </a:xfrm>
          <a:prstGeom prst="roundRect">
            <a:avLst/>
          </a:prstGeom>
          <a:noFill/>
          <a:ln w="47625" cap="flat" cmpd="dbl" algn="ctr">
            <a:noFill/>
            <a:prstDash val="solid"/>
          </a:ln>
          <a:effectLst/>
        </p:spPr>
        <p:txBody>
          <a:bodyPr lIns="121820" tIns="60910" rIns="121820" bIns="6091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44861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4" name="Up-Down Arrow 52">
            <a:extLst>
              <a:ext uri="{FF2B5EF4-FFF2-40B4-BE49-F238E27FC236}">
                <a16:creationId xmlns:a16="http://schemas.microsoft.com/office/drawing/2014/main" id="{6A736CC5-B573-48A5-BA8A-883B0D4A2642}"/>
              </a:ext>
            </a:extLst>
          </p:cNvPr>
          <p:cNvSpPr/>
          <p:nvPr/>
        </p:nvSpPr>
        <p:spPr bwMode="gray">
          <a:xfrm>
            <a:off x="4823726" y="4525454"/>
            <a:ext cx="362549" cy="646399"/>
          </a:xfrm>
          <a:prstGeom prst="upDownArrow">
            <a:avLst/>
          </a:prstGeom>
          <a:solidFill>
            <a:schemeClr val="tx2">
              <a:lumMod val="75000"/>
            </a:schemeClr>
          </a:solidFill>
          <a:ln w="6350" algn="ctr">
            <a:noFill/>
            <a:miter lim="800000"/>
            <a:headEnd/>
            <a:tailEnd/>
          </a:ln>
        </p:spPr>
        <p:txBody>
          <a:bodyPr lIns="89927" tIns="71939" rIns="89927" bIns="71939" rtlCol="0" anchor="ctr"/>
          <a:lstStyle/>
          <a:p>
            <a:pPr marL="0" marR="0" lvl="0" indent="0" algn="ctr" defTabSz="913396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endParaRPr kumimoji="0" lang="en-US" sz="1995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05DD3CB-746B-42E5-8419-2E66AF4FD83D}"/>
              </a:ext>
            </a:extLst>
          </p:cNvPr>
          <p:cNvSpPr txBox="1"/>
          <p:nvPr/>
        </p:nvSpPr>
        <p:spPr>
          <a:xfrm>
            <a:off x="544165" y="3150541"/>
            <a:ext cx="1430808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r" defTabSz="1087615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Arial Unicode MS" pitchFamily="34" charset="-128"/>
                <a:cs typeface="Arial Unicode MS" pitchFamily="34" charset="-128"/>
              </a:rPr>
              <a:t>Core Capabilities</a:t>
            </a:r>
            <a:endParaRPr kumimoji="0" lang="fr-FR" sz="16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A857733-4C23-472D-833B-7D240D89EDB2}"/>
              </a:ext>
            </a:extLst>
          </p:cNvPr>
          <p:cNvSpPr txBox="1"/>
          <p:nvPr/>
        </p:nvSpPr>
        <p:spPr>
          <a:xfrm>
            <a:off x="572421" y="2259821"/>
            <a:ext cx="1453900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r" defTabSz="1087615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Arial Unicode MS" pitchFamily="34" charset="-128"/>
                <a:cs typeface="Arial Unicode MS" pitchFamily="34" charset="-128"/>
              </a:rPr>
              <a:t>Analytic Capabilities</a:t>
            </a:r>
            <a:endParaRPr kumimoji="0" lang="fr-FR" sz="16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7" name="Rounded Rectangle 56">
            <a:extLst>
              <a:ext uri="{FF2B5EF4-FFF2-40B4-BE49-F238E27FC236}">
                <a16:creationId xmlns:a16="http://schemas.microsoft.com/office/drawing/2014/main" id="{C4639A1D-2C1D-47FF-A3EB-1F8A213BE70C}"/>
              </a:ext>
            </a:extLst>
          </p:cNvPr>
          <p:cNvSpPr/>
          <p:nvPr/>
        </p:nvSpPr>
        <p:spPr>
          <a:xfrm>
            <a:off x="9819497" y="1517799"/>
            <a:ext cx="1726730" cy="271524"/>
          </a:xfrm>
          <a:prstGeom prst="roundRect">
            <a:avLst/>
          </a:prstGeom>
          <a:solidFill>
            <a:schemeClr val="accent5">
              <a:lumMod val="60000"/>
              <a:lumOff val="40000"/>
              <a:alpha val="67000"/>
            </a:schemeClr>
          </a:solidFill>
          <a:ln w="47625" cap="flat" cmpd="dbl" algn="ctr">
            <a:noFill/>
            <a:prstDash val="solid"/>
          </a:ln>
          <a:effectLst/>
        </p:spPr>
        <p:txBody>
          <a:bodyPr lIns="121820" tIns="60910" rIns="121820" bIns="6091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44861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SAP App Center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0DB3044-4F97-4716-9982-D810651F0821}"/>
              </a:ext>
            </a:extLst>
          </p:cNvPr>
          <p:cNvSpPr txBox="1"/>
          <p:nvPr/>
        </p:nvSpPr>
        <p:spPr>
          <a:xfrm>
            <a:off x="556592" y="1607887"/>
            <a:ext cx="14539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r" defTabSz="1087615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Arial Unicode MS" pitchFamily="34" charset="-128"/>
                <a:cs typeface="Arial Unicode MS" pitchFamily="34" charset="-128"/>
              </a:rPr>
              <a:t>Applications</a:t>
            </a:r>
            <a:endParaRPr kumimoji="0" lang="fr-FR" sz="16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44C2474-AE41-4317-889F-B6254EFAE09F}"/>
              </a:ext>
            </a:extLst>
          </p:cNvPr>
          <p:cNvSpPr/>
          <p:nvPr/>
        </p:nvSpPr>
        <p:spPr>
          <a:xfrm>
            <a:off x="2240383" y="3110344"/>
            <a:ext cx="1096644" cy="585629"/>
          </a:xfrm>
          <a:prstGeom prst="rect">
            <a:avLst/>
          </a:prstGeom>
          <a:solidFill>
            <a:schemeClr val="tx2">
              <a:lumMod val="40000"/>
              <a:lumOff val="60000"/>
              <a:alpha val="51000"/>
            </a:schemeClr>
          </a:solidFill>
          <a:ln w="12700" cap="flat" cmpd="sng" algn="ctr">
            <a:noFill/>
            <a:prstDash val="solid"/>
          </a:ln>
          <a:effectLst/>
        </p:spPr>
        <p:txBody>
          <a:bodyPr lIns="91356" tIns="45679" rIns="91356" bIns="45679" rtlCol="0" anchor="ctr"/>
          <a:lstStyle/>
          <a:p>
            <a:pPr marL="0" marR="0" lvl="0" indent="0" algn="ctr" defTabSz="10876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Data connectivity</a:t>
            </a:r>
          </a:p>
        </p:txBody>
      </p:sp>
      <p:sp>
        <p:nvSpPr>
          <p:cNvPr id="30" name="Rounded Rectangle 59">
            <a:extLst>
              <a:ext uri="{FF2B5EF4-FFF2-40B4-BE49-F238E27FC236}">
                <a16:creationId xmlns:a16="http://schemas.microsoft.com/office/drawing/2014/main" id="{B79A86FC-E6AB-4AC7-BB21-5FC047EFF401}"/>
              </a:ext>
            </a:extLst>
          </p:cNvPr>
          <p:cNvSpPr/>
          <p:nvPr/>
        </p:nvSpPr>
        <p:spPr>
          <a:xfrm>
            <a:off x="2240382" y="3841675"/>
            <a:ext cx="9300724" cy="253467"/>
          </a:xfrm>
          <a:prstGeom prst="roundRect">
            <a:avLst/>
          </a:prstGeom>
          <a:solidFill>
            <a:schemeClr val="tx2">
              <a:lumMod val="75000"/>
            </a:schemeClr>
          </a:solidFill>
          <a:ln w="47625" cap="flat" cmpd="dbl" algn="ctr">
            <a:noFill/>
            <a:prstDash val="solid"/>
          </a:ln>
          <a:effectLst/>
        </p:spPr>
        <p:txBody>
          <a:bodyPr lIns="121848" tIns="60924" rIns="121848" bIns="60924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44890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SAP Cloud Platform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5F092B0-B677-4CBE-8386-5607B33FFE7C}"/>
              </a:ext>
            </a:extLst>
          </p:cNvPr>
          <p:cNvSpPr/>
          <p:nvPr/>
        </p:nvSpPr>
        <p:spPr>
          <a:xfrm>
            <a:off x="3398436" y="3110344"/>
            <a:ext cx="1096644" cy="582279"/>
          </a:xfrm>
          <a:prstGeom prst="rect">
            <a:avLst/>
          </a:prstGeom>
          <a:solidFill>
            <a:schemeClr val="tx2">
              <a:lumMod val="40000"/>
              <a:lumOff val="60000"/>
              <a:alpha val="51000"/>
            </a:schemeClr>
          </a:solidFill>
          <a:ln w="12700" cap="flat" cmpd="sng" algn="ctr">
            <a:noFill/>
            <a:prstDash val="solid"/>
          </a:ln>
          <a:effectLst/>
        </p:spPr>
        <p:txBody>
          <a:bodyPr lIns="91356" tIns="45679" rIns="91356" bIns="45679" rtlCol="0" anchor="ctr"/>
          <a:lstStyle/>
          <a:p>
            <a:pPr marL="0" marR="0" lvl="0" indent="0" algn="ctr" defTabSz="10876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Wrangling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4AF5D47-DEEC-4198-A798-6D832E765AD0}"/>
              </a:ext>
            </a:extLst>
          </p:cNvPr>
          <p:cNvSpPr/>
          <p:nvPr/>
        </p:nvSpPr>
        <p:spPr>
          <a:xfrm>
            <a:off x="4556489" y="3110344"/>
            <a:ext cx="1096644" cy="582279"/>
          </a:xfrm>
          <a:prstGeom prst="rect">
            <a:avLst/>
          </a:prstGeom>
          <a:solidFill>
            <a:schemeClr val="tx2">
              <a:lumMod val="40000"/>
              <a:lumOff val="60000"/>
              <a:alpha val="51000"/>
            </a:schemeClr>
          </a:solidFill>
          <a:ln w="12700" cap="flat" cmpd="sng" algn="ctr">
            <a:noFill/>
            <a:prstDash val="solid"/>
          </a:ln>
          <a:effectLst/>
        </p:spPr>
        <p:txBody>
          <a:bodyPr lIns="91356" tIns="45679" rIns="91356" bIns="45679" rtlCol="0" anchor="ctr"/>
          <a:lstStyle/>
          <a:p>
            <a:pPr marL="0" marR="0" lvl="0" indent="0" algn="ctr" defTabSz="10876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Modeling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87B356D-A9B7-4B0D-B49C-7D5B02097C6E}"/>
              </a:ext>
            </a:extLst>
          </p:cNvPr>
          <p:cNvSpPr/>
          <p:nvPr/>
        </p:nvSpPr>
        <p:spPr>
          <a:xfrm>
            <a:off x="5714542" y="3110344"/>
            <a:ext cx="1186378" cy="582279"/>
          </a:xfrm>
          <a:prstGeom prst="rect">
            <a:avLst/>
          </a:prstGeom>
          <a:solidFill>
            <a:schemeClr val="tx2">
              <a:lumMod val="40000"/>
              <a:lumOff val="60000"/>
              <a:alpha val="51000"/>
            </a:schemeClr>
          </a:solidFill>
          <a:ln w="12700" cap="flat" cmpd="sng" algn="ctr">
            <a:noFill/>
            <a:prstDash val="solid"/>
          </a:ln>
          <a:effectLst/>
        </p:spPr>
        <p:txBody>
          <a:bodyPr lIns="91356" tIns="45679" rIns="91356" bIns="45679" rtlCol="0" anchor="ctr"/>
          <a:lstStyle/>
          <a:p>
            <a:pPr marL="0" marR="0" lvl="0" indent="0" algn="ctr" defTabSz="10876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Administration Auditing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78CDBE8-781D-467E-8C22-37F6A4B7ABCD}"/>
              </a:ext>
            </a:extLst>
          </p:cNvPr>
          <p:cNvSpPr/>
          <p:nvPr/>
        </p:nvSpPr>
        <p:spPr>
          <a:xfrm>
            <a:off x="6962329" y="3110344"/>
            <a:ext cx="1096644" cy="581314"/>
          </a:xfrm>
          <a:prstGeom prst="rect">
            <a:avLst/>
          </a:prstGeom>
          <a:solidFill>
            <a:schemeClr val="tx2">
              <a:lumMod val="40000"/>
              <a:lumOff val="60000"/>
              <a:alpha val="51000"/>
            </a:schemeClr>
          </a:solidFill>
          <a:ln w="12700" cap="flat" cmpd="sng" algn="ctr">
            <a:noFill/>
            <a:prstDash val="solid"/>
          </a:ln>
          <a:effectLst/>
        </p:spPr>
        <p:txBody>
          <a:bodyPr lIns="91356" tIns="45679" rIns="91356" bIns="45679" rtlCol="0" anchor="ctr"/>
          <a:lstStyle/>
          <a:p>
            <a:pPr marL="0" marR="0" lvl="0" indent="0" algn="ctr" defTabSz="10876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Visualizations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D4AD432-D3ED-4587-872A-2DD6670065B8}"/>
              </a:ext>
            </a:extLst>
          </p:cNvPr>
          <p:cNvSpPr/>
          <p:nvPr/>
        </p:nvSpPr>
        <p:spPr>
          <a:xfrm>
            <a:off x="8120382" y="3110344"/>
            <a:ext cx="1096644" cy="576961"/>
          </a:xfrm>
          <a:prstGeom prst="rect">
            <a:avLst/>
          </a:prstGeom>
          <a:solidFill>
            <a:schemeClr val="tx2">
              <a:lumMod val="40000"/>
              <a:lumOff val="60000"/>
              <a:alpha val="51000"/>
            </a:schemeClr>
          </a:solidFill>
          <a:ln w="12700" cap="flat" cmpd="sng" algn="ctr">
            <a:noFill/>
            <a:prstDash val="solid"/>
          </a:ln>
          <a:effectLst/>
        </p:spPr>
        <p:txBody>
          <a:bodyPr lIns="91356" tIns="45679" rIns="91356" bIns="45679" rtlCol="0" anchor="ctr"/>
          <a:lstStyle/>
          <a:p>
            <a:pPr marL="0" marR="0" lvl="0" indent="0" algn="ctr" defTabSz="10876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Collaboration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D90ABC0-07FC-4199-A061-CE3E76FFDAF7}"/>
              </a:ext>
            </a:extLst>
          </p:cNvPr>
          <p:cNvSpPr/>
          <p:nvPr/>
        </p:nvSpPr>
        <p:spPr>
          <a:xfrm>
            <a:off x="9278435" y="3110344"/>
            <a:ext cx="1096644" cy="572836"/>
          </a:xfrm>
          <a:prstGeom prst="rect">
            <a:avLst/>
          </a:prstGeom>
          <a:solidFill>
            <a:schemeClr val="tx2">
              <a:lumMod val="40000"/>
              <a:lumOff val="60000"/>
              <a:alpha val="51000"/>
            </a:schemeClr>
          </a:solidFill>
          <a:ln w="12700" cap="flat" cmpd="sng" algn="ctr">
            <a:noFill/>
            <a:prstDash val="solid"/>
          </a:ln>
          <a:effectLst/>
        </p:spPr>
        <p:txBody>
          <a:bodyPr lIns="91356" tIns="45679" rIns="91356" bIns="45679" rtlCol="0" anchor="ctr"/>
          <a:lstStyle/>
          <a:p>
            <a:pPr marL="0" marR="0" lvl="0" indent="0" algn="ctr" defTabSz="10876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Mobile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8D69412-197A-48B8-A68A-EBDEE2248D9F}"/>
              </a:ext>
            </a:extLst>
          </p:cNvPr>
          <p:cNvSpPr txBox="1"/>
          <p:nvPr/>
        </p:nvSpPr>
        <p:spPr>
          <a:xfrm>
            <a:off x="929115" y="3835614"/>
            <a:ext cx="1072721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r" defTabSz="1087615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Arial Unicode MS" pitchFamily="34" charset="-128"/>
                <a:cs typeface="Arial Unicode MS" pitchFamily="34" charset="-128"/>
              </a:rPr>
              <a:t>PaaS</a:t>
            </a:r>
            <a:endParaRPr kumimoji="0" lang="fr-FR" sz="16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39" name="Picture 8" descr="https://upload.wikimedia.org/wikipedia/commons/thumb/5/59/SAP_2011_logo.svg/1200px-SAP_2011_logo.svg.png">
            <a:extLst>
              <a:ext uri="{FF2B5EF4-FFF2-40B4-BE49-F238E27FC236}">
                <a16:creationId xmlns:a16="http://schemas.microsoft.com/office/drawing/2014/main" id="{483B15F4-29B9-4001-8A78-1D046A8FD0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3120" y="4173700"/>
            <a:ext cx="492818" cy="2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DE418A5D-0167-4ACF-A6CB-FE524CDB8DEA}"/>
              </a:ext>
            </a:extLst>
          </p:cNvPr>
          <p:cNvSpPr txBox="1"/>
          <p:nvPr/>
        </p:nvSpPr>
        <p:spPr>
          <a:xfrm>
            <a:off x="7744121" y="4191777"/>
            <a:ext cx="1532583" cy="2152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1218987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r>
              <a:rPr kumimoji="0" lang="en-CA" sz="1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SAP Data Center</a:t>
            </a:r>
            <a:endParaRPr kumimoji="0" lang="en-CA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3" name="Up-Down Arrow 52">
            <a:extLst>
              <a:ext uri="{FF2B5EF4-FFF2-40B4-BE49-F238E27FC236}">
                <a16:creationId xmlns:a16="http://schemas.microsoft.com/office/drawing/2014/main" id="{A15A5940-ACC0-4145-A9CA-6975EE0E6408}"/>
              </a:ext>
            </a:extLst>
          </p:cNvPr>
          <p:cNvSpPr/>
          <p:nvPr/>
        </p:nvSpPr>
        <p:spPr bwMode="gray">
          <a:xfrm>
            <a:off x="8315506" y="4519121"/>
            <a:ext cx="362549" cy="646399"/>
          </a:xfrm>
          <a:prstGeom prst="upDownArrow">
            <a:avLst/>
          </a:prstGeom>
          <a:solidFill>
            <a:schemeClr val="tx2">
              <a:lumMod val="75000"/>
            </a:schemeClr>
          </a:solidFill>
          <a:ln w="6350" algn="ctr">
            <a:noFill/>
            <a:miter lim="800000"/>
            <a:headEnd/>
            <a:tailEnd/>
          </a:ln>
        </p:spPr>
        <p:txBody>
          <a:bodyPr lIns="89927" tIns="71939" rIns="89927" bIns="71939" rtlCol="0" anchor="ctr"/>
          <a:lstStyle/>
          <a:p>
            <a:pPr marL="0" marR="0" lvl="0" indent="0" algn="ctr" defTabSz="913396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endParaRPr kumimoji="0" lang="en-US" sz="1995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B02D90C-8B81-451D-9DF6-DAF2136DA833}"/>
              </a:ext>
            </a:extLst>
          </p:cNvPr>
          <p:cNvSpPr/>
          <p:nvPr/>
        </p:nvSpPr>
        <p:spPr>
          <a:xfrm>
            <a:off x="10436487" y="3110344"/>
            <a:ext cx="1096644" cy="572836"/>
          </a:xfrm>
          <a:prstGeom prst="rect">
            <a:avLst/>
          </a:prstGeom>
          <a:solidFill>
            <a:schemeClr val="tx2">
              <a:lumMod val="40000"/>
              <a:lumOff val="60000"/>
              <a:alpha val="51000"/>
            </a:schemeClr>
          </a:solidFill>
          <a:ln w="12700" cap="flat" cmpd="sng" algn="ctr">
            <a:noFill/>
            <a:prstDash val="solid"/>
          </a:ln>
          <a:effectLst/>
        </p:spPr>
        <p:txBody>
          <a:bodyPr lIns="91356" tIns="45679" rIns="91356" bIns="45679" rtlCol="0" anchor="ctr"/>
          <a:lstStyle/>
          <a:p>
            <a:pPr marL="0" marR="0" lvl="0" indent="0" algn="ctr" defTabSz="10876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APIs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8078A1E-B2D9-4997-9E1A-15EC1ADB5395}"/>
              </a:ext>
            </a:extLst>
          </p:cNvPr>
          <p:cNvSpPr txBox="1"/>
          <p:nvPr/>
        </p:nvSpPr>
        <p:spPr>
          <a:xfrm>
            <a:off x="4563700" y="4191665"/>
            <a:ext cx="2128765" cy="2153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1218987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r>
              <a:rPr kumimoji="0" lang="en-CA" sz="1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Amazon Web Services</a:t>
            </a:r>
            <a:endParaRPr kumimoji="0" lang="en-CA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496F534-D8FA-42D0-969A-7F7E03619D73}"/>
              </a:ext>
            </a:extLst>
          </p:cNvPr>
          <p:cNvSpPr/>
          <p:nvPr/>
        </p:nvSpPr>
        <p:spPr bwMode="gray">
          <a:xfrm>
            <a:off x="7909567" y="1901343"/>
            <a:ext cx="1745001" cy="1104457"/>
          </a:xfrm>
          <a:prstGeom prst="rect">
            <a:avLst/>
          </a:prstGeom>
          <a:solidFill>
            <a:schemeClr val="tx2">
              <a:lumMod val="20000"/>
              <a:lumOff val="80000"/>
              <a:alpha val="62000"/>
            </a:schemeClr>
          </a:solidFill>
          <a:ln w="6350" algn="ctr">
            <a:noFill/>
            <a:miter lim="800000"/>
            <a:headEnd/>
            <a:tailEnd/>
          </a:ln>
        </p:spPr>
        <p:txBody>
          <a:bodyPr wrap="square" lIns="71956" tIns="73133" rIns="35979" bIns="35979" rtlCol="0" anchor="t" anchorCtr="0"/>
          <a:lstStyle/>
          <a:p>
            <a:pPr marL="0" marR="0" lvl="0" indent="0" algn="ctr" defTabSz="913396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ts val="60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Application Design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ctr" defTabSz="913396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Scripting</a:t>
            </a:r>
          </a:p>
          <a:p>
            <a:pPr marL="0" marR="0" lvl="0" indent="0" algn="ctr" defTabSz="913396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Composites</a:t>
            </a:r>
          </a:p>
          <a:p>
            <a:pPr marL="0" marR="0" lvl="0" indent="0" algn="ctr" defTabSz="913396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UI theme &amp; stylesheet</a:t>
            </a:r>
          </a:p>
        </p:txBody>
      </p:sp>
    </p:spTree>
    <p:extLst>
      <p:ext uri="{BB962C8B-B14F-4D97-AF65-F5344CB8AC3E}">
        <p14:creationId xmlns:p14="http://schemas.microsoft.com/office/powerpoint/2010/main" val="3001318645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0032756-3046-4A50-93F7-5BFA36D2C142}"/>
              </a:ext>
            </a:extLst>
          </p:cNvPr>
          <p:cNvSpPr/>
          <p:nvPr/>
        </p:nvSpPr>
        <p:spPr>
          <a:xfrm>
            <a:off x="0" y="5763042"/>
            <a:ext cx="12192000" cy="48108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IE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/>
              </a:rPr>
              <a:t>Accelerate your Enterprise Analytics projects with pre-built analytics from SAP and our Partners</a:t>
            </a:r>
            <a:endParaRPr kumimoji="0" lang="en-DE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7B00C22-2BB0-4839-B12B-85BAF327401B}"/>
              </a:ext>
            </a:extLst>
          </p:cNvPr>
          <p:cNvSpPr/>
          <p:nvPr/>
        </p:nvSpPr>
        <p:spPr>
          <a:xfrm>
            <a:off x="0" y="1391478"/>
            <a:ext cx="12192000" cy="43715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2400" dirty="0">
                <a:latin typeface="Arial" panose="020B0604020202020204" pitchFamily="34" charset="0"/>
              </a:rPr>
              <a:t>EMBEDDED STANDARD CONTENT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C86814DC-E900-4C97-9E0B-07DC2283BA49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9663" y="1674765"/>
            <a:ext cx="1453898" cy="786908"/>
          </a:xfrm>
          <a:prstGeom prst="rect">
            <a:avLst/>
          </a:prstGeom>
        </p:spPr>
      </p:pic>
      <p:sp>
        <p:nvSpPr>
          <p:cNvPr id="36" name="Rectangle: Rounded Corners 43">
            <a:extLst>
              <a:ext uri="{FF2B5EF4-FFF2-40B4-BE49-F238E27FC236}">
                <a16:creationId xmlns:a16="http://schemas.microsoft.com/office/drawing/2014/main" id="{D77217ED-5254-4EF6-A116-6F5FE60BDFD6}"/>
              </a:ext>
            </a:extLst>
          </p:cNvPr>
          <p:cNvSpPr/>
          <p:nvPr/>
        </p:nvSpPr>
        <p:spPr bwMode="gray">
          <a:xfrm>
            <a:off x="613498" y="3998718"/>
            <a:ext cx="2405831" cy="1682517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lIns="89954" tIns="71962" rIns="89954" bIns="71962" rtlCol="0" anchor="ctr"/>
          <a:lstStyle/>
          <a:p>
            <a:pPr marL="284480" marR="0" lvl="0" indent="-284480" algn="r" defTabSz="1087188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 Unicode MS"/>
              </a:rPr>
              <a:t>SAP S/4HANA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Arial Unicode MS"/>
              <a:cs typeface="Arial Unicode MS"/>
            </a:endParaRPr>
          </a:p>
          <a:p>
            <a:pPr marL="284480" marR="0" lvl="0" indent="-284480" algn="r" defTabSz="1087188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 Unicode MS"/>
              </a:rPr>
              <a:t>SAP C/4HANA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Arial Unicode MS"/>
              <a:cs typeface="Arial"/>
            </a:endParaRPr>
          </a:p>
          <a:p>
            <a:pPr marL="284480" marR="0" lvl="0" indent="-284480" algn="r" defTabSz="1087188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 Unicode MS"/>
              </a:rPr>
              <a:t>SAP SFSF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Arial Unicode MS"/>
              <a:cs typeface="Arial"/>
            </a:endParaRPr>
          </a:p>
          <a:p>
            <a:pPr marL="284480" marR="0" lvl="0" indent="-284480" algn="r" defTabSz="1087188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 Unicode MS"/>
              </a:rPr>
              <a:t>SAP Concur </a:t>
            </a:r>
          </a:p>
          <a:p>
            <a:pPr marL="284480" marR="0" lvl="0" indent="-284480" algn="r" defTabSz="1087188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 Unicode MS"/>
              </a:rPr>
              <a:t>SAP Ariba</a:t>
            </a:r>
          </a:p>
          <a:p>
            <a:pPr marL="284480" marR="0" lvl="0" indent="-284480" algn="r" defTabSz="1087188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 Unicode MS"/>
              </a:rPr>
              <a:t>etc..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01B3134-08B9-4AB0-8373-3BF060FBC69D}"/>
              </a:ext>
            </a:extLst>
          </p:cNvPr>
          <p:cNvSpPr/>
          <p:nvPr/>
        </p:nvSpPr>
        <p:spPr>
          <a:xfrm>
            <a:off x="9388873" y="3780715"/>
            <a:ext cx="3627522" cy="590777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0" marR="0" lvl="1" indent="0" defTabSz="59935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5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65 Packages</a:t>
            </a:r>
            <a:br>
              <a:rPr kumimoji="0" lang="en-US" sz="175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</a:br>
            <a:r>
              <a:rPr kumimoji="0" lang="en-US" sz="175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by Partners</a:t>
            </a:r>
          </a:p>
        </p:txBody>
      </p:sp>
      <p:pic>
        <p:nvPicPr>
          <p:cNvPr id="39" name="Picture 2" descr="https://www.sapanalytics.cloud/wp-content/themes/sap/images/home-hero.png">
            <a:extLst>
              <a:ext uri="{FF2B5EF4-FFF2-40B4-BE49-F238E27FC236}">
                <a16:creationId xmlns:a16="http://schemas.microsoft.com/office/drawing/2014/main" id="{6C397A9D-CE39-4D37-8912-036CCB7F40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849479" y="1654864"/>
            <a:ext cx="6198404" cy="4108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1764C302-3F9C-46A0-8637-CDF394E107D3}"/>
              </a:ext>
            </a:extLst>
          </p:cNvPr>
          <p:cNvSpPr/>
          <p:nvPr/>
        </p:nvSpPr>
        <p:spPr>
          <a:xfrm>
            <a:off x="80126" y="3485326"/>
            <a:ext cx="2939203" cy="590777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0" marR="0" lvl="1" indent="0" algn="r" defTabSz="59935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5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72 Packages</a:t>
            </a:r>
            <a:br>
              <a:rPr kumimoji="0" lang="en-US" sz="175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</a:br>
            <a:r>
              <a:rPr kumimoji="0" lang="en-US" sz="175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by SAP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241556F6-72DF-4498-8BCE-4521514BDA6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391569" y="2584554"/>
            <a:ext cx="1449326" cy="786659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8D8496D7-8182-47BC-BABD-0BB7A600CBC5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20334" y="2584552"/>
            <a:ext cx="1437844" cy="77448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090C0B5D-6967-4F78-8200-66169C8D9D6E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5265" y="1674765"/>
            <a:ext cx="1464742" cy="786908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8246AAE9-F890-4FB7-9E81-003E4D4D9DDD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82707" y="1674765"/>
            <a:ext cx="1415544" cy="798234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CC8DB34D-05FE-40AC-9820-DB45D943AC78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02915" y="1680383"/>
            <a:ext cx="1464742" cy="78129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</p:pic>
      <p:sp>
        <p:nvSpPr>
          <p:cNvPr id="48" name="Rectangle: Rounded Corners 43">
            <a:extLst>
              <a:ext uri="{FF2B5EF4-FFF2-40B4-BE49-F238E27FC236}">
                <a16:creationId xmlns:a16="http://schemas.microsoft.com/office/drawing/2014/main" id="{C9D3ED2B-6BFC-4E25-962B-DBF518739F89}"/>
              </a:ext>
            </a:extLst>
          </p:cNvPr>
          <p:cNvSpPr/>
          <p:nvPr/>
        </p:nvSpPr>
        <p:spPr bwMode="gray">
          <a:xfrm>
            <a:off x="9388873" y="4216284"/>
            <a:ext cx="2405831" cy="1682517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lIns="89954" tIns="71962" rIns="89954" bIns="71962" rtlCol="0" anchor="t"/>
          <a:lstStyle/>
          <a:p>
            <a:pPr marL="284480" marR="0" lvl="0" indent="-284480" algn="l" defTabSz="1087188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Wingdings" pitchFamily="2" charset="2"/>
              <a:buChar char="§"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Arial Unicode MS"/>
              <a:cs typeface="Arial Unicode MS"/>
            </a:endParaRPr>
          </a:p>
          <a:p>
            <a:pPr marL="284480" marR="0" lvl="0" indent="-284480" algn="l" defTabSz="1087188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 Unicode MS"/>
              </a:rPr>
              <a:t>SAP data sources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Arial Unicode MS"/>
              <a:cs typeface="Arial Unicode MS"/>
            </a:endParaRPr>
          </a:p>
          <a:p>
            <a:pPr marL="284480" marR="0" lvl="0" indent="-284480" algn="l" defTabSz="1087188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 Unicode MS"/>
              </a:rPr>
              <a:t>Non-SAP data sources</a:t>
            </a:r>
          </a:p>
        </p:txBody>
      </p:sp>
    </p:spTree>
    <p:extLst>
      <p:ext uri="{BB962C8B-B14F-4D97-AF65-F5344CB8AC3E}">
        <p14:creationId xmlns:p14="http://schemas.microsoft.com/office/powerpoint/2010/main" val="1134940769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>
                <a:latin typeface="Arial" panose="020B0604020202020204" pitchFamily="34" charset="0"/>
              </a:rPr>
              <a:t>BUSINESS CONTENT DELIVERED BY SAP </a:t>
            </a:r>
            <a:endParaRPr lang="en-IN" sz="2400" dirty="0">
              <a:latin typeface="Arial" panose="020B0604020202020204" pitchFamily="34" charset="0"/>
            </a:endParaRPr>
          </a:p>
        </p:txBody>
      </p:sp>
      <p:sp>
        <p:nvSpPr>
          <p:cNvPr id="14" name="Title 2">
            <a:extLst>
              <a:ext uri="{FF2B5EF4-FFF2-40B4-BE49-F238E27FC236}">
                <a16:creationId xmlns:a16="http://schemas.microsoft.com/office/drawing/2014/main" id="{1447B05C-7B20-477D-B528-2DFD7CA4B8DB}"/>
              </a:ext>
            </a:extLst>
          </p:cNvPr>
          <p:cNvSpPr txBox="1">
            <a:spLocks/>
          </p:cNvSpPr>
          <p:nvPr/>
        </p:nvSpPr>
        <p:spPr>
          <a:xfrm>
            <a:off x="505589" y="504000"/>
            <a:ext cx="11186476" cy="369332"/>
          </a:xfrm>
          <a:prstGeom prst="rect">
            <a:avLst/>
          </a:prstGeom>
        </p:spPr>
        <p:txBody>
          <a:bodyPr vert="horz" lIns="121899" tIns="60949" rIns="121899" bIns="60949" rtlCol="0" anchor="ctr">
            <a:noAutofit/>
          </a:bodyPr>
          <a:lstStyle>
            <a:lvl1pPr algn="l" defTabSz="1218987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+mj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B0ADCD0-610D-47C6-802D-229DC87C686D}"/>
              </a:ext>
            </a:extLst>
          </p:cNvPr>
          <p:cNvSpPr txBox="1"/>
          <p:nvPr/>
        </p:nvSpPr>
        <p:spPr bwMode="gray">
          <a:xfrm>
            <a:off x="8030876" y="5426326"/>
            <a:ext cx="3462963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F0AB00"/>
              </a:buClr>
              <a:buSzPct val="11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Further information can be found in the following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  <a:hlinkClick r:id="rId2"/>
              </a:rPr>
              <a:t>blog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BFCCA77-6FBC-416C-B019-4BD100CBC8F7}"/>
              </a:ext>
            </a:extLst>
          </p:cNvPr>
          <p:cNvGrpSpPr/>
          <p:nvPr/>
        </p:nvGrpSpPr>
        <p:grpSpPr>
          <a:xfrm>
            <a:off x="619069" y="1307682"/>
            <a:ext cx="10991515" cy="5140982"/>
            <a:chOff x="2120696" y="1557991"/>
            <a:chExt cx="7031913" cy="4758709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294842E-6A3A-4780-90B2-1AA129E3C52C}"/>
                </a:ext>
              </a:extLst>
            </p:cNvPr>
            <p:cNvSpPr/>
            <p:nvPr/>
          </p:nvSpPr>
          <p:spPr>
            <a:xfrm>
              <a:off x="2120696" y="1789962"/>
              <a:ext cx="2343971" cy="4294766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115" marR="0" lvl="5" indent="-285115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Advanced Compliance Reporting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115" marR="0" lvl="5" indent="-285115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Business </a:t>
              </a:r>
              <a:r>
                <a:rPr kumimoji="0" lang="en-US" sz="16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ByDesign</a:t>
              </a: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 (Finance and Procurement)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115" marR="0" lvl="5" indent="-285115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Environment, Health and Safety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115" marR="0" lvl="5" indent="-285115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Field Service Management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115" marR="0" lvl="5" indent="-285115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Finance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115" marR="0" lvl="5" indent="-285115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Finance Account Receivable – Invoice Payment Forecasting.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115" marR="0" lvl="5" indent="-285115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Finance Contract Accounts (FI-CA)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115" marR="0" lvl="5" indent="-285115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Finance – Live based on Semantic Tags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115" marR="0" lvl="5" indent="-285115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Financial Consolidation for SAP S/4HC Cloud (BPE)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115" marR="0" lvl="5" indent="-285115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Financial Planning &amp; Analysis for SAP S/4HANA Cloud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115" marR="0" lvl="5" indent="-285115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FI Operational Expense Planning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96D4463-CD9E-4057-B967-0B9D6BE191AA}"/>
                </a:ext>
              </a:extLst>
            </p:cNvPr>
            <p:cNvSpPr/>
            <p:nvPr/>
          </p:nvSpPr>
          <p:spPr>
            <a:xfrm>
              <a:off x="4464667" y="1557991"/>
              <a:ext cx="2343971" cy="4758709"/>
            </a:xfrm>
            <a:prstGeom prst="rect">
              <a:avLst/>
            </a:prstGeom>
            <a:solidFill>
              <a:schemeClr val="accent4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115" marR="0" lvl="5" indent="-285115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Goods and Services Tax GST Analytics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115" marR="0" lvl="5" indent="-285115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Human Resources (SuccessFactors) 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115" marR="0" lvl="5" indent="-285115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Human Resources (SuccessFactors) – Simplified Chinese Localization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115" marR="0" lvl="5" indent="-285115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Human Resources (SuccessFactors) (BPE)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115" marR="0" lvl="5" indent="-285115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Human Resources Salary Planning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115" marR="0" lvl="5" indent="-285115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Intelligent Asset Management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115" marR="0" lvl="5" indent="-285115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Integrated Financial Planning for SAP S/4HANA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115" marR="0" lvl="5" indent="-285115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Liquidity Planning for SAP S/4HANA Cloud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115" marR="0" lvl="5" indent="-285115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SAP Marketing</a:t>
              </a:r>
            </a:p>
            <a:p>
              <a:pPr marL="285115" marR="0" lvl="5" indent="-285115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Arial"/>
                </a:rPr>
                <a:t>Manufacturing S/4HC (BPE)</a:t>
              </a:r>
            </a:p>
            <a:p>
              <a:pPr marL="285115" marR="0" lvl="5" indent="-285115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Arial"/>
                </a:rPr>
                <a:t>Procurement</a:t>
              </a:r>
            </a:p>
            <a:p>
              <a:pPr marL="285115" marR="0" lvl="5" indent="-285115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Arial"/>
                </a:rPr>
                <a:t>Procurement for SAP S/4HC (BPE)</a:t>
              </a:r>
            </a:p>
            <a:p>
              <a:pPr marL="285115" marR="0" lvl="5" indent="-285115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Arial"/>
                </a:rPr>
                <a:t>Product Cost Planning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7BF2020-5EAB-473C-80E7-70ADA0190D12}"/>
                </a:ext>
              </a:extLst>
            </p:cNvPr>
            <p:cNvSpPr/>
            <p:nvPr/>
          </p:nvSpPr>
          <p:spPr>
            <a:xfrm>
              <a:off x="6808638" y="1789962"/>
              <a:ext cx="2343971" cy="4294766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115" marR="0" lvl="5" indent="-285115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Project and Portfolio Management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115" marR="0" lvl="5" indent="-285115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Project Budgeting &amp; Planning S/4HC (BPE)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115" marR="0" lvl="5" indent="-285115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Project Staff Planning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115" marR="0" lvl="5" indent="-285115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Receivables Management for S/4HANA Cloud (BPE)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115" marR="0" lvl="5" indent="-285115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SAP Finance – Contract-based revenue recognition (CBRR)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115" marR="0" lvl="5" indent="-285115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SAP Financial Products Subledger IFRS17 for S/4HANA  </a:t>
              </a: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(New)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115" marR="0" lvl="5" indent="-285115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SAP Integrated Business Planning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115" marR="0" lvl="5" indent="-285115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SAP Intelligent Asset Management 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115" marR="0" lvl="5" indent="-285115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SAP Qualtrics  - Customer Satisfaction Score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115" marR="0" lvl="5" indent="-285115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SAP Qualtrics  - Survey distribution and Analysis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115" marR="0" lvl="5" indent="-285115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SAP Supply Base Optimization 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B62B6E09-2674-42F8-9E5C-E609009C83CB}"/>
              </a:ext>
            </a:extLst>
          </p:cNvPr>
          <p:cNvSpPr txBox="1"/>
          <p:nvPr/>
        </p:nvSpPr>
        <p:spPr>
          <a:xfrm>
            <a:off x="619069" y="1121291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ct val="110000"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+mn-cs"/>
              </a:rPr>
              <a:t>Line of Business</a:t>
            </a:r>
          </a:p>
        </p:txBody>
      </p:sp>
    </p:spTree>
    <p:extLst>
      <p:ext uri="{BB962C8B-B14F-4D97-AF65-F5344CB8AC3E}">
        <p14:creationId xmlns:p14="http://schemas.microsoft.com/office/powerpoint/2010/main" val="996548771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>
                <a:latin typeface="Arial" panose="020B0604020202020204" pitchFamily="34" charset="0"/>
              </a:rPr>
              <a:t>BUSINESS CONTENT DELIVERED BY SAP </a:t>
            </a:r>
            <a:endParaRPr lang="en-IN" sz="2400" dirty="0">
              <a:latin typeface="Arial" panose="020B0604020202020204" pitchFamily="34" charset="0"/>
            </a:endParaRPr>
          </a:p>
        </p:txBody>
      </p:sp>
      <p:sp>
        <p:nvSpPr>
          <p:cNvPr id="14" name="Title 2">
            <a:extLst>
              <a:ext uri="{FF2B5EF4-FFF2-40B4-BE49-F238E27FC236}">
                <a16:creationId xmlns:a16="http://schemas.microsoft.com/office/drawing/2014/main" id="{1447B05C-7B20-477D-B528-2DFD7CA4B8DB}"/>
              </a:ext>
            </a:extLst>
          </p:cNvPr>
          <p:cNvSpPr txBox="1">
            <a:spLocks/>
          </p:cNvSpPr>
          <p:nvPr/>
        </p:nvSpPr>
        <p:spPr>
          <a:xfrm>
            <a:off x="505589" y="504000"/>
            <a:ext cx="11186476" cy="369332"/>
          </a:xfrm>
          <a:prstGeom prst="rect">
            <a:avLst/>
          </a:prstGeom>
        </p:spPr>
        <p:txBody>
          <a:bodyPr vert="horz" lIns="121899" tIns="60949" rIns="121899" bIns="60949" rtlCol="0" anchor="ctr">
            <a:noAutofit/>
          </a:bodyPr>
          <a:lstStyle>
            <a:lvl1pPr algn="l" defTabSz="1218987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+mj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B0ADCD0-610D-47C6-802D-229DC87C686D}"/>
              </a:ext>
            </a:extLst>
          </p:cNvPr>
          <p:cNvSpPr txBox="1"/>
          <p:nvPr/>
        </p:nvSpPr>
        <p:spPr bwMode="gray">
          <a:xfrm>
            <a:off x="8030876" y="5426326"/>
            <a:ext cx="3462963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F0AB00"/>
              </a:buClr>
              <a:buSzPct val="11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Further information can be found in the following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  <a:hlinkClick r:id="rId2"/>
              </a:rPr>
              <a:t>blog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BFCCA77-6FBC-416C-B019-4BD100CBC8F7}"/>
              </a:ext>
            </a:extLst>
          </p:cNvPr>
          <p:cNvGrpSpPr/>
          <p:nvPr/>
        </p:nvGrpSpPr>
        <p:grpSpPr>
          <a:xfrm>
            <a:off x="619069" y="1307682"/>
            <a:ext cx="10991515" cy="5140982"/>
            <a:chOff x="2120696" y="1557991"/>
            <a:chExt cx="7031913" cy="4758709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294842E-6A3A-4780-90B2-1AA129E3C52C}"/>
                </a:ext>
              </a:extLst>
            </p:cNvPr>
            <p:cNvSpPr/>
            <p:nvPr/>
          </p:nvSpPr>
          <p:spPr>
            <a:xfrm>
              <a:off x="2120696" y="1789962"/>
              <a:ext cx="2343971" cy="4294766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115" marR="0" lvl="5" indent="-285115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lt"/>
                  <a:cs typeface="Arial" panose="020B0604020202020204" pitchFamily="34" charset="0"/>
                </a:rPr>
                <a:t>SAP S/4HANA for Financial Products Subledger – Reporting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115" marR="0" lvl="5" indent="-285115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Sales Cloud for SAP S/4HANA (BPE)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115" marR="0" lvl="5" indent="-285115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Sales Performance and Target Planning (CRM)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115" marR="0" lvl="5" indent="-285115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Sales Cloud for SAP  S/4HANA Cloud  (BPE)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115" marR="0" lvl="5" indent="-285115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SAP Sales Planning for SAP S/4HANA Cloud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115" marR="0" lvl="5" indent="-285115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Service Cloud Analytics (CRM)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96D4463-CD9E-4057-B967-0B9D6BE191AA}"/>
                </a:ext>
              </a:extLst>
            </p:cNvPr>
            <p:cNvSpPr/>
            <p:nvPr/>
          </p:nvSpPr>
          <p:spPr>
            <a:xfrm>
              <a:off x="4464667" y="1557991"/>
              <a:ext cx="2343971" cy="4758709"/>
            </a:xfrm>
            <a:prstGeom prst="rect">
              <a:avLst/>
            </a:prstGeom>
            <a:solidFill>
              <a:schemeClr val="accent4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115" marR="0" lvl="5" indent="-285115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7BF2020-5EAB-473C-80E7-70ADA0190D12}"/>
                </a:ext>
              </a:extLst>
            </p:cNvPr>
            <p:cNvSpPr/>
            <p:nvPr/>
          </p:nvSpPr>
          <p:spPr>
            <a:xfrm>
              <a:off x="6808638" y="1789962"/>
              <a:ext cx="2343971" cy="4294766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115" marR="0" lvl="5" indent="-285115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Solution Manager: Test Suite Analysis 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115" marR="0" lvl="5" indent="-285115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Solution Manager IT Service Management Analytics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115" marR="0" lvl="5" indent="-285115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Sports One Analytics 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115" marR="0" lvl="5" indent="-285115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Arial"/>
                </a:rPr>
                <a:t>Sports One Analytics (German)</a:t>
              </a:r>
            </a:p>
            <a:p>
              <a:pPr marL="285115" marR="0" lvl="5" indent="-285115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Trade Management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115" marR="0" lvl="5" indent="-285115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Arial"/>
                </a:rPr>
                <a:t>Travel &amp; Expense – Concur</a:t>
              </a:r>
            </a:p>
            <a:p>
              <a:pPr marL="285115" marR="0" lvl="5" indent="-285115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Arial"/>
                </a:rPr>
                <a:t>Treasury Management</a:t>
              </a:r>
            </a:p>
            <a:p>
              <a:pPr marL="285115" marR="0" lvl="5" indent="-285115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Vendor Management System (Fieldglass)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115" marR="0" lvl="5" indent="-285115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Workforce Planning for S/4HC (BPE)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B62B6E09-2674-42F8-9E5C-E609009C83CB}"/>
              </a:ext>
            </a:extLst>
          </p:cNvPr>
          <p:cNvSpPr txBox="1"/>
          <p:nvPr/>
        </p:nvSpPr>
        <p:spPr>
          <a:xfrm>
            <a:off x="619069" y="1121291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ct val="110000"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+mn-cs"/>
              </a:rPr>
              <a:t>Line of Business</a:t>
            </a:r>
          </a:p>
        </p:txBody>
      </p:sp>
      <p:pic>
        <p:nvPicPr>
          <p:cNvPr id="50178" name="Picture 2" descr="The Walldorf siblings in the cloud – SAP Analytics Cloud (SAC) and Data  Warehouse Cloud (DWC) - CubeServ">
            <a:extLst>
              <a:ext uri="{FF2B5EF4-FFF2-40B4-BE49-F238E27FC236}">
                <a16:creationId xmlns:a16="http://schemas.microsoft.com/office/drawing/2014/main" id="{9876F9C4-28D5-45B2-B45F-E9E11DC3F7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0" y="1906385"/>
            <a:ext cx="5715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6023411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>
                <a:latin typeface="Arial" panose="020B0604020202020204" pitchFamily="34" charset="0"/>
              </a:rPr>
              <a:t>BUSINESS CONTENT DELIVERED BY SAP </a:t>
            </a:r>
            <a:endParaRPr lang="en-IN" sz="2400" dirty="0">
              <a:latin typeface="Arial" panose="020B0604020202020204" pitchFamily="34" charset="0"/>
            </a:endParaRPr>
          </a:p>
        </p:txBody>
      </p:sp>
      <p:sp>
        <p:nvSpPr>
          <p:cNvPr id="14" name="Title 2">
            <a:extLst>
              <a:ext uri="{FF2B5EF4-FFF2-40B4-BE49-F238E27FC236}">
                <a16:creationId xmlns:a16="http://schemas.microsoft.com/office/drawing/2014/main" id="{1447B05C-7B20-477D-B528-2DFD7CA4B8DB}"/>
              </a:ext>
            </a:extLst>
          </p:cNvPr>
          <p:cNvSpPr txBox="1">
            <a:spLocks/>
          </p:cNvSpPr>
          <p:nvPr/>
        </p:nvSpPr>
        <p:spPr>
          <a:xfrm>
            <a:off x="505589" y="504000"/>
            <a:ext cx="11186476" cy="369332"/>
          </a:xfrm>
          <a:prstGeom prst="rect">
            <a:avLst/>
          </a:prstGeom>
        </p:spPr>
        <p:txBody>
          <a:bodyPr vert="horz" lIns="121899" tIns="60949" rIns="121899" bIns="60949" rtlCol="0" anchor="ctr">
            <a:noAutofit/>
          </a:bodyPr>
          <a:lstStyle>
            <a:lvl1pPr algn="l" defTabSz="1218987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+mj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B0ADCD0-610D-47C6-802D-229DC87C686D}"/>
              </a:ext>
            </a:extLst>
          </p:cNvPr>
          <p:cNvSpPr txBox="1"/>
          <p:nvPr/>
        </p:nvSpPr>
        <p:spPr bwMode="gray">
          <a:xfrm>
            <a:off x="8030876" y="5426326"/>
            <a:ext cx="3462963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F0AB00"/>
              </a:buClr>
              <a:buSzPct val="11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Further information can be found in the following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  <a:hlinkClick r:id="rId2"/>
              </a:rPr>
              <a:t>blog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F0776A6-F957-4EC2-BBB8-1A39FA11E6C5}"/>
              </a:ext>
            </a:extLst>
          </p:cNvPr>
          <p:cNvSpPr txBox="1"/>
          <p:nvPr/>
        </p:nvSpPr>
        <p:spPr bwMode="gray">
          <a:xfrm>
            <a:off x="4282907" y="6442915"/>
            <a:ext cx="3132191" cy="48474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2721610" marR="0" lvl="5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AB00"/>
              </a:buClr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/>
              <a:cs typeface="Arial" panose="020B0604020202020204" pitchFamily="34" charset="0"/>
            </a:endParaRPr>
          </a:p>
          <a:p>
            <a:pPr marL="285115" marR="0" lvl="5" indent="-285115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Arial Unicode MS"/>
              <a:cs typeface="+mn-cs"/>
            </a:endParaRPr>
          </a:p>
          <a:p>
            <a:pPr marL="285115" marR="0" lvl="5" indent="-285115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Arial Unicode MS"/>
              <a:cs typeface="Arial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BFCCA77-6FBC-416C-B019-4BD100CBC8F7}"/>
              </a:ext>
            </a:extLst>
          </p:cNvPr>
          <p:cNvGrpSpPr/>
          <p:nvPr/>
        </p:nvGrpSpPr>
        <p:grpSpPr>
          <a:xfrm>
            <a:off x="619069" y="1307682"/>
            <a:ext cx="10991515" cy="5140982"/>
            <a:chOff x="2120696" y="1557991"/>
            <a:chExt cx="7031913" cy="4758709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294842E-6A3A-4780-90B2-1AA129E3C52C}"/>
                </a:ext>
              </a:extLst>
            </p:cNvPr>
            <p:cNvSpPr/>
            <p:nvPr/>
          </p:nvSpPr>
          <p:spPr>
            <a:xfrm>
              <a:off x="2120696" y="1789962"/>
              <a:ext cx="2343971" cy="4294766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marR="0" lvl="0" indent="-285750" algn="l" defTabSz="1218987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tx1"/>
                </a:buClr>
                <a:buSzPct val="110000"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Agriculture Origination, Trading and Risk Management (New)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750" marR="0" lvl="5" indent="-285750" algn="l" defTabSz="1218987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Arial" panose="020B0604020202020204" pitchFamily="34" charset="0"/>
                </a:rPr>
                <a:t>Banking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750" marR="0" lvl="5" indent="-28575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Chemicals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750" marR="0" lvl="5" indent="-28575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Consumer Products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750" marR="0" lvl="5" indent="-28575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+mn-lt"/>
                  <a:cs typeface="Arial" panose="020B0604020202020204" pitchFamily="34" charset="0"/>
                </a:rPr>
                <a:t>Customer Profitability Analysis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750" marR="0" lvl="5" indent="-28575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Engineering, Construction, &amp; Operations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750" marR="0" lvl="5" indent="-28575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Health Care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750" marR="0" lvl="5" indent="-28575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Arial"/>
                </a:rPr>
                <a:t>High Tech (New)</a:t>
              </a:r>
            </a:p>
            <a:p>
              <a:pPr marL="285750" marR="0" lvl="5" indent="-28575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Industry Innovation Kit – Leonardo Zero Waste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750" marR="0" lvl="5" indent="-28575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6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InsuranceMill</a:t>
              </a: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 Products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750" marR="0" lvl="5" indent="-28575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Mining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750" marR="0" lvl="5" indent="-28575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Oil &amp; Gas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750" marR="0" lvl="5" indent="-28575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96D4463-CD9E-4057-B967-0B9D6BE191AA}"/>
                </a:ext>
              </a:extLst>
            </p:cNvPr>
            <p:cNvSpPr/>
            <p:nvPr/>
          </p:nvSpPr>
          <p:spPr>
            <a:xfrm>
              <a:off x="4464667" y="1557991"/>
              <a:ext cx="2343971" cy="4758709"/>
            </a:xfrm>
            <a:prstGeom prst="rect">
              <a:avLst/>
            </a:prstGeom>
            <a:solidFill>
              <a:schemeClr val="accent4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115" marR="0" lvl="5" indent="-285115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7BF2020-5EAB-473C-80E7-70ADA0190D12}"/>
                </a:ext>
              </a:extLst>
            </p:cNvPr>
            <p:cNvSpPr/>
            <p:nvPr/>
          </p:nvSpPr>
          <p:spPr>
            <a:xfrm>
              <a:off x="6808638" y="1789962"/>
              <a:ext cx="2343971" cy="4294766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marR="0" lvl="5" indent="-28575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Professional Services S/4HC (BPE)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750" marR="0" lvl="5" indent="-28575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Public Sector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750" marR="0" lvl="5" indent="-28575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Public Services: Higher Education and Research</a:t>
              </a:r>
            </a:p>
            <a:p>
              <a:pPr marL="285750" marR="0" lvl="5" indent="-285750" algn="l" defTabSz="1218987" rtl="0" eaLnBrk="1" fontAlgn="base" latinLnBrk="0" hangingPunct="1">
                <a:lnSpc>
                  <a:spcPct val="100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Arial"/>
                </a:rPr>
                <a:t>Real Estate</a:t>
              </a:r>
              <a:endParaRPr kumimoji="0" lang="en-GB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750" marR="0" lvl="5" indent="-285750" algn="l" defTabSz="1218987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16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+mn-lt"/>
                  <a:cs typeface="Arial" panose="020B0604020202020204" pitchFamily="34" charset="0"/>
                </a:rPr>
                <a:t>Retail (Model Company Fashion for Vertical Business)</a:t>
              </a:r>
              <a:endPara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lt"/>
                <a:cs typeface="Arial" panose="020B0604020202020204" pitchFamily="34" charset="0"/>
              </a:endParaRPr>
            </a:p>
            <a:p>
              <a:pPr marL="285750" marR="0" lvl="5" indent="-285750" algn="l" defTabSz="1218987" rtl="0" eaLnBrk="1" fontAlgn="base" latinLnBrk="0" hangingPunct="1">
                <a:lnSpc>
                  <a:spcPct val="100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16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Retail (Model Company Core Retail)</a:t>
              </a:r>
              <a:endParaRPr kumimoji="0" lang="en-GB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750" marR="0" lvl="5" indent="-285750" algn="l" defTabSz="1218987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16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Retail (</a:t>
              </a: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Omnichannel Article Availability and Sourcing</a:t>
              </a:r>
              <a:r>
                <a:rPr kumimoji="0" lang="en-GB" sz="16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)</a:t>
              </a:r>
              <a:endParaRPr kumimoji="0" lang="en-GB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750" marR="0" lvl="5" indent="-28575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Rural Sourcing Management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750" marR="0" lvl="5" indent="-28575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Utilities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B62B6E09-2674-42F8-9E5C-E609009C83CB}"/>
              </a:ext>
            </a:extLst>
          </p:cNvPr>
          <p:cNvSpPr txBox="1"/>
          <p:nvPr/>
        </p:nvSpPr>
        <p:spPr>
          <a:xfrm>
            <a:off x="619069" y="1121291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ct val="110000"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+mn-cs"/>
              </a:rPr>
              <a:t>Industry</a:t>
            </a:r>
          </a:p>
        </p:txBody>
      </p:sp>
      <p:pic>
        <p:nvPicPr>
          <p:cNvPr id="21" name="Picture 2" descr="The Walldorf siblings in the cloud – SAP Analytics Cloud (SAC) and Data  Warehouse Cloud (DWC) - CubeServ">
            <a:extLst>
              <a:ext uri="{FF2B5EF4-FFF2-40B4-BE49-F238E27FC236}">
                <a16:creationId xmlns:a16="http://schemas.microsoft.com/office/drawing/2014/main" id="{FE925B1F-4792-4394-A8FB-6B6D203197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0" y="1906385"/>
            <a:ext cx="5715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6143272"/>
      </p:ext>
    </p:extLst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>
                <a:latin typeface="Arial" panose="020B0604020202020204" pitchFamily="34" charset="0"/>
              </a:rPr>
              <a:t>BUSINESS CONTENT DELIVERED BY SAP </a:t>
            </a:r>
            <a:endParaRPr lang="en-IN" sz="2400" dirty="0">
              <a:latin typeface="Arial" panose="020B0604020202020204" pitchFamily="34" charset="0"/>
            </a:endParaRPr>
          </a:p>
        </p:txBody>
      </p:sp>
      <p:sp>
        <p:nvSpPr>
          <p:cNvPr id="14" name="Title 2">
            <a:extLst>
              <a:ext uri="{FF2B5EF4-FFF2-40B4-BE49-F238E27FC236}">
                <a16:creationId xmlns:a16="http://schemas.microsoft.com/office/drawing/2014/main" id="{1447B05C-7B20-477D-B528-2DFD7CA4B8DB}"/>
              </a:ext>
            </a:extLst>
          </p:cNvPr>
          <p:cNvSpPr txBox="1">
            <a:spLocks/>
          </p:cNvSpPr>
          <p:nvPr/>
        </p:nvSpPr>
        <p:spPr>
          <a:xfrm>
            <a:off x="505589" y="504000"/>
            <a:ext cx="11186476" cy="369332"/>
          </a:xfrm>
          <a:prstGeom prst="rect">
            <a:avLst/>
          </a:prstGeom>
        </p:spPr>
        <p:txBody>
          <a:bodyPr vert="horz" lIns="121899" tIns="60949" rIns="121899" bIns="60949" rtlCol="0" anchor="ctr">
            <a:noAutofit/>
          </a:bodyPr>
          <a:lstStyle>
            <a:lvl1pPr algn="l" defTabSz="1218987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+mj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B0ADCD0-610D-47C6-802D-229DC87C686D}"/>
              </a:ext>
            </a:extLst>
          </p:cNvPr>
          <p:cNvSpPr txBox="1"/>
          <p:nvPr/>
        </p:nvSpPr>
        <p:spPr bwMode="gray">
          <a:xfrm>
            <a:off x="8030876" y="5426326"/>
            <a:ext cx="3462963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F0AB00"/>
              </a:buClr>
              <a:buSzPct val="11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Further information can be found in the following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  <a:hlinkClick r:id="rId2"/>
              </a:rPr>
              <a:t>blog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F0776A6-F957-4EC2-BBB8-1A39FA11E6C5}"/>
              </a:ext>
            </a:extLst>
          </p:cNvPr>
          <p:cNvSpPr txBox="1"/>
          <p:nvPr/>
        </p:nvSpPr>
        <p:spPr bwMode="gray">
          <a:xfrm>
            <a:off x="4282907" y="6442915"/>
            <a:ext cx="3132191" cy="48474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2721610" marR="0" lvl="5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AB00"/>
              </a:buClr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/>
              <a:cs typeface="Arial" panose="020B0604020202020204" pitchFamily="34" charset="0"/>
            </a:endParaRPr>
          </a:p>
          <a:p>
            <a:pPr marL="285115" marR="0" lvl="5" indent="-285115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Arial Unicode MS"/>
              <a:cs typeface="+mn-cs"/>
            </a:endParaRPr>
          </a:p>
          <a:p>
            <a:pPr marL="285115" marR="0" lvl="5" indent="-285115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Arial Unicode MS"/>
              <a:cs typeface="Arial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BFCCA77-6FBC-416C-B019-4BD100CBC8F7}"/>
              </a:ext>
            </a:extLst>
          </p:cNvPr>
          <p:cNvGrpSpPr/>
          <p:nvPr/>
        </p:nvGrpSpPr>
        <p:grpSpPr>
          <a:xfrm>
            <a:off x="619069" y="1307682"/>
            <a:ext cx="10991515" cy="5140982"/>
            <a:chOff x="2120696" y="1557991"/>
            <a:chExt cx="7031913" cy="4758709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294842E-6A3A-4780-90B2-1AA129E3C52C}"/>
                </a:ext>
              </a:extLst>
            </p:cNvPr>
            <p:cNvSpPr/>
            <p:nvPr/>
          </p:nvSpPr>
          <p:spPr>
            <a:xfrm>
              <a:off x="2120696" y="1789962"/>
              <a:ext cx="2343971" cy="4294766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marR="0" lvl="0" indent="-285750" algn="l" defTabSz="1218987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tx1"/>
                </a:buClr>
                <a:buSzPct val="110000"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Banking</a:t>
              </a:r>
            </a:p>
            <a:p>
              <a:pPr marL="285750" marR="0" lvl="0" indent="-285750" algn="l" defTabSz="1218987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tx1"/>
                </a:buClr>
                <a:buSzPct val="110000"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Chemicals</a:t>
              </a:r>
            </a:p>
            <a:p>
              <a:pPr marL="285750" marR="0" lvl="0" indent="-285750" algn="l" defTabSz="1218987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tx1"/>
                </a:buClr>
                <a:buSzPct val="110000"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Finance</a:t>
              </a:r>
            </a:p>
            <a:p>
              <a:pPr marL="285750" marR="0" lvl="0" indent="-285750" algn="l" defTabSz="1218987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tx1"/>
                </a:buClr>
                <a:buSzPct val="110000"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Financial Planning &amp; Analysis S/4HC (BPE)</a:t>
              </a:r>
            </a:p>
            <a:p>
              <a:pPr marL="285750" marR="0" lvl="0" indent="-285750" algn="l" defTabSz="1218987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tx1"/>
                </a:buClr>
                <a:buSzPct val="110000"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FI Operational Expense Planning</a:t>
              </a:r>
            </a:p>
            <a:p>
              <a:pPr marL="285750" marR="0" lvl="0" indent="-285750" algn="l" defTabSz="1218987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tx1"/>
                </a:buClr>
                <a:buSzPct val="110000"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High Tech </a:t>
              </a:r>
            </a:p>
            <a:p>
              <a:pPr marL="285750" marR="0" lvl="0" indent="-285750" algn="l" defTabSz="1218987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tx1"/>
                </a:buClr>
                <a:buSzPct val="110000"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Human Resources Salary Planning</a:t>
              </a:r>
            </a:p>
            <a:p>
              <a:pPr marL="285750" marR="0" lvl="0" indent="-285750" algn="l" defTabSz="1218987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tx1"/>
                </a:buClr>
                <a:buSzPct val="110000"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Integrated Financial Planning for SAP S/4HANA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96D4463-CD9E-4057-B967-0B9D6BE191AA}"/>
                </a:ext>
              </a:extLst>
            </p:cNvPr>
            <p:cNvSpPr/>
            <p:nvPr/>
          </p:nvSpPr>
          <p:spPr>
            <a:xfrm>
              <a:off x="4464667" y="1557991"/>
              <a:ext cx="2343971" cy="4758709"/>
            </a:xfrm>
            <a:prstGeom prst="rect">
              <a:avLst/>
            </a:prstGeom>
            <a:solidFill>
              <a:schemeClr val="accent4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115" marR="0" lvl="5" indent="-285115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7BF2020-5EAB-473C-80E7-70ADA0190D12}"/>
                </a:ext>
              </a:extLst>
            </p:cNvPr>
            <p:cNvSpPr/>
            <p:nvPr/>
          </p:nvSpPr>
          <p:spPr>
            <a:xfrm>
              <a:off x="6808638" y="1789962"/>
              <a:ext cx="2343971" cy="4294766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marR="0" lvl="0" indent="-285750" algn="l" defTabSz="1218987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tx1"/>
                </a:buClr>
                <a:buSzPct val="110000"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Liquidity Planning for SAP S/4HANA Cloud (BPE)</a:t>
              </a:r>
            </a:p>
            <a:p>
              <a:pPr marL="285750" marR="0" lvl="0" indent="-285750" algn="l" defTabSz="1218987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tx1"/>
                </a:buClr>
                <a:buSzPct val="110000"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Oil &amp; Gas</a:t>
              </a:r>
            </a:p>
            <a:p>
              <a:pPr marL="285750" marR="0" lvl="5" indent="-28575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Product Cost Planning</a:t>
              </a:r>
            </a:p>
            <a:p>
              <a:pPr marL="285750" marR="0" lvl="5" indent="-28575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Project Budgeting &amp; Planning S/4HC (BPE)</a:t>
              </a:r>
            </a:p>
            <a:p>
              <a:pPr marL="285750" marR="0" lvl="5" indent="-28575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Project Staff Planning</a:t>
              </a:r>
            </a:p>
            <a:p>
              <a:pPr marL="285750" marR="0" lvl="5" indent="-28575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Sales Performance and Target Planning (CRM)</a:t>
              </a:r>
            </a:p>
            <a:p>
              <a:pPr marL="285750" marR="0" lvl="5" indent="-28575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Sales Planning for SAP S/4HANA Cloud (BPE)</a:t>
              </a:r>
            </a:p>
            <a:p>
              <a:pPr marL="285750" marR="0" lvl="5" indent="-28575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Travel &amp; Expense (Budget Planning)</a:t>
              </a:r>
            </a:p>
            <a:p>
              <a:pPr marL="285750" marR="0" lvl="5" indent="-28575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Workforce Planning for SAP S/4HC (BPE)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B62B6E09-2674-42F8-9E5C-E609009C83CB}"/>
              </a:ext>
            </a:extLst>
          </p:cNvPr>
          <p:cNvSpPr txBox="1"/>
          <p:nvPr/>
        </p:nvSpPr>
        <p:spPr>
          <a:xfrm>
            <a:off x="619069" y="1121291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ct val="110000"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+mn-cs"/>
              </a:rPr>
              <a:t>Packages that include Planning</a:t>
            </a:r>
          </a:p>
        </p:txBody>
      </p:sp>
      <p:pic>
        <p:nvPicPr>
          <p:cNvPr id="19" name="Picture 2" descr="The Walldorf siblings in the cloud – SAP Analytics Cloud (SAC) and Data  Warehouse Cloud (DWC) - CubeServ">
            <a:extLst>
              <a:ext uri="{FF2B5EF4-FFF2-40B4-BE49-F238E27FC236}">
                <a16:creationId xmlns:a16="http://schemas.microsoft.com/office/drawing/2014/main" id="{5B1E52C1-3619-4C80-8D08-F51D173ADE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0" y="1906385"/>
            <a:ext cx="5715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973493"/>
      </p:ext>
    </p:extLst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11EF639-1635-49A4-8BBF-26B87531966F}"/>
              </a:ext>
            </a:extLst>
          </p:cNvPr>
          <p:cNvSpPr/>
          <p:nvPr/>
        </p:nvSpPr>
        <p:spPr>
          <a:xfrm>
            <a:off x="1588" y="-827"/>
            <a:ext cx="4764506" cy="6858000"/>
          </a:xfrm>
          <a:prstGeom prst="rect">
            <a:avLst/>
          </a:prstGeom>
          <a:solidFill>
            <a:srgbClr val="25B5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17"/>
            <a:r>
              <a:rPr lang="en-US" dirty="0">
                <a:solidFill>
                  <a:srgbClr val="FFFFFF"/>
                </a:solidFill>
                <a:latin typeface="Arial" panose="020B0604020202020204"/>
              </a:rPr>
              <a:t>x</a:t>
            </a:r>
          </a:p>
        </p:txBody>
      </p:sp>
      <p:pic>
        <p:nvPicPr>
          <p:cNvPr id="8" name="Picture Placeholder 1">
            <a:extLst>
              <a:ext uri="{FF2B5EF4-FFF2-40B4-BE49-F238E27FC236}">
                <a16:creationId xmlns:a16="http://schemas.microsoft.com/office/drawing/2014/main" id="{B7AC49BF-9F60-424E-BF32-96F7CB8D8538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20725" y="1333004"/>
            <a:ext cx="5014913" cy="4096544"/>
          </a:xfrm>
          <a:prstGeom prst="rect">
            <a:avLst/>
          </a:prstGeom>
        </p:spPr>
      </p:pic>
      <p:sp>
        <p:nvSpPr>
          <p:cNvPr id="9" name="Rectangle 4">
            <a:extLst>
              <a:ext uri="{FF2B5EF4-FFF2-40B4-BE49-F238E27FC236}">
                <a16:creationId xmlns:a16="http://schemas.microsoft.com/office/drawing/2014/main" id="{F11663AF-E941-4C05-BE10-4A59BEA3C0BF}"/>
              </a:ext>
            </a:extLst>
          </p:cNvPr>
          <p:cNvSpPr/>
          <p:nvPr/>
        </p:nvSpPr>
        <p:spPr>
          <a:xfrm flipH="1">
            <a:off x="-8351" y="627903"/>
            <a:ext cx="560419" cy="270354"/>
          </a:xfrm>
          <a:custGeom>
            <a:avLst/>
            <a:gdLst>
              <a:gd name="connsiteX0" fmla="*/ 0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0 w 14981402"/>
              <a:gd name="connsiteY4" fmla="*/ 0 h 3987559"/>
              <a:gd name="connsiteX0" fmla="*/ 1261242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1261242 w 14981402"/>
              <a:gd name="connsiteY4" fmla="*/ 0 h 3987559"/>
              <a:gd name="connsiteX0" fmla="*/ 1229711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1229711 w 14981402"/>
              <a:gd name="connsiteY4" fmla="*/ 0 h 3987559"/>
              <a:gd name="connsiteX0" fmla="*/ 2516033 w 16267724"/>
              <a:gd name="connsiteY0" fmla="*/ 0 h 3987559"/>
              <a:gd name="connsiteX1" fmla="*/ 16267724 w 16267724"/>
              <a:gd name="connsiteY1" fmla="*/ 0 h 3987559"/>
              <a:gd name="connsiteX2" fmla="*/ 16267724 w 16267724"/>
              <a:gd name="connsiteY2" fmla="*/ 3987559 h 3987559"/>
              <a:gd name="connsiteX3" fmla="*/ 0 w 16267724"/>
              <a:gd name="connsiteY3" fmla="*/ 3987559 h 3987559"/>
              <a:gd name="connsiteX4" fmla="*/ 2516033 w 16267724"/>
              <a:gd name="connsiteY4" fmla="*/ 0 h 3987559"/>
              <a:gd name="connsiteX0" fmla="*/ -1 w 13751690"/>
              <a:gd name="connsiteY0" fmla="*/ 0 h 3987559"/>
              <a:gd name="connsiteX1" fmla="*/ 13751690 w 13751690"/>
              <a:gd name="connsiteY1" fmla="*/ 0 h 3987559"/>
              <a:gd name="connsiteX2" fmla="*/ 13751690 w 13751690"/>
              <a:gd name="connsiteY2" fmla="*/ 3987559 h 3987559"/>
              <a:gd name="connsiteX3" fmla="*/ 354838 w 13751690"/>
              <a:gd name="connsiteY3" fmla="*/ 3226202 h 3987559"/>
              <a:gd name="connsiteX4" fmla="*/ -1 w 13751690"/>
              <a:gd name="connsiteY4" fmla="*/ 0 h 3987559"/>
              <a:gd name="connsiteX0" fmla="*/ 2409708 w 16161399"/>
              <a:gd name="connsiteY0" fmla="*/ 0 h 3987559"/>
              <a:gd name="connsiteX1" fmla="*/ 16161399 w 16161399"/>
              <a:gd name="connsiteY1" fmla="*/ 0 h 3987559"/>
              <a:gd name="connsiteX2" fmla="*/ 16161399 w 16161399"/>
              <a:gd name="connsiteY2" fmla="*/ 3987559 h 3987559"/>
              <a:gd name="connsiteX3" fmla="*/ 0 w 16161399"/>
              <a:gd name="connsiteY3" fmla="*/ 3960361 h 3987559"/>
              <a:gd name="connsiteX4" fmla="*/ 2409708 w 16161399"/>
              <a:gd name="connsiteY4" fmla="*/ 0 h 3987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161399" h="3987559">
                <a:moveTo>
                  <a:pt x="2409708" y="0"/>
                </a:moveTo>
                <a:lnTo>
                  <a:pt x="16161399" y="0"/>
                </a:lnTo>
                <a:lnTo>
                  <a:pt x="16161399" y="3987559"/>
                </a:lnTo>
                <a:lnTo>
                  <a:pt x="0" y="3960361"/>
                </a:lnTo>
                <a:lnTo>
                  <a:pt x="2409708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17"/>
            <a:endParaRPr lang="en-US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2400" dirty="0">
                <a:solidFill>
                  <a:schemeClr val="bg1"/>
                </a:solidFill>
                <a:latin typeface="Arial" panose="020B0604020202020204" pitchFamily="34" charset="0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E63F5-160B-4EF1-A3DB-3A29E8266A13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6421438" y="1314450"/>
            <a:ext cx="5770562" cy="4395788"/>
          </a:xfrm>
        </p:spPr>
        <p:txBody>
          <a:bodyPr>
            <a:noAutofit/>
          </a:bodyPr>
          <a:lstStyle/>
          <a:p>
            <a:r>
              <a:rPr lang="en-US" sz="18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SAP Analytics Cloud Product Roadmap</a:t>
            </a:r>
            <a:endParaRPr lang="en-US" sz="1800" dirty="0"/>
          </a:p>
          <a:p>
            <a:r>
              <a:rPr lang="en-US" sz="18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SAP Analytics Cloud Help Documentation</a:t>
            </a:r>
            <a:endParaRPr lang="en-US" sz="1800" dirty="0"/>
          </a:p>
          <a:p>
            <a:r>
              <a:rPr lang="en-US" sz="1800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SAC Webinars</a:t>
            </a:r>
            <a:endParaRPr lang="en-US" sz="1800" dirty="0"/>
          </a:p>
          <a:p>
            <a:r>
              <a:rPr lang="en-US" sz="1800" dirty="0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Help Library</a:t>
            </a:r>
            <a:endParaRPr lang="en-US" sz="1800" dirty="0"/>
          </a:p>
          <a:p>
            <a:r>
              <a:rPr lang="en-US" sz="1800" dirty="0"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 learning videos</a:t>
            </a:r>
            <a:endParaRPr lang="en-US" sz="1800" dirty="0"/>
          </a:p>
          <a:p>
            <a:r>
              <a:rPr lang="en-US" sz="1800" dirty="0"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What’s new with SAP SAC</a:t>
            </a:r>
            <a:endParaRPr lang="en-US" sz="1800" dirty="0"/>
          </a:p>
          <a:p>
            <a:r>
              <a:rPr lang="en-US" sz="1800" dirty="0"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SAC YouTube Playlist</a:t>
            </a:r>
            <a:endParaRPr lang="en-US" sz="1800" dirty="0"/>
          </a:p>
          <a:p>
            <a:r>
              <a:rPr lang="en-US" sz="1800" dirty="0"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SAC Admin guide for Live connection</a:t>
            </a:r>
            <a:endParaRPr lang="en-US" sz="1800" dirty="0"/>
          </a:p>
          <a:p>
            <a:r>
              <a:rPr lang="en-US" sz="1800" dirty="0"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https://www.sapanalytics.cloud/plans/ </a:t>
            </a:r>
            <a:endParaRPr lang="en-US" sz="1800" dirty="0"/>
          </a:p>
          <a:p>
            <a:r>
              <a:rPr lang="en-US" sz="1800" dirty="0"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Register for your SAP SAC Server</a:t>
            </a:r>
            <a:endParaRPr lang="en-US" sz="1800" dirty="0"/>
          </a:p>
          <a:p>
            <a:r>
              <a:rPr lang="en-US" sz="1800" dirty="0"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https://blogs.sap.com/2019/06/24/webinar-summary-sap-bi-roadmap-update-with-saps-patrick-sims/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553321257"/>
      </p:ext>
    </p:extLst>
  </p:cSld>
  <p:clrMapOvr>
    <a:masterClrMapping/>
  </p:clrMapOvr>
  <p:transition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/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237" b="1237"/>
          <a:stretch/>
        </p:blipFill>
        <p:spPr>
          <a:xfrm>
            <a:off x="3978704" y="0"/>
            <a:ext cx="8213296" cy="6858000"/>
          </a:xfr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BFBF5BE-EB29-0A45-93D9-360EDBB07ED9}"/>
              </a:ext>
            </a:extLst>
          </p:cNvPr>
          <p:cNvSpPr/>
          <p:nvPr/>
        </p:nvSpPr>
        <p:spPr>
          <a:xfrm flipH="1">
            <a:off x="4024507" y="0"/>
            <a:ext cx="8166551" cy="6858000"/>
          </a:xfrm>
          <a:custGeom>
            <a:avLst/>
            <a:gdLst>
              <a:gd name="connsiteX0" fmla="*/ 0 w 16143890"/>
              <a:gd name="connsiteY0" fmla="*/ 0 h 13716000"/>
              <a:gd name="connsiteX1" fmla="*/ 16143890 w 16143890"/>
              <a:gd name="connsiteY1" fmla="*/ 0 h 13716000"/>
              <a:gd name="connsiteX2" fmla="*/ 16143890 w 16143890"/>
              <a:gd name="connsiteY2" fmla="*/ 13716000 h 13716000"/>
              <a:gd name="connsiteX3" fmla="*/ 0 w 16143890"/>
              <a:gd name="connsiteY3" fmla="*/ 13716000 h 13716000"/>
              <a:gd name="connsiteX4" fmla="*/ 0 w 16143890"/>
              <a:gd name="connsiteY4" fmla="*/ 0 h 13716000"/>
              <a:gd name="connsiteX0" fmla="*/ 0 w 16143890"/>
              <a:gd name="connsiteY0" fmla="*/ 0 h 13716000"/>
              <a:gd name="connsiteX1" fmla="*/ 16143890 w 16143890"/>
              <a:gd name="connsiteY1" fmla="*/ 0 h 13716000"/>
              <a:gd name="connsiteX2" fmla="*/ 12076386 w 16143890"/>
              <a:gd name="connsiteY2" fmla="*/ 13684469 h 13716000"/>
              <a:gd name="connsiteX3" fmla="*/ 0 w 16143890"/>
              <a:gd name="connsiteY3" fmla="*/ 13716000 h 13716000"/>
              <a:gd name="connsiteX4" fmla="*/ 0 w 16143890"/>
              <a:gd name="connsiteY4" fmla="*/ 0 h 13716000"/>
              <a:gd name="connsiteX0" fmla="*/ 0 w 16143890"/>
              <a:gd name="connsiteY0" fmla="*/ 0 h 13716000"/>
              <a:gd name="connsiteX1" fmla="*/ 16143890 w 16143890"/>
              <a:gd name="connsiteY1" fmla="*/ 0 h 13716000"/>
              <a:gd name="connsiteX2" fmla="*/ 12044855 w 16143890"/>
              <a:gd name="connsiteY2" fmla="*/ 13716000 h 13716000"/>
              <a:gd name="connsiteX3" fmla="*/ 0 w 16143890"/>
              <a:gd name="connsiteY3" fmla="*/ 13716000 h 13716000"/>
              <a:gd name="connsiteX4" fmla="*/ 0 w 16143890"/>
              <a:gd name="connsiteY4" fmla="*/ 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143890" h="13716000">
                <a:moveTo>
                  <a:pt x="0" y="0"/>
                </a:moveTo>
                <a:lnTo>
                  <a:pt x="16143890" y="0"/>
                </a:lnTo>
                <a:lnTo>
                  <a:pt x="12044855" y="13716000"/>
                </a:lnTo>
                <a:lnTo>
                  <a:pt x="0" y="13716000"/>
                </a:lnTo>
                <a:lnTo>
                  <a:pt x="0" y="0"/>
                </a:lnTo>
                <a:close/>
              </a:path>
            </a:pathLst>
          </a:custGeom>
          <a:solidFill>
            <a:srgbClr val="25B5CA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C28877C9-AFE0-2942-89C4-D35EB564C462}"/>
              </a:ext>
            </a:extLst>
          </p:cNvPr>
          <p:cNvSpPr/>
          <p:nvPr/>
        </p:nvSpPr>
        <p:spPr>
          <a:xfrm flipH="1">
            <a:off x="1588" y="2337971"/>
            <a:ext cx="8198069" cy="2182058"/>
          </a:xfrm>
          <a:custGeom>
            <a:avLst/>
            <a:gdLst>
              <a:gd name="connsiteX0" fmla="*/ 0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0 w 14981402"/>
              <a:gd name="connsiteY4" fmla="*/ 0 h 3987559"/>
              <a:gd name="connsiteX0" fmla="*/ 1261242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1261242 w 14981402"/>
              <a:gd name="connsiteY4" fmla="*/ 0 h 3987559"/>
              <a:gd name="connsiteX0" fmla="*/ 1229711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1229711 w 14981402"/>
              <a:gd name="connsiteY4" fmla="*/ 0 h 3987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981402" h="3987559">
                <a:moveTo>
                  <a:pt x="1229711" y="0"/>
                </a:moveTo>
                <a:lnTo>
                  <a:pt x="14981402" y="0"/>
                </a:lnTo>
                <a:lnTo>
                  <a:pt x="14981402" y="3987559"/>
                </a:lnTo>
                <a:lnTo>
                  <a:pt x="0" y="3987559"/>
                </a:lnTo>
                <a:lnTo>
                  <a:pt x="1229711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39E87A-2CAF-CD41-98DC-4526D06794F9}"/>
              </a:ext>
            </a:extLst>
          </p:cNvPr>
          <p:cNvSpPr txBox="1"/>
          <p:nvPr/>
        </p:nvSpPr>
        <p:spPr>
          <a:xfrm>
            <a:off x="159026" y="3044279"/>
            <a:ext cx="7512325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System Walkthrough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E8F1120-6BCE-44AF-BAB7-B78913FB6079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25000"/>
          </a:blip>
          <a:srcRect/>
          <a:stretch/>
        </p:blipFill>
        <p:spPr>
          <a:xfrm>
            <a:off x="10177810" y="497975"/>
            <a:ext cx="1738562" cy="530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362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/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237" b="1237"/>
          <a:stretch/>
        </p:blipFill>
        <p:spPr>
          <a:xfrm>
            <a:off x="3978704" y="0"/>
            <a:ext cx="8213296" cy="6858000"/>
          </a:xfr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BFBF5BE-EB29-0A45-93D9-360EDBB07ED9}"/>
              </a:ext>
            </a:extLst>
          </p:cNvPr>
          <p:cNvSpPr/>
          <p:nvPr/>
        </p:nvSpPr>
        <p:spPr>
          <a:xfrm flipH="1">
            <a:off x="4024507" y="0"/>
            <a:ext cx="8166551" cy="6858000"/>
          </a:xfrm>
          <a:custGeom>
            <a:avLst/>
            <a:gdLst>
              <a:gd name="connsiteX0" fmla="*/ 0 w 16143890"/>
              <a:gd name="connsiteY0" fmla="*/ 0 h 13716000"/>
              <a:gd name="connsiteX1" fmla="*/ 16143890 w 16143890"/>
              <a:gd name="connsiteY1" fmla="*/ 0 h 13716000"/>
              <a:gd name="connsiteX2" fmla="*/ 16143890 w 16143890"/>
              <a:gd name="connsiteY2" fmla="*/ 13716000 h 13716000"/>
              <a:gd name="connsiteX3" fmla="*/ 0 w 16143890"/>
              <a:gd name="connsiteY3" fmla="*/ 13716000 h 13716000"/>
              <a:gd name="connsiteX4" fmla="*/ 0 w 16143890"/>
              <a:gd name="connsiteY4" fmla="*/ 0 h 13716000"/>
              <a:gd name="connsiteX0" fmla="*/ 0 w 16143890"/>
              <a:gd name="connsiteY0" fmla="*/ 0 h 13716000"/>
              <a:gd name="connsiteX1" fmla="*/ 16143890 w 16143890"/>
              <a:gd name="connsiteY1" fmla="*/ 0 h 13716000"/>
              <a:gd name="connsiteX2" fmla="*/ 12076386 w 16143890"/>
              <a:gd name="connsiteY2" fmla="*/ 13684469 h 13716000"/>
              <a:gd name="connsiteX3" fmla="*/ 0 w 16143890"/>
              <a:gd name="connsiteY3" fmla="*/ 13716000 h 13716000"/>
              <a:gd name="connsiteX4" fmla="*/ 0 w 16143890"/>
              <a:gd name="connsiteY4" fmla="*/ 0 h 13716000"/>
              <a:gd name="connsiteX0" fmla="*/ 0 w 16143890"/>
              <a:gd name="connsiteY0" fmla="*/ 0 h 13716000"/>
              <a:gd name="connsiteX1" fmla="*/ 16143890 w 16143890"/>
              <a:gd name="connsiteY1" fmla="*/ 0 h 13716000"/>
              <a:gd name="connsiteX2" fmla="*/ 12044855 w 16143890"/>
              <a:gd name="connsiteY2" fmla="*/ 13716000 h 13716000"/>
              <a:gd name="connsiteX3" fmla="*/ 0 w 16143890"/>
              <a:gd name="connsiteY3" fmla="*/ 13716000 h 13716000"/>
              <a:gd name="connsiteX4" fmla="*/ 0 w 16143890"/>
              <a:gd name="connsiteY4" fmla="*/ 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143890" h="13716000">
                <a:moveTo>
                  <a:pt x="0" y="0"/>
                </a:moveTo>
                <a:lnTo>
                  <a:pt x="16143890" y="0"/>
                </a:lnTo>
                <a:lnTo>
                  <a:pt x="12044855" y="13716000"/>
                </a:lnTo>
                <a:lnTo>
                  <a:pt x="0" y="13716000"/>
                </a:lnTo>
                <a:lnTo>
                  <a:pt x="0" y="0"/>
                </a:lnTo>
                <a:close/>
              </a:path>
            </a:pathLst>
          </a:custGeom>
          <a:solidFill>
            <a:srgbClr val="25B5CA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C28877C9-AFE0-2942-89C4-D35EB564C462}"/>
              </a:ext>
            </a:extLst>
          </p:cNvPr>
          <p:cNvSpPr/>
          <p:nvPr/>
        </p:nvSpPr>
        <p:spPr>
          <a:xfrm flipH="1">
            <a:off x="1588" y="2337971"/>
            <a:ext cx="8198069" cy="2182058"/>
          </a:xfrm>
          <a:custGeom>
            <a:avLst/>
            <a:gdLst>
              <a:gd name="connsiteX0" fmla="*/ 0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0 w 14981402"/>
              <a:gd name="connsiteY4" fmla="*/ 0 h 3987559"/>
              <a:gd name="connsiteX0" fmla="*/ 1261242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1261242 w 14981402"/>
              <a:gd name="connsiteY4" fmla="*/ 0 h 3987559"/>
              <a:gd name="connsiteX0" fmla="*/ 1229711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1229711 w 14981402"/>
              <a:gd name="connsiteY4" fmla="*/ 0 h 3987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981402" h="3987559">
                <a:moveTo>
                  <a:pt x="1229711" y="0"/>
                </a:moveTo>
                <a:lnTo>
                  <a:pt x="14981402" y="0"/>
                </a:lnTo>
                <a:lnTo>
                  <a:pt x="14981402" y="3987559"/>
                </a:lnTo>
                <a:lnTo>
                  <a:pt x="0" y="3987559"/>
                </a:lnTo>
                <a:lnTo>
                  <a:pt x="1229711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39E87A-2CAF-CD41-98DC-4526D06794F9}"/>
              </a:ext>
            </a:extLst>
          </p:cNvPr>
          <p:cNvSpPr txBox="1"/>
          <p:nvPr/>
        </p:nvSpPr>
        <p:spPr>
          <a:xfrm>
            <a:off x="617538" y="3044279"/>
            <a:ext cx="7053813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Introduction</a:t>
            </a:r>
          </a:p>
        </p:txBody>
      </p:sp>
      <p:pic>
        <p:nvPicPr>
          <p:cNvPr id="3" name="Picture 2" descr="A picture containing symbol, font, logo, graphics&#10;&#10;Description automatically generated">
            <a:extLst>
              <a:ext uri="{FF2B5EF4-FFF2-40B4-BE49-F238E27FC236}">
                <a16:creationId xmlns:a16="http://schemas.microsoft.com/office/drawing/2014/main" id="{6BEBDD21-2931-73B0-720E-B2042AADBB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03093" y="186611"/>
            <a:ext cx="830529" cy="82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2517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64">
            <a:extLst>
              <a:ext uri="{FF2B5EF4-FFF2-40B4-BE49-F238E27FC236}">
                <a16:creationId xmlns:a16="http://schemas.microsoft.com/office/drawing/2014/main" id="{B5D40F86-7738-47D6-96DE-92D7C7525102}"/>
              </a:ext>
            </a:extLst>
          </p:cNvPr>
          <p:cNvSpPr/>
          <p:nvPr/>
        </p:nvSpPr>
        <p:spPr>
          <a:xfrm>
            <a:off x="150502" y="1544803"/>
            <a:ext cx="914400" cy="914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25B5CA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 defTabSz="584200">
              <a:lnSpc>
                <a:spcPct val="100000"/>
              </a:lnSpc>
              <a:spcBef>
                <a:spcPts val="0"/>
              </a:spcBef>
              <a:defRPr sz="3500" cap="all">
                <a:solidFill>
                  <a:srgbClr val="FFFFFF"/>
                </a:solidFill>
              </a:defRPr>
            </a:lvl1pPr>
          </a:lstStyle>
          <a:p>
            <a:pPr algn="ctr" defTabSz="292100">
              <a:defRPr sz="1800" cap="none">
                <a:solidFill>
                  <a:srgbClr val="000000"/>
                </a:solidFill>
              </a:defRPr>
            </a:pPr>
            <a:endParaRPr sz="4000" b="1" dirty="0">
              <a:solidFill>
                <a:schemeClr val="bg1"/>
              </a:solidFill>
              <a:latin typeface="Arial" panose="020B0604020202020204" pitchFamily="34" charset="0"/>
              <a:ea typeface="Lato" panose="020F0502020204030203" pitchFamily="34" charset="0"/>
              <a:cs typeface="Arial" panose="020B0604020202020204" pitchFamily="34" charset="0"/>
            </a:endParaRPr>
          </a:p>
        </p:txBody>
      </p:sp>
      <p:sp>
        <p:nvSpPr>
          <p:cNvPr id="23" name="Shape 64">
            <a:extLst>
              <a:ext uri="{FF2B5EF4-FFF2-40B4-BE49-F238E27FC236}">
                <a16:creationId xmlns:a16="http://schemas.microsoft.com/office/drawing/2014/main" id="{7C6DAF77-4E32-4EDA-9BF9-FC2786511BA4}"/>
              </a:ext>
            </a:extLst>
          </p:cNvPr>
          <p:cNvSpPr/>
          <p:nvPr/>
        </p:nvSpPr>
        <p:spPr>
          <a:xfrm>
            <a:off x="150502" y="3216336"/>
            <a:ext cx="914400" cy="914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2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 defTabSz="584200">
              <a:lnSpc>
                <a:spcPct val="100000"/>
              </a:lnSpc>
              <a:spcBef>
                <a:spcPts val="0"/>
              </a:spcBef>
              <a:defRPr sz="3500" cap="all">
                <a:solidFill>
                  <a:srgbClr val="FFFFFF"/>
                </a:solidFill>
              </a:defRPr>
            </a:lvl1pPr>
          </a:lstStyle>
          <a:p>
            <a:pPr algn="ctr" defTabSz="292100">
              <a:defRPr sz="1800" cap="none">
                <a:solidFill>
                  <a:srgbClr val="000000"/>
                </a:solidFill>
              </a:defRPr>
            </a:pPr>
            <a:endParaRPr sz="4000" b="1" dirty="0">
              <a:solidFill>
                <a:schemeClr val="bg1"/>
              </a:solidFill>
              <a:latin typeface="Arial" panose="020B0604020202020204" pitchFamily="34" charset="0"/>
              <a:ea typeface="Lato" panose="020F0502020204030203" pitchFamily="34" charset="0"/>
              <a:cs typeface="Arial" panose="020B0604020202020204" pitchFamily="34" charset="0"/>
            </a:endParaRPr>
          </a:p>
        </p:txBody>
      </p:sp>
      <p:sp>
        <p:nvSpPr>
          <p:cNvPr id="24" name="Shape 64">
            <a:extLst>
              <a:ext uri="{FF2B5EF4-FFF2-40B4-BE49-F238E27FC236}">
                <a16:creationId xmlns:a16="http://schemas.microsoft.com/office/drawing/2014/main" id="{FA3A501C-AC4B-4A9B-95A1-6820C227EB8F}"/>
              </a:ext>
            </a:extLst>
          </p:cNvPr>
          <p:cNvSpPr/>
          <p:nvPr/>
        </p:nvSpPr>
        <p:spPr>
          <a:xfrm>
            <a:off x="150502" y="4907488"/>
            <a:ext cx="914400" cy="914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25B5CA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 defTabSz="584200">
              <a:lnSpc>
                <a:spcPct val="100000"/>
              </a:lnSpc>
              <a:spcBef>
                <a:spcPts val="0"/>
              </a:spcBef>
              <a:defRPr sz="3500" cap="all">
                <a:solidFill>
                  <a:srgbClr val="FFFFFF"/>
                </a:solidFill>
              </a:defRPr>
            </a:lvl1pPr>
          </a:lstStyle>
          <a:p>
            <a:pPr algn="ctr" defTabSz="292100">
              <a:defRPr sz="1800" cap="none">
                <a:solidFill>
                  <a:srgbClr val="000000"/>
                </a:solidFill>
              </a:defRPr>
            </a:pPr>
            <a:endParaRPr sz="4000" b="1" dirty="0">
              <a:solidFill>
                <a:schemeClr val="bg1"/>
              </a:solidFill>
              <a:latin typeface="Arial" panose="020B0604020202020204" pitchFamily="34" charset="0"/>
              <a:ea typeface="Lato" panose="020F0502020204030203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F7EE0A5-E132-4100-BF1B-239A8D2686EA}"/>
              </a:ext>
            </a:extLst>
          </p:cNvPr>
          <p:cNvGrpSpPr/>
          <p:nvPr/>
        </p:nvGrpSpPr>
        <p:grpSpPr>
          <a:xfrm>
            <a:off x="1125237" y="1259821"/>
            <a:ext cx="6505009" cy="4833476"/>
            <a:chOff x="1125237" y="1259821"/>
            <a:chExt cx="6505009" cy="3761184"/>
          </a:xfrm>
        </p:grpSpPr>
        <p:sp>
          <p:nvSpPr>
            <p:cNvPr id="19" name="Rounded Rectangle 4">
              <a:extLst>
                <a:ext uri="{FF2B5EF4-FFF2-40B4-BE49-F238E27FC236}">
                  <a16:creationId xmlns:a16="http://schemas.microsoft.com/office/drawing/2014/main" id="{A169BACC-BCEB-4277-87DD-D4D28BACF815}"/>
                </a:ext>
              </a:extLst>
            </p:cNvPr>
            <p:cNvSpPr/>
            <p:nvPr/>
          </p:nvSpPr>
          <p:spPr>
            <a:xfrm>
              <a:off x="1125237" y="1259821"/>
              <a:ext cx="6505009" cy="1129553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marR="0" lvl="0" indent="-285750" algn="l" defTabSz="1218987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 pitchFamily="34" charset="-128"/>
                  <a:cs typeface="Arial Unicode MS" pitchFamily="34" charset="-128"/>
                </a:rPr>
                <a:t>One SAP A</a:t>
              </a: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 pitchFamily="34" charset="-128"/>
                  <a:cs typeface="Arial Unicode MS" pitchFamily="34" charset="-128"/>
                </a:rPr>
                <a:t>nalytics Cloud Certification (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 pitchFamily="34" charset="-128"/>
                  <a:cs typeface="Arial Unicode MS" pitchFamily="34" charset="-128"/>
                </a:rPr>
                <a:t>SAP Certified Application Associate - SAP Analytics Cloud</a:t>
              </a: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 pitchFamily="34" charset="-128"/>
                  <a:cs typeface="Arial Unicode MS" pitchFamily="34" charset="-128"/>
                </a:rPr>
                <a:t>) was rolled out in December 2019. 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 pitchFamily="34" charset="-128"/>
                  <a:cs typeface="Arial Unicode MS" pitchFamily="34" charset="-128"/>
                </a:rPr>
                <a:t>This certification proves that the candidate has an overall understanding and technical skills to participate as a member of project team.</a:t>
              </a:r>
            </a:p>
          </p:txBody>
        </p:sp>
        <p:sp>
          <p:nvSpPr>
            <p:cNvPr id="20" name="Rounded Rectangle 5">
              <a:extLst>
                <a:ext uri="{FF2B5EF4-FFF2-40B4-BE49-F238E27FC236}">
                  <a16:creationId xmlns:a16="http://schemas.microsoft.com/office/drawing/2014/main" id="{B42F2A87-91C1-417E-A28E-9DD04E114D96}"/>
                </a:ext>
              </a:extLst>
            </p:cNvPr>
            <p:cNvSpPr/>
            <p:nvPr/>
          </p:nvSpPr>
          <p:spPr>
            <a:xfrm>
              <a:off x="1125237" y="2560498"/>
              <a:ext cx="6505009" cy="1129553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marR="0" lvl="0" indent="-285750" algn="l" defTabSz="1218987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105000"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 pitchFamily="34" charset="-128"/>
                  <a:cs typeface="Arial Unicode MS" pitchFamily="34" charset="-128"/>
                </a:rPr>
                <a:t>Certification Hub Subscription : 500 € (EUR)  </a:t>
              </a:r>
            </a:p>
            <a:p>
              <a:pPr marL="285750" marR="0" lvl="0" indent="-285750" algn="l" defTabSz="1218987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105000"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  <a:hlinkClick r:id="rId2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CER006 - SAP Certification in the Cloud (6 attempts) 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1" name="Rounded Rectangle 6">
              <a:extLst>
                <a:ext uri="{FF2B5EF4-FFF2-40B4-BE49-F238E27FC236}">
                  <a16:creationId xmlns:a16="http://schemas.microsoft.com/office/drawing/2014/main" id="{6618AB90-6CB8-42AD-BAF5-1BCA03B0C9FB}"/>
                </a:ext>
              </a:extLst>
            </p:cNvPr>
            <p:cNvSpPr/>
            <p:nvPr/>
          </p:nvSpPr>
          <p:spPr>
            <a:xfrm>
              <a:off x="1125237" y="3891452"/>
              <a:ext cx="6505009" cy="1129553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2400" dirty="0"/>
              <a:t>SAP ANALYTICS CLOUD CERTIFICATION – </a:t>
            </a:r>
            <a:r>
              <a:rPr lang="en-US" sz="2400" i="0" dirty="0">
                <a:effectLst/>
              </a:rPr>
              <a:t>C_SAC_2302</a:t>
            </a:r>
            <a:endParaRPr lang="en-IN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60404AB-5E98-456E-9982-733DB538EB9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866587" y="1236451"/>
            <a:ext cx="4095921" cy="523865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26" name="Picture 2" descr="Certificate, contract, degree, diploma, education icon">
            <a:extLst>
              <a:ext uri="{FF2B5EF4-FFF2-40B4-BE49-F238E27FC236}">
                <a16:creationId xmlns:a16="http://schemas.microsoft.com/office/drawing/2014/main" id="{B6AE55D3-09BB-4DCF-98C5-6E4229FBDC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301" y="1704875"/>
            <a:ext cx="561247" cy="561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oney bag - Free business icons">
            <a:extLst>
              <a:ext uri="{FF2B5EF4-FFF2-40B4-BE49-F238E27FC236}">
                <a16:creationId xmlns:a16="http://schemas.microsoft.com/office/drawing/2014/main" id="{98A2799B-4BDF-4D88-AC18-0991AAB166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301" y="3434039"/>
            <a:ext cx="511281" cy="421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3F38241-1C56-4F6B-B2B0-0327B7C7232B}"/>
              </a:ext>
            </a:extLst>
          </p:cNvPr>
          <p:cNvSpPr/>
          <p:nvPr/>
        </p:nvSpPr>
        <p:spPr>
          <a:xfrm>
            <a:off x="1385633" y="4778780"/>
            <a:ext cx="6092825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https://www.anubhavtrainings.com/analytics-cloud-training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030F60-046D-4AF6-ACE3-215A4E6E276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25687" y="5164670"/>
            <a:ext cx="4446513" cy="876575"/>
          </a:xfrm>
          <a:prstGeom prst="rect">
            <a:avLst/>
          </a:prstGeom>
        </p:spPr>
      </p:pic>
      <p:pic>
        <p:nvPicPr>
          <p:cNvPr id="1032" name="Picture 8" descr="Download Map Google Icons Maps Computer Systems Navigation ICON ...">
            <a:extLst>
              <a:ext uri="{FF2B5EF4-FFF2-40B4-BE49-F238E27FC236}">
                <a16:creationId xmlns:a16="http://schemas.microsoft.com/office/drawing/2014/main" id="{AC7ADE62-F474-4C96-B54B-FD758B3067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182" y="5028635"/>
            <a:ext cx="668366" cy="668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4344047"/>
      </p:ext>
    </p:extLst>
  </p:cSld>
  <p:clrMapOvr>
    <a:masterClrMapping/>
  </p:clrMapOvr>
  <p:transition spd="slow"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3DF8F68-A39F-47B7-8C28-F35521781FF3}"/>
              </a:ext>
            </a:extLst>
          </p:cNvPr>
          <p:cNvSpPr/>
          <p:nvPr/>
        </p:nvSpPr>
        <p:spPr>
          <a:xfrm>
            <a:off x="0" y="4864963"/>
            <a:ext cx="12192000" cy="92327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8C3FD4-C230-4C39-8E0E-4764BDE1B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EXAMPLE USE CASE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843716-D472-4CC4-B44F-3A573383E65C}"/>
              </a:ext>
            </a:extLst>
          </p:cNvPr>
          <p:cNvSpPr txBox="1"/>
          <p:nvPr/>
        </p:nvSpPr>
        <p:spPr>
          <a:xfrm>
            <a:off x="700550" y="1363769"/>
            <a:ext cx="510390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You are working as Sr. Healthcare officer at WHO. Your job is to understand the on-going pandemic and its infection spread across countries. We want to understand the country wise cases and spread curve on timeline.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  <a:hlinkClick r:id="rId2"/>
              </a:rPr>
              <a:t>Dataset is available here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pic>
        <p:nvPicPr>
          <p:cNvPr id="51202" name="Picture 2" descr="SAP Analytics Cloud | SAP Analytics Cloud Services">
            <a:extLst>
              <a:ext uri="{FF2B5EF4-FFF2-40B4-BE49-F238E27FC236}">
                <a16:creationId xmlns:a16="http://schemas.microsoft.com/office/drawing/2014/main" id="{D64BBFCF-0F49-4B2D-83CB-C63DF8B4EC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0710" y="1236700"/>
            <a:ext cx="6075391" cy="5203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3400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FAE1226-47D7-3347-8CCD-776C62119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1" y="603326"/>
            <a:ext cx="10515600" cy="424732"/>
          </a:xfrm>
          <a:noFill/>
          <a:ln>
            <a:noFill/>
          </a:ln>
        </p:spPr>
        <p:txBody>
          <a:bodyPr vert="horz" wrap="square" lIns="91440" tIns="45720" rIns="91440" bIns="45720" rtlCol="0" anchor="ctr">
            <a:spAutoFit/>
          </a:bodyPr>
          <a:lstStyle/>
          <a:p>
            <a:pPr defTabSz="914217"/>
            <a:r>
              <a:rPr lang="en-US" sz="2400" b="1" dirty="0"/>
              <a:t>FEEDBACK</a:t>
            </a:r>
          </a:p>
        </p:txBody>
      </p:sp>
      <p:pic>
        <p:nvPicPr>
          <p:cNvPr id="4" name="Picture 2" descr="Ahpra on Twitter: &quot;Time is running out to share your thoughts on ...">
            <a:extLst>
              <a:ext uri="{FF2B5EF4-FFF2-40B4-BE49-F238E27FC236}">
                <a16:creationId xmlns:a16="http://schemas.microsoft.com/office/drawing/2014/main" id="{9C7111F2-4498-8E4C-BCF8-C1291A3400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07277" y="1136049"/>
            <a:ext cx="9561312" cy="478065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499245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>
            <a:extLst>
              <a:ext uri="{FF2B5EF4-FFF2-40B4-BE49-F238E27FC236}">
                <a16:creationId xmlns:a16="http://schemas.microsoft.com/office/drawing/2014/main" id="{EAF14BF4-9A45-8B4E-AA65-A815CC72E5A3}"/>
              </a:ext>
            </a:extLst>
          </p:cNvPr>
          <p:cNvSpPr/>
          <p:nvPr/>
        </p:nvSpPr>
        <p:spPr>
          <a:xfrm flipH="1">
            <a:off x="3030278" y="2339163"/>
            <a:ext cx="9161718" cy="4518837"/>
          </a:xfrm>
          <a:prstGeom prst="rtTriangle">
            <a:avLst/>
          </a:prstGeom>
          <a:solidFill>
            <a:srgbClr val="18A7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10" name="Picture Placeholder 9" descr="A picture containing symbol, font, logo, graphics&#10;&#10;Description automatically generated">
            <a:extLst>
              <a:ext uri="{FF2B5EF4-FFF2-40B4-BE49-F238E27FC236}">
                <a16:creationId xmlns:a16="http://schemas.microsoft.com/office/drawing/2014/main" id="{38F7C19B-3A27-73A8-3000-2A596BC1BD2A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 t="29744" b="29744"/>
          <a:stretch>
            <a:fillRect/>
          </a:stretch>
        </p:blipFill>
        <p:spPr>
          <a:xfrm>
            <a:off x="0" y="0"/>
            <a:ext cx="12192000" cy="4878388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20F6EAF-BDD9-FA40-9881-470C78C023C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87" y="-1"/>
            <a:ext cx="12188826" cy="4877937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7D8E97E7-E23C-4E4A-A0AF-1C43E32D5148}"/>
              </a:ext>
            </a:extLst>
          </p:cNvPr>
          <p:cNvSpPr/>
          <p:nvPr/>
        </p:nvSpPr>
        <p:spPr>
          <a:xfrm>
            <a:off x="3176" y="-10291"/>
            <a:ext cx="12187238" cy="4888227"/>
          </a:xfrm>
          <a:prstGeom prst="rect">
            <a:avLst/>
          </a:prstGeom>
          <a:gradFill>
            <a:gsLst>
              <a:gs pos="89000">
                <a:schemeClr val="accent4">
                  <a:lumMod val="75000"/>
                  <a:alpha val="96000"/>
                </a:schemeClr>
              </a:gs>
              <a:gs pos="29000">
                <a:schemeClr val="tx2">
                  <a:alpha val="84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6FFC3F4-1A5C-6446-9CE3-98CE002CFF5F}"/>
              </a:ext>
            </a:extLst>
          </p:cNvPr>
          <p:cNvSpPr/>
          <p:nvPr/>
        </p:nvSpPr>
        <p:spPr>
          <a:xfrm>
            <a:off x="350660" y="5992677"/>
            <a:ext cx="33685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Contact us today!</a:t>
            </a:r>
          </a:p>
          <a:p>
            <a:pPr marL="0" marR="0" lvl="0" indent="0" algn="l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www.anubhavtrainings.com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91E6F4-0EB3-3446-B962-79A0A253F3F7}"/>
              </a:ext>
            </a:extLst>
          </p:cNvPr>
          <p:cNvSpPr/>
          <p:nvPr/>
        </p:nvSpPr>
        <p:spPr>
          <a:xfrm>
            <a:off x="8180349" y="2925900"/>
            <a:ext cx="323028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5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We build the workforce of the future.</a:t>
            </a:r>
            <a:endParaRPr kumimoji="0" lang="en-US" sz="1200" b="0" i="0" u="none" strike="noStrike" kern="1200" cap="none" spc="50" normalizeH="0" baseline="0" noProof="0" dirty="0">
              <a:ln>
                <a:noFill/>
              </a:ln>
              <a:solidFill>
                <a:srgbClr val="FFFFFF">
                  <a:lumMod val="95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9EED0AA-D6A0-854A-9888-8400B6D1FE48}"/>
              </a:ext>
            </a:extLst>
          </p:cNvPr>
          <p:cNvSpPr/>
          <p:nvPr/>
        </p:nvSpPr>
        <p:spPr>
          <a:xfrm>
            <a:off x="1221995" y="3113774"/>
            <a:ext cx="18019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250+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Corporate Clients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FBD6F02-53D0-BF4D-BF2A-4BD3E0AC1D30}"/>
              </a:ext>
            </a:extLst>
          </p:cNvPr>
          <p:cNvSpPr/>
          <p:nvPr/>
        </p:nvSpPr>
        <p:spPr>
          <a:xfrm>
            <a:off x="2825880" y="3113774"/>
            <a:ext cx="18019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30,000+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Learners Trained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B3EFFD71-D9A6-F843-8D97-4553654A0BAE}"/>
              </a:ext>
            </a:extLst>
          </p:cNvPr>
          <p:cNvSpPr/>
          <p:nvPr/>
        </p:nvSpPr>
        <p:spPr>
          <a:xfrm>
            <a:off x="4496601" y="3111414"/>
            <a:ext cx="18019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25000+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Learners Placed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BBB1580-5754-8F41-9AD0-21D8AE6FD293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83592" y="2279542"/>
            <a:ext cx="640226" cy="64022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65C330F-D3B3-C54E-A760-411AF08F9062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06417" y="2272463"/>
            <a:ext cx="672103" cy="672103"/>
          </a:xfrm>
          <a:prstGeom prst="rect">
            <a:avLst/>
          </a:prstGeom>
        </p:spPr>
      </p:pic>
      <p:sp>
        <p:nvSpPr>
          <p:cNvPr id="48" name="Rectangle 47"/>
          <p:cNvSpPr/>
          <p:nvPr/>
        </p:nvSpPr>
        <p:spPr>
          <a:xfrm>
            <a:off x="632685" y="691519"/>
            <a:ext cx="6572671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We’re committed to empower you to be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 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2AC6D1">
                    <a:lumMod val="40000"/>
                    <a:lumOff val="6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#</a:t>
            </a: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2AC6D1">
                    <a:lumMod val="40000"/>
                    <a:lumOff val="6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FutureReady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2AC6D1">
                    <a:lumMod val="40000"/>
                    <a:lumOff val="6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through powerful training solutions.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9B88429-5E3E-E649-B2EC-6D73DF20380B}"/>
              </a:ext>
            </a:extLst>
          </p:cNvPr>
          <p:cNvSpPr/>
          <p:nvPr/>
        </p:nvSpPr>
        <p:spPr>
          <a:xfrm>
            <a:off x="350660" y="4998907"/>
            <a:ext cx="3901573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100" normalizeH="0" baseline="0" noProof="0" dirty="0">
                <a:ln>
                  <a:noFill/>
                </a:ln>
                <a:solidFill>
                  <a:srgbClr val="F977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FREE WEBINARS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1" u="none" strike="noStrike" kern="1200" cap="none" spc="0" normalizeH="0" baseline="0" noProof="0" dirty="0">
                <a:ln>
                  <a:noFill/>
                </a:ln>
                <a:solidFill>
                  <a:srgbClr val="F977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Sign up for free webinars with industry experts every fortnight!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A2992D5F-5E6B-654B-9458-11A35BA426B5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52741" y="2194371"/>
            <a:ext cx="852087" cy="852087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C4CE162D-F9BF-9140-A233-D39001B36CFD}"/>
              </a:ext>
            </a:extLst>
          </p:cNvPr>
          <p:cNvGrpSpPr/>
          <p:nvPr/>
        </p:nvGrpSpPr>
        <p:grpSpPr>
          <a:xfrm>
            <a:off x="6519296" y="3369105"/>
            <a:ext cx="5612646" cy="3381741"/>
            <a:chOff x="4482563" y="4980191"/>
            <a:chExt cx="3128574" cy="1841396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62C3C8DA-341B-5A4B-82D2-EE674B9C2DA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482563" y="4980191"/>
              <a:ext cx="3128574" cy="1841396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3F68CD41-8EF3-B443-924E-319DE8B1689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4906220" y="5127342"/>
              <a:ext cx="2275190" cy="1498325"/>
            </a:xfrm>
            <a:prstGeom prst="rect">
              <a:avLst/>
            </a:prstGeom>
          </p:spPr>
        </p:pic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34C82462-A6A9-9F40-B874-C2786492A285}"/>
              </a:ext>
            </a:extLst>
          </p:cNvPr>
          <p:cNvSpPr/>
          <p:nvPr/>
        </p:nvSpPr>
        <p:spPr>
          <a:xfrm>
            <a:off x="4493739" y="5575313"/>
            <a:ext cx="2196807" cy="54749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7D41E04-1B35-BD4F-8B37-C6CC88C6B995}"/>
              </a:ext>
            </a:extLst>
          </p:cNvPr>
          <p:cNvSpPr/>
          <p:nvPr/>
        </p:nvSpPr>
        <p:spPr>
          <a:xfrm>
            <a:off x="4400880" y="5490869"/>
            <a:ext cx="2196807" cy="54749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A9D7C5-0368-6645-B73F-D51BF9C01567}"/>
              </a:ext>
            </a:extLst>
          </p:cNvPr>
          <p:cNvSpPr/>
          <p:nvPr/>
        </p:nvSpPr>
        <p:spPr>
          <a:xfrm>
            <a:off x="4804221" y="5590861"/>
            <a:ext cx="14670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Enroll Now!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15" name="Picture 14" descr="A picture containing symbol, font, logo, graphics&#10;&#10;Description automatically generated">
            <a:extLst>
              <a:ext uri="{FF2B5EF4-FFF2-40B4-BE49-F238E27FC236}">
                <a16:creationId xmlns:a16="http://schemas.microsoft.com/office/drawing/2014/main" id="{A51FCAEA-F56C-E679-831E-F7572F3675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6869" y="489627"/>
            <a:ext cx="1859441" cy="1836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74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B945CD40-9ABD-7441-A0F8-C5ACA34BB34C}"/>
              </a:ext>
            </a:extLst>
          </p:cNvPr>
          <p:cNvSpPr txBox="1"/>
          <p:nvPr/>
        </p:nvSpPr>
        <p:spPr>
          <a:xfrm>
            <a:off x="714519" y="528451"/>
            <a:ext cx="4508571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defTabSz="914217">
              <a:defRPr sz="2200" b="1">
                <a:solidFill>
                  <a:schemeClr val="tx2">
                    <a:lumMod val="75000"/>
                  </a:schemeClr>
                </a:solidFill>
                <a:latin typeface="Arial Regular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marR="0" lvl="0" indent="0" algn="l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Arial Regular"/>
                <a:ea typeface="Open Sans" panose="020B0606030504020204" pitchFamily="34" charset="0"/>
                <a:cs typeface="Open Sans" panose="020B0606030504020204" pitchFamily="34" charset="0"/>
              </a:rPr>
              <a:t>LEARNING OBJECTIVES</a:t>
            </a:r>
          </a:p>
        </p:txBody>
      </p:sp>
      <p:sp>
        <p:nvSpPr>
          <p:cNvPr id="52" name="Rectangle 4">
            <a:extLst>
              <a:ext uri="{FF2B5EF4-FFF2-40B4-BE49-F238E27FC236}">
                <a16:creationId xmlns:a16="http://schemas.microsoft.com/office/drawing/2014/main" id="{1166CAA3-2442-394A-86E8-999EFA59E499}"/>
              </a:ext>
            </a:extLst>
          </p:cNvPr>
          <p:cNvSpPr/>
          <p:nvPr/>
        </p:nvSpPr>
        <p:spPr>
          <a:xfrm flipH="1">
            <a:off x="1588" y="627903"/>
            <a:ext cx="560419" cy="270354"/>
          </a:xfrm>
          <a:custGeom>
            <a:avLst/>
            <a:gdLst>
              <a:gd name="connsiteX0" fmla="*/ 0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0 w 14981402"/>
              <a:gd name="connsiteY4" fmla="*/ 0 h 3987559"/>
              <a:gd name="connsiteX0" fmla="*/ 1261242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1261242 w 14981402"/>
              <a:gd name="connsiteY4" fmla="*/ 0 h 3987559"/>
              <a:gd name="connsiteX0" fmla="*/ 1229711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1229711 w 14981402"/>
              <a:gd name="connsiteY4" fmla="*/ 0 h 3987559"/>
              <a:gd name="connsiteX0" fmla="*/ 2516033 w 16267724"/>
              <a:gd name="connsiteY0" fmla="*/ 0 h 3987559"/>
              <a:gd name="connsiteX1" fmla="*/ 16267724 w 16267724"/>
              <a:gd name="connsiteY1" fmla="*/ 0 h 3987559"/>
              <a:gd name="connsiteX2" fmla="*/ 16267724 w 16267724"/>
              <a:gd name="connsiteY2" fmla="*/ 3987559 h 3987559"/>
              <a:gd name="connsiteX3" fmla="*/ 0 w 16267724"/>
              <a:gd name="connsiteY3" fmla="*/ 3987559 h 3987559"/>
              <a:gd name="connsiteX4" fmla="*/ 2516033 w 16267724"/>
              <a:gd name="connsiteY4" fmla="*/ 0 h 3987559"/>
              <a:gd name="connsiteX0" fmla="*/ -1 w 13751690"/>
              <a:gd name="connsiteY0" fmla="*/ 0 h 3987559"/>
              <a:gd name="connsiteX1" fmla="*/ 13751690 w 13751690"/>
              <a:gd name="connsiteY1" fmla="*/ 0 h 3987559"/>
              <a:gd name="connsiteX2" fmla="*/ 13751690 w 13751690"/>
              <a:gd name="connsiteY2" fmla="*/ 3987559 h 3987559"/>
              <a:gd name="connsiteX3" fmla="*/ 354838 w 13751690"/>
              <a:gd name="connsiteY3" fmla="*/ 3226202 h 3987559"/>
              <a:gd name="connsiteX4" fmla="*/ -1 w 13751690"/>
              <a:gd name="connsiteY4" fmla="*/ 0 h 3987559"/>
              <a:gd name="connsiteX0" fmla="*/ 2409708 w 16161399"/>
              <a:gd name="connsiteY0" fmla="*/ 0 h 3987559"/>
              <a:gd name="connsiteX1" fmla="*/ 16161399 w 16161399"/>
              <a:gd name="connsiteY1" fmla="*/ 0 h 3987559"/>
              <a:gd name="connsiteX2" fmla="*/ 16161399 w 16161399"/>
              <a:gd name="connsiteY2" fmla="*/ 3987559 h 3987559"/>
              <a:gd name="connsiteX3" fmla="*/ 0 w 16161399"/>
              <a:gd name="connsiteY3" fmla="*/ 3960361 h 3987559"/>
              <a:gd name="connsiteX4" fmla="*/ 2409708 w 16161399"/>
              <a:gd name="connsiteY4" fmla="*/ 0 h 3987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161399" h="3987559">
                <a:moveTo>
                  <a:pt x="2409708" y="0"/>
                </a:moveTo>
                <a:lnTo>
                  <a:pt x="16161399" y="0"/>
                </a:lnTo>
                <a:lnTo>
                  <a:pt x="16161399" y="3987559"/>
                </a:lnTo>
                <a:lnTo>
                  <a:pt x="0" y="3960361"/>
                </a:lnTo>
                <a:lnTo>
                  <a:pt x="2409708" y="0"/>
                </a:lnTo>
                <a:close/>
              </a:path>
            </a:pathLst>
          </a:custGeom>
          <a:solidFill>
            <a:srgbClr val="19A7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3" name="Rectangle 4">
            <a:extLst>
              <a:ext uri="{FF2B5EF4-FFF2-40B4-BE49-F238E27FC236}">
                <a16:creationId xmlns:a16="http://schemas.microsoft.com/office/drawing/2014/main" id="{F22B80F5-F023-F447-9455-D313B6CF2306}"/>
              </a:ext>
            </a:extLst>
          </p:cNvPr>
          <p:cNvSpPr/>
          <p:nvPr/>
        </p:nvSpPr>
        <p:spPr>
          <a:xfrm>
            <a:off x="7541449" y="4862147"/>
            <a:ext cx="4648964" cy="1237402"/>
          </a:xfrm>
          <a:custGeom>
            <a:avLst/>
            <a:gdLst>
              <a:gd name="connsiteX0" fmla="*/ 0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0 w 14981402"/>
              <a:gd name="connsiteY4" fmla="*/ 0 h 3987559"/>
              <a:gd name="connsiteX0" fmla="*/ 1261242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1261242 w 14981402"/>
              <a:gd name="connsiteY4" fmla="*/ 0 h 3987559"/>
              <a:gd name="connsiteX0" fmla="*/ 1229711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1229711 w 14981402"/>
              <a:gd name="connsiteY4" fmla="*/ 0 h 3987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981402" h="3987559">
                <a:moveTo>
                  <a:pt x="1229711" y="0"/>
                </a:moveTo>
                <a:lnTo>
                  <a:pt x="14981402" y="0"/>
                </a:lnTo>
                <a:lnTo>
                  <a:pt x="14981402" y="3987559"/>
                </a:lnTo>
                <a:lnTo>
                  <a:pt x="0" y="3987559"/>
                </a:lnTo>
                <a:lnTo>
                  <a:pt x="1229711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AE68B2C-5B3F-6E4E-BA63-D6A1223C430D}"/>
              </a:ext>
            </a:extLst>
          </p:cNvPr>
          <p:cNvSpPr txBox="1"/>
          <p:nvPr/>
        </p:nvSpPr>
        <p:spPr>
          <a:xfrm>
            <a:off x="714519" y="2001880"/>
            <a:ext cx="4097395" cy="4133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marR="0" lvl="0" indent="-173832" algn="l" defTabSz="914217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Introduction to SAP Terminologies and Analytics Cloud</a:t>
            </a:r>
          </a:p>
          <a:p>
            <a:pPr marL="228600" marR="0" lvl="0" indent="-173832" algn="l" defTabSz="914217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- Difference between Cloud and OP systems</a:t>
            </a:r>
          </a:p>
          <a:p>
            <a:pPr marL="228600" marR="0" lvl="0" indent="-173832" algn="l" defTabSz="914217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- Cloud Offerings</a:t>
            </a:r>
          </a:p>
          <a:p>
            <a:pPr marL="228600" marR="0" lvl="0" indent="-173832" algn="l" defTabSz="914217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- Introduction to SAP Cloud Platform</a:t>
            </a:r>
          </a:p>
          <a:p>
            <a:pPr marL="228600" marR="0" lvl="0" indent="-173832" algn="l" defTabSz="914217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- Difference between HANA and S/4HANA</a:t>
            </a:r>
          </a:p>
          <a:p>
            <a:pPr marL="228600" marR="0" lvl="0" indent="-173832" algn="l" defTabSz="914217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- How ERP and BW are used today</a:t>
            </a:r>
          </a:p>
          <a:p>
            <a:pPr marL="228600" marR="0" lvl="0" indent="-173832" algn="l" defTabSz="914217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- What are all other SAP Solutions used in industry</a:t>
            </a:r>
          </a:p>
          <a:p>
            <a:pPr marL="228600" marR="0" lvl="0" indent="-173832" algn="l" defTabSz="914217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- What is SAP Analytics Cloud</a:t>
            </a:r>
          </a:p>
          <a:p>
            <a:pPr marL="228600" marR="0" lvl="0" indent="-173832" algn="l" defTabSz="914217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- History of SAC</a:t>
            </a:r>
          </a:p>
          <a:p>
            <a:pPr marL="228600" marR="0" lvl="0" indent="-173832" algn="l" defTabSz="914217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- SAC Strategy</a:t>
            </a:r>
          </a:p>
          <a:p>
            <a:pPr marL="228600" marR="0" lvl="0" indent="-173832" algn="l" defTabSz="914217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---Break---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EA12316-2C09-E74C-86B3-6E57ECFDE683}"/>
              </a:ext>
            </a:extLst>
          </p:cNvPr>
          <p:cNvSpPr txBox="1"/>
          <p:nvPr/>
        </p:nvSpPr>
        <p:spPr>
          <a:xfrm>
            <a:off x="714519" y="1239775"/>
            <a:ext cx="40973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217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At the end of this session, you will be able to: </a:t>
            </a:r>
          </a:p>
        </p:txBody>
      </p:sp>
      <p:pic>
        <p:nvPicPr>
          <p:cNvPr id="2050" name="Picture 2" descr="The Burning Mind Project | Whose Objective Is It Anyway?"/>
          <p:cNvPicPr>
            <a:picLocks noGrp="1" noChangeAspect="1" noChangeArrowheads="1"/>
          </p:cNvPicPr>
          <p:nvPr>
            <p:ph type="pic" sz="quarter" idx="14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5223090" y="0"/>
            <a:ext cx="696732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EE1D1380-BC28-F74F-8866-BD4C0AD42595}"/>
              </a:ext>
            </a:extLst>
          </p:cNvPr>
          <p:cNvSpPr/>
          <p:nvPr/>
        </p:nvSpPr>
        <p:spPr>
          <a:xfrm>
            <a:off x="5223090" y="0"/>
            <a:ext cx="6967323" cy="6858001"/>
          </a:xfrm>
          <a:prstGeom prst="rect">
            <a:avLst/>
          </a:prstGeom>
          <a:gradFill flip="none" rotWithShape="1">
            <a:gsLst>
              <a:gs pos="2000">
                <a:srgbClr val="25B6C2">
                  <a:alpha val="20000"/>
                </a:srgbClr>
              </a:gs>
              <a:gs pos="100000">
                <a:srgbClr val="0692DB">
                  <a:alpha val="64000"/>
                </a:srgbClr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E1D1380-BC28-F74F-8866-BD4C0AD42595}"/>
              </a:ext>
            </a:extLst>
          </p:cNvPr>
          <p:cNvSpPr/>
          <p:nvPr/>
        </p:nvSpPr>
        <p:spPr>
          <a:xfrm>
            <a:off x="214409" y="6667500"/>
            <a:ext cx="4759730" cy="190500"/>
          </a:xfrm>
          <a:prstGeom prst="rect">
            <a:avLst/>
          </a:prstGeom>
          <a:gradFill flip="none" rotWithShape="1">
            <a:gsLst>
              <a:gs pos="13000">
                <a:srgbClr val="25B6C2"/>
              </a:gs>
              <a:gs pos="100000">
                <a:srgbClr val="0692DB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2" name="Picture 1" descr="A picture containing symbol, font, logo, graphics&#10;&#10;Description automatically generated">
            <a:extLst>
              <a:ext uri="{FF2B5EF4-FFF2-40B4-BE49-F238E27FC236}">
                <a16:creationId xmlns:a16="http://schemas.microsoft.com/office/drawing/2014/main" id="{DABAE5E5-EDA3-D366-F746-B75F2BD5DB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03093" y="186611"/>
            <a:ext cx="830529" cy="82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563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B945CD40-9ABD-7441-A0F8-C5ACA34BB34C}"/>
              </a:ext>
            </a:extLst>
          </p:cNvPr>
          <p:cNvSpPr txBox="1"/>
          <p:nvPr/>
        </p:nvSpPr>
        <p:spPr>
          <a:xfrm>
            <a:off x="714519" y="528451"/>
            <a:ext cx="4508571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defTabSz="914217">
              <a:defRPr sz="2200" b="1">
                <a:solidFill>
                  <a:schemeClr val="tx2">
                    <a:lumMod val="75000"/>
                  </a:schemeClr>
                </a:solidFill>
                <a:latin typeface="Arial Regular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marR="0" lvl="0" indent="0" algn="l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Arial Regular"/>
                <a:ea typeface="Open Sans" panose="020B0606030504020204" pitchFamily="34" charset="0"/>
                <a:cs typeface="Open Sans" panose="020B0606030504020204" pitchFamily="34" charset="0"/>
              </a:rPr>
              <a:t>LEARNING OBJECTIVES</a:t>
            </a:r>
          </a:p>
        </p:txBody>
      </p:sp>
      <p:sp>
        <p:nvSpPr>
          <p:cNvPr id="52" name="Rectangle 4">
            <a:extLst>
              <a:ext uri="{FF2B5EF4-FFF2-40B4-BE49-F238E27FC236}">
                <a16:creationId xmlns:a16="http://schemas.microsoft.com/office/drawing/2014/main" id="{1166CAA3-2442-394A-86E8-999EFA59E499}"/>
              </a:ext>
            </a:extLst>
          </p:cNvPr>
          <p:cNvSpPr/>
          <p:nvPr/>
        </p:nvSpPr>
        <p:spPr>
          <a:xfrm flipH="1">
            <a:off x="1588" y="627903"/>
            <a:ext cx="560419" cy="270354"/>
          </a:xfrm>
          <a:custGeom>
            <a:avLst/>
            <a:gdLst>
              <a:gd name="connsiteX0" fmla="*/ 0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0 w 14981402"/>
              <a:gd name="connsiteY4" fmla="*/ 0 h 3987559"/>
              <a:gd name="connsiteX0" fmla="*/ 1261242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1261242 w 14981402"/>
              <a:gd name="connsiteY4" fmla="*/ 0 h 3987559"/>
              <a:gd name="connsiteX0" fmla="*/ 1229711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1229711 w 14981402"/>
              <a:gd name="connsiteY4" fmla="*/ 0 h 3987559"/>
              <a:gd name="connsiteX0" fmla="*/ 2516033 w 16267724"/>
              <a:gd name="connsiteY0" fmla="*/ 0 h 3987559"/>
              <a:gd name="connsiteX1" fmla="*/ 16267724 w 16267724"/>
              <a:gd name="connsiteY1" fmla="*/ 0 h 3987559"/>
              <a:gd name="connsiteX2" fmla="*/ 16267724 w 16267724"/>
              <a:gd name="connsiteY2" fmla="*/ 3987559 h 3987559"/>
              <a:gd name="connsiteX3" fmla="*/ 0 w 16267724"/>
              <a:gd name="connsiteY3" fmla="*/ 3987559 h 3987559"/>
              <a:gd name="connsiteX4" fmla="*/ 2516033 w 16267724"/>
              <a:gd name="connsiteY4" fmla="*/ 0 h 3987559"/>
              <a:gd name="connsiteX0" fmla="*/ -1 w 13751690"/>
              <a:gd name="connsiteY0" fmla="*/ 0 h 3987559"/>
              <a:gd name="connsiteX1" fmla="*/ 13751690 w 13751690"/>
              <a:gd name="connsiteY1" fmla="*/ 0 h 3987559"/>
              <a:gd name="connsiteX2" fmla="*/ 13751690 w 13751690"/>
              <a:gd name="connsiteY2" fmla="*/ 3987559 h 3987559"/>
              <a:gd name="connsiteX3" fmla="*/ 354838 w 13751690"/>
              <a:gd name="connsiteY3" fmla="*/ 3226202 h 3987559"/>
              <a:gd name="connsiteX4" fmla="*/ -1 w 13751690"/>
              <a:gd name="connsiteY4" fmla="*/ 0 h 3987559"/>
              <a:gd name="connsiteX0" fmla="*/ 2409708 w 16161399"/>
              <a:gd name="connsiteY0" fmla="*/ 0 h 3987559"/>
              <a:gd name="connsiteX1" fmla="*/ 16161399 w 16161399"/>
              <a:gd name="connsiteY1" fmla="*/ 0 h 3987559"/>
              <a:gd name="connsiteX2" fmla="*/ 16161399 w 16161399"/>
              <a:gd name="connsiteY2" fmla="*/ 3987559 h 3987559"/>
              <a:gd name="connsiteX3" fmla="*/ 0 w 16161399"/>
              <a:gd name="connsiteY3" fmla="*/ 3960361 h 3987559"/>
              <a:gd name="connsiteX4" fmla="*/ 2409708 w 16161399"/>
              <a:gd name="connsiteY4" fmla="*/ 0 h 3987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161399" h="3987559">
                <a:moveTo>
                  <a:pt x="2409708" y="0"/>
                </a:moveTo>
                <a:lnTo>
                  <a:pt x="16161399" y="0"/>
                </a:lnTo>
                <a:lnTo>
                  <a:pt x="16161399" y="3987559"/>
                </a:lnTo>
                <a:lnTo>
                  <a:pt x="0" y="3960361"/>
                </a:lnTo>
                <a:lnTo>
                  <a:pt x="2409708" y="0"/>
                </a:lnTo>
                <a:close/>
              </a:path>
            </a:pathLst>
          </a:custGeom>
          <a:solidFill>
            <a:srgbClr val="19A7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3" name="Rectangle 4">
            <a:extLst>
              <a:ext uri="{FF2B5EF4-FFF2-40B4-BE49-F238E27FC236}">
                <a16:creationId xmlns:a16="http://schemas.microsoft.com/office/drawing/2014/main" id="{F22B80F5-F023-F447-9455-D313B6CF2306}"/>
              </a:ext>
            </a:extLst>
          </p:cNvPr>
          <p:cNvSpPr/>
          <p:nvPr/>
        </p:nvSpPr>
        <p:spPr>
          <a:xfrm>
            <a:off x="7541449" y="4862147"/>
            <a:ext cx="4648964" cy="1237402"/>
          </a:xfrm>
          <a:custGeom>
            <a:avLst/>
            <a:gdLst>
              <a:gd name="connsiteX0" fmla="*/ 0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0 w 14981402"/>
              <a:gd name="connsiteY4" fmla="*/ 0 h 3987559"/>
              <a:gd name="connsiteX0" fmla="*/ 1261242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1261242 w 14981402"/>
              <a:gd name="connsiteY4" fmla="*/ 0 h 3987559"/>
              <a:gd name="connsiteX0" fmla="*/ 1229711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1229711 w 14981402"/>
              <a:gd name="connsiteY4" fmla="*/ 0 h 3987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981402" h="3987559">
                <a:moveTo>
                  <a:pt x="1229711" y="0"/>
                </a:moveTo>
                <a:lnTo>
                  <a:pt x="14981402" y="0"/>
                </a:lnTo>
                <a:lnTo>
                  <a:pt x="14981402" y="3987559"/>
                </a:lnTo>
                <a:lnTo>
                  <a:pt x="0" y="3987559"/>
                </a:lnTo>
                <a:lnTo>
                  <a:pt x="1229711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AE68B2C-5B3F-6E4E-BA63-D6A1223C430D}"/>
              </a:ext>
            </a:extLst>
          </p:cNvPr>
          <p:cNvSpPr txBox="1"/>
          <p:nvPr/>
        </p:nvSpPr>
        <p:spPr>
          <a:xfrm>
            <a:off x="714519" y="2149896"/>
            <a:ext cx="4097395" cy="2238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4768" marR="0" lvl="0" algn="l" defTabSz="914217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System Walk Through</a:t>
            </a:r>
          </a:p>
          <a:p>
            <a:pPr marL="228600" marR="0" lvl="0" indent="-173832" algn="l" defTabSz="914217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SAC Architecture</a:t>
            </a:r>
          </a:p>
          <a:p>
            <a:pPr marL="228600" marR="0" lvl="0" indent="-173832" algn="l" defTabSz="914217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Compare SAC with others</a:t>
            </a:r>
          </a:p>
          <a:p>
            <a:pPr marL="228600" marR="0" lvl="0" indent="-173832" algn="l" defTabSz="914217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Embedded Content</a:t>
            </a:r>
          </a:p>
          <a:p>
            <a:pPr marL="228600" marR="0" lvl="0" indent="-173832" algn="l" defTabSz="914217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References</a:t>
            </a:r>
          </a:p>
          <a:p>
            <a:pPr marL="228600" marR="0" lvl="0" indent="-173832" algn="l" defTabSz="914217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System Walk over</a:t>
            </a:r>
          </a:p>
          <a:p>
            <a:pPr marL="228600" marR="0" lvl="0" indent="-173832" algn="l" defTabSz="914217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Guidance on SAC Certification</a:t>
            </a:r>
          </a:p>
          <a:p>
            <a:pPr marL="228600" marR="0" lvl="0" indent="-173832" algn="l" defTabSz="914217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Create a simple dashboard on Covid-19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EA12316-2C09-E74C-86B3-6E57ECFDE683}"/>
              </a:ext>
            </a:extLst>
          </p:cNvPr>
          <p:cNvSpPr txBox="1"/>
          <p:nvPr/>
        </p:nvSpPr>
        <p:spPr>
          <a:xfrm>
            <a:off x="714519" y="1387791"/>
            <a:ext cx="40973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217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At the end of this session, you will be able to: </a:t>
            </a:r>
          </a:p>
        </p:txBody>
      </p:sp>
      <p:pic>
        <p:nvPicPr>
          <p:cNvPr id="2050" name="Picture 2" descr="The Burning Mind Project | Whose Objective Is It Anyway?"/>
          <p:cNvPicPr>
            <a:picLocks noGrp="1" noChangeAspect="1" noChangeArrowheads="1"/>
          </p:cNvPicPr>
          <p:nvPr>
            <p:ph type="pic" sz="quarter" idx="14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5223090" y="0"/>
            <a:ext cx="696732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EE1D1380-BC28-F74F-8866-BD4C0AD42595}"/>
              </a:ext>
            </a:extLst>
          </p:cNvPr>
          <p:cNvSpPr/>
          <p:nvPr/>
        </p:nvSpPr>
        <p:spPr>
          <a:xfrm>
            <a:off x="5223090" y="0"/>
            <a:ext cx="6967323" cy="6858001"/>
          </a:xfrm>
          <a:prstGeom prst="rect">
            <a:avLst/>
          </a:prstGeom>
          <a:gradFill flip="none" rotWithShape="1">
            <a:gsLst>
              <a:gs pos="2000">
                <a:srgbClr val="25B6C2">
                  <a:alpha val="20000"/>
                </a:srgbClr>
              </a:gs>
              <a:gs pos="100000">
                <a:srgbClr val="0692DB">
                  <a:alpha val="64000"/>
                </a:srgbClr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E1D1380-BC28-F74F-8866-BD4C0AD42595}"/>
              </a:ext>
            </a:extLst>
          </p:cNvPr>
          <p:cNvSpPr/>
          <p:nvPr/>
        </p:nvSpPr>
        <p:spPr>
          <a:xfrm>
            <a:off x="214409" y="6667500"/>
            <a:ext cx="4759730" cy="190500"/>
          </a:xfrm>
          <a:prstGeom prst="rect">
            <a:avLst/>
          </a:prstGeom>
          <a:gradFill flip="none" rotWithShape="1">
            <a:gsLst>
              <a:gs pos="13000">
                <a:srgbClr val="25B6C2"/>
              </a:gs>
              <a:gs pos="100000">
                <a:srgbClr val="0692DB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2" name="Picture 1" descr="A picture containing symbol, font, logo, graphics&#10;&#10;Description automatically generated">
            <a:extLst>
              <a:ext uri="{FF2B5EF4-FFF2-40B4-BE49-F238E27FC236}">
                <a16:creationId xmlns:a16="http://schemas.microsoft.com/office/drawing/2014/main" id="{0C39B9DC-E32E-CCC3-50C5-4BA7270CF5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03093" y="186611"/>
            <a:ext cx="830529" cy="82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306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28">
            <a:extLst>
              <a:ext uri="{FF2B5EF4-FFF2-40B4-BE49-F238E27FC236}">
                <a16:creationId xmlns:a16="http://schemas.microsoft.com/office/drawing/2014/main" id="{E0D26473-D4FA-4625-BE28-D553265420C1}"/>
              </a:ext>
            </a:extLst>
          </p:cNvPr>
          <p:cNvSpPr/>
          <p:nvPr/>
        </p:nvSpPr>
        <p:spPr>
          <a:xfrm>
            <a:off x="6795163" y="4730881"/>
            <a:ext cx="4420987" cy="62688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rtlCol="0" anchor="ctr"/>
          <a:lstStyle/>
          <a:p>
            <a:r>
              <a:rPr lang="en-US" sz="1800" dirty="0">
                <a:solidFill>
                  <a:schemeClr val="tx1"/>
                </a:solidFill>
              </a:rPr>
              <a:t>Scalability is difficult to achieve</a:t>
            </a:r>
          </a:p>
        </p:txBody>
      </p:sp>
      <p:sp>
        <p:nvSpPr>
          <p:cNvPr id="10" name="Rounded Rectangle 33">
            <a:extLst>
              <a:ext uri="{FF2B5EF4-FFF2-40B4-BE49-F238E27FC236}">
                <a16:creationId xmlns:a16="http://schemas.microsoft.com/office/drawing/2014/main" id="{46605F07-2F24-48A9-9122-50319E8AE725}"/>
              </a:ext>
            </a:extLst>
          </p:cNvPr>
          <p:cNvSpPr/>
          <p:nvPr/>
        </p:nvSpPr>
        <p:spPr>
          <a:xfrm>
            <a:off x="954915" y="5632551"/>
            <a:ext cx="4420987" cy="62688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rtlCol="0" anchor="ctr"/>
          <a:lstStyle/>
          <a:p>
            <a:r>
              <a:rPr lang="en-US" sz="1800" dirty="0">
                <a:solidFill>
                  <a:schemeClr val="tx1"/>
                </a:solidFill>
              </a:rPr>
              <a:t>Install all OS and manage network</a:t>
            </a:r>
          </a:p>
        </p:txBody>
      </p:sp>
      <p:sp>
        <p:nvSpPr>
          <p:cNvPr id="12" name="Rounded Rectangle 26">
            <a:extLst>
              <a:ext uri="{FF2B5EF4-FFF2-40B4-BE49-F238E27FC236}">
                <a16:creationId xmlns:a16="http://schemas.microsoft.com/office/drawing/2014/main" id="{3B8B0BFD-F3B4-4557-A135-3DCBD67EE744}"/>
              </a:ext>
            </a:extLst>
          </p:cNvPr>
          <p:cNvSpPr/>
          <p:nvPr/>
        </p:nvSpPr>
        <p:spPr>
          <a:xfrm>
            <a:off x="954915" y="4725167"/>
            <a:ext cx="4420987" cy="626886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rtlCol="0" anchor="ctr"/>
          <a:lstStyle/>
          <a:p>
            <a:r>
              <a:rPr lang="en-US" sz="1800" dirty="0">
                <a:solidFill>
                  <a:schemeClr val="tx1"/>
                </a:solidFill>
              </a:rPr>
              <a:t>Hire people to manage that software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Shape 64">
            <a:extLst>
              <a:ext uri="{FF2B5EF4-FFF2-40B4-BE49-F238E27FC236}">
                <a16:creationId xmlns:a16="http://schemas.microsoft.com/office/drawing/2014/main" id="{EF1DBBDD-9F6D-4134-9593-21FE32E6F947}"/>
              </a:ext>
            </a:extLst>
          </p:cNvPr>
          <p:cNvSpPr/>
          <p:nvPr/>
        </p:nvSpPr>
        <p:spPr>
          <a:xfrm>
            <a:off x="545637" y="4636092"/>
            <a:ext cx="818559" cy="8148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2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 defTabSz="584200">
              <a:lnSpc>
                <a:spcPct val="100000"/>
              </a:lnSpc>
              <a:spcBef>
                <a:spcPts val="0"/>
              </a:spcBef>
              <a:defRPr sz="3500" cap="all">
                <a:solidFill>
                  <a:srgbClr val="FFFFFF"/>
                </a:solidFill>
              </a:defRPr>
            </a:lvl1pPr>
          </a:lstStyle>
          <a:p>
            <a:pPr algn="ctr" defTabSz="292100">
              <a:defRPr sz="1800" cap="none">
                <a:solidFill>
                  <a:srgbClr val="000000"/>
                </a:solidFill>
              </a:defRPr>
            </a:pPr>
            <a:r>
              <a:rPr lang="en-US" sz="4000" b="1" dirty="0">
                <a:solidFill>
                  <a:schemeClr val="bg1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4</a:t>
            </a:r>
            <a:endParaRPr sz="4000" b="1" dirty="0">
              <a:solidFill>
                <a:schemeClr val="bg1"/>
              </a:solidFill>
              <a:latin typeface="Arial" panose="020B0604020202020204" pitchFamily="34" charset="0"/>
              <a:ea typeface="Lato" panose="020F0502020204030203" pitchFamily="34" charset="0"/>
              <a:cs typeface="Arial" panose="020B0604020202020204" pitchFamily="34" charset="0"/>
            </a:endParaRPr>
          </a:p>
        </p:txBody>
      </p:sp>
      <p:sp>
        <p:nvSpPr>
          <p:cNvPr id="14" name="Shape 64">
            <a:extLst>
              <a:ext uri="{FF2B5EF4-FFF2-40B4-BE49-F238E27FC236}">
                <a16:creationId xmlns:a16="http://schemas.microsoft.com/office/drawing/2014/main" id="{C484C470-B4E3-488C-B119-C0EC9C6BE429}"/>
              </a:ext>
            </a:extLst>
          </p:cNvPr>
          <p:cNvSpPr/>
          <p:nvPr/>
        </p:nvSpPr>
        <p:spPr>
          <a:xfrm>
            <a:off x="545636" y="5549190"/>
            <a:ext cx="818559" cy="8148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25B5CA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 defTabSz="584200">
              <a:lnSpc>
                <a:spcPct val="100000"/>
              </a:lnSpc>
              <a:spcBef>
                <a:spcPts val="0"/>
              </a:spcBef>
              <a:defRPr sz="3500" cap="all">
                <a:solidFill>
                  <a:srgbClr val="FFFFFF"/>
                </a:solidFill>
              </a:defRPr>
            </a:lvl1pPr>
          </a:lstStyle>
          <a:p>
            <a:pPr algn="ctr" defTabSz="292100">
              <a:defRPr sz="1800" cap="none">
                <a:solidFill>
                  <a:srgbClr val="000000"/>
                </a:solidFill>
              </a:defRPr>
            </a:pPr>
            <a:r>
              <a:rPr lang="en-US" sz="4000" b="1" dirty="0">
                <a:solidFill>
                  <a:schemeClr val="bg1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5</a:t>
            </a:r>
            <a:endParaRPr sz="4000" b="1" dirty="0">
              <a:solidFill>
                <a:schemeClr val="bg1"/>
              </a:solidFill>
              <a:latin typeface="Arial" panose="020B0604020202020204" pitchFamily="34" charset="0"/>
              <a:ea typeface="Lato" panose="020F0502020204030203" pitchFamily="34" charset="0"/>
              <a:cs typeface="Arial" panose="020B0604020202020204" pitchFamily="34" charset="0"/>
            </a:endParaRPr>
          </a:p>
        </p:txBody>
      </p:sp>
      <p:sp>
        <p:nvSpPr>
          <p:cNvPr id="16" name="Rounded Rectangle 29">
            <a:extLst>
              <a:ext uri="{FF2B5EF4-FFF2-40B4-BE49-F238E27FC236}">
                <a16:creationId xmlns:a16="http://schemas.microsoft.com/office/drawing/2014/main" id="{8B821D23-19EE-4093-81F6-0C9E5CA9B92E}"/>
              </a:ext>
            </a:extLst>
          </p:cNvPr>
          <p:cNvSpPr/>
          <p:nvPr/>
        </p:nvSpPr>
        <p:spPr>
          <a:xfrm>
            <a:off x="6795163" y="3853222"/>
            <a:ext cx="4420987" cy="626886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rtlCol="0" anchor="ctr"/>
          <a:lstStyle/>
          <a:p>
            <a:r>
              <a:rPr lang="en-US" sz="1800" dirty="0">
                <a:solidFill>
                  <a:schemeClr val="tx1"/>
                </a:solidFill>
              </a:rPr>
              <a:t>Initial investment is very high</a:t>
            </a:r>
          </a:p>
        </p:txBody>
      </p:sp>
      <p:sp>
        <p:nvSpPr>
          <p:cNvPr id="17" name="Rounded Rectangle 30">
            <a:extLst>
              <a:ext uri="{FF2B5EF4-FFF2-40B4-BE49-F238E27FC236}">
                <a16:creationId xmlns:a16="http://schemas.microsoft.com/office/drawing/2014/main" id="{EDED2A0F-38A9-4799-B49F-6308EE55E4C5}"/>
              </a:ext>
            </a:extLst>
          </p:cNvPr>
          <p:cNvSpPr/>
          <p:nvPr/>
        </p:nvSpPr>
        <p:spPr>
          <a:xfrm>
            <a:off x="6795163" y="2902635"/>
            <a:ext cx="4420987" cy="62688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rtlCol="0" anchor="ctr"/>
          <a:lstStyle/>
          <a:p>
            <a:r>
              <a:rPr lang="en-US" sz="1800" dirty="0">
                <a:solidFill>
                  <a:schemeClr val="tx1"/>
                </a:solidFill>
              </a:rPr>
              <a:t>Every upgrade and new patch needs to be applied</a:t>
            </a:r>
          </a:p>
        </p:txBody>
      </p:sp>
      <p:sp>
        <p:nvSpPr>
          <p:cNvPr id="18" name="Rounded Rectangle 31">
            <a:extLst>
              <a:ext uri="{FF2B5EF4-FFF2-40B4-BE49-F238E27FC236}">
                <a16:creationId xmlns:a16="http://schemas.microsoft.com/office/drawing/2014/main" id="{61198476-5BDD-4CD4-AC1D-1C52BEA12B8C}"/>
              </a:ext>
            </a:extLst>
          </p:cNvPr>
          <p:cNvSpPr/>
          <p:nvPr/>
        </p:nvSpPr>
        <p:spPr>
          <a:xfrm>
            <a:off x="6795163" y="2024976"/>
            <a:ext cx="4420987" cy="626886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rtlCol="0" anchor="ctr"/>
          <a:lstStyle/>
          <a:p>
            <a:r>
              <a:rPr lang="en-US" sz="1800" dirty="0">
                <a:solidFill>
                  <a:schemeClr val="tx1"/>
                </a:solidFill>
              </a:rPr>
              <a:t>Hire professionals to maintain system and get development done on top</a:t>
            </a:r>
          </a:p>
        </p:txBody>
      </p:sp>
      <p:sp>
        <p:nvSpPr>
          <p:cNvPr id="19" name="Rounded Rectangle 27">
            <a:extLst>
              <a:ext uri="{FF2B5EF4-FFF2-40B4-BE49-F238E27FC236}">
                <a16:creationId xmlns:a16="http://schemas.microsoft.com/office/drawing/2014/main" id="{A75AD3DA-CB32-46AE-8AE7-1087D58C898E}"/>
              </a:ext>
            </a:extLst>
          </p:cNvPr>
          <p:cNvSpPr/>
          <p:nvPr/>
        </p:nvSpPr>
        <p:spPr>
          <a:xfrm>
            <a:off x="954915" y="3847508"/>
            <a:ext cx="4420987" cy="62688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rtlCol="0" anchor="ctr"/>
          <a:lstStyle/>
          <a:p>
            <a:r>
              <a:rPr lang="en-US" sz="1800" dirty="0">
                <a:solidFill>
                  <a:schemeClr val="tx1"/>
                </a:solidFill>
              </a:rPr>
              <a:t>License to be bought by the vendor by paying lump-sum</a:t>
            </a:r>
          </a:p>
        </p:txBody>
      </p:sp>
      <p:sp>
        <p:nvSpPr>
          <p:cNvPr id="20" name="Rounded Rectangle 25">
            <a:extLst>
              <a:ext uri="{FF2B5EF4-FFF2-40B4-BE49-F238E27FC236}">
                <a16:creationId xmlns:a16="http://schemas.microsoft.com/office/drawing/2014/main" id="{F5B75FE1-F944-4AFF-A212-1CFC9330DC42}"/>
              </a:ext>
            </a:extLst>
          </p:cNvPr>
          <p:cNvSpPr/>
          <p:nvPr/>
        </p:nvSpPr>
        <p:spPr>
          <a:xfrm>
            <a:off x="954915" y="2896921"/>
            <a:ext cx="4420987" cy="626886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rtlCol="0" anchor="ctr"/>
          <a:lstStyle/>
          <a:p>
            <a:r>
              <a:rPr lang="en-US" sz="1800" dirty="0">
                <a:solidFill>
                  <a:schemeClr val="tx1"/>
                </a:solidFill>
              </a:rPr>
              <a:t>Networking to be setup</a:t>
            </a:r>
          </a:p>
        </p:txBody>
      </p:sp>
      <p:sp>
        <p:nvSpPr>
          <p:cNvPr id="21" name="Rounded Rectangle 24">
            <a:extLst>
              <a:ext uri="{FF2B5EF4-FFF2-40B4-BE49-F238E27FC236}">
                <a16:creationId xmlns:a16="http://schemas.microsoft.com/office/drawing/2014/main" id="{1E5FD75E-3BA4-43F4-9451-C654D3E20EB4}"/>
              </a:ext>
            </a:extLst>
          </p:cNvPr>
          <p:cNvSpPr/>
          <p:nvPr/>
        </p:nvSpPr>
        <p:spPr>
          <a:xfrm>
            <a:off x="954915" y="2019262"/>
            <a:ext cx="4420987" cy="62688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rtlCol="0" anchor="ctr"/>
          <a:lstStyle/>
          <a:p>
            <a:r>
              <a:rPr lang="en-US" sz="1800" dirty="0">
                <a:solidFill>
                  <a:schemeClr val="tx1"/>
                </a:solidFill>
              </a:rPr>
              <a:t>Hardware to be purchased</a:t>
            </a:r>
          </a:p>
        </p:txBody>
      </p:sp>
      <p:sp>
        <p:nvSpPr>
          <p:cNvPr id="22" name="Shape 64">
            <a:extLst>
              <a:ext uri="{FF2B5EF4-FFF2-40B4-BE49-F238E27FC236}">
                <a16:creationId xmlns:a16="http://schemas.microsoft.com/office/drawing/2014/main" id="{46632E88-BFE5-43DA-B577-519944A4397B}"/>
              </a:ext>
            </a:extLst>
          </p:cNvPr>
          <p:cNvSpPr/>
          <p:nvPr/>
        </p:nvSpPr>
        <p:spPr>
          <a:xfrm>
            <a:off x="545637" y="1896798"/>
            <a:ext cx="818559" cy="8148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25B5CA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 defTabSz="584200">
              <a:lnSpc>
                <a:spcPct val="100000"/>
              </a:lnSpc>
              <a:spcBef>
                <a:spcPts val="0"/>
              </a:spcBef>
              <a:defRPr sz="3500" cap="all">
                <a:solidFill>
                  <a:srgbClr val="FFFFFF"/>
                </a:solidFill>
              </a:defRPr>
            </a:lvl1pPr>
          </a:lstStyle>
          <a:p>
            <a:pPr algn="ctr" defTabSz="292100">
              <a:defRPr sz="1800" cap="none">
                <a:solidFill>
                  <a:srgbClr val="000000"/>
                </a:solidFill>
              </a:defRPr>
            </a:pPr>
            <a:r>
              <a:rPr lang="en-US" sz="4000" b="1" dirty="0">
                <a:solidFill>
                  <a:schemeClr val="bg1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1</a:t>
            </a:r>
            <a:endParaRPr sz="4000" b="1" dirty="0">
              <a:solidFill>
                <a:schemeClr val="bg1"/>
              </a:solidFill>
              <a:latin typeface="Arial" panose="020B0604020202020204" pitchFamily="34" charset="0"/>
              <a:ea typeface="Lato" panose="020F0502020204030203" pitchFamily="34" charset="0"/>
              <a:cs typeface="Arial" panose="020B0604020202020204" pitchFamily="34" charset="0"/>
            </a:endParaRPr>
          </a:p>
        </p:txBody>
      </p:sp>
      <p:sp>
        <p:nvSpPr>
          <p:cNvPr id="23" name="Shape 64">
            <a:extLst>
              <a:ext uri="{FF2B5EF4-FFF2-40B4-BE49-F238E27FC236}">
                <a16:creationId xmlns:a16="http://schemas.microsoft.com/office/drawing/2014/main" id="{94244B0A-5A89-4603-A971-24B0A1C922FD}"/>
              </a:ext>
            </a:extLst>
          </p:cNvPr>
          <p:cNvSpPr/>
          <p:nvPr/>
        </p:nvSpPr>
        <p:spPr>
          <a:xfrm>
            <a:off x="545638" y="2809896"/>
            <a:ext cx="818559" cy="8148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2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 defTabSz="584200">
              <a:lnSpc>
                <a:spcPct val="100000"/>
              </a:lnSpc>
              <a:spcBef>
                <a:spcPts val="0"/>
              </a:spcBef>
              <a:defRPr sz="3500" cap="all">
                <a:solidFill>
                  <a:srgbClr val="FFFFFF"/>
                </a:solidFill>
              </a:defRPr>
            </a:lvl1pPr>
          </a:lstStyle>
          <a:p>
            <a:pPr algn="ctr" defTabSz="292100">
              <a:defRPr sz="1800" cap="none">
                <a:solidFill>
                  <a:srgbClr val="000000"/>
                </a:solidFill>
              </a:defRPr>
            </a:pPr>
            <a:r>
              <a:rPr lang="en-US" sz="4000" b="1" dirty="0">
                <a:solidFill>
                  <a:schemeClr val="bg1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2</a:t>
            </a:r>
            <a:endParaRPr sz="4000" b="1" dirty="0">
              <a:solidFill>
                <a:schemeClr val="bg1"/>
              </a:solidFill>
              <a:latin typeface="Arial" panose="020B0604020202020204" pitchFamily="34" charset="0"/>
              <a:ea typeface="Lato" panose="020F0502020204030203" pitchFamily="34" charset="0"/>
              <a:cs typeface="Arial" panose="020B0604020202020204" pitchFamily="34" charset="0"/>
            </a:endParaRPr>
          </a:p>
        </p:txBody>
      </p:sp>
      <p:sp>
        <p:nvSpPr>
          <p:cNvPr id="24" name="Shape 64">
            <a:extLst>
              <a:ext uri="{FF2B5EF4-FFF2-40B4-BE49-F238E27FC236}">
                <a16:creationId xmlns:a16="http://schemas.microsoft.com/office/drawing/2014/main" id="{80D6AF64-B261-4ACF-B2CC-45F09C922820}"/>
              </a:ext>
            </a:extLst>
          </p:cNvPr>
          <p:cNvSpPr/>
          <p:nvPr/>
        </p:nvSpPr>
        <p:spPr>
          <a:xfrm>
            <a:off x="545637" y="3722994"/>
            <a:ext cx="818559" cy="8148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25B5CA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 defTabSz="584200">
              <a:lnSpc>
                <a:spcPct val="100000"/>
              </a:lnSpc>
              <a:spcBef>
                <a:spcPts val="0"/>
              </a:spcBef>
              <a:defRPr sz="3500" cap="all">
                <a:solidFill>
                  <a:srgbClr val="FFFFFF"/>
                </a:solidFill>
              </a:defRPr>
            </a:lvl1pPr>
          </a:lstStyle>
          <a:p>
            <a:pPr algn="ctr" defTabSz="292100">
              <a:defRPr sz="1800" cap="none">
                <a:solidFill>
                  <a:srgbClr val="000000"/>
                </a:solidFill>
              </a:defRPr>
            </a:pPr>
            <a:r>
              <a:rPr lang="en-US" sz="4000" b="1" dirty="0">
                <a:solidFill>
                  <a:schemeClr val="bg1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3</a:t>
            </a:r>
            <a:endParaRPr sz="4000" b="1" dirty="0">
              <a:solidFill>
                <a:schemeClr val="bg1"/>
              </a:solidFill>
              <a:latin typeface="Arial" panose="020B0604020202020204" pitchFamily="34" charset="0"/>
              <a:ea typeface="Lato" panose="020F0502020204030203" pitchFamily="34" charset="0"/>
              <a:cs typeface="Arial" panose="020B0604020202020204" pitchFamily="34" charset="0"/>
            </a:endParaRPr>
          </a:p>
        </p:txBody>
      </p:sp>
      <p:sp>
        <p:nvSpPr>
          <p:cNvPr id="25" name="Shape 64">
            <a:extLst>
              <a:ext uri="{FF2B5EF4-FFF2-40B4-BE49-F238E27FC236}">
                <a16:creationId xmlns:a16="http://schemas.microsoft.com/office/drawing/2014/main" id="{1F6D338A-FF1A-4298-8F28-5EC34528F765}"/>
              </a:ext>
            </a:extLst>
          </p:cNvPr>
          <p:cNvSpPr/>
          <p:nvPr/>
        </p:nvSpPr>
        <p:spPr>
          <a:xfrm>
            <a:off x="6336835" y="1896798"/>
            <a:ext cx="818559" cy="8148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2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 defTabSz="584200">
              <a:lnSpc>
                <a:spcPct val="100000"/>
              </a:lnSpc>
              <a:spcBef>
                <a:spcPts val="0"/>
              </a:spcBef>
              <a:defRPr sz="3500" cap="all">
                <a:solidFill>
                  <a:srgbClr val="FFFFFF"/>
                </a:solidFill>
              </a:defRPr>
            </a:lvl1pPr>
          </a:lstStyle>
          <a:p>
            <a:pPr algn="ctr" defTabSz="292100">
              <a:defRPr sz="1800" cap="none">
                <a:solidFill>
                  <a:srgbClr val="000000"/>
                </a:solidFill>
              </a:defRPr>
            </a:pPr>
            <a:r>
              <a:rPr lang="en-US" sz="4000" b="1" dirty="0">
                <a:solidFill>
                  <a:schemeClr val="bg1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6</a:t>
            </a:r>
            <a:endParaRPr sz="4000" b="1" dirty="0">
              <a:solidFill>
                <a:schemeClr val="bg1"/>
              </a:solidFill>
              <a:latin typeface="Arial" panose="020B0604020202020204" pitchFamily="34" charset="0"/>
              <a:ea typeface="Lato" panose="020F0502020204030203" pitchFamily="34" charset="0"/>
              <a:cs typeface="Arial" panose="020B0604020202020204" pitchFamily="34" charset="0"/>
            </a:endParaRPr>
          </a:p>
        </p:txBody>
      </p:sp>
      <p:sp>
        <p:nvSpPr>
          <p:cNvPr id="26" name="Shape 64">
            <a:extLst>
              <a:ext uri="{FF2B5EF4-FFF2-40B4-BE49-F238E27FC236}">
                <a16:creationId xmlns:a16="http://schemas.microsoft.com/office/drawing/2014/main" id="{B04CA9F0-0948-4BA1-8CBE-6B17C5A97602}"/>
              </a:ext>
            </a:extLst>
          </p:cNvPr>
          <p:cNvSpPr/>
          <p:nvPr/>
        </p:nvSpPr>
        <p:spPr>
          <a:xfrm>
            <a:off x="6336836" y="2809896"/>
            <a:ext cx="818559" cy="8148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25B5CA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 defTabSz="584200">
              <a:lnSpc>
                <a:spcPct val="100000"/>
              </a:lnSpc>
              <a:spcBef>
                <a:spcPts val="0"/>
              </a:spcBef>
              <a:defRPr sz="3500" cap="all">
                <a:solidFill>
                  <a:srgbClr val="FFFFFF"/>
                </a:solidFill>
              </a:defRPr>
            </a:lvl1pPr>
          </a:lstStyle>
          <a:p>
            <a:pPr algn="ctr" defTabSz="292100">
              <a:defRPr sz="1800" cap="none">
                <a:solidFill>
                  <a:srgbClr val="000000"/>
                </a:solidFill>
              </a:defRPr>
            </a:pPr>
            <a:r>
              <a:rPr lang="en-US" sz="4000" b="1" dirty="0">
                <a:solidFill>
                  <a:schemeClr val="bg1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7</a:t>
            </a:r>
            <a:endParaRPr sz="4000" b="1" dirty="0">
              <a:solidFill>
                <a:schemeClr val="bg1"/>
              </a:solidFill>
              <a:latin typeface="Arial" panose="020B0604020202020204" pitchFamily="34" charset="0"/>
              <a:ea typeface="Lato" panose="020F0502020204030203" pitchFamily="34" charset="0"/>
              <a:cs typeface="Arial" panose="020B0604020202020204" pitchFamily="34" charset="0"/>
            </a:endParaRPr>
          </a:p>
        </p:txBody>
      </p:sp>
      <p:sp>
        <p:nvSpPr>
          <p:cNvPr id="27" name="Shape 64">
            <a:extLst>
              <a:ext uri="{FF2B5EF4-FFF2-40B4-BE49-F238E27FC236}">
                <a16:creationId xmlns:a16="http://schemas.microsoft.com/office/drawing/2014/main" id="{9C27C5B0-DB58-434A-BD9D-A94323AF29D4}"/>
              </a:ext>
            </a:extLst>
          </p:cNvPr>
          <p:cNvSpPr/>
          <p:nvPr/>
        </p:nvSpPr>
        <p:spPr>
          <a:xfrm>
            <a:off x="6336835" y="3722994"/>
            <a:ext cx="818559" cy="8148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2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 defTabSz="584200">
              <a:lnSpc>
                <a:spcPct val="100000"/>
              </a:lnSpc>
              <a:spcBef>
                <a:spcPts val="0"/>
              </a:spcBef>
              <a:defRPr sz="3500" cap="all">
                <a:solidFill>
                  <a:srgbClr val="FFFFFF"/>
                </a:solidFill>
              </a:defRPr>
            </a:lvl1pPr>
          </a:lstStyle>
          <a:p>
            <a:pPr algn="ctr" defTabSz="292100">
              <a:defRPr sz="1800" cap="none">
                <a:solidFill>
                  <a:srgbClr val="000000"/>
                </a:solidFill>
              </a:defRPr>
            </a:pPr>
            <a:r>
              <a:rPr lang="en-US" sz="4000" b="1" dirty="0">
                <a:solidFill>
                  <a:schemeClr val="bg1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8</a:t>
            </a:r>
            <a:endParaRPr sz="4000" b="1" dirty="0">
              <a:solidFill>
                <a:schemeClr val="bg1"/>
              </a:solidFill>
              <a:latin typeface="Arial" panose="020B0604020202020204" pitchFamily="34" charset="0"/>
              <a:ea typeface="Lato" panose="020F0502020204030203" pitchFamily="34" charset="0"/>
              <a:cs typeface="Arial" panose="020B0604020202020204" pitchFamily="34" charset="0"/>
            </a:endParaRPr>
          </a:p>
        </p:txBody>
      </p:sp>
      <p:sp>
        <p:nvSpPr>
          <p:cNvPr id="28" name="Shape 64">
            <a:extLst>
              <a:ext uri="{FF2B5EF4-FFF2-40B4-BE49-F238E27FC236}">
                <a16:creationId xmlns:a16="http://schemas.microsoft.com/office/drawing/2014/main" id="{AE24E727-2912-4B9A-BE92-BD1D2FC97481}"/>
              </a:ext>
            </a:extLst>
          </p:cNvPr>
          <p:cNvSpPr/>
          <p:nvPr/>
        </p:nvSpPr>
        <p:spPr>
          <a:xfrm>
            <a:off x="6336835" y="4636092"/>
            <a:ext cx="818559" cy="8148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25B5CA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 defTabSz="584200">
              <a:lnSpc>
                <a:spcPct val="100000"/>
              </a:lnSpc>
              <a:spcBef>
                <a:spcPts val="0"/>
              </a:spcBef>
              <a:defRPr sz="3500" cap="all">
                <a:solidFill>
                  <a:srgbClr val="FFFFFF"/>
                </a:solidFill>
              </a:defRPr>
            </a:lvl1pPr>
          </a:lstStyle>
          <a:p>
            <a:pPr algn="ctr" defTabSz="292100">
              <a:defRPr sz="1800" cap="none">
                <a:solidFill>
                  <a:srgbClr val="000000"/>
                </a:solidFill>
              </a:defRPr>
            </a:pPr>
            <a:r>
              <a:rPr lang="en-US" sz="4000" b="1" dirty="0">
                <a:solidFill>
                  <a:schemeClr val="bg1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9</a:t>
            </a:r>
            <a:endParaRPr sz="4000" b="1" dirty="0">
              <a:solidFill>
                <a:schemeClr val="bg1"/>
              </a:solidFill>
              <a:latin typeface="Arial" panose="020B0604020202020204" pitchFamily="34" charset="0"/>
              <a:ea typeface="Lato" panose="020F0502020204030203" pitchFamily="34" charset="0"/>
              <a:cs typeface="Arial" panose="020B0604020202020204" pitchFamily="34" charset="0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2400" dirty="0">
                <a:latin typeface="Arial" panose="020B0604020202020204" pitchFamily="34" charset="0"/>
              </a:rPr>
              <a:t>WHAT IS ON-PREMISE AND CLOUD?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C5C8E1A-2A76-42CD-BA05-0AF47158FBD3}"/>
              </a:ext>
            </a:extLst>
          </p:cNvPr>
          <p:cNvSpPr/>
          <p:nvPr/>
        </p:nvSpPr>
        <p:spPr>
          <a:xfrm>
            <a:off x="0" y="1209040"/>
            <a:ext cx="12192000" cy="467360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An on-premise software requires following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4489261-A795-4863-B8BC-B97B2FF66A47}"/>
              </a:ext>
            </a:extLst>
          </p:cNvPr>
          <p:cNvSpPr txBox="1"/>
          <p:nvPr/>
        </p:nvSpPr>
        <p:spPr>
          <a:xfrm>
            <a:off x="6689034" y="5465090"/>
            <a:ext cx="452711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e.g. outlook, SAP BW, SAP BO, SAP BPC, SAP ECC, SAP Business Suite, SAP S/4HANAOP (large </a:t>
            </a:r>
            <a:r>
              <a:rPr lang="en-US" sz="1800" dirty="0" err="1">
                <a:solidFill>
                  <a:schemeClr val="tx1"/>
                </a:solidFill>
              </a:rPr>
              <a:t>corp</a:t>
            </a:r>
            <a:r>
              <a:rPr lang="en-US" sz="1800" dirty="0">
                <a:solidFill>
                  <a:schemeClr val="tx1"/>
                </a:solidFill>
              </a:rPr>
              <a:t>) 8</a:t>
            </a:r>
          </a:p>
        </p:txBody>
      </p:sp>
    </p:spTree>
    <p:extLst>
      <p:ext uri="{BB962C8B-B14F-4D97-AF65-F5344CB8AC3E}">
        <p14:creationId xmlns:p14="http://schemas.microsoft.com/office/powerpoint/2010/main" val="1111883380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2400" dirty="0">
                <a:latin typeface="Arial" panose="020B0604020202020204" pitchFamily="34" charset="0"/>
              </a:rPr>
              <a:t>WHAT IS ON-PREMISE AND CLOUD?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539A795-472B-4BDF-AF6B-6A804939C3E3}"/>
              </a:ext>
            </a:extLst>
          </p:cNvPr>
          <p:cNvGrpSpPr/>
          <p:nvPr/>
        </p:nvGrpSpPr>
        <p:grpSpPr>
          <a:xfrm>
            <a:off x="650853" y="1784799"/>
            <a:ext cx="10858659" cy="3999775"/>
            <a:chOff x="650853" y="1784799"/>
            <a:chExt cx="10858659" cy="3999775"/>
          </a:xfrm>
        </p:grpSpPr>
        <p:sp>
          <p:nvSpPr>
            <p:cNvPr id="4" name="Rounded Rectangle 26">
              <a:extLst>
                <a:ext uri="{FF2B5EF4-FFF2-40B4-BE49-F238E27FC236}">
                  <a16:creationId xmlns:a16="http://schemas.microsoft.com/office/drawing/2014/main" id="{99558371-166F-4B4F-9A2B-31DC86FADF9E}"/>
                </a:ext>
              </a:extLst>
            </p:cNvPr>
            <p:cNvSpPr/>
            <p:nvPr/>
          </p:nvSpPr>
          <p:spPr>
            <a:xfrm>
              <a:off x="1140847" y="4967839"/>
              <a:ext cx="4756052" cy="705496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0" rtlCol="0" anchor="ctr"/>
            <a:lstStyle/>
            <a:p>
              <a:r>
                <a:rPr lang="en-US" sz="1800" dirty="0">
                  <a:solidFill>
                    <a:schemeClr val="tx1"/>
                  </a:solidFill>
                </a:rPr>
                <a:t>Faster innovation (3 months)</a:t>
              </a:r>
            </a:p>
          </p:txBody>
        </p:sp>
        <p:sp>
          <p:nvSpPr>
            <p:cNvPr id="6" name="Shape 64">
              <a:extLst>
                <a:ext uri="{FF2B5EF4-FFF2-40B4-BE49-F238E27FC236}">
                  <a16:creationId xmlns:a16="http://schemas.microsoft.com/office/drawing/2014/main" id="{652435B3-CCA5-48D9-9A14-C0B86F234FF2}"/>
                </a:ext>
              </a:extLst>
            </p:cNvPr>
            <p:cNvSpPr/>
            <p:nvPr/>
          </p:nvSpPr>
          <p:spPr>
            <a:xfrm>
              <a:off x="650853" y="4867594"/>
              <a:ext cx="914400" cy="9169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chemeClr val="tx2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defTabSz="584200">
                <a:lnSpc>
                  <a:spcPct val="100000"/>
                </a:lnSpc>
                <a:spcBef>
                  <a:spcPts val="0"/>
                </a:spcBef>
                <a:defRPr sz="3500" cap="all">
                  <a:solidFill>
                    <a:srgbClr val="FFFFFF"/>
                  </a:solidFill>
                </a:defRPr>
              </a:lvl1pPr>
            </a:lstStyle>
            <a:p>
              <a:pPr algn="ctr" defTabSz="292100">
                <a:defRPr sz="1800" cap="none">
                  <a:solidFill>
                    <a:srgbClr val="000000"/>
                  </a:solidFill>
                </a:defRPr>
              </a:pPr>
              <a:r>
                <a:rPr lang="en-US" sz="4000" b="1" dirty="0">
                  <a:solidFill>
                    <a:schemeClr val="bg1"/>
                  </a:solidFill>
                  <a:latin typeface="Arial" panose="020B0604020202020204" pitchFamily="34" charset="0"/>
                  <a:ea typeface="Lato" panose="020F0502020204030203" pitchFamily="34" charset="0"/>
                  <a:cs typeface="Arial" panose="020B0604020202020204" pitchFamily="34" charset="0"/>
                </a:rPr>
                <a:t>4</a:t>
              </a:r>
              <a:endParaRPr sz="4000" b="1" dirty="0">
                <a:solidFill>
                  <a:schemeClr val="bg1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Rounded Rectangle 29">
              <a:extLst>
                <a:ext uri="{FF2B5EF4-FFF2-40B4-BE49-F238E27FC236}">
                  <a16:creationId xmlns:a16="http://schemas.microsoft.com/office/drawing/2014/main" id="{73A1CE02-0678-4192-A4AC-FCD0112BD41E}"/>
                </a:ext>
              </a:extLst>
            </p:cNvPr>
            <p:cNvSpPr/>
            <p:nvPr/>
          </p:nvSpPr>
          <p:spPr>
            <a:xfrm>
              <a:off x="6753460" y="3986554"/>
              <a:ext cx="4756052" cy="705496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0" rtlCol="0" anchor="ctr"/>
            <a:lstStyle/>
            <a:p>
              <a:r>
                <a:rPr lang="en-US" sz="1800" dirty="0">
                  <a:solidFill>
                    <a:schemeClr val="tx1"/>
                  </a:solidFill>
                </a:rPr>
                <a:t>Lower TCO, quality is service provider’s responsibility</a:t>
              </a:r>
            </a:p>
          </p:txBody>
        </p:sp>
        <p:sp>
          <p:nvSpPr>
            <p:cNvPr id="9" name="Rounded Rectangle 30">
              <a:extLst>
                <a:ext uri="{FF2B5EF4-FFF2-40B4-BE49-F238E27FC236}">
                  <a16:creationId xmlns:a16="http://schemas.microsoft.com/office/drawing/2014/main" id="{9DA5C5D1-63C0-49BF-A24C-1083F377FDDF}"/>
                </a:ext>
              </a:extLst>
            </p:cNvPr>
            <p:cNvSpPr/>
            <p:nvPr/>
          </p:nvSpPr>
          <p:spPr>
            <a:xfrm>
              <a:off x="6753460" y="2916766"/>
              <a:ext cx="4756052" cy="705496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0" rtlCol="0" anchor="ctr"/>
            <a:lstStyle/>
            <a:p>
              <a:r>
                <a:rPr lang="en-US" sz="1800" dirty="0">
                  <a:solidFill>
                    <a:schemeClr val="tx1"/>
                  </a:solidFill>
                </a:rPr>
                <a:t>Scalability is easier</a:t>
              </a:r>
            </a:p>
          </p:txBody>
        </p:sp>
        <p:sp>
          <p:nvSpPr>
            <p:cNvPr id="10" name="Rounded Rectangle 31">
              <a:extLst>
                <a:ext uri="{FF2B5EF4-FFF2-40B4-BE49-F238E27FC236}">
                  <a16:creationId xmlns:a16="http://schemas.microsoft.com/office/drawing/2014/main" id="{A88FC2CB-C47A-48F8-AD13-26F12B7012A6}"/>
                </a:ext>
              </a:extLst>
            </p:cNvPr>
            <p:cNvSpPr/>
            <p:nvPr/>
          </p:nvSpPr>
          <p:spPr>
            <a:xfrm>
              <a:off x="6753460" y="1929050"/>
              <a:ext cx="4756052" cy="705496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0" rtlCol="0" anchor="ctr"/>
            <a:lstStyle/>
            <a:p>
              <a:r>
                <a:rPr lang="en-US" sz="1800" dirty="0">
                  <a:solidFill>
                    <a:schemeClr val="tx1"/>
                  </a:solidFill>
                </a:rPr>
                <a:t>Pay per user or use – subscription (multi-services)</a:t>
              </a:r>
            </a:p>
          </p:txBody>
        </p:sp>
        <p:sp>
          <p:nvSpPr>
            <p:cNvPr id="12" name="Rounded Rectangle 27">
              <a:extLst>
                <a:ext uri="{FF2B5EF4-FFF2-40B4-BE49-F238E27FC236}">
                  <a16:creationId xmlns:a16="http://schemas.microsoft.com/office/drawing/2014/main" id="{607FDF5A-91A4-46B2-AA1B-A5CA53B12188}"/>
                </a:ext>
              </a:extLst>
            </p:cNvPr>
            <p:cNvSpPr/>
            <p:nvPr/>
          </p:nvSpPr>
          <p:spPr>
            <a:xfrm>
              <a:off x="1140847" y="3980124"/>
              <a:ext cx="4756052" cy="705496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0" rtlCol="0" anchor="ctr"/>
            <a:lstStyle/>
            <a:p>
              <a:r>
                <a:rPr lang="en-US" sz="1800" dirty="0">
                  <a:solidFill>
                    <a:schemeClr val="tx1"/>
                  </a:solidFill>
                </a:rPr>
                <a:t>Software upgrades are automatic hence its vendor responsibility to upgrade</a:t>
              </a:r>
            </a:p>
          </p:txBody>
        </p:sp>
        <p:sp>
          <p:nvSpPr>
            <p:cNvPr id="13" name="Rounded Rectangle 25">
              <a:extLst>
                <a:ext uri="{FF2B5EF4-FFF2-40B4-BE49-F238E27FC236}">
                  <a16:creationId xmlns:a16="http://schemas.microsoft.com/office/drawing/2014/main" id="{DC0F7F37-3C37-4880-BA6F-5D4258D5C18C}"/>
                </a:ext>
              </a:extLst>
            </p:cNvPr>
            <p:cNvSpPr/>
            <p:nvPr/>
          </p:nvSpPr>
          <p:spPr>
            <a:xfrm>
              <a:off x="1140847" y="2910335"/>
              <a:ext cx="4756052" cy="705496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0" rtlCol="0" anchor="ctr"/>
            <a:lstStyle/>
            <a:p>
              <a:r>
                <a:rPr lang="en-US" sz="1800" dirty="0">
                  <a:solidFill>
                    <a:schemeClr val="tx1"/>
                  </a:solidFill>
                </a:rPr>
                <a:t>No need to hire skill to manage the HW – NW, OS</a:t>
              </a:r>
            </a:p>
          </p:txBody>
        </p:sp>
        <p:sp>
          <p:nvSpPr>
            <p:cNvPr id="14" name="Rounded Rectangle 24">
              <a:extLst>
                <a:ext uri="{FF2B5EF4-FFF2-40B4-BE49-F238E27FC236}">
                  <a16:creationId xmlns:a16="http://schemas.microsoft.com/office/drawing/2014/main" id="{FCF3C455-F8F4-46FE-9BBE-5E3377E28DE1}"/>
                </a:ext>
              </a:extLst>
            </p:cNvPr>
            <p:cNvSpPr/>
            <p:nvPr/>
          </p:nvSpPr>
          <p:spPr>
            <a:xfrm>
              <a:off x="1140847" y="1922620"/>
              <a:ext cx="4756052" cy="705496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0" rtlCol="0" anchor="ctr"/>
            <a:lstStyle/>
            <a:p>
              <a:r>
                <a:rPr lang="en-US" sz="1800" dirty="0">
                  <a:solidFill>
                    <a:schemeClr val="tx1"/>
                  </a:solidFill>
                </a:rPr>
                <a:t>No upfront hardware investment, rather we can rent HW</a:t>
              </a:r>
            </a:p>
          </p:txBody>
        </p:sp>
        <p:sp>
          <p:nvSpPr>
            <p:cNvPr id="15" name="Shape 64">
              <a:extLst>
                <a:ext uri="{FF2B5EF4-FFF2-40B4-BE49-F238E27FC236}">
                  <a16:creationId xmlns:a16="http://schemas.microsoft.com/office/drawing/2014/main" id="{4942FFA6-8938-40CF-9D7A-E9FE12BC80B1}"/>
                </a:ext>
              </a:extLst>
            </p:cNvPr>
            <p:cNvSpPr/>
            <p:nvPr/>
          </p:nvSpPr>
          <p:spPr>
            <a:xfrm>
              <a:off x="650853" y="1784799"/>
              <a:ext cx="914400" cy="9169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25B5CA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defTabSz="584200">
                <a:lnSpc>
                  <a:spcPct val="100000"/>
                </a:lnSpc>
                <a:spcBef>
                  <a:spcPts val="0"/>
                </a:spcBef>
                <a:defRPr sz="3500" cap="all">
                  <a:solidFill>
                    <a:srgbClr val="FFFFFF"/>
                  </a:solidFill>
                </a:defRPr>
              </a:lvl1pPr>
            </a:lstStyle>
            <a:p>
              <a:pPr algn="ctr" defTabSz="292100">
                <a:defRPr sz="1800" cap="none">
                  <a:solidFill>
                    <a:srgbClr val="000000"/>
                  </a:solidFill>
                </a:defRPr>
              </a:pPr>
              <a:r>
                <a:rPr lang="en-US" sz="4000" b="1" dirty="0">
                  <a:solidFill>
                    <a:schemeClr val="bg1"/>
                  </a:solidFill>
                  <a:latin typeface="Arial" panose="020B0604020202020204" pitchFamily="34" charset="0"/>
                  <a:ea typeface="Lato" panose="020F0502020204030203" pitchFamily="34" charset="0"/>
                  <a:cs typeface="Arial" panose="020B0604020202020204" pitchFamily="34" charset="0"/>
                </a:rPr>
                <a:t>1</a:t>
              </a:r>
              <a:endParaRPr sz="4000" b="1" dirty="0">
                <a:solidFill>
                  <a:schemeClr val="bg1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Shape 64">
              <a:extLst>
                <a:ext uri="{FF2B5EF4-FFF2-40B4-BE49-F238E27FC236}">
                  <a16:creationId xmlns:a16="http://schemas.microsoft.com/office/drawing/2014/main" id="{07F3BDFE-09B8-4B93-AD1E-A78B24870BB3}"/>
                </a:ext>
              </a:extLst>
            </p:cNvPr>
            <p:cNvSpPr/>
            <p:nvPr/>
          </p:nvSpPr>
          <p:spPr>
            <a:xfrm>
              <a:off x="650854" y="2812397"/>
              <a:ext cx="914400" cy="9169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chemeClr val="tx2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defTabSz="584200">
                <a:lnSpc>
                  <a:spcPct val="100000"/>
                </a:lnSpc>
                <a:spcBef>
                  <a:spcPts val="0"/>
                </a:spcBef>
                <a:defRPr sz="3500" cap="all">
                  <a:solidFill>
                    <a:srgbClr val="FFFFFF"/>
                  </a:solidFill>
                </a:defRPr>
              </a:lvl1pPr>
            </a:lstStyle>
            <a:p>
              <a:pPr algn="ctr" defTabSz="292100">
                <a:defRPr sz="1800" cap="none">
                  <a:solidFill>
                    <a:srgbClr val="000000"/>
                  </a:solidFill>
                </a:defRPr>
              </a:pPr>
              <a:r>
                <a:rPr lang="en-US" sz="4000" b="1" dirty="0">
                  <a:solidFill>
                    <a:schemeClr val="bg1"/>
                  </a:solidFill>
                  <a:latin typeface="Arial" panose="020B0604020202020204" pitchFamily="34" charset="0"/>
                  <a:ea typeface="Lato" panose="020F0502020204030203" pitchFamily="34" charset="0"/>
                  <a:cs typeface="Arial" panose="020B0604020202020204" pitchFamily="34" charset="0"/>
                </a:rPr>
                <a:t>2</a:t>
              </a:r>
              <a:endParaRPr sz="4000" b="1" dirty="0">
                <a:solidFill>
                  <a:schemeClr val="bg1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Shape 64">
              <a:extLst>
                <a:ext uri="{FF2B5EF4-FFF2-40B4-BE49-F238E27FC236}">
                  <a16:creationId xmlns:a16="http://schemas.microsoft.com/office/drawing/2014/main" id="{3FFE8806-63A5-4F9C-93EC-6079F9F30877}"/>
                </a:ext>
              </a:extLst>
            </p:cNvPr>
            <p:cNvSpPr/>
            <p:nvPr/>
          </p:nvSpPr>
          <p:spPr>
            <a:xfrm>
              <a:off x="650853" y="3839996"/>
              <a:ext cx="914400" cy="9169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25B5CA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defTabSz="584200">
                <a:lnSpc>
                  <a:spcPct val="100000"/>
                </a:lnSpc>
                <a:spcBef>
                  <a:spcPts val="0"/>
                </a:spcBef>
                <a:defRPr sz="3500" cap="all">
                  <a:solidFill>
                    <a:srgbClr val="FFFFFF"/>
                  </a:solidFill>
                </a:defRPr>
              </a:lvl1pPr>
            </a:lstStyle>
            <a:p>
              <a:pPr algn="ctr" defTabSz="292100">
                <a:defRPr sz="1800" cap="none">
                  <a:solidFill>
                    <a:srgbClr val="000000"/>
                  </a:solidFill>
                </a:defRPr>
              </a:pPr>
              <a:r>
                <a:rPr lang="en-US" sz="4000" b="1" dirty="0">
                  <a:solidFill>
                    <a:schemeClr val="bg1"/>
                  </a:solidFill>
                  <a:latin typeface="Arial" panose="020B0604020202020204" pitchFamily="34" charset="0"/>
                  <a:ea typeface="Lato" panose="020F0502020204030203" pitchFamily="34" charset="0"/>
                  <a:cs typeface="Arial" panose="020B0604020202020204" pitchFamily="34" charset="0"/>
                </a:rPr>
                <a:t>3</a:t>
              </a:r>
              <a:endParaRPr sz="4000" b="1" dirty="0">
                <a:solidFill>
                  <a:schemeClr val="bg1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Shape 64">
              <a:extLst>
                <a:ext uri="{FF2B5EF4-FFF2-40B4-BE49-F238E27FC236}">
                  <a16:creationId xmlns:a16="http://schemas.microsoft.com/office/drawing/2014/main" id="{E3122DFC-A838-46B6-90AB-EB55A1CA88B9}"/>
                </a:ext>
              </a:extLst>
            </p:cNvPr>
            <p:cNvSpPr/>
            <p:nvPr/>
          </p:nvSpPr>
          <p:spPr>
            <a:xfrm>
              <a:off x="6210698" y="1784799"/>
              <a:ext cx="914400" cy="9169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chemeClr val="tx2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defTabSz="584200">
                <a:lnSpc>
                  <a:spcPct val="100000"/>
                </a:lnSpc>
                <a:spcBef>
                  <a:spcPts val="0"/>
                </a:spcBef>
                <a:defRPr sz="3500" cap="all">
                  <a:solidFill>
                    <a:srgbClr val="FFFFFF"/>
                  </a:solidFill>
                </a:defRPr>
              </a:lvl1pPr>
            </a:lstStyle>
            <a:p>
              <a:pPr algn="ctr" defTabSz="292100">
                <a:defRPr sz="1800" cap="none">
                  <a:solidFill>
                    <a:srgbClr val="000000"/>
                  </a:solidFill>
                </a:defRPr>
              </a:pPr>
              <a:r>
                <a:rPr lang="en-US" sz="4000" b="1" dirty="0">
                  <a:solidFill>
                    <a:schemeClr val="bg1"/>
                  </a:solidFill>
                  <a:latin typeface="Arial" panose="020B0604020202020204" pitchFamily="34" charset="0"/>
                  <a:ea typeface="Lato" panose="020F0502020204030203" pitchFamily="34" charset="0"/>
                  <a:cs typeface="Arial" panose="020B0604020202020204" pitchFamily="34" charset="0"/>
                </a:rPr>
                <a:t>5</a:t>
              </a:r>
              <a:endParaRPr sz="4000" b="1" dirty="0">
                <a:solidFill>
                  <a:schemeClr val="bg1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Shape 64">
              <a:extLst>
                <a:ext uri="{FF2B5EF4-FFF2-40B4-BE49-F238E27FC236}">
                  <a16:creationId xmlns:a16="http://schemas.microsoft.com/office/drawing/2014/main" id="{4628E81B-7E37-4530-9384-9E1C44E93CCC}"/>
                </a:ext>
              </a:extLst>
            </p:cNvPr>
            <p:cNvSpPr/>
            <p:nvPr/>
          </p:nvSpPr>
          <p:spPr>
            <a:xfrm>
              <a:off x="6210701" y="2812397"/>
              <a:ext cx="914400" cy="9169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25B5CA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defTabSz="584200">
                <a:lnSpc>
                  <a:spcPct val="100000"/>
                </a:lnSpc>
                <a:spcBef>
                  <a:spcPts val="0"/>
                </a:spcBef>
                <a:defRPr sz="3500" cap="all">
                  <a:solidFill>
                    <a:srgbClr val="FFFFFF"/>
                  </a:solidFill>
                </a:defRPr>
              </a:lvl1pPr>
            </a:lstStyle>
            <a:p>
              <a:pPr algn="ctr" defTabSz="292100">
                <a:defRPr sz="1800" cap="none">
                  <a:solidFill>
                    <a:srgbClr val="000000"/>
                  </a:solidFill>
                </a:defRPr>
              </a:pPr>
              <a:r>
                <a:rPr lang="en-US" sz="4000" b="1" dirty="0">
                  <a:solidFill>
                    <a:schemeClr val="bg1"/>
                  </a:solidFill>
                  <a:latin typeface="Arial" panose="020B0604020202020204" pitchFamily="34" charset="0"/>
                  <a:ea typeface="Lato" panose="020F0502020204030203" pitchFamily="34" charset="0"/>
                  <a:cs typeface="Arial" panose="020B0604020202020204" pitchFamily="34" charset="0"/>
                </a:rPr>
                <a:t>6</a:t>
              </a:r>
              <a:endParaRPr sz="4000" b="1" dirty="0">
                <a:solidFill>
                  <a:schemeClr val="bg1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Shape 64">
              <a:extLst>
                <a:ext uri="{FF2B5EF4-FFF2-40B4-BE49-F238E27FC236}">
                  <a16:creationId xmlns:a16="http://schemas.microsoft.com/office/drawing/2014/main" id="{92B12BE7-FE53-4E68-8E64-9AB89D0ECCEB}"/>
                </a:ext>
              </a:extLst>
            </p:cNvPr>
            <p:cNvSpPr/>
            <p:nvPr/>
          </p:nvSpPr>
          <p:spPr>
            <a:xfrm>
              <a:off x="6210698" y="3839996"/>
              <a:ext cx="914400" cy="9169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chemeClr val="tx2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defTabSz="584200">
                <a:lnSpc>
                  <a:spcPct val="100000"/>
                </a:lnSpc>
                <a:spcBef>
                  <a:spcPts val="0"/>
                </a:spcBef>
                <a:defRPr sz="3500" cap="all">
                  <a:solidFill>
                    <a:srgbClr val="FFFFFF"/>
                  </a:solidFill>
                </a:defRPr>
              </a:lvl1pPr>
            </a:lstStyle>
            <a:p>
              <a:pPr algn="ctr" defTabSz="292100">
                <a:defRPr sz="1800" cap="none">
                  <a:solidFill>
                    <a:srgbClr val="000000"/>
                  </a:solidFill>
                </a:defRPr>
              </a:pPr>
              <a:r>
                <a:rPr lang="en-US" sz="4000" b="1" dirty="0">
                  <a:solidFill>
                    <a:schemeClr val="bg1"/>
                  </a:solidFill>
                  <a:latin typeface="Arial" panose="020B0604020202020204" pitchFamily="34" charset="0"/>
                  <a:ea typeface="Lato" panose="020F0502020204030203" pitchFamily="34" charset="0"/>
                  <a:cs typeface="Arial" panose="020B0604020202020204" pitchFamily="34" charset="0"/>
                </a:rPr>
                <a:t>7</a:t>
              </a:r>
              <a:endParaRPr sz="4000" b="1" dirty="0">
                <a:solidFill>
                  <a:schemeClr val="bg1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829E0A34-0F13-43B1-8FE2-36F7EEE0F581}"/>
              </a:ext>
            </a:extLst>
          </p:cNvPr>
          <p:cNvSpPr txBox="1"/>
          <p:nvPr/>
        </p:nvSpPr>
        <p:spPr>
          <a:xfrm>
            <a:off x="709052" y="1231660"/>
            <a:ext cx="66840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Cloud Solution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B3DC008-6117-41BE-A5DC-F778114B7863}"/>
              </a:ext>
            </a:extLst>
          </p:cNvPr>
          <p:cNvSpPr txBox="1"/>
          <p:nvPr/>
        </p:nvSpPr>
        <p:spPr>
          <a:xfrm>
            <a:off x="6625204" y="5027004"/>
            <a:ext cx="467521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e.g. Gmail, Netflix, S/4HANA Cloud, SAP Analytics Cloud (SaaS) - SAC</a:t>
            </a:r>
          </a:p>
        </p:txBody>
      </p:sp>
    </p:spTree>
    <p:extLst>
      <p:ext uri="{BB962C8B-B14F-4D97-AF65-F5344CB8AC3E}">
        <p14:creationId xmlns:p14="http://schemas.microsoft.com/office/powerpoint/2010/main" val="727587480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3">
            <a:extLst>
              <a:ext uri="{FF2B5EF4-FFF2-40B4-BE49-F238E27FC236}">
                <a16:creationId xmlns:a16="http://schemas.microsoft.com/office/drawing/2014/main" id="{8F909741-5D21-438A-99A6-C95E11106092}"/>
              </a:ext>
            </a:extLst>
          </p:cNvPr>
          <p:cNvSpPr/>
          <p:nvPr/>
        </p:nvSpPr>
        <p:spPr>
          <a:xfrm>
            <a:off x="1690011" y="2194440"/>
            <a:ext cx="2664076" cy="3978704"/>
          </a:xfrm>
          <a:prstGeom prst="roundRect">
            <a:avLst>
              <a:gd name="adj" fmla="val 8611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17"/>
            <a:endParaRPr lang="en-US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5908DE4-8A4F-4B7C-86F2-AE6EC5A39023}"/>
              </a:ext>
            </a:extLst>
          </p:cNvPr>
          <p:cNvSpPr/>
          <p:nvPr/>
        </p:nvSpPr>
        <p:spPr>
          <a:xfrm>
            <a:off x="1675526" y="3771229"/>
            <a:ext cx="2678561" cy="64633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SaaS</a:t>
            </a: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SAC, Gmail</a:t>
            </a:r>
          </a:p>
        </p:txBody>
      </p:sp>
      <p:sp>
        <p:nvSpPr>
          <p:cNvPr id="16" name="Rounded Rectangle 5">
            <a:extLst>
              <a:ext uri="{FF2B5EF4-FFF2-40B4-BE49-F238E27FC236}">
                <a16:creationId xmlns:a16="http://schemas.microsoft.com/office/drawing/2014/main" id="{076777D8-8FAB-4E1C-8731-326F8BFCD7F8}"/>
              </a:ext>
            </a:extLst>
          </p:cNvPr>
          <p:cNvSpPr/>
          <p:nvPr/>
        </p:nvSpPr>
        <p:spPr>
          <a:xfrm>
            <a:off x="4621205" y="2194440"/>
            <a:ext cx="2764180" cy="3978704"/>
          </a:xfrm>
          <a:prstGeom prst="roundRect">
            <a:avLst>
              <a:gd name="adj" fmla="val 8611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17"/>
            <a:endParaRPr lang="en-US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ounded Rectangle 7">
            <a:extLst>
              <a:ext uri="{FF2B5EF4-FFF2-40B4-BE49-F238E27FC236}">
                <a16:creationId xmlns:a16="http://schemas.microsoft.com/office/drawing/2014/main" id="{EF3DC5E8-FAF0-4EE7-B2BC-FB3AFE3E765A}"/>
              </a:ext>
            </a:extLst>
          </p:cNvPr>
          <p:cNvSpPr/>
          <p:nvPr/>
        </p:nvSpPr>
        <p:spPr>
          <a:xfrm>
            <a:off x="7623536" y="2194440"/>
            <a:ext cx="2664076" cy="3978704"/>
          </a:xfrm>
          <a:prstGeom prst="roundRect">
            <a:avLst>
              <a:gd name="adj" fmla="val 8611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17"/>
            <a:endParaRPr lang="en-US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6AF0F9-B6EE-4D0A-A99C-8489E1C0B966}"/>
              </a:ext>
            </a:extLst>
          </p:cNvPr>
          <p:cNvSpPr/>
          <p:nvPr/>
        </p:nvSpPr>
        <p:spPr>
          <a:xfrm>
            <a:off x="4635659" y="3771229"/>
            <a:ext cx="2749726" cy="923330"/>
          </a:xfrm>
          <a:prstGeom prst="rect">
            <a:avLst/>
          </a:prstGeom>
          <a:solidFill>
            <a:schemeClr val="tx2"/>
          </a:solidFill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PaaS</a:t>
            </a:r>
          </a:p>
          <a:p>
            <a:pPr algn="ctr"/>
            <a:r>
              <a:rPr lang="en-US" b="1" dirty="0" err="1">
                <a:solidFill>
                  <a:schemeClr val="bg1"/>
                </a:solidFill>
              </a:rPr>
              <a:t>DB,Prog,FS,Conn,Tools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DFF0B4C-D0CB-469A-8441-E01B754A5BBD}"/>
              </a:ext>
            </a:extLst>
          </p:cNvPr>
          <p:cNvSpPr/>
          <p:nvPr/>
        </p:nvSpPr>
        <p:spPr>
          <a:xfrm>
            <a:off x="7623536" y="3771229"/>
            <a:ext cx="2664076" cy="64633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IaaS</a:t>
            </a:r>
          </a:p>
          <a:p>
            <a:pPr algn="ctr"/>
            <a:r>
              <a:rPr lang="pt-BR" b="1" dirty="0">
                <a:solidFill>
                  <a:schemeClr val="bg1"/>
                </a:solidFill>
              </a:rPr>
              <a:t>HW,OS,NW,Base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2400" dirty="0">
                <a:latin typeface="Arial" panose="020B0604020202020204" pitchFamily="34" charset="0"/>
              </a:rPr>
              <a:t>WHAT DOES CLOUD OFFERS?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953B67-6E89-44BC-BD0D-2D8D32D367AB}"/>
              </a:ext>
            </a:extLst>
          </p:cNvPr>
          <p:cNvSpPr txBox="1"/>
          <p:nvPr/>
        </p:nvSpPr>
        <p:spPr>
          <a:xfrm>
            <a:off x="8089727" y="4592645"/>
            <a:ext cx="19686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AWS, GWS, Alibaba, Azure</a:t>
            </a: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Digital ocean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E9C4FA-E428-4ED8-AEA4-84A69E638D71}"/>
              </a:ext>
            </a:extLst>
          </p:cNvPr>
          <p:cNvSpPr txBox="1"/>
          <p:nvPr/>
        </p:nvSpPr>
        <p:spPr>
          <a:xfrm>
            <a:off x="4949236" y="2660018"/>
            <a:ext cx="22963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GCP, SCP (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SAP Cloud Platform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82ADDB-E649-4BE8-AC12-691797CD7548}"/>
              </a:ext>
            </a:extLst>
          </p:cNvPr>
          <p:cNvSpPr txBox="1"/>
          <p:nvPr/>
        </p:nvSpPr>
        <p:spPr>
          <a:xfrm>
            <a:off x="1896568" y="4592645"/>
            <a:ext cx="22082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SAP, Uber, Ola, Oyo, Amazon.com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EA18648-9D93-43F0-A1BD-7DB61079A95E}"/>
              </a:ext>
            </a:extLst>
          </p:cNvPr>
          <p:cNvSpPr/>
          <p:nvPr/>
        </p:nvSpPr>
        <p:spPr>
          <a:xfrm>
            <a:off x="0" y="1245377"/>
            <a:ext cx="12192000" cy="548483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1800" b="0" i="0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SAP Cloud Platform Data centers</a:t>
            </a:r>
          </a:p>
        </p:txBody>
      </p:sp>
      <p:pic>
        <p:nvPicPr>
          <p:cNvPr id="43010" name="Picture 2" descr="Cloud data ">
            <a:extLst>
              <a:ext uri="{FF2B5EF4-FFF2-40B4-BE49-F238E27FC236}">
                <a16:creationId xmlns:a16="http://schemas.microsoft.com/office/drawing/2014/main" id="{2406656B-0DDB-4A85-BEBC-3AA8042D88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5669" y="2545828"/>
            <a:ext cx="854319" cy="854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012" name="Picture 4" descr="Cloud computing ">
            <a:extLst>
              <a:ext uri="{FF2B5EF4-FFF2-40B4-BE49-F238E27FC236}">
                <a16:creationId xmlns:a16="http://schemas.microsoft.com/office/drawing/2014/main" id="{947E4973-0320-4E40-896E-4E1AE5D878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4339" y="2427081"/>
            <a:ext cx="1113327" cy="1113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014" name="Picture 6" descr="Cloud ">
            <a:extLst>
              <a:ext uri="{FF2B5EF4-FFF2-40B4-BE49-F238E27FC236}">
                <a16:creationId xmlns:a16="http://schemas.microsoft.com/office/drawing/2014/main" id="{D750126D-260E-49AD-B236-CF9AF70266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848" y="4928239"/>
            <a:ext cx="964707" cy="964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3676936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2400" dirty="0">
                <a:latin typeface="Arial" panose="020B0604020202020204" pitchFamily="34" charset="0"/>
              </a:rPr>
              <a:t>WHAT IS SAP BTP (Business Technology Platform)?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DAADB35-F729-453C-86B6-3908BA60C3A5}"/>
              </a:ext>
            </a:extLst>
          </p:cNvPr>
          <p:cNvSpPr/>
          <p:nvPr/>
        </p:nvSpPr>
        <p:spPr>
          <a:xfrm>
            <a:off x="1588" y="3328988"/>
            <a:ext cx="12188825" cy="5572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17"/>
            <a:endParaRPr lang="en-US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BE3E02D-8F29-4F08-BEF4-EBF7682839AE}"/>
              </a:ext>
            </a:extLst>
          </p:cNvPr>
          <p:cNvSpPr/>
          <p:nvPr/>
        </p:nvSpPr>
        <p:spPr>
          <a:xfrm>
            <a:off x="943120" y="3328988"/>
            <a:ext cx="539606" cy="557213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17"/>
            <a:endParaRPr lang="en-US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60A0F5F-6FF4-4034-B926-F177A0CCB119}"/>
              </a:ext>
            </a:extLst>
          </p:cNvPr>
          <p:cNvSpPr/>
          <p:nvPr/>
        </p:nvSpPr>
        <p:spPr>
          <a:xfrm>
            <a:off x="2930035" y="3328988"/>
            <a:ext cx="539606" cy="557213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17"/>
            <a:endParaRPr lang="en-US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3478F5E-CABE-445C-BC76-2A6A5E7EBD1D}"/>
              </a:ext>
            </a:extLst>
          </p:cNvPr>
          <p:cNvSpPr/>
          <p:nvPr/>
        </p:nvSpPr>
        <p:spPr>
          <a:xfrm>
            <a:off x="4916950" y="3328988"/>
            <a:ext cx="539606" cy="557213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17"/>
            <a:endParaRPr lang="en-US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3F4DAE5-9951-4523-BC03-1212F7599BBC}"/>
              </a:ext>
            </a:extLst>
          </p:cNvPr>
          <p:cNvSpPr/>
          <p:nvPr/>
        </p:nvSpPr>
        <p:spPr>
          <a:xfrm>
            <a:off x="6903865" y="3328988"/>
            <a:ext cx="539606" cy="557213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17"/>
            <a:endParaRPr lang="en-US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72FBA7F-0C47-45AF-9DBB-E4AC84F1383C}"/>
              </a:ext>
            </a:extLst>
          </p:cNvPr>
          <p:cNvSpPr/>
          <p:nvPr/>
        </p:nvSpPr>
        <p:spPr>
          <a:xfrm>
            <a:off x="8890780" y="3328988"/>
            <a:ext cx="539606" cy="557213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17"/>
            <a:endParaRPr lang="en-US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CBFD8EF-5B85-4BD8-8990-B0941DA1715C}"/>
              </a:ext>
            </a:extLst>
          </p:cNvPr>
          <p:cNvSpPr/>
          <p:nvPr/>
        </p:nvSpPr>
        <p:spPr>
          <a:xfrm>
            <a:off x="10877695" y="3328988"/>
            <a:ext cx="539606" cy="557213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17"/>
            <a:endParaRPr lang="en-US">
              <a:solidFill>
                <a:srgbClr val="FFFFFF"/>
              </a:solidFill>
              <a:latin typeface="Arial" panose="020B0604020202020204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9C69A5B-1471-4DCE-A391-BA972B5A9056}"/>
              </a:ext>
            </a:extLst>
          </p:cNvPr>
          <p:cNvCxnSpPr>
            <a:cxnSpLocks/>
            <a:stCxn id="9" idx="4"/>
          </p:cNvCxnSpPr>
          <p:nvPr/>
        </p:nvCxnSpPr>
        <p:spPr>
          <a:xfrm flipH="1">
            <a:off x="1201738" y="3886201"/>
            <a:ext cx="11185" cy="657225"/>
          </a:xfrm>
          <a:prstGeom prst="line">
            <a:avLst/>
          </a:prstGeom>
          <a:ln w="412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BE7F062-1B5F-4B23-9938-C5829AA5ADDA}"/>
              </a:ext>
            </a:extLst>
          </p:cNvPr>
          <p:cNvCxnSpPr>
            <a:cxnSpLocks/>
          </p:cNvCxnSpPr>
          <p:nvPr/>
        </p:nvCxnSpPr>
        <p:spPr>
          <a:xfrm flipH="1">
            <a:off x="5175568" y="3886201"/>
            <a:ext cx="11185" cy="657225"/>
          </a:xfrm>
          <a:prstGeom prst="line">
            <a:avLst/>
          </a:prstGeom>
          <a:ln w="412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123F4AA-F134-46D7-A044-8D8C46973FA2}"/>
              </a:ext>
            </a:extLst>
          </p:cNvPr>
          <p:cNvCxnSpPr>
            <a:cxnSpLocks/>
          </p:cNvCxnSpPr>
          <p:nvPr/>
        </p:nvCxnSpPr>
        <p:spPr>
          <a:xfrm flipH="1">
            <a:off x="9194887" y="3886201"/>
            <a:ext cx="11185" cy="657225"/>
          </a:xfrm>
          <a:prstGeom prst="line">
            <a:avLst/>
          </a:prstGeom>
          <a:ln w="412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31206BB-668A-43FE-B62F-BCCAECC862B0}"/>
              </a:ext>
            </a:extLst>
          </p:cNvPr>
          <p:cNvCxnSpPr>
            <a:cxnSpLocks/>
          </p:cNvCxnSpPr>
          <p:nvPr/>
        </p:nvCxnSpPr>
        <p:spPr>
          <a:xfrm flipH="1">
            <a:off x="3221500" y="2671763"/>
            <a:ext cx="11185" cy="657225"/>
          </a:xfrm>
          <a:prstGeom prst="line">
            <a:avLst/>
          </a:prstGeom>
          <a:ln w="412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B6F148-AF6A-4CD8-B65C-B5322E6B1CF3}"/>
              </a:ext>
            </a:extLst>
          </p:cNvPr>
          <p:cNvCxnSpPr>
            <a:cxnSpLocks/>
          </p:cNvCxnSpPr>
          <p:nvPr/>
        </p:nvCxnSpPr>
        <p:spPr>
          <a:xfrm flipH="1">
            <a:off x="7173668" y="2671763"/>
            <a:ext cx="11185" cy="657225"/>
          </a:xfrm>
          <a:prstGeom prst="line">
            <a:avLst/>
          </a:prstGeom>
          <a:ln w="412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D10083F-B5A2-4232-850D-2D669EDB9530}"/>
              </a:ext>
            </a:extLst>
          </p:cNvPr>
          <p:cNvCxnSpPr>
            <a:cxnSpLocks/>
          </p:cNvCxnSpPr>
          <p:nvPr/>
        </p:nvCxnSpPr>
        <p:spPr>
          <a:xfrm flipH="1">
            <a:off x="11125835" y="2671763"/>
            <a:ext cx="11185" cy="657225"/>
          </a:xfrm>
          <a:prstGeom prst="line">
            <a:avLst/>
          </a:prstGeom>
          <a:ln w="412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3BB0510F-F40F-42A5-96F3-0D350668B37F}"/>
              </a:ext>
            </a:extLst>
          </p:cNvPr>
          <p:cNvSpPr/>
          <p:nvPr/>
        </p:nvSpPr>
        <p:spPr>
          <a:xfrm>
            <a:off x="207298" y="4629059"/>
            <a:ext cx="292475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SAP Cloud platform is a Platform as a service for companies who like to build solutions on top of the cloud. 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1D3A398-9F86-445A-96C2-50848B4B2B73}"/>
              </a:ext>
            </a:extLst>
          </p:cNvPr>
          <p:cNvSpPr/>
          <p:nvPr/>
        </p:nvSpPr>
        <p:spPr>
          <a:xfrm>
            <a:off x="1156399" y="1182846"/>
            <a:ext cx="361347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If I am a startup software co. I can design, develop, test, host and deliver an complete software on SAP Cloud platform with available tools and services.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E8784FA-21B7-4AFE-B0E4-2A01D9ECCFD8}"/>
              </a:ext>
            </a:extLst>
          </p:cNvPr>
          <p:cNvSpPr/>
          <p:nvPr/>
        </p:nvSpPr>
        <p:spPr>
          <a:xfrm>
            <a:off x="4103801" y="4630347"/>
            <a:ext cx="236463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SAP Analytics cloud solution which is individual product of SAP is already built by SAP-on-SAP Cloud platform.</a:t>
            </a:r>
          </a:p>
        </p:txBody>
      </p:sp>
      <p:sp>
        <p:nvSpPr>
          <p:cNvPr id="25" name="Footer Placeholder 4">
            <a:extLst>
              <a:ext uri="{FF2B5EF4-FFF2-40B4-BE49-F238E27FC236}">
                <a16:creationId xmlns:a16="http://schemas.microsoft.com/office/drawing/2014/main" id="{BE658C23-7AEE-4BEB-8BC0-A1451FD34F2A}"/>
              </a:ext>
            </a:extLst>
          </p:cNvPr>
          <p:cNvSpPr txBox="1">
            <a:spLocks/>
          </p:cNvSpPr>
          <p:nvPr/>
        </p:nvSpPr>
        <p:spPr>
          <a:xfrm>
            <a:off x="4320924" y="6408739"/>
            <a:ext cx="3431006" cy="30488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sz="1100" kern="1200">
                <a:solidFill>
                  <a:schemeClr val="tx1"/>
                </a:solidFill>
                <a:latin typeface="Cambria" pitchFamily="18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/>
            <a:r>
              <a:rPr lang="en-US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and Confidential</a:t>
            </a:r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BBBAF9A4-3161-4E90-AEB3-9B72C55636E4}"/>
              </a:ext>
            </a:extLst>
          </p:cNvPr>
          <p:cNvSpPr txBox="1">
            <a:spLocks/>
          </p:cNvSpPr>
          <p:nvPr/>
        </p:nvSpPr>
        <p:spPr>
          <a:xfrm>
            <a:off x="10848056" y="6408739"/>
            <a:ext cx="1066800" cy="18256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tx1"/>
                </a:solidFill>
                <a:latin typeface="Cambria" pitchFamily="18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/>
            <a:fld id="{E6F68F43-4567-4CB0-B00D-7267D614B448}" type="slidenum">
              <a:rPr lang="en-US" sz="16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defTabSz="457200"/>
              <a:t>9</a:t>
            </a:fld>
            <a:endParaRPr lang="en-US" sz="16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36CFB99-7471-482A-B01C-0DB6D6CF5EB2}"/>
              </a:ext>
            </a:extLst>
          </p:cNvPr>
          <p:cNvSpPr/>
          <p:nvPr/>
        </p:nvSpPr>
        <p:spPr>
          <a:xfrm>
            <a:off x="5456556" y="1182846"/>
            <a:ext cx="321197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https://help.sap.com/doc/aa1ccd10da6c4337aa737df2ead1855b/Cloud/en-US/3b642f68227b4b1398d2ce1a5351389a.html</a:t>
            </a:r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87750C0-0172-4E50-A249-EBB8CD07E6A3}"/>
              </a:ext>
            </a:extLst>
          </p:cNvPr>
          <p:cNvSpPr/>
          <p:nvPr/>
        </p:nvSpPr>
        <p:spPr>
          <a:xfrm>
            <a:off x="9338972" y="1736844"/>
            <a:ext cx="268802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AWS – what used as IaaS to get the SAC service on cloud.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8745E9E-2EDD-4C38-9A79-91553BA209D2}"/>
              </a:ext>
            </a:extLst>
          </p:cNvPr>
          <p:cNvSpPr/>
          <p:nvPr/>
        </p:nvSpPr>
        <p:spPr>
          <a:xfrm>
            <a:off x="8244179" y="4655032"/>
            <a:ext cx="236463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SAP Cloud platform user infrastructure provided by AWS, GCP, Azure and Alibaba.</a:t>
            </a:r>
          </a:p>
        </p:txBody>
      </p:sp>
    </p:spTree>
    <p:extLst>
      <p:ext uri="{BB962C8B-B14F-4D97-AF65-F5344CB8AC3E}">
        <p14:creationId xmlns:p14="http://schemas.microsoft.com/office/powerpoint/2010/main" val="995692259"/>
      </p:ext>
    </p:extLst>
  </p:cSld>
  <p:clrMapOvr>
    <a:masterClrMapping/>
  </p:clrMapOvr>
  <p:transition spd="slow">
    <p:push dir="u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IMARTI~1\LOCALS~1\Temp\articulate\presenter\imgtemp\XlKI4dSt_files\slide0001_image001.pn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pooja\LOCALS~1\Temp\articulate\presenter\imgtemp\IbI6ydJu_files\slide0001_image001.png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1"/>
</p:tagLst>
</file>

<file path=ppt/theme/theme1.xml><?xml version="1.0" encoding="utf-8"?>
<a:theme xmlns:a="http://schemas.openxmlformats.org/drawingml/2006/main" name="6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3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Office Theme">
  <a:themeElements>
    <a:clrScheme name="Imarticus_Elearning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E34855"/>
      </a:accent1>
      <a:accent2>
        <a:srgbClr val="F97700"/>
      </a:accent2>
      <a:accent3>
        <a:srgbClr val="4BC7A0"/>
      </a:accent3>
      <a:accent4>
        <a:srgbClr val="2AC6D1"/>
      </a:accent4>
      <a:accent5>
        <a:srgbClr val="5B9BD5"/>
      </a:accent5>
      <a:accent6>
        <a:srgbClr val="DD5148"/>
      </a:accent6>
      <a:hlink>
        <a:srgbClr val="333A45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5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12532</TotalTime>
  <Words>2371</Words>
  <Application>Microsoft Office PowerPoint</Application>
  <PresentationFormat>Widescreen</PresentationFormat>
  <Paragraphs>426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33</vt:i4>
      </vt:variant>
    </vt:vector>
  </HeadingPairs>
  <TitlesOfParts>
    <vt:vector size="49" baseType="lpstr">
      <vt:lpstr>Arial</vt:lpstr>
      <vt:lpstr>Arial Regular</vt:lpstr>
      <vt:lpstr>BentonSans</vt:lpstr>
      <vt:lpstr>Calibri</vt:lpstr>
      <vt:lpstr>Calibri Light</vt:lpstr>
      <vt:lpstr>Cambria</vt:lpstr>
      <vt:lpstr>Courier New</vt:lpstr>
      <vt:lpstr>Lato</vt:lpstr>
      <vt:lpstr>Montserrat</vt:lpstr>
      <vt:lpstr>Roboto</vt:lpstr>
      <vt:lpstr>Wingdings</vt:lpstr>
      <vt:lpstr>6_Custom Design</vt:lpstr>
      <vt:lpstr>13_Custom Design</vt:lpstr>
      <vt:lpstr>21_Custom Design</vt:lpstr>
      <vt:lpstr>2_Office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IS ON-PREMISE AND CLOUD?</vt:lpstr>
      <vt:lpstr>WHAT IS ON-PREMISE AND CLOUD?</vt:lpstr>
      <vt:lpstr>WHAT DOES CLOUD OFFERS?</vt:lpstr>
      <vt:lpstr>WHAT IS SAP BTP (Business Technology Platform)?</vt:lpstr>
      <vt:lpstr>WHAT IS HANA AND S/4HANA?</vt:lpstr>
      <vt:lpstr>HOW DIFFERENT SOLUTIONS WORK?</vt:lpstr>
      <vt:lpstr>WHAT IS SAP BW, BOBJ &amp; BPC? </vt:lpstr>
      <vt:lpstr>WHAT IS SAP ANALYTICS CLOUD?</vt:lpstr>
      <vt:lpstr>HISTORY OF SAP SAC?</vt:lpstr>
      <vt:lpstr>SAC STRATEGY - PRINCIPLES OF CONVERGENCE</vt:lpstr>
      <vt:lpstr>IMPACT ON EXISTING SOLUTION – BI STRATEGY</vt:lpstr>
      <vt:lpstr>IMPACT ON EXISTING SOLUTION – PLANNING STRATEGY</vt:lpstr>
      <vt:lpstr>IMPACT ON EXISTING SOLUTION – PREDICTION</vt:lpstr>
      <vt:lpstr>WHY SAC IS IMPORTANT AS COMPARE TO OUTSIDE MARKET</vt:lpstr>
      <vt:lpstr>HOW SAC IS ADVANCED FROM ITS COMPETITOR</vt:lpstr>
      <vt:lpstr>HOW SAC IS ADVANCED FROM ITS COMPETITOR</vt:lpstr>
      <vt:lpstr>SAP SAC ARCHITECTURE</vt:lpstr>
      <vt:lpstr>EMBEDDED STANDARD CONTENT</vt:lpstr>
      <vt:lpstr>BUSINESS CONTENT DELIVERED BY SAP </vt:lpstr>
      <vt:lpstr>BUSINESS CONTENT DELIVERED BY SAP </vt:lpstr>
      <vt:lpstr>BUSINESS CONTENT DELIVERED BY SAP </vt:lpstr>
      <vt:lpstr>BUSINESS CONTENT DELIVERED BY SAP </vt:lpstr>
      <vt:lpstr>REFERENCES</vt:lpstr>
      <vt:lpstr>PowerPoint Presentation</vt:lpstr>
      <vt:lpstr>SAP ANALYTICS CLOUD CERTIFICATION – C_SAC_2302</vt:lpstr>
      <vt:lpstr>EXAMPLE USE CASE</vt:lpstr>
      <vt:lpstr>FEEDBACK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Anubhav Oberoy</cp:lastModifiedBy>
  <cp:revision>759</cp:revision>
  <cp:lastPrinted>2020-10-05T05:14:58Z</cp:lastPrinted>
  <dcterms:created xsi:type="dcterms:W3CDTF">2020-10-05T04:35:02Z</dcterms:created>
  <dcterms:modified xsi:type="dcterms:W3CDTF">2023-05-23T07:37:31Z</dcterms:modified>
</cp:coreProperties>
</file>