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62" r:id="rId15"/>
    <p:sldId id="399" r:id="rId16"/>
    <p:sldId id="4633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16475 0,'53'0'94,"-35"0"-94,70 0 15,124 0 1,176 0 15,-230 0-15,142 0-16,18 53 16,-18-36-1,-53-17 1,17 0-1,1 0 1,35 0 15,-142 0-15,-105 0 0,0 0-1,0-17 1</inkml:trace>
  <inkml:trace contextRef="#ctx0" brushRef="#br0" timeOffset="1118.93">22296 15575 0,'17'-18'78,"1"18"-78,105 0 16,1 0 0,105 0-16,106-52 31,-35 16-15,-194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0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5600" y="5556240"/>
              <a:ext cx="264204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6240" y="5546880"/>
                <a:ext cx="26607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1054</Words>
  <Application>Microsoft Office PowerPoint</Application>
  <PresentationFormat>Widescreen</PresentationFormat>
  <Paragraphs>268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Types of filters</vt:lpstr>
      <vt:lpstr>Standard Practice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501</cp:revision>
  <dcterms:created xsi:type="dcterms:W3CDTF">2016-07-10T03:33:26Z</dcterms:created>
  <dcterms:modified xsi:type="dcterms:W3CDTF">2023-05-23T03:23:33Z</dcterms:modified>
</cp:coreProperties>
</file>