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4122" r:id="rId3"/>
    <p:sldId id="277" r:id="rId4"/>
    <p:sldId id="4732" r:id="rId5"/>
    <p:sldId id="4733" r:id="rId6"/>
    <p:sldId id="4734" r:id="rId7"/>
    <p:sldId id="4759" r:id="rId8"/>
    <p:sldId id="4749" r:id="rId9"/>
    <p:sldId id="4746" r:id="rId10"/>
    <p:sldId id="4750" r:id="rId11"/>
    <p:sldId id="4751" r:id="rId12"/>
    <p:sldId id="4758"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82" d="100"/>
          <a:sy n="82" d="100"/>
        </p:scale>
        <p:origin x="941" y="4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6:40.284"/>
    </inkml:context>
    <inkml:brush xml:id="br0">
      <inkml:brushProperty name="width" value="0.05292" units="cm"/>
      <inkml:brushProperty name="height" value="0.05292" units="cm"/>
      <inkml:brushProperty name="color" value="#FF0000"/>
    </inkml:brush>
  </inkml:definitions>
  <inkml:trace contextRef="#ctx0" brushRef="#br0">18308 2505 0,'0'70'31,"0"1"-15,0-18-16,0 35 15,0-18-15,0-34 16,18 70 0,-18-71-16,0 0 15,0 18 1,0-35-16,0-1 31,0-34 0,0-89 1,0 53-32,0-35 15,18 17-15,-18 18 16,17 0-16,36-52 16,-53 52-16,0 17 15,0-34 1,18 17-16,-18 35 15,0-17 1,0 17-16,17-17 16,19 35-1,-19 0 1,19 0 0,34 0-1,18 53 1,-17 35-1,-36-53-15,18 89 16,-18-89 0,-17 18-1,-18-18-15,0 18 16,0 18 0,0-36-16,0-17 15,0 35 1,0-36-16,0 19 15,0 17 1,0-36 0,-70-34 62,17-36-63</inkml:trace>
  <inkml:trace contextRef="#ctx0" brushRef="#br0" timeOffset="449.47">18308 2699 0,'71'-36'31,"88"19"0,-71-1-15,0 1 0,-53 17-1,18-36 1,-35 36-16,0 0 15,17 0 1,-18-17 15</inkml:trace>
  <inkml:trace contextRef="#ctx0" brushRef="#br0" timeOffset="1915.85">19084 2522 0,'18'141'16,"-36"-282"-16,54 371 15,-36-195 1,17 18-16,-17 17 31,0-52-31,0 35 31,0 0-15,0-35 0,0-1-1,0-105 63,0-71-62,0 106-16,0-35 16,0 53-1,0-36-15,0 1 16,0 52-1,0 0-15,0-34 32,0-1-1,0 35-15,0-35-1,18 53 16,70-18-15,-17 18-16,-36 0 31,-35 18-15,18 17-16,-18-17 16,0 88-1,0-53-15,0 0 16,0-18 15,0 0-31,0 0 31,0 1-15,-36-1 0,-17 0-1,18-35 1,-18 0-16,-17 0 15,34 0 1,19 0-16,-1 0 47,18-53-31,18 18-1,17 35 1,0-35 15,-17 35-15,0 0-16,17 35 31,0 18-15,-17-18-16,-1 1 15,1 16 1,-18-16-16,35 17 15,-17-36 1,0 1-16,-18 0 16,17-1-1,19-17 17,-1 18-17,-18-18 1,19 0-16,-1 0 15,0-18 95,-35 1-95,0-1 17</inkml:trace>
  <inkml:trace contextRef="#ctx0" brushRef="#br0" timeOffset="4024.14">19543 1623 0,'-18'-18'63,"18"0"-47,-105-17-1,52-18 1,35 53-16,-105-17 31,34 17-31,19 0 16,-18 0-1,-1 0-15,-16 35 16,52-17 0,35-1-16,-53 36 15,19 53 1,16-18-1,-70 71 1,36 0 0,-18-1-1,52-122-15,-16 34 16,34 36 0,0-35-16,-35 70 15,53-88 1,0 17-16,0 71 31,0-123-15,0 123-1,0-53 1,0 18 0,124 35-1,-1-53 1,1 1-1,17-54 1,0 18 0,18-53-1,-71 0-15,0 0 16,124 0 0,-124 0-16,18-18 15,194-35 16,-212-17-15,0-1 0,-17-70-1,-19 0 1,-34-18 0,0 18-1,-18 70-15,17 1 16,-17-71-1,0 53-15,0 35 16,-17-141 0,-1 123-16,0-17 15,-17-36 1,-18 72 0,36-1 15,-1 35-31,-17-35 0,-36 0 31,-35 0-15,53 0-16,-35 18 31,-35-36-15,70 71-16,-53-52 15,-17 34 1,105 18-16,0 0 15,-17 0 1,17 0 62</inkml:trace>
  <inkml:trace contextRef="#ctx0" brushRef="#br0" timeOffset="8955.62">4992 4480 0,'229'0'47,"141"0"-32,177 0 1,35 0 0,-106 0-1,-17 0 1,-18 0 0,35 18 15,18-18-16,-18 0 1,-246 0-16,-1 0 16,-18 0-16,-17 0 15,230 0 1,-248 0-16,230 0 16,0 0-1,17 0 1,-70 35-1,-54-35 1,-87 0 0,-35 0-1,-19 0 1,-70 0 0,36 0-16,405 0 31,-335 0-16,159 0 1,-194 0-16,-18 0 16,53 0-1,-106 0 1,-18 0 0,-52 0-1,17 0 63</inkml:trace>
  <inkml:trace contextRef="#ctx0" brushRef="#br0" timeOffset="9675.62">15151 4198 0,'-17'0'15,"17"35"16,88 18-15,18 0 0,-18 0-1,0 0-15,-70-35 16,17-1-16,-18-17 16,1 0-16,0 0 15,52 53 1,-52-35 15,-36 17 47,1-35-62,-1 18-16,-35-18 15,-53 17 1,71 1-16,-18 0 16,-70 17-1,52 18-15,53-36 16,-123 89 0,106-70-1,17-19 1</inkml:trace>
  <inkml:trace contextRef="#ctx0" brushRef="#br0" timeOffset="11907.03">15504 5133 0,'-18'-18'47,"-17"18"-32,-18-17-15,0-1 16,-17 18-16,17 0 16,17 0-1,-69 0 1,52 0-16,17 0 16,-87 0-1,35 0-15,-89 0 16,19 0-1,-36 0 1,35 0 0,-18 0-1,1 0 1,-18 0 0,71 0 15,87 0-31,1 0 15,-71 0 1,36 0-16,34 0 16,-158 0-1,53 0 1,-17 0 0,16 0-1,-16 0 1,34 0-1,1 0 1,-1 0 0,36 0-1,18 0 1,-1 0-16,53 0 16,-35 0-16,-105 0 31,70 0-16,-71 0 1,71 0 0,-18 0-1,-35 0 1,35 0 0,-18 0-1,36 0 1,-35 0-1,17 0 1,35 0-16,18 0 16,0 0-16,-17 0 15,-54 0 17,72 0-32,-19 0 0,0 0 15,-105 0 1,0 0-1,-71 0 1,53 0 0,-53 0-1,35-35 1,89 17 0,-18 18-1,88 0 1,-53 0-1,35 0-15,-17 0 16,-88 0 0,87 0-1,-16 0 1,-1-18 15,18 18-15,-53 0-1,-1 0 1,1 0 0,36 0-1,52 0-15,0 0 16,17 0-16,-17 0 16,-70 0-1,52 0-15,-17 0 16,18 0-1,-1 0 1,18 0 0,-17 0-1,-18 0 17,-71 0-17,0 0 1,124 0-16,-36 0 15,-17 0 1,17 0-16,1 0 16,-36 0-1,0 0 1,18 0 0,18 0-1,34 0 1,-17 0-1,18 0 1,17 0 0,1 0-1,-36 0-15,-88 0 32,105 0-17,-16 0 1,-1 0 31,17 0-16,-17 0-15,18 0-1</inkml:trace>
  <inkml:trace contextRef="#ctx0" brushRef="#br0" timeOffset="12699.13">4674 4762 0,'0'36'46,"-18"-19"-30,-17 19-16,-18-1 31,-17 0-15,17-35-16,0 0 16,-18 53-1,54-35 79,17-1-47,53 36-32,-18-53-15,35 53 16,54 53 0,-89-71-16,36 36 15,-36-71 1</inkml:trace>
  <inkml:trace contextRef="#ctx0" brushRef="#br0" timeOffset="14645.05">3034 6932 0,'0'18'31,"17"140"-15,1-16 0,0 16-1,17 54 17,-35 35-17,0-124-15,0-34 16,0 87-1,-18-53-15,18-52 16,-17 0-16,17-19 16,-36 19-16,36-53 15,-17 35-15,17 17 16,-36 89 0,36-71-1,0-17 1,0-1-1,-52 18 1,52 1 0,-36 52-1,36-106 1,0 18-16,0-35 31,0 17-31,0-18 16,0 1-1,0 17-15,0-17 16,0 53 0,0-54-16,0 18 15,0-17 1,0 0 78</inkml:trace>
  <inkml:trace contextRef="#ctx0" brushRef="#br0" timeOffset="15254.92">2593 9578 0,'70'53'15,"-140"-106"-15,158 106 16,-53 35-16,-17-53 16,17 1-1,-17-1 1,-1-35-1,19 35 1,-19-35 0,1 0 15,17 0-15,18 0-16,-18-18 15,124-87 1,-53 34-1,-53-17 1,-35 35 0,-1 35 15,1 18-15,-18-17 15</inkml:trace>
  <inkml:trace contextRef="#ctx0" brushRef="#br0" timeOffset="16156.08">5150 10936 0,'0'0'0,"53"0"0,35 53 15,54 70 1,52 107-1,0-71 1,-89-89 0,-34-52-16,-71-1 15,18-17-15,-18-105 78,0 69-62</inkml:trace>
  <inkml:trace contextRef="#ctx0" brushRef="#br0" timeOffset="16589.31">5909 10795 0,'-106'194'16,"71"-106"-1,176-370-15,-371 670 0,178-353 16,34 18-16,-70 53 31,35-53-31,18-18 16,-36 18 0,18 18-16,18-36 15,-18 36 1,18-19-16,35-34 31,53 0 32,35-89-63</inkml:trace>
  <inkml:trace contextRef="#ctx0" brushRef="#br0" timeOffset="17357.03">6526 10777 0,'0'-17'16,"-18"-1"15,-123-17 0,106 35-15,-18 0 0,36 0-1,-54 0 1,53 53-1,18 17 1,0-34 0,0-1-1,0 0-15,36-35 16,69 53 0,-34-35-16,-18-1 15,0 1 1,-36 17-1,1-17 1,-18 35 0,0 0 15,0-36-31,0 19 16,0-19-1,-35 36 1,0-35-16,17-18 15,-88 17 1,18 1-16,70-18 16,-70 0-1,70 0 32</inkml:trace>
  <inkml:trace contextRef="#ctx0" brushRef="#br0" timeOffset="18160.25">6791 10742 0,'17'35'15,"1"18"1,-18 18 0,18 52-1,17 18 1,-17-70-16,-1 0 16,18 34-1,-17-69-15,0-1 31,52-35-15,36-35 0,-53-71 15,0-18-15,-35 1-1,34 35-15,-52 52 16,0-52-1,0 53-15,-17-18 16,-1 18 0,-17 17-1</inkml:trace>
  <inkml:trace contextRef="#ctx0" brushRef="#br0" timeOffset="18640.33">7496 10813 0,'0'0'0,"18"211"31,17-140-31,-35-1 16,18 89 0,-18-106-1,0-18 1,0-17 15,-18-71 32,18-194-48,0 35 1,0 36-1,18 70 1,-1 89-16</inkml:trace>
  <inkml:trace contextRef="#ctx0" brushRef="#br0" timeOffset="18909.45">7655 10548 0,'0'0'16,"53"0"-16,0 106 15,0 35 1,-36-53-16,-17-17 16,18-1-16,-18-52 15,35 52-15,-35-52 16,18 0-16,-18-1 16</inkml:trace>
  <inkml:trace contextRef="#ctx0" brushRef="#br0" timeOffset="19267">7531 10936 0,'89'-53'16,"-178"106"-16,248-141 15,-106 70-15,18-17 16,-36 17 0,-17 1-16</inkml:trace>
  <inkml:trace contextRef="#ctx0" brushRef="#br0" timeOffset="20040.33">8043 10636 0,'0'0'16,"18"71"0,-18-1-16,0-34 15,17 122 1,1-87-1,-18-36 1,0-17 0,0-89 93,0-105-93,0 105-1,0-34 1,0-37 0,0 72-1,0 52 1,18 1 15,17 17 0,0 0-15,18 0-16,-18 0 16,1 0-16,-19 0 15,18 17 1,36 89-16,-71-35 15,53 17 1,-53-35 15,18-53-15,-18 17 62,-71-17-62,53 0-16,-17 0 15</inkml:trace>
  <inkml:trace contextRef="#ctx0" brushRef="#br0" timeOffset="20408.61">8149 10760 0,'53'-18'78,"70"-52"-62,-88 52-16,107-53 15,-37 54 1,-105-1 0,-35 18 46,17 18-46,-17 17-16,-18-17 0</inkml:trace>
  <inkml:trace contextRef="#ctx0" brushRef="#br0" timeOffset="24331.19">3369 13600 0,'0'0'0,"0"105"16,0 1 0,18 18 15,-1-18-31,-17-18 0,53 35 15,-35 389 17,-18-371-32,17-18 15,1 71 1,-18-141-16,35 53 16,-35 35-1,0-123 1,0 123-1,0-123 1,0-1 0</inkml:trace>
  <inkml:trace contextRef="#ctx0" brushRef="#br0" timeOffset="24893.67">3263 15452 0,'0'35'31,"53"88"0,0-70-15,35 53 0,-70-71-1,17-35 1,-17 0 0,17 0-1,0 0 1,18 0-16,-53-17 15,18-1-15,17-70 16,36-71 0,-19 106-16,-16-17 15,34-36 1</inkml:trace>
  <inkml:trace contextRef="#ctx0" brushRef="#br0" timeOffset="25371.87">5327 15734 0,'17'141'15,"-34"-282"-15,105 388 16,-70-177-16,52 71 16,-17 159-1,-18-123 1,-17-89-1,-18 0 1,0-70 0,0-89 62</inkml:trace>
  <inkml:trace contextRef="#ctx0" brushRef="#br0" timeOffset="25828.98">5909 15981 0,'0'0'0,"70"35"16,-70 0-16,18 54 16,53 105-1,-71-53 1,17-35 0,-17-18-1,-17-88 79,-19 0-94</inkml:trace>
  <inkml:trace contextRef="#ctx0" brushRef="#br0" timeOffset="26509.74">5768 15946 0,'0'0'0,"123"-36"15,-88 1 1,54 35 0,122-71-16,-158 71 15,141-35 16,-159 35-15,-17 0 0,0 35-16,-1 36 15,36 105 1,-35-140 0,0-1-16,-1 35 0,1-52 15,-18 17 1,0 1-1,-106 34 1,-35-34 0,70 16-1,18-52-15,-88 36 16,53-36 0,18 35-16,-124 0 31,88 36-31,18-54 15,-54 19 1,107-36 0,88 0 77,-18 0-93</inkml:trace>
  <inkml:trace contextRef="#ctx0" brushRef="#br0" timeOffset="27443.28">7143 15928 0,'18'141'47,"35"18"-32,-53-106 1,0-18 15,18-17-15,-36-36 46,-17-123-46,17-18-16,-17 71 15,17-124 1,18 142 0,0 34-1,0 1 1,18 0 0,-1 17-1,1 1-15,0-1 31,105 18-15,-88 0-16,1 0 16,17 0-1,-36 0-15,1 0 16,0 88 0,-1-53-1,-17 1 1,0-1-1,-35 18 1,-53-35 0,0-1-1,17-17 1,36 35-16,-18-35 16,-18 0-16,54 0 15</inkml:trace>
  <inkml:trace contextRef="#ctx0" brushRef="#br0" timeOffset="29228.18">1958 16686 0,'53'0'63,"300"0"-48,35 0 1,17 18 0,-246 0-1,17-1 1,-17 36-16,-71-53 15,-17 0-15,-36 0 16,0 0 0</inkml:trace>
  <inkml:trace contextRef="#ctx0" brushRef="#br0" timeOffset="29897.19">4057 16404 0,'17'0'31,"19"71"-15,-19-18 0,19-18-16,-36 0 15,0-17 16,0 17-15,17-17 31,71-195-31,-17 54-16,0-18 15,17 17-15,18-34 16,17 16-16,-52 90 15,17-19 1,-88 53-16,35 18 16,-17 0 62</inkml:trace>
  <inkml:trace contextRef="#ctx0" brushRef="#br0" timeOffset="32575.16">1146 15840 0,'0'-53'47,"0"-141"-31,-35 35-1,18-17 1,-1-18 0,-53 0-1,54 17 1,17 18-1,0 71 1,-18-35-16,-17 17 16,35 35-16,0 1 15,0 17 1,0 0-16,0 0 0,0 18 16,0-18-16,0-18 15,0 18 1,0 18-1,0 17 1</inkml:trace>
  <inkml:trace contextRef="#ctx0" brushRef="#br0" timeOffset="33252.98">723 14093 0,'-17'0'63,"17"-52"-48,35 16-15,-35 1 16,88-106 0,-17 53-1,-36 35 1,18 0-1,-36 35 1,1 1 0,0 17 31,52 123-16,-17-17-16,-18-36-15,-17-17 16,53 141 0,-54-105-1,-17-1 1,18-18 0</inkml:trace>
  <inkml:trace contextRef="#ctx0" brushRef="#br0" timeOffset="34296.07">423 14817 0,'-88'0'78,"35"17"-31,53 1-32,0 17-15,-17 0 16,17 36 0,0-18-1,0-18 1,70 1 0,18-19-1,-52 1 1,-19-18-1,1 17 1,0 1 0,-18 17 15,0 18 0,-18-35-31,-35 0 16,-18 17-1,36-35-15,-18 0 16,36 0 15,-1 0-15,0-18 0,18 1-1,0-1 16</inkml:trace>
  <inkml:trace contextRef="#ctx0" brushRef="#br0" timeOffset="36055.89">1958 10125 0,'-35'17'15,"-36"-87"1,71-36 0,-35-123-1,35 105-15,0-35 16,-71-105 0,54 105-16,-36-123 15,53 17 1,0 54-1,0-1 1,0 53 0,0 36 15,0 35-31,0 35 31,0 35-31,0-70 16,0 35-16,0 0 15,0-35-15,0 0 16,35-89 0,-35 142-1,18-18 1</inkml:trace>
  <inkml:trace contextRef="#ctx0" brushRef="#br0" timeOffset="37088.85">265 9631 0,'88'0'47,"53"0"-31,53-18-1,-88 18 1,-89 0-1</inkml:trace>
  <inkml:trace contextRef="#ctx0" brushRef="#br0" timeOffset="37658.93">617 9596 0,'-17'0'15,"17"35"1,0 18 0,0-36-16,0 124 31,0-52-31,0-1 16,0-35-1,0-18 1,-18-17 78,-52-54-79,-1-52 1,0 0-1,54 88 95</inkml:trace>
  <inkml:trace contextRef="#ctx0" brushRef="#br0" timeOffset="38580.48">776 9772 0,'0'18'15,"0"123"1,0-124-1,0 36-15,18-17 16,-1-1 0,1-18 15,17-17 16,53-52-32,-52-19 1,17-17 0,-36 35-1,-17 18 1,0 17 31,36 18-16,-19 53-15,-17-36-1,0 54 1,18 17 0,35-52-1,-36-19 1,1-17-1,0 0 17,-18-53-17,0 0-15,17 18 16,1-88 0,17 70-16,-35-18 31,0 36-16</inkml:trace>
  <inkml:trace contextRef="#ctx0" brushRef="#br0" timeOffset="39034.94">1411 9613 0,'88'0'78,"-35"0"-62</inkml:trace>
  <inkml:trace contextRef="#ctx0" brushRef="#br0" timeOffset="39415.67">1464 9648 0,'0'0'16,"18"106"-1,-18-53 1,0-18-16,0 107 31,0-125-15</inkml:trace>
  <inkml:trace contextRef="#ctx0" brushRef="#br0" timeOffset="41498.69">4039 6032 0,'53'0'16,"194"0"15,-18 0-15,159 0 0,-176 0-16,194 0 15,-1 0 1,-17 0-1,-17 36 1,-142-36 0,-88 0-1,-70 0 1,-1 0 0,1 0-16,-18 0 15,35 17-15,35 36 16,107-35-1,-142-18 1,229 0-16,18 0 31,-158 0-15,-107 0 0,-52 0-1,0 0 32,88 0-31,-36 0-16,36 18 15,17-1 1,-70-17-16,35 0 16,71 0-1,-106 0-15,106 0 16</inkml:trace>
  <inkml:trace contextRef="#ctx0" brushRef="#br0" timeOffset="42515.83">10689 6015 0,'0'0'0,"-18"0"16,0 0-16,124 0 125,141 0-109,194 0-1,35 0 1,71 0-1,18 0 1,-19 0 0,-69 0-1,-89 35 1,-124-35 0,-193 0-16,-54 0 46,19 0-14,52 0-17,-18 0 1,1 0 0,35 0-1,-36 0 1,-52 0 15,17 0 16,36 0-31,-54 0-1,1 0 1</inkml:trace>
  <inkml:trace contextRef="#ctx0" brushRef="#br0" timeOffset="43067.12">15257 5909 0,'0'18'46,"106"-1"-30,-89 1 0,54 0-1,17-1 1,-88 1 0,18-1-1,-18 1 1,0 35-1,0-18 1,-18 1 0,-52 34-1,-160 1 1,36-18 0,106-18-1</inkml:trace>
  <inkml:trace contextRef="#ctx0" brushRef="#br0" timeOffset="44285.71">15610 6632 0,'35'-17'156,"-53"17"-46,-52 0-95,17 0 1,-35 0-1,70 0 1</inkml:trace>
  <inkml:trace contextRef="#ctx0" brushRef="#br0" timeOffset="46379.65">17815 9701 0,'0'0'0,"17"194"16,36 177-1,-35-230 1,17-18-16,18 195 15,-35-230 1,17 0 0,18 177-1,-53-89 1,0 18 0,0-106-16,0 1 15,0-1-15,0-18 16,0 19-1,0-54-15,0 18 16,0-36-16,-18 36 16,0-17-16,-17 17 15,18-36-15,-1 18 16,-53 71 0,54-70-16,-36-1 15,-18 71 1,1-71 15,17 18-15,-53 0-1,0-18 1,-53 36 0,-35-1-1,89-52-15,-19-1 16,-17 19-16,-35-36 15,-160 0 1,125 0-16,-1 70 16,-246-52-1,281-18-15,-123 0 16,-582 18 0,371-18-1,-18 0 1,53 0 15,70 0-15,177 0-16,17 53 15,0-53-15,36 0 16,35 0-16,-18 17 16,-17 18-16,52-17 15,-229-18 1,142 0-16,-19 0 15,-440 0 1,194 0 0,35 0-1,35 0 1,-17 0 0,141 0-1,-71 0 1,230 0-1,34 0 1,-69 18 0,122-1-16,-17-17 15,-17 0-15,52 0 0,-123-17 32,-88-36-17,-18 0 1,35 53-1,36 0 1,35 0 0,106 0-1,-36 0-15,0 0 16,-17 0 0,35-18-1,53 1 1,-35 17 15,-36 0 0,54-18 1,-1 18-17,-17 0 16</inkml:trace>
  <inkml:trace contextRef="#ctx0" brushRef="#br0" timeOffset="50087.88">15398 6579 0,'-18'0'47,"-52"0"-31,-36 0 0,-70 0-1,-124-35 1,-35 35-1,194 0-15,17 0 16,-52 0 0,52 18-16,-34 17 15,-125 35 1,160-52-16,-54-18 16,89 18-16,-159-1 15,53 36 16,0-53-15,-53 0 0,142 18-16,-37 0 15,-210-18 1,-36 0 0,211 17-16,1-17 15,-71 0 1,106 0-16,17 0 15,-175 0 1,175 0-16,-193 0 16,-71 0-1,70 0 1,-17 0 0,247 0-1,0 0-15,17 0 16,18 0-16,-106 0 31,18 0-15,-35 0-16,88 0 15,-124 0 1,89 0-16,-19 0 16,-140 0-1,194 0 1,-71 0-1,53 0 1,-35-35 0,0 17-1,18 1 1,35 17 0,-18-18-16,88 18 15,-35 0 1,18 0-16,0 0 15,-124 0 1,71 0-16,-18-35 16,-53 17-1,89 0-15,-107 1 16,36-18 0,71 17-1,-19 18 1,1-18-1,-53 1 1,106 17-16,-36 0 16,18 0-16,-35 0 15,53 0 1,-18 0-16,35 0 16</inkml:trace>
  <inkml:trace contextRef="#ctx0" brushRef="#br0" timeOffset="50666.11">4216 6526 0,'0'0'0,"-53"36"16,-18-1-16,18 0 15,0 0 1,18-17-16,17-18 62,18 35-46,0 1-16,0-1 31,18 18 0,52-35-15,19 17 0,-54-18-16,18 1 15,0 0 1,0-1-16,-36 1 16,1-18-1</inkml:trace>
  <inkml:trace contextRef="#ctx0" brushRef="#br0" timeOffset="52886.21">3863 7250 0,'53'0'15,"105"-53"1,54 53 0,194 0-1,-177 0-15,-17 0 16,229 0-1,-36 17 1,-211 19-16,-17 34 16,228 54-1,-281-89-15,211 53 16,0 18 0,71 0 15,-159-18-16,-141-53 1,-89 0 0,36 1-16,-35-19 15,-1 107 1,1-36 0,17 18-16,-35-18 15,36 124 1,-19-106-16,18 17 15,89 336 1,17-124 0,-53 0-1,-70 35 1,-18-17 0,0-53 15,0 18-16,0-1 1,0 18 0,35-158-16,18 17 15,-53 0-15,53 17 16,-53 354 0,0-248-1,0-17 1,0-35-1,0 35 1,0-124 0,0-17-16,0 35 15,0 247 1,0-283 0,0 230 15,0-211-16,18-71-15,-18-53 16,53 141 0,-36-124-1,1 1 1,-18-1 0,53-17-1,-53 0 1,17 0-1,36 18 1,-35-36 0,0-35-1,17 35-15,53-35 32,-17 0-32,34 0 0,460 0 31,-1-35-16,-17 0 1,53 35 0,-53 0-1,-54 0 1,72 0 0,-336 0-16,0 0 15,265 0 1,-247 0-16,18 0 15,229 0 1,-230 0-16,1 0 16,458 0-1,-194-36 1,0 36 0,-88 0 15,53 0-16,35 0 1,71 0 0,-300 0-16,17 0 15,36 0-15,-53 0 16,17 0-16,-34 0 16,598-17-1,-616-19 1,511-34-1,-423 17 1,-53 18 0,-53 35-1,-71 0 1,-53 0 0,-34 0-1,34 0-15,-17 0 16,176 0-1,-176 0-15,-18 0 16,89-18 0,-125-17-16,37 35 15,34 0 1,1 0-16,52 0 16,36 0-1,-36 0 1,-105 0-1,-54-18 48,1 18-47,-1-18 30,1 18-14,70-17-17,-70-1 17,0 1 14,-18-1-30</inkml:trace>
  <inkml:trace contextRef="#ctx0" brushRef="#br0" timeOffset="53660.37">26528 16281 0,'141'0'47,"35"53"-16,-70 0 0,-71-36-31,-17 1 16,0-18-16,-1 17 15,1 1 17,-18 17 61,-53 36-77,-71-1-16,-105 107 31,141-124-15,88-36 0,0 1-1,0 0 95,0-1-95</inkml:trace>
  <inkml:trace contextRef="#ctx0" brushRef="#br0" timeOffset="56648.44">20866 4868 0,'18'0'47,"17"0"-31,0 0-16,36 53 31,-18 18-16,-18-36-15,0 53 16,36-17 0,-54-36-16,1-35 15</inkml:trace>
  <inkml:trace contextRef="#ctx0" brushRef="#br0" timeOffset="57187.43">21130 4833 0,'0'0'0,"-52"35"16,16 36-16,1-36 15,-36 89 1,36-36 0,35-53-16,-17 0 15,52-35 110,18 0-125</inkml:trace>
  <inkml:trace contextRef="#ctx0" brushRef="#br0" timeOffset="58064.21">21519 4868 0,'0'-35'31,"17"0"-16,-17 17 1,0 0 0,-53 18 15,-17 0-15,-1 0-1,53 36 1,1-36-1,17 17 1,0 1 15,0 0 1,0-1-17,0 19 1,35-1-1,18-17 1,-35-1 0,-1 1-1,-17 17 17,0 0-17,0-17 1,0 17-1,0-17 1,0 0-16,-35-1 16,0-17 62,-1 0-63</inkml:trace>
  <inkml:trace contextRef="#ctx0" brushRef="#br0" timeOffset="58426.39">21607 5009 0,'0'0'0</inkml:trace>
  <inkml:trace contextRef="#ctx0" brushRef="#br0" timeOffset="59423.68">22048 4851 0,'-18'0'16,"0"-18"-16,54 36 15,-89-54-15,35 36 16,0 0 0,-34 0-1,16 0 1,19 18-1,-1-18 1,0 18-16,18-1 31,0 1-15,0 17 0,0 1-1,0 16 1,0-34-1,53-18 17,0 0-17,-18 0-15,18 0 16,-17-18 0,-36 1-16,17-1 15,1-52 1,0 52-1,-18 53 126,0 1-125,17-1-16,1-18 15,17 72 1,-35-54 0,18-17 62</inkml:trace>
  <inkml:trace contextRef="#ctx0" brushRef="#br0" timeOffset="60322.49">22330 4992 0,'0'0'0,"0"35"16,53 159 15,-53-35-15,0-106 0,0 35-1,0-123 79,0-89-78,0 54-16,0 17 15,0 0-15,-18 0 16,18 18-1,-17 17-15,17-17 16,0-1-16,0 19 16,0-1-16,0 1 15,0-19 1,0 1 0,0 0 15,0 17-16,35 0 1,0 18 0,-17 0-1,17 18 17,0 123-17,-35-70 1,0-36 15,0 0-31,0 1 16,-35-36 15,0 0-31,-18 17 31,18 18-15,17-35-1,36-70 48,-1 52-47</inkml:trace>
  <inkml:trace contextRef="#ctx0" brushRef="#br0" timeOffset="61284.53">22683 4868 0,'0'0'16,"35"177"0,-35-107-1,0-34-15,0-1 16,0 35-16,0 1 15,0-53 1,0 17-16,0-18 16,0 19 15,0-19 16,0-70 0,0-52-32,-18 34-15,18 1 16,-35-1-16,35 18 16,0 0-16,-18 0 15,18 18 1,-17-18-16,17 35 15,0-35 1,0 18 31,17 18-31,1-1-16,17 18 15,-35-18-15,36 18 16,-19 0-16,1 0 15,-1 0-15,36 0 32,-35 88-17,-18-52-15,18 17 16,-1-36 0,-17 19-1,0-19 1,-17-17 15,-19 0-15,-17 0-1,36 0 1,-18 0 0</inkml:trace>
  <inkml:trace contextRef="#ctx0" brushRef="#br0" timeOffset="70629.25">20707 2364 0,'18'70'94,"-1"-35"-78,19 18-1,-36-17 1,0-19 0,17-17-1,19 0 32,-1-17-16,35-36-31,1-53 16,176-212 0,-18 71-1,-123 71 1,35 17 0,-106 124-1,-17 17 16</inkml:trace>
  <inkml:trace contextRef="#ctx0" brushRef="#br0" timeOffset="71627.45">23529 4586 0,'53'0'32,"0"35"-17,18 71 1,-18-18-1,-18 18 1,-35-70 0,17-1-1,19-53 32,70-105-16,-54 52-31,-16 18 16,211-229 0,-89 88-1,-69 106 1,-19 35 0,1 35-1,-36 18 16,-17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13" Type="http://schemas.openxmlformats.org/officeDocument/2006/relationships/customXml" Target="../ink/ink4.xm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80" Type="http://schemas.openxmlformats.org/officeDocument/2006/relationships/customXml" Target="../ink/ink2.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79" Type="http://schemas.openxmlformats.org/officeDocument/2006/relationships/image" Target="../media/image203.png"/><Relationship Id="rId5" Type="http://schemas.openxmlformats.org/officeDocument/2006/relationships/image" Target="../media/image7.png"/><Relationship Id="rId81" Type="http://schemas.openxmlformats.org/officeDocument/2006/relationships/image" Target="../media/image20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200"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07777"/>
          </a:xfrm>
          <a:prstGeom prst="rect">
            <a:avLst/>
          </a:prstGeom>
          <a:noFill/>
          <a:ln>
            <a:solidFill>
              <a:schemeClr val="bg1"/>
            </a:solidFill>
          </a:ln>
        </p:spPr>
        <p:txBody>
          <a:bodyPr wrap="square" rtlCol="0">
            <a:spAutoFit/>
          </a:bodyPr>
          <a:lstStyle/>
          <a:p>
            <a:pPr defTabSz="1218621"/>
            <a:r>
              <a:rPr lang="en-US" sz="14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15444"/>
          </a:xfrm>
          <a:prstGeom prst="rect">
            <a:avLst/>
          </a:prstGeom>
          <a:noFill/>
          <a:ln>
            <a:solidFill>
              <a:schemeClr val="bg1"/>
            </a:solidFill>
          </a:ln>
        </p:spPr>
        <p:txBody>
          <a:bodyPr wrap="square" rtlCol="0">
            <a:spAutoFit/>
          </a:bodyPr>
          <a:lstStyle/>
          <a:p>
            <a:pPr defTabSz="1218621"/>
            <a:r>
              <a:rPr lang="en-US" sz="800">
                <a:solidFill>
                  <a:prstClr val="black"/>
                </a:solidFill>
                <a:latin typeface="Segoe UI"/>
                <a:hlinkClick r:id="rId7" tooltip="https://www.flickr.com/photos/jeepersmedia/14765960308/"/>
              </a:rPr>
              <a:t>This Photo</a:t>
            </a:r>
            <a:r>
              <a:rPr lang="en-US" sz="800">
                <a:solidFill>
                  <a:prstClr val="black"/>
                </a:solidFill>
                <a:latin typeface="Segoe UI"/>
              </a:rPr>
              <a:t> by Unknown Author is licensed under </a:t>
            </a:r>
            <a:r>
              <a:rPr lang="en-US" sz="800">
                <a:solidFill>
                  <a:prstClr val="black"/>
                </a:solidFill>
                <a:latin typeface="Segoe UI"/>
                <a:hlinkClick r:id="rId8" tooltip="https://creativecommons.org/licenses/by/3.0/"/>
              </a:rPr>
              <a:t>CC BY</a:t>
            </a:r>
            <a:endParaRPr lang="en-US" sz="8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000">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276999"/>
          </a:xfrm>
          <a:prstGeom prst="rect">
            <a:avLst/>
          </a:prstGeom>
          <a:noFill/>
          <a:ln>
            <a:noFill/>
          </a:ln>
        </p:spPr>
        <p:txBody>
          <a:bodyPr wrap="square" rtlCol="0">
            <a:spAutoFit/>
          </a:bodyPr>
          <a:lstStyle/>
          <a:p>
            <a:pPr defTabSz="1218621"/>
            <a:r>
              <a:rPr lang="en-US" sz="12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Ink 35">
                <a:extLst>
                  <a:ext uri="{FF2B5EF4-FFF2-40B4-BE49-F238E27FC236}">
                    <a16:creationId xmlns:a16="http://schemas.microsoft.com/office/drawing/2014/main" id="{0223B210-43B9-03DF-EAE7-69D7911678BB}"/>
                  </a:ext>
                </a:extLst>
              </p14:cNvPr>
              <p14:cNvContentPartPr/>
              <p14:nvPr/>
            </p14:nvContentPartPr>
            <p14:xfrm>
              <a:off x="82440" y="520560"/>
              <a:ext cx="9658440" cy="5613840"/>
            </p14:xfrm>
          </p:contentPart>
        </mc:Choice>
        <mc:Fallback>
          <p:pic>
            <p:nvPicPr>
              <p:cNvPr id="36" name="Ink 35">
                <a:extLst>
                  <a:ext uri="{FF2B5EF4-FFF2-40B4-BE49-F238E27FC236}">
                    <a16:creationId xmlns:a16="http://schemas.microsoft.com/office/drawing/2014/main" id="{0223B210-43B9-03DF-EAE7-69D7911678BB}"/>
                  </a:ext>
                </a:extLst>
              </p:cNvPr>
              <p:cNvPicPr/>
              <p:nvPr/>
            </p:nvPicPr>
            <p:blipFill>
              <a:blip r:embed="rId14"/>
              <a:stretch>
                <a:fillRect/>
              </a:stretch>
            </p:blipFill>
            <p:spPr>
              <a:xfrm>
                <a:off x="73080" y="511200"/>
                <a:ext cx="9677160" cy="5632560"/>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Configuring </a:t>
              </a:r>
              <a:r>
                <a:rPr lang="en-US" sz="1800" dirty="0" err="1">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xs-security.json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Deploying app with security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4</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2A3BADB7-FA7C-8578-13B3-A2BA0410264F}"/>
              </a:ext>
            </a:extLst>
          </p:cNvPr>
          <p:cNvSpPr/>
          <p:nvPr/>
        </p:nvSpPr>
        <p:spPr>
          <a:xfrm>
            <a:off x="261764" y="2636912"/>
            <a:ext cx="3816424" cy="3456384"/>
          </a:xfrm>
          <a:prstGeom prst="vertic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t>Xs-security.json</a:t>
            </a:r>
            <a:endParaRPr lang="en-US" dirty="0"/>
          </a:p>
        </p:txBody>
      </p:sp>
      <p:sp>
        <p:nvSpPr>
          <p:cNvPr id="4" name="Arrow: Right 3">
            <a:extLst>
              <a:ext uri="{FF2B5EF4-FFF2-40B4-BE49-F238E27FC236}">
                <a16:creationId xmlns:a16="http://schemas.microsoft.com/office/drawing/2014/main" id="{2F7B84A3-1EAA-562F-2EB3-4CCBC33BB249}"/>
              </a:ext>
            </a:extLst>
          </p:cNvPr>
          <p:cNvSpPr/>
          <p:nvPr/>
        </p:nvSpPr>
        <p:spPr>
          <a:xfrm>
            <a:off x="3718148" y="3429000"/>
            <a:ext cx="1368152" cy="7200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9CB001-4CAF-65E4-3358-B188C061B1F3}"/>
              </a:ext>
            </a:extLst>
          </p:cNvPr>
          <p:cNvSpPr/>
          <p:nvPr/>
        </p:nvSpPr>
        <p:spPr>
          <a:xfrm>
            <a:off x="5119716" y="3320550"/>
            <a:ext cx="2376264" cy="936104"/>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Xs-uaa</a:t>
            </a:r>
            <a:r>
              <a:rPr lang="en-US" dirty="0"/>
              <a:t> backing service</a:t>
            </a:r>
          </a:p>
        </p:txBody>
      </p:sp>
      <p:sp>
        <p:nvSpPr>
          <p:cNvPr id="6" name="Thought Bubble: Cloud 5">
            <a:extLst>
              <a:ext uri="{FF2B5EF4-FFF2-40B4-BE49-F238E27FC236}">
                <a16:creationId xmlns:a16="http://schemas.microsoft.com/office/drawing/2014/main" id="{5A8E66B9-0E96-A1DD-FC2A-5972B1F7C134}"/>
              </a:ext>
            </a:extLst>
          </p:cNvPr>
          <p:cNvSpPr/>
          <p:nvPr/>
        </p:nvSpPr>
        <p:spPr>
          <a:xfrm>
            <a:off x="9632254" y="3429438"/>
            <a:ext cx="3240360" cy="1944216"/>
          </a:xfrm>
          <a:prstGeom prst="cloudCallout">
            <a:avLst>
              <a:gd name="adj1" fmla="val -8696"/>
              <a:gd name="adj2" fmla="val 39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BTP Account</a:t>
            </a:r>
          </a:p>
        </p:txBody>
      </p:sp>
      <p:sp>
        <p:nvSpPr>
          <p:cNvPr id="7" name="Arrow: Right 6">
            <a:extLst>
              <a:ext uri="{FF2B5EF4-FFF2-40B4-BE49-F238E27FC236}">
                <a16:creationId xmlns:a16="http://schemas.microsoft.com/office/drawing/2014/main" id="{A85C4672-21C3-374C-05E6-F48DE01DDF2F}"/>
              </a:ext>
            </a:extLst>
          </p:cNvPr>
          <p:cNvSpPr/>
          <p:nvPr/>
        </p:nvSpPr>
        <p:spPr>
          <a:xfrm>
            <a:off x="7546655" y="3429438"/>
            <a:ext cx="2220165" cy="7200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15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7549</TotalTime>
  <Words>933</Words>
  <Application>Microsoft Office PowerPoint</Application>
  <PresentationFormat>Custom</PresentationFormat>
  <Paragraphs>147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 Black</vt:lpstr>
      <vt:lpstr>Arial</vt:lpstr>
      <vt:lpstr>Arial Black</vt:lpstr>
      <vt:lpstr>Calibri</vt:lpstr>
      <vt:lpstr>Cooper Black</vt:lpstr>
      <vt:lpstr>Segoe UI</vt:lpstr>
      <vt:lpstr>Segoe UI Black</vt:lpstr>
      <vt:lpstr>Segoe UI Light</vt:lpstr>
      <vt:lpstr>Office Theme</vt:lpstr>
      <vt:lpstr>SAP BTP Extension Suite Training</vt:lpstr>
      <vt:lpstr>PowerPoint Presentation</vt:lpstr>
      <vt:lpstr>Agenda – Day 12</vt:lpstr>
      <vt:lpstr>IDP – Identity Provider</vt:lpstr>
      <vt:lpstr>How it works behind scenes</vt:lpstr>
      <vt:lpstr>Hands-on Add Security and Test Microservice</vt:lpstr>
      <vt:lpstr>PowerPoint Presentation</vt:lpstr>
      <vt:lpstr>Testing the Microservice from postman</vt:lpstr>
      <vt:lpstr>Challenges in Current Approach</vt:lpstr>
      <vt:lpstr>Introduction to App Router</vt:lpstr>
      <vt:lpstr>Real World Example</vt:lpstr>
      <vt:lpstr>Hands on: App Router</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276</cp:revision>
  <dcterms:created xsi:type="dcterms:W3CDTF">2013-09-12T13:05:01Z</dcterms:created>
  <dcterms:modified xsi:type="dcterms:W3CDTF">2023-11-22T09:49:54Z</dcterms:modified>
</cp:coreProperties>
</file>