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notesSlides/notesSlide1.xml" ContentType="application/vnd.openxmlformats-officedocument.presentationml.notesSlide+xml"/>
  <Override PartName="/ppt/ink/ink342.xml" ContentType="application/inkml+xml"/>
  <Override PartName="/ppt/ink/ink34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4122" r:id="rId3"/>
    <p:sldId id="277" r:id="rId4"/>
    <p:sldId id="4760" r:id="rId5"/>
    <p:sldId id="4761" r:id="rId6"/>
    <p:sldId id="4770" r:id="rId7"/>
    <p:sldId id="4788" r:id="rId8"/>
    <p:sldId id="4799" r:id="rId9"/>
    <p:sldId id="4789" r:id="rId10"/>
    <p:sldId id="4793" r:id="rId11"/>
    <p:sldId id="4794" r:id="rId12"/>
    <p:sldId id="4798" r:id="rId13"/>
    <p:sldId id="4792" r:id="rId14"/>
    <p:sldId id="4762" r:id="rId15"/>
    <p:sldId id="4771" r:id="rId16"/>
    <p:sldId id="4785" r:id="rId17"/>
    <p:sldId id="4795" r:id="rId18"/>
    <p:sldId id="4796" r:id="rId19"/>
    <p:sldId id="4797" r:id="rId20"/>
    <p:sldId id="282" r:id="rId21"/>
    <p:sldId id="280" r:id="rId22"/>
    <p:sldId id="4711" r:id="rId23"/>
    <p:sldId id="4786"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33.001"/>
    </inkml:context>
    <inkml:brush xml:id="br0">
      <inkml:brushProperty name="width" value="0.05" units="cm"/>
      <inkml:brushProperty name="height" value="0.05" units="cm"/>
      <inkml:brushProperty name="color" value="#FFC114"/>
    </inkml:brush>
  </inkml:definitions>
  <inkml:trace contextRef="#ctx0" brushRef="#br0">0 409 24575,'0'-4'0,"1"-1"0,0 0 0,0 1 0,0-1 0,0 1 0,1-1 0,0 1 0,0 0 0,0-1 0,0 1 0,0 0 0,1 1 0,0-1 0,0 0 0,0 1 0,0-1 0,1 1 0,-1 0 0,1 0 0,0 1 0,0-1 0,0 1 0,0-1 0,0 1 0,0 1 0,7-3 0,-9 3 0,1 0 0,0 1 0,0-1 0,0 1 0,0-1 0,0 1 0,0 0 0,0 0 0,0 1 0,0-1 0,0 0 0,-1 1 0,1 0 0,0 0 0,0 0 0,0 0 0,3 2 0,-3-1 0,-1 0 0,1 0 0,-1 0 0,0 1 0,0-1 0,0 1 0,0-1 0,0 1 0,-1 0 0,1 0 0,-1 0 0,0 0 0,1 0 0,-1 0 0,-1 0 0,1 0 0,0 0 0,-1 0 0,1 5 0,-1 2 0,0 0 0,-1-1 0,0 1 0,0-1 0,-1 1 0,0-1 0,-5 13 0,-30 66 0,16-41 0,17-37 0,-1 0 0,1 1 0,0 0 0,0 1 0,-2 17 0,6-28 0,-1 1 0,1-1 0,0 1 0,0 0 0,0-1 0,0 1 0,0-1 0,0 1 0,0 0 0,0-1 0,1 1 0,-1-1 0,1 1 0,-1-1 0,1 1 0,-1-1 0,1 0 0,0 1 0,0-1 0,0 0 0,0 1 0,0-1 0,0 0 0,0 0 0,0 0 0,0 0 0,1 0 0,-1 0 0,0 0 0,1 0 0,-1-1 0,1 1 0,-1 0 0,1-1 0,-1 1 0,1-1 0,-1 0 0,1 1 0,-1-1 0,1 0 0,0 0 0,1 0 0,15-1 0,0-1 0,1 0 0,-1-2 0,0 0 0,-1-1 0,1-1 0,24-11 0,-4 2 0,762-313-553,-325 127-24,-210 95-600,-171 69-4707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0.981"/>
    </inkml:context>
    <inkml:brush xml:id="br0">
      <inkml:brushProperty name="width" value="0.05" units="cm"/>
      <inkml:brushProperty name="height" value="0.05" units="cm"/>
      <inkml:brushProperty name="color" value="#FFC114"/>
    </inkml:brush>
  </inkml:definitions>
  <inkml:trace contextRef="#ctx0" brushRef="#br0">1 307 24575,'0'-65'0,"0"44"0,0 58 0,13 193 0,0-42 0,-13-169 0,0-13 0,-1-1 0,1 1 0,0-1 0,0 1 0,1-1 0,0 1 0,0-1 0,0 1 0,0-1 0,1 0 0,0 0 0,0 0 0,5 9 0,-6-13 0,0-1 0,-1 0 0,1 1 0,-1-1 0,1 1 0,0-1 0,-1 0 0,1 0 0,0 1 0,-1-1 0,1 0 0,0 0 0,-1 0 0,1 0 0,0 0 0,0 0 0,-1 0 0,1 0 0,0 0 0,-1 0 0,1 0 0,0 0 0,-1-1 0,1 1 0,0 0 0,-1 0 0,1-1 0,0 1 0,-1 0 0,1-1 0,-1 1 0,1-1 0,0 1 0,-1-1 0,1 1 0,-1-1 0,1 0 0,19-24 0,-19 23 0,21-37 0,-2 0 0,-2-1 0,-2-1 0,16-57 0,18-47 0,-42 124 0,-6 14 0,1 0 0,-1 0 0,1 0 0,1 0 0,-1 0 0,1 0 0,0 1 0,0 0 0,1 0 0,0 0 0,6-5 0,-11 11 0,1 0 0,-1-1 0,0 1 0,1 0 0,-1 0 0,0 0 0,1 0 0,-1-1 0,0 1 0,1 0 0,-1 0 0,0 0 0,1 0 0,-1 0 0,0 0 0,1 0 0,-1 0 0,0 0 0,1 0 0,-1 0 0,1 1 0,-1-1 0,0 0 0,1 0 0,-1 0 0,0 0 0,1 0 0,-1 1 0,0-1 0,0 0 0,1 0 0,-1 0 0,0 1 0,0-1 0,1 1 0,6 16 0,-2 21 0,-5-37 0,2 104 0,-3-75 0,1 0 0,1-1 0,2 1 0,1-1 0,13 50 0,-17-77 0,1 1 0,0-1 0,0 1 0,0-1 0,0 0 0,0 0 0,0 0 0,1 1 0,-1-1 0,1-1 0,0 1 0,-1 0 0,1 0 0,0 0 0,0-1 0,0 1 0,0-1 0,0 0 0,1 0 0,-1 0 0,0 0 0,1 0 0,-1 0 0,4 1 0,-3-2 0,1 0 0,0 0 0,-1-1 0,1 1 0,0-1 0,-1 0 0,1 0 0,0 0 0,-1 0 0,1-1 0,-1 1 0,0-1 0,0 0 0,1 0 0,-1 0 0,3-3 0,33-29 0,-1-2 0,36-45 0,-34 37 0,-10 9 0,-21 23 0,0 0 0,1 1 0,1 0 0,0 1 0,0 0 0,1 1 0,21-13 0,-33 22 0,1-1 0,0 1 0,0 0 0,-1 0 0,1-1 0,0 1 0,0 0 0,0 0 0,-1 0 0,1 0 0,0-1 0,0 1 0,0 1 0,0-1 0,-1 0 0,1 0 0,0 0 0,0 0 0,0 1 0,0-1 0,-1 0 0,1 0 0,0 1 0,0-1 0,-1 1 0,1-1 0,0 1 0,0 0 0,0 1 0,1 0 0,-1-1 0,0 1 0,0 0 0,0 0 0,0 0 0,0 1 0,-1-1 0,1 0 0,0 4 0,1 7 0,-1 1 0,-1 24 0,0-32 0,-1 3 0,1 1 0,0 0 0,1-1 0,0 1 0,1-1 0,4 16 0,-5-23 0,0 1 0,1 0 0,-1-1 0,0 1 0,1-1 0,0 1 0,0-1 0,-1 1 0,1-1 0,1 0 0,-1 0 0,0 0 0,0-1 0,1 1 0,-1 0 0,1-1 0,-1 1 0,1-1 0,0 0 0,0 0 0,-1 0 0,1 0 0,0-1 0,0 1 0,5-1 0,3 0 0,-1 0 0,0-2 0,0 1 0,0-1 0,0 0 0,0-1 0,0-1 0,17-7 0,-6 2 0,-20 9 0,1-1 0,-1 0 0,1 1 0,-1-1 0,1 1 0,0 0 0,0-1 0,-1 1 0,1 0 0,0 0 0,-1 0 0,1 0 0,0 0 0,-1 1 0,1-1 0,0 1 0,-1-1 0,1 1 0,0-1 0,-1 1 0,1 0 0,-1-1 0,1 1 0,-1 0 0,1 0 0,-1 0 0,0 1 0,0-1 0,1 0 0,-1 0 0,0 1 0,0-1 0,0 0 0,0 1 0,-1-1 0,1 1 0,0 0 0,-1-1 0,1 1 0,0 2 0,2 9 0,0-1 0,0 1 0,-2 0 0,1 18 0,-1-14 0,10 70 0,-5-55 0,-2 1 0,-1 45 0,-3-94 0,-1-1 0,-1 1 0,-5-18 0,0-12 0,5 35 0,-30-298 0,30 259 0,2-1 0,3 0 0,1 1 0,13-55 0,-14 91 0,1 1 0,1 0 0,0 0 0,12-22 0,-16 32 0,1 1 0,0-1 0,0 1 0,0-1 0,0 1 0,0 0 0,0 0 0,0 0 0,1 0 0,-1 0 0,1 0 0,3-1 0,-5 2 0,1 1 0,0 0 0,-1-1 0,1 1 0,-1 0 0,1 0 0,0 0 0,-1 0 0,1 0 0,-1 0 0,1 1 0,-1-1 0,1 1 0,-1-1 0,1 1 0,-1-1 0,1 1 0,-1 0 0,1-1 0,-1 1 0,0 0 0,1 0 0,-1 0 0,0 0 0,1 2 0,4 3 0,-1 1 0,0 0 0,0 0 0,0 0 0,-1 1 0,0-1 0,-1 1 0,0 0 0,0 0 0,-1 0 0,3 16 0,1 12 0,1 50 0,-7-85 0,0 0-4,2 33 46,-1-1-1,-7 62 1,5-86-125,-1-1 0,1 0 1,-1 0-1,-1 0 1,1 0-1,-2 0 1,1-1-1,-1 1 1,0-1-1,0 0 1,-1 0-1,0 0 1,0 0-1,-1-1 1,1 0-1,-2 0 1,-6 5-1,-10 2-6743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0.590"/>
    </inkml:context>
    <inkml:brush xml:id="br0">
      <inkml:brushProperty name="width" value="0.05" units="cm"/>
      <inkml:brushProperty name="height" value="0.05" units="cm"/>
      <inkml:brushProperty name="color" value="#FFC114"/>
    </inkml:brush>
  </inkml:definitions>
  <inkml:trace contextRef="#ctx0" brushRef="#br0">0 0 24575,'0'39'0,"2"0"0,2 0 0,11 54 0,38 172 0,3 16 0,-26-127-1365,-26-117-5461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0.928"/>
    </inkml:context>
    <inkml:brush xml:id="br0">
      <inkml:brushProperty name="width" value="0.05" units="cm"/>
      <inkml:brushProperty name="height" value="0.05" units="cm"/>
      <inkml:brushProperty name="color" value="#FFC114"/>
    </inkml:brush>
  </inkml:definitions>
  <inkml:trace contextRef="#ctx0" brushRef="#br0">23 1 24575,'-5'0'0,"-5"0"0,2 5 0,8 5 0,4 7 0,6 5 0,6-2 0,4 1 0,4 1 0,3-3 0,1-5 0,-4-4-8191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1.314"/>
    </inkml:context>
    <inkml:brush xml:id="br0">
      <inkml:brushProperty name="width" value="0.05" units="cm"/>
      <inkml:brushProperty name="height" value="0.05" units="cm"/>
      <inkml:brushProperty name="color" value="#FFC114"/>
    </inkml:brush>
  </inkml:definitions>
  <inkml:trace contextRef="#ctx0" brushRef="#br0">299 36 24575,'0'-5'0,"0"-5"0,-5-2 0,-5 6 0,-7 4 0,-4 7 0,-4 7 0,-7 11 0,-7 7 0,-6 6 0,-9 8 0,4-5-8191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3.212"/>
    </inkml:context>
    <inkml:brush xml:id="br0">
      <inkml:brushProperty name="width" value="0.05" units="cm"/>
      <inkml:brushProperty name="height" value="0.05" units="cm"/>
      <inkml:brushProperty name="color" value="#FFC114"/>
    </inkml:brush>
  </inkml:definitions>
  <inkml:trace contextRef="#ctx0" brushRef="#br0">198 238 24575,'1'-4'0,"0"0"0,1 0 0,0 0 0,0 1 0,0-1 0,0 0 0,1 1 0,-1 0 0,1-1 0,0 1 0,4-3 0,8-12 0,-11 13 0,-1-1 0,0 0 0,0 0 0,0 0 0,-1 0 0,0 0 0,0 0 0,-1-1 0,0 1 0,0-1 0,0 1 0,-1-1 0,0 1 0,0-1 0,-1 1 0,-1-10 0,1 13 0,0-1 0,0 1 0,0 0 0,0 0 0,-1 1 0,1-1 0,-1 0 0,0 0 0,0 1 0,0-1 0,0 1 0,0-1 0,0 1 0,-1 0 0,1 0 0,-1 0 0,1 0 0,-1 0 0,0 1 0,0-1 0,0 1 0,0 0 0,0 0 0,0 0 0,0 0 0,0 0 0,0 1 0,0 0 0,-1-1 0,1 1 0,0 0 0,0 0 0,-1 1 0,-5 1 0,1-1 0,-1 1 0,1 1 0,0-1 0,0 1 0,0 1 0,0 0 0,1 0 0,0 0 0,0 1 0,0 0 0,0 0 0,0 1 0,1 0 0,0 0 0,1 0 0,-9 13 0,8-11 0,0 1 0,1 0 0,1 0 0,-1 0 0,2 1 0,-1-1 0,1 1 0,1 0 0,0 0 0,0 0 0,1 0 0,0 0 0,1 18 0,1-21 0,0-1 0,0 0 0,1 0 0,0 0 0,1-1 0,-1 1 0,1 0 0,0-1 0,0 0 0,1 1 0,-1-1 0,1-1 0,0 1 0,1 0 0,-1-1 0,1 0 0,0 0 0,0 0 0,11 5 0,7 4 0,1-2 0,0-1 0,35 11 0,-48-18 0,118 31 0,-11-3 0,-81-14 0,-36-16 0,-1-1 0,1 0 0,-1 0 0,1 1 0,-1-1 0,1 0 0,-1 1 0,0-1 0,1 1 0,-1-1 0,0 1 0,1-1 0,-1 1 0,0-1 0,1 1 0,-1-1 0,0 1 0,0-1 0,0 1 0,1-1 0,-1 1 0,0 0 0,-1 0 0,1 0 0,-1-1 0,1 1 0,-1 0 0,1-1 0,-1 1 0,0-1 0,1 1 0,-1-1 0,0 1 0,1-1 0,-1 0 0,0 1 0,0-1 0,1 0 0,-1 1 0,0-1 0,0 0 0,0 0 0,1 0 0,-3 0 0,-24 5 0,-1-2 0,0-1 0,0-1 0,0-2 0,0 0 0,0-2 0,1-1 0,-30-8 0,11-5-1365,7 0-5461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3.602"/>
    </inkml:context>
    <inkml:brush xml:id="br0">
      <inkml:brushProperty name="width" value="0.05" units="cm"/>
      <inkml:brushProperty name="height" value="0.05" units="cm"/>
      <inkml:brushProperty name="color" value="#FFC114"/>
    </inkml:brush>
  </inkml:definitions>
  <inkml:trace contextRef="#ctx0" brushRef="#br0">18 1 24575,'-4'0'0,"-3"5"0,1 5 0,6 7 0,3 4 0,5 9 0,7 3 0,5 6 0,3 5 0,3 4 0,-3 4 0,-1 2 0,1-3 0,-4-2 0,-5-4 0,0-10 0,-3-10-8191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3.945"/>
    </inkml:context>
    <inkml:brush xml:id="br0">
      <inkml:brushProperty name="width" value="0.05" units="cm"/>
      <inkml:brushProperty name="height" value="0.05" units="cm"/>
      <inkml:brushProperty name="color" value="#FFC114"/>
    </inkml:brush>
  </inkml:definitions>
  <inkml:trace contextRef="#ctx0" brushRef="#br0">128 51 24575,'1'-5'0,"0"0"0,1 0 0,-1 0 0,1 0 0,5-8 0,-6 9 0,-8 16 0,4-7 0,-11 16 0,-1 0 0,0-1 0,-2 0 0,0-1 0,-22 18 0,38-36 0,-1 0 0,1 0 0,0 0 0,0 0 0,-1 0 0,1 1 0,0-1 0,0 0 0,0 1 0,0-1 0,0 1 0,0 1 0,1-3 0,0 1 0,0-1 0,0 0 0,0 1 0,0-1 0,0 0 0,0 1 0,0-1 0,0 0 0,0 1 0,0-1 0,1 0 0,-1 0 0,0 1 0,0-1 0,0 0 0,1 1 0,-1-1 0,0 0 0,0 0 0,1 1 0,-1-1 0,0 0 0,0 0 0,1 0 0,-1 0 0,0 1 0,1-1 0,-1 0 0,0 0 0,0 0 0,1 0 0,-1 0 0,0 0 0,1 0 0,6 1 0,0 0 0,0-1 0,1 0 0,8-1 0,-3 1 0,12 0-136,0 1-1,0 2 1,-1 0-1,1 2 1,-1 0-1,1 2 1,-2 1-1,1 0 0,31 18 1,-26-10-6690</inkml:trace>
  <inkml:trace contextRef="#ctx0" brushRef="#br0" timeOffset="1">510 23 24575,'-4'-5'0,"-3"-5"0,2 2 0,0 9 0,6 7 0,3 13 0,5 7 0,6 8 0,1 7 0,1 6 0,4-1 0,-3 0 0,-4-2 0,1-10 0,-3-11-8191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4.299"/>
    </inkml:context>
    <inkml:brush xml:id="br0">
      <inkml:brushProperty name="width" value="0.05" units="cm"/>
      <inkml:brushProperty name="height" value="0.05" units="cm"/>
      <inkml:brushProperty name="color" value="#FFC114"/>
    </inkml:brush>
  </inkml:definitions>
  <inkml:trace contextRef="#ctx0" brushRef="#br0">35 73 24575,'0'-9'0,"-5"-8"0,-6-6 0,-1 6 0,6 11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4.650"/>
    </inkml:context>
    <inkml:brush xml:id="br0">
      <inkml:brushProperty name="width" value="0.05" units="cm"/>
      <inkml:brushProperty name="height" value="0.05" units="cm"/>
      <inkml:brushProperty name="color" value="#FFC114"/>
    </inkml:brush>
  </inkml:definitions>
  <inkml:trace contextRef="#ctx0" brushRef="#br0">0 116 24575,'2'12'0,"0"0"0,0 0 0,2 0 0,-1 0 0,1 0 0,1-1 0,0 0 0,1 0 0,11 17 0,10 23 0,3 12 0,-7-18 0,-2 0 0,-3 1 0,25 91 0,-42-119 0,-1-18 0,0 0 0,0 1 0,0-1 0,0 0 0,0 0 0,0 0 0,-1 0 0,1 1 0,0-1 0,0 0 0,0 0 0,0 0 0,0 0 0,0 0 0,0 1 0,0-1 0,0 0 0,0 0 0,-1 0 0,1 0 0,0 0 0,0 0 0,0 0 0,0 1 0,0-1 0,-1 0 0,1 0 0,0 0 0,0 0 0,0 0 0,0 0 0,0 0 0,-1 0 0,1 0 0,0 0 0,0 0 0,0 0 0,0 0 0,-1 0 0,1 0 0,0 0 0,0 0 0,0 0 0,-2-1 0,0-1 0,0 1 0,1-1 0,-1 1 0,1-1 0,0 0 0,-1 1 0,1-1 0,0 0 0,0 0 0,0 0 0,0-2 0,-16-38 0,3 0 0,1-2 0,2 1 0,3-2 0,1 1 0,2-1 0,1-45 0,3 71 0,2 0 0,0 1 0,1-1 0,1 1 0,0-1 0,2 1 0,7-22 0,-10 36 0,0 0 0,-1 0 0,1 1 0,0-1 0,1 0 0,-1 0 0,1 1 0,0 0 0,-1-1 0,1 1 0,1 0 0,-1 0 0,0 1 0,1-1 0,-1 1 0,1 0 0,0 0 0,0 0 0,0 0 0,0 1 0,0-1 0,0 1 0,1 0 0,-1 0 0,0 1 0,0-1 0,1 1 0,-1 0 0,0 0 0,1 0 0,-1 1 0,0 0 0,1-1 0,-1 2 0,0-1 0,5 2 0,-3-1 0,0 0 0,0 1 0,-1-1 0,1 1 0,-1 0 0,1 1 0,-1-1 0,0 1 0,0 0 0,-1 0 0,1 1 0,-1 0 0,0-1 0,0 1 0,-1 0 0,1 1 0,-1-1 0,0 1 0,-1-1 0,1 1 0,-1 0 0,0 0 0,1 11 0,-1-9 0,-2 0 0,1 0 0,-1 1 0,0-1 0,-1 0 0,0 0 0,0 0 0,-1 1 0,0-1 0,0-1 0,-1 1 0,0 0 0,-1 0 0,1-1 0,-1 0 0,-1 0 0,-6 9 0,7-11-85,1-1 0,-1 0-1,0 0 1,0 0 0,0 0-1,-1-1 1,1 1 0,-1-1-1,0 0 1,0 0 0,0-1-1,0 0 1,-1 0 0,1 0-1,-9 1 1,-11-1-6741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5.050"/>
    </inkml:context>
    <inkml:brush xml:id="br0">
      <inkml:brushProperty name="width" value="0.05" units="cm"/>
      <inkml:brushProperty name="height" value="0.05" units="cm"/>
      <inkml:brushProperty name="color" value="#FFC114"/>
    </inkml:brush>
  </inkml:definitions>
  <inkml:trace contextRef="#ctx0" brushRef="#br0">23 1 24575,'-4'4'0,"-7"3"0,4-2 0,7 0 0,8-2 0,8 0 0,6-2 0,-1-1-8191</inkml:trace>
  <inkml:trace contextRef="#ctx0" brushRef="#br0" timeOffset="1">78 301 24575,'-5'0'0,"4"0"0,6-4 0,7-3 0,6-4 0,5-4 0,3-1 0,6-1 0,7-3 0,-3 2-8191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5.420"/>
    </inkml:context>
    <inkml:brush xml:id="br0">
      <inkml:brushProperty name="width" value="0.05" units="cm"/>
      <inkml:brushProperty name="height" value="0.05" units="cm"/>
      <inkml:brushProperty name="color" value="#FFC114"/>
    </inkml:brush>
  </inkml:definitions>
  <inkml:trace contextRef="#ctx0" brushRef="#br0">72 83 24575,'-5'-5'0,"-5"-1"0,-2-4 0,-4-1 0,2 6 0,3 9 0,8 9 0,4 5 0,2 6 0,1 7 0,-1 4 0,5-1 0,-1 0 0,0-7-8191</inkml:trace>
  <inkml:trace contextRef="#ctx0" brushRef="#br0" timeOffset="1">454 56 24575,'-1'-1'0,"0"0"0,0 0 0,0 0 0,0 0 0,0 0 0,0 0 0,0 0 0,0 0 0,0 1 0,-1-1 0,1 0 0,0 1 0,0-1 0,-1 1 0,1-1 0,0 1 0,-1 0 0,1 0 0,-1 0 0,1-1 0,0 1 0,-1 0 0,1 1 0,-1-1 0,1 0 0,0 0 0,-1 1 0,1-1 0,0 0 0,-1 1 0,1-1 0,0 1 0,0 0 0,-1-1 0,1 1 0,0 0 0,0 0 0,0 0 0,0 0 0,0 0 0,0 0 0,0 0 0,-1 2 0,-1 2 0,-1 0 0,1 1 0,1-1 0,-1 1 0,1-1 0,0 1 0,0 0 0,-2 9 0,3-5 0,0-1 0,1 1 0,0 0 0,0-1 0,1 1 0,0-1 0,1 1 0,0-1 0,1 1 0,-1-1 0,2 0 0,-1 0 0,2-1 0,-1 1 0,10 13 0,-6-11 0,1 0 0,0-1 0,0-1 0,1 1 0,0-1 0,0-1 0,1 0 0,0-1 0,1 0 0,22 10 0,-24-13 0,0 0 0,0 0 0,1-2 0,0 1 0,0-1 0,-1-1 0,1 1 0,0-2 0,0 0 0,0 0 0,0-1 0,0 0 0,12-4 0,-15 3 0,0-1 0,0 0 0,-1-1 0,1 1 0,-1-2 0,1 1 0,-1-1 0,0 0 0,-1 0 0,0-1 0,1 0 0,-2 0 0,1-1 0,-1 1 0,0-1 0,0 0 0,-1-1 0,6-11 0,-7 13 0,0-1 0,-1 0 0,1 0 0,-1 0 0,-1 0 0,1 0 0,-1 0 0,0 0 0,-1 0 0,0-1 0,0 1 0,0 0 0,-1-1 0,0 1 0,-1 0 0,1 0 0,-1 0 0,-1 0 0,-5-11 0,3 9 0,0 1 0,-1 1 0,0-1 0,0 1 0,0 0 0,-1 0 0,0 1 0,-1 0 0,1 0 0,-1 1 0,0 0 0,-1 0 0,1 1 0,-1 0 0,-9-3 0,-63-15-1365,-1 8-5461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1.372"/>
    </inkml:context>
    <inkml:brush xml:id="br0">
      <inkml:brushProperty name="width" value="0.05" units="cm"/>
      <inkml:brushProperty name="height" value="0.05" units="cm"/>
      <inkml:brushProperty name="color" value="#FFC114"/>
    </inkml:brush>
  </inkml:definitions>
  <inkml:trace contextRef="#ctx0" brushRef="#br0">1 65 24575,'4'-4'0,"11"-3"0,8-3 0,9-6 0,13 1 0,-1 3-8191</inkml:trace>
  <inkml:trace contextRef="#ctx0" brushRef="#br0" timeOffset="1">55 339 24575,'-5'4'0,"4"2"0,10-4 0,14-4 0,12-5 0,9-6 0,7-7 0,-6 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6.807"/>
    </inkml:context>
    <inkml:brush xml:id="br0">
      <inkml:brushProperty name="width" value="0.05" units="cm"/>
      <inkml:brushProperty name="height" value="0.05" units="cm"/>
      <inkml:brushProperty name="color" value="#FFC114"/>
    </inkml:brush>
  </inkml:definitions>
  <inkml:trace contextRef="#ctx0" brushRef="#br0">25 75 24575,'-1'-8'0,"0"0"0,0 0 0,-1 0 0,0 0 0,-1 1 0,0-1 0,-5-10 0,5 16 0,3 8 0,1 9 0,8 16 0,0 0 0,3-1 0,0 0 0,2-1 0,1-1 0,1 0 0,1-1 0,2-1 0,34 37 0,-41-49-170,1-2-1,0 0 0,1-1 1,0 0-1,1-1 0,0 0 1,26 11-1,-12-10-6655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7.292"/>
    </inkml:context>
    <inkml:brush xml:id="br0">
      <inkml:brushProperty name="width" value="0.05" units="cm"/>
      <inkml:brushProperty name="height" value="0.05" units="cm"/>
      <inkml:brushProperty name="color" value="#FFC114"/>
    </inkml:brush>
  </inkml:definitions>
  <inkml:trace contextRef="#ctx0" brushRef="#br0">63 196 24575,'-63'-1'0,"489"-84"0,-374 74 0,-14 4 0,1-3 0,37-14 0,-74 24 0,-1-1 0,0 1 0,0-1 0,1 1 0,-1-1 0,0 0 0,0 1 0,0-1 0,0 0 0,0 0 0,0 0 0,0 0 0,0 0 0,0 0 0,0 0 0,0-1 0,-5-2 0,-10 7 0,7 0 0,0-1 0,1 1 0,-1 1 0,0-1 0,1 1 0,0 0 0,0 0 0,0 1 0,1 0 0,-1 0 0,1 0 0,0 1 0,-6 9 0,9-11 0,0 0 0,0 0 0,0 0 0,1 0 0,-1 0 0,1 0 0,0 1 0,1-1 0,-1 0 0,1 1 0,-1-1 0,1 1 0,1-1 0,-1 0 0,1 1 0,-1-1 0,1 0 0,1 1 0,-1-1 0,0 0 0,1 0 0,0 0 0,0 0 0,4 5 0,-1-2 0,0-1 0,1 1 0,0-2 0,0 1 0,0 0 0,0-1 0,1 0 0,0-1 0,0 0 0,1 0 0,-1 0 0,1-1 0,-1 0 0,1 0 0,0-1 0,9 1 0,1 1 0,0-1 0,1-1 0,-1-1 0,1-1 0,0 0 0,20-4 0,-23 1 0,0 0 0,0-1 0,0-1 0,-1-1 0,30-15 0,-37 17 0,-1 0 0,1-1 0,-1 0 0,0 0 0,-1-1 0,1 1 0,-1-2 0,0 1 0,0-1 0,-1 0 0,0 0 0,8-15 0,-12 18 0,0 1 0,0-1 0,0 0 0,0 0 0,0 0 0,-1 0 0,0 0 0,0 0 0,0 0 0,0 0 0,-1 0 0,0 1 0,1-1 0,-1 0 0,-1 0 0,1 0 0,0 1 0,-1-1 0,0 1 0,0-1 0,0 1 0,0-1 0,-1 1 0,1 0 0,-1 0 0,0 1 0,1-1 0,-1 0 0,-6-3 0,-1-1 0,0 0 0,-1 0 0,0 1 0,0 1 0,0 0 0,0 0 0,-1 1 0,-17-3 0,12 3 24,0 2 0,0 0 0,0 1 0,-19 2 0,30-1-49,0 1 0,1 0 0,-1 0-1,1 1 1,-1-1 0,1 1 0,-7 3 0,10-3-51,0-1 1,0 0-1,-1 1 1,1-1-1,1 1 1,-1 0-1,0 0 1,0 0-1,1 0 1,-1 0-1,1 0 1,-1 0-1,1 0 1,0 0-1,0 1 1,-2 4-1,1 8-6750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7.713"/>
    </inkml:context>
    <inkml:brush xml:id="br0">
      <inkml:brushProperty name="width" value="0.05" units="cm"/>
      <inkml:brushProperty name="height" value="0.05" units="cm"/>
      <inkml:brushProperty name="color" value="#FFC114"/>
    </inkml:brush>
  </inkml:definitions>
  <inkml:trace contextRef="#ctx0" brushRef="#br0">1 145 24575,'0'-1'0,"0"0"0,0 0 0,0 1 0,0-1 0,0 0 0,0 0 0,0 0 0,0 0 0,0 0 0,0 1 0,1-1 0,-1 0 0,0 0 0,1 0 0,-1 1 0,0-1 0,1 0 0,-1 0 0,1 1 0,-1-1 0,1 0 0,0 1 0,-1-1 0,1 1 0,0-1 0,-1 1 0,1-1 0,0 1 0,0-1 0,-1 1 0,1 0 0,0-1 0,0 1 0,0 0 0,0 0 0,-1 0 0,1-1 0,0 1 0,0 0 0,0 0 0,0 0 0,0 0 0,-1 1 0,1-1 0,0 0 0,0 0 0,0 0 0,0 1 0,-1-1 0,1 0 0,0 1 0,0-1 0,-1 1 0,1-1 0,0 1 0,-1-1 0,1 1 0,0 0 0,-1-1 0,2 2 0,19 27 0,-1 1 0,29 61 0,-13-24 0,7 14 0,-18-31 0,51 72 0,-191-322 0,63 120 0,23 37 0,1-1 0,-40-91 0,65 129 0,1-1 0,0 1 0,0-1 0,1 0 0,-2-11 0,3 16 0,0 1 0,0-1 0,0 1 0,0-1 0,1 0 0,-1 1 0,0-1 0,1 1 0,-1-1 0,1 0 0,-1 1 0,1 0 0,0-1 0,0 1 0,0-1 0,-1 1 0,1 0 0,1-1 0,-1 1 0,0 0 0,0 0 0,0 0 0,1 0 0,-1 0 0,0 0 0,1 0 0,-1 1 0,1-1 0,1 0 0,6-1 0,-1 0 0,1 0 0,0 2 0,0-1 0,0 1 0,0 0 0,-1 0 0,1 1 0,0 1 0,0-1 0,-1 2 0,1-1 0,-1 1 0,1 0 0,-1 1 0,8 4 0,-7-3 0,-1-1 0,0 1 0,0 1 0,0-1 0,0 1 0,-1 1 0,0 0 0,0 0 0,-1 0 0,0 0 0,0 1 0,-1 0 0,0 1 0,6 13 0,-10-19 5,0 0-1,-1 0 1,1 0 0,-1 0-1,0 0 1,0 0-1,0 0 1,0 0 0,0 0-1,-1 0 1,1 0 0,-1 0-1,0 0 1,0 0-1,0 0 1,0 0 0,-1-1-1,1 1 1,-1 0-1,0-1 1,1 1 0,-1-1-1,0 0 1,0 0-1,-4 3 1,-3 3-253,0-1 1,0 0-1,-1 0 1,0-1-1,-12 5 1,-4 0-6579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8.066"/>
    </inkml:context>
    <inkml:brush xml:id="br0">
      <inkml:brushProperty name="width" value="0.05" units="cm"/>
      <inkml:brushProperty name="height" value="0.05" units="cm"/>
      <inkml:brushProperty name="color" value="#FFC114"/>
    </inkml:brush>
  </inkml:definitions>
  <inkml:trace contextRef="#ctx0" brushRef="#br0">48 22 24575,'-5'0'0,"-6"0"0,-5 0 0,4 0 0,9-5 0,9-1 0,9 0 0,1 2-8191</inkml:trace>
  <inkml:trace contextRef="#ctx0" brushRef="#br0" timeOffset="1">157 130 24575,'-4'5'0,"-7"6"0,-1 6 0,-3 0 0,0 2 0,-1-3 0,6-4 0,10-3 0,10-9 0,12-8 0,7-8 0,-2-1-8191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8.454"/>
    </inkml:context>
    <inkml:brush xml:id="br0">
      <inkml:brushProperty name="width" value="0.05" units="cm"/>
      <inkml:brushProperty name="height" value="0.05" units="cm"/>
      <inkml:brushProperty name="color" value="#FFC114"/>
    </inkml:brush>
  </inkml:definitions>
  <inkml:trace contextRef="#ctx0" brushRef="#br0">58 1 24575,'-5'0'0,"-6"0"0,-1 5 0,1 5 0,3 7 0,2 4 0,3 4 0,1 2 0,7 1 0,1 5 0,1 2 0,3-6 0,0-7-8191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38.873"/>
    </inkml:context>
    <inkml:brush xml:id="br0">
      <inkml:brushProperty name="width" value="0.05" units="cm"/>
      <inkml:brushProperty name="height" value="0.05" units="cm"/>
      <inkml:brushProperty name="color" value="#FFC114"/>
    </inkml:brush>
  </inkml:definitions>
  <inkml:trace contextRef="#ctx0" brushRef="#br0">111 41 24575,'-5'-5'0,"1"1"0,-1 0 0,0 0 0,0 0 0,-1 1 0,1 0 0,-1 0 0,1 0 0,-11-3 0,15 6 0,-1-1 0,0 1 0,1 0 0,-1 0 0,1-1 0,-1 1 0,1 1 0,-1-1 0,1 0 0,-1 0 0,0 0 0,1 1 0,-1-1 0,1 1 0,-1-1 0,1 1 0,-2 1 0,1-1 0,1 1 0,-1-1 0,1 1 0,-1 0 0,1-1 0,0 1 0,0 0 0,0 0 0,0 0 0,0 0 0,0 0 0,0 0 0,1 0 0,-1 0 0,1 0 0,-1 3 0,0 5 0,0 0 0,1 0 0,1-1 0,-1 1 0,1 0 0,1 0 0,0 0 0,0 0 0,1-1 0,1 1 0,-1-1 0,1 0 0,1 0 0,0 0 0,0-1 0,0 0 0,11 12 0,-9-11 0,1-1 0,-1 0 0,2 0 0,-1 0 0,1-1 0,0-1 0,0 0 0,1 0 0,0 0 0,0-1 0,0-1 0,1 0 0,0 0 0,-1-1 0,16 2 0,-17-4 0,-1-1 0,1 0 0,0-1 0,-1 0 0,1 0 0,-1-1 0,1 0 0,-1-1 0,0 1 0,0-2 0,0 1 0,0-1 0,0 0 0,-1-1 0,0 0 0,9-8 0,-11 9 0,0 0 0,-1 0 0,1-1 0,-1 0 0,0 0 0,-1 0 0,1 0 0,-1-1 0,0 1 0,-1-1 0,1 0 0,-1 0 0,0 0 0,0 0 0,-1 0 0,0 0 0,0 0 0,-1-1 0,1 1 0,-1 0 0,0 0 0,-1-1 0,-1-6 0,1 8 6,-1 0 0,1 0-1,-1 1 1,0-1-1,0 1 1,-1-1 0,1 1-1,-1 0 1,0 0 0,0 0-1,0 0 1,-1 0-1,0 1 1,1 0 0,-1-1-1,0 1 1,0 1 0,-1-1-1,-5-2 1,-1 0-217,0 1 0,-1 0-1,0 0 1,0 2 0,0-1 0,-20 0 0,-38 0-6615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40.911"/>
    </inkml:context>
    <inkml:brush xml:id="br0">
      <inkml:brushProperty name="width" value="0.05" units="cm"/>
      <inkml:brushProperty name="height" value="0.05" units="cm"/>
      <inkml:brushProperty name="color" value="#FFC114"/>
    </inkml:brush>
  </inkml:definitions>
  <inkml:trace contextRef="#ctx0" brushRef="#br0">1 21 24575,'2'-19'0,"-2"19"0,0-1 0,0 1 0,0 0 0,1 0 0,-1 0 0,0 0 0,0 0 0,0 0 0,0 0 0,0 0 0,0 0 0,0-1 0,0 1 0,1 0 0,-1 0 0,0 0 0,0 0 0,0 0 0,0 0 0,0 0 0,0 0 0,1 0 0,-1 0 0,0 0 0,0 0 0,0 0 0,0 0 0,0 0 0,0 0 0,1 0 0,-1 0 0,0 0 0,0 0 0,0 0 0,0 0 0,0 0 0,0 0 0,1 1 0,-1-1 0,0 0 0,0 0 0,0 0 0,0 0 0,0 0 0,0 0 0,0 0 0,0 0 0,0 0 0,1 1 0,-1-1 0,0 0 0,0 0 0,0 0 0,0 0 0,0 0 0,15 32 0,-11-24 0,33 94 0,-4 2 0,27 153 0,-29-61-1365,-27-144-5461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41.267"/>
    </inkml:context>
    <inkml:brush xml:id="br0">
      <inkml:brushProperty name="width" value="0.05" units="cm"/>
      <inkml:brushProperty name="height" value="0.05" units="cm"/>
      <inkml:brushProperty name="color" value="#FFC114"/>
    </inkml:brush>
  </inkml:definitions>
  <inkml:trace contextRef="#ctx0" brushRef="#br0">86 103 24575,'-40'-32'0,"39"31"0,-1 0 0,0 0 0,1 0 0,-1 0 0,0 0 0,1 0 0,-1 0 0,0 1 0,0-1 0,0 1 0,0-1 0,1 1 0,-1 0 0,0 0 0,0 0 0,0 0 0,0 0 0,0 0 0,0 0 0,0 0 0,0 1 0,-2 0 0,3 0 0,1-1 0,0 1 0,0 0 0,0-1 0,0 1 0,0-1 0,0 1 0,0 0 0,0-1 0,0 1 0,0 0 0,0-1 0,0 1 0,0-1 0,0 1 0,0 0 0,1-1 0,-1 1 0,0-1 0,0 1 0,1-1 0,-1 1 0,0-1 0,1 1 0,-1-1 0,1 1 0,-1-1 0,0 1 0,1-1 0,-1 0 0,1 1 0,-1-1 0,1 0 0,0 1 0,-1-1 0,2 0 0,20 17 0,2-4 0,2 0 0,-1-2 0,2 0 0,-1-2 0,1-1 0,1-1 0,0-2 0,-1 0 0,1-2 0,1-1 0,-1-2 0,0 0 0,0-2 0,0-1 0,51-12 0,-66 11 0,-1-1 0,1 0 0,-1 0 0,0-2 0,0 1 0,11-9 0,-20 12 0,1 1 0,-1 0 0,0-1 0,0 1 0,0-1 0,-1 0 0,1 0 0,-1 0 0,1 0 0,-1 0 0,0-1 0,0 1 0,-1-1 0,1 1 0,-1-1 0,1 0 0,-1 0 0,0 1 0,-1-1 0,1 0 0,-1 0 0,1 0 0,-1 0 0,-1-7 0,1 10-3,0-1 0,-1 1-1,1-1 1,-1 1-1,1 0 1,-1-1 0,1 1-1,-1 0 1,0 0 0,1-1-1,-1 1 1,0 0 0,0 0-1,0 0 1,0 0 0,0 0-1,0 0 1,0 0 0,0 0-1,0 1 1,-1-1-1,1 0 1,0 1 0,-2-1-1,0 0 19,0 1 0,1-1-1,-1 1 1,0 0-1,0 1 1,1-1 0,-1 0-1,0 1 1,1-1-1,-1 1 1,-5 2 0,-6 3-252,1 1 0,-1 0 0,-19 15-1,26-17-270,-41 29-6318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44.142"/>
    </inkml:context>
    <inkml:brush xml:id="br0">
      <inkml:brushProperty name="width" value="0.05" units="cm"/>
      <inkml:brushProperty name="height" value="0.05" units="cm"/>
      <inkml:brushProperty name="color" value="#FFC114"/>
    </inkml:brush>
  </inkml:definitions>
  <inkml:trace contextRef="#ctx0" brushRef="#br0">439 26 24575,'2'0'0,"-1"-1"0,1 1 0,0 0 0,-1-1 0,1 0 0,-1 1 0,1-1 0,-1 0 0,0 0 0,1 0 0,-1 0 0,2-1 0,-2 1 0,-1 1 0,0 0 0,1 0 0,-1 0 0,0-1 0,0 1 0,0 0 0,1 0 0,-1-1 0,0 1 0,0 0 0,0-1 0,1 1 0,-1 0 0,0 0 0,0-1 0,0 1 0,0 0 0,0-1 0,0 1 0,0 0 0,0-1 0,0 1 0,0 0 0,0-1 0,0 1 0,0-1 0,0 1 0,0 0 0,0 0 0,0-1 0,0 1 0,-1 0 0,1-1 0,0 1 0,0 0 0,0-1 0,-1 1 0,1 0 0,0 0 0,0-1 0,0 1 0,-1 0 0,1 0 0,0 0 0,-1-1 0,1 1 0,0 0 0,0 0 0,-1 0 0,1 0 0,0 0 0,-1-1 0,1 1 0,0 0 0,-1 0 0,1 0 0,0 0 0,-1 0 0,1 0 0,0 0 0,-1 0 0,1 0 0,-1 1 0,-6-2 0,-1 0 0,1 1 0,0 0 0,-1 1 0,1 0 0,-1 0 0,1 0 0,-11 4 0,-60 24 0,62-22 0,-3 1 0,0 1 0,1 1 0,0 0 0,0 2 0,1 0 0,1 1 0,0 1 0,1 0 0,0 1 0,2 1 0,-1 0 0,2 1 0,-16 26 0,21-31 0,1 1 0,0 0 0,1 1 0,0 0 0,1-1 0,0 1 0,1 1 0,1-1 0,0 0 0,1 1 0,1-1 0,0 1 0,1-1 0,1 0 0,0 1 0,0-1 0,2 0 0,0 0 0,0-1 0,8 16 0,7 6 0,2-1 0,1-1 0,2-2 0,33 36 0,-24-30 0,50 77 0,-77-103 0,0 0 0,0 1 0,-1 0 0,-1 0 0,0 1 0,0-1 0,-1 1 0,-1 0 0,0 0 0,-1 0 0,0 13 0,-2-16 0,1 0 0,-2-1 0,1 1 0,-1 0 0,-1-1 0,0 1 0,0-1 0,-1 0 0,0 0 0,0 0 0,-1 0 0,-1-1 0,1 0 0,-14 15 0,-5 1 0,-51 42 0,62-56 0,-1-1 0,0 0 0,-1-1 0,0-1 0,0 0 0,-17 5 0,31-12 0,0 1 0,0-1 0,0 1 0,0-1 0,0 1 0,-1-1 0,1 0 0,0 0 0,0 0 0,0 1 0,-1-1 0,1 0 0,0 0 0,0-1 0,0 1 0,-1 0 0,1 0 0,0-1 0,0 1 0,0 0 0,0-1 0,0 1 0,0-1 0,0 1 0,-2-2 0,2 0 0,1 1 0,0 0 0,0 0 0,-1-1 0,1 1 0,0 0 0,0-1 0,0 1 0,0 0 0,0-1 0,1 1 0,-1 0 0,0-1 0,0 1 0,1 0 0,-1 0 0,1-1 0,1-1 0,3-7 0,1-1 0,0 1 0,15-18 0,-15 22 0,1 0 0,-1 0 0,1 0 0,0 1 0,0 0 0,0 1 0,1 0 0,0 0 0,0 0 0,0 1 0,0 1 0,0-1 0,13-1 0,-15 3 0,0 0 0,0 0 0,0 1 0,0 0 0,0 0 0,0 1 0,0-1 0,0 1 0,0 1 0,0-1 0,0 1 0,0 0 0,-1 0 0,1 1 0,-1 0 0,1 0 0,-1 0 0,0 1 0,8 7 0,-4-1 0,0 1 0,-1 0 0,-1 0 0,0 1 0,-1 0 0,0 0 0,0 0 0,-1 1 0,-1 0 0,0 0 0,-1 0 0,2 20 0,0 12 0,-2 1 0,-4 61 0,-5-39 0,-17 80 0,11-83 0,-5 94 0,17-150 0,0 1 0,0 0 0,1 0 0,0-1 0,1 1 0,0 0 0,0-1 0,1 1 0,0-1 0,1 0 0,0 0 0,7 11 0,-6-13 0,0-1 0,1 0 0,0 0 0,0 0 0,0-1 0,0 0 0,1-1 0,0 1 0,0-1 0,0 0 0,0-1 0,0 0 0,1 0 0,0 0 0,12 2 0,-3-2-273,-1-1 0,0 0 0,1-2 0,20 0 0,14-5-6553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44.951"/>
    </inkml:context>
    <inkml:brush xml:id="br0">
      <inkml:brushProperty name="width" value="0.05" units="cm"/>
      <inkml:brushProperty name="height" value="0.05" units="cm"/>
      <inkml:brushProperty name="color" value="#FFC114"/>
    </inkml:brush>
  </inkml:definitions>
  <inkml:trace contextRef="#ctx0" brushRef="#br0">489 295 24575,'-5'-13'0,"0"0"0,1-1 0,0 0 0,1 0 0,-1-18 0,1 14 0,0 0 0,-6-21 0,6 32 0,1 1 0,-1 0 0,0 0 0,0 0 0,-1 0 0,0 0 0,0 1 0,0-1 0,-9-7 0,6 7 0,-1 0 0,0 1 0,0 0 0,-1 0 0,1 1 0,-1 0 0,0 0 0,0 1 0,0 0 0,-1 1 0,1 0 0,0 1 0,-1-1 0,0 2 0,1 0 0,-19 1 0,20 0 0,1 0 0,0 0 0,0 0 0,0 1 0,0 0 0,0 0 0,0 1 0,1 0 0,-1 0 0,1 1 0,0 0 0,0 0 0,0 0 0,0 1 0,1-1 0,-1 1 0,1 1 0,1-1 0,-1 1 0,1 0 0,0 0 0,0 0 0,-3 8 0,6-10 0,0 1 0,0 0 0,0 0 0,0-1 0,1 1 0,0 0 0,0 0 0,0 0 0,1 0 0,-1 0 0,1-1 0,0 1 0,1 0 0,-1-1 0,1 1 0,0 0 0,0-1 0,5 8 0,3 4 0,1 0 0,0-1 0,20 19 0,17 12 0,3-2 0,85 57 0,-1-1 0,-123-91 0,14 11 0,0 2 0,-2 0 0,-1 2 0,23 28 0,-41-45 0,0 1 0,0 0 0,-1 0 0,0 0 0,0 1 0,-1-1 0,0 1 0,2 13 0,-4-16 0,0 0 0,-1 0 0,0 1 0,0-1 0,0 0 0,-1 1 0,0-1 0,-1 0 0,1 0 0,-1 0 0,0 0 0,0 0 0,-6 9 0,0-2 0,-1 0 0,-1-1 0,0 0 0,-1 0 0,0-1 0,-1 0 0,0-1 0,-1 0 0,0-1 0,0-1 0,-19 9 0,-7 2 0,0-3 0,-83 24 0,93-31 0,0-2 0,-1-1 0,0-2 0,0-1 0,0-1 0,-58-3 0,83 0 0,0 0 0,1 0 0,-1 0 0,0 0 0,1 0 0,-1-1 0,1 0 0,0 0 0,-1 0 0,1-1 0,0 0 0,0 1 0,1-1 0,-1 0 0,0-1 0,1 1 0,0-1 0,0 1 0,0-1 0,0 0 0,-3-8 0,4 7 0,1 1 0,0-1 0,0 0 0,0 1 0,0-1 0,1 0 0,0 1 0,0-1 0,0 0 0,1 0 0,-1 1 0,1-1 0,0 0 0,1 1 0,-1-1 0,1 1 0,0-1 0,0 1 0,0 0 0,1 0 0,-1 0 0,4-4 0,2-1 0,0 0 0,0 0 0,1 1 0,0 0 0,1 0 0,0 1 0,0 0 0,0 1 0,1 0 0,0 1 0,0 0 0,0 1 0,1 0 0,0 1 0,0 0 0,-1 1 0,1 0 0,1 1 0,11 0 0,-6 1 0,0 0 0,1 2 0,-1 0 0,0 1 0,0 0 0,-1 2 0,1 0 0,-1 1 0,0 1 0,0 1 0,-1 0 0,16 10 0,-10-1 0,0 0 0,0 0 0,-2 2 0,0 1 0,-2 1 0,32 44 0,-29-32 0,-2 1 0,-2 1 0,-1 0 0,16 52 0,-23-59 0,4 17 0,3 0 0,1-2 0,26 45 0,-39-81-136,0-1-1,1 1 1,0-1-1,0-1 1,1 1-1,-1-1 1,1 1-1,0-2 0,8 6 1,7 1-6690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1.724"/>
    </inkml:context>
    <inkml:brush xml:id="br0">
      <inkml:brushProperty name="width" value="0.05" units="cm"/>
      <inkml:brushProperty name="height" value="0.05" units="cm"/>
      <inkml:brushProperty name="color" value="#FFC114"/>
    </inkml:brush>
  </inkml:definitions>
  <inkml:trace contextRef="#ctx0" brushRef="#br0">79 48 24575,'0'-5'0,"0"-6"0,0-5 0,0 4 0,0 8 0,0 16 0,-5 13 0,-1 13 0,0 14 0,-4 7 0,1 7 0,0 7 0,-1 0 0,0-3 0,2-5 0,2-12-8191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45.871"/>
    </inkml:context>
    <inkml:brush xml:id="br0">
      <inkml:brushProperty name="width" value="0.05" units="cm"/>
      <inkml:brushProperty name="height" value="0.05" units="cm"/>
      <inkml:brushProperty name="color" value="#FFC114"/>
    </inkml:brush>
  </inkml:definitions>
  <inkml:trace contextRef="#ctx0" brushRef="#br0">674 274 24575,'-1'-4'0,"0"0"0,0 0 0,0 1 0,0-1 0,-1 0 0,0 1 0,0 0 0,0-1 0,0 1 0,0 0 0,-5-5 0,-2-5 0,-8-10 0,0 0 0,-1 1 0,-1 1 0,-32-27 0,41 39 0,-1 1 0,0 0 0,0 1 0,0 0 0,-1 0 0,0 2 0,-1-1 0,1 2 0,-1 0 0,0 0 0,-23-3 0,28 7 0,-1-1 0,0 2 0,1-1 0,-1 1 0,0 1 0,1-1 0,-1 1 0,1 1 0,0 0 0,0 0 0,0 1 0,0-1 0,0 2 0,1-1 0,-1 1 0,1 0 0,1 1 0,-10 9 0,11-11 0,1 1 0,0 0 0,1 0 0,-1 0 0,1 1 0,0-1 0,0 1 0,1 0 0,-1 0 0,1 0 0,1 0 0,-1 0 0,1 0 0,0 0 0,1 0 0,-1 1 0,1-1 0,0 0 0,1 1 0,-1-1 0,1 0 0,1 0 0,-1 0 0,1 0 0,0 0 0,3 6 0,1-1 0,0 0 0,1-1 0,0 0 0,0 0 0,1-1 0,1 0 0,0 0 0,15 12 0,88 54 0,-78-53 0,46 27 0,84 56 0,-129-79 0,0 1 0,43 44 0,-70-63 0,-1 0 0,0 0 0,0 1 0,-1 0 0,0 1 0,0-1 0,-1 1 0,0 0 0,6 20 0,-10-24 0,0 1 0,0-1 0,-1 0 0,1 0 0,-1 1 0,-1-1 0,1 0 0,-1 0 0,0 1 0,-1-1 0,1 0 0,-1 0 0,0 0 0,-1-1 0,1 1 0,-1 0 0,0-1 0,-8 10 0,-2 1 0,-1-1 0,-1 0 0,0 0 0,-1-2 0,0 0 0,-1-1 0,-30 16 0,-4-2 0,-84 31 0,-54 3 0,169-55 0,-1-1 0,1-1 0,-1 0 0,0-2 0,0-1 0,0 0 0,-30-5 0,44 3 0,-1 1 0,1-1 0,0-1 0,-1 1 0,1-1 0,1 0 0,-1-1 0,-10-7 0,14 9 0,1 0 0,0 0 0,0 0 0,0 0 0,0 0 0,0 0 0,0-1 0,1 1 0,-1-1 0,1 1 0,0-1 0,0 0 0,0 1 0,0-1 0,0 0 0,0 0 0,1 0 0,0 0 0,-1 0 0,1 1 0,0-1 0,0 0 0,0 0 0,1 0 0,0-3 0,2-3 0,0 1 0,0 0 0,1 0 0,0 1 0,0-1 0,1 1 0,-1 0 0,2 0 0,-1 0 0,1 1 0,0 0 0,1 0 0,-1 0 0,12-6 0,5-3 0,0 1 0,1 0 0,35-13 0,-26 14 0,1 2 0,0 1 0,44-8 0,-60 16 0,0 0 0,0 0 0,0 2 0,0 0 0,1 1 0,-1 1 0,-1 1 0,24 6 0,-33-7 0,0 1 0,-1 1 0,1 0 0,-1 0 0,1 0 0,-1 1 0,0 0 0,-1 0 0,1 1 0,-1 0 0,0 0 0,-1 0 0,1 1 0,-1 0 0,-1 0 0,1 0 0,-1 0 0,-1 1 0,6 13 0,1 12 0,-1 1 0,-1-1 0,4 58 0,3 9 0,-9-71 0,2 1 0,0-1 0,2 0 0,2-1 0,0 0 0,31 50 0,-37-69 0,0-1 0,0 0 0,1 0 0,0-1 0,0 0 0,1 0 0,0 0 0,0-1 0,0-1 0,1 1 0,0-1 0,0-1 0,1 1 0,-1-2 0,1 1 0,0-1 0,-1-1 0,2 0 0,-1 0 0,0-1 0,0 0 0,0-1 0,1 0 0,10-2 0,29-7-1365,-5-3-5461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46.754"/>
    </inkml:context>
    <inkml:brush xml:id="br0">
      <inkml:brushProperty name="width" value="0.05" units="cm"/>
      <inkml:brushProperty name="height" value="0.05" units="cm"/>
      <inkml:brushProperty name="color" value="#FFC114"/>
    </inkml:brush>
  </inkml:definitions>
  <inkml:trace contextRef="#ctx0" brushRef="#br0">463 469 24575,'10'-12'0,"0"-1"0,-1-1 0,-1 1 0,0-2 0,10-26 0,-6 15 0,-5 10 0,-1 1 0,0-1 0,-2-1 0,0 1 0,0 0 0,-2-1 0,0 0 0,-1 0 0,-1-26 0,0 37 0,-1 0 0,1 0 0,-1 0 0,-1 0 0,1 0 0,-1 0 0,0 0 0,0 0 0,-1 0 0,0 1 0,0-1 0,0 1 0,-1 0 0,0 0 0,0 0 0,0 0 0,0 1 0,-1 0 0,1 0 0,-1 0 0,0 0 0,-1 1 0,1 0 0,-1 0 0,1 0 0,-1 1 0,0 0 0,-9-3 0,3 3 0,0 0 0,0 0 0,0 1 0,0 1 0,0 0 0,-1 1 0,1 0 0,0 1 0,0 0 0,-13 5 0,8-2 0,1 2 0,-1 0 0,1 1 0,1 0 0,0 2 0,-22 16 0,19-12 0,1 1 0,1 1 0,1 1 0,0 0 0,2 0 0,-1 2 0,2-1 0,1 2 0,0 0 0,1 0 0,-10 31 0,17-40 0,1 0 0,-1-1 0,2 1 0,-1 0 0,2 0 0,-1 0 0,2 0 0,-1 0 0,2 0 0,-1 0 0,1 0 0,1 0 0,4 10 0,-2-9 0,0 0 0,1-1 0,1 0 0,0 0 0,0 0 0,1-1 0,0 0 0,1-1 0,0 0 0,21 16 0,1-2 0,2-2 0,0-2 0,41 18 0,112 37 0,15 7 0,-169-65 0,0 0 0,-2 3 0,57 43 0,-77-54 0,0 2 0,0-1 0,-1 1 0,-1 1 0,1-1 0,-2 2 0,11 19 0,-15-25 0,0 0 0,-1 0 0,1 1 0,-2-1 0,1 1 0,-1-1 0,0 1 0,0 0 0,-1-1 0,0 1 0,0 0 0,0-1 0,-1 1 0,0 0 0,-1-1 0,1 1 0,-4 8 0,-3 0 0,0 0 0,-1 0 0,0-1 0,-1 0 0,-1-1 0,0 0 0,-1-1 0,0 0 0,-1-1 0,0 0 0,-17 10 0,-15 7 0,0-2 0,-65 27 0,72-37 0,-1-2 0,-67 16 0,80-25 0,1-1 0,-1-1 0,0-1 0,0-1 0,-34-4 0,53 2 0,0 0 0,1 0 0,-1 0 0,1-1 0,0 0 0,-1 0 0,1-1 0,0 0 0,0 0 0,1 0 0,-1-1 0,1 0 0,-1 0 0,1 0 0,-7-9 0,9 10 0,1-1 0,-1 0 0,1 0 0,0 0 0,1 0 0,-1 0 0,1 0 0,-1 0 0,1-1 0,0 1 0,1-1 0,-1 1 0,1-1 0,0 1 0,0 0 0,0-1 0,1 1 0,-1-1 0,1 1 0,0 0 0,1-1 0,-1 1 0,1 0 0,2-5 0,1-1 0,1 0 0,0 0 0,1 1 0,0 0 0,1 0 0,0 0 0,0 1 0,1 0 0,0 1 0,0 0 0,1 0 0,0 1 0,0 0 0,0 1 0,1 0 0,16-5 0,-6 3 0,-1 1 0,1 1 0,-1 1 0,1 1 0,1 1 0,-1 0 0,0 2 0,27 3 0,-34-2 0,-1 1 0,1 1 0,-1 1 0,0-1 0,0 2 0,0 0 0,-1 1 0,1 0 0,-1 1 0,20 15 0,-24-16 0,0 1 0,-1 1 0,0-1 0,0 1 0,-1 1 0,0-1 0,0 1 0,-1 0 0,0 0 0,-1 1 0,0-1 0,0 1 0,-1 0 0,4 19 0,-3 8 0,-2 1 0,-4 72 0,1 32 0,2-126 0,1 0 0,1 0 0,0-1 0,1 1 0,1-1 0,10 25 0,-12-34 8,0 0 0,1-1 0,-1 1 0,1-1 0,0 0 0,0 0 0,1 0 0,0 0 0,-1-1 0,2 0 0,-1 0 0,0 0 0,1-1 0,8 5 0,-6-5-143,0-1 0,0 1 0,0-1 0,0-1 0,1 1 0,-1-2 0,0 1 0,1-1 0,-1 0 0,15-2 0,12-5-6691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47.647"/>
    </inkml:context>
    <inkml:brush xml:id="br0">
      <inkml:brushProperty name="width" value="0.05" units="cm"/>
      <inkml:brushProperty name="height" value="0.05" units="cm"/>
      <inkml:brushProperty name="color" value="#FFC114"/>
    </inkml:brush>
  </inkml:definitions>
  <inkml:trace contextRef="#ctx0" brushRef="#br0">522 248 24575,'24'-12'0,"0"-1"0,-1-2 0,-1-1 0,0 0 0,-1-1 0,22-24 0,-41 39 0,0 1 0,-1-1 0,1 0 0,0 0 0,-1 0 0,1 0 0,-1 0 0,0 0 0,0 0 0,1-1 0,-1 1 0,-1 0 0,1-1 0,0 1 0,-1 0 0,1-1 0,-1 1 0,0-1 0,0 1 0,0-1 0,0 1 0,0-1 0,-1-2 0,0 2 0,0 1 0,-1-1 0,0 0 0,1 1 0,-1 0 0,0-1 0,0 1 0,0 0 0,-1 0 0,1 0 0,0 0 0,-1 0 0,1 1 0,-1-1 0,0 1 0,0 0 0,1-1 0,-6 0 0,-11-4 0,0 1 0,0 1 0,-1 1 0,1 1 0,-1 1 0,1 0 0,-1 1 0,1 1 0,-1 1 0,-29 7 0,10 1 0,1 1 0,0 1 0,1 3 0,-43 22 0,53-23 0,1 1 0,-45 33 0,65-42 0,-1-1 0,1 1 0,0 0 0,0 0 0,0 1 0,1 0 0,0 0 0,1 0 0,0 1 0,0-1 0,0 1 0,1 0 0,0 0 0,-3 15 0,6-18 0,0 0 0,0 0 0,0 0 0,1 0 0,0 0 0,0 0 0,0 0 0,0 0 0,1 0 0,0-1 0,0 1 0,0-1 0,1 1 0,0-1 0,-1 0 0,1 0 0,1 0 0,-1 0 0,7 6 0,8 5 0,0 0 0,37 24 0,-50-36 0,264 145 0,-185-106 0,-2 3 0,97 70 0,-164-103 0,0 0 0,0 1 0,-1 0 0,-1 1 0,0 1 0,-1 0 0,20 34 0,-28-42 0,-1 1 0,0 0 0,0 0 0,0 0 0,-1 0 0,0 0 0,-1 1 0,0-1 0,0 1 0,-1-1 0,0 1 0,0-1 0,-1 1 0,0-1 0,-1 0 0,0 1 0,0-1 0,-1 0 0,0 0 0,-5 11 0,-1-5 0,1 0 0,-2-1 0,1 0 0,-2-1 0,0 0 0,0-1 0,-1 0 0,-1 0 0,0-1 0,-22 13 0,5-6 0,-1-2 0,0 0 0,-65 19 0,60-24 0,-1-1 0,0-2 0,-42 3 0,63-9 0,1-1 0,-1 0 0,1-1 0,-1-1 0,1 0 0,0-1 0,0 0 0,0-1 0,0-1 0,-18-9 0,29 12 0,0 0 0,1 0 0,-1-1 0,0 1 0,1-1 0,-1 0 0,1 0 0,0 0 0,0 0 0,0 0 0,1-1 0,-1 1 0,1-1 0,-1 0 0,1 0 0,1 0 0,-1 0 0,0 0 0,1 0 0,0-1 0,0 1 0,0 0 0,0-5 0,1 3 0,1 0 0,0 0 0,0 1 0,0-1 0,0 1 0,1-1 0,0 1 0,0-1 0,1 1 0,-1 0 0,1 0 0,0 0 0,1 0 0,-1 1 0,1-1 0,0 1 0,6-6 0,5-3 0,1 1 0,1 1 0,0 0 0,0 1 0,1 1 0,0 0 0,1 2 0,0 0 0,0 1 0,0 1 0,1 1 0,27-3 0,-24 5 0,-1 0 0,0 2 0,0 0 0,0 2 0,0 1 0,0 0 0,0 2 0,-1 0 0,1 1 0,-1 2 0,21 9 0,-30-10 0,-1 0 0,1 1 0,-2 0 0,1 0 0,-1 1 0,0 1 0,-1-1 0,0 2 0,0-1 0,-1 1 0,-1 1 0,0-1 0,-1 1 0,0 0 0,0 1 0,-1-1 0,-1 1 0,0 0 0,2 18 0,2 20 0,-3 1 0,-2 0 0,-6 88 0,0-81 0,3-57 0,-2 37 0,2 0 0,2 0 0,1 0 0,10 47 0,-10-75 0,0-1 0,1 0 0,0 1 0,0-1 0,1-1 0,1 1 0,-1-1 0,13 15 0,-13-18 0,0-1 0,1 0 0,0 0 0,0-1 0,0 1 0,1-1 0,-1-1 0,1 1 0,0-1 0,0 0 0,0-1 0,0 1 0,15 1 0,-11-2-195,1-2 0,-1 1 0,0-1 0,0-1 0,0 0 0,18-5 0,16-5-6631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7.368"/>
    </inkml:context>
    <inkml:brush xml:id="br0">
      <inkml:brushProperty name="width" value="0.05" units="cm"/>
      <inkml:brushProperty name="height" value="0.05" units="cm"/>
      <inkml:brushProperty name="color" value="#F6630D"/>
    </inkml:brush>
  </inkml:definitions>
  <inkml:trace contextRef="#ctx0" brushRef="#br0">914 254 24575,'1'-3'0,"0"-1"0,1 0 0,-1 1 0,1-1 0,0 1 0,-1 0 0,2-1 0,-1 1 0,0 0 0,0 0 0,1 0 0,4-3 0,7-10 0,-7 6 0,0-1 0,-1 1 0,0-1 0,0 0 0,-1 0 0,4-13 0,-8 22 0,-1-1 0,1 0 0,-1 1 0,1-1 0,-1 0 0,0 0 0,0 1 0,0-1 0,0 0 0,0 0 0,-1 1 0,1-1 0,-1 0 0,0 1 0,0-1 0,0 0 0,0 1 0,0-1 0,0 1 0,-1 0 0,1-1 0,-1 1 0,0 0 0,0 0 0,0 0 0,0 0 0,0 0 0,0 1 0,0-1 0,-1 0 0,1 1 0,0 0 0,-4-2 0,-6-2 0,-1 1 0,1 0 0,-1 1 0,0 0 0,1 1 0,-1 1 0,0 0 0,-1 0 0,1 2 0,-14 1 0,-3 2 0,1 1 0,0 1 0,-38 13 0,53-14 0,0 1 0,0 0 0,0 1 0,1 0 0,0 1 0,0 0 0,1 1 0,-14 14 0,22-19 0,0 0 0,0 0 0,1 0 0,0 0 0,0 1 0,0-1 0,0 1 0,1 0 0,-1 0 0,1 0 0,1 0 0,-1 0 0,1 1 0,0-1 0,0 0 0,0 1 0,1-1 0,0 0 0,0 1 0,0-1 0,0 1 0,1-1 0,0 0 0,0 1 0,1-1 0,2 6 0,2 2 0,0-1 0,1 0 0,1 0 0,0 0 0,1-1 0,0-1 0,0 1 0,15 11 0,94 69 0,-103-81 0,95 63 0,-63-44 0,-2 1 0,0 3 0,70 67 0,-112-96 0,1-1 0,-1 1 0,0 0 0,0 0 0,-1 0 0,1 0 0,-1 1 0,0-1 0,0 0 0,0 1 0,-1 0 0,0-1 0,1 1 0,-2 0 0,1 0 0,0 0 0,-1 0 0,0 6 0,-1-7 0,-1 1 0,1-1 0,-1 1 0,1-1 0,-1 0 0,0 0 0,-1 0 0,1 0 0,-1 0 0,0 0 0,0-1 0,0 1 0,0-1 0,0 0 0,-1 0 0,0 0 0,0 0 0,1-1 0,-7 3 0,-11 6 0,-2 0 0,0-2 0,0-1 0,0-1 0,-1 0 0,-25 2 0,-151 12 0,190-20 0,-287 4 120,253-8-417,1-1 0,0-2 0,1-3 0,-75-23 0,52 4-6529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7.839"/>
    </inkml:context>
    <inkml:brush xml:id="br0">
      <inkml:brushProperty name="width" value="0.05" units="cm"/>
      <inkml:brushProperty name="height" value="0.05" units="cm"/>
      <inkml:brushProperty name="color" value="#F6630D"/>
    </inkml:brush>
  </inkml:definitions>
  <inkml:trace contextRef="#ctx0" brushRef="#br0">521 261 24575,'11'-4'0,"0"-1"0,-1 0 0,1 0 0,-1-1 0,0-1 0,-1 1 0,0-2 0,0 1 0,0-1 0,-1 0 0,0-1 0,9-13 0,-15 20 0,-1 0 0,0 0 0,1 0 0,-1 0 0,0 0 0,0 0 0,0 0 0,0 0 0,-1-1 0,1 1 0,-1 0 0,1 0 0,-1-1 0,0 1 0,0 0 0,0-1 0,0 1 0,0 0 0,0-1 0,-1 1 0,1 0 0,-1-1 0,0 1 0,1 0 0,-1 0 0,0 0 0,0-1 0,-1 1 0,1 0 0,0 1 0,-1-1 0,1 0 0,-1 0 0,1 1 0,-1-1 0,0 0 0,0 1 0,0 0 0,-3-2 0,-3-2 0,-1 1 0,0-1 0,-1 2 0,1 0 0,-1 0 0,1 0 0,-1 1 0,-11 0 0,-2 0 0,1 2 0,-1 0 0,1 2 0,-1 0 0,1 1 0,0 2 0,0 0 0,0 1 0,1 2 0,0 0 0,0 1 0,1 1 0,0 1 0,0 0 0,2 2 0,-1 0 0,-19 19 0,25-19 0,0 0 0,1 0 0,0 1 0,1 1 0,0 0 0,1 0 0,1 1 0,1 0 0,0 1 0,1 0 0,1 0 0,0 0 0,1 1 0,1 0 0,1 0 0,1 0 0,0 0 0,1 1 0,1-1 0,1 0 0,5 30 0,-4-35 0,1 0 0,1-1 0,0 0 0,1 1 0,0-2 0,1 1 0,1 0 0,-1-1 0,2 0 0,-1-1 0,12 12 0,-7-10 0,1-1 0,0 0 0,0-1 0,1 0 0,0-1 0,1-1 0,29 12 0,-11-9 0,1 0 0,1-3 0,-1-1 0,1-1 0,1-2 0,-1-2 0,61-3 0,-64-1 0,0-1 0,0-2 0,-1-1 0,0-2 0,0 0 0,0-3 0,51-24 0,-67 28 0,-1-2 0,0 1 0,-1-2 0,0 0 0,0 0 0,-1-1 0,0-1 0,-1 0 0,-1-1 0,0 0 0,0 0 0,-1-1 0,-1 0 0,0-1 0,-2 1 0,11-32 0,-12 23 0,-1 1 0,-1-1 0,-1 0 0,-1 0 0,-1 0 0,-2 0 0,0 0 0,-1 0 0,-1 1 0,-1-1 0,-1 1 0,-1 0 0,-1 1 0,-15-30 0,15 37 0,0-1 0,-1 1 0,-1 1 0,0-1 0,-1 2 0,0-1 0,-1 2 0,0-1 0,-16-9 0,18 14 0,0 0 0,-1 2 0,0-1 0,0 1 0,0 1 0,-1 0 0,0 1 0,0 0 0,0 1 0,0 0 0,0 0 0,0 2 0,-17 0 0,19 1 0,0 0 0,0 0 0,0 1 0,1 1 0,-1-1 0,0 2 0,1-1 0,0 1 0,0 1 0,0 0 0,0 0 0,1 1 0,0 0 0,0 0 0,0 1 0,1 0 0,0 0 0,0 0 0,1 1 0,0 0 0,-7 14 0,3-4 0,2 0 0,0 1 0,1 0 0,1 0 0,1 0 0,0 1 0,2 0 0,0 0 0,0 38 0,5-10 0,2-1 0,2 0 0,2-1 0,2 1 0,2-2 0,22 57 0,131 257 0,-143-316 0,29 57-66,83 176-1233,-119-238-5527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232"/>
    </inkml:context>
    <inkml:brush xml:id="br0">
      <inkml:brushProperty name="width" value="0.05" units="cm"/>
      <inkml:brushProperty name="height" value="0.05" units="cm"/>
      <inkml:brushProperty name="color" value="#F6630D"/>
    </inkml:brush>
  </inkml:definitions>
  <inkml:trace contextRef="#ctx0" brushRef="#br0">49 59 24575,'-1'-5'0,"0"0"0,-1 1 0,0 0 0,0-1 0,0 1 0,0 0 0,-1 0 0,1 0 0,-1 0 0,0 0 0,0 1 0,-6-6 0,9 9 0,-1 0 0,0 0 0,1 0 0,-1 1 0,1-1 0,-1 0 0,1 0 0,-1 0 0,1 0 0,-1 1 0,1-1 0,-1 0 0,1 0 0,-1 1 0,1-1 0,-1 0 0,1 1 0,-1-1 0,1 1 0,0-1 0,-1 1 0,1-1 0,0 0 0,-1 1 0,1-1 0,0 1 0,0-1 0,0 1 0,-1 0 0,1-1 0,0 1 0,0-1 0,0 1 0,0-1 0,0 1 0,0-1 0,0 1 0,0 0 0,0-1 0,0 1 0,0 0 0,0 28 0,1-29 0,35 298 74,-17-171-794,2 144 1,-21-241-6107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604"/>
    </inkml:context>
    <inkml:brush xml:id="br0">
      <inkml:brushProperty name="width" value="0.05" units="cm"/>
      <inkml:brushProperty name="height" value="0.05" units="cm"/>
      <inkml:brushProperty name="color" value="#F6630D"/>
    </inkml:brush>
  </inkml:definitions>
  <inkml:trace contextRef="#ctx0" brushRef="#br0">29 585 24575,'-5'0'0,"-1"-5"0,0-6 0,2 4 0,0 7 0,2 9 0,1 7 0,1 10 0,0 10 0,0 4 0,0 4 0,0 4 0,1-2 0,-1 1 0,0-3 0,0-9-8191</inkml:trace>
  <inkml:trace contextRef="#ctx0" brushRef="#br0" timeOffset="1">111 121 24575,'0'-9'0,"-4"-13"0,-3-7 0,-4 2 0,-4 5 0,-1 11 0,4 16 0,2 8-8191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930"/>
    </inkml:context>
    <inkml:brush xml:id="br0">
      <inkml:brushProperty name="width" value="0.05" units="cm"/>
      <inkml:brushProperty name="height" value="0.05" units="cm"/>
      <inkml:brushProperty name="color" value="#F6630D"/>
    </inkml:brush>
  </inkml:definitions>
  <inkml:trace contextRef="#ctx0" brushRef="#br0">1 23 24575,'0'-5'0,"0"-6"0,0 4 0,0 7 0,0 9 0,0 12 0,4 11 0,2 15 0,0 13 0,-1 10 0,-2 12 0,-1 6 0,4-3 0,1-2 0,-2-5 0,0-12 0,-2-17-8191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9.294"/>
    </inkml:context>
    <inkml:brush xml:id="br0">
      <inkml:brushProperty name="width" value="0.05" units="cm"/>
      <inkml:brushProperty name="height" value="0.05" units="cm"/>
      <inkml:brushProperty name="color" value="#F6630D"/>
    </inkml:brush>
  </inkml:definitions>
  <inkml:trace contextRef="#ctx0" brushRef="#br0">10 382 24575,'-1'0'0,"0"-1"0,0 0 0,1 1 0,-1-1 0,1 0 0,-1 1 0,0-1 0,1 0 0,-1 0 0,1 1 0,-1-1 0,1 0 0,0 0 0,-1 0 0,1 0 0,0 0 0,0 1 0,-1-1 0,1 0 0,0 0 0,0-2 0,1 3 0,-1-1 0,0 1 0,1-1 0,-1 0 0,1 1 0,-1-1 0,1 1 0,-1-1 0,1 1 0,-1-1 0,1 1 0,0 0 0,-1-1 0,1 1 0,0 0 0,-1 0 0,1-1 0,0 1 0,-1 0 0,1 0 0,1 0 0,45-2 0,115 15 0,58 2 0,-176-13 0,0-2 0,0-2 0,-1-2 0,55-12 0,-93 15 0,0 0 0,0-1 0,0 0 0,-1 0 0,1 0 0,-1 0 0,1-1 0,-1 1 0,0-1 0,0 0 0,0-1 0,0 1 0,-1-1 0,1 1 0,-1-1 0,0 0 0,5-9 0,-6 8 0,0-1 0,0 1 0,0-1 0,-1 1 0,0-1 0,0 0 0,-1 0 0,0 0 0,0 1 0,0-1 0,-1 0 0,1 0 0,-1 1 0,-1-1 0,-2-7 0,-1-3 0,-1 1 0,-1 0 0,0 0 0,-1 1 0,-1-1 0,0 2 0,-1 0 0,0 0 0,-16-15 0,20 23 0,1 0 0,-1 0 0,-1 1 0,1 0 0,-1 0 0,0 0 0,0 1 0,0 0 0,-13-4 0,15 6 0,0 0 0,0 0 0,0 1 0,0 0 0,0 0 0,0 0 0,0 1 0,0 0 0,0 0 0,0 0 0,0 0 0,1 1 0,-1-1 0,0 1 0,1 1 0,-6 3 0,3-1 0,0 1 0,0 0 0,1 0 0,0 0 0,0 1 0,0 0 0,1 1 0,0-1 0,1 1 0,0 0 0,0 0 0,0 0 0,1 0 0,0 1 0,1-1 0,-2 15 0,0-1 0,1 1 0,1-1 0,1 1 0,1 0 0,5 33 0,-2-39-62,0 0 0,2 0 0,0 0 0,0 0 0,2-1 0,0 0 0,1 0 0,0-1 0,1 0 0,1 0 0,1-1 0,0-1-1,0 0 1,2 0 0,-1-1 0,2 0 0,-1-1 0,2-1 0,-1 0 0,1-1 0,20 8 0,22 9-6764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9.723"/>
    </inkml:context>
    <inkml:brush xml:id="br0">
      <inkml:brushProperty name="width" value="0.05" units="cm"/>
      <inkml:brushProperty name="height" value="0.05" units="cm"/>
      <inkml:brushProperty name="color" value="#F6630D"/>
    </inkml:brush>
  </inkml:definitions>
  <inkml:trace contextRef="#ctx0" brushRef="#br0">5538 698 24575,'-38'-33'0,"-1"2"0,-2 1 0,-1 2 0,-60-29 0,101 56 0,-138-70-396,-3 7-1,-2 5 1,-3 7-1,-2 6 1,-305-52-1,222 68-469,-1 10-1,-1 10 0,-312 27 0,309 5 311,2 10-1,0 10 1,-250 81 0,334-75 443,2 7 0,2 7-1,4 6 1,2 6 0,-211 149 0,282-170 83,-108 107 0,137-117 75,1 3-1,2 2 0,-44 71 1,62-85-6,1 2 0,2 0 1,2 0-1,1 2 1,-17 76-1,25-82-26,2 0 0,1 0 1,2 1-1,1 0 0,2-1 0,0 1 0,3-1 0,8 34 0,0-23-15,2 0-1,1 0 1,3-1-1,1-2 1,2 0-1,2-1 1,1-1-1,2-1 0,44 46 1,-14-25 27,3-1 1,3-4-1,1-2 1,98 59-1,-45-44 117,3-4-1,3-6 1,2-5 0,259 67-1,-154-68-160,2-9 0,241 9 0,-152-35-343,0-14 0,-1-14 0,0-14 0,-2-14 0,-2-14 0,-3-13 0,371-133 0,-441 111 210,328-170 1,-434 185 101,-2-6 0,-4-6 1,190-165-1,-272 207 185,-2-1 0,-2-2 0,-3-3 1,61-92-1,-87 117-38,-1-1 0,-1 0 0,-2-1 1,-1 0-1,-1-1 0,-1 0 1,-2 0-1,-1-1 0,-1 0 0,-1 0 1,-2-1-1,-2-39 0,-3 42-96,-1 1 1,-1-1-1,-2 1 1,0 0-1,-2 0 0,-1 1 1,-1 0-1,-18-31 1,7 23-7,0 1-1,-3 0 1,0 2 0,-2 1 0,-36-32 0,1 11 196,-3 2 0,-1 4 0,-3 2 0,-1 3 0,-92-38 0,-16 8-189,-3 7 1,-2 8 0,-292-48-1,-572-4-170,749 96-10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2.104"/>
    </inkml:context>
    <inkml:brush xml:id="br0">
      <inkml:brushProperty name="width" value="0.05" units="cm"/>
      <inkml:brushProperty name="height" value="0.05" units="cm"/>
      <inkml:brushProperty name="color" value="#FFC114"/>
    </inkml:brush>
  </inkml:definitions>
  <inkml:trace contextRef="#ctx0" brushRef="#br0">227 280 24575,'-2'-2'0,"-1"0"0,0 0 0,0 0 0,1 0 0,-1 1 0,0-1 0,0 1 0,-1 0 0,1 0 0,0 0 0,0 0 0,-1 0 0,1 1 0,0 0 0,0-1 0,-1 1 0,1 1 0,-1-1 0,1 0 0,0 1 0,0-1 0,-1 1 0,1 0 0,0 0 0,0 0 0,0 1 0,0-1 0,0 1 0,0 0 0,-2 2 0,-4 1 0,1 0 0,0 1 0,1 1 0,0-1 0,0 1 0,0 0 0,1 1 0,0 0 0,-6 9 0,3 2 0,1-1 0,1 1 0,1 0 0,0 1 0,2 0 0,0 0 0,1 0 0,0 25 0,2-4 0,2 1 0,1-1 0,9 44 0,-8-72 0,-1 0 0,2 0 0,0-1 0,0 1 0,1-1 0,0 0 0,1 0 0,11 15 0,-13-21 0,0-1 0,0 0 0,1 0 0,0 0 0,0-1 0,1 0 0,-1 0 0,1 0 0,0 0 0,0-1 0,0 0 0,0 0 0,0-1 0,1 0 0,-1 0 0,1 0 0,0-1 0,7 1 0,-3-1 0,1-1 0,-1 0 0,0-1 0,1 0 0,-1-1 0,0 0 0,0 0 0,0-1 0,0-1 0,-1 0 0,13-7 0,-8 3 0,-1 0 0,-1-2 0,0 0 0,0 0 0,-1-1 0,0 0 0,12-16 0,-7 4 0,-1 0 0,-1-1 0,0-1 0,-2 0 0,-1-1 0,-1 0 0,-2-1 0,11-46 0,-15 53 0,-2 0 0,0-1 0,-2 1 0,0-1 0,-1 1 0,-1-1 0,-6-30 0,6 44 0,-1 0 0,0 0 0,0 0 0,-1 0 0,0 0 0,0 0 0,-1 1 0,1 0 0,-1-1 0,-1 1 0,1 1 0,-1-1 0,0 1 0,0-1 0,-1 1 0,0 1 0,0-1 0,0 1 0,0 0 0,0 1 0,-1-1 0,0 1 0,-13-4 0,-31-1-1365,3 9-5461</inkml:trace>
  <inkml:trace contextRef="#ctx0" brushRef="#br0" timeOffset="1">937 62 24575,'4'-9'0,"2"-8"0,5-6 0,0 10 0,-2 18 0,-2 16 0,-3 23 0,-6 19 0,-3 16 0,-1 14 0,-3 5 0,-1 0 0,2-3 0,1-18-8191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6.351"/>
    </inkml:context>
    <inkml:brush xml:id="br0">
      <inkml:brushProperty name="width" value="0.05" units="cm"/>
      <inkml:brushProperty name="height" value="0.05" units="cm"/>
      <inkml:brushProperty name="color" value="#F6630D"/>
    </inkml:brush>
  </inkml:definitions>
  <inkml:trace contextRef="#ctx0" brushRef="#br0">960 358 24575,'-9'-1'0,"0"1"0,1 0 0,-1 1 0,0 0 0,1 0 0,-1 1 0,1 0 0,0 0 0,-1 1 0,1 0 0,0 0 0,0 1 0,1 0 0,-1 1 0,1 0 0,0 0 0,0 0 0,1 1 0,0 0 0,-8 9 0,-8 14 0,1 0 0,2 1 0,-23 50 0,-36 104 0,59-136 0,-183 478 0,-82 198 0,190-484 0,93-238 0,0 1 0,0 0 0,0 0 0,0 0 0,0-1 0,1 1 0,-1 0 0,1 0 0,0 0 0,0 0 0,0 0 0,0 0 0,1 0 0,0 5 0,0-8 0,-1 1 0,1 0 0,-1 0 0,1-1 0,-1 1 0,1 0 0,0-1 0,-1 1 0,1-1 0,0 1 0,-1-1 0,1 1 0,0-1 0,0 1 0,0-1 0,-1 0 0,1 0 0,2 1 0,26-1 0,135-39 0,-22 4 0,62 1-438,0 9-1,241 2 0,416 44-1207,-827-20 1714,597 32-253,593 17-320,-1205-50 502,34 1 88,61-7 0,-108 5 1,0 0-1,-1 0 1,1 0 0,0-1 0,-1 0 0,0 0 0,6-3-1,-10 5-42,0-1 0,0 0 0,0 1 0,0-1 0,0 0 0,0 0 0,0 0 0,0 0 0,-1 1 0,1-1-1,0 0 1,-1-1 0,1 1 0,-1 0 0,1 0 0,-1 0 0,0 0 0,1 0 0,-1 0 0,0-1 0,0 1 0,0 0-1,1 0 1,-1 0 0,-1-1 0,1 1 0,0 0 0,0 0 0,0 0 0,-1-1 0,1 1 0,0 0 0,-1 0 0,1 0 0,-1 0-1,1 0 1,-2-1 0,-5-9 80,-1 0 0,0 1 0,-1 1 0,0-1 0,0 1-1,-1 1 1,0 0 0,-16-10 0,-1-2-129,22 17 6,-63-49 0,-104-100 0,152 131 0,2 0 0,0-2 0,1 0 0,1-1 0,1 0 0,2-1 0,0-1 0,2 0 0,-9-31 0,8 10 0,3-2 0,1 1 0,3-1 0,2 0 0,2 0 0,2-1 0,2 1 0,18-86 0,3 31 0,4 1 0,82-196 0,-42 159 0,159-247 0,-224 382 0,2-1 0,-1 0 0,-1-1 0,1 1 0,-1-1 0,0 1 0,2-10 0,-4 14 0,-1 1 0,0-1 0,0 1 0,0-1 0,0 1 0,0-1 0,0 1 0,-1-1 0,1 1 0,-1-1 0,1 1 0,-1-1 0,1 1 0,-1 0 0,0-1 0,1 1 0,-1 0 0,0-1 0,0 1 0,0 0 0,0 0 0,0 0 0,0 0 0,0 0 0,-1 0 0,1 0 0,0 0 0,0 1 0,-1-1 0,1 0 0,-1 1 0,1-1 0,-1 1 0,1 0 0,-3-1 0,-15-4 0,1 1 0,-1 0 0,0 2 0,-27-1 0,-82 7 0,111-4 0,-1221 44-1636,-444 28 948,1554-63 516,-133 29 0,251-36 103,3-2 4,1 1-1,0 0 1,0 1-1,-1 0 1,1 0-1,0 0 0,1 0 1,-1 1-1,0 0 1,1 0-1,-1 1 1,-6 5-1,3 9-4536</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6.963"/>
    </inkml:context>
    <inkml:brush xml:id="br0">
      <inkml:brushProperty name="width" value="0.05" units="cm"/>
      <inkml:brushProperty name="height" value="0.05" units="cm"/>
      <inkml:brushProperty name="color" value="#F6630D"/>
    </inkml:brush>
  </inkml:definitions>
  <inkml:trace contextRef="#ctx0" brushRef="#br0">108 541 24575,'-3'-3'0,"-1"0"0,-1 0 0,1 0 0,0 1 0,-1-1 0,1 1 0,-1 0 0,0 0 0,0 1 0,0-1 0,-6 0 0,10 2 0,-1-1 0,1 1 0,-1 0 0,1 0 0,-1-1 0,0 1 0,1 0 0,-1 0 0,1 1 0,-1-1 0,1 0 0,-1 0 0,1 1 0,-1-1 0,1 1 0,-1 0 0,1-1 0,-1 1 0,1 0 0,0 0 0,-1 0 0,1 0 0,0 0 0,0 0 0,0 0 0,0 0 0,0 0 0,0 0 0,0 1 0,0-1 0,0 0 0,0 1 0,1-1 0,-1 1 0,1-1 0,-1 1 0,1-1 0,-1 3 0,0 13 0,1 0 0,1-1 0,0 1 0,6 23 0,0 16 0,8 94 0,8 144 0,-22-265 0,-1-29 0,0 0 0,0 0 0,0 0 0,0 0 0,0 1 0,0-1 0,0 0 0,0 0 0,0 0 0,0 0 0,0 0 0,0 1 0,0-1 0,0 0 0,0 0 0,0 0 0,0 0 0,0 0 0,0 0 0,0 1 0,0-1 0,0 0 0,0 0 0,0 0 0,0 0 0,0 0 0,0 1 0,0-1 0,0 0 0,0 0 0,0 0 0,0 0 0,0 0 0,0 0 0,-1 0 0,1 1 0,0-1 0,0 0 0,0 0 0,0 0 0,0 0 0,0 0 0,0 0 0,-1 0 0,1 0 0,0 0 0,0 0 0,0 0 0,0 0 0,0 0 0,-1 0 0,1 0 0,0 0 0,0 0 0,0 0 0,0 0 0,0 0 0,-1 0 0,-4-11 0,-3-18 0,1-31 0,3-1 0,2 1 0,3 0 0,14-96 0,6 33 0,44-143 0,-51 217 0,39-89 0,-47 124 0,1 0 0,1 1 0,0 0 0,1 0 0,0 1 0,1 0 0,0 0 0,1 1 0,1 1 0,20-16 0,-28 24 0,0-1 0,0 1 0,0-1 0,1 1 0,-1 0 0,1 1 0,0-1 0,-1 1 0,1 0 0,0 0 0,0 1 0,0-1 0,0 1 0,0 0 0,-1 0 0,1 1 0,0-1 0,0 1 0,0 0 0,-1 1 0,1-1 0,0 1 0,-1 0 0,1 0 0,6 5 0,-4-3 0,-1 1 0,-1 0 0,1 1 0,-1-1 0,0 1 0,0 0 0,-1 1 0,0-1 0,0 1 0,0 0 0,-1 0 0,0 0 0,0 0 0,-1 0 0,3 13 0,-2-4 0,-1 1 0,-1 1 0,0-1 0,-1 0 0,-1 0 0,0 0 0,-2 0 0,0 0 0,-1 0 0,0-1 0,-1 0 0,-1 1 0,-10 18 0,5-15 0,0-1 0,-1-1 0,-1 0 0,0 0 0,-2-2 0,0 0 0,-1 0 0,0-1 0,-35 23 0,-43 20-1365,57-37-5461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7.334"/>
    </inkml:context>
    <inkml:brush xml:id="br0">
      <inkml:brushProperty name="width" value="0.05" units="cm"/>
      <inkml:brushProperty name="height" value="0.05" units="cm"/>
      <inkml:brushProperty name="color" value="#F6630D"/>
    </inkml:brush>
  </inkml:definitions>
  <inkml:trace contextRef="#ctx0" brushRef="#br0">140 1 24575,'4'0'0,"0"0"0,0 0 0,0 0 0,0 0 0,0 1 0,0 0 0,-1 0 0,1 0 0,0 0 0,6 3 0,-9-3 0,0 0 0,0 1 0,1-1 0,-1 0 0,0 1 0,0-1 0,-1 1 0,1-1 0,0 1 0,0-1 0,-1 1 0,1 0 0,-1-1 0,1 1 0,-1 0 0,0 0 0,0-1 0,0 1 0,0 0 0,0-1 0,0 1 0,0 0 0,0 0 0,-1-1 0,1 1 0,-1 0 0,0 1 0,-35 116 0,24-85 0,2 0 0,-9 48 0,16-65 0,1 0 0,1-1 0,1 1 0,0 0 0,1-1 0,1 1 0,1 0 0,7 25 0,-8-35 0,1 0 0,0 0 0,0 0 0,1 0 0,0 0 0,0 0 0,1-1 0,0 0 0,0 0 0,0 0 0,1-1 0,0 0 0,0 0 0,0 0 0,0-1 0,1 1 0,0-2 0,0 1 0,0-1 0,11 4 0,-3-3 0,0-1 0,1 0 0,0-1 0,-1-1 0,1-1 0,0 0 0,0 0 0,0-2 0,-1 0 0,1-1 0,-1 0 0,1-2 0,-1 0 0,0 0 0,-1-1 0,20-12 0,-24 12 0,0 0 0,-1-1 0,1 0 0,-2 0 0,1-1 0,-1 0 0,0-1 0,-1 0 0,0 0 0,7-13 0,-10 14 0,0 0 0,0-1 0,-1 0 0,0 0 0,0 0 0,-1 0 0,-1 0 0,1-1 0,-1 1 0,-1 0 0,0-1 0,0 1 0,-3-16 0,0 12 0,-1-1 0,0 1 0,-1 0 0,0 0 0,-1 1 0,0 0 0,-1 0 0,-1 0 0,0 1 0,0 0 0,-1 0 0,0 1 0,-1 0 0,0 1 0,-1 0 0,0 1 0,-23-14 0,7 7 0,0 1 0,-1 2 0,0 0 0,0 2 0,-1 2 0,-1 0 0,-34-4 0,34 9-341,1 1 0,0 1-1,-51 5 1,11 6-6485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8.563"/>
    </inkml:context>
    <inkml:brush xml:id="br0">
      <inkml:brushProperty name="width" value="0.05" units="cm"/>
      <inkml:brushProperty name="height" value="0.05" units="cm"/>
      <inkml:brushProperty name="color" value="#F6630D"/>
    </inkml:brush>
  </inkml:definitions>
  <inkml:trace contextRef="#ctx0" brushRef="#br0">58 8 24575,'1'-8'0,"0"8"0,1 17 0,-29 275 70,-6 104-1505,32-360-5391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8.920"/>
    </inkml:context>
    <inkml:brush xml:id="br0">
      <inkml:brushProperty name="width" value="0.05" units="cm"/>
      <inkml:brushProperty name="height" value="0.05" units="cm"/>
      <inkml:brushProperty name="color" value="#F6630D"/>
    </inkml:brush>
  </inkml:definitions>
  <inkml:trace contextRef="#ctx0" brushRef="#br0">18 67 24575,'-8'7'0,"-2"5"0,11-12 0,0 1 0,0 0 0,0-1 0,0 1 0,-1-1 0,1 0 0,0 1 0,0-1 0,0 0 0,0 1 0,0-1 0,0 0 0,0 0 0,1 0 0,-1 0 0,0 0 0,0 0 0,0 0 0,1-1 0,54-1 0,86-14 0,-45 4 0,253-16 0,-69 7 0,-278 21-74,1 0-70,1-1 1,-1 1-1,0-1 1,0 1 0,0-1-1,0-1 1,0 1-1,7-4 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9.294"/>
    </inkml:context>
    <inkml:brush xml:id="br0">
      <inkml:brushProperty name="width" value="0.05" units="cm"/>
      <inkml:brushProperty name="height" value="0.05" units="cm"/>
      <inkml:brushProperty name="color" value="#F6630D"/>
    </inkml:brush>
  </inkml:definitions>
  <inkml:trace contextRef="#ctx0" brushRef="#br0">1 172 24575,'1'-8'0,"1"1"0,-1-1 0,2 1 0,-1 0 0,1 0 0,7-12 0,-5 8 0,2-4 0,16-33 0,-22 45 0,1 0 0,0 0 0,0 0 0,0 0 0,0 1 0,1-1 0,-1 1 0,1-1 0,-1 1 0,1 0 0,4-2 0,-7 4 0,1-1 0,-1 1 0,1 0 0,-1 0 0,1 0 0,-1 0 0,1 0 0,-1 0 0,1 0 0,-1 0 0,1 0 0,-1 0 0,1 0 0,-1 0 0,1 0 0,-1 0 0,1 1 0,-1-1 0,1 0 0,-1 0 0,1 1 0,-1-1 0,0 0 0,1 0 0,-1 1 0,1-1 0,-1 0 0,0 1 0,1-1 0,-1 1 0,0-1 0,1 0 0,-1 1 0,0-1 0,0 1 0,1-1 0,-1 1 0,0-1 0,0 1 0,0-1 0,0 1 0,5 25 0,-5-25 0,36 502 0,-22-268 0,-11-183-1365,-1-9-5461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9.732"/>
    </inkml:context>
    <inkml:brush xml:id="br0">
      <inkml:brushProperty name="width" value="0.05" units="cm"/>
      <inkml:brushProperty name="height" value="0.05" units="cm"/>
      <inkml:brushProperty name="color" value="#F6630D"/>
    </inkml:brush>
  </inkml:definitions>
  <inkml:trace contextRef="#ctx0" brushRef="#br0">18 319 24575,'0'-5'0,"0"1"0,-1-1 0,0 1 0,0-1 0,0 1 0,-3-5 0,-4-21 0,7 23 0,1 0 0,0 0 0,0 0 0,1 0 0,-1 0 0,1 1 0,1-1 0,0 0 0,0 0 0,0 1 0,1-1 0,-1 1 0,7-9 0,-4 7 0,1 0 0,0 0 0,1 1 0,-1 0 0,1 1 0,1-1 0,-1 1 0,17-9 0,-7 6 0,0 1 0,0 0 0,0 2 0,1 0 0,0 1 0,1 1 0,-1 0 0,1 1 0,29 0 0,-22 4 0,-1 0 0,1 2 0,-1 1 0,0 0 0,0 2 0,0 1 0,-1 1 0,30 15 0,-43-17 0,0 0 0,0 1 0,0 0 0,-1 1 0,0 0 0,-1 0 0,1 1 0,8 12 0,-13-14 0,0 0 0,0 1 0,-1-1 0,0 1 0,0 0 0,-1 1 0,0-1 0,-1 0 0,1 1 0,-2 0 0,1-1 0,0 17 0,-2-19 0,-1 1 0,0 0 0,0 0 0,0-1 0,-1 1 0,0-1 0,0 1 0,0-1 0,-1 0 0,0 0 0,0 0 0,-1 0 0,0-1 0,0 1 0,-6 5 0,5-4 0,-2-1 0,1 0 0,-1-1 0,1 1 0,-1-1 0,-1-1 0,1 1 0,-1-1 0,0-1 0,0 1 0,-12 2 0,19-5 0,-1-1 0,1 1 0,-1-1 0,1 1 0,-1-1 0,0 0 0,1 0 0,-1 0 0,0 0 0,1 0 0,-1 0 0,0 0 0,1 0 0,-1-1 0,0 1 0,1-1 0,-1 1 0,1-1 0,-1 0 0,1 1 0,-1-1 0,1 0 0,0 0 0,-1 0 0,1 0 0,0 0 0,0 0 0,-1-1 0,1 1 0,0 0 0,-1-3 0,1 1 0,0 0 0,0 0 0,0 0 0,1 0 0,0 0 0,-1-1 0,1 1 0,0 0 0,0 0 0,1 0 0,-1 0 0,1 0 0,-1 0 0,1 0 0,0 0 0,2-5 0,9-17 0,1 1 0,1-1 0,1 2 0,21-27 0,82-80 0,-106 118 0,1-1 0,1 2 0,0 0 0,0 0 0,1 2 0,19-11 0,-30 19 0,-1-1 0,1 1 0,0 0 0,-1 0 0,1 0 0,0 1 0,-1-1 0,1 1 0,0 0 0,0 0 0,-1 0 0,1 0 0,0 1 0,6 1 0,-6 0 0,-1-1 0,0 1 0,0 0 0,0 0 0,0 1 0,0-1 0,0 0 0,0 1 0,-1 0 0,0 0 0,1 0 0,-1 0 0,0 0 0,0 0 0,-1 0 0,1 1 0,-1-1 0,2 5 0,3 10 0,-1 0 0,-1 1 0,0-1 0,-1 1 0,0 25 0,-6 101 0,1-80 0,1-25-1365,0-7-5461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0.123"/>
    </inkml:context>
    <inkml:brush xml:id="br0">
      <inkml:brushProperty name="width" value="0.05" units="cm"/>
      <inkml:brushProperty name="height" value="0.05" units="cm"/>
      <inkml:brushProperty name="color" value="#F6630D"/>
    </inkml:brush>
  </inkml:definitions>
  <inkml:trace contextRef="#ctx0" brushRef="#br0">1 0 24575,'4'0'0,"2"5"0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0.494"/>
    </inkml:context>
    <inkml:brush xml:id="br0">
      <inkml:brushProperty name="width" value="0.05" units="cm"/>
      <inkml:brushProperty name="height" value="0.05" units="cm"/>
      <inkml:brushProperty name="color" value="#F6630D"/>
    </inkml:brush>
  </inkml:definitions>
  <inkml:trace contextRef="#ctx0" brushRef="#br0">108 0 24575,'-107'0'0,"1569"6"-2548,-7 32 957,-1335-32-2461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7.692"/>
    </inkml:context>
    <inkml:brush xml:id="br0">
      <inkml:brushProperty name="width" value="0.05" units="cm"/>
      <inkml:brushProperty name="height" value="0.05" units="cm"/>
      <inkml:brushProperty name="color" value="#F6630D"/>
    </inkml:brush>
  </inkml:definitions>
  <inkml:trace contextRef="#ctx0" brushRef="#br0">1 1035 24575,'3'-3'0,"-1"-1"0,1 1 0,-1-1 0,0 0 0,0 1 0,0-1 0,-1 0 0,1 0 0,-1 0 0,0 0 0,0-1 0,1-4 0,1-58 0,-2 33 0,4 0 0,0 0 0,3 1 0,0 0 0,2 1 0,2-1 0,1 2 0,1 0 0,2 0 0,35-51 0,-13 31 0,1 1 0,3 2 0,1 2 0,69-56 0,-62 61 0,63-38 0,-90 64 0,1 2 0,0 1 0,1 1 0,0 0 0,36-8 0,-53 17 0,-1 1 0,1-1 0,0 1 0,-1 1 0,1 0 0,0 0 0,-1 0 0,1 1 0,0 0 0,-1 0 0,1 1 0,-1 0 0,14 6 0,-15-4 0,0-1 0,0 1 0,-1 0 0,1 0 0,-1 1 0,0 0 0,0 0 0,-1 0 0,1 0 0,-1 1 0,-1 0 0,1-1 0,-1 2 0,0-1 0,4 11 0,1 8 0,-1 0 0,-1 0 0,-2 1 0,3 42 0,-7 111 0,-1-113 0,-6 642-1365,7-664-5461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2.446"/>
    </inkml:context>
    <inkml:brush xml:id="br0">
      <inkml:brushProperty name="width" value="0.05" units="cm"/>
      <inkml:brushProperty name="height" value="0.05" units="cm"/>
      <inkml:brushProperty name="color" value="#FFC114"/>
    </inkml:brush>
  </inkml:definitions>
  <inkml:trace contextRef="#ctx0" brushRef="#br0">34 406 24575,'-3'-3'0,"0"0"0,0 0 0,0-1 0,0 1 0,1 0 0,0-1 0,-1 0 0,1 0 0,1 1 0,-1-1 0,1 0 0,-1-1 0,1 1 0,0 0 0,0 0 0,1 0 0,0-1 0,-1 1 0,1 0 0,1 0 0,0-8 0,0 8 0,1-1 0,-1 1 0,1 0 0,0 0 0,1 0 0,-1 0 0,1 0 0,-1 1 0,1-1 0,0 1 0,0 0 0,1-1 0,-1 2 0,1-1 0,0 0 0,-1 1 0,1-1 0,0 1 0,0 0 0,6-2 0,3 0 0,0 0 0,1 1 0,0 1 0,-1 0 0,1 1 0,0 0 0,0 1 0,0 0 0,-1 1 0,1 1 0,0 1 0,0-1 0,-1 2 0,0 0 0,24 11 0,-21-8 0,-1 0 0,-1 1 0,1 1 0,-1 0 0,-1 1 0,0 0 0,0 1 0,-1 0 0,-1 1 0,1 1 0,-2 0 0,18 28 0,-22-30 0,-1 1 0,-1-1 0,0 1 0,0-1 0,-1 1 0,-1 0 0,2 25 0,-3-33 0,-1 1 0,0-1 0,0 1 0,0 0 0,-1-1 0,0 1 0,0-1 0,0 0 0,0 1 0,-1-1 0,1 0 0,-1 0 0,0 0 0,0 0 0,-1 0 0,1 0 0,-1 0 0,0-1 0,0 1 0,0-1 0,-1 0 0,1 0 0,-1 0 0,-5 3 0,7-5 0,0 0 0,0 0 0,1 0 0,-1 0 0,0-1 0,0 1 0,0 0 0,0-1 0,0 0 0,0 1 0,-1-1 0,1 0 0,0 0 0,0 0 0,0 0 0,0-1 0,0 1 0,0 0 0,0-1 0,0 0 0,0 1 0,0-1 0,0 0 0,0 0 0,1 0 0,-1 0 0,0 0 0,0-1 0,1 1 0,-1-1 0,-1-1 0,0 0 0,1-1 0,0 1 0,0-1 0,0 1 0,1-1 0,-1 1 0,1-1 0,0 0 0,0 0 0,0 0 0,0 0 0,1 0 0,-1 0 0,1 0 0,0 0 0,1-4 0,2-9 0,0-1 0,2 1 0,0 0 0,1 0 0,1 0 0,0 1 0,2 0 0,11-17 0,8-10 0,54-60 0,-49 66 40,1 2 0,42-34 0,-59 55-252,1 1 0,0 1 0,1 0-1,1 1 1,0 1 0,40-14 0,-19 15-6614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053"/>
    </inkml:context>
    <inkml:brush xml:id="br0">
      <inkml:brushProperty name="width" value="0.05" units="cm"/>
      <inkml:brushProperty name="height" value="0.05" units="cm"/>
      <inkml:brushProperty name="color" value="#F6630D"/>
    </inkml:brush>
  </inkml:definitions>
  <inkml:trace contextRef="#ctx0" brushRef="#br0">57 153 24575,'-9'0'0,"6"1"0,1-1 0,-1 0 0,1 1 0,-1-1 0,0 0 0,1-1 0,-1 1 0,1 0 0,-1-1 0,1 0 0,0 1 0,-1-1 0,1 0 0,0 0 0,-1 0 0,1-1 0,-4-1 0,6 2 0,0 1 0,0 0 0,0-1 0,0 1 0,0-1 0,0 1 0,0 0 0,0-1 0,0 1 0,0 0 0,0-1 0,0 1 0,1 0 0,-1-1 0,0 1 0,0 0 0,0 0 0,0-1 0,0 1 0,1 0 0,-1-1 0,0 1 0,0 0 0,1 0 0,-1-1 0,0 1 0,0 0 0,1 0 0,-1 0 0,0-1 0,1 1 0,-1 0 0,0 0 0,1 0 0,-1 0 0,0 0 0,1 0 0,-1 0 0,0 0 0,1-1 0,-1 1 0,0 0 0,1 0 0,0 1 0,18-4 0,3 4 0,1 2 0,-1 1 0,1 0 0,-1 2 0,39 15 0,23 6 0,-50-18 0,0-1 0,1-2 0,67 4 0,-91-10 0,1 0 0,-1-1 0,0-1 0,0 0 0,1 0 0,-1-1 0,0 0 0,-1-1 0,1-1 0,-1 1 0,0-2 0,0 1 0,0-1 0,-1-1 0,0 0 0,10-9 0,-10 6 0,1 1 0,-2-2 0,1 1 0,-1-1 0,-1-1 0,0 1 0,-1-1 0,0-1 0,0 1 0,-2-1 0,6-19 0,-47 115-1365,20-47-5461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432"/>
    </inkml:context>
    <inkml:brush xml:id="br0">
      <inkml:brushProperty name="width" value="0.05" units="cm"/>
      <inkml:brushProperty name="height" value="0.05" units="cm"/>
      <inkml:brushProperty name="color" value="#F6630D"/>
    </inkml:brush>
  </inkml:definitions>
  <inkml:trace contextRef="#ctx0" brushRef="#br0">519 390 24575,'1'-18'0,"1"-1"0,7-29 0,-6 33 0,0-1 0,-1-1 0,0-16 0,-2 27 0,-1-1 0,1 1 0,-1 0 0,-1 0 0,1 0 0,-1 0 0,0 0 0,0 0 0,-1 0 0,0 1 0,-6-10 0,0 3 0,0 1 0,-1 0 0,0 1 0,-1 0 0,0 1 0,0 0 0,-1 0 0,0 1 0,-1 1 0,0 0 0,0 1 0,-1 0 0,1 1 0,-19-4 0,16 5 0,0 0 0,-1 2 0,1 0 0,0 1 0,-1 0 0,1 2 0,0 0 0,-1 0 0,1 2 0,0 0 0,0 1 0,-24 9 0,35-11 0,-1 0 0,1 1 0,0-1 0,0 1 0,0 0 0,1 1 0,-1-1 0,1 1 0,0 0 0,0 0 0,0 1 0,0-1 0,1 1 0,-1-1 0,-3 9 0,4-6 0,1 0 0,0 0 0,0 0 0,1 0 0,0 0 0,0 0 0,1 0 0,0 0 0,0 0 0,0 0 0,1 1 0,2 8 0,8 27 0,3 0 0,1-1 0,28 56 0,-8-18 0,80 170 0,-103-226-1365,-2-6-5461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791"/>
    </inkml:context>
    <inkml:brush xml:id="br0">
      <inkml:brushProperty name="width" value="0.05" units="cm"/>
      <inkml:brushProperty name="height" value="0.05" units="cm"/>
      <inkml:brushProperty name="color" value="#F6630D"/>
    </inkml:brush>
  </inkml:definitions>
  <inkml:trace contextRef="#ctx0" brushRef="#br0">49 0 24575,'-2'0'0,"0"0"0,0 1 0,0-1 0,0 0 0,0 0 0,0 1 0,0-1 0,0 1 0,0 0 0,1 0 0,-1-1 0,0 1 0,0 1 0,0-1 0,1 0 0,-1 0 0,1 0 0,-1 1 0,1-1 0,-1 1 0,1-1 0,0 1 0,0 0 0,0-1 0,0 1 0,0 0 0,0 0 0,0 0 0,1 0 0,-1 0 0,0 0 0,1 0 0,0 0 0,-1 0 0,1 0 0,0 2 0,0 3 0,0 1 0,1-1 0,-1 1 0,1-1 0,1 0 0,-1 1 0,1-1 0,6 13 0,4 4 0,1-1 0,1-1 0,2 0 0,0-1 0,1-1 0,1 0 0,0-1 0,2-1 0,33 23 0,10 3 0,3-4 0,70 33 0,-78-44 0,1-4 0,2-2 0,68 17 0,-91-31 0,0-2 0,1-1 0,-1-2 0,1-1 0,0-2 0,55-6 0,-80 3 0,-1-1 0,0 0 0,1 0 0,-1-1 0,-1-1 0,1 0 0,-1-1 0,0 0 0,0-1 0,-1 0 0,0-1 0,15-13 0,-13 8 0,0-1 0,-1-1 0,0 0 0,-2-1 0,0 0 0,0 0 0,-1-1 0,8-23 0,-1-2 0,-1 0 0,-2-1 0,-2-1 0,11-87 0,-22 128 0,0 0 0,0 0 0,0 0 0,0 0 0,-1 0 0,1 0 0,-1 1 0,1-1 0,-1 0 0,0 0 0,0 0 0,-1 1 0,-1-5 0,2 6 0,0 0 0,0 0 0,0 1 0,0-1 0,0 0 0,0 0 0,0 1 0,0-1 0,0 0 0,-1 1 0,1 0 0,0-1 0,0 1 0,-1-1 0,1 1 0,0 0 0,-1 0 0,1 0 0,0 0 0,0 0 0,-1 0 0,1 0 0,0 0 0,-1 1 0,1-1 0,0 0 0,0 1 0,-1-1 0,1 1 0,0-1 0,-1 2 0,-23 12-1365,1 4-5461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3.435"/>
    </inkml:context>
    <inkml:brush xml:id="br0">
      <inkml:brushProperty name="width" value="0.05" units="cm"/>
      <inkml:brushProperty name="height" value="0.05" units="cm"/>
      <inkml:brushProperty name="color" value="#F6630D"/>
    </inkml:brush>
  </inkml:definitions>
  <inkml:trace contextRef="#ctx0" brushRef="#br0">571 416 24575,'0'-6'0,"1"1"0,0-1 0,0 1 0,1-1 0,-1 1 0,1-1 0,0 1 0,5-8 0,27-42 0,-18 30 0,2-8 0,-15 25 0,0 1 0,1-1 0,0 1 0,1-1 0,0 1 0,0 1 0,0-1 0,1 1 0,12-11 0,-18 17 0,1 0 0,-1-1 0,0 1 0,1 0 0,-1 0 0,0 0 0,1 0 0,-1 0 0,0 0 0,1-1 0,-1 1 0,0 0 0,1 0 0,-1 0 0,0 0 0,1 0 0,-1 0 0,0 1 0,1-1 0,-1 0 0,0 0 0,1 0 0,-1 0 0,0 0 0,1 0 0,-1 1 0,0-1 0,1 0 0,-1 0 0,0 0 0,0 1 0,1-1 0,-1 0 0,0 0 0,0 1 0,1-1 0,-1 0 0,0 1 0,0-1 0,0 0 0,0 0 0,0 1 0,1-1 0,-1 0 0,0 1 0,0-1 0,0 0 0,0 1 0,0-1 0,0 1 0,0-1 0,0 0 0,0 1 0,0-1 0,0 0 0,-1 1 0,-1 23 0,2-24 0,-55 216 0,32-138 0,-271 889 0,251-823 0,-43 262 0,17 155 0,63-500 0,-22 126 0,-52 184 0,55-264 0,21-93 0,1-4 0,1-1 0,0 1 0,1-1 0,-1 19 0,2-26 0,0-1 0,0 1 0,0-1 0,0 0 0,0 1 0,0-1 0,1 1 0,-1-1 0,1 0 0,-1 1 0,1-1 0,0 0 0,-1 0 0,1 1 0,0-1 0,0 0 0,0 0 0,0 0 0,0 0 0,0 0 0,0 0 0,0 0 0,0 0 0,0-1 0,1 1 0,-1 0 0,0-1 0,0 1 0,1-1 0,-1 1 0,0-1 0,1 0 0,-1 1 0,1-1 0,-1 0 0,1 0 0,-1 0 0,0 0 0,4-1 0,19-2 0,1-1 0,47-14 0,0-1 0,466-54-342,7 46 1,1145 15-1310,-980 15 1319,-710-3 363,0 0 1,0 0 0,0 0-1,0 0 1,0 0 0,0 0-1,0 0 1,0 0 0,0 0-1,0-1 1,0 1 0,0 0-1,0 0 1,0 0 0,0 0-1,0 0 1,0 0 0,0 0-1,0 0 1,0 0 0,0 0-1,0-1 1,0 1 0,0 0-1,1 0 1,-1 0 0,0 0-1,0 0 1,0 0 0,0 0-1,0 0 1,0 0 0,0 0-1,0 0 1,0 0 0,0 0-1,0 0 1,0 0 0,0 0-1,1 0 1,-1 0 0,0-1-1,0 1 1,0 0-1,-17-7 716,-41-12-372,31 10-255,8 3-120,0-1 0,0-1 0,1-1 0,0-1 0,1 0 0,0-1 0,0-1 0,1 0 0,1-1 0,0-1 0,1 0 0,0-2 0,2 1 0,-1-1 0,2-1 0,0 0 0,-9-21 0,4-1 0,1-1 0,2-1 0,2 0 0,2-1 0,1 0 0,-2-62 0,7-1 0,14-153 0,26-72-243,14 3-1,170-586 0,-100 590 725,-39 116-231,-78 198-250,16-53 0,-19 57 0,0 0 0,0 1 0,0-1 0,-1 0 0,0 0 0,0 1 0,0-1 0,-1 0 0,1 0 0,-3-7 0,2 10 0,0 0 0,0 0 0,0 0 0,-1 0 0,1 0 0,-1 1 0,1-1 0,-1 0 0,1 1 0,-1 0 0,0-1 0,0 1 0,0 0 0,0 0 0,0 0 0,0 0 0,0 0 0,0 0 0,0 0 0,-1 1 0,1-1 0,0 1 0,0 0 0,-1-1 0,1 1 0,0 0 0,0 1 0,-3-1 0,-9 1 0,0 1 0,1 0 0,-19 6 0,24-6 0,-154 44 0,55-14 0,-155 25 0,132-43 0,-229-5 0,-132-39 0,-61 0 0,496 29-1365,15 2-5461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4.056"/>
    </inkml:context>
    <inkml:brush xml:id="br0">
      <inkml:brushProperty name="width" value="0.05" units="cm"/>
      <inkml:brushProperty name="height" value="0.05" units="cm"/>
      <inkml:brushProperty name="color" value="#F6630D"/>
    </inkml:brush>
  </inkml:definitions>
  <inkml:trace contextRef="#ctx0" brushRef="#br0">553 26 24575,'-4'-2'0,"0"-1"0,1 0 0,-1 1 0,0 0 0,0 0 0,0 0 0,0 1 0,0-1 0,-1 1 0,1 0 0,0 0 0,-7 0 0,-53-2 0,46 5 0,1 0 0,-1 0 0,1 2 0,0 0 0,0 1 0,0 1 0,0 1 0,1 0 0,0 1 0,1 0 0,0 2 0,0-1 0,1 2 0,0 0 0,1 1 0,0 0 0,1 1 0,-12 15 0,9-9 0,1 1 0,1 0 0,1 1 0,1 0 0,0 1 0,2 0 0,0 1 0,2 0 0,0 0 0,2 1 0,0-1 0,-1 46 0,5-61 0,1 0 0,1-1 0,0 1 0,0-1 0,0 1 0,1 0 0,0-1 0,1 0 0,-1 0 0,1 0 0,1 0 0,-1 0 0,1 0 0,1-1 0,-1 0 0,1 0 0,9 9 0,-7-9 0,0-1 0,0 1 0,0-2 0,1 1 0,0-1 0,0 0 0,0-1 0,0 0 0,1 0 0,-1-1 0,1 0 0,0 0 0,-1-1 0,1 0 0,11-1 0,1-1 0,0-1 0,0-1 0,0-1 0,0-1 0,-1-1 0,1-1 0,-2 0 0,1-2 0,-1 0 0,33-22 0,-28 15 0,0-1 0,-2-1 0,0-1 0,-1-1 0,0-1 0,-2-1 0,24-35 0,-35 44 0,0 0 0,-1-1 0,0 0 0,-1 0 0,-1-1 0,0 0 0,-1 0 0,-1 0 0,0 0 0,-1-1 0,-1 1 0,0-18 0,-1 25 0,-1 1 0,0 0 0,0-1 0,-1 1 0,0 0 0,0 0 0,0 0 0,-1 0 0,0 1 0,-1-1 0,1 1 0,-1-1 0,-1 1 0,1 0 0,-1 1 0,0-1 0,0 1 0,-1 0 0,1 0 0,-1 1 0,0 0 0,0 0 0,-1 0 0,1 1 0,-1-1 0,0 2 0,-10-4 0,-44-8-1365,1 7-5461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5.798"/>
    </inkml:context>
    <inkml:brush xml:id="br0">
      <inkml:brushProperty name="width" value="0.05" units="cm"/>
      <inkml:brushProperty name="height" value="0.05" units="cm"/>
      <inkml:brushProperty name="color" value="#F6630D"/>
    </inkml:brush>
  </inkml:definitions>
  <inkml:trace contextRef="#ctx0" brushRef="#br0">1199 215 24575,'3'-7'0,"0"0"0,0 0 0,0 0 0,-1 0 0,0-1 0,-1 1 0,0-1 0,0 1 0,0-1 0,-1 0 0,-1-8 0,1 16 0,1 0 0,-1-1 0,0 1 0,0 0 0,0-1 0,0 1 0,0-1 0,0 1 0,0 0 0,0-1 0,0 1 0,0 0 0,0-1 0,-1 1 0,1 0 0,0-1 0,0 1 0,0 0 0,0-1 0,-1 1 0,1 0 0,0-1 0,0 1 0,0 0 0,-1-1 0,1 1 0,0 0 0,-1 0 0,1-1 0,0 1 0,0 0 0,-1 0 0,1 0 0,0 0 0,-1-1 0,1 1 0,0 0 0,-1 0 0,1 0 0,-1 0 0,-11 14 0,-6 29 0,-18 74 0,-22 133 0,30-117 0,-176 713-1750,-53-13 900,-170 219 443,363-901 388,41-100 50,-35 92 267,52-125-231,1 0 0,0 0 0,2 1 0,0-1 0,-1 35 0,4-49 0,1 0-1,-1 0 1,0 0 0,1 0-1,0 0 1,0 0-1,0 0 1,1 0 0,0-1-1,-1 1 1,1 0-1,0-1 1,0 1-1,1-1 1,-1 0 0,4 3-1,-2-2 7,1 0-1,0 0 1,0-1-1,0 0 1,1 0 0,-1 0-1,1 0 1,-1-1-1,11 3 1,9-1 17,0 0 0,-1-1 0,1-2 0,30-1-1,-44 0-101,415-35-197,-226 14-530,2542-164-7415,1165-7 5176,-3811 187 2780,1610-99 34,-1645 99 270,264-27 586,-234 19 1085,129-35 1,-156 26-823,-60 20-736,0 0 0,0 0 0,0-1 1,0 1-1,-1-1 0,1 0 1,-1 0-1,1 0 0,-1-1 0,0 1 1,3-5-1,-5 6-128,0 0 1,0 0-1,0 0 0,0-1 0,0 1 1,-1 0-1,1-1 0,-1 1 0,0-1 1,1 1-1,-1-1 0,0 1 1,0-1-1,-1 1 0,1 0 0,0-1 1,-1 1-1,0-1 0,1 1 0,-1 0 1,0 0-1,0-1 0,0 1 0,-1 0 1,-2-4-1,-2-3 129,-2 0-1,0 0 1,0 1 0,-10-8-1,-15-12 151,-2 2-1,-47-28 1,-84-37-522,87 50 227,-70-36-75,72 41 0,2-4 0,-135-96 0,198 126 0,0 0 0,1-1 0,0 0 0,1 0 0,-14-20 0,21 25 0,-1 0 0,1 0 0,0 0 0,1-1 0,-1 1 0,1-1 0,0 0 0,1 1 0,0-1 0,0 0 0,0 0 0,1 0 0,0 0 0,2-12 0,1 5 0,0-1 0,1 1 0,1 0 0,1 0 0,0 0 0,1 0 0,13-20 0,71-86 0,-67 91 0,546-739-565,-463 599 478,-7-4-1,138-329 1,-232 486 87,51-145 0,-51 141 0,-2-1 0,0 0 0,-1 1 0,-1-1 0,-1-40 0,-2 55 25,0-1-1,0 0 0,0 1 1,-1-1-1,0 1 1,0 0-1,-1 0 1,0 0-1,0 0 1,0 0-1,-1 0 1,0 1-1,0 0 1,0-1-1,-1 1 1,1 1-1,-1-1 1,-1 1-1,1 0 1,0 0-1,-1 1 1,0-1-1,0 1 1,-8-3-1,-13-4 24,0 2 1,0 1-1,-1 1 0,-39-4 0,62 9-74,-194-16-183,-220 8 1,319 9-217,-742 1-2145,-1197-9-2368,-44-5 4496,3 61-1117,1930-41 1590,-577 17 5584,679-24-9101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6.414"/>
    </inkml:context>
    <inkml:brush xml:id="br0">
      <inkml:brushProperty name="width" value="0.05" units="cm"/>
      <inkml:brushProperty name="height" value="0.05" units="cm"/>
      <inkml:brushProperty name="color" value="#F6630D"/>
    </inkml:brush>
  </inkml:definitions>
  <inkml:trace contextRef="#ctx0" brushRef="#br0">338 585 24575,'-1'-4'0,"0"-1"0,0 0 0,0 0 0,-1 1 0,1-1 0,-1 1 0,-5-9 0,6 11 0,0-1 0,0 1 0,-1-1 0,1 1 0,-1 0 0,0 0 0,0 0 0,0 0 0,0 0 0,0 0 0,0 0 0,0 1 0,0-1 0,-4-1 0,5 3 0,0 0 0,-1 0 0,1 0 0,0 0 0,0 0 0,0 1 0,0-1 0,0 0 0,-1 1 0,1-1 0,0 1 0,0-1 0,0 1 0,0-1 0,0 1 0,0 0 0,1-1 0,-1 1 0,0 0 0,0 0 0,0 0 0,0 1 0,-17 24 0,13-20 0,-46 81 0,-49 114 0,60-117 0,33-69 0,4-8 0,1 0 0,-2-1 0,1 1 0,-1-1 0,0 0 0,0 0 0,0-1 0,-1 1 0,-5 4 0,10-10 0,0 0 0,0 0 0,0 0 0,0 0 0,0 0 0,0 0 0,0 0 0,0 0 0,0 0 0,0 0 0,0 0 0,0-1 0,0 1 0,0 0 0,0 0 0,0 0 0,0 0 0,0 0 0,0 0 0,0 0 0,0 0 0,0 0 0,0-1 0,0 1 0,0 0 0,0 0 0,0 0 0,0 0 0,0 0 0,0 0 0,0 0 0,0 0 0,-1 0 0,1 0 0,0 0 0,0 0 0,0-1 0,0 1 0,0 0 0,0 0 0,0 0 0,0 0 0,0 0 0,0 0 0,0 0 0,-1 0 0,1 0 0,0 0 0,0 0 0,0 0 0,0 0 0,0 0 0,0 0 0,0 0 0,0 0 0,0 0 0,-1 0 0,1 0 0,0 0 0,0 0 0,0 0 0,0 0 0,0 0 0,0 0 0,0 0 0,0 0 0,0 1 0,0-1 0,3-14 0,7-15 0,52-112 0,94-189 0,-148 314 0,213-345 0,-210 346 0,0 1 0,2-1 0,-1 2 0,19-16 0,-28 27 0,0-1 0,0 1 0,1-1 0,-1 1 0,0 0 0,1 0 0,0 1 0,-1-1 0,1 1 0,0 0 0,0-1 0,-1 2 0,1-1 0,0 0 0,0 1 0,0 0 0,0 0 0,0 0 0,0 0 0,0 1 0,0-1 0,0 1 0,0 0 0,0 1 0,7 2 0,-4 1 0,0 0 0,-1 0 0,1 1 0,-1 0 0,0 0 0,0 0 0,-1 1 0,0 0 0,0 0 0,0 0 0,-1 1 0,6 14 0,3 11 0,14 61 0,-22-76 0,24 98-455,-5 1 0,15 201 0,-37-273-6371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6.950"/>
    </inkml:context>
    <inkml:brush xml:id="br0">
      <inkml:brushProperty name="width" value="0.05" units="cm"/>
      <inkml:brushProperty name="height" value="0.05" units="cm"/>
      <inkml:brushProperty name="color" value="#F6630D"/>
    </inkml:brush>
  </inkml:definitions>
  <inkml:trace contextRef="#ctx0" brushRef="#br0">78 365 24575,'-11'-11'0,"1"2"0,1-1 0,0 1 0,0-1 0,-13-21 0,21 30 0,0-1 0,0 1 0,1-1 0,-1 0 0,0 1 0,0-1 0,1 0 0,-1 0 0,1 1 0,0-1 0,-1 0 0,1 0 0,0 0 0,0 0 0,0 1 0,0-1 0,1 0 0,-1 0 0,0 0 0,1 1 0,-1-1 0,1 0 0,0 0 0,-1 1 0,1-1 0,0 0 0,0 1 0,0-1 0,0 1 0,1 0 0,-1-1 0,0 1 0,0 0 0,1-1 0,-1 1 0,1 0 0,-1 0 0,1 0 0,0 1 0,-1-1 0,1 0 0,3 0 0,10-5 0,1 2 0,0 0 0,0 0 0,1 2 0,-1 0 0,1 1 0,18 1 0,7-1 0,184-8 0,376-31 0,-584 37 0,6 1 0,39-11 0,-58 12 0,0 0 0,0-1 0,0 0 0,-1 0 0,1 0 0,0-1 0,-1 1 0,0-1 0,1 0 0,-1-1 0,0 1 0,-1-1 0,6-5 0,-8 8 0,-1 1 0,1-1 0,-1 0 0,1 0 0,-1 1 0,1-1 0,-1 0 0,1 0 0,-1 0 0,0 0 0,1 1 0,-1-1 0,0 0 0,0 0 0,0 0 0,1 0 0,-1 0 0,0 0 0,0 0 0,-1 0 0,1 0 0,0 0 0,0 0 0,0 1 0,-1-1 0,1 0 0,-1-1 0,1 2 0,-1-1 0,0 1 0,0 0 0,1 0 0,-1-1 0,0 1 0,0 0 0,1 0 0,-1 0 0,0 0 0,0 0 0,1 0 0,-1 1 0,0-1 0,0 0 0,1 0 0,-1 0 0,0 1 0,1-1 0,-1 0 0,0 1 0,1-1 0,-1 0 0,0 1 0,1-1 0,-1 1 0,1-1 0,-1 1 0,1 0 0,-1-1 0,1 1 0,-1-1 0,1 1 0,-1 1 0,-5 6 0,0 0 0,0 1 0,1 0 0,0 0 0,1 0 0,0 0 0,0 1 0,-3 15 0,-14 84 0,19-95 0,-9 82 0,3 0 0,8 136 0,0-232 0,0 21 0,1 0 0,1 0 0,1 0 0,0-1 0,2 1 0,8 23 0,-2-30 0,-10-14 0,-1 0 0,0 0 0,1 0 0,-1 0 0,0 0 0,1 0 0,-1 0 0,0 0 0,1 0 0,-1 0 0,0-1 0,1 1 0,-1 0 0,0 0 0,1 0 0,-1 0 0,0-1 0,0 1 0,1 0 0,-1 0 0,0-1 0,0 1 0,1 0 0,-1 0 0,0-1 0,0 1 0,0 0 0,0-1 0,1 1 0,0-4 0,1 0 0,-1 0 0,0 1 0,0-1 0,0 0 0,0-7 0,4-209 0,-2 35 0,-1 141 0,11-118 0,-9 135 0,0 0 0,2 1 0,18-49 0,-22 69 0,1 1 0,0-1 0,0 1 0,0-1 0,1 1 0,-1 0 0,1 0 0,1 1 0,-1-1 0,0 1 0,1 0 0,0 0 0,0 1 0,0-1 0,1 1 0,-1 0 0,1 0 0,11-3 0,-9 4 0,0 0 0,1 1 0,-1 0 0,0 0 0,1 1 0,-1 0 0,1 1 0,-1 0 0,0 0 0,1 1 0,-1 0 0,15 5 0,-14-3 0,0 0 0,0 0 0,-1 1 0,1 0 0,-1 1 0,-1 0 0,1 0 0,-1 0 0,0 1 0,0 0 0,7 11 0,-10-13 0,0 1 0,-1 0 0,0 0 0,0 0 0,0 1 0,-1-1 0,0 1 0,0-1 0,0 1 0,-1 0 0,0-1 0,-1 1 0,1 0 0,-1 0 0,-1 0 0,-1 13 0,-2-6 10,-1 0 0,0-1 0,-1 0 0,0 0 0,-1 0 0,0-1 0,-1 0 0,0 0 0,-1-1 0,-1 0 0,-19 18 0,3-6-381,-1-1-1,-1-1 1,-54 29 0,43-30-6455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7.403"/>
    </inkml:context>
    <inkml:brush xml:id="br0">
      <inkml:brushProperty name="width" value="0.05" units="cm"/>
      <inkml:brushProperty name="height" value="0.05" units="cm"/>
      <inkml:brushProperty name="color" value="#F6630D"/>
    </inkml:brush>
  </inkml:definitions>
  <inkml:trace contextRef="#ctx0" brushRef="#br0">57 347 24575,'-1'8'0,"0"1"0,-1-1 0,0 1 0,0-1 0,-1 1 0,0-1 0,-7 13 0,5-10 0,0 0 0,1 0 0,-4 14 0,4 4 0,0-1 0,2 1 0,1 0 0,5 47 0,26 114 0,-17-117 0,-13-71 0,2 5 0,-1 0 0,0 0 0,-1 0 0,0 0 0,0 10 0,-4-10 0,0-12 0,-2-16 0,1-35 0,1-1 0,8-94 0,31-114 0,-25 212 0,33-102 0,-36 136 0,1-1 0,1 1 0,1 0 0,0 1 0,2 0 0,0 0 0,0 2 0,18-18 0,-24 29 0,0-1 0,0 1 0,1 0 0,0 0 0,0 1 0,0 0 0,0 0 0,1 1 0,0 0 0,-1 0 0,1 1 0,0 0 0,0 0 0,10 0 0,-7 1 0,0 1 0,0 1 0,0 0 0,0 0 0,-1 1 0,1 0 0,0 1 0,-1 1 0,18 7 0,-11-2 0,0 0 0,0 2 0,-1 0 0,-1 0 0,0 2 0,0-1 0,-1 2 0,-1 0 0,0 1 0,-1 0 0,17 30 0,-23-35 0,-1 0 0,0 0 0,-1 1 0,0 0 0,-1 0 0,0 0 0,-1 0 0,0 0 0,0 15 0,-2-19 0,0 0 0,-1 0 0,0 1 0,0-1 0,-1 0 0,0 0 0,0 0 0,0 0 0,-1 0 0,0-1 0,-1 1 0,1-1 0,-1 0 0,-1 0 0,-6 8 0,1-4 11,-1 0 0,0 0 0,0-2-1,-1 1 1,0-1 0,-1-1 0,0 0-1,0-1 1,0-1 0,-15 5 0,-7 0-506,-1-2 1,-62 7-1,7-7-6331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7.946"/>
    </inkml:context>
    <inkml:brush xml:id="br0">
      <inkml:brushProperty name="width" value="0.05" units="cm"/>
      <inkml:brushProperty name="height" value="0.05" units="cm"/>
      <inkml:brushProperty name="color" value="#F6630D"/>
    </inkml:brush>
  </inkml:definitions>
  <inkml:trace contextRef="#ctx0" brushRef="#br0">32 2 24575,'-10'-2'0,"1"2"0,4 15 0,0 29 0,3 0 0,3 59 0,1-24 0,-1 890-1365,-1-876-5461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2.738"/>
    </inkml:context>
    <inkml:brush xml:id="br0">
      <inkml:brushProperty name="width" value="0.05" units="cm"/>
      <inkml:brushProperty name="height" value="0.05" units="cm"/>
      <inkml:brushProperty name="color" value="#FFC114"/>
    </inkml:brush>
  </inkml:definitions>
  <inkml:trace contextRef="#ctx0" brushRef="#br0">278 192 24575,'0'0'0,"0"-1"0,0 1 0,0 0 0,0-1 0,0 1 0,0 0 0,0 0 0,0-1 0,0 1 0,0 0 0,0 0 0,-1-1 0,1 1 0,0 0 0,0 0 0,0 0 0,0-1 0,0 1 0,-1 0 0,1 0 0,0 0 0,0 0 0,-1-1 0,1 1 0,0 0 0,0 0 0,0 0 0,-1 0 0,1 0 0,0 0 0,0 0 0,-1 0 0,1-1 0,0 1 0,-1 0 0,1 0 0,0 0 0,0 0 0,-1 0 0,1 1 0,-17 3 0,-12 11 0,21-8 0,1 0 0,0 0 0,0 0 0,1 1 0,0 0 0,0 1 0,1-1 0,0 1 0,0 0 0,1 0 0,0 0 0,-4 19 0,0 7 0,1-1 0,-3 48 0,-22 281 0,-19 195 0,13 32 0,39-450 0,6 0 0,30 168 0,-34-292 0,-1 0 0,1 1 0,1-1 0,11 31 0,-14-44 0,0-1 0,0 1 0,0 0 0,1-1 0,-1 1 0,1-1 0,0 0 0,-1 0 0,1 1 0,0-1 0,0 0 0,1 0 0,-1-1 0,0 1 0,1 0 0,-1-1 0,1 1 0,-1-1 0,1 0 0,-1 0 0,1 0 0,0 0 0,0 0 0,0-1 0,-1 1 0,1-1 0,0 0 0,0 0 0,4 0 0,20-5 0,-1-2 0,-1 0 0,34-15 0,35-10 0,-35 19 0,0 3 0,74-4 0,125 6 0,-233 8 0,800 30-521,-297-3 254,-508-27 267,14 2 0,-1-2 0,1-1 0,54-9 0,-85 10 12,0 0 0,-1-1 1,1 0-1,0 0 0,0 0 0,-1 0 0,1 0 0,-1 0 0,1 0 0,-1-1 0,1 1 0,-1-1 1,0 0-1,0 0 0,0 0 0,0 0 0,0 0 0,3-5 0,-4 4 19,0-1-1,0 1 1,0-1-1,0 0 1,-1 1-1,1-1 1,-1 0-1,0 0 0,0 1 1,0-1-1,-1 0 1,1 1-1,-3-7 1,-47-156 112,-2-11-155,28 38 12,-9-206 0,24-143 0,7 185 0,-3 217 0,-5 0 0,-2 1 0,-5 0 0,-3 1 0,-4 1 0,-4 1 0,-40-83 0,64 155 0,0 0 0,-1 0 0,-1 0 0,0 0 0,0 1 0,-1 0 0,0 0 0,0 1 0,-1-1 0,0 2 0,-1-1 0,0 1 0,0 1 0,0-1 0,-1 2 0,0-1 0,0 1 0,0 1 0,-1 0 0,-13-4 0,-32-4 0,-108-9 0,-59 11 0,191 10 0,-200-2 0,0 10 0,-358 58 0,558-60-682,-56 17-1,55-10-6143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8.348"/>
    </inkml:context>
    <inkml:brush xml:id="br0">
      <inkml:brushProperty name="width" value="0.05" units="cm"/>
      <inkml:brushProperty name="height" value="0.05" units="cm"/>
      <inkml:brushProperty name="color" value="#F6630D"/>
    </inkml:brush>
  </inkml:definitions>
  <inkml:trace contextRef="#ctx0" brushRef="#br0">75 18 24575,'-2'-2'0,"1"1"0,0-1 0,0 1 0,-1 0 0,1 0 0,0 0 0,-1 0 0,1 0 0,-1 0 0,0 0 0,1 0 0,-1 1 0,0-1 0,1 0 0,-1 1 0,0 0 0,0-1 0,1 1 0,-1 0 0,0 0 0,0 0 0,0 0 0,1 0 0,-1 0 0,0 1 0,0-1 0,1 1 0,-1-1 0,0 1 0,1 0 0,-1-1 0,0 1 0,1 0 0,-1 0 0,1 0 0,-1 0 0,1 0 0,0 1 0,-1-1 0,1 0 0,0 1 0,0-1 0,0 0 0,0 1 0,0 0 0,0-1 0,1 1 0,-1-1 0,0 1 0,1 0 0,-1 0 0,1-1 0,0 1 0,-1 0 0,1 0 0,0 0 0,0-1 0,1 5 0,-1 4 0,2 1 0,-1 0 0,2 0 0,-1-1 0,1 1 0,1-1 0,0 0 0,0 0 0,1-1 0,0 1 0,1-1 0,0 0 0,1 0 0,0-1 0,10 11 0,-10-12 0,0 0 0,1-1 0,0 1 0,0-1 0,0-1 0,1 0 0,0 0 0,0-1 0,0 0 0,1 0 0,-1-1 0,1 0 0,0-1 0,0 0 0,0-1 0,16 1 0,-13-3 0,1 0 0,-1-1 0,0-1 0,0 0 0,0 0 0,0-2 0,-1 0 0,0 0 0,0-1 0,0 0 0,0-1 0,15-13 0,4-6 0,-1-2 0,45-54 0,-21 22 0,-37 46-59,-17 14 61,0 0 1,0 0 0,0 0 0,0 0-1,0 0 1,1 0 0,-1 0-1,0 0 1,0 0 0,0 0-1,0 0 1,0 0 0,1 0-1,-1 0 1,0 0 0,0 0-1,0 0 1,0 0 0,0 1 0,0-1-1,1 0 1,-1 0 0,0 0-1,0 0 1,0 0 0,0 0-1,0 0 1,0 1 0,0-1-1,0 0 1,0 0 0,0 0-1,1 0 1,-1 0 0,0 1 0,0-1-1,0 0 1,0 0 0,0 0-1,0 0 1,0 0 0,0 1-1,0-1 1,0 0 0,0 0-1,0 0 1,0 0 0,-1 0-1,1 1 1,0-1 0,0 0 0,0 0-1,0 0 1,0 0 0,-13 36-1457,-3-4-5372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6.348"/>
    </inkml:context>
    <inkml:brush xml:id="br0">
      <inkml:brushProperty name="width" value="0.05" units="cm"/>
      <inkml:brushProperty name="height" value="0.05" units="cm"/>
      <inkml:brushProperty name="color" value="#F6630D"/>
    </inkml:brush>
  </inkml:definitions>
  <inkml:trace contextRef="#ctx0" brushRef="#br0">53 189 24575,'1'-10'0,"0"-1"0,0 1 0,1 0 0,1 0 0,0-1 0,0 2 0,1-1 0,0 0 0,1 1 0,0 0 0,8-12 0,-10 16 0,0 1 0,0 0 0,0 0 0,1 0 0,-1 0 0,1 1 0,0-1 0,0 1 0,0 0 0,0 0 0,1 1 0,-1-1 0,1 1 0,0 0 0,0 0 0,-1 0 0,1 1 0,0 0 0,1 0 0,-1 0 0,0 1 0,0-1 0,0 1 0,9 1 0,-10 0 0,0 1 0,-1-1 0,1 1 0,0 0 0,-1 0 0,0 0 0,1 0 0,-1 0 0,0 1 0,0 0 0,0-1 0,0 1 0,-1 0 0,1 1 0,-1-1 0,1 0 0,-1 1 0,0-1 0,-1 1 0,1 0 0,-1-1 0,3 9 0,0 5 0,0 0 0,-1 0 0,2 34 0,-4 21 0,-3-1 0,-3 0 0,-21 104 0,-68 209 0,67-282 0,-107 450-1365,125-511-5461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6.702"/>
    </inkml:context>
    <inkml:brush xml:id="br0">
      <inkml:brushProperty name="width" value="0.05" units="cm"/>
      <inkml:brushProperty name="height" value="0.05" units="cm"/>
      <inkml:brushProperty name="color" value="#F6630D"/>
    </inkml:brush>
  </inkml:definitions>
  <inkml:trace contextRef="#ctx0" brushRef="#br0">124 144 24575,'-6'-3'0,"0"1"0,0 0 0,0 0 0,0 1 0,-1 0 0,1 0 0,0 0 0,-1 1 0,1-1 0,-1 2 0,-8 0 0,13-1 0,0 1 0,0-1 0,0 0 0,0 1 0,1-1 0,-1 1 0,0 0 0,1-1 0,-1 1 0,0 0 0,1 0 0,-1 0 0,1 0 0,-1 1 0,1-1 0,0 0 0,0 0 0,-1 1 0,1-1 0,0 1 0,0-1 0,0 1 0,0 0 0,1-1 0,-1 1 0,0 0 0,1-1 0,-1 1 0,1 0 0,0 0 0,-1 0 0,1-1 0,0 1 0,0 0 0,0 0 0,0 0 0,1 0 0,-1-1 0,0 1 0,1 0 0,-1 0 0,1-1 0,1 4 0,2 5 0,1 0 0,0-1 0,0 1 0,1-1 0,0 0 0,1-1 0,0 1 0,0-1 0,1-1 0,0 0 0,0 0 0,16 10 0,-3-3 0,1-1 0,0-2 0,1 0 0,33 11 0,-22-12 0,0-1 0,1-2 0,0-2 0,62 3 0,-70-8 0,-1 0 0,1-2 0,-1-1 0,0-2 0,0 0 0,0-1 0,24-11 0,-35 11 0,-2-1 0,1-1 0,-1 0 0,0 0 0,-1-2 0,0 1 0,-1-2 0,0 1 0,0-2 0,-1 1 0,16-25 0,-16 21 0,-2-1 0,0 0 0,0 0 0,-1 0 0,-1-1 0,-1 0 0,-1 0 0,0 0 0,3-36 0,-7 51 0,1 0 0,-1 0 0,0 0 0,0 0 0,0 0 0,0 1 0,0-1 0,-1 0 0,1 0 0,0 0 0,-1 0 0,1 0 0,-1 1 0,0-1 0,0 0 0,1 1 0,-1-1 0,0 0 0,0 1 0,-1-1 0,1 1 0,0-1 0,0 1 0,-1 0 0,1 0 0,-1 0 0,-2-2 0,1 2 0,1 1 0,-1 0 0,1 0 0,-1 0 0,0 0 0,1 0 0,-1 0 0,1 1 0,-1-1 0,1 1 0,-1 0 0,1 0 0,-1 0 0,1 0 0,-1 0 0,1 0 0,0 1 0,0-1 0,0 1 0,-3 1 0,-34 31-1365,-1 4-5461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0.128"/>
    </inkml:context>
    <inkml:brush xml:id="br0">
      <inkml:brushProperty name="width" value="0.05" units="cm"/>
      <inkml:brushProperty name="height" value="0.05" units="cm"/>
      <inkml:brushProperty name="color" value="#F6630D"/>
    </inkml:brush>
  </inkml:definitions>
  <inkml:trace contextRef="#ctx0" brushRef="#br0">1 2101 24575,'4'-6'0,"0"0"0,-1 0 0,1-1 0,-1 1 0,-1-1 0,1 0 0,-1 0 0,0 0 0,1-10 0,3-8 0,49-165 0,35-228 0,-27-176 0,-56 408 0,-20-225 0,11 386 0,-8-63 0,9 79 0,-1 1 0,0 0 0,-1-1 0,0 1 0,0 0 0,0 1 0,-8-13 0,10 19 0,1 0 0,0 1 0,-1-1 0,1 1 0,0-1 0,-1 0 0,1 1 0,-1-1 0,1 1 0,-1-1 0,1 1 0,-1 0 0,0-1 0,1 1 0,-1-1 0,0 1 0,1 0 0,-1-1 0,0 1 0,1 0 0,-1 0 0,0 0 0,1 0 0,-1 0 0,0-1 0,0 1 0,1 0 0,-1 1 0,0-1 0,1 0 0,-1 0 0,-1 0 0,0 1 0,1 1 0,-1-1 0,1 0 0,-1 0 0,1 1 0,0-1 0,-1 1 0,1-1 0,0 1 0,0 0 0,-2 3 0,-17 49 0,5 1-1365,9-31-5461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0.599"/>
    </inkml:context>
    <inkml:brush xml:id="br0">
      <inkml:brushProperty name="width" value="0.05" units="cm"/>
      <inkml:brushProperty name="height" value="0.05" units="cm"/>
      <inkml:brushProperty name="color" value="#F6630D"/>
    </inkml:brush>
  </inkml:definitions>
  <inkml:trace contextRef="#ctx0" brushRef="#br0">134 588 24575,'-5'1'0,"1"1"0,-1 0 0,1 0 0,0 1 0,0-1 0,0 1 0,0 0 0,0 0 0,0 0 0,-5 7 0,-4 2 0,-48 34 0,52-43 0,14-14 0,14-15 0,110-124 0,231-246 0,-354 390 0,3-5 0,1 1 0,1 1 0,-1-1 0,1 2 0,1-1 0,0 2 0,0-1 0,0 2 0,15-7 0,-24 13 0,-1-1 0,1 1 0,-1-1 0,1 1 0,-1 0 0,1 0 0,-1 0 0,1 0 0,0 0 0,-1 1 0,1-1 0,-1 1 0,1 0 0,-1 0 0,0 0 0,1 0 0,-1 0 0,0 0 0,0 0 0,1 1 0,-1-1 0,0 1 0,-1 0 0,1-1 0,0 1 0,0 0 0,2 4 0,3 4 0,-1 0 0,-1 1 0,0 0 0,7 19 0,107 394 0,-95-326 0,48 191-1365,-40-159-5461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1.900"/>
    </inkml:context>
    <inkml:brush xml:id="br0">
      <inkml:brushProperty name="width" value="0.05" units="cm"/>
      <inkml:brushProperty name="height" value="0.05" units="cm"/>
      <inkml:brushProperty name="color" value="#F6630D"/>
    </inkml:brush>
  </inkml:definitions>
  <inkml:trace contextRef="#ctx0" brushRef="#br0">103 1546 24575,'6'-1'0,"-1"-1"0,1 0 0,-1-1 0,1 1 0,-1-1 0,0 0 0,9-7 0,-11 6 0,0 0 0,0 1 0,0-1 0,0 0 0,0 0 0,-1 0 0,0-1 0,0 1 0,0-1 0,-1 1 0,1-1 0,-1 1 0,0-1 0,0 0 0,0-5 0,0-14 0,-1-43 0,-1 37 0,-29-409 0,12 262 0,3-18 0,-31-270 0,46 462 9,-1 0-1,1 0 1,-1 0-1,1 0 1,-1 0 0,0 0-1,0 0 1,-1 0-1,1 1 1,0-1-1,-1 0 1,0 1-1,-2-4 1,2 5-68,1 0-1,-1 1 1,1-1-1,0 0 1,-1 1 0,0-1-1,1 1 1,-1 0-1,1-1 1,-1 1 0,0 0-1,1 0 1,-1 0-1,1 0 1,-1 0 0,0 0-1,1 1 1,-1-1-1,1 1 1,-1-1 0,1 1-1,-1-1 1,1 1-1,-3 1 1,-17 8-6767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2.260"/>
    </inkml:context>
    <inkml:brush xml:id="br0">
      <inkml:brushProperty name="width" value="0.05" units="cm"/>
      <inkml:brushProperty name="height" value="0.05" units="cm"/>
      <inkml:brushProperty name="color" value="#F6630D"/>
    </inkml:brush>
  </inkml:definitions>
  <inkml:trace contextRef="#ctx0" brushRef="#br0">29 516 24575,'-2'0'0,"1"-1"0,0 1 0,0-1 0,0 1 0,-1-1 0,1 1 0,0-1 0,0 0 0,0 0 0,0 0 0,0 0 0,0 1 0,0-1 0,1 0 0,-1-1 0,0 1 0,1 0 0,-1 0 0,0 0 0,1 0 0,-1 0 0,1-1 0,0 1 0,-1 0 0,1 0 0,0-1 0,-1-1 0,-4-42 0,5 40 0,0-7 0,0 0 0,1-1 0,0 1 0,1 0 0,1 0 0,0 0 0,0 1 0,6-14 0,9-13 0,22-38 0,-11 22 0,-18 33 0,25-47 0,-32 61 0,0 1 0,0-1 0,1 1 0,0 1 0,0-1 0,1 1 0,6-6 0,-10 10 0,-1 0 0,0 1 0,0-1 0,0 0 0,1 1 0,-1-1 0,0 1 0,1 0 0,-1-1 0,1 1 0,-1 0 0,0 0 0,1 0 0,-1 0 0,1 0 0,-1 0 0,0 0 0,1 0 0,-1 1 0,0-1 0,1 1 0,-1-1 0,0 1 0,1-1 0,-1 1 0,0 0 0,0-1 0,0 1 0,0 0 0,0 0 0,0 0 0,0 0 0,2 2 0,2 3 0,1 1 0,-1 0 0,0 1 0,4 10 0,-5-12 0,59 112-1365,-29-55-5461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4.940"/>
    </inkml:context>
    <inkml:brush xml:id="br0">
      <inkml:brushProperty name="width" value="0.05" units="cm"/>
      <inkml:brushProperty name="height" value="0.05" units="cm"/>
      <inkml:brushProperty name="color" value="#F6630D"/>
    </inkml:brush>
  </inkml:definitions>
  <inkml:trace contextRef="#ctx0" brushRef="#br0">136 236 24575,'-2'-3'0,"-1"1"0,1 0 0,-1-1 0,0 1 0,1 0 0,-1 1 0,0-1 0,0 0 0,0 1 0,-7-2 0,9 3 0,0 0 0,0 0 0,-1 0 0,1 0 0,0 0 0,0 1 0,-1-1 0,1 0 0,0 1 0,0-1 0,0 1 0,0 0 0,0-1 0,0 1 0,-1 0 0,2 0 0,-1-1 0,0 1 0,0 0 0,0 0 0,0 0 0,0 0 0,1 0 0,-1 0 0,0 1 0,1-1 0,-1 0 0,1 0 0,0 0 0,-1 0 0,1 3 0,-12 35 0,2 0 0,1 1 0,-5 68 0,4-23 0,5-59 0,1-3 0,-1 39 0,5-62 0,0 0 0,0 1 0,0-1 0,0 0 0,-1 0 0,1 1 0,0-1 0,0 0 0,0 0 0,0 1 0,0-1 0,0 0 0,0 0 0,0 1 0,1-1 0,-1 0 0,0 0 0,0 1 0,0-1 0,0 0 0,0 0 0,0 1 0,0-1 0,0 0 0,1 0 0,-1 0 0,0 1 0,0-1 0,0 0 0,1 0 0,-1 0 0,0 0 0,0 1 0,0-1 0,1 0 0,-1 0 0,0 0 0,1 0 0,8-7 0,7-18 0,106-222 0,-46 86 0,-53 112 0,-10 20 0,2 0 0,0 1 0,39-50 0,-54 77 0,1 0 0,-1 0 0,1 0 0,0 0 0,-1 1 0,1-1 0,0 0 0,0 1 0,-1-1 0,1 1 0,0-1 0,0 1 0,0-1 0,0 1 0,0-1 0,0 1 0,0 0 0,0 0 0,0-1 0,0 1 0,0 0 0,1 0 0,-1 0 0,0 1 0,0-1 0,-1 1 0,1-1 0,0 1 0,0 0 0,-1-1 0,1 1 0,0 0 0,-1-1 0,1 1 0,-1 0 0,1 0 0,-1 0 0,1-1 0,-1 1 0,0 0 0,1 0 0,-1 1 0,3 10 0,-1-1 0,-1 0 0,1 15 0,0-10 0,2 18 0,0-1 0,15 57 0,-17-81 0,1-1 0,0 1 0,1-1 0,0 0 0,0 0 0,0-1 0,1 1 0,0-1 0,1 0 0,0 0 0,11 10 0,-15-15 0,1 0 0,0 0 0,0 0 0,0-1 0,0 1 0,0 0 0,0-1 0,0 0 0,0 0 0,0 0 0,1 0 0,-1-1 0,0 1 0,1-1 0,-1 0 0,1 0 0,6 0 0,-6-2 0,1 1 0,0 0 0,0-1 0,-1 0 0,1 0 0,-1-1 0,1 1 0,-1-1 0,0 0 0,0 0 0,4-4 0,0-1 0,0 0 0,0-1 0,-1 0 0,0-1 0,-1 0 0,0 0 0,-1 0 0,0 0 0,7-21 0,-7 7 0,0 0 0,-2-1 0,-1 0 0,-1 1 0,0-1 0,-7-43 0,2 56-47,-1 15 165,-3 17-1554,2 2-5390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5.483"/>
    </inkml:context>
    <inkml:brush xml:id="br0">
      <inkml:brushProperty name="width" value="0.05" units="cm"/>
      <inkml:brushProperty name="height" value="0.05" units="cm"/>
      <inkml:brushProperty name="color" value="#F6630D"/>
    </inkml:brush>
  </inkml:definitions>
  <inkml:trace contextRef="#ctx0" brushRef="#br0">1 86 24575,'0'-7'0,"1"0"0,1 0 0,0 0 0,0 0 0,3-7 0,4-15 0,-7 22 0,0 10 0,0 26 0,-1 45 0,-3 19 0,3 115 0,0-197 0,0-1 0,1 0 0,0 1 0,0-1 0,6 13 0,-8-22 0,0 0 0,1 1 0,-1-1 0,1 0 0,-1 0 0,1 0 0,-1 1 0,1-1 0,0 0 0,0 0 0,0 0 0,0 0 0,-1 0 0,1 0 0,1 0 0,-1-1 0,0 1 0,0 0 0,0-1 0,0 1 0,0 0 0,1-1 0,-1 1 0,0-1 0,0 0 0,1 1 0,-1-1 0,0 0 0,1 0 0,-1 0 0,0 0 0,1 0 0,-1 0 0,0 0 0,1 0 0,-1-1 0,0 1 0,0 0 0,1-1 0,-1 1 0,0-1 0,0 0 0,0 1 0,1-1 0,-1 0 0,0 0 0,0 1 0,0-1 0,0 0 0,-1 0 0,3-2 0,16-17 0,-1 0 0,0-1 0,-2-2 0,24-40 0,-4 8 0,-6 6 0,-17 27 0,22-29 0,-34 50 0,-1 0 0,1 0 0,-1 1 0,1-1 0,0 0 0,-1 0 0,1 1 0,0-1 0,-1 0 0,1 1 0,0-1 0,0 1 0,0-1 0,-1 1 0,1 0 0,0-1 0,0 1 0,0 0 0,0-1 0,0 1 0,0 0 0,2 0 0,-3 0 0,1 1 0,0-1 0,-1 1 0,1-1 0,0 1 0,-1-1 0,1 1 0,-1 0 0,1-1 0,-1 1 0,1 0 0,-1-1 0,1 1 0,-1 0 0,0-1 0,1 1 0,-1 0 0,0 0 0,0 0 0,1 1 0,3 50 0,-4-47 0,-2 64 0,0-49 0,1 0 0,1 0 0,1-1 0,0 1 0,6 23 0,-7-40 0,1-1 0,0 1 0,-1 0 0,1-1 0,0 1 0,1-1 0,-1 1 0,0-1 0,1 1 0,-1-1 0,1 0 0,0 0 0,0 0 0,0 0 0,0 0 0,0 0 0,0 0 0,0-1 0,1 1 0,3 1 0,-3-2 0,1-1 0,-1 1 0,0-1 0,0 1 0,1-1 0,-1 0 0,1-1 0,-1 1 0,0 0 0,0-1 0,1 0 0,-1 0 0,0 0 0,5-2 0,8-5 0,-1 0 0,0-2 0,0 0 0,27-23 0,1-6 0,54-60 0,-79 78 0,-1 0 0,-2-1 0,0-1 0,-1-1 0,13-30 0,-26 52-5,0 0 0,0 0 0,0 0 0,-1 0 0,1 0 0,-1 0 0,0 0 0,1 0 0,-1 0 0,0 0 0,0-1 0,0 1 0,-1 0 0,1 0 0,-1-3 0,0 4 16,1 0 0,-1 0 0,0-1 0,0 1 0,1 0 1,-1 0-1,0 0 0,0 0 0,0 0 0,0 0 0,-1 0 0,1 0 0,0 0 1,0 1-1,0-1 0,-1 0 0,-1 0 0,-4-1-223,-1 0 0,1 1 0,-1 0-1,1 0 1,-1 0 0,-13 2 0,-4 0-6614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5.934"/>
    </inkml:context>
    <inkml:brush xml:id="br0">
      <inkml:brushProperty name="width" value="0.05" units="cm"/>
      <inkml:brushProperty name="height" value="0.05" units="cm"/>
      <inkml:brushProperty name="color" value="#F6630D"/>
    </inkml:brush>
  </inkml:definitions>
  <inkml:trace contextRef="#ctx0" brushRef="#br0">2645 363 24575,'-8'-13'0,"0"0"0,0 1 0,-1 0 0,-1 0 0,0 1 0,-1 0 0,0 1 0,0 1 0,-17-12 0,0 3 0,-2 0 0,-61-25 0,43 26 6,0 1 0,-2 3 1,1 1-1,-2 3 0,1 2 0,-101 0 0,43 10-347,1 6 1,-134 27-1,92-6 309,1 6-1,3 7 1,1 6-1,3 6 0,-145 80 1,231-105 32,2 2 0,1 3 0,-82 72 0,113-88 0,2 2 0,0 0 0,1 1 0,-20 33 0,30-39 0,0-1 0,0 1 0,1 0 0,1 0 0,1 1 0,1-1 0,-6 36 0,9-37 0,1 1 0,1 0 0,0-1 0,1 1 0,0 0 0,1-1 0,1 0 0,1 0 0,0 0 0,1 0 0,0-1 0,1 0 0,1 0 0,0-1 0,1 0 0,16 19 0,1-4 0,1-2 0,0 0 0,2-2 0,1 0 0,59 33 0,-24-21 57,2-3 1,2-3-1,0-3 1,98 24-1,-51-24-44,0-5-1,121 7 0,-122-22-178,1-5 0,-1-4 0,149-23 0,-191 13 71,0-3 0,-1-3 1,-1-3-1,-1-4 0,-1-2 0,79-44 0,-109 48 79,-1-2 0,-2-2 0,0-1 0,-2-2 1,-1-1-1,-1-2 0,-2-1 0,-2-1 0,-1-2 0,-1-1 0,-3 0 0,32-71 0,-41 75-4,-1-1-1,-2 0 1,-2-1 0,-1 0-1,-1 0 1,2-71-1,-9 77 14,-1-1 0,-2 0 0,-1 1 0,-2-1-1,0 1 1,-2 0 0,-2 1 0,-23-51 0,23 59 20,-2 0 0,0 1 0,-2 1-1,0 0 1,-1 1 0,-1 0 0,0 1 0,-29-22 0,21 22 4,0 0 0,-2 2-1,0 1 1,0 1 0,-1 1-1,-32-9 1,4 6-184,-2 3 1,0 2-1,0 2 0,-1 3 1,0 3-1,-80 6 0,3 8-4498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3.216"/>
    </inkml:context>
    <inkml:brush xml:id="br0">
      <inkml:brushProperty name="width" value="0.05" units="cm"/>
      <inkml:brushProperty name="height" value="0.05" units="cm"/>
      <inkml:brushProperty name="color" value="#FFC114"/>
    </inkml:brush>
  </inkml:definitions>
  <inkml:trace contextRef="#ctx0" brushRef="#br0">217 130 24575,'0'-2'0,"0"0"0,0 0 0,0 0 0,0 0 0,-1 0 0,1 0 0,-1 0 0,1 0 0,-1 0 0,1 0 0,-1 1 0,0-1 0,0 0 0,0 0 0,0 1 0,-1-1 0,1 1 0,0-1 0,-1 1 0,1-1 0,-1 1 0,1 0 0,-1-1 0,1 1 0,-1 0 0,0 0 0,0 0 0,0 1 0,1-1 0,-1 0 0,0 1 0,0-1 0,0 1 0,0 0 0,0-1 0,0 1 0,0 0 0,0 0 0,-2 1 0,-3-1 0,0 1 0,1 0 0,-1 0 0,1 0 0,0 1 0,-1 0 0,1 0 0,0 1 0,0 0 0,-11 6 0,10-3 0,0 1 0,0-1 0,1 1 0,0 1 0,0-1 0,0 1 0,1 0 0,0 0 0,1 0 0,0 1 0,0 0 0,1 0 0,0 0 0,0 0 0,-2 18 0,4-22 0,1 0 0,-1 0 0,1 0 0,0 0 0,0 0 0,1 0 0,-1 0 0,1 0 0,0 0 0,1 0 0,-1 0 0,1 0 0,0-1 0,0 1 0,0-1 0,1 1 0,0-1 0,-1 0 0,2 0 0,-1 0 0,0 0 0,1-1 0,-1 1 0,1-1 0,0 0 0,0 0 0,1 0 0,-1-1 0,1 0 0,-1 1 0,6 0 0,0 0 0,0-1 0,0 0 0,0-1 0,0 0 0,1 0 0,-1-1 0,0-1 0,0 0 0,0 0 0,0-1 0,0 0 0,0-1 0,-1 0 0,1-1 0,-1 1 0,0-2 0,0 1 0,0-2 0,0 1 0,-1-1 0,0 0 0,8-9 0,-9 9 0,-1 0 0,1-1 0,-2 0 0,1-1 0,-1 1 0,0-1 0,-1 0 0,1 0 0,-2 0 0,1-1 0,2-9 0,-5 11 0,1 0 0,-1 0 0,-1 0 0,1 0 0,-1 0 0,-1 0 0,1 0 0,-1-1 0,0 1 0,-1 0 0,1 0 0,-1 1 0,-1-1 0,1 0 0,-5-7 0,2 6-97,-1 0-1,1 1 1,-1 0-1,-1 0 1,1 0-1,-1 1 1,0 0-1,0 0 1,-1 0-1,0 1 1,0 1-1,0-1 0,-11-3 1,-23-9-6729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7.361"/>
    </inkml:context>
    <inkml:brush xml:id="br0">
      <inkml:brushProperty name="width" value="0.05" units="cm"/>
      <inkml:brushProperty name="height" value="0.05" units="cm"/>
      <inkml:brushProperty name="color" value="#F6630D"/>
    </inkml:brush>
  </inkml:definitions>
  <inkml:trace contextRef="#ctx0" brushRef="#br0">43 249 24575,'-1'-17'0,"-1"0"0,-1 0 0,0 0 0,-9-26 0,7 30 0,1-1 0,0 0 0,1 0 0,1-1 0,1 1 0,-1-19 0,2 33 0,0-1 0,0 0 0,0 1 0,0-1 0,0 0 0,0 0 0,0 1 0,0-1 0,0 0 0,0 0 0,0 1 0,1-1 0,-1 0 0,0 1 0,1-1 0,-1 0 0,0 1 0,1-1 0,-1 0 0,1 1 0,-1-1 0,0 1 0,1-1 0,0 1 0,-1-1 0,1 1 0,-1-1 0,1 1 0,0 0 0,-1-1 0,1 1 0,0 0 0,-1-1 0,1 1 0,0 0 0,-1 0 0,1 0 0,0 0 0,0 0 0,-1 0 0,1 0 0,0 0 0,0 0 0,-1 0 0,1 0 0,1 0 0,3 2 0,-1 0 0,1 0 0,-1 1 0,0-1 0,0 1 0,5 4 0,47 40 0,-3 4 0,50 59 0,-46-48 0,582 618 0,-416-458-1365,-175-180-5461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7.732"/>
    </inkml:context>
    <inkml:brush xml:id="br0">
      <inkml:brushProperty name="width" value="0.05" units="cm"/>
      <inkml:brushProperty name="height" value="0.05" units="cm"/>
      <inkml:brushProperty name="color" value="#F6630D"/>
    </inkml:brush>
  </inkml:definitions>
  <inkml:trace contextRef="#ctx0" brushRef="#br0">1029 275 24575,'-4'-14'0,"-2"-18"0,-5-14 0,-4-7 0,-6 0 0,-7 9 0,-4 17 0,-6 22 0,-6 31 0,-9 29 0,-9 28 0,-14 29 0,-11 27 0,-10 23 0,-12 16-1307,-10 15 1307,-4 7 0,19-30-6884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2.572"/>
    </inkml:context>
    <inkml:brush xml:id="br0">
      <inkml:brushProperty name="width" value="0.05" units="cm"/>
      <inkml:brushProperty name="height" value="0.05" units="cm"/>
      <inkml:brushProperty name="color" value="#F6630D"/>
    </inkml:brush>
  </inkml:definitions>
  <inkml:trace contextRef="#ctx0" brushRef="#br0">149 175 24575,'1'0'0,"-1"1"0,1-1 0,0 0 0,-1 0 0,1 1 0,-1-1 0,1 0 0,0 0 0,-1 1 0,1-1 0,-1 1 0,1-1 0,-1 1 0,1-1 0,-1 1 0,1-1 0,-1 1 0,1-1 0,-1 1 0,0-1 0,1 1 0,-1 0 0,0-1 0,0 1 0,1 0 0,-1-1 0,0 1 0,0 0 0,0-1 0,0 1 0,0 0 0,0-1 0,0 1 0,0 0 0,0-1 0,0 1 0,0 0 0,0-1 0,-1 1 0,1 0 0,0 0 0,-10 31 0,-141 309 0,337-714 0,-179 358 0,20-38 0,-25 51 0,-1 0 0,1-1 0,-1 1 0,1 0 0,0 0 0,-1 0 0,1 1 0,0-1 0,0 0 0,0 1 0,1-1 0,-1 1 0,0 0 0,0 0 0,1-1 0,-1 2 0,5-3 0,-5 4 0,-1-1 0,0 0 0,1 0 0,-1 1 0,1-1 0,-1 1 0,0-1 0,1 1 0,-1-1 0,0 1 0,0 0 0,1 0 0,-1-1 0,0 1 0,0 0 0,0 0 0,0 0 0,0 0 0,0 1 0,0-1 0,-1 0 0,1 0 0,0 0 0,-1 1 0,1-1 0,0 2 0,13 39 0,-12-36 0,15 70 0,-11-41 0,19 55 0,-22-80 0,1-1 0,0 0 0,1 0 0,0 0 0,0-1 0,1 0 0,0 0 0,0 0 0,0-1 0,13 10 0,-16-14 0,0 0 0,1-1 0,-1 0 0,1 0 0,0 0 0,0 0 0,-1-1 0,1 1 0,0-1 0,0 0 0,1 0 0,-1 0 0,0-1 0,0 1 0,0-1 0,7-1 0,-5 0 0,1 0 0,-1-1 0,0 0 0,0 0 0,0 0 0,0-1 0,0 0 0,-1 0 0,10-7 0,0-2 0,-1-1 0,-1 0 0,0 0 0,-1-1 0,-1-1 0,16-25 0,-11 9 0,-1-1 0,-2 0 0,-1-1 0,-1-1 0,-2 0 0,-1 0 0,3-42 0,-10 42 0,-1 34 0,0 0 0,-1-1 0,1 1 0,0 0 0,0-1 0,0 1 0,0 0 0,0-1 0,0 1 0,0 0 0,0 0 0,-1-1 0,1 1 0,0 0 0,0-1 0,0 1 0,-1 0 0,1 0 0,0-1 0,0 1 0,-1 0 0,1 0 0,0 0 0,0 0 0,-1-1 0,1 1 0,0 0 0,-1 0 0,1 0 0,-13 11 0,-13 32-1365,15-19-5461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2.916"/>
    </inkml:context>
    <inkml:brush xml:id="br0">
      <inkml:brushProperty name="width" value="0.05" units="cm"/>
      <inkml:brushProperty name="height" value="0.05" units="cm"/>
      <inkml:brushProperty name="color" value="#F6630D"/>
    </inkml:brush>
  </inkml:definitions>
  <inkml:trace contextRef="#ctx0" brushRef="#br0">349 6 24575,'0'-4'0,"-5"2"0,-6 7 0,-5 7 0,-6 11 0,-3 10 0,-6 14 0,-4 9 0,1 7 0,1 4 0,1-1 0,2 2 0,1-1 0,6-7 0,6-5 0,12-11 0,5-14-8191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3.324"/>
    </inkml:context>
    <inkml:brush xml:id="br0">
      <inkml:brushProperty name="width" value="0.05" units="cm"/>
      <inkml:brushProperty name="height" value="0.05" units="cm"/>
      <inkml:brushProperty name="color" value="#F6630D"/>
    </inkml:brush>
  </inkml:definitions>
  <inkml:trace contextRef="#ctx0" brushRef="#br0">141 114 24575,'0'-4'0,"0"0"0,-1-1 0,1 1 0,-1 0 0,0-1 0,0 1 0,0 0 0,-2-5 0,2 8 0,1 0 0,0 1 0,-1-1 0,1 0 0,-1 1 0,1-1 0,-1 1 0,1-1 0,-1 1 0,1-1 0,-1 1 0,0-1 0,1 1 0,-1-1 0,0 1 0,0 0 0,1-1 0,-1 1 0,0 0 0,-1-1 0,1 2 0,0-1 0,-1 0 0,1 0 0,-1 0 0,1 1 0,-1-1 0,1 0 0,0 1 0,-1-1 0,1 1 0,0 0 0,0 0 0,-1-1 0,1 1 0,-1 1 0,-6 5 0,2 0 0,-1 0 0,1 0 0,0 1 0,0-1 0,1 1 0,0 1 0,1-1 0,-1 1 0,2 0 0,-5 15 0,1 0 0,1 0 0,1 1 0,-2 32 0,6-42 0,0 0 0,1 0 0,1 0 0,0 0 0,4 18 0,-5-30 0,1-1 0,-1 1 0,1-1 0,0 1 0,-1-1 0,1 1 0,0-1 0,1 0 0,-1 1 0,0-1 0,1 0 0,-1 0 0,1 0 0,-1 0 0,1 0 0,0-1 0,0 1 0,0 0 0,0-1 0,0 1 0,1-1 0,-1 0 0,0 0 0,1 0 0,-1 0 0,0 0 0,1 0 0,-1-1 0,1 1 0,-1-1 0,1 0 0,0 1 0,-1-1 0,1-1 0,-1 1 0,1 0 0,-1 0 0,5-2 0,9-3 0,0 0 0,0-1 0,-1 0 0,0-1 0,0-1 0,24-18 0,74-68 0,-108 91 0,-1-2 0,1 1 0,0 0 0,0 0 0,0 0 0,1 1 0,10-6 0,-15 9 0,0 0 0,1 0 0,-1-1 0,0 1 0,1 0 0,-1 0 0,1 0 0,-1 0 0,0 0 0,1 1 0,-1-1 0,0 0 0,1 1 0,-1-1 0,0 0 0,1 1 0,-1 0 0,0-1 0,0 1 0,0 0 0,1 0 0,-1 0 0,0-1 0,0 1 0,0 0 0,0 0 0,-1 1 0,1-1 0,0 0 0,0 0 0,-1 0 0,1 0 0,0 1 0,-1-1 0,1 0 0,-1 1 0,0 0 0,4 6 0,1 7 0,2-1 0,0 0 0,0 0 0,1-1 0,10 13 0,-14-22 0,-1 0 0,1-1 0,0 1 0,0-1 0,0 0 0,1 0 0,-1-1 0,1 1 0,-1-1 0,1 0 0,0 0 0,0-1 0,0 1 0,0-1 0,0 0 0,0 0 0,0-1 0,0 0 0,8 0 0,-4-1 0,-1 0 0,0-1 0,0 0 0,0 0 0,0-1 0,-1 0 0,1-1 0,-1 1 0,0-1 0,0-1 0,0 1 0,0-1 0,-1 0 0,0-1 0,0 0 0,0 0 0,-1 0 0,8-11 0,-3 2 0,0-1 0,0 0 0,-2 0 0,0-1 0,-1 0 0,0-1 0,4-22 0,-8 29 0,-1-1 0,0 0 0,-1 0 0,0 0 0,-1 0 0,0 0 0,-1 0 0,-2-12 0,2 20 0,0-1 0,0 1 0,-1 0 0,1 0 0,-1 0 0,0 0 0,0 0 0,0 1 0,-1-1 0,1 1 0,-1-1 0,0 1 0,0 0 0,0 0 0,-1 0 0,1 0 0,-1 1 0,1-1 0,-1 1 0,0 0 0,0 0 0,0 0 0,0 1 0,0 0 0,-6-2 0,-8 1-46,-1 0 0,1 1 0,-1 1 1,1 0-1,-1 2 0,1 0 0,0 1 0,-20 6 0,5-2-906,7-2-5874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3.835"/>
    </inkml:context>
    <inkml:brush xml:id="br0">
      <inkml:brushProperty name="width" value="0.05" units="cm"/>
      <inkml:brushProperty name="height" value="0.05" units="cm"/>
      <inkml:brushProperty name="color" value="#F6630D"/>
    </inkml:brush>
  </inkml:definitions>
  <inkml:trace contextRef="#ctx0" brushRef="#br0">2196 313 24575,'-14'-12'0,"0"0"0,0 1 0,-1 0 0,0 1 0,-22-10 0,-87-35 0,111 50 0,-95-34 0,-2 5 0,-1 4 0,-220-28 0,262 51-52,0 2 0,0 4 0,0 2 0,0 4 0,0 2 0,-122 30 0,152-26 24,0 2 0,1 1 0,1 2 0,0 2 0,1 1 0,1 2 0,1 1 0,1 1 0,1 3-1,1 0 1,1 2 0,-49 60 0,56-57 28,1 1 0,2 1 0,2 1 0,1 0 0,1 1 0,2 1 0,1 1 0,2 0 0,2 0 0,2 1 0,-4 39 0,9-45 0,1-1 0,1 1 0,2 0 0,2 0 0,0 0 0,2-1 0,2 0 0,0 0 0,2-1 0,2 0 0,0 0 0,2-2 0,29 45 0,-17-38 8,2 0-1,1-3 1,1 0-1,2-2 1,2-1-1,0-1 1,2-2-1,0-2 1,2-2-1,54 25 1,-7-11-111,1-4 0,2-3 0,175 32 0,-106-35-165,1-7 0,2-7 0,219-10 0,-265-10 172,-1-4 0,-1-6 0,0-4 0,-2-5 0,163-63-1,-202 60-10,-1-3-1,-2-3 0,-1-3 1,-2-3-1,90-76 0,-120 87 38,-1-1 0,-1-1-1,-2-3 1,-2 0 0,-1-2-1,-2 0 1,-2-2 0,-1-1 0,-2-1-1,20-58 1,-34 77 59,0-1 1,-2 0-1,0-1 1,-2 1-1,-1-1 0,-1 1 1,-1-1-1,-1 0 1,-5-30-1,2 34 13,-1 1 0,-1 0-1,0 0 1,-2 0 0,0 1 0,-2 0-1,0 1 1,0 0 0,-2 0 0,0 1-1,-19-19 1,1 7-2,-2 0 0,0 3 0,-2 0 0,-1 2 0,-1 2 0,-1 1 0,0 2 0,-64-23 0,1 9 0,-2 4 0,-132-21 0,60 24-332,-196-2 1,235 24-2986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8.121"/>
    </inkml:context>
    <inkml:brush xml:id="br0">
      <inkml:brushProperty name="width" value="0.05" units="cm"/>
      <inkml:brushProperty name="height" value="0.05" units="cm"/>
      <inkml:brushProperty name="color" value="#F6630D"/>
    </inkml:brush>
  </inkml:definitions>
  <inkml:trace contextRef="#ctx0" brushRef="#br0">1 1 24575,'13'0'0,"1"1"0,-1 1 0,0 0 0,1 0 0,-1 1 0,0 1 0,-1 0 0,23 11 0,-14-3 0,0 1 0,-1 0 0,-1 2 0,19 17 0,32 33 0,67 84 0,52 85 0,29 33 0,-201-248-195,0-1 0,1 0 0,1-1 0,1-1 0,0-1 0,34 20 0,-13-16-6631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8.462"/>
    </inkml:context>
    <inkml:brush xml:id="br0">
      <inkml:brushProperty name="width" value="0.05" units="cm"/>
      <inkml:brushProperty name="height" value="0.05" units="cm"/>
      <inkml:brushProperty name="color" value="#F6630D"/>
    </inkml:brush>
  </inkml:definitions>
  <inkml:trace contextRef="#ctx0" brushRef="#br0">1269 335 24575,'0'-19'0,"-5"-19"0,-6-18 0,-5-8 0,-6 1 0,-7 12 0,-9 20 0,-11 18 0,-17 27 0,-15 24 0,-17 29 0,-20 27 0,-17 24 0,-14 26-1331,-10 20 1331,-1 10 0,28-24-6860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2.055"/>
    </inkml:context>
    <inkml:brush xml:id="br0">
      <inkml:brushProperty name="width" value="0.05" units="cm"/>
      <inkml:brushProperty name="height" value="0.05" units="cm"/>
      <inkml:brushProperty name="color" value="#F6630D"/>
    </inkml:brush>
  </inkml:definitions>
  <inkml:trace contextRef="#ctx0" brushRef="#br0">85 0 24575,'1'3'0,"-1"1"0,1-1 0,0 0 0,0 0 0,0 0 0,1 0 0,1 4 0,8 22 0,-7 1 0,-1 0 0,-2 1 0,-3 33 0,-15 94 0,9-90 0,-72 630 0,74-625-1365,6-47-5461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2.664"/>
    </inkml:context>
    <inkml:brush xml:id="br0">
      <inkml:brushProperty name="width" value="0.05" units="cm"/>
      <inkml:brushProperty name="height" value="0.05" units="cm"/>
      <inkml:brushProperty name="color" value="#F6630D"/>
    </inkml:brush>
  </inkml:definitions>
  <inkml:trace contextRef="#ctx0" brushRef="#br0">103 98 24575,'0'-5'0,"0"0"0,1 0 0,-1 0 0,1 1 0,0-1 0,0 0 0,1 0 0,-1 1 0,1-1 0,0 1 0,1-1 0,-1 1 0,1 0 0,-1 0 0,6-6 0,-6 8 0,0 0 0,1 1 0,-1-1 0,0 0 0,1 1 0,-1 0 0,1-1 0,-1 1 0,1 0 0,0 0 0,-1 0 0,1 1 0,0-1 0,0 1 0,0-1 0,-1 1 0,1 0 0,0 0 0,0 0 0,0 1 0,0-1 0,-1 1 0,1-1 0,0 1 0,0 0 0,-1 0 0,6 3 0,145 83 0,-51-26 0,117 64 0,159 83 0,-367-202 0,0 1 0,0 0 0,-1 0 0,0 1 0,0 1 0,-1-1 0,0 2 0,-1-1 0,0 1 0,0 0 0,-1 1 0,0 0 0,-1 0 0,0 0 0,-1 1 0,0 0 0,-1 0 0,0 0 0,-1 1 0,-1-1 0,0 1 0,0-1 0,-1 18 0,-1-24 0,-1 0 0,0-1 0,0 1 0,0-1 0,-1 1 0,1-1 0,-1 0 0,-1 1 0,1-1 0,-1 0 0,0 0 0,0-1 0,0 1 0,0-1 0,-1 1 0,0-1 0,0 0 0,0-1 0,-1 1 0,-4 3 0,-11 6 0,0-1 0,-1-1 0,-33 13 0,28-13 0,-637 241 0,415-165 0,215-76-5,-28 12-1355,44-13-5466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4.486"/>
    </inkml:context>
    <inkml:brush xml:id="br0">
      <inkml:brushProperty name="width" value="0.05" units="cm"/>
      <inkml:brushProperty name="height" value="0.05" units="cm"/>
      <inkml:brushProperty name="color" value="#FFC114"/>
    </inkml:brush>
  </inkml:definitions>
  <inkml:trace contextRef="#ctx0" brushRef="#br0">638 167 24575,'-20'-22'0,"16"16"0,-1 0 0,0 0 0,0 1 0,-1 0 0,0 0 0,0 0 0,0 0 0,0 1 0,-1 0 0,0 1 0,-9-4 0,15 6 0,0 1 0,1 0 0,-1 0 0,0 0 0,0 0 0,0 0 0,0 1 0,0-1 0,0 0 0,1 0 0,-1 1 0,0-1 0,0 0 0,0 1 0,0-1 0,1 1 0,-1-1 0,0 1 0,1-1 0,-1 1 0,0-1 0,1 1 0,-1 0 0,1-1 0,-1 1 0,1 0 0,-1 0 0,1-1 0,-1 1 0,1 0 0,0 0 0,-1 0 0,1 0 0,0-1 0,0 1 0,0 0 0,0 0 0,-1 1 0,1 40 0,0-40 0,27 260 0,0 2 0,-23 482-461,-18-573 307,-7 0 1,-55 218-1,50-296 154,-31 148 0,52-214 0,2 1 0,1 0 0,1 0 0,1 0 0,2 1 0,6 31 0,-6-49 22,2-1 0,0 1 0,0-1 0,2 0 0,-1 0 0,1-1 0,1 0 0,0 0-1,1 0 1,0-1 0,0 0 0,1 0 0,0-1 0,1 0 0,0-1 0,0 0 0,1-1 0,0 0 0,0 0 0,15 5 0,13 4 70,1-2 1,1-1-1,0-2 0,82 10 0,350 16-514,11-39-993,98-17-1728,783-58 2762,-775 40-2490,2967-129 304,-3518 165 3080,102-7 1600,-120 2-111,-21 6-1966,0 0 0,0-1 1,0 1-1,0 0 0,1 0 0,-1-1 1,0 1-1,0 0 0,0 0 1,0 0-1,0-1 0,0 1 0,0 0 1,0 0-1,0-1 0,0 1 1,0 0-1,0 0 0,0-1 1,0 1-1,-1 0 0,1 0 0,0 0 1,0-1-1,0 1 0,0 0 1,0 0-1,0 0 0,0-1 0,-1 1 1,1 0-1,0 0 0,0 0 1,0 0-1,-1-1 0,1 1 1,0 0-1,0 0 0,0 0 0,-1 0 1,-33-16 2284,28 14-1833,-56-21 572,20 8-856,1-1-1,1-1 1,-58-36-1,92 49-203,-1-1 0,1 0 0,1 0 0,-1-1 0,1 1 0,0-1 0,0-1 0,0 1 0,1-1 0,0 1 0,0-1 0,-4-12 0,5 8 0,0 0 0,0 0 0,1 0 0,1-1 0,0 1 0,0-1 0,2-20 0,5-8 0,2 1 0,2 0 0,26-72 0,-29 93 0,237-600-393,-42 114 104,-87 162 289,-96 269 0,-4 0 0,12-136 0,-26 195 49,0 1 0,-1-1-1,-1 0 1,0 0 0,-1 0 0,-6-20-1,6 29-31,0-1 0,0 1 0,0 1 0,-1-1 1,0 0-1,0 1 0,0-1 0,0 1 0,-1 0 0,0 0 0,1 0 0,-1 0 0,-1 1 0,1 0 0,-1 0 0,1 0 0,-1 0 0,0 1 0,-7-4 0,-14-1-17,0 1 0,-1 1 0,0 2 0,0 0 0,-50 3 0,43-1 0,-2227-48-4612,-974-10-1767,1838 58 4592,471 3 7488,707-1-2446,240-1-2666,11 0-5547</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3.733"/>
    </inkml:context>
    <inkml:brush xml:id="br0">
      <inkml:brushProperty name="width" value="0.05" units="cm"/>
      <inkml:brushProperty name="height" value="0.05" units="cm"/>
      <inkml:brushProperty name="color" value="#F6630D"/>
    </inkml:brush>
  </inkml:definitions>
  <inkml:trace contextRef="#ctx0" brushRef="#br0">441 106 24575,'-10'-11'0,"7"8"0,0-1 0,0 1 0,0 0 0,-1 1 0,1-1 0,-1 0 0,0 1 0,-4-2 0,7 3 0,-1 1 0,1 0 0,-1 0 0,1 0 0,-1 0 0,0 0 0,1 0 0,-1 0 0,1 0 0,-1 0 0,1 1 0,-1-1 0,1 1 0,-1-1 0,1 1 0,-1 0 0,1-1 0,-1 1 0,1 0 0,0 0 0,0 0 0,-1 0 0,1 0 0,0 0 0,0 0 0,0 1 0,0-1 0,-1 2 0,-4 6 0,-1 1 0,1 0 0,1 1 0,0-1 0,0 1 0,1 0 0,0 0 0,-2 14 0,-13 94 0,-21 371 0,-7 70 0,28-424 0,-6 0 0,-45 142 0,51-219 0,-30 108 0,43-139 0,1 0 0,1 0 0,2 0 0,1 31 0,1-55 0,0 1 0,0 0 0,1-1 0,0 1 0,0-1 0,0 1 0,1-1 0,-1 1 0,1-1 0,0 0 0,0 0 0,0 0 0,1 0 0,0 0 0,-1-1 0,8 7 0,-5-6 0,0 0 0,0-1 0,0 1 0,1-1 0,-1-1 0,1 1 0,0-1 0,0 0 0,0 0 0,0-1 0,7 1 0,14 1 0,1-2 0,-1-1 0,0-2 0,43-7 0,-62 8 0,910-64-686,0 78-291,-460-2 1262,-51-14-501,-294-4 109,175-32-1,-281 37 110,21-3 205,45-16 0,-67 19-157,0 0 1,0-1-1,0 0 1,-1 0-1,1 0 1,-1 0-1,0-1 1,0 0-1,0 0 1,0-1-1,-1 1 1,1-1-1,4-7 1,-8 10-28,0 0 0,0-1 0,0 1 0,0 0 1,-1-1-1,1 1 0,-1 0 0,1-1 0,-1 1 1,0-1-1,0 1 0,0-1 0,0 1 0,0 0 1,-1-1-1,1 1 0,-1-1 0,0 1 0,1 0 0,-1-1 1,0 1-1,0 0 0,-1 0 0,1 0 0,0 0 1,-1 0-1,1 0 0,-1 0 0,0 0 0,-2-1 1,-6-7-38,0 2 1,-1-1-1,-1 1 1,-13-7-1,13 9 49,-31-20-35,2-2 0,-43-36 0,69 51 0,1-1 0,1 0 0,0-1 0,1-1 0,1 1 0,1-2 0,0 0 0,-12-28 0,6 2 0,2 0 0,2-1 0,1 0 0,-6-78 0,12 54 0,3-1 0,10-99 0,5 67 0,50-186 0,57-89 0,-95 303 0,60-193 0,-83 261 0,0-1 0,-1 0 0,0 1 0,0-1 0,-1 0 0,0 0 0,0 1 0,0-1 0,-2-9 0,1 13 0,0 0 0,0 0 0,0 0 0,0 0 0,0 0 0,0 0 0,-1 0 0,1 0 0,-1 1 0,1-1 0,-1 1 0,0-1 0,0 1 0,1 0 0,-1-1 0,0 1 0,0 0 0,0 0 0,0 0 0,-1 1 0,1-1 0,0 0 0,0 1 0,0-1 0,-1 1 0,1 0 0,-3 0 0,-60-4 0,-104 6 0,57 2 0,-1403-19-746,1367 10 746,-534 4 0,636 3-248,-1 3 0,1 1 0,0 3 0,-54 17-1,45-5-5955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4.997"/>
    </inkml:context>
    <inkml:brush xml:id="br0">
      <inkml:brushProperty name="width" value="0.05" units="cm"/>
      <inkml:brushProperty name="height" value="0.05" units="cm"/>
      <inkml:brushProperty name="color" value="#F6630D"/>
    </inkml:brush>
  </inkml:definitions>
  <inkml:trace contextRef="#ctx0" brushRef="#br0">770 487 24575,'1'-2'0,"-1"1"0,1-1 0,-1 0 0,1 0 0,0 1 0,0-1 0,0 1 0,0-1 0,0 1 0,0-1 0,0 1 0,0 0 0,1-1 0,-1 1 0,0 0 0,1 0 0,-1 0 0,1 0 0,0 0 0,-1 0 0,1 0 0,3 0 0,0-1 0,0 0 0,0 0 0,0 0 0,1 1 0,-1 0 0,8-1 0,-11 2 0,1 0 0,0 0 0,-1-1 0,1 2 0,-1-1 0,1 0 0,-1 0 0,1 1 0,-1 0 0,1-1 0,-1 1 0,1 0 0,-1 0 0,0 0 0,0 1 0,1-1 0,-1 0 0,0 1 0,0 0 0,0-1 0,-1 1 0,1 0 0,0 0 0,-1 0 0,1 0 0,-1 0 0,1 0 0,-1 1 0,0-1 0,1 4 0,-1-2 0,-1-1 0,0 1 0,0 0 0,0 0 0,0-1 0,0 1 0,-1 0 0,0-1 0,0 1 0,0-1 0,0 1 0,0-1 0,-1 1 0,0-1 0,0 0 0,0 1 0,0-1 0,0 0 0,0 0 0,-5 3 0,-2 3 0,-1-1 0,1 0 0,-2-1 0,1 0 0,-1-1 0,0 0 0,0-1 0,-1 0 0,1-1 0,-1 0 0,-19 4 0,16-5 0,0-1 0,0 0 0,0-1 0,0-1 0,0 0 0,0-1 0,0-1 0,0 0 0,-18-6 0,25 6 0,0-1 0,1 0 0,-1 0 0,1-1 0,0 0 0,0 0 0,1 0 0,-1-1 0,1 0 0,0 0 0,-8-10 0,10 10 0,1 1 0,0-1 0,0 0 0,0-1 0,1 1 0,0 0 0,0-1 0,0 1 0,1-1 0,-1 1 0,1-1 0,1 0 0,-1 0 0,1 1 0,0-1 0,2-10 0,1-5 0,2 1 0,0 0 0,1 1 0,1-1 0,1 1 0,0 0 0,17-24 0,-2 6 0,2 1 0,43-48 0,-52 67 0,0 1 0,1 1 0,0 0 0,1 1 0,35-20 0,-46 30 0,0 1 0,0-1 0,1 2 0,-1-1 0,1 1 0,-1 1 0,1-1 0,0 1 0,8 0 0,-11 1 0,0 0 0,-1 1 0,1 0 0,-1 0 0,1 0 0,0 0 0,-1 1 0,0 0 0,1 0 0,-1 0 0,0 0 0,0 0 0,0 1 0,0 0 0,-1 0 0,5 4 0,-1 1 0,-1 0 0,-1 1 0,1-1 0,-1 1 0,0 0 0,-1 0 0,0 1 0,-1-1 0,0 1 0,0 0 0,-1 0 0,0 0 0,-1 0 0,0 0 0,-1 0 0,-1 18 0,-2 9 0,-2 0 0,-1 0 0,-12 41 0,-1-14 0,-1 0 0,-4-2 0,-2-1 0,-3-1 0,-3-1 0,-2-2 0,-2-1 0,-3-2 0,-3-2 0,-49 50 0,65-77 0,-2-2 0,0 0 0,-2-2 0,-51 29 0,65-42 0,-1 0 0,0-1 0,0 0 0,-1-2 0,0 0 0,0-1 0,0 0 0,-1-2 0,1 0 0,-34-2 0,45 0 0,1-1 0,0 1 0,0-2 0,0 1 0,0-1 0,0 1 0,0-2 0,0 1 0,1-1 0,-1 1 0,1-2 0,0 1 0,-1-1 0,1 1 0,1-1 0,-1-1 0,1 1 0,0-1 0,0 1 0,0-1 0,0 0 0,1-1 0,0 1 0,0-1 0,0 1 0,1-1 0,0 0 0,0 0 0,0 0 0,1 0 0,0 0 0,0 0 0,1 0 0,-1-1 0,1 1 0,1 0 0,-1 0 0,1 0 0,0 0 0,1-1 0,-1 1 0,4-6 0,-1 1 0,0 1 0,1 0 0,1 0 0,-1 1 0,2 0 0,-1 0 0,1 0 0,1 1 0,-1 0 0,1 0 0,1 1 0,-1 0 0,1 0 0,1 1 0,-1 0 0,1 1 0,0 0 0,0 1 0,1 0 0,17-5 0,-16 6 0,0 1 0,0 0 0,0 1 0,0 0 0,0 1 0,0 0 0,0 1 0,0 0 0,0 1 0,0 0 0,-1 1 0,1 1 0,-1 0 0,0 0 0,0 1 0,0 0 0,0 1 0,-1 0 0,11 9 0,0 4 15,-1 1-1,-1 1 1,-1 1-1,22 35 1,35 41-88,-66-88-98,1-1 0,-1 0 1,2 0-1,-1-1 1,1 0-1,0-1 1,13 6-1,5-1-6655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5.352"/>
    </inkml:context>
    <inkml:brush xml:id="br0">
      <inkml:brushProperty name="width" value="0.05" units="cm"/>
      <inkml:brushProperty name="height" value="0.05" units="cm"/>
      <inkml:brushProperty name="color" value="#F6630D"/>
    </inkml:brush>
  </inkml:definitions>
  <inkml:trace contextRef="#ctx0" brushRef="#br0">17 58 24575,'-5'-4'0,"-1"-7"0,0-6 0,6 1 0,3 6 0,1 11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5.742"/>
    </inkml:context>
    <inkml:brush xml:id="br0">
      <inkml:brushProperty name="width" value="0.05" units="cm"/>
      <inkml:brushProperty name="height" value="0.05" units="cm"/>
      <inkml:brushProperty name="color" value="#F6630D"/>
    </inkml:brush>
  </inkml:definitions>
  <inkml:trace contextRef="#ctx0" brushRef="#br0">1 5 24575,'0'-5'0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102"/>
    </inkml:context>
    <inkml:brush xml:id="br0">
      <inkml:brushProperty name="width" value="0.05" units="cm"/>
      <inkml:brushProperty name="height" value="0.05" units="cm"/>
      <inkml:brushProperty name="color" value="#F6630D"/>
    </inkml:brush>
  </inkml:definitions>
  <inkml:trace contextRef="#ctx0" brushRef="#br0">86 37 24575,'-2'1'0,"1"-1"0,-1 0 0,1 1 0,-1-1 0,1 1 0,0 0 0,-1 0 0,1-1 0,0 1 0,0 0 0,0 0 0,-1 0 0,1 0 0,0 0 0,0 0 0,1 1 0,-1-1 0,0 0 0,0 0 0,0 2 0,-15 31 0,15-32 0,-8 23 0,0 1 0,2 0 0,1 0 0,1 1 0,-2 41 0,6-47 0,1 0 0,1 0 0,1 0 0,1-1 0,0 1 0,2-1 0,12 35 0,-15-49 0,0-1 0,1 0 0,0 1 0,0-1 0,0 0 0,1 0 0,0-1 0,-1 1 0,2-1 0,-1 0 0,0 0 0,1 0 0,0 0 0,0-1 0,0 0 0,0 0 0,0 0 0,1-1 0,-1 0 0,1 0 0,0 0 0,0-1 0,-1 0 0,1 0 0,0 0 0,0-1 0,0 1 0,0-2 0,0 1 0,7-2 0,-1 0 0,1 0 0,0-1 0,-1-1 0,0 0 0,1-1 0,-2 0 0,1-1 0,-1 0 0,0-1 0,0 0 0,0-1 0,18-18 0,-19 15 0,-1-1 0,0-1 0,-1 1 0,0-1 0,-1-1 0,0 1 0,-1-1 0,0-1 0,-2 1 0,1-1 0,-2 0 0,0 0 0,-1 0 0,0 0 0,-1 0 0,-2-28 0,0 32 0,0 1 0,0 0 0,-1 0 0,0 1 0,-1-1 0,0 0 0,-1 1 0,1-1 0,-2 1 0,1 0 0,-2 1 0,1-1 0,-1 1 0,0 0 0,-1 0 0,0 1 0,0 0 0,0 0 0,-1 0 0,0 1 0,0 1 0,-1-1 0,0 1 0,0 1 0,0-1 0,-11-2 0,5 3-341,-1 0 0,0 1-1,-25-1 1,3 3-6485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476"/>
    </inkml:context>
    <inkml:brush xml:id="br0">
      <inkml:brushProperty name="width" value="0.05" units="cm"/>
      <inkml:brushProperty name="height" value="0.05" units="cm"/>
      <inkml:brushProperty name="color" value="#F6630D"/>
    </inkml:brush>
  </inkml:definitions>
  <inkml:trace contextRef="#ctx0" brushRef="#br0">135 140 24575,'-1'-2'0,"1"0"0,0 0 0,-1 1 0,1-1 0,-1 0 0,1 1 0,-1-1 0,0 0 0,1 1 0,-1-1 0,0 1 0,0-1 0,0 1 0,-1 0 0,1-1 0,0 1 0,0 0 0,-1 0 0,1 0 0,-1 0 0,1 0 0,-1 0 0,1 0 0,-1 0 0,-2 0 0,2 0 0,-1 0 0,1 0 0,0 0 0,-1 1 0,1-1 0,-1 1 0,1 0 0,-1 0 0,1 0 0,0 0 0,-1 0 0,1 0 0,-1 1 0,1-1 0,0 1 0,-1-1 0,-3 3 0,2 0 0,0 0 0,0 1 0,0 0 0,0-1 0,0 2 0,1-1 0,0 0 0,0 0 0,0 1 0,1 0 0,-1-1 0,1 1 0,0 0 0,0 0 0,1 0 0,-2 8 0,0 2 0,1 0 0,1 0 0,0 1 0,2 22 0,0-16 0,2 1 0,1-1 0,1 1 0,1-1 0,1-1 0,11 26 0,-13-35 0,1 0 0,1 0 0,0 0 0,1-1 0,0-1 0,0 1 0,1-1 0,0 0 0,1-1 0,0 0 0,22 14 0,-26-20 0,-1 0 0,2 0 0,-1-1 0,0 0 0,0 0 0,1 0 0,-1-1 0,1 0 0,0 0 0,-1-1 0,1 1 0,9-2 0,-5-1 0,0 0 0,0 0 0,0-1 0,-1 0 0,1-1 0,19-10 0,-12 4 0,-1-1 0,0-1 0,0 0 0,-1-1 0,-1-1 0,0-1 0,20-26 0,-26 28 0,0 0 0,-1 0 0,-1-1 0,0 0 0,-1 0 0,0-1 0,-1 0 0,-1 0 0,0 0 0,-1 0 0,-1-1 0,1-22 0,-3 27 0,0 1 0,-1 0 0,0-1 0,-1 1 0,0-1 0,-1 1 0,0 0 0,0 0 0,-1 1 0,-1-1 0,1 1 0,-2 0 0,1 0 0,-1 0 0,0 1 0,-1 0 0,0 0 0,0 0 0,-12-8 0,10 9-97,-1 0-1,0 1 1,0 0-1,-1 0 1,1 1-1,-1 1 1,0-1-1,-1 2 1,1 0-1,-1 0 1,0 1-1,1 0 0,-24 1 1,3 5-6729</inkml:trace>
  <inkml:trace contextRef="#ctx0" brushRef="#br0" timeOffset="1">981 30 24575,'5'0'0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876"/>
    </inkml:context>
    <inkml:brush xml:id="br0">
      <inkml:brushProperty name="width" value="0.05" units="cm"/>
      <inkml:brushProperty name="height" value="0.05" units="cm"/>
      <inkml:brushProperty name="color" value="#F6630D"/>
    </inkml:brush>
  </inkml:definitions>
  <inkml:trace contextRef="#ctx0" brushRef="#br0">7 1 24575,'-5'4'0,"4"2"0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7.434"/>
    </inkml:context>
    <inkml:brush xml:id="br0">
      <inkml:brushProperty name="width" value="0.05" units="cm"/>
      <inkml:brushProperty name="height" value="0.05" units="cm"/>
      <inkml:brushProperty name="color" value="#F6630D"/>
    </inkml:brush>
  </inkml:definitions>
  <inkml:trace contextRef="#ctx0" brushRef="#br0">110 93 24575,'-16'-6'0,"15"6"0,1-1 0,-1 1 0,0-1 0,1 1 0,-1-1 0,0 1 0,1 0 0,-1-1 0,0 1 0,1 0 0,-1 0 0,0 0 0,1-1 0,-1 1 0,0 0 0,0 0 0,1 0 0,-1 0 0,0 0 0,0 0 0,1 0 0,-1 1 0,0-1 0,0 0 0,1 0 0,-1 1 0,0-1 0,1 0 0,-1 1 0,0-1 0,1 0 0,-1 1 0,0-1 0,1 1 0,-1-1 0,0 2 0,-4 4 0,-1 1 0,1 0 0,1 0 0,-1 0 0,1 1 0,1 0 0,-1 0 0,1 0 0,1 0 0,-3 9 0,-1 14 0,-5 41 0,9-53 0,1 0 0,0 0 0,1 1 0,1-1 0,1 0 0,9 36 0,-10-50 0,1 1 0,0 0 0,0 0 0,1-1 0,0 1 0,0-1 0,0 0 0,0 0 0,1 0 0,0 0 0,0-1 0,0 0 0,1 1 0,-1-2 0,1 1 0,0 0 0,0-1 0,0 0 0,1 0 0,-1 0 0,1-1 0,-1 0 0,1 0 0,0 0 0,9 0 0,-4 0 0,0-2 0,-1 0 0,1 0 0,0-1 0,0 0 0,-1 0 0,1-2 0,0 1 0,-1-1 0,0-1 0,0 0 0,0 0 0,0-1 0,-1 0 0,1-1 0,-2 0 0,1 0 0,0-1 0,14-15 0,-13 11 0,-1 0 0,0 0 0,0 0 0,-2-1 0,1-1 0,-1 1 0,-1-1 0,0 0 0,-1-1 0,-1 1 0,0-1 0,0 0 0,-1 0 0,1-24 0,-4 30 0,-1 0 0,0 0 0,0 0 0,-1 0 0,0 0 0,0 0 0,-1 1 0,0-1 0,0 1 0,-1 0 0,0-1 0,0 2 0,-1-1 0,0 0 0,0 1 0,-9-9 0,7 8 0,-1 1 0,1-1 0,-1 1 0,0 1 0,0 0 0,-1 0 0,1 0 0,-1 1 0,0 1 0,0-1 0,-1 2 0,1-1 0,-15-1 0,22 4 0,0-1 0,-1 1 0,1 0 0,0 0 0,0 0 0,0 1 0,0-1 0,0 0 0,0 1 0,0 0 0,0-1 0,0 1 0,-4 2 0,6-3 0,0 0 0,0 0 0,-1 1 0,1-1 0,0 0 0,0 1 0,-1-1 0,1 0 0,0 0 0,0 1 0,0-1 0,0 0 0,-1 1 0,1-1 0,0 0 0,0 1 0,0-1 0,0 0 0,0 1 0,0-1 0,0 1 0,0-1 0,0 0 0,0 1 0,0-1 0,0 0 0,0 1 0,1 0 0,12 12 0,-1-6 0,0 0 0,0-1 0,0-1 0,0 0 0,23 5 0,70 10 0,-83-16 0,38 3 0,1-2 0,0-2 0,-1-3 0,95-13 0,17-16 0,-171 29 0,1-1 0,-1 1 0,1 0 0,-1 0 0,1 0 0,-1 0 0,0 0 0,1 0 0,-1 0 0,1 1 0,-1-1 0,1 1 0,-1-1 0,0 1 0,3 0 0,-4 0 0,1-1 0,-1 1 0,1-1 0,-1 1 0,1 0 0,-1-1 0,0 1 0,1-1 0,-1 1 0,0 0 0,0 0 0,1-1 0,-1 1 0,0 0 0,0-1 0,0 1 0,0 0 0,0 0 0,0-1 0,0 1 0,0 0 0,0 0 0,-2 6 0,0-1 0,0 1 0,-1-1 0,1 0 0,-6 9 0,1-3 0,-4 11 0,0 0 0,2 1 0,0 0 0,2 0 0,-6 35 0,12-50 0,0-1 0,0 1 0,1 0 0,0 0 0,1 0 0,0-1 0,0 1 0,1 0 0,0-1 0,0 1 0,1-1 0,0 0 0,1 0 0,0 0 0,0 0 0,0-1 0,1 1 0,1-1 0,6 8 0,-3-7 0,1 1 0,-1-1 0,1-1 0,1 0 0,0 0 0,0-1 0,0 0 0,0-1 0,1-1 0,0 1 0,0-2 0,0 0 0,0 0 0,1-1 0,-1-1 0,1 0 0,0-1 0,-1 0 0,1 0 0,-1-2 0,21-4 0,-17 3 0,-1-2 0,1 1 0,-1-2 0,0 0 0,0-1 0,-1-1 0,0 0 0,0 0 0,-1-2 0,0 0 0,-1 0 0,0-1 0,-1-1 0,0 1 0,0-2 0,11-19 0,-15 20 0,0 0 0,-1-1 0,-1 0 0,0 0 0,-1 0 0,0 0 0,-1-1 0,0 0 0,-1 1 0,-1-1 0,0 0 0,-1 0 0,-1 0 0,-3-23 0,1 25 0,1 1 0,-2 0 0,0 0 0,0 0 0,-1 1 0,0-1 0,0 1 0,-1 0 0,-1 1 0,0-1 0,0 1 0,-1 1 0,0-1 0,0 2 0,-1-1 0,0 1 0,-1 0 0,-10-6 0,3 4 17,1 2-1,-1 0 0,-1 1 1,1 0-1,-31-5 1,-91-4-1481,38 10-5362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8.371"/>
    </inkml:context>
    <inkml:brush xml:id="br0">
      <inkml:brushProperty name="width" value="0.05" units="cm"/>
      <inkml:brushProperty name="height" value="0.05" units="cm"/>
      <inkml:brushProperty name="color" value="#F6630D"/>
    </inkml:brush>
  </inkml:definitions>
  <inkml:trace contextRef="#ctx0" brushRef="#br0">30 6 24575,'-4'0'0,"-3"-4"0,1 2 0,1 7 0,2 12 0,0 12 0,2 15 0,1 14 0,0 11 0,0 12 0,0 7 0,1 6 0,-1 7 0,0-1 0,0-3 0,0-9 0,0-5 0,0-17-8191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8.867"/>
    </inkml:context>
    <inkml:brush xml:id="br0">
      <inkml:brushProperty name="width" value="0.05" units="cm"/>
      <inkml:brushProperty name="height" value="0.05" units="cm"/>
      <inkml:brushProperty name="color" value="#F6630D"/>
    </inkml:brush>
  </inkml:definitions>
  <inkml:trace contextRef="#ctx0" brushRef="#br0">1 218 24575,'0'-1'0,"0"0"0,0 0 0,1 0 0,-1 0 0,1 1 0,-1-1 0,0 0 0,1 0 0,0 0 0,-1 0 0,1 1 0,-1-1 0,1 0 0,0 0 0,0 1 0,-1-1 0,1 1 0,0-1 0,0 1 0,0-1 0,0 1 0,0-1 0,0 1 0,-1 0 0,1-1 0,0 1 0,2 0 0,29-6 0,-30 6 0,309-6 0,-179 8 0,872-1-1486,2509 27-8742,-1535 28 10254,-874-24-195,-1033-30 64,650 9-582,-8-55 1515,-650 36-39,-1-3 1,74-22-1,-124 29-413,0 0 0,0-1 0,0 0 0,-1-1 0,16-11 0,-25 16-244,-1 0 0,1 0 0,0-1 0,-1 1 0,1 0 0,-1-1 0,1 1 0,-1-1 1,0 1-1,1-1 0,-1 0 0,0 0 0,0 0 0,0 1 0,0-1 0,-1 0 0,1 0 0,-1 0 1,1 0-1,-1 0 0,1 0 0,-1 0 0,0-1 0,0 1 0,0 0 0,0 0 0,0 0 0,-1 0 1,1 0-1,-1 0 0,1 0 0,-1 0 0,0 0 0,0 0 0,0 0 0,0 1 0,0-1 0,0 0 0,-2-1 1,-2-3 11,-1 0 0,0 0 0,0 1 1,0-1-1,-1 2 0,0-1 0,0 1 1,0 0-1,0 0 0,-1 1 1,0 0-1,-8-2 0,-16-4-147,-55-6 0,51 9 47,-96-10-1409,97 13-5461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5.200"/>
    </inkml:context>
    <inkml:brush xml:id="br0">
      <inkml:brushProperty name="width" value="0.05" units="cm"/>
      <inkml:brushProperty name="height" value="0.05" units="cm"/>
      <inkml:brushProperty name="color" value="#FFC114"/>
    </inkml:brush>
  </inkml:definitions>
  <inkml:trace contextRef="#ctx0" brushRef="#br0">476 276 24575,'-3'0'0,"0"-1"0,-1 1 0,1 0 0,0-1 0,0 1 0,0-1 0,0 0 0,-1 0 0,1-1 0,1 1 0,-1 0 0,0-1 0,0 0 0,0 0 0,1 1 0,-1-2 0,1 1 0,0 0 0,-1 0 0,1-1 0,0 1 0,0-1 0,1 0 0,-1 0 0,1 1 0,-1-1 0,1 0 0,0 0 0,0 0 0,-1-5 0,-2-10 0,1 1 0,1-1 0,1 0 0,0-26 0,1 4 0,0 37 0,0 1 0,-1-1 0,1 1 0,0-1 0,-1 1 0,1-1 0,-1 1 0,0-1 0,0 1 0,0 0 0,0 0 0,0-1 0,-1 1 0,1 0 0,-1 0 0,1 0 0,-1 0 0,0 1 0,0-1 0,0 0 0,0 1 0,0-1 0,0 1 0,0 0 0,0-1 0,-1 1 0,1 0 0,0 1 0,-1-1 0,1 0 0,-1 1 0,1-1 0,-1 1 0,1 0 0,-1-1 0,1 1 0,-5 1 0,-2 0 0,-1 0 0,1 0 0,0 1 0,0 1 0,0-1 0,0 1 0,1 1 0,-1 0 0,-9 6 0,9-5 0,1 0 0,0 1 0,0 0 0,1 0 0,-1 1 0,1 0 0,1 1 0,0-1 0,0 1 0,0 0 0,1 1 0,0-1 0,0 1 0,-5 17 0,8-18 0,0 1 0,1-1 0,0 1 0,0-1 0,1 1 0,0-1 0,0 1 0,1-1 0,0 1 0,1-1 0,0 0 0,0 1 0,1-1 0,0 0 0,0 0 0,1-1 0,7 13 0,1-3 0,0 0 0,1-1 0,0 0 0,27 23 0,69 47 0,-71-58 0,64 61 0,-97-84 0,0 0 0,0 1 0,-1-1 0,0 1 0,0 0 0,0 0 0,4 11 0,-7-14 0,0-1 0,-1 1 0,1 0 0,-1-1 0,0 1 0,1 0 0,-1 0 0,0-1 0,-1 1 0,1 0 0,0-1 0,-1 1 0,1 0 0,-1 0 0,0-1 0,0 1 0,0-1 0,0 1 0,-1-1 0,1 0 0,-1 1 0,-2 2 0,-3 3 0,0-1 0,0 0 0,-1 0 0,0-1 0,-1 0 0,0 0 0,0-1 0,0 0 0,0-1 0,-1 0 0,-13 4 0,-7 1 0,0-2 0,-47 5 0,51-9 40,-1-1 0,-38-2 0,54-1-189,1 0 1,0-1-1,0 0 1,0-1-1,0 0 1,0 0-1,0-1 1,1 0-1,-11-7 1,-12-13-6678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9.363"/>
    </inkml:context>
    <inkml:brush xml:id="br0">
      <inkml:brushProperty name="width" value="0.05" units="cm"/>
      <inkml:brushProperty name="height" value="0.05" units="cm"/>
      <inkml:brushProperty name="color" value="#F6630D"/>
    </inkml:brush>
  </inkml:definitions>
  <inkml:trace contextRef="#ctx0" brushRef="#br0">0 34 24575,'5'-5'0,"5"-6"0,7-1 0,0 7 0,1 7 0,-1 10 0,0 11 0,-2 15 0,-4 16 0,-4 17 0,-3 15 0,-2 17 0,-2 17 0,-5 13 0,-2 6 0,1-20-8191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3.009"/>
    </inkml:context>
    <inkml:brush xml:id="br0">
      <inkml:brushProperty name="width" value="0.05" units="cm"/>
      <inkml:brushProperty name="height" value="0.05" units="cm"/>
      <inkml:brushProperty name="color" value="#F6630D"/>
    </inkml:brush>
  </inkml:definitions>
  <inkml:trace contextRef="#ctx0" brushRef="#br0">95 210 24575,'0'0'0,"-1"0"0,1-1 0,0 1 0,0 0 0,0-1 0,0 1 0,0 0 0,0 0 0,0-1 0,0 1 0,0 0 0,0-1 0,0 1 0,0 0 0,0-1 0,0 1 0,0 0 0,0 0 0,0-1 0,0 1 0,1 0 0,-1 0 0,0-1 0,0 1 0,0 0 0,0 0 0,1-1 0,-1 1 0,0 0 0,0 0 0,0-1 0,1 1 0,-1 0 0,0 0 0,0 0 0,1 0 0,-1 0 0,0-1 0,1 1 0,-1 0 0,0 0 0,0 0 0,1 0 0,-1 0 0,0 0 0,1 0 0,-1 0 0,0 0 0,0 0 0,1 0 0,-1 0 0,0 0 0,1 0 0,-1 0 0,0 0 0,0 1 0,1-1 0,-1 0 0,1 1 0,0-1 0,0 1 0,0 0 0,-1-1 0,1 1 0,0 0 0,-1 0 0,1 0 0,0 0 0,-1 0 0,1 0 0,-1 0 0,1 0 0,-1 0 0,0 0 0,0 0 0,1 0 0,-1 1 0,0 20 0,-1 0 0,-1 0 0,-1 0 0,0 0 0,-10 29 0,-6 39 0,11 25 0,16-129 0,2-15 0,93-390 0,-95 390 0,-30 135 0,-5 7 0,-48 162 0,153-549 0,-62 211 0,0 3 0,24-103 0,-38 136 0,-2 27 0,0 0 0,0 0 0,0 0 0,0 0 0,0 0 0,0 0 0,0 0 0,0 1 0,0-1 0,0 0 0,0 0 0,0 0 0,0 0 0,0 0 0,0 0 0,0 0 0,-1 0 0,1 0 0,0 0 0,0 0 0,0 0 0,0 0 0,0 0 0,0 0 0,0 0 0,0 0 0,0 0 0,0 0 0,0 0 0,-1 0 0,1 0 0,0 0 0,0 0 0,0 0 0,0 0 0,0 0 0,0 0 0,0 0 0,0 0 0,0 0 0,0 0 0,0 0 0,0 0 0,0 0 0,-1 0 0,1 0 0,0-1 0,0 1 0,0 0 0,0 0 0,0 0 0,0 0 0,0 0 0,0 0 0,0 0 0,0 0 0,0 0 0,0 0 0,-8 12 0,-7 18 0,-43 122 0,-60 253 0,98-338 0,40-136 0,31-88 0,-38 137-1365,-14 29-5461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3.712"/>
    </inkml:context>
    <inkml:brush xml:id="br0">
      <inkml:brushProperty name="width" value="0.05" units="cm"/>
      <inkml:brushProperty name="height" value="0.05" units="cm"/>
      <inkml:brushProperty name="color" value="#F6630D"/>
    </inkml:brush>
  </inkml:definitions>
  <inkml:trace contextRef="#ctx0" brushRef="#br0">406 407 24575,'27'-73'0,"-24"61"0,0 1 0,0 0 0,1 1 0,1-1 0,0 1 0,0 0 0,1 0 0,0 0 0,1 1 0,12-15 0,-17 23 0,0 0 0,-1-1 0,1 1 0,0 0 0,0 0 0,0-1 0,0 2 0,0-1 0,0 0 0,0 0 0,0 1 0,0-1 0,5 0 0,-6 1 0,0 0 0,0 0 0,1 1 0,-1-1 0,0 0 0,0 1 0,1-1 0,-1 0 0,0 1 0,0 0 0,0-1 0,0 1 0,0 0 0,0-1 0,0 1 0,0 0 0,0 0 0,1 1 0,0 1 0,0 0 0,0 0 0,-1 0 0,1 0 0,-1 1 0,0-1 0,0 0 0,0 1 0,0-1 0,0 1 0,-1-1 0,0 1 0,1-1 0,-1 1 0,-1-1 0,1 4 0,-1-1 0,-1 1 0,1-1 0,-1 0 0,-1 0 0,1-1 0,-1 1 0,0 0 0,0-1 0,0 0 0,-1 1 0,1-1 0,-2-1 0,1 1 0,0 0 0,-1-1 0,-7 5 0,10-7 0,-1 0 0,1-1 0,-1 1 0,0-1 0,0 1 0,0-1 0,0 0 0,0 0 0,0 0 0,0-1 0,0 1 0,0-1 0,-1 0 0,1 0 0,0 0 0,0 0 0,0 0 0,0-1 0,-1 1 0,1-1 0,0 0 0,0 0 0,0 0 0,0 0 0,0 0 0,1-1 0,-1 0 0,0 1 0,1-1 0,-1 0 0,1 0 0,-1 0 0,-3-5 0,2 1 0,0 1 0,1-1 0,-1 0 0,1 0 0,0-1 0,1 1 0,0-1 0,0 1 0,0-1 0,0 0 0,1 1 0,0-1 0,1 0 0,0 0 0,0 0 0,1-10 0,1 4 0,0-1 0,0 0 0,1 1 0,1 0 0,0 0 0,1 0 0,8-16 0,-7 19 0,1 1 0,-1-1 0,1 1 0,1 1 0,-1 0 0,2 0 0,-1 0 0,13-8 0,-17 13 0,0 1 0,0 0 0,0 0 0,0 0 0,0 0 0,0 1 0,1 0 0,-1 0 0,1 0 0,6-1 0,-8 2 0,0 0 0,-1 1 0,1-1 0,0 0 0,0 1 0,-1 0 0,1 0 0,0 0 0,-1 0 0,1 0 0,0 0 0,-1 1 0,0-1 0,1 1 0,-1 0 0,0-1 0,0 1 0,2 3 0,2 2 0,-1 0 0,0 1 0,0 0 0,0 0 0,-1 0 0,-1 0 0,1 1 0,-1 0 0,-1-1 0,0 1 0,0 0 0,-1 0 0,0 0 0,0 16 0,-2 4 0,0 0 0,-3 1 0,-7 35 0,1-24 0,-1-1 0,-2 0 0,-2-1 0,-2-1 0,-1 0 0,-2-1 0,-32 45 0,33-55 0,-2-1 0,-1 0 0,-1-2 0,-2 0 0,0-2 0,-1 0 0,-1-2 0,-1-1 0,-46 23 0,56-34 0,0 0 0,-30 8 0,44-15 0,1 0 0,-1 0 0,0 0 0,-1 0 0,1-1 0,0 1 0,0-1 0,0 0 0,0 0 0,0-1 0,0 0 0,0 1 0,0-1 0,0 0 0,0-1 0,0 1 0,0-1 0,-5-3 0,8 4 0,0 0 0,0 0 0,0 0 0,0-1 0,0 1 0,0 0 0,0-1 0,1 1 0,-1 0 0,0-1 0,1 1 0,-1-1 0,1 1 0,0-1 0,-1 0 0,1 1 0,0-1 0,0 1 0,0-1 0,0 1 0,0-1 0,1 1 0,-1-1 0,0 0 0,2-2 0,17-38 0,-17 39 0,13-22 0,1 1 0,2 1 0,0 1 0,1 0 0,1 1 0,2 1 0,38-28 0,-47 38 0,2 0 0,-1 1 0,1 1 0,0 0 0,0 1 0,1 1 0,0 0 0,1 2 0,-1-1 0,1 2 0,-1 0 0,1 1 0,0 1 0,25 1 0,-36 1 8,1 0-1,-1 0 0,0 0 0,0 1 1,0 0-1,0 0 0,-1 1 0,1 0 1,0 0-1,-1 0 0,0 0 0,0 1 1,0 0-1,0 0 0,5 6 0,0 3-278,0 1-1,0 0 0,-1 1 1,7 18-1,-14-30 149,11 21-6703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4.175"/>
    </inkml:context>
    <inkml:brush xml:id="br0">
      <inkml:brushProperty name="width" value="0.05" units="cm"/>
      <inkml:brushProperty name="height" value="0.05" units="cm"/>
      <inkml:brushProperty name="color" value="#F6630D"/>
    </inkml:brush>
  </inkml:definitions>
  <inkml:trace contextRef="#ctx0" brushRef="#br0">52 178 24575,'1'-12'0,"0"0"0,1 1 0,1-1 0,7-20 0,-5 19 0,-5 13 0,0 0 0,0 0 0,0 0 0,0 0 0,0 0 0,0 0 0,0 0 0,0 0 0,0 0 0,0 0 0,0 0 0,0 0 0,0 0 0,1 0 0,-1 0 0,0 0 0,0 0 0,0 0 0,0 0 0,0 0 0,0 0 0,0 0 0,0 0 0,0 0 0,0 0 0,0 0 0,0 0 0,0-1 0,0 15 0,-5 21 0,-12 43 0,-33 95 0,47-169 0,5-15 0,7-20 0,49-122 0,-46 126 0,2 0 0,0 1 0,26-35 0,-37 58 0,-1 0 0,1 0 0,-1 0 0,1 0 0,0 0 0,0 1 0,1-1 0,-1 1 0,0 0 0,1 0 0,-1 0 0,1 0 0,0 1 0,0 0 0,4-2 0,-5 3 0,-1 0 0,1 0 0,-1 0 0,1 0 0,-1 0 0,1 1 0,-1-1 0,0 1 0,1 0 0,-1-1 0,0 1 0,1 0 0,-1 1 0,0-1 0,0 0 0,0 1 0,0-1 0,0 1 0,0-1 0,0 1 0,-1 0 0,1 0 0,0 0 0,-1 0 0,2 2 0,-2-2 0,-1-1 0,1 1 0,0-1 0,1 1 0,-1-1 0,0 1 0,0-1 0,0 0 0,1 0 0,-1 1 0,1-1 0,-1 0 0,1 0 0,-1-1 0,1 1 0,0 0 0,-1 0 0,1-1 0,0 1 0,0-1 0,-1 0 0,1 1 0,0-1 0,0 0 0,0 0 0,-1 0 0,1 0 0,0 0 0,2-1 0,3-2 0,-1 0 0,0 0 0,0 0 0,0-1 0,0 0 0,8-7 0,-10 7 0,0 0 0,0 1 0,0 0 0,1 0 0,-1 0 0,1 0 0,0 1 0,0-1 0,0 1 0,0 1 0,0-1 0,9-1 0,-12 3 0,-1 1 0,1-1 0,-1 0 0,1 1 0,-1 0 0,1-1 0,-1 1 0,0 0 0,1-1 0,-1 1 0,0 0 0,0 0 0,1 0 0,-1 0 0,0 1 0,0-1 0,0 0 0,0 0 0,0 0 0,-1 1 0,1-1 0,0 1 0,-1-1 0,1 0 0,-1 1 0,1-1 0,-1 1 0,1 0 0,-1 2 0,2 7 0,0 1 0,-1 22 0,0-24 0,-7 183-1365,0-129-5461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5.993"/>
    </inkml:context>
    <inkml:brush xml:id="br0">
      <inkml:brushProperty name="width" value="0.05" units="cm"/>
      <inkml:brushProperty name="height" value="0.05" units="cm"/>
      <inkml:brushProperty name="color" value="#F6630D"/>
    </inkml:brush>
  </inkml:definitions>
  <inkml:trace contextRef="#ctx0" brushRef="#br0">496 111 24575,'-4'-1'0,"1"0"0,0 0 0,0 0 0,0 0 0,0 0 0,0-1 0,1 1 0,-1-1 0,0 0 0,-2-2 0,-19-10 0,20 12 0,0 1 0,-1 0 0,1 0 0,-1 0 0,1 1 0,-1-1 0,1 1 0,-1 0 0,1 1 0,-1-1 0,1 1 0,-1 0 0,1 0 0,-8 3 0,5-1 0,-1 1 0,2-1 0,-1 2 0,0-1 0,1 1 0,0 0 0,-10 11 0,-3 6 0,1 1 0,2 1 0,-23 41 0,34-56 0,-34 63 0,3 1 0,-42 120 0,66-156 0,2 1 0,1 1 0,2-1 0,2 2 0,1-1 0,2 0 0,4 56 0,-1-83 0,1 0 0,0 0 0,1-1 0,0 1 0,1-1 0,0 0 0,1 0 0,0 0 0,0 0 0,1-1 0,1 0 0,0 0 0,0-1 0,1 0 0,0 0 0,1-1 0,0 0 0,0 0 0,0-1 0,1 0 0,0-1 0,1 0 0,-1 0 0,1-1 0,0-1 0,1 0 0,-1 0 0,19 2 0,2 1 0,2-2 0,-1-2 0,0-1 0,1-1 0,0-2 0,-1-2 0,0 0 0,0-3 0,0 0 0,37-14 0,-47 13 0,-1-2 0,-1 0 0,1-2 0,-2 0 0,1-1 0,-2-2 0,0 1 0,0-2 0,-2-1 0,1 0 0,-2-1 0,-1-1 0,0 0 0,-1-1 0,14-26 0,-10 8 0,-1-1 0,-3-1 0,-1 0 0,-1-1 0,-3-1 0,-1 1 0,-2-1 0,-2-1 0,-2 1 0,-1-1 0,-2 1 0,-3-1 0,0 1 0,-3 0 0,-19-64 0,21 88 0,-2 0 0,1 1 0,-2-1 0,0 2 0,-1-1 0,-1 1 0,0 0 0,-1 1 0,-1 1 0,-18-18 0,23 25 0,0 0 0,-1 1 0,0-1 0,0 2 0,-1-1 0,1 1 0,-1 0 0,0 1 0,0 0 0,0 1 0,-1 0 0,1 0 0,0 1 0,-1 0 0,1 0 0,-1 1 0,1 1 0,-1-1 0,1 2 0,-1-1 0,-9 4 0,-5 3-170,1 1-1,0 1 0,0 2 1,1 0-1,0 1 0,1 1 1,-25 22-1,-9 11-6655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6.443"/>
    </inkml:context>
    <inkml:brush xml:id="br0">
      <inkml:brushProperty name="width" value="0.05" units="cm"/>
      <inkml:brushProperty name="height" value="0.05" units="cm"/>
      <inkml:brushProperty name="color" value="#F6630D"/>
    </inkml:brush>
  </inkml:definitions>
  <inkml:trace contextRef="#ctx0" brushRef="#br0">0 0 24575,'1'5'0,"0"0"0,0-1 0,0 1 0,0 0 0,1-1 0,-1 0 0,1 1 0,0-1 0,6 8 0,27 36 0,-31-43 0,19 25 0,-5-5 0,2 0 0,1-1 0,0-1 0,2-2 0,26 20 0,-43-36 0,0-1 0,0 0 0,0-1 0,1 0 0,0 0 0,-1 0 0,1-1 0,0 0 0,1 0 0,-1 0 0,0-1 0,0 0 0,1-1 0,-1 0 0,0 0 0,1 0 0,-1-1 0,0 0 0,0-1 0,1 1 0,-1-2 0,0 1 0,-1-1 0,1 1 0,0-2 0,-1 1 0,8-6 0,0 0-273,-1-2 0,0 0 0,0 0 0,22-26 0,-11 6-6553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6.833"/>
    </inkml:context>
    <inkml:brush xml:id="br0">
      <inkml:brushProperty name="width" value="0.05" units="cm"/>
      <inkml:brushProperty name="height" value="0.05" units="cm"/>
      <inkml:brushProperty name="color" value="#F6630D"/>
    </inkml:brush>
  </inkml:definitions>
  <inkml:trace contextRef="#ctx0" brushRef="#br0">75 104 24575,'-4'5'0,"-7"5"0,-6 2 0,1-6 0,2-9 0,3-8 0,10-7 0,8-5 0,3-4 0,5 3 0,4 6 0,-1 6-8191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7.195"/>
    </inkml:context>
    <inkml:brush xml:id="br0">
      <inkml:brushProperty name="width" value="0.05" units="cm"/>
      <inkml:brushProperty name="height" value="0.05" units="cm"/>
      <inkml:brushProperty name="color" value="#F6630D"/>
    </inkml:brush>
  </inkml:definitions>
  <inkml:trace contextRef="#ctx0" brushRef="#br0">1 13 24575,'5'-5'0,"6"-1"0,1 5 0,3 2 0,0 6 0,1 7 0,-2 5 0,-3 4 0,-9-2 0,-4 0 0,-6-8 0,-2-11 0,5-10 0,4-9 0,6-1 0,7-2 0,7 2 0,-1 4-8191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7.794"/>
    </inkml:context>
    <inkml:brush xml:id="br0">
      <inkml:brushProperty name="width" value="0.05" units="cm"/>
      <inkml:brushProperty name="height" value="0.05" units="cm"/>
      <inkml:brushProperty name="color" value="#F6630D"/>
    </inkml:brush>
  </inkml:definitions>
  <inkml:trace contextRef="#ctx0" brushRef="#br0">1 354 24575,'30'-28'0,"2"2"0,42-27 0,-11 12 0,1 3 0,106-45 0,-126 66 0,0 1 0,1 2 0,1 2 0,0 3 0,56-6 0,-87 14 0,1 0 0,-1 1 0,1 1 0,-1 1 0,1 0 0,-1 0 0,0 2 0,0 0 0,0 0 0,-1 2 0,1 0 0,-1 0 0,-1 1 0,1 1 0,-1 0 0,-1 1 0,1 1 0,-1 0 0,-1 0 0,0 1 0,-1 1 0,0-1 0,0 2 0,13 22 0,-5-3 0,-2 1 0,-1 0 0,-1 0 0,12 49 0,25 146 0,-33-137 0,-3-11-1365,-12-51-5461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8.155"/>
    </inkml:context>
    <inkml:brush xml:id="br0">
      <inkml:brushProperty name="width" value="0.05" units="cm"/>
      <inkml:brushProperty name="height" value="0.05" units="cm"/>
      <inkml:brushProperty name="color" value="#F6630D"/>
    </inkml:brush>
  </inkml:definitions>
  <inkml:trace contextRef="#ctx0" brushRef="#br0">1 56 24575,'0'-2'0,"1"1"0,-1-1 0,1 1 0,-1-1 0,1 1 0,0-1 0,-1 1 0,1 0 0,0 0 0,0-1 0,0 1 0,0 0 0,0 0 0,1 0 0,-1 0 0,0 0 0,0 0 0,1 0 0,-1 0 0,2 0 0,30-14 0,-25 12 0,0 1 0,0 1 0,0-1 0,0 1 0,1 0 0,-1 1 0,0 0 0,1 0 0,-1 1 0,16 3 0,-1 3 0,0 0 0,31 15 0,-23-8 0,-28-13 0,-1 0 0,1-1 0,-1 1 0,1 0 0,0-1 0,-1 0 0,1 1 0,0-1 0,-1 0 0,1 0 0,0-1 0,-1 1 0,1-1 0,0 1 0,-1-1 0,5-2 0,1 0 0,-1-1 0,0-1 0,14-10 0,-16 11 0,0 0 0,1 0 0,0 0 0,0 0 0,0 1 0,9-3 0,-13 5-44,0 1 0,0-1 0,0 1 0,-1 0 0,1 0 0,0 0 0,0 0 0,0 0 0,-1 1 0,1-1 0,0 0 0,0 1 0,-1-1 0,1 1 0,0 0 0,0-1 0,-1 1 0,1 0-1,-1 0 1,1 0 0,-1 0 0,0 1 0,1-1 0,-1 0 0,0 1 0,0-1 0,1 0 0,-1 1 0,0-1 0,1 4 0,6 13-6782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5.542"/>
    </inkml:context>
    <inkml:brush xml:id="br0">
      <inkml:brushProperty name="width" value="0.05" units="cm"/>
      <inkml:brushProperty name="height" value="0.05" units="cm"/>
      <inkml:brushProperty name="color" value="#FFC114"/>
    </inkml:brush>
  </inkml:definitions>
  <inkml:trace contextRef="#ctx0" brushRef="#br0">35 136 24575,'-9'-7'0,"-9"-7"0,17 13 0,1 1 0,-1 0 0,1-1 0,-1 1 0,1-1 0,-1 1 0,1 0 0,0-1 0,-1 1 0,1-1 0,0 1 0,-1-1 0,1 1 0,0-1 0,0 0 0,0 1 0,-1-1 0,1 1 0,0-1 0,0 1 0,0-1 0,0 0 0,0 1 0,0-1 0,0 1 0,0-2 0,4 3 0,0 0 0,-1 0 0,1 0 0,-1 0 0,1 1 0,-1 0 0,0 0 0,1-1 0,2 4 0,-3-3 0,10 7 0,0 1 0,0 0 0,-1 1 0,0 0 0,-1 1 0,0 1 0,-1-1 0,0 2 0,10 19 0,-11-16 0,0 0 0,-1 0 0,-1 1 0,-1 0 0,-1 0 0,0 0 0,4 36 0,-9-50 0,0 0 0,0-1 0,0 1 0,-1-1 0,1 1 0,-1-1 0,-1 7 0,2-9 0,-1-1 0,1 1 0,0-1 0,0 0 0,0 1 0,-1-1 0,1 0 0,0 1 0,0-1 0,-1 0 0,1 1 0,0-1 0,-1 0 0,1 1 0,0-1 0,-1 0 0,1 0 0,0 0 0,-1 1 0,1-1 0,-1 0 0,1 0 0,0 0 0,-1 0 0,0 0 0,0 0 0,0 0 0,0 0 0,0-1 0,0 1 0,0-1 0,0 1 0,0-1 0,0 1 0,1-1 0,-1 1 0,0-1 0,0 0 0,0 0 0,1 1 0,-2-3 0,-4-4 0,1-1 0,0 0 0,0 0 0,1-1 0,0 1 0,1-1 0,-4-13 0,-13-69 0,17 76 0,0 0-91,1 0 0,0-1 0,1 1 0,0 0 0,1 0 0,1 0 0,1-1 0,0 1 0,1 0 0,0 1 0,1-1 0,1 0 0,0 1 0,13-22 0,2 5-6735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9.492"/>
    </inkml:context>
    <inkml:brush xml:id="br0">
      <inkml:brushProperty name="width" value="0.05" units="cm"/>
      <inkml:brushProperty name="height" value="0.05" units="cm"/>
      <inkml:brushProperty name="color" value="#F6630D"/>
    </inkml:brush>
  </inkml:definitions>
  <inkml:trace contextRef="#ctx0" brushRef="#br0">164 1 24575,'-31'-1'0,"-33"3"0,63-2 0,1 0 0,-1 0 0,1-1 0,0 1 0,-1 0 0,1 0 0,0 0 0,-1 0 0,1 0 0,-1 0 0,1 1 0,0-1 0,-1 0 0,1 0 0,-1 0 0,1 0 0,0 0 0,-1 0 0,1 1 0,0-1 0,-1 0 0,1 0 0,0 1 0,0-1 0,-1 0 0,1 0 0,0 1 0,0-1 0,-1 0 0,1 1 0,0-1 0,0 0 0,0 1 0,-1-1 0,1 0 0,0 1 0,0 0 0,13 7 0,26 5 0,22-1 0,118 7 0,-113-14 0,572 12 0,-943-28 0,138-6 0,-218-11 0,795 29 0,-555-2 0,-176 3 0,308-2 0,-3 0 0,-1 1 0,0 1 0,1 0 0,-1 1 0,-16 5 0,32-8 0,1 1 0,-1-1 0,0 0 0,1 0 0,-1 0 0,1 0 0,-1 1 0,1-1 0,-1 0 0,1 1 0,-1-1 0,1 0 0,-1 1 0,1-1 0,0 1 0,-1-1 0,1 1 0,-1-1 0,1 0 0,0 1 0,0 0 0,-1 0 0,7 6 0,23 4 0,32 2 26,0-2 0,107 5 0,128-15-610,-207-2-275,-58 0-5967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0.110"/>
    </inkml:context>
    <inkml:brush xml:id="br0">
      <inkml:brushProperty name="width" value="0.05" units="cm"/>
      <inkml:brushProperty name="height" value="0.05" units="cm"/>
      <inkml:brushProperty name="color" value="#F6630D"/>
    </inkml:brush>
  </inkml:definitions>
  <inkml:trace contextRef="#ctx0" brushRef="#br0">1 135 24575,'0'-18'0,"0"38"0,0 7 0,0 215 0,0-241 0,-1 0 0,1 1 0,0-1 0,0 0 0,0 1 0,0-1 0,0 0 0,0 0 0,1 1 0,-1-1 0,0 0 0,1 1 0,-1-1 0,0 0 0,1 0 0,0 0 0,1 3 0,-2-5 0,1 1 0,0-1 0,0 1 0,-1-1 0,1 0 0,0 1 0,-1-1 0,1 0 0,-1 1 0,1-1 0,-1 0 0,1 0 0,-1 1 0,1-1 0,-1 0 0,0 0 0,1 0 0,-1-1 0,20-54 0,-19 54 0,47-184 0,-5 20 0,-43 160 0,-5 11 0,-6 11 0,-8 31 0,3 1 0,2 1 0,-9 58 0,21-100 0,-2 11 0,1 0 0,0 0 0,2 0 0,0 33 0,1-50 0,0-1 0,0 0 0,0 1 0,0-1 0,0 1 0,0-1 0,0 0 0,0 1 0,0-1 0,0 0 0,0 1 0,0-1 0,0 1 0,0-1 0,0 0 0,0 1 0,0-1 0,1 0 0,-1 1 0,0-1 0,0 0 0,0 1 0,1-1 0,-1 0 0,0 0 0,0 1 0,1-1 0,-1 0 0,0 0 0,1 1 0,-1-1 0,0 0 0,1 0 0,-1 0 0,0 1 0,1-1 0,-1 0 0,0 0 0,1 0 0,-1 0 0,0 0 0,1 0 0,-1 0 0,1 0 0,-1 0 0,0 0 0,1 0 0,-1 0 0,0 0 0,1 0 0,-1 0 0,0-1 0,1 1 0,-1 0 0,0 0 0,1 0 0,-1 0 0,0-1 0,1 1 0,-1 0 0,0 0 0,1-1 0,-1 1 0,0 0 0,0-1 0,0 1 0,1 0 0,-1-1 0,0 1 0,18-24 0,-12 14 0,1 1 0,0 0 0,0 0 0,1 0 0,0 1 0,1 0 0,0 1 0,0 0 0,11-6 0,-17 11 0,-1 1 0,1-1 0,0 1 0,0 0 0,0 0 0,0 0 0,0 1 0,1-1 0,-1 1 0,0-1 0,0 1 0,0 0 0,0 1 0,0-1 0,6 1 0,-6 1 0,0-1 0,0 1 0,0-1 0,0 1 0,0 0 0,-1 0 0,1 0 0,-1 0 0,1 1 0,-1-1 0,0 1 0,0-1 0,0 1 0,0 0 0,0 0 0,-1 0 0,1 0 0,0 3 0,13 39-1365,-5 2-5461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1.795"/>
    </inkml:context>
    <inkml:brush xml:id="br0">
      <inkml:brushProperty name="width" value="0.05" units="cm"/>
      <inkml:brushProperty name="height" value="0.05" units="cm"/>
      <inkml:brushProperty name="color" value="#F6630D"/>
    </inkml:brush>
  </inkml:definitions>
  <inkml:trace contextRef="#ctx0" brushRef="#br0">0 155 24575,'10'-10'0,"-1"-1"0,-1-1 0,1 1 0,5-14 0,-7 14 0,0 0 0,1 0 0,0 0 0,16-16 0,-22 25 0,0 1 0,0-1 0,1 1 0,-1 0 0,1-1 0,-1 1 0,1 0 0,-1 1 0,1-1 0,0 0 0,-1 1 0,1-1 0,0 1 0,0 0 0,-1 0 0,1 0 0,0 0 0,-1 1 0,1-1 0,0 1 0,-1-1 0,1 1 0,0 0 0,-1 0 0,4 2 0,9 4 0,-1 1 0,-1 1 0,18 13 0,0 0 0,-10-10 0,0-1 0,1-2 0,0 0 0,1-1 0,0-1 0,0-1 0,47 5 0,8-5 0,82-4 0,-146-2 0,1 0 0,-7 0 0,-1 0 0,1 0 0,0 0 0,-1-1 0,1 0 0,-1-1 0,1 1 0,-1-2 0,8-2 0,-15 5 0,0 0 0,0 0 0,0 0 0,0 0 0,1 0 0,-1 0 0,0 0 0,0 0 0,0 0 0,0 0 0,0 0 0,0 0 0,0 0 0,1 0 0,-1-1 0,0 1 0,0 0 0,0 0 0,0 0 0,0 0 0,0 0 0,0 0 0,0 0 0,0 0 0,0-1 0,0 1 0,0 0 0,0 0 0,1 0 0,-1 0 0,0 0 0,0 0 0,0-1 0,0 1 0,0 0 0,0 0 0,0 0 0,0 0 0,0 0 0,-1 0 0,1-1 0,0 1 0,0 0 0,0 0 0,0 0 0,0 0 0,0 0 0,0 0 0,0 0 0,0-1 0,0 1 0,0 0 0,0 0 0,0 0 0,-1 0 0,1 0 0,0 0 0,0 0 0,0 0 0,-12-5 0,-17 1 0,-310-1 0,223 7 0,114-1 0,5 0 0,16 4 0,30 4 0,333 3 0,-488-11 0,-193-24 0,300 21 0,11-2 0,35-7 0,18-5 0,-28 0 0,-37 16 0,1 0 0,-1 0 0,0 0 0,0-1 0,1 1 0,-1 0 0,0 0 0,1 0 0,-1 0 0,0-1 0,0 1 0,1 0 0,-1 0 0,0-1 0,0 1 0,1 0 0,-1 0 0,0-1 0,0 1 0,0 0 0,0-1 0,1 1 0,-1 0 0,0-1 0,0 1 0,0 0 0,0-1 0,0 1 0,0 0 0,0-1 0,0 1 0,-21-3 0,-4 6 0,24-3 0,0 0 0,0 1 0,0-1 0,-1 0 0,1 1 0,0-1 0,0 0 0,0 1 0,0 0 0,-1-1 0,1 1 0,0-1 0,0 1 0,0 0 0,1 0 0,-1 0 0,0 0 0,-1 1 0,2-2-37,1 1 1,-1-1-1,0 1 0,1-1 0,-1 1 0,1-1 1,-1 1-1,0-1 0,1 1 0,-1-1 0,1 1 0,-1-1 1,1 0-1,0 1 0,-1-1 0,1 0 0,-1 0 1,1 1-1,-1-1 0,1 0 0,0 0 0,-1 0 1,1 0-1,0 0 0,-1 0 0,2 0 0,-1 0-334,14 3-6455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2.259"/>
    </inkml:context>
    <inkml:brush xml:id="br0">
      <inkml:brushProperty name="width" value="0.05" units="cm"/>
      <inkml:brushProperty name="height" value="0.05" units="cm"/>
      <inkml:brushProperty name="color" value="#F6630D"/>
    </inkml:brush>
  </inkml:definitions>
  <inkml:trace contextRef="#ctx0" brushRef="#br0">104 124 24575,'0'-3'0,"0"-3"0,1 1 0,-1 0 0,-1-1 0,1 1 0,-1 0 0,0-1 0,0 1 0,-1 0 0,1 0 0,-4-6 0,5 11 0,0 1 0,0-1 0,0 0 0,0 0 0,0 0 0,0 1 0,0-1 0,0 0 0,0 0 0,0 0 0,0 1 0,0-1 0,-1 0 0,1 0 0,0 0 0,0 1 0,0-1 0,0 0 0,0 0 0,-1 0 0,1 0 0,0 0 0,0 0 0,0 1 0,0-1 0,-1 0 0,1 0 0,0 0 0,0 0 0,-1 0 0,1 0 0,0 0 0,0 0 0,0 0 0,-1 0 0,1 0 0,0 0 0,0 0 0,0 0 0,-1 0 0,1 0 0,0 0 0,0 0 0,-1 0 0,1 0 0,0 0 0,0 0 0,0-1 0,0 1 0,-1 0 0,1 0 0,0 0 0,0 0 0,0 0 0,0 0 0,-1-1 0,1 1 0,0 0 0,0 0 0,0 0 0,0-1 0,0 1 0,0 0 0,0 0 0,-1 0 0,1-1 0,0 1 0,-3 19 0,-12 154 0,-4 51 0,11-171 0,-1 0 0,-19 57 0,61-218 0,118-338 0,-94 310 0,-73 224 0,-10 49-682,-11 173-1,33-247-6143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3.446"/>
    </inkml:context>
    <inkml:brush xml:id="br0">
      <inkml:brushProperty name="width" value="0.05" units="cm"/>
      <inkml:brushProperty name="height" value="0.05" units="cm"/>
      <inkml:brushProperty name="color" value="#F6630D"/>
    </inkml:brush>
  </inkml:definitions>
  <inkml:trace contextRef="#ctx0" brushRef="#br0">142 2 24575,'-22'0'0,"7"-1"0,0 1 0,-24 2 0,37-1 0,-1-1 0,0 0 0,1 1 0,0 0 0,-1-1 0,1 1 0,-1 0 0,1 0 0,0 0 0,-1 1 0,1-1 0,0 0 0,0 1 0,0-1 0,0 1 0,0 0 0,1 0 0,-1 0 0,0 0 0,1 0 0,-3 4 0,4-5 0,0 0 0,-1 1 0,1-1 0,0 0 0,0 1 0,0-1 0,0 0 0,0 1 0,0-1 0,0 0 0,0 1 0,1-1 0,-1 0 0,1 1 0,-1-1 0,1 0 0,-1 0 0,1 1 0,-1-1 0,1 0 0,0 0 0,0 0 0,0 0 0,0 0 0,0 0 0,0 0 0,0 0 0,0 0 0,0 0 0,0-1 0,0 1 0,0 0 0,2 0 0,4 3 0,1-1 0,0 1 0,0-1 0,8 2 0,30 4 0,-1-2 0,1-2 0,0-2 0,71-5 0,-57 1 0,-4 0 0,0-2 0,81-16 0,-137 19 0,0 0 0,0 0 0,1 0 0,-1 0 0,0 0 0,0 0 0,0 1 0,0-1 0,1 0 0,-1 0 0,0 0 0,0 0 0,0 0 0,0 0 0,0 0 0,1 0 0,-1 0 0,0 0 0,0 0 0,0 0 0,0-1 0,1 1 0,-1 0 0,0 0 0,0 0 0,0 0 0,0 0 0,0 0 0,1 0 0,-1 0 0,0 0 0,0 0 0,0-1 0,0 1 0,0 0 0,0 0 0,0 0 0,1 0 0,-1 0 0,0 0 0,0-1 0,0 1 0,0 0 0,0 0 0,0 0 0,0 0 0,0-1 0,0 1 0,0 0 0,0 0 0,0 0 0,0 0 0,0-1 0,0 1 0,0 0 0,0 0 0,0 0 0,0 0 0,0 0 0,0-1 0,-14-4 0,-24-3 0,-25-1 0,0 3 0,-1 3 0,-68 5 0,98 6 0,34-8 0,0 0 0,-1 0 0,1 1 0,0-1 0,-1 0 0,1 0 0,0 0 0,0 0 0,-1 1 0,1-1 0,0 0 0,0 0 0,-1 0 0,1 1 0,0-1 0,0 0 0,0 0 0,0 1 0,-1-1 0,1 0 0,0 1 0,0-1 0,0 0 0,0 1 0,0-1 0,0 0 0,0 0 0,0 1 0,0-1 0,0 1 0,14 9 0,33 5 0,-1-2 0,2-2 0,0-2 0,58 2 0,-33-2 0,-44-5 0,-13-1 0,-1-1 0,1-1 0,-1 0 0,26-3 0,-40 3 0,-1-1 0,0 0 0,1 0 0,-1 0 0,0 0 0,1 0 0,-1 0 0,0 0 0,0 0 0,1 0 0,-1 0 0,0 0 0,1 0 0,-1 0 0,0 0 0,1 0 0,-1 0 0,0 0 0,1 0 0,-1 0 0,0-1 0,0 1 0,1 0 0,-1 0 0,0 0 0,0 0 0,1-1 0,-1 1 0,0 0 0,0 0 0,1-1 0,-1 1 0,0 0 0,0 0 0,0-1 0,0 1 0,0 0 0,1-1 0,-1 1 0,-14-6 0,-26-2 0,-254-23 0,449 32-1365,-118-1-5461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4.112"/>
    </inkml:context>
    <inkml:brush xml:id="br0">
      <inkml:brushProperty name="width" value="0.05" units="cm"/>
      <inkml:brushProperty name="height" value="0.05" units="cm"/>
      <inkml:brushProperty name="color" value="#F6630D"/>
    </inkml:brush>
  </inkml:definitions>
  <inkml:trace contextRef="#ctx0" brushRef="#br0">7 63 24575,'18'-23'0,"-17"20"0,1 0 0,-1 0 0,1 0 0,0 0 0,0 1 0,0-1 0,1 1 0,-1 0 0,1-1 0,-1 1 0,1 0 0,0 1 0,0-1 0,-1 0 0,6-1 0,-7 3 0,0 0 0,-1 0 0,1 0 0,0 0 0,-1 0 0,1 0 0,0 1 0,0-1 0,-1 0 0,1 0 0,-1 1 0,1-1 0,0 0 0,-1 1 0,1-1 0,-1 1 0,1-1 0,0 1 0,-1-1 0,0 1 0,1-1 0,-1 1 0,1 0 0,-1-1 0,0 1 0,1-1 0,-1 1 0,0 0 0,1-1 0,-1 1 0,0 0 0,0 0 0,5 28 0,-4-27 0,0 37 0,-1 0 0,-11 76 0,2-20 0,-28 345 0,36-433 0,0 1 0,0-1 0,0 1 0,-1-1 0,-3 9 0,1-13 0,3-13 0,3-15 0,26-180 0,14-169 0,-40 330 0,0 23 0,0-1 0,-2 0 0,-1 1 0,0-1 0,-6-24 0,7 45 0,0 1 0,0-1 0,0 1 0,0 0 0,0-1 0,0 1 0,0-1 0,0 1 0,0 0 0,0-1 0,0 1 0,0 0 0,-1-1 0,1 1 0,0-1 0,0 1 0,0 0 0,-1-1 0,1 1 0,0 0 0,-1 0 0,1-1 0,0 1 0,0 0 0,-1 0 0,1-1 0,-1 1 0,1 0 0,0 0 0,-1 0 0,1 0 0,0-1 0,-1 1 0,1 0 0,-1 0 0,1 0 0,0 0 0,-1 0 0,1 0 0,-1 0 0,-13 16 0,-5 26 0,7 2 0,2 1 0,2 0 0,2 0 0,2 1 0,1-1 0,8 89 0,-4-131 0,-1 0 0,0 0 0,1 0 0,0 0 0,-1 0 0,1 0 0,1 0 0,-1 0 0,0-1 0,1 1 0,1 3 0,-2-6 0,-1 1 0,1 0 0,0-1 0,-1 1 0,1-1 0,0 0 0,0 1 0,-1-1 0,1 1 0,0-1 0,0 0 0,-1 0 0,1 0 0,0 1 0,0-1 0,0 0 0,0 0 0,-1 0 0,1 0 0,0 0 0,0 0 0,0-1 0,0 1 0,-1 0 0,1 0 0,0 0 0,0-1 0,0 1 0,-1-1 0,1 1 0,0 0 0,0-1 0,-1 1 0,1-1 0,-1 0 0,1 1 0,0-1 0,-1 1 0,1-1 0,-1 0 0,1 1 0,0-2 0,8-10 0,0 0 0,-1-1 0,0 1 0,12-28 0,10-15 0,-30 54 0,1-1 0,-1 1 0,1 0 0,0 0 0,0 0 0,0 0 0,0-1 0,0 1 0,0 1 0,0-1 0,0 0 0,0 0 0,0 0 0,0 0 0,0 1 0,1-1 0,1 0 0,-3 1 0,1 0 0,0 0 0,-1 1 0,1-1 0,-1 0 0,1 0 0,-1 1 0,1-1 0,-1 0 0,0 1 0,1-1 0,-1 1 0,1-1 0,-1 0 0,0 1 0,1-1 0,-1 1 0,0-1 0,1 1 0,-1-1 0,0 1 0,0-1 0,1 1 0,-1 0 0,0-1 0,0 1 0,0 0 0,1 7 0,1 0 0,-2 0 0,1-1 0,-2 17 0,-7 34-1365,-3 3-5461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5.424"/>
    </inkml:context>
    <inkml:brush xml:id="br0">
      <inkml:brushProperty name="width" value="0.05" units="cm"/>
      <inkml:brushProperty name="height" value="0.05" units="cm"/>
      <inkml:brushProperty name="color" value="#F6630D"/>
    </inkml:brush>
  </inkml:definitions>
  <inkml:trace contextRef="#ctx0" brushRef="#br0">0 221 24575,'14'-11'0,"0"0"0,0 1 0,27-14 0,-18 11 0,173-93 0,-194 105 0,1 0 0,-1 0 0,1-1 0,-1 1 0,0-1 0,0 1 0,0-1 0,0 0 0,0 0 0,0 0 0,0 0 0,2-4 0,-4 6 0,0 0 0,0-1 0,0 1 0,1-1 0,-1 1 0,0 0 0,0-1 0,0 1 0,0-1 0,0 1 0,0 0 0,0-1 0,0 1 0,-1-1 0,1 1 0,0-1 0,0 1 0,0 0 0,0-1 0,0 1 0,-1 0 0,1-1 0,0 1 0,0 0 0,-1-1 0,1 1 0,0 0 0,0-1 0,-1 1 0,-22-8 0,-7 7 0,0 1 0,0 1 0,0 1 0,0 2 0,-39 10 0,57-12 0,-29 11 0,40-13 0,0 1 0,1-1 0,-1 0 0,0 1 0,1-1 0,-1 1 0,1-1 0,-1 1 0,0-1 0,1 1 0,-1-1 0,1 1 0,0-1 0,-1 1 0,1 0 0,-1-1 0,1 1 0,0 0 0,0-1 0,-1 2 0,1-1 0,0 0 0,1-1 0,-1 1 0,0 0 0,1 0 0,-1 0 0,0-1 0,1 1 0,-1 0 0,1 0 0,-1-1 0,1 1 0,0 0 0,-1-1 0,1 1 0,0-1 0,-1 1 0,1-1 0,0 1 0,0-1 0,-1 1 0,2-1 0,20 10 0,1-1 0,0-1 0,0-1 0,1-1 0,0-2 0,25 3 0,-32-4 0,113 17 0,1-4 0,140-3 0,-267-13 0,0 0 0,1 0 0,-1-1 0,0 0 0,0 1 0,0-1 0,1-1 0,3-1 0,-8 3 0,0 0 0,0 0 0,1 0 0,-1 0 0,0 0 0,0 0 0,0 0 0,0-1 0,0 1 0,0 0 0,0 0 0,0 0 0,0 0 0,1 0 0,-1-1 0,0 1 0,0 0 0,0 0 0,0 0 0,0 0 0,0 0 0,0-1 0,0 1 0,0 0 0,0 0 0,0 0 0,0 0 0,0-1 0,0 1 0,0 0 0,0 0 0,-1 0 0,1 0 0,0 0 0,0-1 0,0 1 0,0 0 0,0 0 0,0 0 0,0 0 0,0 0 0,0 0 0,-1 0 0,1-1 0,0 1 0,0 0 0,0 0 0,0 0 0,0 0 0,-1 0 0,1 0 0,0 0 0,0 0 0,0 0 0,0 0 0,-25-8 0,-68-7 0,-1 4 0,-166 2 0,291 18 0,44 5 0,-32-11 0,-3 0 0,-39-3 0,-4 1 0,-25-1 0,-296 18 0,263-13 0,35 0 0,19-1 0,17 2 0,26 4-1,0-1 0,68 6-1,-35-6-1359,-7 1-5465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5.946"/>
    </inkml:context>
    <inkml:brush xml:id="br0">
      <inkml:brushProperty name="width" value="0.05" units="cm"/>
      <inkml:brushProperty name="height" value="0.05" units="cm"/>
      <inkml:brushProperty name="color" value="#F6630D"/>
    </inkml:brush>
  </inkml:definitions>
  <inkml:trace contextRef="#ctx0" brushRef="#br0">0 38 24575,'0'-17'0,"0"-3"0,0 39 0,0 924 0,3-944 0,3-12 0,7-19 0,31-122 0,44-288 0,-76 313 0,-32 324-30,-27 235-1305,31-313-5491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7.273"/>
    </inkml:context>
    <inkml:brush xml:id="br0">
      <inkml:brushProperty name="width" value="0.05" units="cm"/>
      <inkml:brushProperty name="height" value="0.05" units="cm"/>
      <inkml:brushProperty name="color" value="#F6630D"/>
    </inkml:brush>
  </inkml:definitions>
  <inkml:trace contextRef="#ctx0" brushRef="#br0">150 138 24575,'-1'-3'0,"0"0"0,1 0 0,-1 1 0,-1-1 0,1 0 0,0 0 0,-1 1 0,1-1 0,-1 1 0,0-1 0,0 1 0,0 0 0,0-1 0,0 1 0,-1 0 0,-2-1 0,-16-21 0,21 23 0,0 1 0,0 0 0,-1 0 0,1 0 0,0-1 0,0 1 0,0 0 0,0 0 0,0 0 0,0-1 0,0 1 0,0 0 0,0 0 0,0-1 0,0 1 0,0 0 0,0 0 0,0 0 0,0-1 0,0 1 0,0 0 0,0 0 0,0-1 0,0 1 0,0 0 0,0 0 0,0 0 0,1-1 0,-1 1 0,0 0 0,0 0 0,0 0 0,0-1 0,0 1 0,1 0 0,-1 0 0,0 0 0,0 0 0,0 0 0,1-1 0,-1 1 0,0 0 0,0 0 0,1 0 0,-1 0 0,0 0 0,0 0 0,0 0 0,1 0 0,-1 0 0,0 0 0,0 0 0,1 0 0,-1 0 0,0 0 0,0 0 0,1 0 0,-1 0 0,19 3 0,-15-2 0,84 10 0,-1-3 0,2-5 0,93-7 0,-174 3 0,-5 2 0,0-1 0,-1 0 0,1 0 0,0 0 0,0-1 0,-1 1 0,1-1 0,0 0 0,0 1 0,-1-1 0,1 0 0,-1-1 0,5-2 0,-6 4 0,-1 0 0,0 0 0,0 0 0,0-1 0,0 1 0,0 0 0,0 0 0,0 0 0,0-1 0,0 1 0,0 0 0,0 0 0,-1 0 0,1 0 0,0-1 0,0 1 0,0 0 0,0 0 0,0 0 0,0-1 0,0 1 0,0 0 0,0 0 0,-1 0 0,1 0 0,0 0 0,0-1 0,0 1 0,0 0 0,-1 0 0,1 0 0,0 0 0,0 0 0,0 0 0,0 0 0,-1 0 0,1 0 0,0 0 0,0 0 0,0-1 0,-1 1 0,1 0 0,0 0 0,0 0 0,0 1 0,-1-1 0,-32-9 0,-1 1 0,0 3 0,-45-3 0,0 0 0,-201-20 0,316 33 0,104 15 0,-122-20 0,-12 0 0,0 0 0,0 0 0,0 1 0,0 0 0,0 0 0,0 0 0,0 1 0,0-1 0,-1 1 0,7 3 0,-12-4 0,0-1 0,0 0 0,0 0 0,0 0 0,0 0 0,1 0 0,-1 0 0,0 1 0,0-1 0,0 0 0,0 0 0,0 0 0,0 0 0,0 1 0,0-1 0,0 0 0,0 0 0,0 0 0,0 0 0,0 1 0,0-1 0,0 0 0,0 0 0,0 0 0,0 0 0,0 1 0,0-1 0,0 0 0,0 0 0,0 0 0,0 0 0,0 0 0,0 1 0,-1-1 0,1 0 0,0 0 0,0 0 0,0 0 0,0 0 0,0 0 0,0 1 0,-1-1 0,1 0 0,0 0 0,0 0 0,0 0 0,0 0 0,0 0 0,-1 0 0,1 0 0,0 0 0,0 0 0,0 0 0,0 0 0,-1 0 0,1 0 0,0 0 0,0 0 0,-13 4 0,-257 31 0,264-34 0,2-1 0,0 1 0,0-1 0,1 1 0,-1 0 0,0 0 0,1 0 0,-1 1 0,1-1 0,-1 1 0,1 0 0,0 0 0,-4 3 0,7-5 0,-1 0 0,1 1 0,0-1 0,0 0 0,0 1 0,-1-1 0,1 0 0,0 1 0,0-1 0,0 0 0,0 1 0,0-1 0,0 0 0,0 1 0,0-1 0,0 1 0,0-1 0,0 0 0,0 1 0,0-1 0,0 0 0,0 1 0,0-1 0,0 0 0,1 1 0,-1-1 0,0 0 0,0 1 0,0-1 0,1 0 0,-1 0 0,0 1 0,0-1 0,1 0 0,-1 0 0,0 1 0,0-1 0,1 0 0,-1 0 0,0 0 0,1 1 0,-1-1 0,1 0 0,17 7 0,17-1 0,1-1 0,0-1 0,0-2 0,42-4 0,-25 1 0,-2 3 0,-29-1 0,1-1 0,0 0 0,0-2 0,28-5 0,-51 7 0,1 0 0,-1 0 0,1 0 0,-1 0 0,1 0 0,-1-1 0,1 1 0,-1 0 0,1 0 0,-1 0 0,1-1 0,-1 1 0,1 0 0,-1-1 0,1 1 0,-1 0 0,1-1 0,-1 1 0,0 0 0,1-1 0,-1 1 0,0-1 0,1 1 0,-1-1 0,0 1 0,1-1 0,-10-9 0,-22-3 0,-87-19-1365,92 25-5461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7.993"/>
    </inkml:context>
    <inkml:brush xml:id="br0">
      <inkml:brushProperty name="width" value="0.05" units="cm"/>
      <inkml:brushProperty name="height" value="0.05" units="cm"/>
      <inkml:brushProperty name="color" value="#F6630D"/>
    </inkml:brush>
  </inkml:definitions>
  <inkml:trace contextRef="#ctx0" brushRef="#br0">82 19 24575,'0'-1'0,"0"0"0,0 0 0,0 0 0,0 0 0,1 0 0,-1 0 0,0 0 0,0 0 0,1 0 0,-1 0 0,1 0 0,-1 0 0,1 0 0,-1 0 0,1 1 0,-1-1 0,2-1 0,2 4 0,-5 13 0,-19 88 0,-8 44 0,-10 156 0,32 242 0,9-492 0,17 87 0,-20-138 0,0-1 0,1 1 0,-1 0 0,0 0 0,1 0 0,0-1 0,-1 1 0,1 0 0,0-1 0,0 1 0,0-1 0,0 1 0,0-1 0,0 1 0,0-1 0,1 0 0,-1 1 0,0-1 0,1 0 0,-1 0 0,1 0 0,-1 0 0,1 0 0,0 0 0,1 0 0,0-1 0,-1 0 0,1 0 0,-1 0 0,0 0 0,1-1 0,-1 1 0,0-1 0,0 1 0,1-1 0,-1 0 0,0 0 0,0 0 0,0 0 0,0 0 0,0-1 0,0 1 0,0 0 0,0-1 0,2-2 0,12-13 0,-1 0 0,0-1 0,-1-1 0,-1 0 0,-1 0 0,-1-2 0,-1 1 0,0-1 0,-2-1 0,0 0 0,7-34 0,-13 36 0,-8 25 0,-7 33 0,-23 214 0,36-250 0,0 0 0,0-1 0,-1 1 0,1 0 0,0 0 0,-1 0 0,1-1 0,-1 1 0,0 0 0,0-1 0,0 1 0,0-1 0,0 1 0,0-1 0,0 1 0,0-1 0,0 0 0,-1 1 0,-2 1 0,3-3 0,0 0 0,-1 1 0,1-1 0,-1 0 0,1 0 0,-1 0 0,1 0 0,0-1 0,-1 1 0,1 0 0,-1-1 0,1 1 0,0 0 0,-1-1 0,1 0 0,0 1 0,0-1 0,0 0 0,-1 0 0,1 1 0,0-1 0,0 0 0,0 0 0,0 0 0,0 0 0,-1-2 0,-7-9-170,0-1-1,1 1 0,0-1 1,0-1-1,2 0 0,0 0 1,-6-22-1,3 11-6655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6.549"/>
    </inkml:context>
    <inkml:brush xml:id="br0">
      <inkml:brushProperty name="width" value="0.05" units="cm"/>
      <inkml:brushProperty name="height" value="0.05" units="cm"/>
      <inkml:brushProperty name="color" value="#FFC114"/>
    </inkml:brush>
  </inkml:definitions>
  <inkml:trace contextRef="#ctx0" brushRef="#br0">1398 244 24575,'4'0'0,"-1"-1"0,1 1 0,0-1 0,-1 0 0,1 0 0,-1-1 0,1 1 0,-1-1 0,0 1 0,0-1 0,0 0 0,6-5 0,-8 6 0,0 1 0,0-1 0,0 0 0,0 0 0,0 0 0,0 0 0,0 0 0,0 0 0,-1 0 0,1 0 0,0 0 0,-1 0 0,1-1 0,-1 1 0,1 0 0,-1 0 0,0-1 0,1 1 0,-1 0 0,0 0 0,0-1 0,0 1 0,0 0 0,0-1 0,0 1 0,0 0 0,-1 0 0,1-1 0,0 1 0,-1 0 0,1 0 0,-1-1 0,1 1 0,-1 0 0,1 0 0,-1 0 0,0 0 0,-1-2 0,-3-1 0,0-1 0,-1 1 0,0 0 0,0 0 0,0 0 0,0 1 0,-1 0 0,1 0 0,-1 1 0,-13-4 0,-10 0 0,-36-4 0,65 10 0,-79-7 0,1 3 0,-1 4 0,1 3 0,-152 25 0,166-14 0,1 1 0,1 4 0,0 3 0,2 2 0,0 3 0,-73 45 0,110-57 0,0 1 0,1 1 0,1 1 0,1 1 0,-32 36 0,47-47 0,0 0 0,0 0 0,1 1 0,0 0 0,1 0 0,0 0 0,0 0 0,-3 17 0,6-20 0,0 0 0,0 1 0,1-1 0,0 1 0,0-1 0,1 1 0,0-1 0,0 0 0,0 1 0,1-1 0,0 0 0,0 0 0,0 0 0,6 10 0,-2-7 0,1 1 0,0-1 0,0 0 0,1 0 0,0-1 0,1 0 0,-1-1 0,2 0 0,-1 0 0,1-1 0,19 10 0,0-3 0,1-2 0,-1-1 0,40 8 0,28 1-273,1-4 0,0-4 0,158-4 0,298-53-1476,-71-35 1412,-344 49 273,189-70 0,-283 86-80,-2-2 1,0-2-1,-1-2 1,78-55 0,-111 70 173,1-1 1,-1 0 0,0-1 0,-1 0 0,0 0-1,-1-1 1,0 0 0,0 0 0,7-16-1,-12 21-7,-1 0 0,1 1 0,-1-1 0,0 0 0,0 0 0,0-1 0,-1 1-1,0 0 1,0 0 0,0 0 0,-1 0 0,1 0 0,-1 0 0,0 0-1,-1 0 1,1 0 0,-1 0 0,0 0 0,0 1 0,-1-1 0,1 1-1,-1 0 1,0-1 0,-5-4 0,-1-1 8,-1 0 1,0 1-1,0 0 1,-1 1-1,0 0 1,-22-12-1,3 5-53,-58-20 0,6 10 156,0 4 0,-166-21-1,-176 20 269,267 23-653,1 8 0,-1 6 0,-176 40 0,207-24-4771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5.916"/>
    </inkml:context>
    <inkml:brush xml:id="br0">
      <inkml:brushProperty name="width" value="0.05" units="cm"/>
      <inkml:brushProperty name="height" value="0.05" units="cm"/>
      <inkml:brushProperty name="color" value="#FFC114"/>
    </inkml:brush>
  </inkml:definitions>
  <inkml:trace contextRef="#ctx0" brushRef="#br0">86 269 24575,'0'-1'0,"-1"-1"0,1 0 0,-1 1 0,0-1 0,1 1 0,-1-1 0,0 1 0,0-1 0,0 1 0,0-1 0,0 1 0,0 0 0,0 0 0,0-1 0,-1 1 0,1 0 0,0 0 0,-1 0 0,1 0 0,-1 1 0,1-1 0,-1 0 0,1 1 0,-1-1 0,-2 0 0,3 0 0,0 1 0,-1 0 0,1-1 0,0 1 0,-1 0 0,1-1 0,-1 1 0,1 0 0,0 0 0,-1 0 0,1 0 0,-1 0 0,1 0 0,0 1 0,-1-1 0,1 0 0,0 1 0,-1-1 0,1 1 0,0 0 0,0-1 0,-1 1 0,1 0 0,0 0 0,0 0 0,0-1 0,0 1 0,0 0 0,0 0 0,0 1 0,-1 1 0,-1 4 0,1 0 0,-1 1 0,2-1 0,-1 1 0,1 0 0,0-1 0,1 1 0,0 10 0,9 65 0,-7-63 0,-1-16 0,1 16 0,1 0 0,0 0 0,2-1 0,0 1 0,16 36 0,-21-55 0,1 0 0,-1 0 0,1 0 0,-1 0 0,1 0 0,0 0 0,-1 0 0,1 0 0,0 0 0,0 0 0,0-1 0,-1 1 0,1 0 0,0-1 0,0 1 0,0 0 0,0-1 0,0 1 0,1-1 0,-1 1 0,0-1 0,0 0 0,0 1 0,0-1 0,2 0 0,-1 0 0,-1-1 0,1 1 0,0-1 0,-1 0 0,1 1 0,-1-1 0,0 0 0,1 0 0,-1 0 0,0 0 0,1 0 0,-1-1 0,0 1 0,0 0 0,2-3 0,3-5 0,0-2 0,0 1 0,7-20 0,27-81-455,-5-2 0,27-157 0,-55 232-6371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0.214"/>
    </inkml:context>
    <inkml:brush xml:id="br0">
      <inkml:brushProperty name="width" value="0.05" units="cm"/>
      <inkml:brushProperty name="height" value="0.05" units="cm"/>
      <inkml:brushProperty name="color" value="#F6630D"/>
    </inkml:brush>
  </inkml:definitions>
  <inkml:trace contextRef="#ctx0" brushRef="#br0">134 12 24575,'0'-5'0,"-5"-1"0,-1 9 0,-5 9 0,0 17 0,-3 17 0,-4 14 0,2 16 0,-2 18 0,3 12 0,3 7 0,5-17-8191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0.777"/>
    </inkml:context>
    <inkml:brush xml:id="br0">
      <inkml:brushProperty name="width" value="0.05" units="cm"/>
      <inkml:brushProperty name="height" value="0.05" units="cm"/>
      <inkml:brushProperty name="color" value="#F6630D"/>
    </inkml:brush>
  </inkml:definitions>
  <inkml:trace contextRef="#ctx0" brushRef="#br0">119 1331 24575,'-21'-43'0,"2"0"0,3-2 0,1 0 0,2-1 0,2 0 0,2 0 0,3-1 0,-2-58 0,8 74 0,1-1 0,2 1 0,1 0 0,1 0 0,2 0 0,1 1 0,1 0 0,1 0 0,2 1 0,2 0 0,0 1 0,2 1 0,24-34 0,-13 30 8,1 0 0,1 2-1,1 0 1,2 3 0,1 0-1,1 3 1,1 0 0,1 2 0,0 2-1,58-21 1,-24 15-296,2 3 1,0 3-1,1 3 0,146-12 1,-135 24 124,1 3 0,0 4 0,122 19 0,-152-12 128,0 2 0,0 3 0,-2 2 0,0 2 0,-1 3 0,57 32 0,-88-41 28,0 0 0,-1 1-1,0 2 1,-1 0 0,-1 0-1,0 2 1,-1 0 0,20 30 0,-31-38 22,0-1 1,0 1-1,-1 0 1,0 1 0,-1-1-1,0 1 1,-1 0-1,0 0 1,-1 0-1,0 0 1,-1 1 0,0-1-1,-1 0 1,0 1-1,-1-1 1,0 0-1,-1 1 1,0-1 0,0 0-1,-7 16 1,1-9 99,-1-1 0,0-1 0,-1 0 0,-1 0 0,0-1 0,-1 0 1,-1-1-1,0 0 0,-1-1 0,-1-1 0,-28 20 0,4-8 9,-1-1-1,0-2 0,-80 29 1,42-25-62,-154 29-1,-84-13-71,296-39 10,0-1 0,1-1 0,-21-1 0,23-4 0,17 4 0,0 1 0,0 0 0,-1 0 0,1 0 0,0 0 0,0-1 0,0 1 0,0 0 0,0 0 0,-1 0 0,1-1 0,0 1 0,0 0 0,0 0 0,0 0 0,0-1 0,0 1 0,0 0 0,0 0 0,0-1 0,0 1 0,0 0 0,0 0 0,0 0 0,0-1 0,0 1 0,0 0 0,0 0 0,0-1 0,0 1 0,0 0 0,0 0 0,0 0 0,1-1 0,-1 1 0,1-2 0,1 1 0,0-1 0,0 1 0,-1 0 0,1-1 0,0 1 0,0 0 0,0 0 0,0 0 0,0 0 0,3 0 0,18-5 0,0 0 0,0 2 0,37-2 0,76 3 0,-97 3 0,1 3 0,-1 1 0,0 2 0,0 1 0,-1 3 0,0 1 0,0 1 0,-2 2 0,60 32 0,-78-35 0,0 1 0,-1 0 0,0 1 0,-1 1 0,-1 1 0,0 0 0,-1 1 0,19 27 0,-25-29 0,1 1 0,-2 0 0,0 0 0,-1 1 0,0 0 0,-1 0 0,-1 0 0,-1 1 0,0 0 0,-1-1 0,0 32 0,-2-37 0,-1 0 0,0 1 0,-1-1 0,0 0 0,-1 0 0,0 0 0,0 0 0,-1-1 0,-1 1 0,0-1 0,0 0 0,-1 0 0,0-1 0,-10 11 0,7-10 0,0-1 0,-1 0 0,0 0 0,-1-1 0,0-1 0,0 0 0,-1 0 0,0-1 0,0-1 0,0 0 0,-24 7 0,6-6 20,0 0 0,0-2 0,0-1 0,0-2 0,-51-3 0,23-4-763,-112-27 1,110 17-6084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167"/>
    </inkml:context>
    <inkml:brush xml:id="br0">
      <inkml:brushProperty name="width" value="0.05" units="cm"/>
      <inkml:brushProperty name="height" value="0.05" units="cm"/>
      <inkml:brushProperty name="color" value="#F6630D"/>
    </inkml:brush>
  </inkml:definitions>
  <inkml:trace contextRef="#ctx0" brushRef="#br0">134 17 24575,'0'-1'0,"-1"0"0,1 1 0,0-1 0,0 0 0,0 0 0,0 1 0,-1-1 0,1 0 0,0 1 0,-1-1 0,1 0 0,-1 1 0,1-1 0,0 0 0,-1 1 0,0-1 0,1 1 0,-1-1 0,1 1 0,-1-1 0,1 1 0,-1-1 0,0 1 0,0 0 0,1-1 0,-1 1 0,0 0 0,1 0 0,-1 0 0,0-1 0,0 1 0,1 0 0,-1 0 0,0 0 0,0 0 0,1 0 0,-1 0 0,0 0 0,-1 1 0,-29 7 0,25-4 0,1 0 0,0 0 0,-1 0 0,2 1 0,-1 0 0,1 0 0,-1 1 0,1-1 0,1 1 0,-1 0 0,1 0 0,0 0 0,0 0 0,1 0 0,0 1 0,-3 12 0,1-1 0,1 1 0,1 0 0,0 0 0,2 35 0,2-33 0,0-1 0,2 1 0,0-1 0,1 0 0,1-1 0,1 1 0,0-1 0,20 33 0,-23-44 0,1-1 0,0 0 0,1-1 0,-1 1 0,2-1 0,-1 0 0,0-1 0,1 1 0,0-1 0,11 5 0,-12-7 0,0 0 0,1-1 0,0 0 0,-1 0 0,1-1 0,0 1 0,0-1 0,-1-1 0,1 0 0,0 0 0,0 0 0,0-1 0,0 0 0,10-3 0,-5 0 0,0 0 0,0-1 0,0-1 0,-1 0 0,0 0 0,-1-1 0,1-1 0,-1 0 0,-1 0 0,1-1 0,-2 0 0,1-1 0,-1 0 0,13-21 0,-6 7 0,-1-2 0,-1 1 0,-1-2 0,-2 0 0,12-44 0,-16 50 0,3-40 0,-8 55 0,0 0 0,-1 0 0,-1 0 0,1 0 0,-1 0 0,0 0 0,0 0 0,0 1 0,-1-1 0,0 0 0,-3-6 0,4 10-4,1 1 0,-1 0 0,0-1-1,0 1 1,0 0 0,0 0 0,0-1-1,0 1 1,0 0 0,0 0 0,0 0-1,0 1 1,-1-1 0,1 0 0,0 0 0,-1 0-1,1 1 1,-3-2 0,3 2 14,0 0 0,0 0 0,0 0 0,-1 1 0,1-1 0,0 0 0,0 0 0,0 1 0,0-1 0,0 0 0,0 1 0,0-1 0,0 1 0,0-1 0,0 1 0,0 0 0,0-1 0,0 1 0,-1 1 0,0 0-103,0 1 0,0-1 1,0 1-1,0-1 0,1 1 0,-1 0 0,1 0 0,0 0 1,-1 0-1,1 0 0,1 0 0,-1 0 0,0 0 1,1 0-1,-1 6 0,4 9-6733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525"/>
    </inkml:context>
    <inkml:brush xml:id="br0">
      <inkml:brushProperty name="width" value="0.05" units="cm"/>
      <inkml:brushProperty name="height" value="0.05" units="cm"/>
      <inkml:brushProperty name="color" value="#F6630D"/>
    </inkml:brush>
  </inkml:definitions>
  <inkml:trace contextRef="#ctx0" brushRef="#br0">330 82 24575,'0'-5'0,"0"0"0,-1 0 0,0-1 0,1 1 0,-2 0 0,1 0 0,-1 0 0,1 0 0,-1 0 0,-1 0 0,-4-7 0,6 11 0,1 0 0,-1 0 0,0 0 0,0 0 0,0 0 0,0 0 0,0 0 0,0 0 0,-1 1 0,1-1 0,0 0 0,0 1 0,0-1 0,-1 1 0,1-1 0,0 1 0,-1 0 0,1 0 0,-3-1 0,2 2 0,0-1 0,0 0 0,0 1 0,-1 0 0,1 0 0,0 0 0,0 0 0,0 0 0,0 0 0,0 0 0,0 0 0,0 1 0,1-1 0,-1 1 0,-2 2 0,-6 8 0,0 0 0,1 0 0,1 1 0,0 0 0,1 0 0,-9 23 0,-27 90 0,-67 397 0,83-312 120,25-177-417,1-1 0,2 1 0,1-1 0,8 43 0,2-28-6529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915"/>
    </inkml:context>
    <inkml:brush xml:id="br0">
      <inkml:brushProperty name="width" value="0.05" units="cm"/>
      <inkml:brushProperty name="height" value="0.05" units="cm"/>
      <inkml:brushProperty name="color" value="#F6630D"/>
    </inkml:brush>
  </inkml:definitions>
  <inkml:trace contextRef="#ctx0" brushRef="#br0">387 83 24575,'1'-11'0,"-1"3"0,0 0 0,0 0 0,-1 0 0,-2-12 0,3 19 0,0 0 0,-1 0 0,1 0 0,0 0 0,0 0 0,-1 0 0,1 1 0,-1-1 0,1 0 0,-1 0 0,1 0 0,-1 1 0,1-1 0,-1 0 0,0 1 0,1-1 0,-1 0 0,0 1 0,0-1 0,0 1 0,1-1 0,-1 1 0,0-1 0,0 1 0,0 0 0,0-1 0,0 1 0,0 0 0,1 0 0,-1 0 0,0 0 0,0 0 0,0 0 0,0 0 0,0 0 0,0 0 0,0 0 0,0 0 0,0 1 0,0-1 0,0 0 0,0 1 0,1-1 0,-1 0 0,0 1 0,-1 0 0,-6 4 0,1 0 0,-1 0 0,1 0 0,0 1 0,1 0 0,-1 1 0,1-1 0,1 1 0,-10 14 0,-41 77 0,50-87 0,-26 57 0,3 2 0,4 1 0,2 1 0,-20 109 0,19-33 0,-7 190 0,27-192-1365,4-96-5461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2.303"/>
    </inkml:context>
    <inkml:brush xml:id="br0">
      <inkml:brushProperty name="width" value="0.05" units="cm"/>
      <inkml:brushProperty name="height" value="0.05" units="cm"/>
      <inkml:brushProperty name="color" value="#F6630D"/>
    </inkml:brush>
  </inkml:definitions>
  <inkml:trace contextRef="#ctx0" brushRef="#br0">71 386 24575,'-3'-5'0,"0"-1"0,-1 1 0,0 0 0,0 0 0,0 0 0,-10-8 0,8 9 0,1-1 0,1 0 0,-1 0 0,-5-9 0,9 13 0,1 1 0,-1-1 0,1 0 0,0 1 0,-1-1 0,1 0 0,0 0 0,-1 1 0,1-1 0,0 0 0,0 0 0,0 0 0,0 1 0,0-1 0,0 0 0,0 0 0,0 1 0,0-1 0,0 0 0,1 0 0,-1 0 0,0 1 0,1-1 0,-1 0 0,0 0 0,1 1 0,-1-1 0,1 0 0,-1 1 0,1-1 0,-1 1 0,1-1 0,-1 1 0,1-1 0,-1 1 0,1-1 0,0 1 0,-1-1 0,1 1 0,0 0 0,0-1 0,-1 1 0,1 0 0,0-1 0,0 1 0,-1 0 0,1 0 0,0 0 0,1 0 0,50-6 0,-45 6 0,444 10 0,-290-1 0,278-20 0,-228-20 0,-185 25 0,0-1 0,0-1 0,-1-1 0,0-2 0,43-24 0,-62 31 0,0 0 0,0-1 0,0 1 0,-1-1 0,1-1 0,-1 1 0,-1-1 0,1 0 0,7-12 0,-11 16 0,0 0 0,0-1 0,0 1 0,0-1 0,0 1 0,-1-1 0,1 1 0,-1-1 0,0 0 0,0 1 0,0-1 0,0 1 0,0-1 0,0 0 0,-1 1 0,1-1 0,-1 1 0,0-1 0,0 1 0,0-1 0,0 1 0,0-1 0,0 1 0,0 0 0,-1 0 0,0 0 0,1 0 0,-1 0 0,0 0 0,-3-3 0,-1 1 0,0 0 0,0 1 0,1-1 0,-2 1 0,1 0 0,0 1 0,-1 0 0,1 0 0,-1 0 0,0 1 0,-11-1 0,-1 0 0,0 1 0,-38 4 0,40 0 0,0 0 0,0 1 0,0 0 0,1 1 0,-1 1 0,1 1 0,1 0 0,-1 2 0,1-1 0,1 2 0,0 0 0,0 0 0,1 1 0,0 1 0,-20 24 0,25-26 0,0 1 0,1 0 0,0 0 0,1 1 0,0 0 0,1 0 0,0 0 0,1 1 0,0-1 0,1 1 0,0 0 0,2 0 0,-1 0 0,1 0 0,1 1 0,0-1 0,1 0 0,1 0 0,0 0 0,1 0 0,5 16 0,-4-16 12,2 0 0,0-1 0,0 1 0,1-1 0,0-1 0,1 1 0,1-1 0,0-1 0,20 19 0,-14-16-224,1-1 0,0-1 0,0 0-1,1-1 1,1-1 0,25 10 0,16 1-6614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2.687"/>
    </inkml:context>
    <inkml:brush xml:id="br0">
      <inkml:brushProperty name="width" value="0.05" units="cm"/>
      <inkml:brushProperty name="height" value="0.05" units="cm"/>
      <inkml:brushProperty name="color" value="#F6630D"/>
    </inkml:brush>
  </inkml:definitions>
  <inkml:trace contextRef="#ctx0" brushRef="#br0">41 403 24575,'-1'-11'0,"0"1"0,-1-1 0,0 1 0,-1 0 0,0 0 0,-6-12 0,6 14 0,-1-1 0,1 0 0,1 1 0,0-1 0,0 0 0,1 0 0,-1-12 0,2 21 0,0 0 0,0-1 0,0 1 0,0 0 0,0 0 0,0-1 0,0 1 0,0 0 0,0 0 0,0-1 0,0 1 0,0 0 0,0-1 0,0 1 0,0 0 0,0 0 0,1-1 0,-1 1 0,0 0 0,0 0 0,0 0 0,0-1 0,1 1 0,-1 0 0,0 0 0,0 0 0,0-1 0,1 1 0,-1 0 0,0 0 0,0 0 0,1 0 0,-1 0 0,0 0 0,0-1 0,1 1 0,-1 0 0,0 0 0,1 0 0,10 7 0,11 16 0,-22-23 0,45 59 0,-3 2 0,-2 2 0,-3 1 0,39 94 0,-76-158 0,6 12 0,-1-1 0,0 1 0,-1 0 0,-1 0 0,0 1 0,0-1 0,-1 1 0,-1-1 0,0 17 0,-1-27 0,0 0 0,0 0 0,-1 0 0,1 1 0,-1-1 0,1-1 0,-1 1 0,0 0 0,0 0 0,0 0 0,0 0 0,0 0 0,0-1 0,-1 1 0,1-1 0,0 1 0,-1-1 0,0 1 0,1-1 0,-4 2 0,2-1 0,0-1 0,0 0 0,0 0 0,0 0 0,0-1 0,0 1 0,0-1 0,-1 1 0,1-1 0,0 0 0,0 0 0,-5-1 0,1-1 0,-1 1 0,1-1 0,-1 0 0,1-1 0,0 0 0,0 0 0,0 0 0,0-1 0,0 0 0,-7-7 0,9 6 0,0 0 0,0 0 0,0 0 0,1-1 0,0 0 0,0 0 0,1 0 0,0 0 0,0 0 0,0-1 0,1 0 0,0 1 0,0-1 0,0 0 0,1 0 0,0 0 0,1 0 0,0 0 0,0 0 0,0 0 0,1 0 0,0 0 0,0 0 0,0 0 0,1 0 0,0 0 0,5-8 0,0-2 0,2 0 0,0 1 0,0 0 0,2 1 0,0 0 0,0 0 0,2 1 0,-1 1 0,22-17 0,-9 10 0,2 2 0,0 0 0,1 1 0,1 2 0,0 1 0,1 1 0,1 2 0,0 1 0,0 1 0,1 2 0,41-4 0,-66 10 0,0 1 0,0-1 0,0 2 0,0-1 0,0 1 0,0 0 0,0 1 0,9 2 0,-13-3 0,-1 1 0,1-1 0,-1 0 0,1 1 0,-1 0 0,1-1 0,-1 1 0,0 0 0,0 0 0,0 0 0,0 1 0,0-1 0,-1 0 0,1 1 0,0-1 0,-1 1 0,0-1 0,0 1 0,0 0 0,0 0 0,0-1 0,0 6 0,3 23 0,-2 1 0,-1-1 0,-5 46 0,1-1 0,4 5-36,0-38-407,-1-1 0,-8 57 0,2-69-6383</inkml:trace>
  <inkml:trace contextRef="#ctx0" brushRef="#br0" timeOffset="1">887 48 24575,'0'-4'0,"5"-7"0,2-6 0,-1 5 0,-1 9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3.534"/>
    </inkml:context>
    <inkml:brush xml:id="br0">
      <inkml:brushProperty name="width" value="0.05" units="cm"/>
      <inkml:brushProperty name="height" value="0.05" units="cm"/>
      <inkml:brushProperty name="color" value="#F6630D"/>
    </inkml:brush>
  </inkml:definitions>
  <inkml:trace contextRef="#ctx0" brushRef="#br0">1 50 24575,'5'0'0,"-1"1"0,1 0 0,-1 0 0,1 0 0,-1 0 0,0 1 0,1 0 0,-1 0 0,0 0 0,0 0 0,0 0 0,0 1 0,-1 0 0,1 0 0,-1 0 0,1 0 0,-1 1 0,0-1 0,0 1 0,-1 0 0,1-1 0,-1 1 0,0 0 0,2 5 0,6 13 0,-2 0 0,0 1 0,7 32 0,-10-36 0,6 32 0,4 57 0,-13-90 0,-2-16 0,1 0 0,-1 0 0,0 0 0,1 0 0,-1 0 0,1 0 0,-1 0 0,1 0 0,0 0 0,0-1 0,0 1 0,0 0 0,0-1 0,3 4 0,-3-5 0,0 1 0,0-1 0,0 1 0,0-1 0,-1 0 0,1 0 0,0 0 0,0 1 0,0-1 0,0 0 0,0 0 0,0 0 0,0 0 0,0-1 0,0 1 0,0 0 0,0 0 0,0-1 0,0 1 0,0 0 0,-1-1 0,1 1 0,0-1 0,0 1 0,0-1 0,-1 1 0,1-1 0,0 0 0,0 1 0,-1-1 0,1 0 0,0-1 0,23-23 0,-2-1 0,35-51 0,8-11 0,-36 53 0,1 2 0,2 1 0,1 1 0,39-27 0,-70 56 0,0 1 0,0-1 0,0 1 0,0 0 0,0 0 0,0 0 0,0 0 0,0 1 0,1-1 0,-1 0 0,0 1 0,0 0 0,1-1 0,-1 1 0,0 0 0,5 1 0,-6-1 0,0 1 0,0 0 0,0-1 0,0 1 0,0 0 0,0 0 0,0-1 0,0 1 0,0 0 0,0 0 0,-1 0 0,1 0 0,0 0 0,-1 1 0,1-1 0,-1 0 0,1 0 0,-1 0 0,0 0 0,1 1 0,-1-1 0,0 0 0,0 0 0,0 1 0,0-1 0,0 0 0,0 0 0,0 1 0,0-1 0,-1 2 0,-8 66 0,5-48 0,1 0 0,1 0 0,1 0 0,0 1 0,4 28 0,-2-45 0,0 0 0,0 0 0,1-1 0,-1 1 0,1 0 0,0-1 0,0 1 0,1-1 0,-1 0 0,1 1 0,0-1 0,0-1 0,0 1 0,1 0 0,-1-1 0,1 0 0,0 1 0,0-2 0,0 1 0,0 0 0,1-1 0,-1 0 0,1 0 0,-1 0 0,1 0 0,0-1 0,0 0 0,6 1 0,0-1 0,-1 0 0,1-1 0,0 0 0,-1-1 0,1 0 0,0-1 0,-1 0 0,0-1 0,1 0 0,-1 0 0,14-8 0,12-7 0,56-36 0,-62 35 0,0-2 0,-2-1 0,-1-1 0,0-1 0,-2-1 0,30-39 0,-53 61 0,0 0 0,0 0 0,0 0 0,-1 0 0,1-1 0,-1 1 0,0-1 0,0 1 0,0-1 0,0 1 0,-1-1 0,1 1 0,-1-1 0,0 0 0,0 1 0,0-1 0,-2-6 0,1 8 0,1 0 0,-1 0 0,0 0 0,0 0 0,-1 0 0,1 0 0,0 0 0,-1 1 0,1-1 0,-1 0 0,1 1 0,-1-1 0,0 1 0,0 0 0,1 0 0,-1-1 0,0 1 0,0 0 0,0 1 0,-1-1 0,1 0 0,0 0 0,0 1 0,0-1 0,0 1 0,-1 0 0,1 0 0,0 0 0,0 0 0,-3 0 0,-2 1 0,0 0 0,0 0 0,0 1 0,0 0 0,0 0 0,0 1 0,1 0 0,-1 0 0,1 0 0,-1 1 0,1 0 0,-8 7 0,3-2 0,1 0 0,0 1 0,0 0 0,1 1 0,-12 18 0,15-19 0,1 0 0,0 1 0,1-1 0,0 1 0,1 0 0,0 1 0,1-1 0,0 0 0,1 1 0,0-1 0,1 1 0,0 0 0,3 18 0,3 12 0,3 0 0,19 56 0,-11-43 0,6 23 0,-3-14 0,-2 0 0,-4 0 0,8 77 0,-20-123 0,-1 1 0,-1-1 0,-1 1 0,-1-1 0,0 1 0,-1-1 0,-1 0 0,-1 0 0,-1-1 0,0 1 0,-1-1 0,-1 0 0,0-1 0,-1 0 0,-1 0 0,-13 15 0,1-7 0,-1-1 0,-1-1 0,-1-1 0,-1-1 0,0-2 0,-2 0 0,0-2 0,-1-1 0,0-1 0,-51 16 0,71-28 0,-1 0 0,1 0 0,-1 0 0,1-1 0,-1-1 0,1 1 0,-1-2 0,0 1 0,-16-4 0,23 3 0,-1 0 0,0 0 0,1-1 0,-1 1 0,1-1 0,-1 0 0,1 0 0,0 0 0,0 0 0,0 0 0,0-1 0,0 1 0,0-1 0,1 0 0,-1 0 0,1 0 0,0 0 0,0 0 0,0-1 0,0 1 0,1 0 0,-1-1 0,1 0 0,0 1 0,0-1 0,-1-7 0,1-2 0,0 0 0,2 0 0,-1 0 0,2-1 0,0 1 0,0 0 0,1 1 0,1-1 0,9-23 0,3-1 0,43-68 0,-10 33 0,3 3 0,3 2 0,3 3 0,2 2 0,3 3 0,74-52 0,-94 78 0,3 2 0,63-34 0,-86 54 0,1 0 0,0 1 0,1 1 0,0 2 0,0 0 0,51-5 0,-68 11-97,1 1-1,-1-1 1,0 2-1,1-1 1,-1 1-1,1 1 1,-1 0-1,0 0 1,0 0-1,0 1 1,0 0-1,0 1 0,9 5 1,19 21-6729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0.755"/>
    </inkml:context>
    <inkml:brush xml:id="br0">
      <inkml:brushProperty name="width" value="0.05" units="cm"/>
      <inkml:brushProperty name="height" value="0.05" units="cm"/>
      <inkml:brushProperty name="color" value="#F6630D"/>
    </inkml:brush>
  </inkml:definitions>
  <inkml:trace contextRef="#ctx0" brushRef="#br0">12 11 24575,'0'0'0,"0"-1"0,0 1 0,0 0 0,0 0 0,0-1 0,0 1 0,0 0 0,0-1 0,0 1 0,0 0 0,0-1 0,0 1 0,0 0 0,0 0 0,0-1 0,0 1 0,0 0 0,0-1 0,0 1 0,0 0 0,0 0 0,0-1 0,-1 1 0,1 0 0,0 0 0,0-1 0,0 1 0,-1 0 0,1 0 0,0-1 0,0 1 0,0 0 0,-1 0 0,1 0 0,0 0 0,0-1 0,-1 1 0,1 0 0,0 0 0,-1 0 0,1 0 0,0 0 0,0 0 0,-1 0 0,1 0 0,0 0 0,-1 0 0,0 0 0,1 1 0,0-1 0,-1 1 0,1 0 0,-1-1 0,1 1 0,0-1 0,0 1 0,-1 0 0,1-1 0,0 1 0,0 0 0,0 0 0,0-1 0,0 1 0,0 0 0,0-1 0,0 1 0,0 0 0,0-1 0,0 1 0,0 0 0,0-1 0,0 1 0,1 1 0,9 34 0,6 25 0,12 87 0,-17-43 0,28 184 0,-18-206-1365,-11-52-5461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113"/>
    </inkml:context>
    <inkml:brush xml:id="br0">
      <inkml:brushProperty name="width" value="0.05" units="cm"/>
      <inkml:brushProperty name="height" value="0.05" units="cm"/>
      <inkml:brushProperty name="color" value="#F6630D"/>
    </inkml:brush>
  </inkml:definitions>
  <inkml:trace contextRef="#ctx0" brushRef="#br0">156 388 24575,'0'-31'0,"1"22"0,0-1 0,-1 1 0,0-1 0,0 1 0,-1-1 0,-1 1 0,1-1 0,-1 1 0,-1 0 0,-7-17 0,9 25 0,1-1 0,-1 1 0,0 0 0,0-1 0,0 1 0,0 0 0,0 0 0,-1 0 0,1 0 0,0 0 0,-1 0 0,1 0 0,0 0 0,-1 0 0,1 1 0,-1-1 0,1 1 0,-1-1 0,1 1 0,-1-1 0,1 1 0,-1 0 0,-2 0 0,1 0 0,0 1 0,0-1 0,1 1 0,-1 0 0,0 0 0,0 0 0,1 0 0,-1 1 0,1-1 0,-1 1 0,1-1 0,-3 3 0,-2 2 0,1 0 0,0 1 0,0 0 0,0 0 0,1 0 0,0 0 0,-7 15 0,8-13 0,2 0 0,-1 1 0,1-1 0,0 1 0,1 0 0,0 0 0,0-1 0,1 1 0,1 0 0,0 0 0,0 0 0,1-1 0,0 1 0,0-1 0,1 1 0,1-1 0,-1 0 0,1 0 0,7 11 0,-5-10 0,1 0 0,-1-1 0,2 0 0,-1 0 0,1 0 0,0-1 0,1-1 0,0 1 0,0-1 0,1-1 0,0 1 0,0-2 0,0 1 0,1-2 0,0 1 0,12 3 0,-9-5 0,-1-1 0,1 1 0,-1-2 0,1 0 0,0-1 0,-1 0 0,1-1 0,-1 0 0,1-1 0,15-5 0,-21 4 0,0 1 0,0-2 0,0 1 0,-1-1 0,0 0 0,0-1 0,0 0 0,0 0 0,-1 0 0,0-1 0,0 0 0,0 0 0,-1 0 0,0-1 0,0 0 0,0 0 0,5-14 0,-4 8 0,-1-2 0,-1 1 0,-1-1 0,0 1 0,0-1 0,-2 0 0,0 0 0,0 0 0,-2 0 0,0 0 0,0 1 0,-2-1 0,1 0 0,-8-18 0,4 13 0,-1 0 0,-1 0 0,-1 1 0,0 0 0,-2 1 0,0 0 0,-1 1 0,-1 0 0,-22-23 0,24 30 24,0 0 0,0 1 0,-1 1 0,-15-10 0,20 15-159,1 0 0,0 0 0,-1 1 0,1-1 0,-1 1 0,0 1 0,0-1 0,0 1 0,0 0 0,-11 1 0,-10 4-6691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3.788"/>
    </inkml:context>
    <inkml:brush xml:id="br0">
      <inkml:brushProperty name="width" value="0.05" units="cm"/>
      <inkml:brushProperty name="height" value="0.05" units="cm"/>
      <inkml:brushProperty name="color" value="#FFC114"/>
    </inkml:brush>
  </inkml:definitions>
  <inkml:trace contextRef="#ctx0" brushRef="#br0">1 11 24575,'3'-11'0,"5"17"0,7 20 0,2 29 0,17 100 0,-4 63 0,-21-145 0,29 300 0,-34-284 0,-4 1 0,-13 105 0,2-108-682,-36 141-1,43-215-6143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489"/>
    </inkml:context>
    <inkml:brush xml:id="br0">
      <inkml:brushProperty name="width" value="0.05" units="cm"/>
      <inkml:brushProperty name="height" value="0.05" units="cm"/>
      <inkml:brushProperty name="color" value="#F6630D"/>
    </inkml:brush>
  </inkml:definitions>
  <inkml:trace contextRef="#ctx0" brushRef="#br0">1 322 24575,'2'-7'0,"0"-1"0,1 1 0,0 0 0,0 1 0,9-14 0,-10 18 0,-1-1 0,0 1 0,0 0 0,0 0 0,1-1 0,-1 1 0,1 0 0,-1 0 0,1 0 0,0 1 0,0-1 0,0 0 0,0 1 0,0-1 0,0 1 0,1 0 0,-1-1 0,0 1 0,1 0 0,-1 1 0,1-1 0,-1 0 0,1 1 0,-1-1 0,1 1 0,0 0 0,-1 0 0,1 0 0,-1 0 0,1 0 0,-1 0 0,1 1 0,0 0 0,-1-1 0,4 2 0,-1 1 0,0 0 0,-1 0 0,1 0 0,-1 0 0,0 1 0,0 0 0,0 0 0,0 0 0,-1 0 0,1 1 0,-1-1 0,0 1 0,0 0 0,-1 0 0,4 8 0,-2 1 0,0 0 0,0 0 0,-1 0 0,-1 1 0,-1-1 0,0 1 0,0 0 0,-2-1 0,-1 17 0,-1-11 0,-2 1 0,1-1 0,-2 0 0,-1 0 0,-16 34 0,21-50 0,0-1 0,0 0 0,0 0 0,0 0 0,-1 0 0,1 0 0,-1 0 0,1 0 0,-1-1 0,-6 5 0,9-7 0,0 0 0,-1 0 0,1 0 0,0 1 0,-1-1 0,1 0 0,0 0 0,-1 0 0,1 0 0,0 0 0,-1 0 0,1 0 0,0 0 0,-1 0 0,1 0 0,0 0 0,-1 0 0,1 0 0,0 0 0,-1 0 0,1 0 0,0 0 0,-1 0 0,1-1 0,0 1 0,-1 0 0,1 0 0,0 0 0,0-1 0,-1 1 0,1 0 0,0 0 0,0-1 0,-1 1 0,1 0 0,0 0 0,0-1 0,-1 1 0,1-2 0,-1-1 0,1 1 0,0 0 0,-1 0 0,1 0 0,0-1 0,0 1 0,0 0 0,1 0 0,0-4 0,5-19 0,0 0 0,2 1 0,1 0 0,0 0 0,21-35 0,78-109 0,-81 128 0,-16 22-93,76-101 318,-78 108-412,1 0 0,0 1 0,1 0-1,0 1 1,1 0 0,0 0 0,23-12 0,-10 12-6639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861"/>
    </inkml:context>
    <inkml:brush xml:id="br0">
      <inkml:brushProperty name="width" value="0.05" units="cm"/>
      <inkml:brushProperty name="height" value="0.05" units="cm"/>
      <inkml:brushProperty name="color" value="#F6630D"/>
    </inkml:brush>
  </inkml:definitions>
  <inkml:trace contextRef="#ctx0" brushRef="#br0">137 241 24575,'0'1'0,"0"1"0,1-1 0,0 0 0,-1 0 0,1 0 0,0 0 0,-1 0 0,1 0 0,0 0 0,0 0 0,0 0 0,0 0 0,0 0 0,0 0 0,0 0 0,0-1 0,0 1 0,0-1 0,0 1 0,1 0 0,-1-1 0,0 0 0,0 1 0,1-1 0,-1 0 0,0 0 0,3 0 0,41 5 0,-40-4 0,12 0 0,0-1 0,0-1 0,0 0 0,0-1 0,0-1 0,-1-1 0,22-7 0,-32 10 0,-1-1 0,0 0 0,0-1 0,0 1 0,0-1 0,0 0 0,0 0 0,-1-1 0,1 1 0,-1-1 0,0 0 0,0 0 0,-1 0 0,1-1 0,-1 1 0,0-1 0,0 0 0,0 0 0,-1 0 0,0 0 0,0 0 0,0-1 0,-1 1 0,1-1 0,0-7 0,-2 8 0,-1 0 0,1 1 0,-1-1 0,0 0 0,0 1 0,0-1 0,0 1 0,-1 0 0,0-1 0,0 1 0,0 0 0,-1 0 0,1 0 0,-1 0 0,0 1 0,0-1 0,0 1 0,-1 0 0,1-1 0,-1 2 0,1-1 0,-7-3 0,0 0 0,0 0 0,0 1 0,0 0 0,0 1 0,-1 0 0,0 1 0,1 0 0,-15-2 0,12 5 0,1-1 0,-1 2 0,1 0 0,0 0 0,-1 1 0,1 1 0,0 0 0,0 0 0,0 2 0,1-1 0,-1 1 0,1 1 0,0 0 0,1 1 0,-1 0 0,-16 15 0,19-15 0,0-1 0,1 2 0,0-1 0,1 1 0,-1 0 0,2 1 0,-1-1 0,1 1 0,0 0 0,1 0 0,0 1 0,1-1 0,-1 1 0,2 0 0,0 0 0,0 0 0,1 0 0,0 0 0,0 1 0,2 19 0,1-24 6,-1 1-1,1-1 1,0 0-1,0 0 0,1 0 1,-1 0-1,2 0 1,-1 0-1,0-1 1,1 1-1,0-1 1,0 0-1,1 0 0,0-1 1,-1 0-1,1 1 1,1-1-1,-1-1 1,1 1-1,-1-1 1,8 3-1,5 1-217,-1 0 0,1-1 0,1-1-1,-1-1 1,1-1 0,19 1 0,19 0-6614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2.221"/>
    </inkml:context>
    <inkml:brush xml:id="br0">
      <inkml:brushProperty name="width" value="0.05" units="cm"/>
      <inkml:brushProperty name="height" value="0.05" units="cm"/>
      <inkml:brushProperty name="color" value="#F6630D"/>
    </inkml:brush>
  </inkml:definitions>
  <inkml:trace contextRef="#ctx0" brushRef="#br0">240 329 24575,'9'-6'0,"1"-1"0,-1 0 0,0 0 0,-1-1 0,0 0 0,0 0 0,7-12 0,-6 9 0,1-1 0,-1-1 0,0 0 0,-1 0 0,0-1 0,6-17 0,-11 25 0,-1 0 0,1-1 0,-2 1 0,1-1 0,-1 1 0,0-1 0,0 1 0,-1-1 0,1 0 0,-2 0 0,1 1 0,-1-1 0,0 0 0,-3-9 0,3 13 0,0 1 0,0-1 0,-1 1 0,1-1 0,-1 1 0,0 0 0,1-1 0,-1 1 0,0 0 0,0 0 0,-1 0 0,1 1 0,0-1 0,0 0 0,-1 1 0,1 0 0,-1-1 0,0 1 0,1 0 0,-1 0 0,0 1 0,0-1 0,1 0 0,-1 1 0,0 0 0,0 0 0,0 0 0,0 0 0,1 0 0,-5 1 0,-2 0 0,-1 1 0,1 0 0,-1 1 0,1 0 0,0 0 0,0 1 0,-14 8 0,4 0 0,1 1 0,1 1 0,0 0 0,0 1 0,2 1 0,0 0 0,1 1 0,1 1 0,0 0 0,1 1 0,1 0 0,1 0 0,1 2 0,1-1 0,-6 23 0,12-35 7,0 1 0,1 0 0,0 0 0,1-1 0,0 1 1,0 0-1,1 0 0,0 0 0,0-1 0,1 1 0,0-1 0,1 1 0,0-1 0,0 0 0,1 0 0,5 10 0,-2-9-121,-1 0 0,1 0-1,1-1 1,0 1 0,0-2 0,0 1-1,1-1 1,0 0 0,0-1 0,1 0-1,0-1 1,12 5 0,23 7-6712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015"/>
    </inkml:context>
    <inkml:brush xml:id="br0">
      <inkml:brushProperty name="width" value="0.05" units="cm"/>
      <inkml:brushProperty name="height" value="0.05" units="cm"/>
      <inkml:brushProperty name="color" value="#F6630D"/>
    </inkml:brush>
  </inkml:definitions>
  <inkml:trace contextRef="#ctx0" brushRef="#br0">305 216 24575,'-36'2'0,"-55"9"0,5 1 0,78-12 0,0 0 0,1 1 0,0-1 0,-1 1 0,1 1 0,0-1 0,0 1 0,0 0 0,0 1 0,-11 5 0,18-8 0,0 0 0,0 0 0,0 0 0,0 0 0,0 0 0,0 0 0,0 0 0,0 0 0,0 1 0,0-1 0,0 0 0,-1 0 0,1 0 0,0 0 0,0 0 0,0 0 0,0 0 0,0 0 0,0 0 0,0 0 0,0 0 0,0 1 0,0-1 0,0 0 0,0 0 0,0 0 0,0 0 0,0 0 0,0 0 0,0 0 0,0 0 0,0 0 0,0 0 0,0 1 0,0-1 0,0 0 0,0 0 0,1 0 0,-1 0 0,0 0 0,0 0 0,0 0 0,0 0 0,0 0 0,0 0 0,0 0 0,0 0 0,0 0 0,0 0 0,0 0 0,0 0 0,0 1 0,1-1 0,-1 0 0,0 0 0,0 0 0,0 0 0,0 0 0,0 0 0,0 0 0,0 0 0,0 0 0,0 0 0,0 0 0,1 0 0,10 1 0,14-1 0,525-53-39,-245 26-933,1416-124 770,-1442 122-961,-246 23-4652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420"/>
    </inkml:context>
    <inkml:brush xml:id="br0">
      <inkml:brushProperty name="width" value="0.05" units="cm"/>
      <inkml:brushProperty name="height" value="0.05" units="cm"/>
      <inkml:brushProperty name="color" value="#F6630D"/>
    </inkml:brush>
  </inkml:definitions>
  <inkml:trace contextRef="#ctx0" brushRef="#br0">0 56 24575,'541'-21'5,"-233"5"-703,1470-2-1640,-1370 19 1696,-384-1-3876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779"/>
    </inkml:context>
    <inkml:brush xml:id="br0">
      <inkml:brushProperty name="width" value="0.05" units="cm"/>
      <inkml:brushProperty name="height" value="0.05" units="cm"/>
      <inkml:brushProperty name="color" value="#F6630D"/>
    </inkml:brush>
  </inkml:definitions>
  <inkml:trace contextRef="#ctx0" brushRef="#br0">12 222 24575,'-1'1'0,"0"-1"0,0 1 0,1-1 0,-1 1 0,0-1 0,1 1 0,-1 0 0,0-1 0,1 1 0,-1 0 0,1 0 0,-1-1 0,1 1 0,-1 0 0,1 0 0,0 0 0,-1 0 0,1 0 0,0-1 0,0 1 0,-1 0 0,1 0 0,0 0 0,0 0 0,0 0 0,0 0 0,0 0 0,1 0 0,-1 0 0,0 0 0,0 0 0,1-1 0,-1 1 0,0 0 0,1 0 0,-1 0 0,1 0 0,-1-1 0,1 1 0,-1 0 0,1 0 0,-1-1 0,1 1 0,0 0 0,0-1 0,-1 1 0,1-1 0,0 1 0,0-1 0,0 1 0,-1-1 0,1 0 0,0 1 0,0-1 0,0 0 0,0 0 0,0 0 0,1 1 0,8 1 0,-1 1 0,1-2 0,0 1 0,14-1 0,58-3 0,-1-3 0,102-21 0,-89 12 0,1388-160-1179,-1429 170 1188,825-42-1303,-837 46-4433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8.811"/>
    </inkml:context>
    <inkml:brush xml:id="br0">
      <inkml:brushProperty name="width" value="0.05" units="cm"/>
      <inkml:brushProperty name="height" value="0.05" units="cm"/>
      <inkml:brushProperty name="color" value="#F6630D"/>
    </inkml:brush>
  </inkml:definitions>
  <inkml:trace contextRef="#ctx0" brushRef="#br0">1364 243 24575,'1'0'0,"-1"0"0,1 0 0,0 0 0,-1 0 0,1 0 0,-1-1 0,1 1 0,0 0 0,-1 0 0,1-1 0,-1 1 0,1-1 0,-1 1 0,1 0 0,-1-1 0,0 1 0,1-1 0,-1 1 0,1-1 0,-1 1 0,0-1 0,1 1 0,-1-1 0,0 0 0,0 1 0,1-1 0,-1 1 0,0-1 0,0 0 0,0 1 0,0-1 0,0 1 0,0-1 0,0 0 0,0 1 0,0-1 0,0 0 0,0 1 0,0-1 0,-1 1 0,1-2 0,-1-1 0,1 0 0,-1 0 0,0 0 0,0 0 0,0 0 0,0 1 0,-3-6 0,-3 0 0,1 1 0,-1 0 0,-1 1 0,1 0 0,-1 0 0,0 1 0,0-1 0,-16-6 0,-76-27 0,96 38 0,-38-13 0,-1 1 0,0 3 0,-83-9 0,96 17 0,1 2 0,-1 1 0,0 1 0,1 1 0,0 2 0,-52 15 0,32-4 0,1 2 0,0 3 0,2 2 0,0 1 0,2 3 0,0 1 0,2 3 0,2 1 0,1 2 0,-56 62 0,80-78 0,1 1 0,1 0 0,0 1 0,2 1 0,0 0 0,1 0 0,2 1 0,0 0 0,1 0 0,-4 25 0,9-34 0,0 0 0,2 0 0,-1 1 0,1-1 0,1 0 0,1 1 0,0-1 0,0 0 0,1 0 0,1 0 0,0-1 0,1 1 0,0-1 0,1 0 0,0-1 0,1 1 0,1-1 0,-1 0 0,11 10 0,3-1 0,0 0 0,1-2 0,1 0 0,0-2 0,2-1 0,0 0 0,0-2 0,1-1 0,29 9 0,-2-3 0,1-3 0,1-2 0,94 10 0,-100-19 0,-1-3 0,1-1 0,0-2 0,-1-3 0,0-1 0,84-23 0,-106 21 0,0 0 0,-1-2 0,0-1 0,0-1 0,-1-1 0,-1-1 0,0-1 0,-1-1 0,-1-1 0,-1-1 0,0-1 0,-1 0 0,25-35 0,-31 33 0,-1 0 0,-1 0 0,-1-2 0,-2 1 0,0-1 0,-1 0 0,-1-1 0,-1 1 0,3-40 0,-6 20 0,-1 0 0,-2 0 0,-2 0 0,-12-64 0,10 84 17,-1 1 0,-1-1 1,0 2-1,-2-1 0,0 1 0,-24-38 0,24 45-152,-1 1 0,-1 0 0,0 1 0,0 0 0,-1 1 0,-1 0 0,0 1 0,0 0 0,-1 1 0,-20-9 0,-24-7-6691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182"/>
    </inkml:context>
    <inkml:brush xml:id="br0">
      <inkml:brushProperty name="width" value="0.05" units="cm"/>
      <inkml:brushProperty name="height" value="0.05" units="cm"/>
      <inkml:brushProperty name="color" value="#F6630D"/>
    </inkml:brush>
  </inkml:definitions>
  <inkml:trace contextRef="#ctx0" brushRef="#br0">51 25 24575,'-2'0'0,"0"0"0,0 0 0,-1 1 0,1-1 0,0 0 0,0 1 0,0 0 0,0-1 0,0 1 0,0 0 0,0 0 0,0 0 0,0 0 0,1 1 0,-1-1 0,0 0 0,1 1 0,-1-1 0,1 1 0,-1-1 0,1 1 0,0 0 0,0 0 0,-1 0 0,1 0 0,1 0 0,-1 0 0,0 0 0,0 0 0,1 0 0,-1 0 0,1 0 0,0 0 0,-1 0 0,1 0 0,0 1 0,1 2 0,-1 6 0,1-1 0,0 1 0,0-1 0,1 1 0,1-1 0,5 15 0,-5-16 0,1 0 0,0-1 0,0 0 0,1 0 0,0 0 0,1 0 0,0-1 0,0 0 0,0 0 0,1-1 0,0 1 0,0-1 0,13 7 0,-9-6 0,1-2 0,0 1 0,0-1 0,1-1 0,0 0 0,-1-1 0,1-1 0,24 3 0,-9-5 0,-1 0 0,1-2 0,-1 0 0,0-2 0,0-2 0,0 0 0,-1-2 0,45-18 0,-34 9 40,-1-1 0,61-41 0,-86 52-154,0-2 0,-1 1-1,0-1 1,0-1 0,-1 1 0,0-2-1,-1 1 1,0-1 0,-1-1 0,0 1-1,-1-1 1,6-16 0,-5 2-6712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544"/>
    </inkml:context>
    <inkml:brush xml:id="br0">
      <inkml:brushProperty name="width" value="0.05" units="cm"/>
      <inkml:brushProperty name="height" value="0.05" units="cm"/>
      <inkml:brushProperty name="color" value="#F6630D"/>
    </inkml:brush>
  </inkml:definitions>
  <inkml:trace contextRef="#ctx0" brushRef="#br0">132 97 24575,'0'0'0,"0"-1"0,0 1 0,0-1 0,0 0 0,0 1 0,0-1 0,0 1 0,0-1 0,0 0 0,1 1 0,-1-1 0,0 1 0,0-1 0,1 0 0,-1 1 0,0-1 0,0 1 0,1-1 0,-1 1 0,1-1 0,-1 1 0,0 0 0,1-1 0,-1 1 0,1-1 0,-1 1 0,1 0 0,-1-1 0,1 1 0,0 0 0,-1 0 0,1-1 0,-1 1 0,1 0 0,-1 0 0,1 0 0,0 0 0,-1 0 0,1 0 0,-1 0 0,1 0 0,0 0 0,-1 0 0,1 0 0,0 0 0,-1 0 0,1 1 0,-1-1 0,1 0 0,0 1 0,1-1 0,0 1 0,-1 0 0,1 0 0,0 0 0,0 0 0,-1 0 0,1 0 0,-1 0 0,1 0 0,-1 1 0,0-1 0,1 0 0,-1 1 0,0 0 0,2 2 0,-2-1 0,0 0 0,-1 0 0,1 0 0,0 0 0,-1 0 0,0 0 0,0 0 0,0 0 0,0 0 0,0 0 0,-1 0 0,1 0 0,-1 0 0,0-1 0,0 1 0,0 0 0,0 0 0,-1 0 0,1-1 0,-1 1 0,1-1 0,-1 1 0,0-1 0,0 0 0,0 1 0,0-1 0,0 0 0,-1-1 0,1 1 0,-1 0 0,1 0 0,-1-1 0,-4 2 0,2 0 0,-1 0 0,0-1 0,0 0 0,1 0 0,-1 0 0,0-1 0,0 1 0,-1-2 0,1 1 0,0-1 0,0 0 0,0 0 0,-1 0 0,1-1 0,-11-3 0,15 4 0,0-1 0,0 1 0,1-1 0,-1 0 0,0 0 0,1 0 0,-1 0 0,0 0 0,1-1 0,0 1 0,-1 0 0,1-1 0,0 1 0,-1 0 0,1-1 0,0 0 0,0 1 0,0-1 0,1 0 0,-1 1 0,-1-3 0,2 1 0,-1 0 0,1-1 0,0 1 0,0 0 0,0 0 0,0 0 0,1 0 0,-1 0 0,1-1 0,0 1 0,2-5 0,2-3 0,0 0 0,1 0 0,0 1 0,1 0 0,12-14 0,19-17-1365,-21 27-5461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913"/>
    </inkml:context>
    <inkml:brush xml:id="br0">
      <inkml:brushProperty name="width" value="0.05" units="cm"/>
      <inkml:brushProperty name="height" value="0.05" units="cm"/>
      <inkml:brushProperty name="color" value="#F6630D"/>
    </inkml:brush>
  </inkml:definitions>
  <inkml:trace contextRef="#ctx0" brushRef="#br0">0 78 24575,'6'1'0,"-1"0"0,0 0 0,0 1 0,-1 0 0,1-1 0,0 1 0,0 1 0,-1-1 0,1 1 0,-1 0 0,0 0 0,0 0 0,0 0 0,0 1 0,-1 0 0,1 0 0,-1 0 0,0 0 0,0 0 0,0 1 0,-1-1 0,1 1 0,-1 0 0,0-1 0,-1 1 0,1 0 0,-1 0 0,0 0 0,0 0 0,-1 1 0,1-1 0,-1 0 0,-1 6 0,1-10 0,0 1 0,0-1 0,-1 1 0,1-1 0,0 1 0,-1-1 0,1 0 0,-1 1 0,0-1 0,1 0 0,-1 0 0,0 0 0,0 1 0,0-1 0,0 0 0,0 0 0,0 0 0,0 0 0,0 0 0,0-1 0,-1 1 0,1 0 0,0 0 0,0-1 0,-1 1 0,1-1 0,0 1 0,-1-1 0,1 0 0,-1 1 0,1-1 0,-1 0 0,1 0 0,0 0 0,-1 0 0,1 0 0,-1 0 0,1-1 0,-1 1 0,1 0 0,-3-2 0,1 1 0,0 0 0,-1-1 0,1 1 0,0-1 0,0 0 0,0 0 0,0 0 0,1-1 0,-1 1 0,1-1 0,-1 1 0,1-1 0,0 0 0,0 0 0,0 0 0,-2-4 0,3 3 5,-1 0-1,1-1 1,0 1-1,1-1 0,-1 1 1,1 0-1,0-1 1,0 1-1,0-1 1,1 1-1,0-1 0,-1 1 1,1 0-1,1-1 1,-1 1-1,1 0 1,0 0-1,0 0 1,0 0-1,0 0 0,1 0 1,-1 1-1,1-1 1,0 1-1,0 0 1,4-4-1,3-2-190,0 1 1,1 0-1,0 0 0,0 1 1,0 0-1,1 1 1,20-8-1,6 2-6640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4.141"/>
    </inkml:context>
    <inkml:brush xml:id="br0">
      <inkml:brushProperty name="width" value="0.05" units="cm"/>
      <inkml:brushProperty name="height" value="0.05" units="cm"/>
      <inkml:brushProperty name="color" value="#FFC114"/>
    </inkml:brush>
  </inkml:definitions>
  <inkml:trace contextRef="#ctx0" brushRef="#br0">5 133 24575,'-3'-16'0,"2"3"0,2 13 0,-1 0 0,1 0 0,0 0 0,0 0 0,-1 0 0,1 0 0,0 0 0,0 0 0,-1 0 0,1 0 0,0 1 0,0-1 0,-1 0 0,1 0 0,0 1 0,-1-1 0,1 0 0,-1 1 0,1-1 0,0 1 0,-1-1 0,1 2 0,13 8 0,0 1 0,-1 1 0,0 0 0,14 19 0,18 16 0,-27-30 0,1 0 0,1-2 0,0 0 0,1-1 0,0-1 0,1-1 0,29 11 0,-40-19 0,-1-1 0,1 0 0,0 0 0,0-2 0,1 1 0,-1-1 0,0-1 0,0 0 0,1 0 0,-1-1 0,0-1 0,0 0 0,0-1 0,0 1 0,0-2 0,-1 0 0,0 0 0,15-9 0,-5 0 0,-1 0 0,0-2 0,-1 0 0,-1-1 0,0-1 0,-1 0 0,-1-2 0,-1 1 0,0-2 0,-2 0 0,0 0 0,-1-1 0,-1-1 0,13-44 0,-22 64 0,0 1 0,-1-1 0,1 0 0,-1 0 0,1 1 0,-1-1 0,0 0 0,0 0 0,0 0 0,0 1 0,0-1 0,0 0 0,-1-2 0,0 3 0,1 1 0,-1 0 0,1 0 0,-1 0 0,1 0 0,0 0 0,-1 0 0,1 0 0,-1 0 0,1 0 0,-1 0 0,1 0 0,0 0 0,-1 0 0,1 0 0,-1 0 0,1 0 0,-1 1 0,1-1 0,0 0 0,-1 0 0,1 0 0,-1 1 0,1-1 0,0 0 0,-1 0 0,1 1 0,0-1 0,0 0 0,-1 1 0,1-1 0,-1 1 0,-37 44 0,33-38 0,-30 39-1365,-1 2-5461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1.308"/>
    </inkml:context>
    <inkml:brush xml:id="br0">
      <inkml:brushProperty name="width" value="0.05" units="cm"/>
      <inkml:brushProperty name="height" value="0.05" units="cm"/>
      <inkml:brushProperty name="color" value="#F6630D"/>
    </inkml:brush>
  </inkml:definitions>
  <inkml:trace contextRef="#ctx0" brushRef="#br0">128 59 24575,'1'-5'0,"1"1"0,-1-1 0,1 1 0,0 0 0,0 0 0,0-1 0,1 1 0,-1 1 0,1-1 0,0 0 0,0 1 0,7-7 0,-10 10 0,0 0 0,1 0 0,-1 0 0,1 0 0,-1 0 0,0 0 0,1 0 0,-1 0 0,0 0 0,1 0 0,-1 1 0,0-1 0,1 0 0,-1 0 0,0 0 0,1 0 0,-1 0 0,0 1 0,1-1 0,-1 0 0,0 0 0,0 1 0,1-1 0,-1 0 0,0 0 0,0 1 0,0-1 0,1 0 0,-1 1 0,0-1 0,0 0 0,0 1 0,0-1 0,0 0 0,1 1 0,-1-1 0,0 0 0,0 1 0,0-1 0,0 0 0,0 1 0,0-1 0,0 0 0,0 1 0,0-1 0,0 0 0,-1 1 0,1-1 0,0 1 0,-3 22 0,3-22 0,-41 253 0,11 1 0,3 343 0,-14-35 0,36-507-33,4-34-300,-1 1 0,-2-1 0,-8 35 0,6-40-6493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1.635"/>
    </inkml:context>
    <inkml:brush xml:id="br0">
      <inkml:brushProperty name="width" value="0.05" units="cm"/>
      <inkml:brushProperty name="height" value="0.05" units="cm"/>
      <inkml:brushProperty name="color" value="#F6630D"/>
    </inkml:brush>
  </inkml:definitions>
  <inkml:trace contextRef="#ctx0" brushRef="#br0">17 0 24575,'-4'5'0,"-2"6"0,0 5 0,6 1 0,3 1 0,5 3 0,6-2 0,1 0 0,3 2 0,2-3 0,3 0 0,2-3 0,1 0 0,1-1 0,1-5 0,0-2 0,-5-3-8191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2.023"/>
    </inkml:context>
    <inkml:brush xml:id="br0">
      <inkml:brushProperty name="width" value="0.05" units="cm"/>
      <inkml:brushProperty name="height" value="0.05" units="cm"/>
      <inkml:brushProperty name="color" value="#F6630D"/>
    </inkml:brush>
  </inkml:definitions>
  <inkml:trace contextRef="#ctx0" brushRef="#br0">200 93 24575,'12'-12'0,"1"1"0,0 1 0,1 0 0,0 0 0,1 1 0,-1 1 0,24-9 0,-37 17 0,0-1 0,0 0 0,1 1 0,-1-1 0,0 1 0,1-1 0,-1 1 0,0-1 0,1 1 0,-1 0 0,0 0 0,1 0 0,-1 0 0,1 0 0,-1 0 0,1 0 0,-1 0 0,0 0 0,1 1 0,-1-1 0,0 1 0,1-1 0,-1 1 0,0-1 0,0 1 0,1 0 0,-1-1 0,0 1 0,0 0 0,2 2 0,-2-1 0,-1 0 0,0-1 0,1 1 0,-1 0 0,0 0 0,0-1 0,0 1 0,0 0 0,0 0 0,-1-1 0,1 1 0,0 0 0,-1 0 0,0-1 0,1 1 0,-1 0 0,0-1 0,0 1 0,1-1 0,-1 1 0,0-1 0,-1 1 0,1-1 0,-2 2 0,-12 13 17,-1 0-1,0-1 0,-1-1 1,-1 0-1,0-2 0,-29 16 1,-123 49-1328,162-74 1142,-30 12-6657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4.285"/>
    </inkml:context>
    <inkml:brush xml:id="br0">
      <inkml:brushProperty name="width" value="0.05" units="cm"/>
      <inkml:brushProperty name="height" value="0.05" units="cm"/>
      <inkml:brushProperty name="color" value="#F6630D"/>
    </inkml:brush>
  </inkml:definitions>
  <inkml:trace contextRef="#ctx0" brushRef="#br0">332 382 24575,'11'-9'0,"0"0"0,0 1 0,15-8 0,-16 10 0,0 0 0,0 0 0,-1-1 0,0-1 0,13-12 0,-12 7 0,1 1 0,-2-2 0,0 1 0,-1-1 0,0-1 0,11-28 0,-17 38 0,-1 1 0,0 0 0,0-1 0,0 1 0,0 0 0,-1-1 0,1 1 0,-1-1 0,0 1 0,-1-1 0,1 1 0,-1-1 0,0 1 0,0 0 0,0-1 0,-1 1 0,1 0 0,-1 0 0,0 0 0,0 0 0,0 0 0,-1 0 0,0 1 0,1-1 0,-1 1 0,-1 0 0,1 0 0,0 0 0,-8-5 0,1 2 0,0 1 0,0 1 0,-1-1 0,0 1 0,1 1 0,-2 0 0,1 1 0,0 0 0,0 1 0,-1 0 0,1 0 0,-17 3 0,1 0 0,0 1 0,0 2 0,0 0 0,-27 11 0,41-12 0,0 1 0,1 0 0,0 1 0,0 0 0,0 1 0,1 1 0,0 0 0,0 0 0,-18 19 0,25-22 0,0 0 0,1-1 0,-1 1 0,1 0 0,0 1 0,0-1 0,1 1 0,-1-1 0,1 1 0,0 0 0,1-1 0,-1 1 0,1 0 0,1 0 0,-1 0 0,1 0 0,0 1 0,0-1 0,1 0 0,-1 0 0,2 0 0,-1-1 0,0 1 0,4 8 0,1-3 0,-1 0 0,2 0 0,-1-1 0,1 0 0,1-1 0,0 1 0,0-1 0,1-1 0,0 0 0,11 8 0,18 11 0,51 27 0,-68-41 0,53 28 0,-35-21 0,-1 1 0,-2 2 0,0 2 0,32 29 0,-65-51 0,0 0 0,0 0 0,0 0 0,0 1 0,-1-1 0,0 1 0,1-1 0,-1 1 0,0 0 0,-1 0 0,3 8 0,-4-10 0,1 0 0,-1 1 0,0-1 0,0 0 0,-1 0 0,1 1 0,0-1 0,-1 0 0,1 0 0,-1 0 0,0 0 0,0 1 0,0-1 0,0 0 0,0-1 0,0 1 0,0 0 0,-1 0 0,1 0 0,-1-1 0,1 1 0,-1-1 0,-3 3 0,-6 4 0,0-1 0,0 0 0,-1-1 0,0 0 0,-1-1 0,1 0 0,-1-1 0,0 0 0,0-1 0,0-1 0,-22 2 0,7-2 0,0-2 0,0-1 0,0-1 0,-41-8 0,53 7 30,1-1 0,0 0 0,-28-14 0,36 15-165,1-1 0,-1 0 0,1 0 0,0 0 0,0-1 0,0 0 0,1 0 0,0-1 0,0 0 0,-5-6 0,-5-14-6691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4.656"/>
    </inkml:context>
    <inkml:brush xml:id="br0">
      <inkml:brushProperty name="width" value="0.05" units="cm"/>
      <inkml:brushProperty name="height" value="0.05" units="cm"/>
      <inkml:brushProperty name="color" value="#F6630D"/>
    </inkml:brush>
  </inkml:definitions>
  <inkml:trace contextRef="#ctx0" brushRef="#br0">1 178 24575,'92'-71'0,"-71"53"0,0 0 0,2 2 0,0 0 0,34-16 0,-55 31 0,0 0 0,0 0 0,0 0 0,0 1 0,1-1 0,-1 1 0,0-1 0,0 1 0,1 0 0,-1 0 0,0 0 0,1 0 0,-1 0 0,5 1 0,-6 0 0,1-1 0,-1 1 0,0 0 0,1 0 0,-1 0 0,0 0 0,0 0 0,1 0 0,-1 0 0,0 0 0,0 0 0,0 0 0,0 1 0,0-1 0,0 0 0,0 3 0,2 5 0,0-1 0,-1 1 0,0 0 0,-1 0 0,0 0 0,0 10 0,-1-10 0,9 99 0,4 0 0,6-1 0,46 156 0,-60-247-341,1 0 0,0-1-1,11 19 1,0-9-6485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014"/>
    </inkml:context>
    <inkml:brush xml:id="br0">
      <inkml:brushProperty name="width" value="0.05" units="cm"/>
      <inkml:brushProperty name="height" value="0.05" units="cm"/>
      <inkml:brushProperty name="color" value="#F6630D"/>
    </inkml:brush>
  </inkml:definitions>
  <inkml:trace contextRef="#ctx0" brushRef="#br0">240 185 24575,'4'-5'0,"-1"-1"0,0 1 0,0 0 0,0-1 0,-1 0 0,1 1 0,-1-1 0,-1 0 0,2-9 0,2-1 0,-2 4 0,0 5 0,-1 0 0,0 0 0,0 0 0,-1 0 0,0 0 0,0 0 0,-1-1 0,0 1 0,-1-10 0,1 17 0,0-1 0,0 1 0,0-1 0,0 1 0,-1-1 0,1 1 0,0-1 0,0 1 0,-1-1 0,1 1 0,0-1 0,-1 1 0,1-1 0,0 1 0,-1 0 0,1-1 0,-1 1 0,1 0 0,-1-1 0,1 1 0,-1 0 0,1 0 0,-1-1 0,1 1 0,-1 0 0,1 0 0,-1 0 0,0 0 0,1 0 0,-1-1 0,1 1 0,-1 0 0,1 0 0,-1 1 0,1-1 0,-1 0 0,0 0 0,1 0 0,-1 0 0,1 0 0,-1 1 0,1-1 0,-1 0 0,1 0 0,-1 1 0,0 0 0,-25 16 0,25-15 0,-212 186 0,210-185 0,1-1 0,-1 1 0,0 0 0,1 0 0,0 1 0,0-1 0,0 0 0,-3 8 0,5-11 0,0 0 0,-1 1 0,1-1 0,0 1 0,0-1 0,0 1 0,0-1 0,0 0 0,0 1 0,1-1 0,-1 1 0,0-1 0,0 0 0,0 1 0,0-1 0,0 1 0,0-1 0,1 0 0,-1 1 0,0-1 0,0 0 0,1 1 0,-1-1 0,0 0 0,1 1 0,-1-1 0,0 0 0,1 0 0,-1 1 0,24 2 0,7-7 0,34-7 0,-50 6 0,0 2 0,0 0 0,1 1 0,-1 1 0,1 0 0,-1 1 0,1 0 0,-1 2 0,1-1 0,20 7 0,-28-6 10,0 1 0,-1 0 0,1 1 0,-1 0 0,0 0 0,0 0 0,-1 1 0,1 0 0,-1 0 0,0 1 0,9 10 0,-2 2-380,-1 0 1,-1 0 0,9 23 0,-20-41 361,10 18-6818</inkml:trace>
  <inkml:trace contextRef="#ctx0" brushRef="#br0" timeOffset="1">622 240 24575,'0'-14'0,"1"0"0,1 0 0,1 1 0,-1-1 0,2 0 0,0 1 0,7-15 0,-11 27 0,0 0 0,1 0 0,-1 0 0,0 0 0,1 1 0,-1-1 0,1 0 0,0 0 0,-1 0 0,1 0 0,-1 1 0,1-1 0,0 0 0,0 0 0,-1 1 0,1-1 0,0 1 0,0-1 0,2 0 0,-3 1 0,1 0 0,-1 1 0,1-1 0,-1 0 0,1 0 0,-1 1 0,1-1 0,-1 0 0,0 1 0,1-1 0,-1 1 0,1-1 0,-1 0 0,0 1 0,1-1 0,-1 1 0,0-1 0,0 1 0,1-1 0,-1 1 0,0 0 0,0-1 0,0 1 0,0 0 0,7 43 0,-4 49-83,-2-30-344,2 0-1,19 98 1,-14-130-6399</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360"/>
    </inkml:context>
    <inkml:brush xml:id="br0">
      <inkml:brushProperty name="width" value="0.05" units="cm"/>
      <inkml:brushProperty name="height" value="0.05" units="cm"/>
      <inkml:brushProperty name="color" value="#F6630D"/>
    </inkml:brush>
  </inkml:definitions>
  <inkml:trace contextRef="#ctx0" brushRef="#br0">69 110 24575,'0'-9'0,"0"-13"0,-5-7 0,-6 1 0,-1 11 0,-3 12 0,1 12 0,3 5-8191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763"/>
    </inkml:context>
    <inkml:brush xml:id="br0">
      <inkml:brushProperty name="width" value="0.05" units="cm"/>
      <inkml:brushProperty name="height" value="0.05" units="cm"/>
      <inkml:brushProperty name="color" value="#F6630D"/>
    </inkml:brush>
  </inkml:definitions>
  <inkml:trace contextRef="#ctx0" brushRef="#br0">2 170 24575,'-1'-1'0,"1"1"0,0 0 0,0 0 0,0-1 0,0 1 0,0 0 0,0 0 0,0-1 0,0 1 0,0 0 0,0-1 0,0 1 0,0 0 0,0-1 0,0 1 0,0 0 0,0 0 0,0-1 0,0 1 0,0 0 0,0-1 0,0 1 0,0 0 0,0 0 0,1-1 0,-1 1 0,0 0 0,0 0 0,0 0 0,0-1 0,1 1 0,-1 0 0,0 0 0,0 0 0,1-1 0,-1 1 0,0 0 0,0 0 0,1 0 0,-1 0 0,0 0 0,0 0 0,1-1 0,-1 1 0,0 0 0,1 0 0,-1 0 0,0 0 0,0 0 0,1 0 0,-1 0 0,0 0 0,1 0 0,-1 0 0,0 1 0,0-1 0,1 0 0,-1 0 0,0 0 0,1 0 0,-1 0 0,0 1 0,2 0 0,-1 0 0,0 0 0,0 0 0,0 0 0,0 0 0,0 0 0,-1 0 0,1 0 0,0 1 0,-1-1 0,1 0 0,0 1 0,0 1 0,3 21 0,-2 1 0,1 37 0,0 14 0,2-30 0,4 30 0,-2 144 0,-7-216 0,0 0 0,0 0 0,-1 0 0,1 0 0,-1 0 0,0 0 0,0 0 0,-1 0 0,-2 5 0,4-9 0,0 0 0,0 0 0,0 1 0,0-1 0,0 0 0,0 0 0,0 0 0,0 0 0,0 0 0,0 0 0,-1 0 0,1 1 0,0-1 0,0 0 0,0 0 0,0 0 0,0 0 0,0 0 0,0 0 0,-1 0 0,1 0 0,0 0 0,0 0 0,0 0 0,0 0 0,0 0 0,-1 0 0,1 0 0,0 0 0,0 0 0,0 0 0,0 0 0,0 0 0,0 0 0,-1 0 0,1 0 0,0 0 0,0 0 0,0 0 0,0 0 0,0 0 0,0 0 0,-1 0 0,1 0 0,0-1 0,0 1 0,0 0 0,0 0 0,0 0 0,0 0 0,-5-11 0,1-12 0,1-26 0,2 0 0,2 1 0,14-85 0,2 42 0,30-90 0,-42 163 0,1 0 0,1 0 0,0 1 0,1 0 0,13-19 0,-18 32 0,0 0 0,0 1 0,0-1 0,0 1 0,1 0 0,-1 0 0,1 0 0,0 0 0,0 0 0,0 1 0,6-3 0,-7 4 0,0 0 0,1 0 0,-1 1 0,0-1 0,0 1 0,1 0 0,-1 0 0,1 0 0,-1 0 0,0 1 0,0-1 0,1 1 0,-1 0 0,0 0 0,0 0 0,0 0 0,6 4 0,2 1 0,-1 1 0,0 0 0,-1 0 0,1 1 0,-1 0 0,-1 1 0,1 0 0,-2 0 0,1 0 0,-1 1 0,-1 1 0,0-1 0,5 13 0,-8-19 0,-2 1 0,1-1 0,0 1 0,-1 0 0,0-1 0,0 1 0,0 0 0,-1 0 0,1 0 0,-1 0 0,0 0 0,-1-1 0,1 1 0,-1 0 0,0 0 0,0 0 0,-1-1 0,1 1 0,-1 0 0,0-1 0,0 1 0,-1-1 0,1 0 0,-1 0 0,0 0 0,0 0 0,0-1 0,-1 1 0,1-1 0,-1 1 0,0-1 0,0-1 0,0 1 0,-5 2 0,-3 1 17,0 0 0,0-1 1,0 0-1,-1-1 0,1-1 0,-21 3 0,0-2-760,-45 0 1,43-5-6084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104"/>
    </inkml:context>
    <inkml:brush xml:id="br0">
      <inkml:brushProperty name="width" value="0.05" units="cm"/>
      <inkml:brushProperty name="height" value="0.05" units="cm"/>
      <inkml:brushProperty name="color" value="#F6630D"/>
    </inkml:brush>
  </inkml:definitions>
  <inkml:trace contextRef="#ctx0" brushRef="#br0">13 26 24575,'0'-5'0,"5"-1"0,6 0 0,5 1 0,6 2 0,2 5 0,3 3 0,-3 1-8191</inkml:trace>
  <inkml:trace contextRef="#ctx0" brushRef="#br0" timeOffset="1">13 217 24575,'-4'0'0,"-3"4"0,6 3 0,7-1 0,7-1 0,7-2 0,3 0 0,9-7 0,2-2 0,-4 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510"/>
    </inkml:context>
    <inkml:brush xml:id="br0">
      <inkml:brushProperty name="width" value="0.05" units="cm"/>
      <inkml:brushProperty name="height" value="0.05" units="cm"/>
      <inkml:brushProperty name="color" value="#F6630D"/>
    </inkml:brush>
  </inkml:definitions>
  <inkml:trace contextRef="#ctx0" brushRef="#br0">45 48 24575,'0'-5'0,"0"-6"0,-5-5 0,-1 4 0,0 9 0,1 9 0,2 14 0,1 7 0,1 9 0,0 7 0,1 6 0,0-1 0,1 1 0,-1 1 0,-4-3 0,-2-5 0,0-9-8191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5.106"/>
    </inkml:context>
    <inkml:brush xml:id="br0">
      <inkml:brushProperty name="width" value="0.05" units="cm"/>
      <inkml:brushProperty name="height" value="0.05" units="cm"/>
      <inkml:brushProperty name="color" value="#FFC114"/>
    </inkml:brush>
  </inkml:definitions>
  <inkml:trace contextRef="#ctx0" brushRef="#br0">21 93 24575,'-1'0'0,"0"0"0,0 0 0,0-1 0,0 1 0,0 0 0,0-1 0,0 1 0,0-1 0,0 1 0,0-1 0,1 1 0,-1-1 0,0 0 0,0 1 0,1-1 0,-1 0 0,0 0 0,1 1 0,-1-1 0,1 0 0,-1 0 0,1 0 0,-1 0 0,1 0 0,0 0 0,-1 0 0,1 0 0,0 0 0,0 0 0,0 0 0,-1 0 0,1 0 0,0 0 0,1 0 0,-1 0 0,0-2 0,0 0 0,0-1 0,1 1 0,-1 0 0,1-1 0,0 1 0,0-1 0,0 1 0,0 0 0,3-6 0,-3 8 0,0-1 0,1 0 0,-1 0 0,1 0 0,-1 1 0,1-1 0,0 1 0,0-1 0,0 1 0,0 0 0,0 0 0,0 0 0,0 0 0,0 0 0,0 0 0,0 1 0,1-1 0,-1 1 0,0-1 0,0 1 0,1 0 0,-1 0 0,0 0 0,1 0 0,-1 0 0,0 0 0,0 1 0,1-1 0,-1 1 0,0 0 0,0-1 0,0 1 0,0 0 0,0 0 0,0 1 0,2 0 0,3 3 0,0-1 0,-1 1 0,1 1 0,-1-1 0,-1 1 0,1 0 0,-1 1 0,0-1 0,4 8 0,4 11 0,-1 0 0,-1 0 0,15 52 0,10 86 0,-32-141 0,20 143 0,5 274 0,-21-232 0,-4-151-89,-1-22-230,-1 0 0,-2 1 0,-5 40 0,0-49-6507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853"/>
    </inkml:context>
    <inkml:brush xml:id="br0">
      <inkml:brushProperty name="width" value="0.05" units="cm"/>
      <inkml:brushProperty name="height" value="0.05" units="cm"/>
      <inkml:brushProperty name="color" value="#F6630D"/>
    </inkml:brush>
  </inkml:definitions>
  <inkml:trace contextRef="#ctx0" brushRef="#br0">71 181 24575,'1'-29'0,"0"20"0,0 0 0,-1 0 0,0 0 0,-1 0 0,0 0 0,0 1 0,0-1 0,-1 0 0,-1 0 0,-6-16 0,8 25 0,1-1 0,0 0 0,-1 1 0,1-1 0,0 1 0,-1-1 0,1 1 0,-1-1 0,1 1 0,-1-1 0,1 1 0,-1-1 0,0 1 0,1-1 0,-1 1 0,1 0 0,-1-1 0,0 1 0,1 0 0,-1 0 0,0-1 0,0 1 0,1 0 0,-1 0 0,0 0 0,1 0 0,-2 0 0,0 1 0,1-1 0,0 1 0,0-1 0,0 1 0,0 0 0,0-1 0,0 1 0,0 0 0,0 0 0,0 0 0,0 0 0,0 0 0,1 0 0,-2 1 0,-1 4 0,0-1 0,0 1 0,1-1 0,-1 1 0,-1 9 0,2 0 0,0 0 0,1 0 0,1 0 0,1 0 0,0 0 0,1-1 0,0 1 0,1 0 0,1-1 0,0 1 0,13 25 0,-9-21 0,2-1 0,0 0 0,1 0 0,1-1 0,0-1 0,1 0 0,1-1 0,18 16 0,-25-25 0,1 0 0,-1-1 0,1 0 0,0-1 0,0 0 0,1 0 0,0 0 0,-1-1 0,1-1 0,0 1 0,0-2 0,0 1 0,1-1 0,-1 0 0,0-1 0,0 0 0,17-3 0,-19 2 0,1-1 0,-1 0 0,0 0 0,1-1 0,-1 0 0,-1 0 0,1-1 0,0 0 0,-1 0 0,1 0 0,-1-1 0,-1 0 0,1 0 0,-1-1 0,0 1 0,0-1 0,0 0 0,-1 0 0,0-1 0,0 0 0,6-13 0,-6 7-47,0 0 0,0 0 0,-1 0 0,-1 0 0,0-1 0,-1 1 0,0-1 0,-1 1 0,-1-1-1,0 1 1,-1-1 0,0 1 0,-1 0 0,-1 0 0,0 0 0,0 0 0,-2 1 0,1 0 0,-2 0 0,1 0 0,-2 0 0,1 1-1,-2 1 1,1-1 0,-1 1 0,-1 1 0,0 0 0,-22-16 0,-10 2-6779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7.604"/>
    </inkml:context>
    <inkml:brush xml:id="br0">
      <inkml:brushProperty name="width" value="0.05" units="cm"/>
      <inkml:brushProperty name="height" value="0.05" units="cm"/>
      <inkml:brushProperty name="color" value="#F6630D"/>
    </inkml:brush>
  </inkml:definitions>
  <inkml:trace contextRef="#ctx0" brushRef="#br0">60 148 24575,'-2'-16'0,"0"0"0,-1 0 0,-1 0 0,-8-20 0,9 24 0,-11-19 0,14 31 0,0-1 0,0 1 0,0 0 0,-1 0 0,1-1 0,0 1 0,0 0 0,0 0 0,0-1 0,-1 1 0,1 0 0,0 0 0,0 0 0,0 0 0,-1-1 0,1 1 0,0 0 0,0 0 0,-1 0 0,1 0 0,0 0 0,0 0 0,-1 0 0,1 0 0,0-1 0,0 1 0,-1 0 0,1 0 0,0 0 0,0 0 0,-1 0 0,1 1 0,-1-1 0,-4 17 0,0 65 0,4 1 0,3 0 0,22 133 0,-12-144 0,25 86 0,-25-119 0,2 0 0,2-1 0,33 61 0,-41-87-273,0 0 0,0 0 0,1-1 0,14 14 0,1-5-6553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103"/>
    </inkml:context>
    <inkml:brush xml:id="br0">
      <inkml:brushProperty name="width" value="0.05" units="cm"/>
      <inkml:brushProperty name="height" value="0.05" units="cm"/>
      <inkml:brushProperty name="color" value="#F6630D"/>
    </inkml:brush>
  </inkml:definitions>
  <inkml:trace contextRef="#ctx0" brushRef="#br0">238 1 24575,'-186'0'0,"181"0"0,1 1 0,0-1 0,0 1 0,0 0 0,0 0 0,-1 0 0,1 1 0,1-1 0,-7 4 0,10-5 0,0 0 0,-1 0 0,1 1 0,0-1 0,0 0 0,-1 0 0,1 1 0,0-1 0,0 0 0,-1 0 0,1 1 0,0-1 0,0 0 0,0 1 0,-1-1 0,1 0 0,0 1 0,0-1 0,0 0 0,0 1 0,0-1 0,0 0 0,0 1 0,0-1 0,0 0 0,0 1 0,0-1 0,0 0 0,0 1 0,0-1 0,0 0 0,0 1 0,0-1 0,0 0 0,1 1 0,-1-1 0,0 1 0,2 0 0,-1 1 0,1-1 0,0 0 0,0 1 0,-1-1 0,1 0 0,0 0 0,0 0 0,0 0 0,0-1 0,3 2 0,25 7 0,2-1 0,-1-2 0,46 4 0,101-1 0,-142-8 0,634-11 0,-647 8 0,-14 2 0,-1 0 0,1-1 0,-1 0 0,1 0 0,-1-1 0,0 0 0,0 0 0,1-1 0,-1 0 0,9-6 0,-17 9 0,1 0 0,-1 0 0,0 0 0,0 0 0,0 0 0,0 0 0,1-1 0,-1 1 0,0 0 0,0 0 0,0 0 0,0 0 0,0-1 0,1 1 0,-1 0 0,0 0 0,0 0 0,0-1 0,0 1 0,0 0 0,0 0 0,0-1 0,0 1 0,0 0 0,0 0 0,0 0 0,0-1 0,0 1 0,0 0 0,0 0 0,0-1 0,0 1 0,0 0 0,0 0 0,0 0 0,-1-1 0,1 1 0,0 0 0,0 0 0,0 0 0,0 0 0,0-1 0,0 1 0,-1 0 0,1 0 0,0 0 0,0 0 0,0 0 0,-1-1 0,1 1 0,0 0 0,0 0 0,0 0 0,-1 0 0,1 0 0,0 0 0,-15-5 0,-3 2 0,0 1 0,0 1 0,-1 0 0,1 1 0,-31 5 0,38-4 0,1 1 0,0 0 0,0 1 0,0 0 0,0 0 0,1 1 0,-1 0 0,1 1 0,0 0 0,0 0 0,-13 12 0,19-14 0,-1 0 0,1 0 0,1 1 0,-1-1 0,0 1 0,1-1 0,0 1 0,0 0 0,0 0 0,0 0 0,0 0 0,1 1 0,0-1 0,0 0 0,0 0 0,1 1 0,-1-1 0,1 6 0,1-4 0,0-1 0,0 1 0,0 0 0,1 0 0,0 0 0,0-1 0,1 1 0,-1-1 0,1 0 0,0 1 0,8 8 0,-2-3 0,1-1 0,0 0 0,0 0 0,1-1 0,1-1 0,0 1 0,0-2 0,0 0 0,1 0 0,18 6 0,-10-7 0,1-1 0,0 0 0,29 1 0,-38-5 0,0 0 0,1-1 0,-1-1 0,0 0 0,0-1 0,23-6 0,-33 7 0,-1 0 0,1 0 0,0 0 0,-1 0 0,1-1 0,-1 1 0,1-1 0,-1 0 0,0 1 0,0-1 0,1 0 0,-1-1 0,-1 1 0,1 0 0,0 0 0,-1-1 0,1 1 0,-1-1 0,1 0 0,-1 1 0,0-1 0,0 0 0,-1 0 0,1 1 0,0-1 0,-1 0 0,0 0 0,0 0 0,0 0 0,0 0 0,0 0 0,0 0 0,-1 0 0,1 1 0,-1-1 0,-1-3 0,-1-4 0,-1 0 0,1 0 0,-2 0 0,1 1 0,-2 0 0,1 0 0,-1 0 0,-14-15 0,7 11 30,0 1 0,-2 0 0,-29-19 0,36 26-179,0 0 1,-1 1-1,1 0 1,0 1-1,-1-1 1,0 2-1,0-1 1,0 1-1,-17-1 1,7 5-6678</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603"/>
    </inkml:context>
    <inkml:brush xml:id="br0">
      <inkml:brushProperty name="width" value="0.05" units="cm"/>
      <inkml:brushProperty name="height" value="0.05" units="cm"/>
      <inkml:brushProperty name="color" value="#F6630D"/>
    </inkml:brush>
  </inkml:definitions>
  <inkml:trace contextRef="#ctx0" brushRef="#br0">1 218 24575,'0'0'0,"0"-1"0,0 1 0,0-1 0,0 1 0,0-1 0,0 1 0,0-1 0,0 1 0,0-1 0,0 1 0,1-1 0,-1 1 0,0-1 0,0 1 0,1 0 0,-1-1 0,0 1 0,0-1 0,1 1 0,-1 0 0,0-1 0,1 1 0,-1 0 0,1-1 0,-1 1 0,1 0 0,-1-1 0,0 1 0,1 0 0,-1 0 0,1 0 0,-1 0 0,1-1 0,-1 1 0,1 0 0,-1 0 0,1 0 0,-1 0 0,1 0 0,-1 0 0,1 0 0,-1 0 0,1 0 0,-1 0 0,1 1 0,-1-1 0,1 0 0,-1 0 0,1 0 0,-1 1 0,1-1 0,-1 0 0,0 0 0,1 1 0,-1-1 0,1 0 0,0 2 0,25 18 0,-16-7 0,-1 0 0,-1 1 0,0 0 0,-1 1 0,0-1 0,-1 1 0,7 30 0,17 116 0,-27-141 0,6 45 0,-2 0 0,-4 1 0,-5 90 0,-5-130 0,7-26 0,0 1 0,-1-1 0,1 0 0,0 0 0,0 0 0,0 0 0,-1 1 0,1-1 0,0 0 0,0 0 0,0 0 0,-1 0 0,1 0 0,0 0 0,0 0 0,-1 1 0,1-1 0,0 0 0,0 0 0,-1 0 0,1 0 0,0 0 0,0 0 0,-1 0 0,1 0 0,0 0 0,-1-1 0,1 1 0,0 0 0,0 0 0,-1 0 0,1 0 0,0 0 0,0 0 0,0 0 0,-1-1 0,1 1 0,0 0 0,0 0 0,0 0 0,-1-1 0,1 1 0,0 0 0,-3-4 0,1 0 0,-1-1 0,1 1 0,0 0 0,0-1 0,1 1 0,-1-1 0,0-6 0,-9-51 0,-4-103 0,9 81 0,-9-374 0,15 448 0,1 0 0,0 0 0,0 0 0,1 0 0,1 0 0,5-14 0,-8 22 0,1 0 0,0 0 0,0 0 0,0 0 0,1 0 0,-1 0 0,0 1 0,1-1 0,-1 1 0,1-1 0,-1 1 0,1-1 0,0 1 0,0 0 0,-1 0 0,1 0 0,0 0 0,0 0 0,0 0 0,0 1 0,0-1 0,0 0 0,0 1 0,1 0 0,-1-1 0,0 1 0,0 0 0,0 0 0,0 1 0,0-1 0,1 0 0,-1 1 0,0-1 0,0 1 0,0-1 0,3 2 0,5 3 0,0 0 0,0 0 0,0 1 0,-1 0 0,0 0 0,0 1 0,-1 0 0,1 1 0,-2 0 0,1 0 0,-1 1 0,11 18 0,-8-11 0,0 0 0,-2 1 0,0 1 0,-1-1 0,-1 1 0,8 34 0,-13-42 0,1-1 0,-1 0 0,-1 0 0,1 1 0,-2-1 0,1 0 0,-1 1 0,-1-1 0,0 0 0,0 0 0,-1 0 0,0 0 0,0-1 0,-1 1 0,0-1 0,-1 0 0,1 0 0,-2 0 0,1-1 0,-1 1 0,0-1 0,-1-1 0,0 1 0,0-1 0,0 0 0,0-1 0,-1 0 0,0 0 0,-15 6 0,-7 0-1365,3-6-5461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978"/>
    </inkml:context>
    <inkml:brush xml:id="br0">
      <inkml:brushProperty name="width" value="0.05" units="cm"/>
      <inkml:brushProperty name="height" value="0.05" units="cm"/>
      <inkml:brushProperty name="color" value="#F6630D"/>
    </inkml:brush>
  </inkml:definitions>
  <inkml:trace contextRef="#ctx0" brushRef="#br0">1 29 24575,'4'0'0,"7"-4"0,6-3 0,4 2 0,3 0 0,3 1 0,2 2 0,-1 1 0,1 1 0,-6 4 0,-6 3-8191</inkml:trace>
  <inkml:trace contextRef="#ctx0" brushRef="#br0" timeOffset="1">28 220 24575,'0'5'0,"-5"1"0,-1 4 0,5 1 0,7-2 0,7-2 0,6-2 0,10-8 0,8-2 0,3 0 0,4-5 0,3 0 0,-5 2-8191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9.403"/>
    </inkml:context>
    <inkml:brush xml:id="br0">
      <inkml:brushProperty name="width" value="0.05" units="cm"/>
      <inkml:brushProperty name="height" value="0.05" units="cm"/>
      <inkml:brushProperty name="color" value="#F6630D"/>
    </inkml:brush>
  </inkml:definitions>
  <inkml:trace contextRef="#ctx0" brushRef="#br0">0 6 24575,'5'-4'0,"5"2"0,2 7 0,-1 12 0,-3 7 0,-3 9 0,-1 4 0,2 4 0,0 5 0,0 4 0,-2-2 0,-1 0 0,-1-3 0,-2-9-8191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9.801"/>
    </inkml:context>
    <inkml:brush xml:id="br0">
      <inkml:brushProperty name="width" value="0.05" units="cm"/>
      <inkml:brushProperty name="height" value="0.05" units="cm"/>
      <inkml:brushProperty name="color" value="#F6630D"/>
    </inkml:brush>
  </inkml:definitions>
  <inkml:trace contextRef="#ctx0" brushRef="#br0">108 108 24575,'1'-1'0,"0"-1"0,1 1 0,-1-1 0,0 0 0,0 0 0,0 1 0,0-1 0,0 0 0,0 0 0,0 0 0,0 0 0,-1 0 0,1 0 0,-1 0 0,0 0 0,0 0 0,1 0 0,-1 0 0,-1 0 0,1 0 0,0 0 0,0 0 0,-1 0 0,1 0 0,-1 0 0,0 0 0,1 0 0,-1 0 0,-1-2 0,1 3 0,0 0 0,0-1 0,0 1 0,0 0 0,0 0 0,0 0 0,0 0 0,-1 1 0,1-1 0,0 0 0,-1 0 0,1 1 0,0-1 0,-1 1 0,1-1 0,0 1 0,-1-1 0,1 1 0,-1 0 0,1 0 0,-1 0 0,1 0 0,-1 0 0,1 0 0,-1 0 0,1 0 0,-1 1 0,1-1 0,0 0 0,-1 1 0,1 0 0,-1-1 0,1 1 0,0 0 0,0-1 0,-1 1 0,1 0 0,0 0 0,0 0 0,-2 2 0,-2 2 0,-1 1 0,0 1 0,1-1 0,1 1 0,-1-1 0,1 1 0,0 1 0,0-1 0,1 0 0,0 1 0,0 0 0,1 0 0,0 0 0,0 0 0,1 0 0,0 0 0,1 0 0,0 15 0,1-8 0,0-1 0,1 0 0,1 1 0,0-1 0,0 0 0,2-1 0,0 1 0,0-1 0,15 25 0,-13-28 0,1 0 0,0 0 0,0-1 0,1-1 0,0 1 0,1-1 0,-1-1 0,2 0 0,-1 0 0,1-1 0,0 0 0,0-1 0,0-1 0,1 1 0,0-2 0,0 0 0,0 0 0,0-1 0,0 0 0,1-1 0,-1-1 0,0 0 0,13-2 0,-13 2 0,0-2 0,-1 0 0,1 0 0,-1-1 0,0 0 0,0-1 0,0-1 0,0 1 0,-1-2 0,1 1 0,-1-2 0,-1 1 0,1-1 0,-1-1 0,0 1 0,-1-2 0,0 1 0,0-1 0,-1 0 0,0-1 0,-1 0 0,0 0 0,0 0 0,5-15 0,-8 16 7,0 1 0,-1-1-1,0 1 1,-1-1 0,0 0-1,0 0 1,-1 1-1,0-1 1,0 0 0,-1 0-1,-1 0 1,1 1 0,-1-1-1,0 1 1,-1-1 0,0 1-1,-6-10 1,3 6-142,-1 1 0,-1 0 0,0 1 0,0-1 0,-1 2 0,-1-1 0,1 1 0,-1 1 0,-1 0 0,-19-12 0,-25-11-6691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2.920"/>
    </inkml:context>
    <inkml:brush xml:id="br0">
      <inkml:brushProperty name="width" value="0.05" units="cm"/>
      <inkml:brushProperty name="height" value="0.05" units="cm"/>
      <inkml:brushProperty name="color" value="#F6630D"/>
    </inkml:brush>
  </inkml:definitions>
  <inkml:trace contextRef="#ctx0" brushRef="#br0">212 293 24575,'90'-36'0,"6"-3"0,-85 33 0,-1 1 0,0-2 0,0 1 0,-1-1 0,0-1 0,15-15 0,-22 21 0,0 0 0,0 0 0,0-1 0,0 1 0,-1 0 0,1-1 0,-1 0 0,1 1 0,-1-1 0,0 0 0,0 1 0,0-1 0,0 0 0,-1 0 0,1 0 0,-1 0 0,0 0 0,0 0 0,0 0 0,0 0 0,0 0 0,0 0 0,-1 0 0,0 0 0,1 1 0,-1-1 0,0 0 0,0 0 0,-1 1 0,1-1 0,-1 0 0,1 1 0,-1-1 0,0 1 0,0 0 0,0 0 0,0 0 0,0 0 0,0 0 0,-1 0 0,1 0 0,-1 1 0,1-1 0,-1 1 0,-2-2 0,-10-3 0,1-1 0,0 2 0,-1-1 0,0 2 0,-1 0 0,1 1 0,0 1 0,-1 0 0,-23 1 0,16 2 0,-1 1 0,1 1 0,-1 0 0,1 2 0,-36 13 0,50-15 0,1 1 0,0-1 0,0 1 0,0 1 0,0 0 0,1 0 0,0 0 0,0 1 0,-9 9 0,13-12 0,1-1 0,0 1 0,0 1 0,0-1 0,0 0 0,0 0 0,0 1 0,1-1 0,0 1 0,0-1 0,0 1 0,0 0 0,0-1 0,1 1 0,-1 0 0,1 0 0,0-1 0,0 1 0,1 0 0,-1 0 0,1-1 0,0 1 0,0 0 0,2 5 0,2 2 0,1-1 0,0 0 0,1 0 0,-1 0 0,2-1 0,-1 0 0,2-1 0,-1 0 0,1 0 0,13 9 0,14 7 0,54 29 0,-74-45 0,104 52 0,-65-34 0,86 55 0,-136-78 0,0 1 0,0-1 0,0 2 0,-1-1 0,0 0 0,1 1 0,-1 0 0,6 10 0,-9-13 0,0 0 0,-1 0 0,1 0 0,0 0 0,-1 0 0,1 0 0,-1 0 0,0 0 0,0 0 0,1 0 0,-1 0 0,-1 0 0,1 1 0,0-1 0,0 0 0,-1 0 0,1 0 0,-1 0 0,0 0 0,0 0 0,0 0 0,0-1 0,0 1 0,0 0 0,0 0 0,0-1 0,-1 1 0,1-1 0,-2 3 0,-5 3 0,-1-1 0,1 0 0,-1 0 0,0 0 0,-1-1 0,1 0 0,-1-1 0,0 0 0,0-1 0,-17 4 0,2-2 0,-1-1 0,0-1 0,-31-1 0,-4-4-1365,7-2-5461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3.415"/>
    </inkml:context>
    <inkml:brush xml:id="br0">
      <inkml:brushProperty name="width" value="0.05" units="cm"/>
      <inkml:brushProperty name="height" value="0.05" units="cm"/>
      <inkml:brushProperty name="color" value="#F6630D"/>
    </inkml:brush>
  </inkml:definitions>
  <inkml:trace contextRef="#ctx0" brushRef="#br0">0 178 24575,'47'-48'0,"-7"7"0,45-37 0,-84 77 0,0 0 0,1 0 0,-1 0 0,1 0 0,-1 0 0,1 0 0,-1 1 0,1-1 0,-1 0 0,1 1 0,0-1 0,1 0 0,-2 1 0,-1 1 0,1-1 0,-1 0 0,0 0 0,1 0 0,-1 0 0,1 0 0,-1 0 0,0 1 0,1-1 0,-1 0 0,0 0 0,1 0 0,-1 1 0,0-1 0,1 0 0,-1 1 0,0-1 0,0 0 0,1 1 0,-1-1 0,0 0 0,0 1 0,0-1 0,1 0 0,-1 1 0,0-1 0,0 0 0,0 1 0,0-1 0,0 1 0,1 5 0,-1 0 0,0 0 0,-1 0 0,1 0 0,-3 8 0,-13 88 0,4 0 0,5 1 0,4 0 0,16 157 0,-12-248 0,1 4 0,0 1 0,6 18 0,-7-33 0,-1 1 0,1-1 0,-1 0 0,1 1 0,0-1 0,0 0 0,1 0 0,-1 1 0,0-1 0,1 0 0,-1 0 0,1 0 0,-1 0 0,1-1 0,0 1 0,0 0 0,0-1 0,0 1 0,0-1 0,0 0 0,5 2 0,-6-3 0,1 0 0,0 0 0,-1 0 0,1 0 0,-1 0 0,1 0 0,-1-1 0,1 1 0,-1-1 0,1 1 0,-1-1 0,0 0 0,1 1 0,-1-1 0,0 0 0,1 0 0,-1 0 0,0 0 0,0 0 0,0 0 0,0 0 0,1-2 0,22-31 0,-21 29 0,50-91 0,66-166 0,-114 251 0,12-35 0,-17 43 0,1 1 0,0 0 0,-1 0 0,1 0 0,-1-1 0,0 1 0,0 0 0,0 0 0,0-1 0,0 1 0,0 0 0,-1-1 0,1 1 0,-1 0 0,0 0 0,-1-4 0,1 6 0,0-1 0,0 1 0,0-1 0,0 0 0,0 1 0,0 0 0,0-1 0,0 1 0,0 0 0,0 0 0,0-1 0,0 1 0,0 0 0,0 0 0,0 0 0,0 0 0,0 0 0,-1 1 0,1-1 0,0 0 0,0 0 0,0 1 0,0-1 0,0 1 0,0-1 0,0 1 0,0-1 0,-1 2 0,-32 18 0,32-18 0,-78 59 0,73-55 0,0 0 0,1 1 0,0 0 0,0 0 0,0 0 0,1 1 0,0-1 0,-6 15 0,10-20 0,1-1 0,0 0 0,-1 1 0,1-1 0,0 1 0,0-1 0,0 0 0,0 1 0,0-1 0,0 0 0,1 1 0,-1-1 0,0 1 0,1-1 0,-1 0 0,1 0 0,-1 1 0,1-1 0,0 0 0,-1 0 0,1 0 0,0 1 0,0-1 0,0 0 0,0 0 0,0 0 0,0-1 0,0 1 0,0 0 0,0 0 0,0 0 0,1-1 0,-1 1 0,3 0 0,5 3 0,0-1 0,0 0 0,18 3 0,-19-4 0,5 1 0,-1 0 0,1 1 0,-1 0 0,0 1 0,0 0 0,0 1 0,-1 0 0,0 1 0,15 12 0,-18-12 0,-1 1 0,0 0 0,0 0 0,-1 0 0,0 1 0,0-1 0,-1 2 0,0-1 0,0 0 0,-1 1 0,-1 0 0,4 12 0,19 88-1365,-19-81-5461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3.835"/>
    </inkml:context>
    <inkml:brush xml:id="br0">
      <inkml:brushProperty name="width" value="0.05" units="cm"/>
      <inkml:brushProperty name="height" value="0.05" units="cm"/>
      <inkml:brushProperty name="color" value="#F6630D"/>
    </inkml:brush>
  </inkml:definitions>
  <inkml:trace contextRef="#ctx0" brushRef="#br0">1 524 24575,'0'-9'0,"0"-13"0,0-6 0,0-4 0,0-1 0,0 10 0,0 13 0,0 14 0,0 14 0,0 14 0,0 11 0,0 8 0,4 3 0,3 3 0,-2-4 0,5-6 0,0-7 0,-2-10-8191</inkml:trace>
  <inkml:trace contextRef="#ctx0" brushRef="#br0" timeOffset="1">83 169 24575,'0'-14'0,"-4"-13"0,-2-8 0,0-2 0,-4 5 0,1 13 0,0 14 0,3 18 0,2 6-8191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5.451"/>
    </inkml:context>
    <inkml:brush xml:id="br0">
      <inkml:brushProperty name="width" value="0.05" units="cm"/>
      <inkml:brushProperty name="height" value="0.05" units="cm"/>
      <inkml:brushProperty name="color" value="#FFC114"/>
    </inkml:brush>
  </inkml:definitions>
  <inkml:trace contextRef="#ctx0" brushRef="#br0">1 65 24575,'18'0'0,"13"0"0,-1 0 0,57 10 0,-78-8 0,1 0 0,-1 1 0,1 1 0,-1-1 0,0 1 0,0 1 0,-1 0 0,1 0 0,-1 1 0,0 0 0,0 0 0,12 14 0,13 21 0,19 22 0,-48-59 0,0 1 0,1-2 0,-1 1 0,1 0 0,0-1 0,0 0 0,0 0 0,0 0 0,0-1 0,9 3 0,-10-4 0,0-1 0,1 0 0,-1 0 0,0 0 0,1 0 0,-1-1 0,0 0 0,1 0 0,-1 0 0,0 0 0,0-1 0,0 1 0,0-1 0,0 0 0,-1 0 0,1-1 0,0 1 0,-1-1 0,0 0 0,1 0 0,3-4 0,8-9 0,-1-1 0,23-35 0,-30 41 0,4-5 0,2-1 0,-1-2 0,0 0 0,-2 0 0,14-32 0,-24 50 1,0 1 0,1 0 0,-1-1-1,0 1 1,0 0 0,1-1 0,-1 1 0,0-1-1,0 1 1,0 0 0,0-1 0,0 1-1,1-1 1,-1 1 0,0-1 0,0 1 0,0 0-1,0-1 1,0 1 0,0-1 0,0 1 0,-1-1-1,1 1 1,0-1 0,0 1 0,0 0 0,0-1-1,0 1 1,-1-1 0,1 1 0,0 0-1,0-1 1,-1 1 0,1 0 0,0-1 0,-1 1-1,1 0 1,0-1 0,-1 1 0,1 0 0,0 0-1,-1 0 1,1-1 0,-1 1 0,1 0-1,0 0 1,-1 0 0,1 0 0,-1 0 0,1-1-1,-1 1 1,1 0 0,0 0 0,-1 0 0,1 0-1,-1 0 1,1 1 0,-1-1 0,1 0-1,-1 0 1,1 0 0,0 0 0,-1 0 0,0 1-1,-26 12-1416,-4 7-5410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221"/>
    </inkml:context>
    <inkml:brush xml:id="br0">
      <inkml:brushProperty name="width" value="0.05" units="cm"/>
      <inkml:brushProperty name="height" value="0.05" units="cm"/>
      <inkml:brushProperty name="color" value="#F6630D"/>
    </inkml:brush>
  </inkml:definitions>
  <inkml:trace contextRef="#ctx0" brushRef="#br0">1 212 24575,'11'-1'0,"1"2"0,-1-1 0,1 1 0,-1 1 0,12 3 0,-19-3 0,1-1 0,-1 1 0,0 0 0,0 0 0,0 1 0,0-1 0,-1 1 0,1 0 0,-1 0 0,0 0 0,1 1 0,-1-1 0,-1 1 0,1-1 0,4 8 0,2 8 0,-1-1 0,0 1 0,-1 1 0,-1-1 0,-1 1 0,-1 0 0,3 40 0,-7 151 0,-2-126 0,1-73 0,2-23 0,3-73 0,9-44 0,-4 25 0,5 1 0,32-123 0,-43 215 0,-1 1 0,2 0 0,-1 1 0,1-1 0,0 1 0,1-1 0,0 1 0,0 1 0,9-11 0,-11 16 0,0-1 0,0 1 0,0-1 0,0 1 0,1 0 0,-1 0 0,1 1 0,-1-1 0,1 1 0,0 0 0,-1 0 0,1 0 0,0 0 0,0 0 0,0 1 0,-1 0 0,1 0 0,0 0 0,0 0 0,0 1 0,0-1 0,0 1 0,-1 0 0,1 0 0,3 2 0,2 1 0,0 0 0,-1 0 0,0 1 0,0 1 0,0-1 0,0 1 0,-1 0 0,0 1 0,0 0 0,-1 0 0,0 0 0,0 1 0,-1 0 0,0 0 0,0 0 0,-1 1 0,0 0 0,0 0 0,4 18 0,-5-17 0,0 1 0,-1 0 0,0 0 0,-1 0 0,0 0 0,-1 0 0,0 0 0,0 0 0,-2 0 0,1-1 0,-1 1 0,-1 0 0,0 0 0,0-1 0,-1 0 0,0 1 0,-7 9 0,2-7-97,-1-1-1,0 0 1,-1-1-1,-1 0 1,0-1-1,0 0 1,-1-1-1,0 0 1,0-1-1,-1 0 1,0-1-1,0-1 0,-30 9 1,15-8-6729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613"/>
    </inkml:context>
    <inkml:brush xml:id="br0">
      <inkml:brushProperty name="width" value="0.05" units="cm"/>
      <inkml:brushProperty name="height" value="0.05" units="cm"/>
      <inkml:brushProperty name="color" value="#F6630D"/>
    </inkml:brush>
  </inkml:definitions>
  <inkml:trace contextRef="#ctx0" brushRef="#br0">7 50 24575,'4'-5'0,"7"-2"0,6-3 0,4-1 0,4 1 0,2 3 0,1 7 0,-4 4-8191</inkml:trace>
  <inkml:trace contextRef="#ctx0" brushRef="#br0" timeOffset="1">7 268 24575,'-5'4'0,"4"2"0,5-4 0,8-4 0,11 0 0,10-6 0,10 0 0,-3 1-8191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976"/>
    </inkml:context>
    <inkml:brush xml:id="br0">
      <inkml:brushProperty name="width" value="0.05" units="cm"/>
      <inkml:brushProperty name="height" value="0.05" units="cm"/>
      <inkml:brushProperty name="color" value="#F6630D"/>
    </inkml:brush>
  </inkml:definitions>
  <inkml:trace contextRef="#ctx0" brushRef="#br0">177 240 24575,'-3'-4'0,"0"1"0,1-1 0,-1 0 0,1 0 0,0-1 0,0 1 0,1 0 0,-1 0 0,1-1 0,0 1 0,0-1 0,0-5 0,-2-57 0,3 62 0,0 1 0,0-1 0,1 0 0,0 1 0,0-1 0,0 1 0,0-1 0,1 1 0,0-1 0,0 1 0,0 0 0,0 0 0,1 0 0,-1 0 0,1 0 0,0 1 0,0-1 0,1 1 0,-1 0 0,1 0 0,-1 0 0,1 0 0,0 1 0,0-1 0,7-2 0,-4 3 0,-1 0 0,1 0 0,0 0 0,0 1 0,0 0 0,0 1 0,-1-1 0,1 1 0,0 1 0,0-1 0,0 1 0,0 1 0,0-1 0,-1 1 0,1 0 0,11 5 0,-8-2 0,0 1 0,0-1 0,0 2 0,-1-1 0,0 1 0,-1 1 0,1-1 0,-1 1 0,-1 1 0,1 0 0,-2 0 0,1 0 0,-1 1 0,0 0 0,-1 0 0,-1 0 0,7 19 0,-8-17 0,0 0 0,-1 1 0,-1-1 0,0 1 0,0 0 0,-1-1 0,-1 1 0,0-1 0,-1 1 0,0-1 0,-1 1 0,0-1 0,-1 0 0,-1 0 0,-10 20 0,6-17 0,0 0 0,-2 0 0,0-1 0,0 0 0,-2-1 0,1-1 0,-2 1 0,0-2 0,0 0 0,-30 17 0,25-18 0,0-1 0,-1 0 0,-1-1 0,0-1 0,0-1 0,0-1 0,0-1 0,-36 3 0,51-7 0,-1 0 0,1 0 0,-1-1 0,1 0 0,-1 0 0,1 0 0,-7-3 0,12 4 0,0-1 0,0 1 0,-1 0 0,1-1 0,0 1 0,0-1 0,0 0 0,1 1 0,-1-1 0,0 0 0,0 1 0,0-1 0,0 0 0,1 0 0,-1 0 0,0 0 0,1 0 0,-1 0 0,0 0 0,1 0 0,-1 0 0,1 0 0,0 0 0,-1 0 0,1 0 0,0 0 0,0-1 0,0 1 0,0 0 0,0 0 0,0 0 0,0 0 0,0 0 0,0-1 0,0 1 0,1 0 0,-1 0 0,0 0 0,1 0 0,-1 0 0,1 0 0,-1 0 0,1 0 0,0 0 0,0-1 0,3-2 0,-1-1 0,1 1 0,-1 1 0,1-1 0,0 0 0,1 1 0,-1 0 0,0 0 0,1 0 0,0 1 0,0 0 0,-1-1 0,1 2 0,1-1 0,-1 0 0,5 0 0,14-2 0,-1 0 0,28 0 0,-36 3 0,1 1 0,-1 1 0,0 1 0,0 0 0,0 0 0,0 2 0,21 7 0,-14-2 0,0 0 0,-1 2 0,-1 1 0,22 16 0,12 4-1365,-31-21-5461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5.368"/>
    </inkml:context>
    <inkml:brush xml:id="br0">
      <inkml:brushProperty name="width" value="0.05" units="cm"/>
      <inkml:brushProperty name="height" value="0.05" units="cm"/>
      <inkml:brushProperty name="color" value="#F6630D"/>
    </inkml:brush>
  </inkml:definitions>
  <inkml:trace contextRef="#ctx0" brushRef="#br0">84 202 24575,'24'-42'0,"-19"34"0,0 1 0,0-1 0,0-1 0,-1 1 0,-1-1 0,0 1 0,0-1 0,2-10 0,-5 19 0,0-1 0,0 1 0,1-1 0,-1 1 0,0-1 0,0 1 0,0-1 0,0 1 0,0-1 0,0 1 0,0-1 0,0 1 0,-1-1 0,1 1 0,0-1 0,0 1 0,0-1 0,-1 1 0,1-1 0,0 1 0,0-1 0,-1 1 0,1-1 0,0 1 0,-1 0 0,1-1 0,0 1 0,-1 0 0,1-1 0,-1 1 0,0-1 0,-16 5 0,-16 20 0,23-13 0,1 1 0,0 0 0,0 1 0,1 0 0,1 0 0,0 1 0,1 0 0,-5 15 0,8-21 0,1 0 0,-1 0 0,1 1 0,1-1 0,0 1 0,0 0 0,0-1 0,1 1 0,1 0 0,-1 0 0,1-1 0,1 1 0,0-1 0,0 1 0,4 10 0,-4-15 0,0-1 0,0 1 0,0-1 0,1 0 0,-1 0 0,1 0 0,-1 0 0,1 0 0,0 0 0,0-1 0,0 0 0,0 1 0,1-1 0,-1 0 0,1-1 0,6 4 0,-4-4 0,-1 0 0,1 0 0,-1 0 0,1-1 0,0 0 0,-1 0 0,1 0 0,0 0 0,-1-1 0,10-3 0,-2 1 0,-1-2 0,0 0 0,0 0 0,-1-1 0,1 0 0,-1-1 0,-1 0 0,1-1 0,15-15 0,-16 11 0,0 0 0,-1 0 0,-1-1 0,1 0 0,-2 0 0,0-1 0,-1 0 0,0 0 0,7-28 0,-12 35 0,0 0 0,0 0 0,0 0 0,-1 0 0,0 0 0,0 0 0,-1 0 0,1 0 0,-2 0 0,-2-10 0,2 12 0,0 1 0,0 0 0,0-1 0,-1 1 0,1 0 0,-1 0 0,0 0 0,0 1 0,-1-1 0,1 1 0,-1 0 0,0-1 0,0 2 0,0-1 0,0 0 0,-7-2 0,-2 0-227,0 0-1,0 1 1,0 1-1,-1 0 1,-21-1-1,-16 0-6598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6.320"/>
    </inkml:context>
    <inkml:brush xml:id="br0">
      <inkml:brushProperty name="width" value="0.05" units="cm"/>
      <inkml:brushProperty name="height" value="0.05" units="cm"/>
      <inkml:brushProperty name="color" value="#F6630D"/>
    </inkml:brush>
  </inkml:definitions>
  <inkml:trace contextRef="#ctx0" brushRef="#br0">0 180 24575,'0'0'0,"0"-27"0,5-38 0,-4 59 0,0 0 0,0 1 0,0-1 0,1 0 0,-1 1 0,1-1 0,1 1 0,-1 0 0,1 0 0,0 0 0,0 0 0,1 0 0,4-5 0,-7 9 0,0 0 0,-1 1 0,1-1 0,0 0 0,0 1 0,0-1 0,-1 1 0,1-1 0,0 1 0,0 0 0,0-1 0,0 1 0,0 0 0,0 0 0,0-1 0,0 1 0,0 0 0,0 0 0,0 0 0,0 0 0,0 0 0,0 0 0,0 1 0,0-1 0,0 0 0,0 0 0,-1 1 0,1-1 0,0 1 0,0-1 0,0 1 0,0-1 0,0 1 0,-1-1 0,1 1 0,0 0 0,-1-1 0,1 1 0,0 0 0,-1 0 0,1-1 0,0 3 0,2 1 0,0 1 0,0 0 0,-1 0 0,0 0 0,0 1 0,2 6 0,4 34 0,-2 0 0,-2 0 0,-2 0 0,-5 63 0,1-25 0,1-27-273,3 1 0,2 0 0,2-1 0,16 63 0,-13-90-6553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6.823"/>
    </inkml:context>
    <inkml:brush xml:id="br0">
      <inkml:brushProperty name="width" value="0.05" units="cm"/>
      <inkml:brushProperty name="height" value="0.05" units="cm"/>
      <inkml:brushProperty name="color" value="#F6630D"/>
    </inkml:brush>
  </inkml:definitions>
  <inkml:trace contextRef="#ctx0" brushRef="#br0">46 223 24575,'-10'-10'0,"7"8"0,0 0 0,0 0 0,1 0 0,-1-1 0,1 1 0,-1-1 0,1 0 0,0 1 0,0-1 0,0 0 0,1 0 0,-1-1 0,1 1 0,0 0 0,-1 0 0,0-7 0,2 9 0,1 0 0,-1 0 0,0 0 0,1 0 0,-1 0 0,1 1 0,-1-1 0,1 0 0,0 0 0,-1 0 0,1 1 0,0-1 0,-1 0 0,1 1 0,0-1 0,0 1 0,0-1 0,0 1 0,-1-1 0,1 1 0,0 0 0,0-1 0,0 1 0,0 0 0,1-1 0,29-3 0,-27 4 0,249-3 0,-167 5 0,166-17 0,-239 13 0,0-1 0,0 0 0,12-5 0,-22 7 0,0 0 0,0 0 0,0-1 0,-1 0 0,1 1 0,0-1 0,-1 0 0,3-3 0,-4 4 0,0 0 0,-1 1 0,1-1 0,0 0 0,-1 0 0,1 0 0,-1 0 0,1 0 0,-1 0 0,0 0 0,1 0 0,-1-1 0,0 1 0,0 0 0,0 0 0,0 0 0,0 0 0,0 0 0,0 0 0,0 0 0,0-1 0,-1-1 0,0 1 0,0 0 0,-1 0 0,1 0 0,-1 0 0,1 0 0,-1 0 0,0 0 0,0 1 0,0-1 0,0 1 0,0-1 0,0 1 0,0 0 0,-1-1 0,1 1 0,0 1 0,-1-1 0,1 0 0,0 0 0,-1 1 0,1-1 0,-5 1 0,-1-1 0,1 0 0,-1 1 0,0 0 0,0 0 0,1 0 0,-11 3 0,14-2 0,-1 0 0,1 1 0,0-1 0,0 1 0,-1 0 0,1 0 0,0 1 0,1-1 0,-1 1 0,0 0 0,1 0 0,-1 0 0,1 0 0,0 1 0,0-1 0,1 1 0,-1 0 0,1 0 0,-1 0 0,1 0 0,1 0 0,-1 0 0,-2 8 0,3-7 0,0 0 0,1 1 0,-1-1 0,1 1 0,0-1 0,0 1 0,1-1 0,0 1 0,0-1 0,0 0 0,0 1 0,1-1 0,0 0 0,0 0 0,1 0 0,-1 0 0,1-1 0,0 1 0,5 6 0,1-1 0,1-1 0,0 0 0,1 0 0,-1-1 0,1 0 0,1 0 0,0-2 0,0 1 0,0-2 0,1 0 0,25 8 0,-13-8 0,0 0 0,1-1 0,-1-2 0,1 0 0,36-3 0,-55 0 0,1 1 0,-1-2 0,0 1 0,1-1 0,-1 0 0,0 0 0,0-1 0,8-4 0,-12 6 0,-1 0 0,0-1 0,0 1 0,0-1 0,0 0 0,0 1 0,0-1 0,0 0 0,-1 0 0,1 0 0,0-1 0,-1 1 0,0 0 0,0-1 0,1 1 0,-2 0 0,1-1 0,0 1 0,0-1 0,-1 1 0,1-1 0,-1 0 0,0 1 0,0-1 0,0 0 0,0-4 0,-3-3 0,1 0 0,-1 0 0,-1 0 0,0 1 0,0-1 0,-1 1 0,0 0 0,0 1 0,-1-1 0,0 1 0,-1 0 0,-11-11 0,1 4 0,0 0 0,0 1 0,-1 1 0,-35-19 0,43 26 0,-1 1 0,0 0 0,0 1 0,0 0 0,0 0 0,-19-2 0,22 8 38,15 4-1441,9 1-5423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7.240"/>
    </inkml:context>
    <inkml:brush xml:id="br0">
      <inkml:brushProperty name="width" value="0.05" units="cm"/>
      <inkml:brushProperty name="height" value="0.05" units="cm"/>
      <inkml:brushProperty name="color" value="#F6630D"/>
    </inkml:brush>
  </inkml:definitions>
  <inkml:trace contextRef="#ctx0" brushRef="#br0">0 192 24575,'7'-1'0,"0"0"0,0 0 0,0 0 0,0-1 0,0 0 0,0 0 0,-1-1 0,10-5 0,7-2 0,-22 9 0,1 1 0,0-1 0,-1 0 0,1 1 0,0 0 0,0-1 0,0 1 0,-1 0 0,1 0 0,0 0 0,0 0 0,0 0 0,0 1 0,-1-1 0,1 0 0,0 1 0,0 0 0,-1-1 0,1 1 0,0 0 0,-1 0 0,1 0 0,-1 0 0,1 0 0,-1 0 0,1 0 0,-1 0 0,0 1 0,0-1 0,1 0 0,-1 1 0,0-1 0,1 4 0,3 4 0,0 1 0,-1-1 0,-1 1 0,5 17 0,-5-17 0,10 36 0,30 119 0,-37-139 0,-2 0 0,-1 1 0,-2-1 0,-1 35 0,0-58 0,0 0 0,-1 0 0,0 0 0,1 0 0,-1 0 0,0 0 0,-3 5 0,-4-4 0,-3-16 0,7 2 0,0 0 0,0 0 0,1 0 0,0-1 0,1 1 0,-2-17 0,-1-69 0,4 70 0,0-9 0,3-145 0,-1 160 0,2-1 0,0 1 0,1 0 0,2 1 0,0-1 0,14-31 0,-18 47 0,-1 0 0,1 1 0,1-1 0,-1 1 0,0-1 0,1 1 0,0 0 0,-1 0 0,1 0 0,0 1 0,1-1 0,-1 1 0,0-1 0,1 1 0,-1 0 0,1 0 0,0 1 0,0-1 0,0 1 0,0 0 0,6-1 0,-4 1 0,0 1 0,0 1 0,1-1 0,-1 1 0,0 0 0,0 0 0,0 1 0,0 0 0,0 0 0,0 0 0,0 1 0,-1 0 0,8 5 0,-3-2 0,0 1 0,-1 1 0,0 0 0,0 0 0,0 0 0,-1 1 0,-1 1 0,1-1 0,-1 1 0,-1 1 0,0-1 0,-1 1 0,6 14 0,-9-19 0,0 0 0,0 0 0,-1 0 0,0 0 0,0 0 0,0 0 0,-1 1 0,0-1 0,0 0 0,-1 0 0,0 1 0,0-1 0,0 0 0,-1 0 0,0 0 0,0 0 0,0 0 0,-1-1 0,1 1 0,-2-1 0,1 1 0,-1-1 0,1 0 0,-1-1 0,-1 1 0,1 0 0,-6 3 0,2-1-195,-1-1 0,1 0 0,-1 0 0,-1-1 0,1 0 0,-19 6 0,3-4-6631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7.784"/>
    </inkml:context>
    <inkml:brush xml:id="br0">
      <inkml:brushProperty name="width" value="0.05" units="cm"/>
      <inkml:brushProperty name="height" value="0.05" units="cm"/>
      <inkml:brushProperty name="color" value="#F6630D"/>
    </inkml:brush>
  </inkml:definitions>
  <inkml:trace contextRef="#ctx0" brushRef="#br0">1 1 24575,'5'0'0,"6"0"0,5 0 0,11 0 0,4 0 0,6 4 0,7 2 0,-5 0-8191</inkml:trace>
  <inkml:trace contextRef="#ctx0" brushRef="#br0" timeOffset="1">56 219 24575,'-4'4'0,"-7"2"0,-2 5 0,7 0 0,9-2 0,13-2 0,13-3 0,11-6 0,8-3 0,-4 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8.127"/>
    </inkml:context>
    <inkml:brush xml:id="br0">
      <inkml:brushProperty name="width" value="0.05" units="cm"/>
      <inkml:brushProperty name="height" value="0.05" units="cm"/>
      <inkml:brushProperty name="color" value="#F6630D"/>
    </inkml:brush>
  </inkml:definitions>
  <inkml:trace contextRef="#ctx0" brushRef="#br0">75 102 24575,'-5'0'0,"-5"0"0,-7 0 0,0 5 0,4 6 0,2 6 0,10 9 0,3 5 0,2 6 0,1 2 0,3-1 0,1 2 0,-1-1 0,2-3 0,0-2 0,-2-7-8191</inkml:trace>
  <inkml:trace contextRef="#ctx0" brushRef="#br0" timeOffset="1">376 266 24575,'0'-5'0,"0"0"0,0 0 0,-1 0 0,0 1 0,0-1 0,0 0 0,0 0 0,-4-7 0,5 11 0,-1 0 0,0-1 0,0 1 0,1 0 0,-1 0 0,0 0 0,0 0 0,0 1 0,0-1 0,0 0 0,-1 0 0,1 1 0,0-1 0,0 0 0,0 1 0,-1-1 0,1 1 0,0 0 0,-1-1 0,1 1 0,0 0 0,-1 0 0,1 0 0,0 0 0,-1 0 0,1 0 0,0 0 0,-1 0 0,1 0 0,0 1 0,0-1 0,-1 1 0,1-1 0,0 1 0,0-1 0,-2 2 0,-1 0 0,1 0 0,-1 1 0,1-1 0,-1 1 0,1 0 0,0 0 0,0 1 0,0-1 0,0 0 0,1 1 0,0 0 0,-1 0 0,1-1 0,0 1 0,1 0 0,-1 1 0,1-1 0,0 0 0,-1 6 0,0 1 0,0 0 0,1-1 0,0 1 0,1 0 0,0 0 0,3 20 0,-2-22 0,1-1 0,1 0 0,0-1 0,0 1 0,0 0 0,1-1 0,0 0 0,0 0 0,1 0 0,-1 0 0,2-1 0,-1 0 0,1 0 0,0 0 0,7 5 0,-3-4 0,-1-1 0,1-1 0,0 1 0,0-2 0,1 1 0,-1-2 0,1 1 0,0-1 0,0-1 0,16 2 0,-13-3 0,0 0 0,-1-1 0,1-1 0,0 0 0,-1-1 0,1-1 0,-1 0 0,21-7 0,-25 6 0,1 0 0,-1 0 0,0-1 0,0 0 0,-1-1 0,0 0 0,0 0 0,0-1 0,0 0 0,-1 0 0,10-15 0,-9 11 0,-1 0 0,-1-1 0,0 0 0,0 0 0,-1 0 0,-1-1 0,0 0 0,-1 0 0,0 0 0,-1 0 0,0 0 0,-1-1 0,-1 1 0,0 0 0,-2-15 0,0 18 0,0 0 0,0 0 0,-1 0 0,0 1 0,-1-1 0,0 1 0,-1 0 0,0 0 0,0 0 0,-1 1 0,0 0 0,0 0 0,-1 0 0,0 1 0,0 0 0,-1 0 0,0 1 0,0 0 0,0 0 0,-14-6 0,-43-14-1365,-1 7-5461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4.416"/>
    </inkml:context>
    <inkml:brush xml:id="br0">
      <inkml:brushProperty name="width" value="0.05" units="cm"/>
      <inkml:brushProperty name="height" value="0.05" units="cm"/>
      <inkml:brushProperty name="color" value="#F6630D"/>
    </inkml:brush>
  </inkml:definitions>
  <inkml:trace contextRef="#ctx0" brushRef="#br0">0 159 24575,'11'-19'0,"1"0"0,0 0 0,1 2 0,1-1 0,1 2 0,20-19 0,-33 33 0,-1 1 0,0 0 0,1-1 0,0 1 0,-1 0 0,1 0 0,0 0 0,-1 0 0,1 0 0,0 1 0,0-1 0,0 0 0,0 1 0,0 0 0,2-1 0,-3 1 0,-1 0 0,1 0 0,0 1 0,0-1 0,0 0 0,0 1 0,-1-1 0,1 0 0,0 1 0,0-1 0,-1 1 0,1-1 0,0 1 0,-1 0 0,1-1 0,-1 1 0,1 0 0,-1-1 0,1 1 0,-1 0 0,1-1 0,-1 1 0,1 1 0,1 6 0,0 0 0,0 0 0,0-1 0,-1 1 0,0 16 0,-2 179 0,-2-120 0,4 0 0,14 100 0,-12-164-103,1 14-149,2 0-1,2-1 1,0 0-1,15 33 1,-8-35-6574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6.486"/>
    </inkml:context>
    <inkml:brush xml:id="br0">
      <inkml:brushProperty name="width" value="0.05" units="cm"/>
      <inkml:brushProperty name="height" value="0.05" units="cm"/>
      <inkml:brushProperty name="color" value="#FFC114"/>
    </inkml:brush>
  </inkml:definitions>
  <inkml:trace contextRef="#ctx0" brushRef="#br0">266 198 24575,'5'-6'0,"0"0"0,0 0 0,0-1 0,-1 1 0,0-1 0,0 0 0,-1 0 0,0 0 0,0 0 0,0-1 0,2-14 0,-5 19 0,1 0 0,-1 0 0,0 0 0,1 0 0,-1-1 0,-1 1 0,1 0 0,-1 0 0,1 0 0,-1-1 0,0 1 0,0 0 0,0 0 0,0 0 0,-1 0 0,1 1 0,-1-1 0,0 0 0,0 1 0,0-1 0,0 1 0,0-1 0,0 1 0,-1 0 0,1 0 0,-1 0 0,1 0 0,-1 1 0,0-1 0,0 1 0,-4-2 0,-4-1 0,-1 1 0,0 0 0,0 1 0,0 0 0,0 1 0,-1 0 0,1 1 0,-16 1 0,19 0 0,-1 0 0,0 1 0,0 0 0,1 0 0,-1 1 0,1 1 0,0-1 0,0 1 0,0 1 0,-14 9 0,21-13 0,0 1 0,0-1 0,0 1 0,0 0 0,1 0 0,-1 0 0,1 0 0,-1 0 0,1 1 0,-1-1 0,1 0 0,0 1 0,0-1 0,0 1 0,1-1 0,-1 1 0,0-1 0,1 1 0,0-1 0,0 1 0,-1 0 0,2-1 0,-1 1 0,0 0 0,0-1 0,1 1 0,-1-1 0,1 1 0,0-1 0,0 1 0,0-1 0,0 1 0,0-1 0,1 0 0,-1 0 0,1 0 0,3 4 0,5 6 0,0-1 0,1 0 0,0-1 0,0 0 0,17 10 0,14 6 0,0-2 0,81 33 0,-78-39 0,0 3 0,70 45 0,-110-63 0,0 1 0,0 0 0,0 1 0,0-1 0,-1 1 0,8 10 0,-11-14 0,0 0 0,0 0 0,-1 1 0,1-1 0,-1 0 0,1 0 0,-1 0 0,0 1 0,1-1 0,-1 0 0,0 0 0,0 1 0,0-1 0,0 0 0,0 0 0,0 1 0,0-1 0,0 0 0,0 0 0,-1 1 0,1-1 0,-1 0 0,1 0 0,-1 0 0,1 1 0,-1-1 0,1 0 0,-1 0 0,0 0 0,0 0 0,0 0 0,0 0 0,1 0 0,-1-1 0,0 1 0,0 0 0,-1 0 0,1-1 0,0 1 0,0-1 0,-1 1 0,-6 3 0,-1 0 0,1-1 0,-1 0 0,1-1 0,-1 0 0,0 0 0,-9 0 0,-69 1 0,60-3 0,-169-13-1365,145 6-5461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4.816"/>
    </inkml:context>
    <inkml:brush xml:id="br0">
      <inkml:brushProperty name="width" value="0.05" units="cm"/>
      <inkml:brushProperty name="height" value="0.05" units="cm"/>
      <inkml:brushProperty name="color" value="#F6630D"/>
    </inkml:brush>
  </inkml:definitions>
  <inkml:trace contextRef="#ctx0" brushRef="#br0">133 62 24575,'-10'-11'0,"-2"1"0,-20-14 0,30 22 0,-1 0 0,1 0 0,-1 1 0,1-1 0,-1 1 0,0 0 0,1-1 0,-1 1 0,0 1 0,0-1 0,0 0 0,0 1 0,0-1 0,0 1 0,0 0 0,0 0 0,0 0 0,0 0 0,1 1 0,-6 0 0,7 0 0,0 1 0,-1-1 0,1 0 0,0 0 0,0 0 0,0 0 0,0 1 0,0-1 0,0 1 0,0-1 0,1 1 0,-1-1 0,0 1 0,1-1 0,-1 1 0,1-1 0,0 1 0,-1 0 0,1-1 0,0 1 0,0 0 0,0-1 0,0 1 0,0 0 0,1-1 0,0 3 0,12 46 0,-5-30 0,2-1 0,0-1 0,1 0 0,1 0 0,1-1 0,1-1 0,0 0 0,0-1 0,2 0 0,0-1 0,1-1 0,0 0 0,27 14 0,-37-24 0,-1 1 0,1-1 0,-1-1 0,1 0 0,0 1 0,0-2 0,0 1 0,0-1 0,0 0 0,1-1 0,-1 0 0,0 0 0,0 0 0,0-1 0,0 0 0,10-3 0,-8 1 0,-1 0 0,1-1 0,-1 0 0,1-1 0,-1 0 0,-1 0 0,1-1 0,-1 0 0,0 0 0,0-1 0,0 1 0,5-9 0,13-20 0,34-63 0,4-5 0,-59 99-22,-6 10 73,-5 10-1445,-3 2-5432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198"/>
    </inkml:context>
    <inkml:brush xml:id="br0">
      <inkml:brushProperty name="width" value="0.05" units="cm"/>
      <inkml:brushProperty name="height" value="0.05" units="cm"/>
      <inkml:brushProperty name="color" value="#F6630D"/>
    </inkml:brush>
  </inkml:definitions>
  <inkml:trace contextRef="#ctx0" brushRef="#br0">0 13 24575,'0'-1'0,"0"1"0,0-1 0,0 1 0,0-1 0,0 1 0,0-1 0,0 1 0,0 0 0,0-1 0,1 1 0,-1-1 0,0 1 0,0-1 0,0 1 0,1 0 0,-1-1 0,0 1 0,0-1 0,1 1 0,-1 0 0,0-1 0,1 1 0,-1 0 0,0-1 0,1 1 0,-1 0 0,1 0 0,-1-1 0,0 1 0,1 0 0,-1 0 0,1 0 0,-1 0 0,1 0 0,-1-1 0,1 1 0,-1 0 0,1 0 0,-1 0 0,0 0 0,1 0 0,-1 0 0,1 1 0,-1-1 0,1 0 0,-1 0 0,1 0 0,-1 0 0,0 0 0,1 1 0,-1-1 0,1 0 0,-1 0 0,0 1 0,1-1 0,0 1 0,23 17 0,-17-8 0,0 1 0,0 1 0,-1-1 0,-1 1 0,0 0 0,0 0 0,5 25 0,11 97 0,-16-99 0,7 97-682,-6 167-1,-7-264-6143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565"/>
    </inkml:context>
    <inkml:brush xml:id="br0">
      <inkml:brushProperty name="width" value="0.05" units="cm"/>
      <inkml:brushProperty name="height" value="0.05" units="cm"/>
      <inkml:brushProperty name="color" value="#F6630D"/>
    </inkml:brush>
  </inkml:definitions>
  <inkml:trace contextRef="#ctx0" brushRef="#br0">104 0 24575,'-4'1'0,"0"0"0,0 0 0,0 0 0,0 0 0,0 1 0,0-1 0,0 1 0,0 0 0,1 0 0,-1 0 0,1 1 0,-1 0 0,1-1 0,0 1 0,0 0 0,0 0 0,1 1 0,-1-1 0,1 0 0,-1 1 0,1 0 0,-2 5 0,0-1 0,0 0 0,1 0 0,0 1 0,0-1 0,1 0 0,0 1 0,0 0 0,1 0 0,0-1 0,1 10 0,1-9 0,0-1 0,1 1 0,1-1 0,-1 1 0,1-1 0,1 0 0,0 0 0,5 9 0,3 2 0,29 35 0,-38-51 0,1 1 0,-1-1 0,1 0 0,0 0 0,0 0 0,0 0 0,1-1 0,-1 1 0,0-1 0,1 0 0,0-1 0,-1 1 0,8 0 0,7 1 0,-1 0 0,26-2 0,23 4 0,-46 0 0,-7-2 0,0 0 0,0-1 0,22 0 0,-32-2 0,-1 0 0,0-1 0,1 1 0,-1-1 0,1 1 0,-1-1 0,0 0 0,1 0 0,-1-1 0,0 1 0,0-1 0,0 1 0,0-1 0,0 0 0,-1 0 0,1 0 0,0-1 0,-1 1 0,4-5 0,9-17 0,-2 1 0,-1-1 0,12-33 0,0-1 0,-15 33 0,-12 21 0,-8 13 0,-3 7-1365,0 3-5461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984"/>
    </inkml:context>
    <inkml:brush xml:id="br0">
      <inkml:brushProperty name="width" value="0.05" units="cm"/>
      <inkml:brushProperty name="height" value="0.05" units="cm"/>
      <inkml:brushProperty name="color" value="#F6630D"/>
    </inkml:brush>
  </inkml:definitions>
  <inkml:trace contextRef="#ctx0" brushRef="#br0">0 28 24575,'3'0'0,"-1"0"0,0-1 0,0 0 0,0 0 0,0 1 0,0-1 0,0 0 0,0-1 0,-1 1 0,1 0 0,0-1 0,2-1 0,18-10 0,-21 13 0,0 0 0,0 0 0,0 0 0,-1 0 0,1 1 0,0-1 0,0 0 0,0 1 0,0-1 0,0 0 0,-1 1 0,1-1 0,0 1 0,0-1 0,-1 1 0,1-1 0,0 1 0,-1 0 0,1-1 0,-1 1 0,1 0 0,-1 0 0,1-1 0,-1 1 0,1 0 0,-1 0 0,0 0 0,1 0 0,-1 1 0,3 5 0,0 0 0,-1 1 0,0 0 0,-1-1 0,0 1 0,0 0 0,0 0 0,-2 14 0,-10 66 0,7-68 0,-10 61-30,3-23-637,-4 60-1,14-91-6158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6.330"/>
    </inkml:context>
    <inkml:brush xml:id="br0">
      <inkml:brushProperty name="width" value="0.05" units="cm"/>
      <inkml:brushProperty name="height" value="0.05" units="cm"/>
      <inkml:brushProperty name="color" value="#F6630D"/>
    </inkml:brush>
  </inkml:definitions>
  <inkml:trace contextRef="#ctx0" brushRef="#br0">57 13 24575,'0'-1'0,"-1"0"0,0 0 0,0 0 0,1 0 0,-1 1 0,0-1 0,0 0 0,0 0 0,0 1 0,0-1 0,0 1 0,0-1 0,0 1 0,0-1 0,0 1 0,0 0 0,0-1 0,0 1 0,0 0 0,0 0 0,0 0 0,0 0 0,-1 0 0,1 0 0,0 0 0,0 0 0,0 0 0,-2 1 0,2 0 0,-1 0 0,1 1 0,0-1 0,-1 0 0,1 1 0,0-1 0,0 1 0,0 0 0,0-1 0,0 1 0,0 0 0,1 0 0,-1-1 0,0 5 0,-2 7 0,0 1 0,1 0 0,0 17 0,2-19 0,0-1 0,1 1 0,0 0 0,0-1 0,1 1 0,1-1 0,0 0 0,1 0 0,9 20 0,-10-25 0,0 0 0,1-1 0,0 0 0,0 0 0,0 0 0,1 0 0,0-1 0,0 1 0,0-1 0,0 0 0,0-1 0,1 0 0,0 1 0,-1-2 0,1 1 0,1-1 0,-1 0 0,0 0 0,8 1 0,-3-1 0,0-1 0,-1 0 0,1 0 0,0-1 0,0-1 0,0 0 0,0-1 0,0 0 0,0 0 0,-1-1 0,1 0 0,-1-1 0,0 0 0,0-1 0,0 0 0,-1-1 0,1 0 0,-1 0 0,-1-1 0,1 0 0,-1 0 0,-1-1 0,1 0 0,-1-1 0,7-11 0,-12 17-110,12-17 354,-13 19-300,-1 1 1,1-1-1,-1 1 1,1-1-1,-1 1 1,1-1-1,-1 1 1,1-1-1,0 1 1,-1-1-1,1 1 1,0 0-1,-1-1 1,1 1-1,0 0 1,-1 0-1,1 0 1,0-1-1,-1 1 1,1 0-1,0 0 1,0 0-1,-1 0 0,1 0 1,0 0-1,1 1 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6.764"/>
    </inkml:context>
    <inkml:brush xml:id="br0">
      <inkml:brushProperty name="width" value="0.05" units="cm"/>
      <inkml:brushProperty name="height" value="0.05" units="cm"/>
      <inkml:brushProperty name="color" value="#F6630D"/>
    </inkml:brush>
  </inkml:definitions>
  <inkml:trace contextRef="#ctx0" brushRef="#br0">0 18 24575,'0'-1'0,"1"0"0,-1 0 0,0 0 0,0 1 0,0-1 0,1 0 0,-1 0 0,0 1 0,1-1 0,-1 0 0,1 0 0,-1 1 0,1-1 0,-1 0 0,1 1 0,0-1 0,-1 1 0,1-1 0,0 1 0,-1-1 0,1 1 0,0-1 0,-1 1 0,1 0 0,0-1 0,0 1 0,0 0 0,-1 0 0,1 0 0,0-1 0,0 1 0,0 0 0,0 0 0,-1 0 0,1 0 0,0 0 0,0 1 0,0-1 0,0 0 0,-1 0 0,2 1 0,2-1 0,-1 1 0,1 0 0,0 0 0,-1 0 0,1 0 0,-1 1 0,0-1 0,5 3 0,4 9 0,0 0 0,-1 0 0,0 1 0,-1 0 0,-1 1 0,0 1 0,-1-1 0,8 22 0,-9-21-85,-1 1 0,-1-1-1,-1 1 1,0 0 0,-1 0-1,-1 0 1,0 0 0,-1 1-1,-1-1 1,-1 0 0,-1 1-1,0-1 1,-1 0 0,0 0-1,-7 16 1,-2-5-6741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7.123"/>
    </inkml:context>
    <inkml:brush xml:id="br0">
      <inkml:brushProperty name="width" value="0.05" units="cm"/>
      <inkml:brushProperty name="height" value="0.05" units="cm"/>
      <inkml:brushProperty name="color" value="#F6630D"/>
    </inkml:brush>
  </inkml:definitions>
  <inkml:trace contextRef="#ctx0" brushRef="#br0">6 48 24575,'0'0'0,"0"0"0,-1 1 0,1-1 0,0 0 0,0 0 0,-1 0 0,1 0 0,0 0 0,0 0 0,-1 0 0,1 1 0,0-1 0,0 0 0,-1 0 0,1 0 0,0 1 0,0-1 0,0 0 0,0 0 0,-1 0 0,1 1 0,0-1 0,0 0 0,0 0 0,0 1 0,0-1 0,0 0 0,0 0 0,0 1 0,-1-1 0,1 0 0,0 1 0,0-1 0,0 0 0,0 0 0,1 1 0,-1-1 0,0 0 0,0 1 0,0-1 0,0 0 0,0 0 0,0 1 0,0-1 0,0 0 0,0 0 0,1 1 0,-1-1 0,0 0 0,0 0 0,0 0 0,1 1 0,-1-1 0,0 0 0,0 0 0,0 0 0,1 0 0,-1 1 0,0-1 0,14 16 0,0-4 0,1-1 0,0-1 0,1 0 0,0 0 0,0-2 0,1 0 0,0-1 0,26 7 0,14 0 0,77 10 0,-124-23 0,0 0 0,0 0 0,0-1 0,0 0 0,0-1 0,0 0 0,-1-1 0,1 0 0,0 0 0,-1-1 0,1 0 0,-1-1 0,0 0 0,16-10 0,-15 7 0,0-1 0,0-1 0,-1 1 0,0-1 0,-1-1 0,0 0 0,0 0 0,-1 0 0,0-1 0,-1 0 0,6-14 0,-10 21 0,0 0 0,-1 0 0,1 0 0,-1 0 0,0 0 0,-1 0 0,2-7 0,-2 10 0,-1 1 0,1 0 0,0 0 0,0-1 0,0 1 0,-1 0 0,1 0 0,0-1 0,0 1 0,-1 0 0,1 0 0,0 0 0,0 0 0,-1-1 0,1 1 0,0 0 0,-1 0 0,1 0 0,0 0 0,-1 0 0,1 0 0,0 0 0,0 0 0,-1 0 0,1 0 0,0 0 0,-1 0 0,1 0 0,0 0 0,-1 0 0,1 0 0,0 0 0,-1 0 0,1 0 0,0 1 0,0-1 0,-1 0 0,1 0 0,0 0 0,0 1 0,-1-1 0,1 0 0,0 0 0,0 0 0,0 1 0,-1-1 0,1 0 0,0 0 0,0 1 0,-1 0 0,-16 13 0,16-13 0,-59 56-1365,27-27-5461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0.045"/>
    </inkml:context>
    <inkml:brush xml:id="br0">
      <inkml:brushProperty name="width" value="0.05" units="cm"/>
      <inkml:brushProperty name="height" value="0.05" units="cm"/>
      <inkml:brushProperty name="color" value="#F6630D"/>
    </inkml:brush>
  </inkml:definitions>
  <inkml:trace contextRef="#ctx0" brushRef="#br0">27 137 24575,'-3'-3'0,"0"-1"0,1 0 0,-1-1 0,1 1 0,0 0 0,0-1 0,0 1 0,1-1 0,-1 0 0,1 1 0,-1-10 0,1 6 0,1-1 0,-1 1 0,1 0 0,1 0 0,0 0 0,1-9 0,-2 17 0,0 0 0,0-1 0,0 1 0,0 0 0,0-1 0,0 1 0,0 0 0,0-1 0,0 1 0,0 0 0,0-1 0,0 1 0,0 0 0,0-1 0,1 1 0,-1 0 0,0-1 0,0 1 0,0 0 0,0 0 0,1-1 0,-1 1 0,0 0 0,0 0 0,1-1 0,-1 1 0,0 0 0,0 0 0,1 0 0,-1 0 0,0-1 0,0 1 0,1 0 0,-1 0 0,0 0 0,1 0 0,-1 0 0,0 0 0,1 0 0,-1 0 0,0 0 0,1 0 0,8 14 0,4 28 0,2 51 0,3 124 0,-11-121 0,-3-37-77,21 443 284,-26-406-581,-4-1 0,-4 0 1,-26 115-1,8-104-6452</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0.419"/>
    </inkml:context>
    <inkml:brush xml:id="br0">
      <inkml:brushProperty name="width" value="0.05" units="cm"/>
      <inkml:brushProperty name="height" value="0.05" units="cm"/>
      <inkml:brushProperty name="color" value="#F6630D"/>
    </inkml:brush>
  </inkml:definitions>
  <inkml:trace contextRef="#ctx0" brushRef="#br0">342 1609 24575,'-103'-224'0,"22"54"0,-11-65 0,75 180 0,2 0 0,-13-93 0,25 119 0,1-1 0,1 1 0,2-1 0,1 1 0,1 0 0,12-48 0,-10 57 0,2 1 0,0 0 0,1 0 0,1 0 0,1 1 0,1 1 0,0 0 0,1 0 0,1 1 0,23-23 0,-8 15-20,0 2 0,2 0-1,0 2 1,1 2 0,1 0-1,0 3 1,2 0 0,-1 2-1,54-13 1,-13 9-140,2 3-1,-1 3 1,115-1 0,-112 11 160,0 3 0,0 3 0,0 4 0,-1 4 0,0 2 0,127 45 0,-162-44 0,0 3 0,-2 1 0,0 2 0,-2 2 0,51 40 0,-62-40 0,0 1 0,-2 1 0,-1 1 0,-1 1 0,-1 1 0,-1 1 0,23 47 0,-26-39 0,-2 0 0,-2 0 0,-1 1 0,-2 1 0,-2 0 0,-2 1 0,-1 0 0,-2 0 0,-2 0 0,-2 0 0,-2 1 0,-13 78 0,5-69 0,-3-1 0,-2 0 0,-2-1 0,-3 0 0,-1-2 0,-2-1 0,-3 0 0,-1-2 0,-62 76 0,42-67-113,-2-3 0,-2-1 0,-2-3 1,-3-2-1,-1-3 0,-2-2 0,-1-3 1,-2-2-1,-2-3 0,0-3 1,-82 23-1,54-27-5881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1.472"/>
    </inkml:context>
    <inkml:brush xml:id="br0">
      <inkml:brushProperty name="width" value="0.05" units="cm"/>
      <inkml:brushProperty name="height" value="0.05" units="cm"/>
      <inkml:brushProperty name="color" value="#F6630D"/>
    </inkml:brush>
  </inkml:definitions>
  <inkml:trace contextRef="#ctx0" brushRef="#br0">488 571 24575,'5'-8'0,"1"1"0,-1-1 0,-1-1 0,0 1 0,0 0 0,-1-1 0,1 0 0,2-15 0,2-3 0,1-2 0,-1-1 0,-2 0 0,-1 0 0,-1 0 0,-2-1 0,-1-42 0,-1 70 0,0 0 0,0 0 0,-1 0 0,1 0 0,-1 0 0,0 0 0,0 0 0,0 0 0,0 0 0,0 0 0,0 0 0,-1 1 0,0-1 0,1 1 0,-1-1 0,0 1 0,0-1 0,0 1 0,-1 0 0,1 0 0,-1 0 0,-2-1 0,1 1 0,-1 0 0,1 0 0,0 1 0,-1 0 0,1 0 0,-1 0 0,0 1 0,1-1 0,-1 1 0,0 0 0,1 1 0,-1-1 0,0 1 0,-6 1 0,-9 4 0,0 0 0,0 1 0,1 2 0,0 0 0,0 0 0,-30 22 0,17-7 0,0 1 0,-45 48 0,54-48 0,1 0 0,2 1 0,-22 36 0,35-51 0,1 1 0,0 0 0,0 0 0,1 1 0,1 0 0,0-1 0,1 2 0,0-1 0,1 0 0,-1 25 0,3-32 0,0-1 0,1 1 0,-1-1 0,1 1 0,1-1 0,-1 0 0,1 1 0,-1-1 0,1 0 0,1 0 0,-1 0 0,1 0 0,0 0 0,0-1 0,0 1 0,1-1 0,0 0 0,0 0 0,0 0 0,0-1 0,0 1 0,1-1 0,-1 0 0,1 0 0,0-1 0,0 1 0,0-1 0,0 0 0,1-1 0,-1 1 0,0-1 0,1 0 0,-1 0 0,6 0 0,5 0 0,0-1 0,0 0 0,0-2 0,0 1 0,0-2 0,0 0 0,0-1 0,-1-1 0,0 0 0,25-13 0,-10 1 0,0-2 0,-1 0 0,-2-3 0,0 0 0,-1-1 0,-1-2 0,-2-1 0,0 0 0,-2-2 0,-1 0 0,22-42 0,-39 65 0,17-36 0,-19 39 0,0 1 0,-1-1 0,1 1 0,0-1 0,-1 0 0,0 1 0,1-1 0,-1 0 0,0 1 0,0-1 0,0 0 0,0 1 0,0-1 0,0 0 0,-1 1 0,1-1 0,0 0 0,-1 1 0,1-1 0,-1 0 0,-1-1 0,2 3 0,0 0 0,0 0 0,-1-1 0,1 1 0,0 0 0,0 0 0,-1 0 0,1 0 0,0 0 0,0-1 0,-1 1 0,1 0 0,0 0 0,-1 0 0,1 0 0,0 0 0,-1 0 0,1 0 0,0 0 0,-1 0 0,1 0 0,0 0 0,-1 0 0,1 0 0,0 0 0,0 0 0,-1 1 0,1-1 0,0 0 0,-1 0 0,1 0 0,0 0 0,0 1 0,-1-1 0,-11 13 0,-5 15 0,13-16 0,-1 0 0,1 0 0,1 0 0,0 1 0,1-1 0,0 1 0,1 0 0,0 0 0,1 0 0,1-1 0,0 1 0,0 0 0,5 16 0,-4-22 0,0 0 0,0 0 0,1 0 0,0-1 0,0 1 0,1-1 0,0 0 0,0 0 0,0 0 0,0-1 0,1 1 0,0-1 0,1 0 0,-1 0 0,1-1 0,0 0 0,0 0 0,0 0 0,0 0 0,1-1 0,-1 0 0,1-1 0,0 1 0,0-2 0,8 3 0,-1-3 0,0 0 0,0-1 0,0 0 0,0-1 0,0-1 0,0 0 0,-1-1 0,1 0 0,-1-1 0,1 0 0,18-10 0,4-4 0,0-2 0,55-40 0,-51 29 0,-1-1 0,-2-1 0,52-60 0,-71 71 0,0 0 0,-2-2 0,-1 0 0,0-1 0,-2 0 0,-1-1 0,15-45 0,-25 63 0,0 1 0,-1-1 0,0 0 0,0 1 0,-1-1 0,0 0 0,-1-11 0,1 17 0,0 0 0,0 0 0,-1 0 0,1 0 0,-1 0 0,0 1 0,1-1 0,-1 0 0,0 0 0,0 0 0,0 0 0,0 1 0,-1-1 0,1 1 0,0-1 0,-1 1 0,1-1 0,-1 1 0,1 0 0,-1-1 0,0 1 0,0 0 0,1 0 0,-1 0 0,0 1 0,0-1 0,0 0 0,0 1 0,0-1 0,0 1 0,0 0 0,-2-1 0,-6 2 0,1 0 0,0 0 0,0 0 0,0 1 0,0 1 0,1-1 0,-1 2 0,1-1 0,-1 1 0,1 0 0,-13 10 0,-3 2 0,1 1 0,-30 30 0,39-33 0,1 0 0,0 1 0,1 1 0,1 0 0,0 0 0,1 1 0,-12 29 0,19-37 0,0 0 0,0 0 0,1 0 0,0 0 0,1 1 0,0-1 0,0 18 0,2-21 0,-1 0 0,1 0 0,1 0 0,-1 0 0,1 0 0,0-1 0,0 1 0,1 0 0,-1-1 0,1 0 0,1 1 0,-1-1 0,5 5 0,-5-7 0,-1 0 0,1 0 0,0 0 0,1 0 0,-1 0 0,1-1 0,-1 1 0,1-1 0,0 0 0,-1 0 0,1 0 0,0-1 0,0 1 0,1-1 0,-1 0 0,0 0 0,0-1 0,5 1 0,-2-1 0,-1-1 0,1 0 0,-1 0 0,0 0 0,1-1 0,-1 0 0,0 0 0,0-1 0,0 1 0,-1-1 0,7-4 0,3-4 0,-1 0 0,0 0 0,-1-2 0,0 1 0,-1-2 0,0 0 0,17-27 0,-20 27 0,-1-1 0,-1-1 0,0 1 0,-1-1 0,-1 0 0,-1 0 0,5-30 0,-9 46 0,0 0 0,0 0 0,0 0 0,0 0 0,0 0 0,0 0 0,0 0 0,0 0 0,0 0 0,0 0 0,0 0 0,-1 0 0,1 0 0,0 0 0,0 0 0,0 0 0,0 0 0,0 0 0,0 0 0,0 0 0,0 0 0,0-1 0,0 1 0,0 0 0,0 0 0,0 0 0,0 0 0,0 0 0,0 0 0,0 0 0,0 0 0,-1 0 0,1 0 0,0 0 0,0 0 0,0 0 0,-5 13 0,-6 21 0,-2 36 0,3 0 0,3 1 0,4 104 0,31 218 0,-21-323 0,0 10 0,16 211 0,-20-221 0,-4 0 0,-11 78 0,10-134 0,-1 1 0,0-1 0,-1 0 0,0 0 0,-1 0 0,-1 0 0,0-1 0,-15 23 0,18-32 0,0 1 0,-1-1 0,0 0 0,0 0 0,0 0 0,0 0 0,-1-1 0,1 0 0,-1 1 0,0-2 0,0 1 0,0-1 0,0 0 0,-1 0 0,1 0 0,-1 0 0,1-1 0,-1 0 0,1-1 0,-1 1 0,0-1 0,1 0 0,-1 0 0,0-1 0,-9-1 0,0-2 0,1-1 0,-1 0 0,1-1 0,0 0 0,0-1 0,1-1 0,0 0 0,0-1 0,1-1 0,0 0 0,-20-21 0,4 0 0,2-1 0,1-1 0,-25-46 0,30 46 0,3-1 0,0-1 0,3 0 0,1-2 0,1 1 0,2-1 0,2-1 0,-7-75 0,14 91 0,1 0 0,1 1 0,1-1 0,2 0 0,0 1 0,0-1 0,12-28 0,-9 34 0,0 0 0,1 1 0,1 0 0,0 0 0,1 1 0,0 0 0,1 1 0,1 0 0,0 1 0,18-14 0,-8 10-341,1 0 0,1 2-1,31-15 1,6 3-6485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7.092"/>
    </inkml:context>
    <inkml:brush xml:id="br0">
      <inkml:brushProperty name="width" value="0.05" units="cm"/>
      <inkml:brushProperty name="height" value="0.05" units="cm"/>
      <inkml:brushProperty name="color" value="#FFC114"/>
    </inkml:brush>
  </inkml:definitions>
  <inkml:trace contextRef="#ctx0" brushRef="#br0">1 245 24575,'18'-8'0,"1"1"0,32-8 0,2-1 0,-33 8 0,1 2 0,0 0 0,41-5 0,-54 10 0,0 1 0,-1 0 0,1 0 0,0 1 0,0 0 0,0 1 0,0 0 0,-1 0 0,1 0 0,-1 1 0,1 0 0,-1 0 0,0 1 0,6 5 0,7 5 0,0 1 0,-1 1 0,-1 1 0,28 34 0,-38-42 0,-1 1 0,0 0 0,0 0 0,-1 1 0,-1 0 0,0 0 0,0 0 0,-1 1 0,0-1 0,-1 1 0,2 19 0,-5-29 0,1 0 0,-1 0 0,0 0 0,0-1 0,0 1 0,0 0 0,0 0 0,0 0 0,-1 0 0,1 0 0,-1 0 0,1-1 0,-1 1 0,1 0 0,-1 0 0,0-1 0,0 1 0,0-1 0,0 1 0,0-1 0,-1 1 0,1-1 0,0 1 0,-1-1 0,1 0 0,-1 0 0,1 0 0,-1 0 0,1 0 0,-1 0 0,0 0 0,0 0 0,-3 0 0,2-1 0,0 1 0,0-1 0,0 0 0,0-1 0,0 1 0,0 0 0,0-1 0,0 0 0,0 0 0,0 0 0,0 0 0,0 0 0,0 0 0,0-1 0,1 0 0,-1 1 0,1-1 0,-1 0 0,-3-4 0,2 2 0,0 0 0,1 0 0,-1 0 0,1 0 0,0-1 0,0 0 0,0 1 0,1-1 0,0 0 0,0 0 0,0-1 0,0 1 0,1 0 0,0-1 0,0 1 0,0-10 0,1 7 0,1 1 0,0-1 0,1 1 0,0-1 0,0 1 0,0 0 0,1 0 0,0 0 0,0 0 0,9-12 0,-1 4 0,1 0 0,0 1 0,1 0 0,0 1 0,1 1 0,1 0 0,0 1 0,1 0 0,16-8 0,-18 12 0,0 0 0,1 1 0,-1 1 0,1 1 0,0 0 0,1 0 0,19-1 0,-30 5 0,-1-1 0,1 1 0,0 0 0,-1 0 0,1 1 0,0 0 0,-1-1 0,1 1 0,0 1 0,-1-1 0,0 1 0,1 0 0,-1 0 0,0 0 0,0 0 0,0 1 0,0 0 0,0-1 0,-1 2 0,1-1 0,-1 0 0,0 1 0,0-1 0,0 1 0,0 0 0,-1 0 0,4 7 0,4 16 0,-1 1 0,-1 0 0,4 35 0,-8-38 0,1-1 0,1 0 0,1 0 0,1-1 0,14 28 0,-22-49 0,1 0 0,0 0 0,0-1 0,1 1 0,-1 0 0,0 0 0,1-1 0,-1 1 0,1-1 0,-1 1 0,1-1 0,-1 0 0,1 1 0,0-1 0,0 0 0,0 0 0,0 0 0,0 0 0,0-1 0,0 1 0,4 0 0,-4-1 0,1 0 0,-1 0 0,1-1 0,-1 1 0,0-1 0,1 0 0,-1 0 0,0 0 0,1 0 0,-1 0 0,0 0 0,0-1 0,0 1 0,0-1 0,3-3 0,2-2 0,0 0 0,-1-1 0,1 0 0,-2-1 0,1 1 0,-2-1 0,1 0 0,4-12 0,3-21 0,-1-1 0,-1 0 0,-3-1 0,-2 0 0,-1 0 0,-5-68 0,-12 53 0,12 55 0,1 5 0,26 68-1365,-19-44-5461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1.843"/>
    </inkml:context>
    <inkml:brush xml:id="br0">
      <inkml:brushProperty name="width" value="0.05" units="cm"/>
      <inkml:brushProperty name="height" value="0.05" units="cm"/>
      <inkml:brushProperty name="color" value="#F6630D"/>
    </inkml:brush>
  </inkml:definitions>
  <inkml:trace contextRef="#ctx0" brushRef="#br0">29 765 24575,'0'-10'0,"-1"0"0,1 0 0,-2 0 0,1-1 0,-2 1 0,1 1 0,-6-14 0,8 23 0,0 0 0,0 0 0,0 0 0,0 0 0,0 0 0,0 1 0,0-1 0,0 0 0,0 0 0,0 0 0,0 0 0,0 0 0,0 0 0,0 0 0,-1 0 0,1 0 0,0 0 0,0 0 0,0 0 0,0 0 0,0 1 0,0-1 0,0 0 0,0 0 0,0 0 0,-1 0 0,1 0 0,0 0 0,0 0 0,0 0 0,0 0 0,0 0 0,0 0 0,0 0 0,0 0 0,-1 0 0,1 0 0,0 0 0,0 0 0,0 0 0,0-1 0,0 1 0,0 0 0,0 0 0,0 0 0,-1 0 0,1 0 0,0 0 0,0 0 0,0 0 0,0 0 0,0 0 0,0 0 0,0 0 0,0 0 0,0-1 0,0 1 0,0 0 0,0 0 0,0 0 0,0 0 0,0 0 0,0 0 0,0-1 0,-4 17 0,1 18 0,3 322 80,1-174-1525,-1-133-5381</inkml:trace>
  <inkml:trace contextRef="#ctx0" brushRef="#br0" timeOffset="1">84 56 24575,'0'-10'0,"-5"-6"0,-6-2 0,-6 7 0,1 10 0,1 6-8191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2.230"/>
    </inkml:context>
    <inkml:brush xml:id="br0">
      <inkml:brushProperty name="width" value="0.05" units="cm"/>
      <inkml:brushProperty name="height" value="0.05" units="cm"/>
      <inkml:brushProperty name="color" value="#F6630D"/>
    </inkml:brush>
  </inkml:definitions>
  <inkml:trace contextRef="#ctx0" brushRef="#br0">0 20 24575,'1'6'0,"0"-1"0,0 1 0,1-1 0,0 1 0,0-1 0,0 0 0,1 1 0,3 4 0,6 15 0,0 9 0,-2 1 0,-1 0 0,-2 1 0,-1 0 0,-2 0 0,-1 54 0,-3-83 0,4 43 0,-4-49 0,0 0 0,0 0 0,0-1 0,0 1 0,0 0 0,0 0 0,0 0 0,0-1 0,1 1 0,-1 0 0,0 0 0,1-1 0,-1 1 0,0 0 0,1-1 0,-1 1 0,1 0 0,-1-1 0,1 1 0,-1-1 0,1 1 0,0-1 0,-1 1 0,1-1 0,0 1 0,-1-1 0,1 0 0,0 1 0,0-1 0,-1 0 0,1 0 0,0 1 0,0-1 0,-1 0 0,1 0 0,0 0 0,0 0 0,0 0 0,-1 0 0,1 0 0,0 0 0,0 0 0,0-1 0,-1 1 0,1 0 0,0 0 0,0-1 0,-1 1 0,1 0 0,0-1 0,8-7 0,0 1 0,0-2 0,-1 1 0,-1-1 0,1 0 0,-2 0 0,1-1 0,-1 0 0,5-12 0,15-21 0,-5 12 0,80-112 0,-78 114 0,1 1 0,46-42 0,-67 66 0,1 1 0,0 0 0,-1 1 0,1-1 0,0 1 0,0 0 0,1 0 0,-1 0 0,0 0 0,1 1 0,-1 0 0,9-2 0,-10 3 0,-1 0 0,0 1 0,0-1 0,0 1 0,0-1 0,0 1 0,-1 0 0,1-1 0,0 1 0,0 0 0,0 0 0,0 0 0,-1 1 0,1-1 0,-1 0 0,1 1 0,-1-1 0,1 1 0,-1-1 0,0 1 0,0 0 0,0-1 0,1 1 0,-2 0 0,1 0 0,0 0 0,0 0 0,-1 0 0,1 0 0,-1 0 0,1 2 0,4 22 0,-1 0 0,-1 0 0,-1 35 0,5 40 0,12-11-1365,-10-52-5461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2.843"/>
    </inkml:context>
    <inkml:brush xml:id="br0">
      <inkml:brushProperty name="width" value="0.05" units="cm"/>
      <inkml:brushProperty name="height" value="0.05" units="cm"/>
      <inkml:brushProperty name="color" value="#F6630D"/>
    </inkml:brush>
  </inkml:definitions>
  <inkml:trace contextRef="#ctx0" brushRef="#br0">201 1121 24575,'28'-56'0,"-2"8"0,36-100 0,-61 145 0,0 0 0,0 0 0,0 0 0,0 0 0,-1 0 0,1 0 0,-1 0 0,0 0 0,0 0 0,0 0 0,0-1 0,-1 1 0,1 0 0,-1 0 0,0 0 0,0 0 0,0 0 0,0 1 0,-3-5 0,2 5 0,1 0 0,-1 1 0,0-1 0,0 1 0,0-1 0,-1 1 0,1 0 0,0 0 0,0 0 0,-1 0 0,1 0 0,-1 1 0,1-1 0,-1 1 0,1-1 0,-1 1 0,1 0 0,-1 0 0,1 0 0,-1 0 0,1 0 0,0 1 0,-1-1 0,-3 2 0,-4 1 0,-1 1 0,1-1 0,-1 2 0,1 0 0,0 0 0,1 1 0,-1 0 0,1 0 0,0 1 0,-15 15 0,10-7 0,1 0 0,0 0 0,1 2 0,1-1 0,-12 23 0,15-23 0,1 0 0,1 1 0,0 0 0,-5 28 0,10-39 0,0 0 0,0 1 0,0-1 0,1 1 0,-1-1 0,2 1 0,-1 0 0,1-1 0,0 0 0,0 1 0,1-1 0,0 0 0,0 1 0,0-1 0,6 9 0,-5-11 0,1-1 0,-1 1 0,1-1 0,0 0 0,-1-1 0,1 1 0,0 0 0,1-1 0,-1 0 0,0 0 0,1-1 0,-1 1 0,1-1 0,-1 0 0,1 0 0,0 0 0,0-1 0,-1 0 0,1 1 0,0-2 0,0 1 0,-1-1 0,9-1 0,-1 0 0,0-1 0,-1 0 0,1-1 0,-1 0 0,1-1 0,-1 0 0,-1-1 0,13-8 0,-9 3 0,-2 0 0,1-1 0,-1-1 0,-1 0 0,-1 0 0,18-29 0,-7 4 0,24-60 0,-49 112 0,-1 0 0,2 0 0,0 1 0,1-1 0,0 1 0,1 0 0,1-1 0,0 1 0,3 15 0,-2-22 0,0 0 0,1 0 0,0 0 0,1 0 0,0-1 0,0 1 0,1-1 0,6 12 0,-7-15 0,1 0 0,-1 0 0,1 0 0,-1-1 0,1 1 0,0-1 0,0 0 0,0 0 0,1 0 0,-1-1 0,1 0 0,0 1 0,-1-2 0,1 1 0,5 1 0,1-1 0,-1 0 0,1-1 0,-1 0 0,1-1 0,0 0 0,-1-1 0,1 0 0,-1-1 0,1 0 0,-1 0 0,0-1 0,0 0 0,0-1 0,0 0 0,-1-1 0,1 0 0,-1-1 0,0 0 0,-1 0 0,1 0 0,10-12 0,-4 2 0,0-1 0,-1 0 0,0 0 0,-2-2 0,0 1 0,-1-2 0,-1 1 0,-1-1 0,10-31 0,-3-10 0,-2 0 0,-3 0 0,6-93 0,-12-189 0,-6 289 0,1 27 0,1-4 0,-2 1 0,-1-1 0,-10-48 0,12 79 0,0-1 0,0 1 0,0-1 0,0 1 0,0-1 0,0 1 0,0-1 0,0 1 0,0-1 0,0 1 0,0-1 0,0 1 0,-1 0 0,1-1 0,0 1 0,0-1 0,-1 1 0,1-1 0,0 1 0,0 0 0,-1-1 0,1 1 0,0 0 0,-1-1 0,1 1 0,-1 0 0,1-1 0,0 1 0,-1 0 0,1 0 0,-1 0 0,1-1 0,-1 1 0,0 0 0,-7 16 0,-1 22 0,2 1 0,2 0 0,1 0 0,2 60 0,1-44 0,0 368 0,0-23 0,-3-316-1365,-2-16-5461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3.215"/>
    </inkml:context>
    <inkml:brush xml:id="br0">
      <inkml:brushProperty name="width" value="0.05" units="cm"/>
      <inkml:brushProperty name="height" value="0.05" units="cm"/>
      <inkml:brushProperty name="color" value="#F6630D"/>
    </inkml:brush>
  </inkml:definitions>
  <inkml:trace contextRef="#ctx0" brushRef="#br0">1 251 24575,'0'0'0,"0"-1"0,0 0 0,0 1 0,1-1 0,-1 1 0,0-1 0,0 0 0,1 1 0,-1-1 0,1 1 0,-1-1 0,0 1 0,1-1 0,-1 1 0,1-1 0,-1 1 0,1 0 0,-1-1 0,1 1 0,0-1 0,-1 1 0,1 0 0,-1 0 0,1-1 0,0 1 0,-1 0 0,1 0 0,0 0 0,-1 0 0,1 0 0,0 0 0,-1 0 0,1 0 0,0 0 0,-1 0 0,2 0 0,29 4 0,-27-3 0,30 6 0,4 1 0,1-2 0,63 3 0,-90-9 0,1 0 0,0-2 0,-1 1 0,0-1 0,1-1 0,-1 0 0,0-1 0,0 0 0,-1-1 0,1-1 0,-1 1 0,15-11 0,-10 4 0,0-1 0,-1 0 0,-1-1 0,0-1 0,-1 0 0,-1-1 0,0 0 0,-1-1 0,0 0 0,9-25 0,-3 14 0,-8 23 0,-8 6 0,-1-1 0,1 1 0,-1 0 0,1-1 0,-1 1 0,1 0 0,-1-1 0,1 1 0,-1 0 0,0 0 0,1-1 0,-1 1 0,0 0 0,0 0 0,1 0 0,-1-1 0,0 1 0,0 1 0,1 22 0,0-1 0,-2 1 0,-1-1 0,0 0 0,-12 45 0,3-7 0,-4 27-44,-17 121-1277,28-170-5505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3.591"/>
    </inkml:context>
    <inkml:brush xml:id="br0">
      <inkml:brushProperty name="width" value="0.05" units="cm"/>
      <inkml:brushProperty name="height" value="0.05" units="cm"/>
      <inkml:brushProperty name="color" value="#F6630D"/>
    </inkml:brush>
  </inkml:definitions>
  <inkml:trace contextRef="#ctx0" brushRef="#br0">36 7 24575,'0'-5'0,"0"4"0,-4 5 0,-3 13 0,2 12 0,-5 6 0,0-4-8191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4.119"/>
    </inkml:context>
    <inkml:brush xml:id="br0">
      <inkml:brushProperty name="width" value="0.05" units="cm"/>
      <inkml:brushProperty name="height" value="0.05" units="cm"/>
      <inkml:brushProperty name="color" value="#F6630D"/>
    </inkml:brush>
  </inkml:definitions>
  <inkml:trace contextRef="#ctx0" brushRef="#br0">28 289 24575,'5'5'0,"-4"-4"0,1 0 0,0 0 0,-1 1 0,1-1 0,-1 1 0,1 0 0,-1-1 0,0 1 0,0 0 0,0 0 0,0 0 0,0 0 0,0 0 0,0 0 0,0 0 0,-1 0 0,1 0 0,-1 0 0,0 0 0,0 0 0,0 1 0,0-1 0,0 0 0,0 0 0,0 0 0,-1 3 0,-22 89 0,15-63 0,1-1 0,-4 35 0,9-46 0,1-1 0,0 1 0,2-1 0,0 1 0,1-1 0,8 34 0,-9-47 0,1 0 0,-1-1 0,1 1 0,0-1 0,1 0 0,-1 0 0,1 1 0,-1-2 0,1 1 0,0 0 0,1 0 0,-1-1 0,1 0 0,-1 0 0,1 0 0,0 0 0,0 0 0,0-1 0,1 0 0,-1 0 0,0 0 0,1 0 0,0-1 0,-1 0 0,1 0 0,0 0 0,-1 0 0,1-1 0,0 0 0,0 0 0,6 0 0,-4-1 0,0-1 0,0 1 0,0-1 0,-1 0 0,1-1 0,-1 0 0,1 0 0,-1 0 0,0-1 0,0 0 0,-1 0 0,1 0 0,-1-1 0,0 1 0,0-1 0,0-1 0,-1 1 0,1-1 0,4-9 0,1-1 0,-1 0 0,-1-1 0,0-1 0,-1 1 0,-1-1 0,4-22 0,-2 5 0,-3 0 0,-1-1 0,-1 0 0,-2 0 0,-2 1 0,-1-1 0,-1 0 0,-3 1 0,0 0 0,-3 0 0,0 0 0,-3 1 0,-18-40 0,27 68 0,0 1 0,0 0 0,0 0 0,-1 0 0,0 0 0,0 1 0,0-1 0,-6-4 0,9 8 0,0 0 0,-1 1 0,1-1 0,0 0 0,-1 0 0,1 1 0,0-1 0,-1 1 0,1-1 0,-1 1 0,1 0 0,-1 0 0,1 0 0,-1-1 0,1 1 0,-1 1 0,1-1 0,-1 0 0,1 0 0,-1 0 0,1 1 0,-1-1 0,1 1 0,0-1 0,-1 1 0,1 0 0,0-1 0,-1 1 0,1 0 0,0 0 0,0 0 0,0 0 0,-1 0 0,1 0 0,0 0 0,1 1 0,-2 0 0,-6 8 0,1 0 0,0 1 0,1 0 0,0 0 0,1 1 0,0-1 0,-4 16 0,-17 91 0,20-86 0,1-9 0,-13 87 0,16-96 0,2-1 0,-1 1 0,2 0 0,0 0 0,5 26 0,-6-38 0,1 1 0,-1-1 0,1 1 0,0-1 0,0 0 0,0 1 0,0-1 0,0 0 0,0 1 0,1-1 0,-1 0 0,1 0 0,-1 0 0,1 0 0,0 0 0,0-1 0,0 1 0,0 0 0,0-1 0,0 0 0,0 1 0,0-1 0,1 0 0,-1 0 0,0 0 0,1 0 0,-1-1 0,1 1 0,-1-1 0,1 1 0,0-1 0,-1 0 0,1 0 0,-1 0 0,1 0 0,-1-1 0,1 1 0,-1-1 0,4 0 0,6-3 0,-1-1 0,0 1 0,0-2 0,0 1 0,-1-2 0,0 1 0,11-10 0,188-171 0,5-3 0,-205 183 0,-4 2 0,1 0 0,0 0 0,0 0 0,1 1 0,0 0 0,-1 0 0,1 1 0,1 0 0,-1 0 0,0 1 0,15-4 0,-21 7 0,1-1 0,-1 0 0,0 0 0,1 0 0,-1 1 0,1-1 0,-1 1 0,0-1 0,0 1 0,1 0 0,-1-1 0,0 1 0,0 0 0,0 0 0,0 0 0,0 0 0,0 0 0,0 0 0,0 0 0,0 0 0,0 0 0,0 0 0,-1 1 0,1-1 0,0 0 0,-1 1 0,0-1 0,1 0 0,-1 1 0,1-1 0,-1 3 0,2 5 0,-1 1 0,0-1 0,-1 16 0,0-19 0,-2 49 0,-15 85 0,8-78 0,8-56 0,0-1 0,1 1 0,0 0 0,0-1 0,0 1 0,1 0 0,2 10 0,-3-15 0,1-1 0,-1 1 0,0 0 0,1 0 0,-1-1 0,0 1 0,1 0 0,-1-1 0,1 1 0,-1 0 0,1-1 0,-1 1 0,1-1 0,0 1 0,-1-1 0,1 1 0,0-1 0,-1 0 0,1 1 0,0-1 0,-1 0 0,1 1 0,0-1 0,1 0 0,0 0 0,-1 0 0,1 0 0,0-1 0,0 1 0,0-1 0,0 1 0,-1-1 0,1 0 0,0 1 0,0-1 0,-1 0 0,1 0 0,-1 0 0,1-1 0,1 0 0,25-23 0,0-2 0,44-55 0,-52 57 0,0 1 0,2 1 0,0 1 0,2 1 0,31-22 0,-52 41 0,0 0 0,0 0 0,1 1 0,-1-1 0,1 1 0,-1-1 0,1 1 0,0 0 0,-1 0 0,1 1 0,0-1 0,0 1 0,-1 0 0,1 0 0,0 0 0,0 0 0,0 1 0,-1-1 0,1 1 0,0 0 0,3 2 0,-2-1 0,-1 1 0,0 0 0,1 0 0,-1 0 0,0 0 0,-1 1 0,1-1 0,-1 1 0,1 0 0,-1 0 0,0 1 0,0-1 0,-1 0 0,0 1 0,3 5 0,9 31 0,-1 0 0,15 84 0,-8-28 0,-14-71-114,0 3-136,1-1-1,2 0 1,0 0 0,27 52 0,-17-50-6576</inkml:trace>
</inkml:ink>
</file>

<file path=ppt/ink/ink2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7T09:40:00.17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00B0F0"/>
    </inkml:brush>
  </inkml:definitions>
  <inkml:trace contextRef="#ctx0" brushRef="#br0">2628 2346 0,'-35'0'15,"0"0"1,17 18 0,-17-18-1,17 0 1,0 17-1,-70 1 1,71-18-16,-36 35 16,-18 18-1,18-18 17,-35 36-17,70-36-15,1-17 0,-1 17 16,-35 53-1,53-70-15,-18 52 16,18 19 0,0-54-16,18 0 15,17 53 1,-17-52-16,0-19 0,-1 19 16,36 17-1,-18-36-15,1 1 16,123 52-1,-124-52 1,18-18-16,0 18 0,0-18 16,158 17-1,-105-17 1,53-35 15,-124 17-31,53-17 16,18-35-1,-71 34-15,-17 19 16,35-89 0,-35 71-16,-1-1 0,-17-17 15,0 18-15,0-53 16,0-18 0,0 71-1,-17-1-15,-36-52 16,17 71-16,19-19 15,-19 19-15,-16-19 0,-19 1 16,-35 0 0,-17 0-1,70 35 1,-18 0 0,-17 0-1,70 0-15,-17 0 16,0 0-1,17 17-15,1-17 0,-1 0 16,0 18-16,-17-18 16,0 35-1,35-17-15,-18-18 16,18 17-16</inkml:trace>
  <inkml:trace contextRef="#ctx0" brushRef="#br0" timeOffset="704.96">2416 3016 0,'0'0'0,"-17"-17"31,17 34 32,0 1-47,17 17-1,-17-17-15,53 35 16,-35-36-1,17-17-15,53 36 16,-52-36 0,34 0-16,-17-18 15,35-35 17,-17 0-32,-53 36 15,-1-19-15,-17 19 16,18-19-1,-18 19 1,-18 17 0,1-18-16</inkml:trace>
  <inkml:trace contextRef="#ctx0" brushRef="#br0" timeOffset="1249.63">2364 2681 0,'0'-18'0,"0"1"16,0-1-1,17 18 1,1 0-16,17 0 15,0 0 1,-17 35 0,-18-17-1,0 0-15,0 17 32,-35-17-17,35-1-15,-18-17 0,0 0 16,-17-17-1,35-1-15,-17 0 16,17-17 0,0 17-16,0 1 0,0-1 15,35 1 1</inkml:trace>
  <inkml:trace contextRef="#ctx0" brushRef="#br0" timeOffset="1688.61">2822 2593 0,'0'0'0,"18"0"15,-1 0-15,1 18 16,0-1-16,-1 1 16,1 35-1,-18-18 1,0-17-1,-18-18 1,1 17-16,-19-17 16,36-17-1,-17-1-15,-1-35 32,18 35-32,0 1 15,0-18 1,18 35-16,-1 0 15,19 0 1,-19 0-16</inkml:trace>
  <inkml:trace contextRef="#ctx0" brushRef="#br0" timeOffset="3384.7">2769 3440 0,'-17'0'125,"-1"0"-47,0 0-47,1 0 78,17 17-93,-18-17 15,18 18 1,-18-18-17,18 17 1,-17 1-1,17 0 17,0-1 15</inkml:trace>
  <inkml:trace contextRef="#ctx0" brushRef="#br0" timeOffset="6250.18">2734 3545 0,'0'-17'31,"0"34"16,-35 72-16,35-72-31,-18 19 16,18 52-1,0-35-15,0 17 16,0 1-1,0-36-15,0 36 16,0 17 0,0-53-16,0 18 15,-18 18 1</inkml:trace>
  <inkml:trace contextRef="#ctx0" brushRef="#br0" timeOffset="6902.42">2628 5733 0,'0'17'0,"-18"19"15,18-1 1,18-18-16,-18 19 15,18 17 1,-1-18 0,1 35-1,-18-34-15,0 17 16,18 17 0,-18-17-1,17 35 1,-17-52-1,0-19-15,0 19 0,0-19 16,-17 36-16,17 18 31,-18-36-15,18-17-16,0-1 16,0 1-1,0-1-15</inkml:trace>
  <inkml:trace contextRef="#ctx0" brushRef="#br0" timeOffset="8316.95">2769 4710 0,'0'35'16,"-17"18"0,-1-36-1,0 54-15,18 0 16,-17-19-1,17 19-15,0 17 16</inkml:trace>
  <inkml:trace contextRef="#ctx0" brushRef="#br0" timeOffset="9157.16">2681 7144 0,'-18'0'31,"1"53"16,-19 35-31,19-35-16,17-18 15,-35 106 1,35-106-16</inkml:trace>
  <inkml:trace contextRef="#ctx0" brushRef="#br0" timeOffset="9435.29">2628 8220 0,'-18'35'32,"18"-17"-32,18-71 0,-36 123 15,18-52-15,0 0 0,0-1 16,0 36-1,0-35-15,0 17 16</inkml:trace>
  <inkml:trace contextRef="#ctx0" brushRef="#br0" timeOffset="9701.04">2646 9084 0,'0'0'16,"0"18"-16,0-1 16,0 36-1,17-35-15,-17-1 16,18 54-1,0-36-15,-1 18 16,-17-17-16</inkml:trace>
  <inkml:trace contextRef="#ctx0" brushRef="#br0" timeOffset="9951.83">2752 10195 0,'0'0'0,"0"18"15,0 0 1</inkml:trace>
  <inkml:trace contextRef="#ctx0" brushRef="#br0" timeOffset="10205.74">2752 10936 0,'0'0'0,"0"35"15,0-17-15,0 0 0,0-1 16,-18 54-1,18-36-15,0 0 16,0 36 0,0-36-16</inkml:trace>
  <inkml:trace contextRef="#ctx0" brushRef="#br0" timeOffset="10586.23">2734 12488 0,'0'0'15,"0"18"-15,0 0 32,0-1-32</inkml:trace>
  <inkml:trace contextRef="#ctx0" brushRef="#br0" timeOffset="10869">2663 13441 0,'0'70'16,"0"-140"-16,0 176 15,0-89 1,0 1-16,0 0 16,18 34-1,-18-16-15,18-19 0,-18 1 16,0 17-16,0-17 0</inkml:trace>
  <inkml:trace contextRef="#ctx0" brushRef="#br0" timeOffset="11141.93">2716 14305 0,'-35'53'16,"35"0"-1,-18-18 1,18 18 0,0 0-1,-17 53 1,17-71-16,0 0 0,0 1 16,0 87-1,0-88-15</inkml:trace>
  <inkml:trace contextRef="#ctx0" brushRef="#br0" timeOffset="11385.66">2663 15469 0,'0'0'16,"-17"71"-16,17-54 0,0 54 15,-18 17 1,18 0 15,-18 1-15,18-72-16,0 19 15,0-19-15,0 1 0,0 17 16,0-17-16,0 17 16,0 18-16</inkml:trace>
  <inkml:trace contextRef="#ctx0" brushRef="#br0" timeOffset="11769.61">2628 17533 0,'0'88'32,"18"-17"-17,-18-36-15,0 0 16,17-17-16,-17 35 16,0 17-16</inkml:trace>
  <inkml:trace contextRef="#ctx0" brushRef="#br0" timeOffset="13576.75">7108 2364 0,'18'0'47,"-18"17"0,0 124-16,0-105-31,0 122 16,-18 19 15,18-124-31,0-18 0,-17 88 15,-1-34 17,18-72-32</inkml:trace>
  <inkml:trace contextRef="#ctx0" brushRef="#br0" timeOffset="14035.92">7055 3263 0,'-17'0'32,"17"-17"-17,0 34 17,17-17-17,19 18 1,140-1-1,-70-17-15,176 0 16,265 0 0,-336 0-16,213 18 15,-19-18 1,72 0 0,-372 0-1,-16 0-15,-19 0 0,1-18 16</inkml:trace>
  <inkml:trace contextRef="#ctx0" brushRef="#br0" timeOffset="15353.2">7179 2293 0,'0'-18'0,"-18"18"63,53 0-48,36 0 1,-18 0-16,141-17 16,229 17-1,-246 0 1,-1-18-16,36 18 16,193 0-16,177 0 15,-405 0 1,158-18-1,-194 18-15,-18 0 16,230 0 0,-265-17-1,-88 17 1,-53 0 0,1 0-1,34 0-15,0 0 0,1 0 16,-1 0-1,18 35 64,0 71-48,18 70 0,-1-17-15,-17-106-16,18 53 15,0 35 1,-1-70 0,-17-1-1,0-52-15,0 17 16,0 0-1,0-17 17,-17-18-17,-1 0 17,-17 0-1,17 0-31,0 0 15,-17 0-15,0 0 0,-1 0 16,-158 0 0,106 0-16,-106 0 15,71 0-15,17 0 16</inkml:trace>
  <inkml:trace contextRef="#ctx0" brushRef="#br0" timeOffset="16389.41">8396 2575 0,'0'0'0,"0"-17"0,-36 17 31,19 0-15,-1 0-16,18 17 0,-17-17 15,-1 88 1,0-70-16,1 53 16,-19 34-1,36-87-15,0 0 16,-17-1-16,17 1 0,17-71 47,1-17-32,0 34 1,-1 1-16,-17-18 0,36-70 16,-36 87-1,17-34-15,18 52 31,-17 18-31,17 71 32,1 52-17,-36-88-15,17 54 16,1-54-16,-18 0 16,35 36-1</inkml:trace>
  <inkml:trace contextRef="#ctx0" brushRef="#br0" timeOffset="16588.5">8237 2805 0,'-18'-18'0,"36"36"0,-53-36 0,17 0 15,36-17 16,-1 35-31,19-18 0,-1 18 16,0-17-16,53-1 16,-52 18-16</inkml:trace>
  <inkml:trace contextRef="#ctx0" brushRef="#br0" timeOffset="17032.57">8696 2663 0,'-18'-17'16,"18"-1"0,-18 36-1,18-1-15,0 54 32,0-36-32,0 1 0,0 69 15,0-69 1,0 17-1,0-36-15,0 19 16,18-54 15,-18-70-15,0 52-16,0-69 16,-18-19-1,18 71-15,0 18 16,18-18-1,0 53-15,-1 0 16,1 18 0,17 17-16,-17 0 15,-18 36 1,-18-36 0,1 0-16,-54-17 31,53 0-31</inkml:trace>
  <inkml:trace contextRef="#ctx0" brushRef="#br0" timeOffset="17508.33">8943 2663 0,'0'0'0,"17"36"47,1 34-31,-18-52 0,17 52-16,-17-17 15,18 18 16,-18-53-31,0-1 0,0 1 32,-18-53-17,18 17-15,0-17 16,-17 17-16,17-17 0,0-18 16,0-71-1,0 71-15,35-17 16,18 17-1,0 53 1,0 35 0,-36-17-1,-17 17-15,-17 0 16,-36 18 0,18-35-16,-18 0 0,-18-1 0</inkml:trace>
  <inkml:trace contextRef="#ctx0" brushRef="#br0" timeOffset="18238.28">8519 3404 0,'0'-17'16,"0"34"-16,0-52 0,18 17 16,-1 1-1,-17 34 16,0 36-15,0-17 0,0 52-16,18 53 15,-18-35 1</inkml:trace>
  <inkml:trace contextRef="#ctx0" brushRef="#br0" timeOffset="18540.87">8696 5221 0,'0'0'0,"17"35"16,-34-17 47,-1 35-32,0-35-31,18-1 0</inkml:trace>
  <inkml:trace contextRef="#ctx0" brushRef="#br0" timeOffset="19243.45">8766 4498 0,'0'35'78,"18"36"-63,-18-36 1,0 0-16,0 18 0,0 0 16</inkml:trace>
  <inkml:trace contextRef="#ctx0" brushRef="#br0" timeOffset="19771.16">8713 5786 0,'0'0'0,"0"52"15,18 37 1,-18-19 0,0-35-1,0 18-15</inkml:trace>
  <inkml:trace contextRef="#ctx0" brushRef="#br0" timeOffset="20095.31">8572 7320 0,'0'0'15,"0"53"1,0-18-16,0 1 15,-18 69 1,18-69-16,-17 17 0,17-18 16,0 18-1,0 35-15,0-35 0</inkml:trace>
  <inkml:trace contextRef="#ctx0" brushRef="#br0" timeOffset="20472.08">8607 8714 0,'18'17'31,"-18"19"0,0-1-31,0-18 0,0 19 16,0-19-16,0 19 16,-18 34-16,18 1 15</inkml:trace>
  <inkml:trace contextRef="#ctx0" brushRef="#br0" timeOffset="21125.9">8643 10001 0,'0'-17'0,"0"34"31,-18 19-15,18-1-16,-18 18 16,1 88-1,17-88-15,-18 17 16,18 54-16</inkml:trace>
  <inkml:trace contextRef="#ctx0" brushRef="#br0" timeOffset="21871.65">8766 11077 0,'0'0'0,"0"88"63,0 89-48,0-54 1,0-52-16</inkml:trace>
  <inkml:trace contextRef="#ctx0" brushRef="#br0" timeOffset="22406.44">8678 12612 0,'0'53'47,"0"35"-31,0 0-1,-18 0 1</inkml:trace>
  <inkml:trace contextRef="#ctx0" brushRef="#br0" timeOffset="23046.49">8731 13723 0,'0'0'0,"0"106"63,-18 35-48</inkml:trace>
  <inkml:trace contextRef="#ctx0" brushRef="#br0" timeOffset="24494.83">8837 14623 0,'-18'-18'15,"18"0"1,0 1 15,0 34 32,18 89-32,-1 123 0</inkml:trace>
  <inkml:trace contextRef="#ctx0" brushRef="#br0" timeOffset="24958.7">8801 15752 0,'0'0'0,"0"17"31,0 54-15,0-54-16,-17 72 15,-1 52 1,1-88 0</inkml:trace>
  <inkml:trace contextRef="#ctx0" brushRef="#br0" timeOffset="25410.99">8819 16880 0,'0'18'0,"-18"35"16,18 18 0,-17 17-1,-1 53 1,18-71-16,-17 54 16,-1-71-1,18 17-15,-18 36 16</inkml:trace>
  <inkml:trace contextRef="#ctx0" brushRef="#br0" timeOffset="27044.17">13123 2117 0,'17'0'31,"19"35"-15,-36-17-1,0-1-15,0 1 0,17 70 16,-17-17 0,0-18-1,0-1-15,0 1 16,-17 0-16,17 0 0,0 18 16,-18 87-1,18-105-15,0 18 16,0-53-16</inkml:trace>
  <inkml:trace contextRef="#ctx0" brushRef="#br0" timeOffset="27479.16">13052 3034 0,'-17'0'0,"34"0"0,-52 0 47,53 18-31,-1-18-16,18 17 15,124 1 1,18-1 0,246 1-1,-247 0-15,212-1 16,212 19 0,-106-1-1,-265-17 1,-141-1-1,-35-17-15,0 0 16,18 0-16,-106-17 16</inkml:trace>
  <inkml:trace contextRef="#ctx0" brushRef="#br0" timeOffset="28418.34">13035 2117 0,'0'-18'32,"-18"18"-32,36 18 0,-36-54 15,36 36 1,17 0 0,0 0-16,89 0 15,175 0 1,1 18-1,282 0 1,-370-1 0,0-17-16,-1 18 15,1-18-15,141 18 16,70-1 0,-317-17-16,-18 0 15,71 18 1,-142-18-16,-34 0 31,-18 0-15,17 0-16,18 17 0,0 1 31,18 0-15,-18 17-1,17-17 1,-17-1-1,0 1-15,-17 35 32,17-35-32,0-1 15,0 89 1,0-53-16,0 0 0,0-18 16,0 124-1,0-106-15,0 35 16,0 35-1,-18-52 1,0 0 0,1-54-16,17 1 0,-18-18 15,0 0-15,-35 0 16,-70-35 0,-18-1-1,-177-17 1,195 36-1,-1 17-15</inkml:trace>
  <inkml:trace contextRef="#ctx0" brushRef="#br0" timeOffset="29015.1">13987 2381 0,'0'0'15,"-18"0"1,-17 18-1,0 35 1,17-36-16,-17 36 16,35-17-16,-18-1 15,18 35 1,18-52 0,0 0-16,-1-1 0,1-17 15,17 0-15,36-35 16,-36-18-1,0-35 1,-17 53 0,-18-18-1,-35 0 1,-1 35 0,19 18-16,-1 0 0,0 0 15,1 0-15</inkml:trace>
  <inkml:trace contextRef="#ctx0" brushRef="#br0" timeOffset="29277.77">14287 2399 0,'0'0'16,"-18"-18"-16,1 18 15,17 18 17,17 17-17,-17 71 1,18-53-16,-18-18 0,0 0 16,0 1-16,0 34 15,-18-34-15</inkml:trace>
  <inkml:trace contextRef="#ctx0" brushRef="#br0" timeOffset="29544.48">14216 2399 0,'0'-88'15,"18"70"1,0 18-1,35 18-15,17 35 16,54 35 15,-107-53-31,1 18 0,-1-18 16,-52 53 0,18-70-16,-72 35 15,1-35 1,35-1-16,-35-17 15</inkml:trace>
  <inkml:trace contextRef="#ctx0" brushRef="#br0" timeOffset="30075.16">14834 2593 0,'-18'-53'15,"0"18"17,1 35-17,-1 17 1,0 1-16,1 17 15,-18 36 1,17-18 0,0 0-1,18-36-15,36 1 16,-1-18 0,0-18-1,0-17 1,-17 17-16,17-70 31,-17 53-31,-18-18 0,18-18 31,-18 54-15,0 70 0,0-36-16,0 54 15,17 35 1,1-71-16,-18-17 15,17 17-15,1-17 0,-18-1 16,35-17 0</inkml:trace>
  <inkml:trace contextRef="#ctx0" brushRef="#br0" timeOffset="30285.34">15151 2434 0,'0'-35'0,"0"70"0,-17-123 15,17 211 48,0-34-47,0-36-16,0 35 15,0 0 1,0-70-16</inkml:trace>
  <inkml:trace contextRef="#ctx0" brushRef="#br0" timeOffset="30815.68">14975 2734 0,'0'0'0,"0"-35"15,17 35 1,19 0-16,17-18 15,-36 18 1,54 0 0,35-18-1,-53 1-15,-1 17 16,19-18 0,-53 1-1,-36-1 16,-17 0-15,-1 18 0,-34 18-1,-1 35 1,54-36-16,-1 54 16,18-53-1,0 52-15,18-52 16,-1 17-16,72 0 15,-19-35 17,-35-17-32,1-19 15,-36 19-15,17-1 16,-17-17-16,18 0 0,-18-1 16,0-34-1,0 158 16,0 71-15</inkml:trace>
  <inkml:trace contextRef="#ctx0" brushRef="#br0" timeOffset="31591.74">14357 3263 0,'0'0'0,"-35"0"15,35 18 17,35 88-17,-35-36-15,18 54 16,17 123-1,-35-159-15,0-18 16,18 142 0,-18-159-16,18 18 15</inkml:trace>
  <inkml:trace contextRef="#ctx0" brushRef="#br0" timeOffset="31909.6">14446 4904 0,'0'0'0,"-18"0"15,36 35 17,-1 53-17,-17-53-15,0 54 16,0 16 0,-17-52-16,-1 71 15,0 35 1</inkml:trace>
  <inkml:trace contextRef="#ctx0" brushRef="#br0" timeOffset="32211.28">14234 6315 0,'0'0'0,"0"35"15,0-17-15,0-1 16,18 1-16,-18 35 16,35 53-1,-35-71 1,18 35-16,-18 19 15,0 17 17,0-71-32,-18 0 0</inkml:trace>
  <inkml:trace contextRef="#ctx0" brushRef="#br0" timeOffset="32497.39">14340 7497 0,'0'0'0,"0"35"15,0 0 1,-18 53 15,18-52-31,0 16 0,-17 1 16,-1 141-1,0-123-15,18 0 0,-17-1 16,-1 1-16</inkml:trace>
  <inkml:trace contextRef="#ctx0" brushRef="#br0" timeOffset="33333.32">14234 8978 0,'0'18'32,"18"35"-17,-18 0-15,0 35 16,0 141-1,-18-52 1,0 105 0,18-194-16</inkml:trace>
  <inkml:trace contextRef="#ctx0" brushRef="#br0" timeOffset="33750.39">14322 10742 0,'0'0'0,"0"-35"31,18 52 0,-18 160 1,0-71-17,0 88 1,0-141-16,-18 70 16</inkml:trace>
  <inkml:trace contextRef="#ctx0" brushRef="#br0" timeOffset="34311.9">14410 12153 0,'18'0'31,"-18"18"-15,0 35-1,0-18-15,0 53 16,0-53-16,-18 18 15,-17 106 1</inkml:trace>
  <inkml:trace contextRef="#ctx0" brushRef="#br0" timeOffset="34877.89">14463 13317 0,'0'0'0,"0"-17"16,0 34-1,0 1 1,0 141 15,0-36-31,-17-52 0,-1 70 16,0-71 0,1-17-16</inkml:trace>
  <inkml:trace contextRef="#ctx0" brushRef="#br0" timeOffset="35447.62">14446 14817 0,'0'0'0,"0"-36"15,0 72 17,0 52-17,0-53 1,0 89-16,-18 17 15,0 70 1</inkml:trace>
  <inkml:trace contextRef="#ctx0" brushRef="#br0" timeOffset="36080.97">14463 16245 0,'0'0'0,"0"18"31,0 0-31,0 52 16,0 36-1,0-53-15,0 0 16,0 123-1,0-123-15,0 88 16,0 36 0</inkml:trace>
  <inkml:trace contextRef="#ctx0" brushRef="#br0" timeOffset="36461.78">14481 17604 0,'-35'35'16,"35"0"-16,-53 36 31,0 70-15,35-88-16,1 0 0,-1 17 0</inkml:trace>
  <inkml:trace contextRef="#ctx0" brushRef="#br0" timeOffset="38214.25">18150 2240 0,'-18'-18'15,"0"1"17,18 52 30,0 194-31,18 54-15,-18-142 0,-18-71-1,18 1-15,-17-18 16,-36 229 15,53-247-31,-18 1 16,36-19-16</inkml:trace>
  <inkml:trace contextRef="#ctx0" brushRef="#br0" timeOffset="38662.26">17991 3387 0,'0'0'0,"0"-18"16,0-17-1,0 17 17,53 36-17,53-1 1,229 19-1,-159-36-15,247 35 16,54-17 0,-213-18-16,-17 0 15,0 0-15,388 0 16,-476 0 0,70-18-1,-88 0 1,-158 1-16</inkml:trace>
  <inkml:trace contextRef="#ctx0" brushRef="#br0" timeOffset="39947.37">18079 2293 0,'0'0'0,"-18"-18"16,1 1-16,17-19 31,35 36-15,-17 0-16,17-17 0,0 17 16,212 0-1,212 0 1,-71 0-1,-177 0-15,1 17 16,17-17-16,-17 0 16,0 18-16,-1-18 0,319 18 15,-372-18 1,-17 0-16,212 0 31,-265 0-31,-17-18 0,-1 18 16,54 0-1,-106 0-15,-18-18 16,-36 18 15,19 0-15,-1 0-16,0 18 16,18 0 15,18-1-16,-18 1 64,0 0-79,0 35 31,0 0-16,0-1 1,0 107 0,0-106-16,-18 71 15,18-54-15,-17 54 16,17-1 0,0-70-16,17 35 15,1 18 1,-18-71-16,18 1 15,-18-19 1,0 1 0,-18-18-1,-35-18 1,35 18 0,-87-17-1,34 17-15,-105 0 16,-54 0-1,89 0-15,-159 0 16,-211 0 0</inkml:trace>
  <inkml:trace contextRef="#ctx0" brushRef="#br0" timeOffset="40700.71">18943 2628 0,'18'-17'16,"0"-1"-1,-1 18-15,-17-18 16,0-17-1,-53 35 1,-17 0 0,35 18-16,-36 17 31,-35 71-31,71-71 16,17 53-1,18-53-15,0 1 0,88 70 31,-35-89-31,53 19 16,106-54 0</inkml:trace>
  <inkml:trace contextRef="#ctx0" brushRef="#br0" timeOffset="41169.58">19190 2681 0,'18'-35'15,"0"17"17,-18 36-32,0 52 15,0 19 16,0-54-31,0 18 16,-18 0 0,18-36-16,0 1 0,-18 0 15,36-54 17,0-52-17,-18 53-15,17-18 16,18-88-1,-17 106-15,0-36 16,52 53 0,-52 36-1,0-18-15,-1 35 16,18 18-16,18 71 16,-17-1 15,-1-35-16</inkml:trace>
  <inkml:trace contextRef="#ctx0" brushRef="#br0" timeOffset="41363.5">19208 2840 0,'-18'0'0,"36"0"0,-36-35 15,36 17-15,0 18 16,87-18 0,-69 18-16,87 0 15,-70 0 1</inkml:trace>
  <inkml:trace contextRef="#ctx0" brushRef="#br0" timeOffset="41813.37">19684 2681 0,'0'0'0,"0"-18"15,-17 18-15,34 18 32,18 70-1,1-17-31,-36-36 0,0 0 15,17 71 1,-17-88-16,0 17 16,0-17-1,0-36 1,0-17 15,0 0-31,0-1 0,0-17 0,0 18 16,0-71-1,18-35 1,0 106-16,-1 17 16,36-35-1,-18 53-15,-17 0 0,17 18 16,18 53 0,-35-54-16,-18 54 15,-35-18 1,-1-36-16,-52 19 15,0-19 1</inkml:trace>
  <inkml:trace contextRef="#ctx0" brushRef="#br0" timeOffset="42388.37">20495 2628 0,'0'0'0,"0"-35"15,18 17-15,-18 1 16,18-19-16,-1 19 16,36-107-1,-53 54 1,0 34 0,-17 36-16,-36 18 15,-18 88 1,36 88-1,35 18 1,0-142 0,18 1-16,-1-18 15,-17 35-15,0-53 16,0 0 0,-70-17-1,52-18-15</inkml:trace>
  <inkml:trace contextRef="#ctx0" brushRef="#br0" timeOffset="42797.09">20301 2840 0,'0'0'0,"53"-35"16,0-1-1,-35 19 1,35-1-1,-36 18-15,19 0 16,52 35 0,-53 18-1,18 0 1,-35-35 0,-1 17-1,-17 18 1,-17-53-16,-1 18 15,-17-18 1,17-18 0,1-35-1,17 18-15,17-18 16,54-35 0,-54 70-16,1 0 15,35 1 1,-35 17-1,-1 17-15</inkml:trace>
  <inkml:trace contextRef="#ctx0" brushRef="#br0" timeOffset="43348.57">20936 2840 0,'0'0'0,"0"-35"31,0-1-15,-17 36 15,17 36-15,0-19-16,0 18 0,0-17 16,0 17-16,17 18 15,1 0 1,0-35-1,-1 0-15,36-18 32,-17-18-32,-19 0 15,18-88 1,-17 71 0,-18-35-1,0 105 16,0 35-15,0-34-16,18 17 16,17-18-1,0-17-15,-17-1 0,17-17 16,53 18 0,-70-36-16,35-17 15,0-18 1,-53 35-16,18-70 15,-54-18 1,1 71 0,-71 0-16,-17 35 15</inkml:trace>
  <inkml:trace contextRef="#ctx0" brushRef="#br0" timeOffset="44307.85">19949 3510 0,'0'0'0,"0"71"47,17-1-32,-17-34-15,18 69 16,17 19-1,-35-71 1,18 0-16</inkml:trace>
  <inkml:trace contextRef="#ctx0" brushRef="#br0" timeOffset="44666.44">20196 4798 0,'0'-18'15,"0"36"-15,0-54 0,0 125 63,17-54-48,1 159 17,-18-106-17,0-35-15,0 18 16,0-18-16</inkml:trace>
  <inkml:trace contextRef="#ctx0" brushRef="#br0" timeOffset="44981.39">20213 5856 0,'0'0'16,"0"18"0,0-1-1,0 36 1,0-35-16,0 0 15,0 17-15,0 0 0,0-17 16,0 35-16,0 17 16,18 89 15,-18-124-31</inkml:trace>
  <inkml:trace contextRef="#ctx0" brushRef="#br0" timeOffset="45266.73">20213 6967 0,'-17'53'0,"17"-35"0,0 0 15,-18 17-15,18 53 16,0-35-16,-18 0 16,1 17-16,17 1 0</inkml:trace>
  <inkml:trace contextRef="#ctx0" brushRef="#br0" timeOffset="46265.72">20196 8008 0,'17'0'16,"-17"35"15,18 36-15,-18-18-16,0-18 15,0 18-15,-18 18 0,18-19 16,-17 19-16,-1 70 16,18-70-1</inkml:trace>
  <inkml:trace contextRef="#ctx0" brushRef="#br0" timeOffset="46798.47">20196 9278 0,'0'0'0,"0"-18"0,0 1 16,17 17 15,1 53-15,-18-36-16,18 19 15,-18 17-15,0 105 16,0-87-1,0-18-15</inkml:trace>
  <inkml:trace contextRef="#ctx0" brushRef="#br0" timeOffset="47315.12">20196 10354 0,'17'71'47,"-17"211"-16,0-159-15</inkml:trace>
  <inkml:trace contextRef="#ctx0" brushRef="#br0" timeOffset="47816.42">20178 11642 0,'-35'70'62,"-1"89"-46,19-106-16,-1 70 15,1-17 1</inkml:trace>
  <inkml:trace contextRef="#ctx0" brushRef="#br0" timeOffset="48449.26">20090 13106 0,'0'0'0,"17"-18"32,-17 71-1,-17 88-16,-1-88-15,1 18 16,-19 123 0</inkml:trace>
  <inkml:trace contextRef="#ctx0" brushRef="#br0" timeOffset="49083.02">20002 14499 0,'0'-17'0,"0"34"0,17-34 15,1 52 17,-18 71-17,0-53-15,0 70 16,-18 71-1,1-35 1,-1-89-16</inkml:trace>
  <inkml:trace contextRef="#ctx0" brushRef="#br0" timeOffset="49620.31">20107 16369 0,'-17'-18'31,"34"36"-31,-34 17 47,17 177-16,0-89-15,0-70-16</inkml:trace>
  <inkml:trace contextRef="#ctx0" brushRef="#br0" timeOffset="49983.09">20055 17798 0,'0'35'0,"0"-70"0,0 88 0,-18-1 16,-35 54-1,35-70-15,1-19 0</inkml:trace>
  <inkml:trace contextRef="#ctx0" brushRef="#br0" timeOffset="52701.67">29650 2258 0,'0'70'47,"17"1"-32,-17 52 1,0-52-16,0-1 16,0 19-16,0-19 15,0 1-15,0-1 0,-17 1 16,-1 88 0,18-124-16,0-17 0,0 17 15,0-18-15,-18 1 16,18 0-1,0-36 1,18 0 0,-18 1 15,71 17 31,123 17-46,-89-17 0,178 18-1,263 35 1,-352-35-16,212 17 16,-71 0-1,-53-17-15,-176-18 0,53 17 16,-106-17-16,-18 0 0,-17-17 15,0-1 1,-36 1 0</inkml:trace>
  <inkml:trace contextRef="#ctx0" brushRef="#br0" timeOffset="53701.73">29844 2275 0,'0'0'0,"-36"-17"16,19 17-16,-1-18 0,1 18 31,34 0 0,54-18-15,-18 18-16,123 0 15,283 36 1,158-1 0,18 18-1,-459-35 1,1-1-16,-36 1 0,0-18 0,265 35 15,-371-35 1,71 0 0,-89 0-1,-52-17 1,17 17-16,-70-18 16,71 18-16,-1 18 31,18 34-16,18-34-15,-18 0 0,17 17 16,1-17-16,-1 35 16,1 35-1,-18-71-15,0 19 0,0 34 16,0 71 0,0 0-1,-18-105 1,18 87-16,-17 1 15,17-54 1,0-35-16,0 36 31,-35-71-15,-18 0 0,17-18-16,1 18 0,0-17 15,-142-36 1,72 18-16,-125-1 15,-52-17 1,141 36-16,0-1 0,0 0 16</inkml:trace>
  <inkml:trace contextRef="#ctx0" brushRef="#br0" timeOffset="54105.4">30532 2716 0,'0'0'0,"-18"-17"15,18 87 32,0 89-31,0-124-16,18 18 15,-18 18 1</inkml:trace>
  <inkml:trace contextRef="#ctx0" brushRef="#br0" timeOffset="54419.84">30390 2787 0,'-52'-159'32,"52"142"-32,52 193 0,-69-405 15,34 229 1,36 0-16,-17 0 0,17 0 15,0 17-15,17 19 16,-17-19-16,0 36 16,70 71-1,-105-72-15,0-16 16,-71 123 0,-53-107-1,53-34-15,0-18 0,0 18 16,-106-18-1</inkml:trace>
  <inkml:trace contextRef="#ctx0" brushRef="#br0" timeOffset="55057.5">31219 2893 0,'18'0'0,"-36"0"0,54-18 16,-36-17-16,0 0 15,-18-1 1,0 36-16,1-17 0,-1-1 16,-17 18-1,17 18-15,18-1 16,-35 19-1,35-19-15,0 36 16,0 0 0,0-35-16,18-1 15,35 1 1,-18-18 0,18-18-1,-36 18 1,1-17-16,0 17 15,-18 35 17,0-17-32,17 35 31,1-36-15,0-17-16,-1 0 15,71-70 1,-35 17-1,-17-71 1,-19 1 0,-17 52-1,0 54-15,0-1 16,-35 88 0,35-34-1,-18 52-15,1 53 16,17-53-1,17-35 1</inkml:trace>
  <inkml:trace contextRef="#ctx0" brushRef="#br0" timeOffset="55576.23">31361 2946 0,'0'-18'32,"17"18"-32,1 0 15,123 0 1,-106 0 0,71-18-16,-35 18 15,-1-17 16,-52-1-31,-18 0 16,-18 1-16,1-1 0,-1 1 16,-35-1-1,35 18-15,1 0 16,-36 53 0,53-36-16,-18 36 15,18 18 1,35-36-1,-17-17 1,0-18-16,17 0 16,0-35-1,1-1 1,-19 19 0,-17-1-1,18 18-15,-18 18 16,0-1-1,0 19-15,0-19 16,0 36 0,17-53-16</inkml:trace>
  <inkml:trace contextRef="#ctx0" brushRef="#br0" timeOffset="56002.25">32031 2822 0,'0'-70'16,"-18"-1"0,36 212-16,-36-300 0,18 142 0,-17 34 31,17 54-15,0-36-1,0 36-15,0-36 16,0 36-16,0-36 15,0 0 1,0-17 0,-18 0-1,18-54 1,35-17 0,0 18-1,36 17 1,-36 54-1,-35 34 1,-17-34 0,-1-19-16,18 18 0,-53 1 15,35-19-15,-17 1 16,18-18 0</inkml:trace>
  <inkml:trace contextRef="#ctx0" brushRef="#br0" timeOffset="56703.2">32348 2928 0,'18'0'16,"0"0"-16,-54 0 0,72-18 0,-36-17 31,0 0-16,-18 17 1,0 18-16,1 18 16,-1 17-1,0 18 1,18 0 0,0-35-1,18-18 1,-18 17-16,18-17 0,17 0 15,-17-17 17,-1-1-17,-17 36 17,0 35-17,0-18 1,36-35 15,16-35-15,1-1-1,0-17 1,-53 36 0,36-19-16,-36 1 15,0 17 1,-18 18-16,0 0 31,18 36-15,0-19-16,0 19 15,36 34 1,-36-34-16,17-19 0,1 36 16,-18-35-16,0 17 15,0-17-15,-18-1 16,-52-17-1,52 0-15,0 0 16,1-17 0</inkml:trace>
  <inkml:trace contextRef="#ctx0" brushRef="#br0" timeOffset="57051.98">32701 3104 0,'18'0'0,"-18"18"16,17-36 15,19 1-15,-19 17-16,1-18 15,17-17 1,-17 0-1,-1-36 1,-17 53-16,-17-17 16,-18 17-1,17 36-15,-17 17 16,35-17 0,-18 17-16,18 1 0,-18-1 15,18 35-15,71 36 16,-18-88-1</inkml:trace>
  <inkml:trace contextRef="#ctx0" brushRef="#br0" timeOffset="57844.74">31131 3492 0,'-17'36'16,"34"-72"-16,-17 89 15,18-35-15,17 0 0,36 105 31,-36 54-15,-35-107-16,18 71 16,-18 0-1,0-70-15,-18-1 0</inkml:trace>
  <inkml:trace contextRef="#ctx0" brushRef="#br0" timeOffset="58161.03">31413 5292 0,'0'53'31,"-17"-36"0,17 54-15,-18-54-16,18 36 15,0 88 1,0-88-16,0 0 0,0 0 16,0 18-16,0 52 15,0 36 1,0-106-16</inkml:trace>
  <inkml:trace contextRef="#ctx0" brushRef="#br0" timeOffset="58477.61">31272 6579 0,'0'18'0,"0"-36"0,0 54 16,0-19 0,18 36-1,-18-18-15,0-17 0,18 17 16,-18 1-16,0 34 16,17 36-1,-17-53-15,0-18 16,0 0-16,-17 1 15,17-1-15,0 18 0,-18 35 16,0 53 0,1-88-1,17-18-15,-18 1 16,18-1-16</inkml:trace>
  <inkml:trace contextRef="#ctx0" brushRef="#br0" timeOffset="58737.4">31237 7885 0,'0'0'0,"0"17"15,-18 1-15,18-1 0,0 1 16,0 0-16,0 35 15,0 35 1,18-53 0,-18 53-1,0 18-15,-18-53 0</inkml:trace>
  <inkml:trace contextRef="#ctx0" brushRef="#br0" timeOffset="59537.11">31219 8943 0,'18'-18'0,"-36"36"0,89-53 15,-53 35 1,-1 53 0,-17-18-1,0 53-15,-35 88 16,0-34 0,-1 87-1,19-159 1,17 71-16</inkml:trace>
  <inkml:trace contextRef="#ctx0" brushRef="#br0" timeOffset="59905.43">31219 10583 0,'0'0'0,"18"0"16,0 0-1,-18 36 1,0-1 0,-36 88-1,1 36 1,18-106-16,-1 18 16,0 105-1,18-105-15</inkml:trace>
  <inkml:trace contextRef="#ctx0" brushRef="#br0" timeOffset="60270.18">31184 12030 0,'0'-18'15,"0"36"-15,0-1 47,-17 107-31,17-89-1,-18 53-15,0 53 16,1-35 0,17-53-16,0-18 15</inkml:trace>
  <inkml:trace contextRef="#ctx0" brushRef="#br0" timeOffset="60606.05">31025 13476 0,'-17'53'0,"17"-18"15,0 53 1,-18 124 0,18-106-1,18-53-15</inkml:trace>
  <inkml:trace contextRef="#ctx0" brushRef="#br0" timeOffset="61037.31">30937 15893 0,'0'0'0,"0"123"16,0-88-1,18 1-15,-18 17 0,0 17 16</inkml:trace>
  <inkml:trace contextRef="#ctx0" brushRef="#br0" timeOffset="61505.03">30955 17392 0,'0'70'16,"0"-140"-16,0 176 15,18-89-15,-18 19 0,0-19 16,17 89-1,1 18 1,-1-19 0,-17-69-16,0-19 15,0 36-15,18 35 16,-18-70 0,0 0-16</inkml:trace>
  <inkml:trace contextRef="#ctx0" brushRef="#br0" timeOffset="64659.45">2787 4586 0,'35'0'63,"177"-35"-32,-159 35-31,247-18 31,-230 1-31,124-1 16,-106 18-16,18 0 16,194-18-1,-212 1-15,124 17 16,88-18 0,-195 18-1,1-18-15,-17 18 0,16 0 16,-16-17-16,193-1 15,-18 18 1,-176 0 0,71-18-16,-18 18 15,71-17 1,-141 17 0,70-18-1,35 18 1,-123-17-16,0 17 15,88-18 1,-106 18-16,36-18 16,35 18-1,-71 0-15,35-17 16,36 17 0,-70 0-16,-1 0 15,53 0 1,-70 0-16,35 0 15,-18 0 1,0 0-16,-17 0 16,52 0-16,-17 0 15,18 0 1,-18 0 15,-18 0-15,-17 0-1,17 0 1,0-18 0,18 18-1,-35 0-15,-1 0 32,-34 0-17,-1 0 1,0 0-16</inkml:trace>
  <inkml:trace contextRef="#ctx0" brushRef="#br0" timeOffset="65023.4">7831 4057 0,'0'0'0,"-17"0"0,-1 0 16,36 0 15,-1 0-31,1 18 16,0-18-16,52 35 15,-52-35-15,17 17 16,36 19-1,-54-19 1,19 19-16,-19 17 16,-17-36-1,0 1-15,-70 52 32,34-34-32,-34-1 15,35-17-15</inkml:trace>
  <inkml:trace contextRef="#ctx0" brushRef="#br0" timeOffset="65755.44">4692 3986 0,'0'-17'32,"17"-19"-17,-17 19 1,0-1-16,-35-17 31,0 35-15,-18 35-1,18-35-15,-1 35 16,36-17-16,-17 35 16,34-18-1,36 1 1,106 16 0,-88-16-1,34 17 1,-87 17-1,-18-52 1,-35 0 0,-18-1-16,-71-17 15,89 0 1,-35-17 0,34-1-16</inkml:trace>
  <inkml:trace contextRef="#ctx0" brushRef="#br0" timeOffset="66223.14">5080 4057 0,'0'0'16,"-18"-18"-1,1 1-15,-1-1 16,-35 18 0,35 0-1,1 0-15,17 18 16,-18-1-16,18 1 16,0 0-16,0 17 15,0-18-15,0 19 0,0-19 16,18 19-16,-1-1 15,19-17 1,-19-18-16,1 0 0,17 0 16,-17 0-16,-1-36 15,19-17 1,-19 0 0,-17 1-1,0 34 1,18 36-1,0 17 1,-18-18 0,17 19-16,-17-19 0,53 36 15</inkml:trace>
  <inkml:trace contextRef="#ctx0" brushRef="#br0" timeOffset="66573.03">5309 4039 0,'-18'-35'15,"36"70"17,35 18-17,-35-18-15,17 1 16,-17-19-16,17 19 15,0-19 1,-17-17 0,-1 0-16,1-53 31,-18 36-31,0-54 16,0-17-1,0 70-15,0 1 16,0-1-16,18 18 15,-1 35 1</inkml:trace>
  <inkml:trace contextRef="#ctx0" brushRef="#br0" timeOffset="66973.7">5803 4092 0,'18'18'47,"-1"-18"-32,54-35 17,-1 17-17,-34 0-15,-1 1 16,-17-36-1,-18 35-15,-18-17 16,0 17-16,1 1 16,-1 17-1,-35 0-15,18 0 0,17 17 16,-52 89 0,70-71-16,0 1 15,88 87 1,-53-105-1,0-18-15,89 17 16,-71-34 0,17-19-16</inkml:trace>
  <inkml:trace contextRef="#ctx0" brushRef="#br0" timeOffset="68389.64">8255 4286 0,'0'0'0,"17"18"63,-17 0-48,0-1-15,0 1 0,18 17 16,0 71 0,-18-53-16,17 53 15,18 88 1,-17 17-1,17-17 1,-17-141 0,-18 18-16,18-18 15,-18 35-15,0-35 16,0 35 0,0-53-16,0 1 15,0 105 1,0-106-16,0-17 15,0 17-15,0 0 16,0 18 0,0-35-1,0-36 1,0 0 0,0 1-1,0-18-15</inkml:trace>
  <inkml:trace contextRef="#ctx0" brushRef="#br0" timeOffset="69827.49">8290 4304 0,'0'0'16,"-18"-18"-1,1 18 1,52 0 15,18 0-15,-18 0-1,0 0-15,18 0 0,0 18 16,53-18 0,0 0-1,-53 0-15,-18 0 0,0 18 16,36-18-1,-53 0 32,-1-18 94,1 0-125,-1 18-16,1 0 31,0-17-16,-1 17 1,-17 70 187,18 18-187,-18-35-16,0-17 0,18 16 15,-1 125 1,1-1 0,-18-52-1,18-71-15,-18 35 16,17 53 0,1-18-1,-18-17 16,0-70-31,0-1 0,0 0 16,0-17-16,0 88 31,-18 17 1,18-105-32,0-1 15,0 1 1,0 0 15,0-36-15</inkml:trace>
  <inkml:trace contextRef="#ctx0" brushRef="#br0" timeOffset="70902.96">9172 4939 0,'17'18'78,"1"-18"-62,17 0-1,54 17 1,-54-17-16,71 0 16,-53 0-1,88 0-15,17 0 16,-87 0-16,105 0 15,107 0 1,-178 18 0,89-18-16,124 35 31,-212-35-31,-18 0 16,18 18-16,88-18 15,106 17 1,-36-17-1,-105 0 1,-89 0-16,72 0 16,34 0-1,-123 0-15,53 0 16,-18 0 0,53 0-1,-106 0-15,18 0 16,-18 0-16,-17 0 0,17 0 15,1 0-15,17 0 16,-18-17 0,-17 17-1,-1 0-15,1 0 0,-1 0 32,1 0-32,0 0 15,-1 0 1,1 0-1,0 0 17,-1 0-17</inkml:trace>
  <inkml:trace contextRef="#ctx0" brushRef="#br0" timeOffset="71309.2">13211 4815 0,'-18'0'0,"1"0"16,-1 0 0,36 0-1,52 36 16,-17-19-31,-18 1 16,1-18-16,87 71 16,-105-36 15,17 18-15,-53 0-16,1-36 15,-54 71 1,-70 1-1,106-54-15</inkml:trace>
  <inkml:trace contextRef="#ctx0" brushRef="#br0" timeOffset="72433.23">10459 4604 0,'-17'-18'31,"17"0"-31,17 1 31,1 34 16,0-17 0,-18-17 47,0 52 31,0-17-125,17 52 16,-17-34-16,18 34 15,0 1 1,-18-36-1,17-35 1,-17-35 15,0-18-15,0 17-16,-17 1 0,17 0 16,0 0-16,-18-36 15,18 18 1,0 18-16,18 0 15,35 17 1,35 18 0,-35 18-1,-18-1-15,-17 1 0,-1-18 16,-17 18-16,0 17 16,-70 35-1,-1-52 1,-17 17-1,70-35 1</inkml:trace>
  <inkml:trace contextRef="#ctx0" brushRef="#br0" timeOffset="72841.53">10900 4586 0,'18'-18'16,"-36"36"-16,36 0 63,-18-1-63,0 54 15,0-53-15,18 34 16,17 1 15,0-17-31,-17-36 16,-1 0-16,1 0 0,53-36 31,-54 19-31,-17-1 0,18-17 16,0 0-16,-18-36 15,-18-17 1,0 70-16,18 1 15,-35-1 1,17 18-16,18 18 16,0-1-1</inkml:trace>
  <inkml:trace contextRef="#ctx0" brushRef="#br0" timeOffset="73235.06">11306 4551 0,'0'0'0,"-18"0"16,1-18 15,34 18-15,1-17-16,0 17 15,70 0 1,-53 0-16,36 0 15,-36 0-15,0 0 16,1 0 0,-36-18-16,-18 18 15,-35-18 1,35 18 0,-17 0-16,17 0 15,-17 18 1,35 52 15,0-52-31,0 53 0,35 52 31,-35-88-31,18 1 16,0-1-16,-1 0 0</inkml:trace>
  <inkml:trace contextRef="#ctx0" brushRef="#br0" timeOffset="74392.78">14093 5133 0,'0'0'16,"0"-18"0,0 36 15,0 35-15,0-36-16,17 54 15,-17 70 1,18-88-1,0 53-15,-1-36 16,-17-17-16,18 18 16,0-18-16,-1 70 15,19 71 1,-36-141-16,0 18 16,0 88-1,0-107-15,0 1 0,0 0 16,-18-17-16,18 34 15,0 1 1,0-54-16,0 1 31,0-36 1</inkml:trace>
  <inkml:trace contextRef="#ctx0" brushRef="#br0" timeOffset="75376.19">14146 5168 0,'-18'0'0,"36"0"0,-36-17 16,0-1-16,18 0 31,0 1-15,53-1-1,36 18 1,-36 0-16,17 0 16,1 0-16,158-18 15,-176 18 1,17 0-16,-34 18 0,17-18 16,-36 0-1,1 0-15,-18 18 16,-35 17 15,17-17-15,0 34-1,18 37 1,0-54-16,0 18 0,0-18 16,18 124-1,0-106-15,-18 53 16,0 52-1,0-105-15,0 18 16,-18 88 0,18-89-16,-18 36 15,1 53 1,17-124 0,0 18-16,-18 53 15,18-71 1,0 0-16,0 1 0,0-1 15,0 18-15,18 35 32,-18-53-32,0-17 15,17 17-15,-17 18 16,18 18 0,-18-54-16,0 36 15,0-18 1,0-17-16,0 0 0,0-1 15,0 36 1,-18 18 0,18-18-1,-17-18 1,17-17-16</inkml:trace>
  <inkml:trace contextRef="#ctx0" brushRef="#br0" timeOffset="76280">14146 6209 0,'0'35'16,"0"-70"-16,17 141 16,-17-71-1,0 0-15,18 18 0,-18 35 16,18 18 0,-1 35-1,-17-105 1,18 52-16,0 53 15,-1 0 17,-17 18-17,0-36 1,0-70-16,0-18 16,0 1-16,0 34 15,0 18 1,0-52-16,0-1 15,0 36 1,0-36-16,0-18 16,-17 89-1,17-70 1,0-1-16,0 71 47,-36-53-16,36-36-15,-17 1-1,-1 0 1,0-18-16,1 0 31</inkml:trace>
  <inkml:trace contextRef="#ctx0" brushRef="#br0" timeOffset="78261">14957 6032 0,'0'0'0,"-18"0"15,18-17 1,-17 17 15,17 17 63,17-17-78,1 0-1,35 0 1,18 0 0,-36 0-16,18 0 15,106 0 1,-89 0-16,54 0 15,105 0 1,35 0 0,-87 0-1,-89 0-15,0 18 16,18-18-16,-18 18 0,71-18 16,88 17-1,-106 1 1,0 0-1,-70-18-15,-18 0 16,70 0 0,-70 0-16,35 17 15,36-17 1,-89 0-16,0 0 16,0 0-16,36 0 15,35 0 1,-71 0-16,36 0 15,-18 0 1,35 0 0,-71 0-16,54 0 15,35-17 1,17 17 0,-35 0-1,-52 0 1,-1 0-16,0 0 0,71-18 31,-35 18-15,17 0-1,-53 0-15,18 0 16,-18 0-16,1 0 16,-1 0-16,18 0 15,-18 0-15,18 18 16,0-18-1,17 0 1,-52 0-16,35 0 16,35 0-1,-53 0 1,18 0 0,-35 0-1,0 0-15,-1 0 0,1 0 16,17 0-16,18 0 31,-35 0-15,-1 0-1,-17-18 32</inkml:trace>
  <inkml:trace contextRef="#ctx0" brushRef="#br0" timeOffset="78599.42">19719 5927 0,'0'0'15,"0"-18"17,18 36-1,17-1-15,-17-17-16,35 18 15,-35 17 1,-1 0-16,1 18 15,-18 36 1,-71 16 0,-17-34-1,35-36-15</inkml:trace>
  <inkml:trace contextRef="#ctx0" brushRef="#br0" timeOffset="80464.36">19931 6138 0,'0'-17'47,"0"34"-31,0 1-16,18 0 15,-18 17 1,0-17-16,0 17 15,0 0-15,0 18 0,17-18 16,1 159 0,-18-141-1,18-18-15,-18 18 0,0 36 16,0 69 0,-18-52-1,0 88 16,18-123-31,0 52 16,0-52-16,0 52 16,-17 36-1,17-53 1,0-53-16,-18-18 0,18 18 16,0 0-16,0 35 15,-18 53 1,1-106-16,17 1 15,-18 105 1,1-106-16,17 53 16,-18 36-1,18-18 1,-18 17 15,18-88-31,0 1 0,-17 17 16,17 17-1,-18-35-15,18 1 0,0 17 16,0-18-16,-18 0 16,18 53-1,0-70-15,-17 17 0,17 1 16,0-19-16,0 18 0,0-17 16,-18 70-1,18-52-15,0-19 16,0 71-1,0-52-15,0 17 16,0 17 0,0-35-1,0 36 1,0-53-16,0-1 16,0 19-16,0-19 15,0 36-15,0 18 16,0-18 15,0-36-31,0 1 16</inkml:trace>
  <inkml:trace contextRef="#ctx0" brushRef="#br0" timeOffset="82328.94">19878 6121 0,'-17'0'31,"34"0"16,71-18-31,18 18-1,194-18 1,-159 18-1,-70 0-15,-18 0 16,70 18 0,-105-18-16,-1 0 15,-17 18 17,-17 52-17,17 1 16,17 70-15,1-88-16,-18 17 0,0-17 16,18 141-1,-1-141-15,-17 88 16,0 18 0,-17 88-1,17-159-15,-18 89 16,-17 87-1,35-105 1,-18 88 0,18-177-16,0 89 15,18 71 1,-1-89 0,-17 0-1,-17 212 16,17-212-15,0-88-16,0 70 16,-18 0-1,18-70-15,0 0 0,0-17 16,-18 105 0,18-106-16,-35 88 31,35-34-31,-17-36 0,17-18 15,0 0-15,0 0 16,0 1-16,0-1 0,0 36 16,17-1-1,-17-52 1,0-1 0,0 1-16,0-36 78,0 1-63,-17-1 1,-19 0 0,-17 1-1,-35 17 1,53 0-16,-53 0 15,-53 0 1,-1 0 0,37 0-1,69 0-15,-17 0 16,18 0-16,0 0 16,-18 0-1,18 0 1,17-18-16,0 18 31,18-35-15,-17 35-16,17-18 15,0 1-15,-18-36 16,18 0 0,-17 17-16,17-16 15,17-19 1,1 53-1,-1 1 1,1 17-16,0 0 16</inkml:trace>
  <inkml:trace contextRef="#ctx0" brushRef="#br0" timeOffset="84312.87">20831 9596 0,'0'0'0,"-36"-36"31,36 19-31,0-1 31,18 18-15,0 0 0,35 0-1,-18 0-15,18 0 16,-18 0-16,0 0 15,106 18 1,-70-18 0,-18 0-16,17 17 0,142-17 15,-124 0 1,53 0-16,89 0 31,-142 0-31,0 0 16,106 0-16,-88 0 15,247 36 1,-248-36-16,19 17 0,-1-17 16,248 35-1,-230-35-15,123 18 16,160 0 0,-283-18-16,0 17 15,282 1 1,-282-18-16,142 0 15,105 0 1,-265 0 0,18 0-16,230-18 15,-248 1 1,106 17-16,124-18 16,-124 18 15,89-18-16,-212 18-15,88-17 16,88 17 0,-194 0-16,0-18 15,353 18 17,-352 0-32,-1 0 0,0 0 0,0 0 15,-17 0-15,17 0 16,159 0-1,-177 0-15,19 0 16,-19 0-16,1 0 16,-1 0-16,1 0 0,-1 0 0,301 0 47,-107 0-16,-246 0-31,17 0 15,0 0 1,-17 0 15,-18-17-15,18 17-16,-1 0 31,-34 0 0</inkml:trace>
  <inkml:trace contextRef="#ctx0" brushRef="#br0" timeOffset="84630.91">30796 9419 0,'0'0'0,"-53"0"16,36 0-1,52 0 1,0 0-16,0 18 16,71-1-1,-70 1-15,34 0 16,18 17-1,-70 0-15,-18 18 16,0 18 0,-88 70-1,35-88 1,0 0-16,0-18 0,-35 0 16</inkml:trace>
  <inkml:trace contextRef="#ctx0" brushRef="#br0" timeOffset="85463.11">22753 8943 0,'18'0'0,"-36"0"0,71-18 16,-35 18-1,-1-17-15,1 34 16,-18 36 0,18 18-1,17 52 1,-17-88-16,17 36 15,35 35 1,1-71 0,35-35-1,-71-17 1,-17-19-16,17 19 0,18-125 31,-53 90-31,0-1 16,-18-124-1,1 142 1,-1 53 0,0-1-16,18 1 0</inkml:trace>
  <inkml:trace contextRef="#ctx0" brushRef="#br0" timeOffset="85664.03">23512 9066 0,'-18'-17'0,"-17"17"16,17 17 15,18 19-31,0-19 16,18 19-16,-18-1 0,17 71 31,-17-36-31</inkml:trace>
  <inkml:trace contextRef="#ctx0" brushRef="#br0" timeOffset="85919.25">23371 9278 0,'-18'-53'16,"36"106"-16,-36-159 0,18 53 0,0-35 15,35 18 1,0 52-1,-17 0-15,17 18 0,89 53 16,-71-18 0,17 54-16,1 52 31,-71-106-31,-18 18 0,-123 35 31,71-70-31,-72-1 16,-16-52-1</inkml:trace>
  <inkml:trace contextRef="#ctx0" brushRef="#br0" timeOffset="86183.67">24005 9013 0,'0'-17'0</inkml:trace>
  <inkml:trace contextRef="#ctx0" brushRef="#br0" timeOffset="86885.02">23970 8996 0,'0'-18'16,"18"18"109,-18-17 0,0-1-62,17 18 30,-34 0-30</inkml:trace>
  <inkml:trace contextRef="#ctx0" brushRef="#br0" timeOffset="87247.47">23512 9084 0,'0'0'15,"-18"-18"-15,0 18 16,1-17 0,17 34 15,35 36-16,0 71 1,-35 52 0,0-123-16,0 18 15,-17 52-15,-1-70 16,18 88 0</inkml:trace>
  <inkml:trace contextRef="#ctx0" brushRef="#br0" timeOffset="88218.72">23988 9172 0,'0'-17'0,"0"34"0,0-52 16,0 17-16,0 1 16,0 52 46,0 18-31,0-36 16,0-34-15,0-1-17,0 1 1,0-1 15,0 71 125,17 35-124,-17-70-17,-17 35 1,17-36-1,0 1-15,0 17 32,0-17-17,0-36 1,-18 1 0,18-1-16,0-35 15,18-53 1,-1 36-1,1 34-15,0 1 16,-1 0-16,1-1 0,17 1 16,-17 18-1,17 17-15,1 0 0,52 52 16,-71-16 0,36 52-1,-53 71 1,-35-71-1,-88 18 1,-1-71 0,53-35-1,36-18-15</inkml:trace>
  <inkml:trace contextRef="#ctx0" brushRef="#br0" timeOffset="89431.39">24499 9102 0,'0'0'31,"-17"-18"0,34 18-15,19-18-1,-19 18-15,1 0 0,0 0 32,-1-17-17,1-1 17,-18 0-17,17 18 1,-17-17-1,18 17-15,0 0 16,-1 0 0,19 0-16,-1 0 15,18 17 17,-36-17-32,1 0 15,-36 0 1,1 18-1,-36-18 1,35 0 0,1 0-1,-1 0 110,0 0 63,1 0-173,-1 0 17,0 0-17,1 0 17,-1 0-17,18 18-15,-17-1 0,17 1 16,-36 70-1,19-53-15,-19 36 16,19 0 0,-1-36-16,0 0 15,18 0 1,36-105 15,-1-1-15,-17 18-16,52-52 15,18-37 1,18 54 15,-71 88-31,-17 18 16,0 52 0,-18 72-1,0-90-15,-18 54 16,18 35-1,0-88-15</inkml:trace>
  <inkml:trace contextRef="#ctx0" brushRef="#br0" timeOffset="89614.54">24729 9278 0,'-18'-18'0,"36"36"0,-71-89 16,53 54-1,17 17 1,54-18 0,-36 18-1,53 0 1,-52-17-16</inkml:trace>
  <inkml:trace contextRef="#ctx0" brushRef="#br0" timeOffset="89967.23">25170 9119 0,'17'0'15,"-17"-17"-15,18-1 16,-18 0 0,35-17-1,0 17 1,-17 18-16,17 0 16,36-17-1,-53 17 1,17 0-16,-18 0 0,1 0 15,0-18 1,-36 18 15,0 0-31,1 0 16,-1 0 0,-52 53-1,17 18 1,0 52-1,53-88-15,-18 71 16,18-35 0,18-18-16</inkml:trace>
  <inkml:trace contextRef="#ctx0" brushRef="#br0" timeOffset="90237.22">25699 8978 0,'0'0'15,"-18"0"17,-17 35-17,17 1-15,-17 17 16,17-18-16,18 0 0,-17 0 15,17 18-15,0-17 16,17-1-16,1 0 0,0 1 16,17-1-16,18 0 15,35-17 1</inkml:trace>
  <inkml:trace contextRef="#ctx0" brushRef="#br0" timeOffset="90366.92">25857 9402 0,'0'0'0,"-35"-89"16,0 72-1,17-1-15,-17 0 0,-18-17 32,35 35-32,54 0 15,87 18 1</inkml:trace>
  <inkml:trace contextRef="#ctx0" brushRef="#br0" timeOffset="91098.67">31202 9948 0,'0'0'16,"17"-17"-16,-17-19 16,0 54-16,-17 35 15,-1 0-15,1-18 16,-1 142-1,0-107-15,1 36 16,17 35 0,0-88-1</inkml:trace>
  <inkml:trace contextRef="#ctx0" brushRef="#br0" timeOffset="91589.99">31167 9931 0,'0'-36'0,"0"72"0,-18-160 15,18 89 1,0 17-16,35-17 16,-17 35-1,17 0-15,0 0 0,1 0 16,17 0-16,88 0 15,-88 0 1,35 18-16,-35-1 16,-36 1-1,1 17-15,-36 53 32,18-52-32,-17-1 0,-1 0 15,0 1-15,1 52 16,-1 53-1,18-106-15,0 18 16,35 53 0,-35-71-16,18 0 0,0 1 15,-1 17 1,-17-36-16,0 1 16,-35-36-1,-53 1 1,-106-19-1,106 36 1,-89 0-16,19 0 16,87 0-1,36 18-15</inkml:trace>
  <inkml:trace contextRef="#ctx0" brushRef="#br0" timeOffset="92921.95">31131 10654 0,'-53'-35'31,"106"70"-31,-141-70 16,70 35-16,-34 0 15,-54 0 1,18 0-1,-124 0 1,141 0 0,-123 0-16,106 0 15,-106-18 1,88 18-16,0 0 16,-246-18-1,211 18-15,17 0 0,-35 0 16,-299-17-1,281 17-15,19 0 16,-336-18 0,317 0-16,-140 18 15,-177-35 1,35 17 0,177 1-1,159 17-15,-124-18 16,-106 18-1,247-17 1,18 17-16,-18 0 0,-141 0 16,89 0 15,105 0-31,-18 0 0,18 0 16,-106 0-1,124 17-15,-18-17 0,0 0 16,18 0-16,-18 0 15,-88 18 1,70-18-16,-52 0 16,-89 0-1,-35 0 1,53-18 0,106 18-16,-106 0 15,-70 0 1,193 0-1,-88-17-15,53 17 16,-35 0 15,124 0-31,-19 0 0,19 0 16,34 0 31,-69 0 0,-54 17-32,70-17 1,-34 0-16,35 0 16,-1 0-16,-52 18 15,0-18 1,53 0-1,17 0 1,0 0-16,1 0 16,-1 0-16,0 0 15,-17 0 1,0 0 0,-18 0-1,35 0-15,1 0 0,-1 0 16,0 0-1</inkml:trace>
  <inkml:trace contextRef="#ctx0" brushRef="#br0" timeOffset="93248.97">21254 10319 0,'-18'0'0,"36"0"16,-36-18-16,18 0 31,-17 18 0,-54 18-15,53 0-16,-17-18 15,-53 53 1,53-36-16,-1 36 16,36 71-1,89 17 1,34-71 0</inkml:trace>
  <inkml:trace contextRef="#ctx0" brushRef="#br0" timeOffset="97119.87">14869 7444 0,'18'35'16,"-1"18"0,-17-36-16,0 72 15,0 52 1,0-88-16,0 70 16,0 89-1,0 17 1,18-53-1,17 71 1,-17-158 0,-18-1-16,17-18 0,-17 19 15,0 69 1,-17 89 0,-1-176-16,-17 88 15,17-18 1,-17 70-1,17-140-15,-17 52 16,0 71 0,35-123-16,-18 52 15,18 1 1,0 88 0,18-160-16,-1 90 15,-17 16 1,18-105-1,-18 35 1,18-17 0,-1 0-16,-17-36 15,0 35 1,0-34-16,0-19 16,0 1-16,0 0 15,0 17 1,0-17-1,0 17 1,0-18 0,0 1-1,0 0 1,0-1 15,0 1 16,-17 0 0,-1-18-31,18 17-16,-53-17 31,-17 0-16,34 0-15,-34 0 16,-89 18 0,53 0-1,-17 17 1,87-35 0,1 17-16,17-17 0,-34 18 15,34-18 1,0 18 15,1-18-31,-1 0 0,0 0 31,1 0-31,-1 0 16,0-18 0,1 0-1,-1-17 1,18 18-16,0-19 15,0-17 1,0 36-16,-17-36 0,17 18 16,-18-124-1,18 88-15,0-88 16,-18-70 0,18 159-1,18-19-15,-18-69 16,18 87-16,-1-158 31,-17-36-31,0-17 31,-17 106-15,17 87-16,0 19 0,0-1 16,0 1-16,0-54 15,0-17 1,0 0-1,0 53 1,17 35-16,-17-35 16,35-71-1,-35 106-15,18-53 16,0 18 0,-18 35-1,0 0-15,0 18 0,17-18 16,-17-18-16,18-34 31,-18 69-31,0 1 16,0-18-16,18-17 15,-1-19 1,-17 54-16,18 17 0,-18 1 16,0-36-1,0 35-15,0 1 0,0-1 16,0-53-1,0 54-15,0-1 0,0 1 16,0-19-16,0 1 16,0-36-1,0 36 1,0 18-16,18-19 0,-18 1 16,0-36-1,0 54 1,0-19-16,0-16 15,0 34 1,17-17-16,-17-18 31,18 53-31,-18-36 16,17 1 0,-17 18-16,0-1 0,18-35 31,-18 0-16,0 35-15,0 1 16,18-71 0,-18 52-1,17-17 1,-17 36 0,0-19-16,0 1 15,-17 0 1,17 17-1,-18-17-15,0 17 32,18 1-17,0-19 1,0 19-16</inkml:trace>
  <inkml:trace contextRef="#ctx0" brushRef="#br0" timeOffset="98301.36">19649 10636 0,'-18'-17'16,"36"34"-16,-53-34 0,-1 17 16,-17-18-1,18 18-15,0 0 16,0-18-16,-18 18 0,0 0 15,-35-17-15,-106-1 16,88 18-16,-177-18 16,-34-17-1,141 35-15,17-18 16,-17 1-16,-336-1 16,353 1-1,-158 17-15,-124-18 31,317 18-31,-105 0 16,53 0 0,87 0-16,37 0 0,-1 0 15,-36 0 1,72 0-16,17-18 16,17 1-1,-17-1 16,-17 18-15,-1 0 0,1-18-16,-1 18 15,0 0-15,1 0 0,-36 0 32,35 0-32,36-17 31</inkml:trace>
  <inkml:trace contextRef="#ctx0" brushRef="#br0" timeOffset="98606.02">15522 10125 0,'17'-18'0,"-34"36"0,52-54 15,-18 36 1,-17 36 0,-17-19-16,-1 1 15,-141 88 1,107-71 0,-1-17-16,-53 52 15,88-34 1,53 16-1,1-34 1,52 53 0,106 52-1,-124-88-15,72 36 16</inkml:trace>
  <inkml:trace contextRef="#ctx0" brushRef="#br0" timeOffset="100104.07">13987 12065 0,'18'0'16,"-36"0"-16,53 18 15,-17-18 17,-36 0-17,-17 0 1,17 0 0,-17 0-16,0 0 0,-18 0 0,0 0 15,-88-18 1,-141 0-1,176 18-15,-106-17 16,-141-1 0,1-17-1,87 17 1,142 18-16,-1-17 16,-17 17-16,18 0 0,-107 0 15,-122-18 1,246 18-1,0 0-15,0 0 16,-88 0 0,-88 0-1,211 0-15,-70 18 16,-18-18 0,89 0-1,-18 0 1,52-18-16,1 18 15,-18 0 1,36 0-16,-1 0 16,-17 0-1,-1 0 1,19 0-16,-19 0 16,1 0-1,18 0 1,-1 0 62,-35 0-62,18 0-16,-18 0 15,-18 0 1,1 0-1,52 0 1,0 0 0,1 0-16,-18 0 47,17 0-16,36 0 31,-1 0-46</inkml:trace>
  <inkml:trace contextRef="#ctx0" brushRef="#br0" timeOffset="100487.04">9031 11695 0,'17'-18'16,"-34"36"-16,52-36 0,-35 0 15,18 18-15,-1-17 16,-17 34 15,-35 19-15,17-19-16,-35 18 15,-35 18 1,53-35-16,-18 17 16,18-17-1,17 0-15,1-18 0,52 35 31,88 35-15,-17 1 0,88 35-1,-141-71 1,0 0-16</inkml:trace>
  <inkml:trace contextRef="#ctx0" brushRef="#br0" timeOffset="101973.88">8466 11942 0,'0'17'32,"-17"-17"-1,-19 0 0,19 0-15,-71 18 15,-36-18-15,71 17-16,0-17 15,-17 0-15,-1 0 0,-17 0 16,-194 0 0,176 0-16,-106 0 15,-88 18 1,212-18-16,0 0 15,-18 18-15,36-18 0,-19 17 16,-122 1 0,158 0-1,-71-1-15,-34-17 32,122 18-32,1-18 0,-71 0 15,71 18 1,-18-18-1,35 0-15,-52 0 16,-36 17 0,71-17-16,0 0 15,-107 18 1,107-18-16,0 0 0,-18 0 16,-70 0-1,-1 17 1,18-17-1,71 0-15,-71 18 16,-53 0 0,106-18-1,1 0-15,16 0 0,-87 17 16,70-17 0,35 18-1,-17-18-15,17 0 0,1 0 16,-36 0-1,-18 0 1,54 0-16,-1 0 16,-17 18-16,17-18 0,-17 0 15,-53 0 1,52 0-16,-17 0 16,18 0-16,-18 0 15,36 0 1,-19 0-1,1 0 32</inkml:trace>
  <inkml:trace contextRef="#ctx0" brushRef="#br0" timeOffset="102158.99">3969 11977 0,'0'0'0,"17"-18"16,-34 18-1,-36 18 1,17-1-16</inkml:trace>
  <inkml:trace contextRef="#ctx0" brushRef="#br0" timeOffset="102291.38">3492 12171 0,'0'106'32,"0"-212"-32,300 459 31,-212-318-31,-17-17 15</inkml:trace>
  <inkml:trace contextRef="#ctx0" brushRef="#br0" timeOffset="104607.09">8413 6032 0,'0'-17'0,"0"34"0,-17-34 16,17-1-16,-18 18 31,0 35-15,18 1-16,-17 52 15,17-35-15,-18 17 16,36 177 0,-18-158-16,17-1 0,-17 18 15,18-18-15,0 123 16,17 107-1,-35-195-15,18-17 16,-18 0-16,0 0 16,0-18-16,-18 212 15,18-194 1,-18 88-16,18 18 16,0-124-1,0 106 1,-17 53-1,17-159-15,-18 71 16,0 52 0,18-140-16,0-1 0,0 1 15,0 0-15,0 70 16,0-18 0,0 18-16,0-88 15,-17 124 1,17-125-16,0 54 15,17 35 1,-17-52 0,36 16-1,-36-87 1,17 53-16,1-1 16,0 1 15,-18-36-16,0-17 1,0-1 0,17-34 77,36-19-61,-35 36-32,70-17 15,-35 17-15,0-18 0,159 18 16,-54 0 0,-87 0-1,70 0-15,-18 18 31,-87-18-31,-19 0 16,-34 0 0,-1 0-1,0-18-15,-17 0 16,-18-123 15,36 0-31,17 71 0,0-36 16,0-212-1,0 195-15,0-106 16,-36-142 0,19 142-1,-1-106 1,18 229 0,0-106-16,18-88 15,-1 36 16,-17 123-15,0 70-16,-17 1 0,17 17 16,-18-141-1,18 17 1,0 107-16,0-54 16,-18 71-16,18-17 15,-35-89 1,17 124-16,1-54 15,-1 1 1,18 35 0,0 0-1,0 36-15,0-18 16,-17-1 0,-19 1 15,19 0-16,-1 17-15,18 0 0,-18 1 16,18-54 0,0 54-16,0-36 15,18-18 1,-18 18 0,18-17-1,-1 52-15,1-35 16,17 0-1,18-35 1,-35 53-16,17-36 16,18-17-1,-35 53 1,-1-18-16,1 0 16,-36 35 15,1 1-16,-19 17-15,19 0 16,-36 0 0,35 0-16,-17 17 15</inkml:trace>
  <inkml:trace contextRef="#ctx0" brushRef="#br1" timeOffset="120994.07">23600 2311 0,'0'0'0,"-18"-18"16,18-17-1,0 17 17,0 0-17,0 1-15,0 34 63,0 107-32,0-89-31,0 89 16,-17 87-1,17-122-15,-18-19 16,0 18-16,1 53 16,-1-88-16,0 71 15,1-1 1,-1-87-1,18-1 1,18-35 0,-18-18 15,0 36 47,-18-18-78,18 17 31,0 1-15,35-18 31,-17-18-32,123-17 1,53 18 0,-53-1-16,212 0 15,-141 18-15,281-17 16,354 17 0,-565 0-1,-17 0-15,-18 0 16,-36 0-16,-34 0 15,317-36-15,-371 19 32,-52-19-17,-71 19-15,-53-1 16,-124 1 0</inkml:trace>
  <inkml:trace contextRef="#ctx0" brushRef="#br1" timeOffset="122312.94">23723 2240 0,'-17'0'16,"34"0"-16,-52-18 16,0 18-1,17 0 1,159-17 15,53-1-15,-70 18-1,34 0-15,36 0 16,512-17 0,-441 17-16,-1 0 15,565-36 1,-564 36-16,211-17 16,88-1-1,-423 18-15,53-18 16,-70 18-1,-106 0-15,-18-17 16,-71 17 0,53 0-16,-35-18 15,36 18 1,-1 0-16,-17 0 16,35 18-1,18-1 1,-1 1 15,-17 17-15,0-17-16,18-18 15,-18 18-15,17 17 16,1 35 0,-18-52-16,18 70 15,-18 0 1,0-17-16,-18 52 15,0 71 1,1-123-16,-1 35 16,1 0-1,17-53 1,0-18-16,-18 0 0,18 53 16,0-70-1,0 0-15,18-18 16,-18-18 15,0 0-31,0-17 16,-36 0-1,1 17-15,0 1 0,-18 17 16,0-18-16,-18 18 16,-105 0-16,52 0 15,-246 35 1,247-17-16,-142-1 15</inkml:trace>
  <inkml:trace contextRef="#ctx0" brushRef="#br1" timeOffset="123217.45">24147 2522 0,'0'0'0,"0"-17"16,0-19 0,-18 19-1,0-1 16,1 1-31,-19 17 16,1 17 0,17 18-16,-17 18 15,0 53 1,0-53-16,17 18 0,0-18 16,1 105-1,17-122-15,0 34 16,35-17-1,-17-53-15,17 0 0,0 0 16,71-35 0,-88 17-1,35-52-15,0-36 16,-53 88 0,0 0-16,0 1 15,-18 34 1,0 19-16,1 87 31,17-87-31,0-1 16,17 71-1,1-89-15</inkml:trace>
  <inkml:trace contextRef="#ctx0" brushRef="#br1" timeOffset="123661.48">24341 2946 0,'-18'0'0,"36"0"0,-18 0 47,17 0-16,-17 17-15,0 1-16,18-18 0,0 0 31,-1-35-15,-17 17-16,18 0 15,-18-35 1,-35 18-1,35 18-15,-18 17 16,0 0-16,1 0 0,17 17 16,-36 54-1,36-18 1,18 35 0,35-18-1,-18-70 1</inkml:trace>
  <inkml:trace contextRef="#ctx0" brushRef="#br1" timeOffset="124080.96">24464 2822 0,'0'0'0,"35"35"47,-17 18-31,0-17-1,-18 34 1,0-52 0,0 17-16,0-17 15,0-36 1,0 1-1,17-19 1,1-70 0,35 36-1,-36 52-15,1 1 16,17 17-16,-17 0 0,0 17 16,17 36-1,-35-18-15,0 18 16,0 18-1,0-53 1,0-1-16</inkml:trace>
  <inkml:trace contextRef="#ctx0" brushRef="#br1" timeOffset="124436.91">24834 2928 0,'0'0'0,"18"0"62,0 0-46,-1 0-16,19-18 16,17 1-1,-36 17-15,1 0 16,-18-18-16,0 0 15,-35-34 1,17 52-16,0-36 16,-35 36-1,36 36 1,-1 52 0,18-53-1,0 18-15,0-18 16,18 1-1,-1-19-15,1-17 16,0 0-16,17 0 0</inkml:trace>
  <inkml:trace contextRef="#ctx0" brushRef="#br1" timeOffset="124948.37">25081 2857 0,'0'-17'0,"0"34"0,-17-52 15,17 18-15,-18-1 0,0 0 31,36 36-15,-18 0-16,18-18 16,35 70-1,-53-35 1,17-17-16,1 17 0,-18 36 31,0-53-31,0-1 16,-18-34-1,18-1 1,0-70 0,18 52-16,17-34 15,18 17 1,-35 35-16,-1 18 16,1 0-16,0 0 0,-1 18 15,-17 17 1,0-17-1,0-1 1,18 1 15,-18 0-15,18-18 0,-18 35-16,0 0 15,0 36 16,0-53-31,0 17 16</inkml:trace>
  <inkml:trace contextRef="#ctx0" brushRef="#br1" timeOffset="125115.62">25311 2558 0,'0'0'15,"-18"-36"-15,0 36 16,1 18 0,17 35-1,0-35 1,0-1-16</inkml:trace>
  <inkml:trace contextRef="#ctx0" brushRef="#br1" timeOffset="125430.29">25487 2822 0,'0'0'0,"18"-17"16,17-1-1,-17 0 1,-18 1-16,0-1 15,-36 18 1,-34 35 0,52 18-1,1-18-15,-1 1 16,53 52 0,-17-70-1,35-1-15,17-17 31,1 0-31</inkml:trace>
  <inkml:trace contextRef="#ctx0" brushRef="#br1" timeOffset="125729.61">25752 2505 0,'0'-36'32,"0"72"-32,35-1 15,-35 0 1,0 18-16,18-18 15,-18 124 1,17-124-16,-17 36 16,0 0-1</inkml:trace>
  <inkml:trace contextRef="#ctx0" brushRef="#br1" timeOffset="126063.1">25752 2822 0,'-18'-17'0,"36"34"0,-36-52 31,53 17-31,1 1 16,52-19 0,-53 19-1,-17-1-15,17 0 0,-17 1 16,17-18-16,-35-18 31,0 35-31,-18 0 16,18 1-16,-17 17 0,-1 35 31,18 53-15,0 0-1,18 36 1,-18-89-16,17 18 15,1 0 1</inkml:trace>
  <inkml:trace contextRef="#ctx0" brushRef="#br1" timeOffset="126511.58">26263 2840 0,'0'-88'31,"0"176"-31,-17-229 16,17 123-16,-18 0 16,0 18-1,1 0-15,-1 36 16,0-1-16,1 18 15,17 35 1,0-35 0,0-35-16,17-1 15,36 1 1,-35-18 0,17-35-1,-35 17-15,18 0 0,17-70 31,-35 53-31,18 0 16,-18 17 0,0 53-1,0 36 1,0-18 0,0 17-1</inkml:trace>
  <inkml:trace contextRef="#ctx0" brushRef="#br1" timeOffset="126895.64">26404 2699 0,'0'0'16,"0"-18"-1,0 0-15,0 54 31,18 52-15,0-70-16,-18 17 16,17-18-16,-17 19 0,18-19 15,-18 54 1,0-89 15,0-35-15,0 18-16,0-35 15,17 17 1,19 35 0,-1 53-1,-35 1 1,18 16-16,-18 19 16,17-36-1,-17-17-15</inkml:trace>
  <inkml:trace contextRef="#ctx0" brushRef="#br1" timeOffset="127414.94">26810 2857 0,'18'-17'0,"-36"34"0,36-52 16,-18 18-16,0-1 15,0 0-15,-18-17 16,0 17 0,-17 18-1,17 18 1,1 17-16,-19 53 16,36-35-1,0 18 16,0-53-31,36-1 16,17 1 0,-36-36-16,36-17 15,-18-18 1,-17 18-16,0-1 0,-18-16 16,0 16-16,0-70 15,-36-35 1,19 106-16,-1 0 15,1 0 1,17 52-16,0 18 16,0 89-1,17-18 1,1 52 0,-18-122-1,17 34 1,19 19-16</inkml:trace>
  <inkml:trace contextRef="#ctx0" brushRef="#br1" timeOffset="127686.1">27039 2663 0,'0'-17'0,"0"34"0,0-69 16,0 34 0,0 36-1,0 52 1,0-35 0,0 36-16,0 35 31,0-18-16,0-53 1,0-17-16</inkml:trace>
  <inkml:trace contextRef="#ctx0" brushRef="#br1" timeOffset="128129.63">27127 2910 0,'0'0'0,"0"-17"16,36 52 47,17 0-32,0-70 0,-18 0-15,-35 17-16,17-35 15,-17 18 1,0 17-16,0 1 0,-17-1 16,-36 18-1,35 18-15,1-1 16,-19 54-1,36-36-15,0-17 16,0 17-16,0 0 0,18 18 16,17 0-1,18-35 1,-35-18 0</inkml:trace>
  <inkml:trace contextRef="#ctx0" brushRef="#br1" timeOffset="128498.18">27410 2769 0,'0'-17'0,"0"34"0,-18-52 15,18 17-15,18 18 32,-1 36-17,19 17 1,-19 35-1,1-71-15,-18 36 16,0-17 0,0-19-1,-18-34-15,18-1 16,-17-88 0,34 71-1,36-71 1,-35 53-16,52-17 15,1 34 1,-36 36-16,-17 18 0,-18 0 16,0 70-1,-18-53-15,-52 18 16,-1 0 0</inkml:trace>
  <inkml:trace contextRef="#ctx0" brushRef="#br1" timeOffset="129046.86">27727 2805 0,'0'-18'0,"0"36"0,18-54 16,-18 19-16,35-36 15,-17 17 1,-18 19-16,0-1 16,-53 18-1,35 0 1,-17 18-16,0-1 16,17 1-16,18 0 15,-18-1-15,18 1 16,0 17-1,18-17-15,17 0 16,36 34 0,-54-34-16,19 0 15,-1 17 1,-35-17-16,0-1 0,-18 1 16,-35 0-1,0-1 1,-17-34-1</inkml:trace>
  <inkml:trace contextRef="#ctx0" brushRef="#br1" timeOffset="129231.95">27727 2699 0,'0'0'0,"0"17"16,-18 19-1,-17 52 1,18-53-16,-1 0 16,-17 89-1,17-89-15,18 0 0</inkml:trace>
  <inkml:trace contextRef="#ctx0" brushRef="#br1" timeOffset="132664.91">24023 882 0,'0'-18'0,"0"36"0,0-53 15,18 17-15,-18 0 16,0-17 0,0-18-1,-18 36-15,0-1 16,-52 18 0,52 18-16,-70 52 15,35 1 1,18-18-16,17-18 0,-52 124 15,52-106 1,0 17-16,18 195 31,18-212-31,0-1 0,105 37 32,-70-72-32,53-34 15,35-72 1,-53 19-1</inkml:trace>
  <inkml:trace contextRef="#ctx0" brushRef="#br1" timeOffset="133047.95">24182 1199 0,'0'0'0,"18"-17"16,-18-1-16,17 18 31,-17 18-15,18-1-1,-18 1-15,0 0 0,0 17 16,17 36-16,1 34 31,-18-34-31,18-53 16,-1 17-1,1-35-15,17-18 16,36-35 0,-54 18-16,19-88 15,-1 17 1,-35 53-16,0 18 16,-53 35-1,35 17 1,-17 1-16,18-1 15</inkml:trace>
  <inkml:trace contextRef="#ctx0" brushRef="#br1" timeOffset="133433.93">24852 1199 0,'18'0'16,"-36"0"-16,71-17 15,-53-1-15,18 1 0,-18-1 16,-18 0 0,-17 18-1,17 0-15,0 0 0,-17 18 16,-18 17 0,36-35-1,17 18-15,-18-1 0,18 1 16,0 0-16,35 52 15,-17-52 1,35 35-16,-18-36 16,18 19-16,-18-1 31,-35-17-31,0-1 0,-17-17 16,-36 18-1,17-18-15,-34 0 16,35-18-16,-1 1 15,1-72-15</inkml:trace>
  <inkml:trace contextRef="#ctx0" brushRef="#br1" timeOffset="133668.07">25064 1005 0,'-36'-53'31,"19"36"-31,17 17 47,53 176-16,-53-123-31,0 0 16,0 106-1,0-124-15,-18 53 16,18-17-1</inkml:trace>
  <inkml:trace contextRef="#ctx0" brushRef="#br1" timeOffset="134732.87">25011 1393 0,'-71'-52'31,"71"34"-31,71 88 0,-124-158 15,71 71 1,17 17-16,0-18 0,53 0 16,-52 18-1,52-17-15,18 17 32,-71 0-32,0 0 15,36 0 1,-54 0-16,19-18 15,-19 0 1,-52 18 0,-36 36-1,36 17 1,-18 35 0,53-53-16,0 36 15,18-18 1,35-36-1,0-17 1,-18 0 0,-17-17-16,-1-1 0,1 0 15,0-35 1,-18-35 0,-53 35-1,35 53-15,0-17 16,1-1-1,17 0-15,17 1 32,72-19-17,-72 36-15,36 0 16,18 18 0,-36 0-1,18 52 1,-36-52-16,19 35 15,-1 17 1,-35-52 0,0 0-16,0-1 15,0 1-15,-18-18 0,1 0 32,-1 0-32,0-18 15,18-70 1,18 70-16,0-34 15,-18 34-15,17-17 0,1-1 0,0 19 0,17-19 16,-35 19-16,35 17 16,1 17-1,-19 19 1,1 34 0,-18-52-16,0 52 15,0-17 1,0 0-1,0-88 32,53-88-31,-36 87-16,19 1 0,-1-36 16,18 36-1,-36 53 1,-17 17-1,0 0-15,0 1 0,0-1 16,0 88 0,0-87-16,18 17 15,0-18 1</inkml:trace>
  <inkml:trace contextRef="#ctx0" brushRef="#br1" timeOffset="136135.81">26757 1570 0,'-18'0'0,"36"0"0,-53 0 16,17 0-1,0-18 1,36 36 15,0 17-15,-1-17-16,-17-1 15,36-17 1,-19 0-16,19-35 16,16-35-1,-16-54 1,-72-70-1,19 141-15,-18-88 16,-18 0 0,53 123-1,-18 1-15,0 34 16,1 54 0,17 52-1,0-70-15,17 53 16,19 53-1,-1-53 1,-17-53-16,-1-18 16,1-18-16,17 19 15,-17-36-15,-1-18 16,54-35 0,-53 36-16,17-19 15,-17 19-15,-1-19 0,18 1 16,1-35-1,-36 52 1,0-17 0,0 17-1,0 36 17,-18 35-17,18-18-15,0-18 16,0 72-1,0-72-15,18 19 16,35-19 0,-36-34-1,19-19 1,-36 19-16,0-36 16,-36-35-1,1 35 1,-18 35-1,35 18 1,1 18-16,17 17 16,17-17-1,36 17 1,18-18 0,-36-17-16,0-17 15,54-18 1,-54 17-16,0-17 15,18-54 1,-71 72 0,1 17-16,-36 0 15,0 17 1,35 19 0,1-1-1,17-17-15,17 17 16,1-35-1,0 18-15,17-18 16,0-18 0,-70 0 31,17 71-32,18-35-15,18 17 16,17 106-1,-35-88-15,35 71 16,-35 17 0,-17-71-1,-18-17 1,17-53-16,-53 0 16,-17-88-1,35-35 1,53 34-1,0 54 1,0 0-16,36-1 0,34 1 16,-35 35-1,36 0 1,17 0 0,-53-17-16,-17 17 0</inkml:trace>
  <inkml:trace contextRef="#ctx0" brushRef="#br1" timeOffset="136370.09">27639 1358 0,'0'0'15,"0"-88"1,0 70 0,0 36-1,0 17 1,0 1-16,0-19 15,0 18-15,0 18 16,0 18-16,0-1 31,0-34-15</inkml:trace>
  <inkml:trace contextRef="#ctx0" brushRef="#br1" timeOffset="136493.78">27815 1111 0,'0'-17'16,"0"34"-16,-17-34 0,-1 17 15</inkml:trace>
  <inkml:trace contextRef="#ctx0" brushRef="#br1" timeOffset="136819.75">27921 1252 0,'18'0'16,"-1"0"0,1-17-1,0 17 1,-18-18-16,-18 18 15,-52 35 1,52-17-16,-35 35 16,35-35-16,1 17 15,17 53 1,0-70-16,53 35 16,52-18-1,-52-35-15,18 0 16,-36-18-1,-17 1-15,-18-36 16</inkml:trace>
  <inkml:trace contextRef="#ctx0" brushRef="#br1" timeOffset="140555.75">25752 3510 0,'17'-18'15,"-17"54"32,0-19-31,0 89-1,0-53-15,0 71 16,0 70 0,18-124-1,-18 54-15,0-71 16,0 17-16,-18-17 15</inkml:trace>
  <inkml:trace contextRef="#ctx0" brushRef="#br1" timeOffset="140851.96">25663 5327 0,'0'18'0,"0"-36"0,18 71 16,0-36-16,-18 1 16,17 35-1,1-18-15,0 18 16,-18-35 0,17 52-16,-17 1 15,18-18-15,0 35 16,-1 53-1,-17-88 1,0 53 0,0-35-16,0-19 15,-35 107-15</inkml:trace>
  <inkml:trace contextRef="#ctx0" brushRef="#br1" timeOffset="141162.79">25840 7073 0,'0'0'0,"0"18"0,-18 17 16,18 0 15,18 1-31,-18 52 16,17 35-1,-17-17 1,0-35 0,18 35-1,17 88 1,-17-142-16,0 72 16,-18 35-1,-18-18 1,18-88-16</inkml:trace>
  <inkml:trace contextRef="#ctx0" brushRef="#br1" timeOffset="141419.73">26052 8890 0,'0'0'0,"-18"18"15,18-1-15,-18 36 16,18-18 0,0 1-16,0-19 0,0 19 15,18 87 1,-18-88-16,0 18 0</inkml:trace>
  <inkml:trace contextRef="#ctx0" brushRef="#br1" timeOffset="142210.87">25893 9984 0,'0'0'0,"17"53"32,-17-18-17,0 18-15,0 53 16,-35 105-1,17-140-15,-17 88 16,0-18 0,35-71-16,-18-17 15</inkml:trace>
  <inkml:trace contextRef="#ctx0" brushRef="#br1" timeOffset="142623.99">25699 11765 0,'0'71'46,"-53"176"1,35-177-47,18-17 0,-17 18 16,-19 105 0,36-123-16</inkml:trace>
  <inkml:trace contextRef="#ctx0" brushRef="#br1" timeOffset="143075.6">25663 13529 0,'0'0'0,"0"18"16,18-1 0,0 19-1,-18-19-15,0 18 16,0 1-16,-18 123 16,0 52 15,1-123-31,17-17 0,0 17 0,-18 71 31,-17 53-15,35-142-16</inkml:trace>
  <inkml:trace contextRef="#ctx0" brushRef="#br1" timeOffset="143467.23">25646 15381 0,'0'0'0,"0"35"15,-18-17-15,18 17 0,0 1 16,-17 69 0,17-52-16,0 0 15,-36 194 1,36-106-1,-17 36 1,17-124 0,-18 88-16,18-106 15</inkml:trace>
  <inkml:trace contextRef="#ctx0" brushRef="#br1" timeOffset="143746.81">25522 16880 0,'0'0'0,"0"53"16,0-35-16,0 35 15,-35 53 1,17-18 0,-34 53-1,52-88 1,-36 70-16,19-70 16,17 0-16</inkml:trace>
  <inkml:trace contextRef="#ctx0" brushRef="#br1" timeOffset="145510.57">4780 14446 0,'0'-17'31,"18"70"16,-18-36-31,17 71-1,-17-17 1,0-18-16,-17 53 16,17-71-1</inkml:trace>
  <inkml:trace contextRef="#ctx0" brushRef="#br1" timeOffset="145855.95">5097 14323 0,'0'0'0,"0"-18"15,0 0 1,18 18 0,0 0-16,-1 0 15,54 71 16,-36-18-31,18 53 16,18 88 0,-71-124-16,-18-17 15,-88 106 1</inkml:trace>
  <inkml:trace contextRef="#ctx0" brushRef="#br1" timeOffset="147453.93">5785 14429 0,'0'-18'0,"0"36"0,18-54 15,-18 19 17,18 17-17,-36 176 48,36-35-32,52-35-15,-52-106-16,17 18 15,18-18 1,-18 0-16,1 0 0,-19-18 16,54-53-1,-54 54-15,1-54 16,-18-17-1,-18 53 1,18 0 0,0 70-1,18 53 1,0-35 0,35 35-1,-18-70 1,18 17-1,35-35 1,-53 0-16,-17-18 16,17 1-16,0-19 0,-17 19 15,35-89 1,-53 71-16,0-1 0,0 1 16,-35-18-1,-36 0 1,36 53-16,-36 0 15,18 0 1</inkml:trace>
  <inkml:trace contextRef="#ctx0" brushRef="#br1" timeOffset="147921.31">6702 14270 0,'0'0'16,"0"-18"-16,-17 1 0,17-1 15,0 0 1,17 18 0,1 18-16,-18 0 15,53 70 1,-35-35-16,-1 0 15,1 0-15,0 17 0,-18 36 16,17-18 0,-17-17-1,0-54-15,0 1 32,-17-36-32,17 1 15,0-1-15,53-194 31,-18 142-15,-18 35-16,36-1 16,0 54-1,-35 0-15,0 17 16,17 35-16,-35-52 16,17 88-1,-17-71-15,-17 0 16,17-17-16</inkml:trace>
  <inkml:trace contextRef="#ctx0" brushRef="#br1" timeOffset="148338.98">7373 14623 0,'-53'0'0,"88"0"63,0 17-47,-17-17-16,17 0 15,-17-17 1,0 17-16,-1-36 15,-17 1 1,0 17-16,-17-34 16,-36 16-1,0 19 1,35 17 0,0 70-1,54 18 16,-19-52-31,-17-1 16,89 53 0,-19-70-1</inkml:trace>
  <inkml:trace contextRef="#ctx0" brushRef="#br1" timeOffset="148793.88">7761 14446 0,'-36'-88'16,"1"53"0,35 17-16,18 53 31,17 36-15,18 17 15,-35-17-16,-1-18-15,-17-36 16,0 19 0,0-19-16,-17-52 31,17-36-15,0 36-16,17-35 15,19-54 1,17 71-1,-18 53 1,-18 0-16,1 18 16,0-1-16,17 72 15,-17-54 1,-1 53-16,1-17 16,0 34-1,-18-69 1,0-19-16,0 1 15,0 0-15</inkml:trace>
  <inkml:trace contextRef="#ctx0" brushRef="#br1" timeOffset="150404.97">4692 15610 0,'0'0'0,"-36"-17"31,36-1-31,0-35 32,18 0-17,0 53-15,17-35 16,0 17 0,1 18-1,-1 71 1,-18-53-16,1 70 15,-18 18 1,-53-1 0,0-52-1,36-35 1,-19 0-16,19-1 0,-19-17 16,19 0-1,17-35 1,0 17-16,17 1 15,72-71 1,-36 70 0,35 36-1,-71-1-15,1 18 16,0-17-16,-1 17 0,1-17 16,17 53-1,-17-54-15,0 18 16</inkml:trace>
  <inkml:trace contextRef="#ctx0" brushRef="#br1" timeOffset="150688.12">5150 15381 0,'0'0'0,"0"-53"15,0 36-15,0-1 0,18 36 32,53 105-17,-36-35 1,35 89 0,-52-107-16,-18-17 15,0 0-15,0-18 0,-35 53 16,-18-17-1,0-53-15,18-1 16</inkml:trace>
  <inkml:trace contextRef="#ctx0" brushRef="#br1" timeOffset="152538.48">6085 15540 0,'0'0'0,"0"-18"15,0 1-15,0-1 16,-17 36 15,-1 34-15,0 1 0,18 71-1,0-71-15,18 17 16,35 1-1,-18-53 1,18-1-16,0 1 16,17-36-1,-52 1-15,53-54 32,-54 36-32,-17-36 0,0-17 31,0 70-31,18 107 47,-18-54-32,18 0-15,34 18 16,37 18 0,-54-54-16,35-17 15,36-35 1,-53-18-1,-17-141 17,-36 141-32,-36-35 15,19 70-15,-19-17 0,-52 17 16,18 18 0,34 36 15,36-19-31</inkml:trace>
  <inkml:trace contextRef="#ctx0" brushRef="#br1" timeOffset="152988.85">7002 15399 0,'0'-18'0,"0"36"0,-17-71 15,17 35 1,-18 18-16,18-17 0,18 34 16,-18 1-1,17 17-15,19 89 32,-19-72-32,-17 1 0,36 141 31,-36-88-16,0-88-15,0-18 32,17-53-17,-17 18-15,35-53 16,18-18 0,-17 53-1,52 53 1,-71 17-16,19 36 15,-19 53 17,-17-88-32,18 17 0,-18 0 0,0-17 15,0 0-15</inkml:trace>
  <inkml:trace contextRef="#ctx0" brushRef="#br1" timeOffset="153513.37">7937 15699 0,'0'-18'0,"0"36"0,-35-107 16,35 72-16,-18-36 15,1 18 1,17 17-16,-18 0 16,-35 36-1,35 0 1,-17 17-16,0 71 31,35-36-15,0-34-16,0-1 0,0 0 15,35 36 1,-17-71-16,17 17 16,36-52-1,-36-18 1,-17 18-16,-1-53 16,18-18-1,-35 70 1,18 19-16,-18-1 0,18 89 31,-18 17-15,17 18 15,36-36-15,-35-52-16,0-18 15,-1 0-15</inkml:trace>
  <inkml:trace contextRef="#ctx0" brushRef="#br1" timeOffset="153798.82">8202 15363 0,'0'0'16,"0"-52"-16,-36-19 16,19 36-1,34 105 16,36 18-15,-53-35 0,36 36-16,-19 16 15,1 19 17,-18-89-32,0 18 15,18-35-15,-18-1 16,35-17-1,-18 0-15,1-17 0</inkml:trace>
  <inkml:trace contextRef="#ctx0" brushRef="#br1" timeOffset="153972.81">8272 15505 0,'0'0'0,"-70"0"16,52 0-16,0-18 15,54 18 1,-19 0 0,36-18-16,53 18 15</inkml:trace>
  <inkml:trace contextRef="#ctx0" brushRef="#br1" timeOffset="155542.76">4692 16845 0,'0'-18'15,"0"36"-15,-18-36 0,18-17 16,0 0 0,0 0-1,18-1 1,-1 1-1,19 17 1,-19 18-16,36 0 16,18 53-1,-54-35 1,1 0-16,-18 17 16,0 35-1,-18-17 1,-17-17-16,17-19 15,-52 19 1,52-36 0,36-18-1,52-17 1,-52 17 0,17 18-16,71 0 15,-88 18-15,35 17 16,-18 18-1,-17-18 1,-18-17-16,0 17 0,0-17 16,-36 17-16,-52 0 31,18-35-31,34 0 16,1-17-16,0-1 15,0 0-15,17 1 0,0-1 16,1-17-16</inkml:trace>
  <inkml:trace contextRef="#ctx0" brushRef="#br1" timeOffset="155807.92">5203 16528 0,'0'-18'31,"0"36"-31,18-18 0,0 17 16,34 36-16,72 71 31,-54-1-15,-34-70-16,-19 18 0,1-18 15,-53 88 1,17-88-16,-17-18 15,-53 18 1</inkml:trace>
  <inkml:trace contextRef="#ctx0" brushRef="#br1" timeOffset="156573.21">6209 16775 0,'-18'-18'16,"18"0"-16,-35-17 15,17 17 1,18 71 15,-18 53-15,18-35-1,0 35 1,18-71 0,17 18-16,18-18 15,35-53 17,-35 1-17,-17-19-15,-19 19 0,1-18 16,17-71-1,-35 70-15,0-17 16,-17 36 0,-1 52-1,18 53 1,0-52-16,18 17 16,52 17-1,-35-35 1,54-52-1,-54 17-15,35-53 16,-17-71 15,-53 71-31,0 18 0,-35-124 32,0 142-17,-53 17 1,70 17-16,0 19 15,1-1 1,34-17-16</inkml:trace>
  <inkml:trace contextRef="#ctx0" brushRef="#br1" timeOffset="157008.66">7020 16651 0,'-18'-53'16,"36"106"-16,-71-159 0,53 89 0,18 34 47,17 89-31,-35-53-16,18 35 15,-1 53 1,-17-70-1,0-1 1,0-52-16,0-36 31,0-34-15,18 16-16,0-34 16,52-19-1,-52 54-15,35 18 16,0 34-1,17 36 1,-70-18 0,35 36-16,-35 35 31,0-71-31,0 0 16,0-17-16</inkml:trace>
  <inkml:trace contextRef="#ctx0" brushRef="#br1" timeOffset="157224.35">7584 16757 0,'0'0'0,"0"-18"16,-17 36 0,17 35-1,0-36 1,0 19-16,17-1 0,-17 0 15,18 1-15,-18 34 16,18-35-16,-18-17 16,0 0-16,17-1 15</inkml:trace>
  <inkml:trace contextRef="#ctx0" brushRef="#br1" timeOffset="157374.38">7690 16651 0,'0'0'0,"0"-35"16,0 17-16,-17 18 0,17-17 16,-18 17-1,18 17-15,0 1 16</inkml:trace>
  <inkml:trace contextRef="#ctx0" brushRef="#br1" timeOffset="158110.28">8078 16845 0,'0'0'0,"0"-18"16,0 1-16,0-1 15,-17-17 1,17 17-16,-18 18 15,-35 0 1,35 0-16,-17 36 16,0 52-1,17-18 1,18 19 0,18-54-1,0-18-15,-1 1 0,1 0 16,17-18-16,0 0 0,36-18 15,52-70 17,-105 35-32,17 18 0,-17-18 0,0 0 15,-18-53-15,-18-53 32,0 124-32,1 0 15,-19-36 1,19 71-16,17 18 15,17 35 1,1-18-16,0 18 16,17 88-1,-17-88-15,-1 0 0,1-18 16,-18 18 0,17 0-16,1 18 15,17-89 16,1-53-15,-19 36 0,1 0-1,17-1 17,-35 54-32,18 0 0,-18-1 15,17 19-15,1 17 16,53 17-1,-36-52 1,36-1 0,-54-34-16,1 17 0,-18-18 15,0-17-15</inkml:trace>
  <inkml:trace contextRef="#ctx0" brushRef="#br1" timeOffset="160858.57">8519 14411 0,'0'0'16,"71"0"-1,-36 0 1,18 0-16,141 0 31,-106 0-31,18 0 0,0 0 16,0-18-16,17 18 0,1 0 16,-19-17-16,89 17 15,-105-18-15,-36 18 16,70-18-1,-88 18 1,-52 0 0,-19 0-1,19 0 1</inkml:trace>
  <inkml:trace contextRef="#ctx0" brushRef="#br1" timeOffset="161727.1">10001 13652 0,'0'0'0,"0"36"31,0 34-16,0-17-15,17-17 16,-17 34-16,18 54 16,0 105-1,17 18 1,0-88 0,-35-89-1,18 1-15,-18-18 0,18 105 16,-18-122-1,-18 17-15,18 17 32,-18-52-17,18-1 1,18-17 46,0 0-46,34-17 0,1 17-16,71-18 15,52 0 1,195 1 0,-248 17-16,142 0 15,70 0 1,-176 0-1,-71 0 17,-106-18-17</inkml:trace>
  <inkml:trace contextRef="#ctx0" brushRef="#br1" timeOffset="161999.63">11676 14940 0,'0'0'0,"-52"0"16,69 18 15,36 35-16,-35-53 1,17 53 0,0 0-1,-35-36-15,-17 36 16,-54-18 0,18-35-16</inkml:trace>
  <inkml:trace contextRef="#ctx0" brushRef="#br1" timeOffset="162547.04">10107 14270 0,'-18'0'0,"36"0"15,-18 0 1,17 0-16,89 0 31,-53 0-31,35 0 16,0 0-16,142 0 15,140 0 1,-246 0-16,70-18 16,-71 1-1,-52 17-15,-71-18 16</inkml:trace>
  <inkml:trace contextRef="#ctx0" brushRef="#br1" timeOffset="162777.79">11271 14129 0,'17'-18'31,"1"18"-15,70 35 15,-52 1-15,-19-19-16,-17 19 0,0-19 16,-70 71-1,34-70-15,-17 0 0</inkml:trace>
  <inkml:trace contextRef="#ctx0" brushRef="#br1" timeOffset="163227.65">9983 13635 0,'0'0'0,"-17"-18"16,122 18 15,125 0 0,-125 0-31,19 0 0,282-17 32,-283 17-32,1 0 0,-19 0 15,107-18 1</inkml:trace>
  <inkml:trace contextRef="#ctx0" brushRef="#br1" timeOffset="163476.59">11183 13388 0,'0'0'0,"35"0"15,18 35 1,-18-17-1,-17-1-15,17 19 0,0-1 16,18 18-16,-18 35 31,-70-35-31</inkml:trace>
  <inkml:trace contextRef="#ctx0" brushRef="#br1" timeOffset="164460.41">11782 13194 0,'0'0'0,"0"-53"16,0 35 0,0 36-1,0 0 1,0 35-16,18 70 31,-18-70-31,18 0 16,-1 70-1,-17-87-15,18 16 16,-18 1 0,35-123 30,-17 35-30,-1 17-16,89-53 16,-88 54-16,17 17 15,53 35 1,-70-17-16,0 35 16,-36 35-1,0-71 1,-35 19-1,18-36-15,17 17 16,-34-17-16,34-17 16,-17-19-16</inkml:trace>
  <inkml:trace contextRef="#ctx0" brushRef="#br1" timeOffset="164863.89">12364 13547 0,'0'0'0,"18"0"31,0 0 1,-1 0-32,36 0 15,0-36 1,-35 36-1,-1-17-15,1 17 16,-18-18-16,0-17 16,-53 0-1,18-1 1,-53 36 0,70 18-16,-17 17 15,35 36 1,17-36-16,-17 0 15,18-17-15,0 17 0,17-17 16,53 17 0,-35-35-16,18 0 15</inkml:trace>
  <inkml:trace contextRef="#ctx0" brushRef="#br1" timeOffset="165093.6">12911 13159 0,'0'0'0,"-18"-53"16,-17 17-16,0 1 16,-36-18-1,54 53-15,17 18 0,-18-1 16,18 19-16,18 70 16,17 105-1,-17-140-15,-1 17 16,54 124-1,-36-159-15,-17 0 16,-18-18-16,17 18 16</inkml:trace>
  <inkml:trace contextRef="#ctx0" brushRef="#br1" timeOffset="166177.41">12770 13688 0,'0'0'16,"-35"-71"-16,52 54 31,54-19-15,-36 36-16,36-17 15,87-1 1,-69 0 0,-54 18-16,36-17 15,-54 17-15,1 0 0,-18-18 16,-35 0 15,-18 1-15,35 17-16,0 0 15,-35 53 17,53-36-32,-17 36 0,17-35 15,0 70 1,17-88-1,19 18 1,34-36 0,-17-35-1,-35 36-15,-18-1 16,17-53 0,-34 54-16,17-1 0,-18 0 15,1 18-15,-1 0 16,0 18-1,54 0 17,16-18-17,-16-18 1,-19 18 0,1-18-16,0 1 31,35 17 0,-18 35-15,35 18-1,-17 0 1,-35-53-16,-18 18 16,-18-18-1,1 0-15,-1-18 16,0-53-1,18 54 1,36-36-16,-36 18 16,70-18-1,-52 53-15,-1 0 16,19 17 15,-36 1-31,17-18 0,19 35 47,-1-17-31,0-1-1,0-17 1,1-17 0,-36-1-16,17 1 15,1-36 1,-18 35-16,0-35 15,-53 18 1,35 35-16,-17 0 16,18 0-16,-19 35 15,1 53 1,35-52-16,18 34 16,35-17-1,-18-18 1,0-17-16,18 0 0,88-18 15</inkml:trace>
  <inkml:trace contextRef="#ctx0" brushRef="#br1" timeOffset="167145.79">12064 14111 0,'0'-18'16,"-17"18"15,-1 36 0,18-19-31,-17 1 16,17 53-1,0-54-15,17 18 16,54 18 0,-18-53-1,70-17 1,-88-19-1,-35-34 1,0 52-16,-17-35 16,-54 0-1,36 36 1,0 17 0,35 17-1</inkml:trace>
  <inkml:trace contextRef="#ctx0" brushRef="#br1" timeOffset="167528.97">12435 14129 0,'0'0'16,"-18"-18"-1,18 0 1,36 18-1,-19 0-15,36 36 16,0-1 0,-35-17-16,-1-1 15,1 19-15,0-1 16,-18-18 15,-36 1-31,19-36 16,17-52 15,35-18-15,-17 70-16,17 0 15,18 18 1,-18 18-16,18 35 16,-18 70-1,-35-70-15,0 53 16</inkml:trace>
  <inkml:trace contextRef="#ctx0" brushRef="#br1" timeOffset="168461.88">12576 15064 0,'18'-36'31,"-36"72"-31,36-125 16,-36 72 0,0-19-16,-17 1 31,0 35-31,17-17 0,-52 17 31,-1 17-15,53 1-16,1 35 15,17 17 1,0-34 0,53 17-1,-36-36-15,19 1 16,17-1-1,-36-34 1,1-1-16,17-17 16,0-53-1,-17-1 1,-18 54 0,18 35-1,-18 18-15,0-1 16,0 1-16,17 0 15,1 70 1,0-53-16,-1 18 16,18 0-16</inkml:trace>
  <inkml:trace contextRef="#ctx0" brushRef="#br1" timeOffset="168894.53">12858 14834 0,'0'0'0,"-35"-17"15,17 17 1,18 35 0,36 35-1,-19-34 1,1 52-1,-1-53-15,-17 1 16,18 69 0,-18-87-1,-18-89 17,-17-52-17,0 17 1,17-70-1,18 123-15,0-35 16,0 52-16,36 1 16,52 53-1,-18 17 1,18 53 0,-70-53-1,-18 1-15</inkml:trace>
  <inkml:trace contextRef="#ctx0" brushRef="#br1" timeOffset="169045.76">12770 14993 0,'0'0'16,"0"-18"-16,18 1 16,52-1-1,-35 0-15,36 18 16,17 0-1</inkml:trace>
  <inkml:trace contextRef="#ctx0" brushRef="#br1" timeOffset="169260.63">13246 14852 0,'0'0'0,"-17"-53"31,17 35-31,-18 1 0,18-1 15,0 0 1,0 36-16,18 17 16,-1 71-1,-17-71-15,0 18 16,18 53 0,-18-70-1,0-1-15</inkml:trace>
  <inkml:trace contextRef="#ctx0" brushRef="#br1" timeOffset="169611.58">13246 15099 0,'0'-18'16,"0"36"-16,0-53 16,53 17-1,-35 0 1,52 1-1,71-19 1,-52 19 0,-54 17-16,0-18 0,-17 0 15,17-17 1,-35 18-16,-18 17 0,1-18 16,-54-17-1,36 35-15,17 0 16,-35 35-1,36-17-15,-1 34 16,53 37 0,1-36-1,-19-36-15,36 1 16</inkml:trace>
  <inkml:trace contextRef="#ctx0" brushRef="#br1" timeOffset="169948.64">13899 14887 0,'0'0'16,"0"-88"-1,0 70-15,0 1 16,17-1 0,19 36-16,-19-1 0,1 1 15,53 70 1,-54-53-16,1 36 15,-36 17 1,1-52 0,-19-36-1,19 0 1,17-53-16,17-71 31,124-105 0,-105 194-31,17 17 16,17 71 0</inkml:trace>
  <inkml:trace contextRef="#ctx0" brushRef="#br1" timeOffset="171145.99">9189 15628 0,'0'0'15,"-17"0"1,34 0 31,1 0-32,0 18-15,35-18 16,0 17-16,-1-17 16,19 0-16,123 18 15,159 0 1,-194-18-16,-1 0 15,371 0 1,-317 0-16,194-18 16,282 18 15,-459 0-31,0-18 0,18 18 0,0 0 16,670-17 15,-687 17-31,158 0 15,-212-18-15,124 0 16,-71 1 0,-158 17-16,-1 0 0,-34-18 15,34 18 1,-88 0 31,18-18 47</inkml:trace>
  <inkml:trace contextRef="#ctx0" brushRef="#br1" timeOffset="171821.83">15451 14940 0,'0'-18'16,"0"36"-16,18-18 16,-18 18-1,35 70 17,-17-17-32,-1-19 0,1 1 15,17 177 16,-35-160-31,0 89 16,-18 53 0,18-36-1,0-35 1,18-70 0,0-1-1,-1-34 1,19-36 140,122-18-140,-105 18-16,141 0 15,-70 0-15,-1 0 16,1 0-16,17 0 0,0 0 16,0 0-16,124 18 15,-36-18 1,-123 0-16,35 17 15,-53-17 1,-88-17 0</inkml:trace>
  <inkml:trace contextRef="#ctx0" brushRef="#br1" timeOffset="172400.76">15645 15540 0,'18'17'31,"229"-17"-16,70 0 1,-52 0 0,-142 0-1,1 0-15,-19 0 0,160 0 16,-159 0 15,-106-17-31</inkml:trace>
  <inkml:trace contextRef="#ctx0" brushRef="#br1" timeOffset="172982.95">15539 14940 0,'0'0'15,"-17"-18"1,34 18 62,36 0-62,0 0-16,88 0 0,-53 18 15,18-18-15,0 0 16,17 0-16,107 18 15,-124-18-15,-1 0 16,-16 0-16,34 0 16,-35-18-1,-88 0 1</inkml:trace>
  <inkml:trace contextRef="#ctx0" brushRef="#br1" timeOffset="173297.1">16721 14764 0,'0'0'0,"0"-18"0,18 18 31,34 0-15,1 18-1,36 35 1,-72-36-16,36 36 16,-53 53-1,-17-53 1,-89 35-1</inkml:trace>
  <inkml:trace contextRef="#ctx0" brushRef="#br1" timeOffset="174567.65">15627 16316 0,'0'0'0,"0"-18"16,18 18 0,-18-17-1,0 34 1,-18 19 0,18-1-16,-17 18 15,17-18 1,-18 18-16,0 70 15,36-17 1,-18-70-16,35 105 16,-35-106-1,18 18-15,0 17 16,-1-52 0,-17 0-16,18-1 15,0-17-15,34 18 16,125-18-1,-107 0-15,124 0 16,36-18 0,-124 18-16,17 0 0,0 0 15,230 0 1,-247 0-16,88 0 16,-70 0-1,-72 0-15,-16 0 16,-19 0-16,1 0 15,-36-17-15,-35-1 16</inkml:trace>
  <inkml:trace contextRef="#ctx0" brushRef="#br1" timeOffset="174786.93">17409 16986 0,'17'-17'16,"1"17"15,17 0-15,1 17-1,17 36 1,-53-18-16,17-17 16,-34 53-1,17-54-15,-18 1 16,-17-18-16,17 18 0</inkml:trace>
  <inkml:trace contextRef="#ctx0" brushRef="#br1" timeOffset="175170.49">17532 16210 0,'-17'0'31,"34"18"1,71 35-17,18 17 17,-53-17-17,-35-35-15,0-1 0,-18 1 16,-53 35-1,17-35-15</inkml:trace>
  <inkml:trace contextRef="#ctx0" brushRef="#br1" timeOffset="175627.91">17197 15381 0,'0'0'0,"0"-18"15,18 18-15,-18-17 16,70-1 0,-34 1-1,-1 34 1,-35 1-1,0-1-15,0 1 16,-18 141 15,-17-36 1,35-105-32</inkml:trace>
  <inkml:trace contextRef="#ctx0" brushRef="#br1" timeOffset="176533.83">17691 14499 0,'0'0'0,"35"-53"15,-35 36 1,18-19 0,0 1-1,-18 17-15,-18 18 16,-53 36-1,54-19-15,-19 19 16,19-1-16,-18 0 0,17 0 16,0 107-1,18-107-15,36 35 16,52-17 0,-35-35-1,-18-18-15,106-18 16</inkml:trace>
  <inkml:trace contextRef="#ctx0" brushRef="#br1" timeOffset="177071.38">18026 14534 0,'-17'-35'0,"17"18"16,17 69-16,-52-157 16,17 87-16,18 0 0,0 54 31,0 34-16,18-35-15,-18 1 0,0-1 16,18 88 0,-18-87-16,17 17 15,-17-18 1,0-88 15,-17-53-15,17 53-1,0 0-15,17-105 16,1 105-16,-1-18 16,36 36-1,-17 35 1,-1 17 0,-17 1-16,-1 0 15,-17 70 1,0-53-16,0 1 0,-17-1 15,-54 18 1,36-36-16,17 1 16,-35 0-1,53-1 1,18-17 0,-1 18-16,1-18 0,35 35 15,35 36 1,-53-18-1,36-18 1,-36-35 0</inkml:trace>
  <inkml:trace contextRef="#ctx0" brushRef="#br1" timeOffset="177385.66">18608 14393 0,'0'0'0,"0"-17"0,0-19 16,-35 1 0,17 35-1,-35 53 1,36-35-16,-19 52 15,1 54 1,35-54 0,35 36-1,1-88 1,-1 17 0,53-35-1</inkml:trace>
  <inkml:trace contextRef="#ctx0" brushRef="#br1" timeOffset="177575.01">18538 14676 0,'-53'-18'16,"106"36"-16,-142-36 0,72 18 16,34 0-1,19-18-15,17 18 16,88-35-1,0 17 17</inkml:trace>
  <inkml:trace contextRef="#ctx0" brushRef="#br1" timeOffset="177981.09">18820 14411 0,'-35'-18'0,"70"36"16,-70-53-16,52 35 16,1 0-16,0 0 15,52-18 1,-35 18-16,18 0 16,18 0-1,-54-18 1,-34 18-1,17-17-15,-35 17 16,-18-18 0,17 36-1,1 52 17,35-34-32,-18-1 0,18 0 15,-17 106 1,17-105-16,0 34 15,0 18 1,0-70-16,-18 0 16,36-36 15</inkml:trace>
  <inkml:trace contextRef="#ctx0" brushRef="#br1" timeOffset="178366.56">18873 14517 0,'0'-18'16,"0"36"-16,0-71 16,17 35-16,-17 1 15,18-1-15,53-53 16,-1 36 0,1 17-1,-54 36-15,1 35 16,17 71-1,-35-72 1,0 1-16,18-17 16,-18 52-16,0 0 15,0-70 1</inkml:trace>
  <inkml:trace contextRef="#ctx0" brushRef="#br1" timeOffset="178548.58">18873 14746 0,'-18'-18'0,"36"36"0,-53-53 16,52 17 0,71-17-1,18 17 1,-18-17-1</inkml:trace>
  <inkml:trace contextRef="#ctx0" brushRef="#br1" timeOffset="178921.29">19384 14411 0,'-35'-35'31,"70"70"-31,-88-88 15,89 53 1,-1 0 0,0 0-16,36 0 15,17 0 1,-35-18 0,-53 1-1,-35-1 1,-1 18-1,1-18-15,-36 1 16,54 52 15,-1 18-15,18-18-16,-17 18 0,17 0 16,0 88-1,0-105-15,0 34 16,17 1-1</inkml:trace>
  <inkml:trace contextRef="#ctx0" brushRef="#br1" timeOffset="179183.08">19966 14446 0,'0'0'16,"0"-53"-16,0 36 15,-35-1-15,-35 18 32,17 35-17,17 36-15,19-18 0,17-18 16,-18 53 0,18-52-16,18 34 15,17 1 1,18-36-1,53-35 1</inkml:trace>
  <inkml:trace contextRef="#ctx0" brushRef="#br1" timeOffset="179340.1">19931 14640 0,'-106'-17'16,"89"17"15,34 17-31,1-17 0,88 18 31,-71-18-31</inkml:trace>
  <inkml:trace contextRef="#ctx0" brushRef="#br1" timeOffset="180332.88">17779 15434 0,'0'0'0,"0"-18"31,18 1-31,-18-1 31,0 36-15,0-1-16,-18 19 16,18 69-1,0-69-15,18 52 16,17 18-1,-17-71-15,35 0 16,17-17 0,18-36-1,-70 1-15,35-36 16,-18-71 0,-35-17-1,-35 71 1,35 34-1,-35 1-15,17 35 32,0 0-32,18 18 0</inkml:trace>
  <inkml:trace contextRef="#ctx0" brushRef="#br1" timeOffset="180585.27">18326 15487 0,'0'0'0,"0"-18"16,0 1-1,18 17 1,-18 17-16,0 1 16,35 70-1,-35-53-15,0 54 16,18 16-1,-18-34 1</inkml:trace>
  <inkml:trace contextRef="#ctx0" brushRef="#br1" timeOffset="180832.8">18344 15628 0,'0'-35'0,"0"70"0,0-123 16,0 35-16,17 18 0,-17-1 15,36-34 1,-19 52-16,1 18 0,-1 0 16,54 71-1,-36-54-15,1 19 16,34 87 0,-52-88-16,-18 18 15,-71 0 1,18-53-1,-17-17 1,34-1 0,19-17-16</inkml:trace>
  <inkml:trace contextRef="#ctx0" brushRef="#br1" timeOffset="181191.68">18926 15434 0,'-18'-53'16,"0"35"15,36 89 0,0 35-15,-18-53-16,0 35 15,0 0 1,0-53-16,0 1 0</inkml:trace>
  <inkml:trace contextRef="#ctx0" brushRef="#br1" timeOffset="181482.65">18838 15469 0,'-18'-35'0,"36"70"0,-36-105 16,18-18 0,70 70 15,-34 36-31,70-1 16,17 71-1,-88-52-15,18 34 16,-53-17-16,0-18 15,-88 89 1,53-106-16,-1-1 16,19 1-16,-18-1 0,-18-17 31,35 0-31</inkml:trace>
  <inkml:trace contextRef="#ctx0" brushRef="#br1" timeOffset="181903.42">19455 15363 0,'35'0'47,"-35"18"-47,-35-36 0,70 54 0,-35-1 15,0 18 1,18 70-1,-18-87-15,0 34 16,0 1 0,0-54-1,0-34 1,0-71 0,0 17-1,17 36-15,-17-18 16,18 18-16,17-71 15,-17 70 1,0 19-16,35 34 31,-18 54-15,-35-36-16,17 1 16,19 87-1,-19-70-15,-17 0 16</inkml:trace>
  <inkml:trace contextRef="#ctx0" brushRef="#br1" timeOffset="182083.38">19490 15663 0,'-18'-70'31,"36"140"-31,53-176 15,-54 106 1,19 0-16,-1-17 0</inkml:trace>
  <inkml:trace contextRef="#ctx0" brushRef="#br1" timeOffset="182434.56">19861 15434 0,'-18'-35'15,"36"70"-15,-54-88 16,36 35-16,18 18 16,52 0-1,-17 0 1,36 0 0,-72 0-16,36 0 15,-35-17 1,-36-1-1,-17 1 17,17-1-32,1 18 15,-72 0 1,72 18 0,-36 123-1,35-106-15,18 0 16,35 106-1,-17-105-15,35 34 16</inkml:trace>
  <inkml:trace contextRef="#ctx0" brushRef="#br1" timeOffset="182766.83">20601 15328 0,'-17'-35'16,"34"70"-16,-87-70 16,52 53-16,-17-18 15,-53 70 1,70-52-16,-17 52 15,17-17-15,18-18 16,0 18-16,18 18 16,52 35-1,-34-89-15,16 1 16,19-18 0,-36-18-1</inkml:trace>
  <inkml:trace contextRef="#ctx0" brushRef="#br1" timeOffset="182903.99">20513 15610 0,'-35'-17'16,"0"-1"-16,105 53 0,-229-105 31,212 87 1,88 1-17,-105-18-15,17 0 0</inkml:trace>
  <inkml:trace contextRef="#ctx0" brushRef="#br1" timeOffset="183884.65">18061 16334 0,'0'-18'31,"0"36"-31,0-18 15,18 17 1,0 36 0,-18 0-1,0-35-15,17 17 0,-17 18 16,18 0 0,-18-36-1,0 1 1,0-71-1,-18-35 17,1 53-32,17-1 15,0-105 1,17 88-16,1-17 16,53 17-1,-54 53-15,36 35 16,-35 0-16,-1-17 15,1 106 1,-18-89-16,-18 0 16,1-17-16,-1 17 0,-35 18 15,-17-18 1,34-35 0,19-35-1,52 17 1,-17 1-16,123-1 31,-106 36-15,-17-1-16,17 1 15,35 70 1,-52-70-16,17 17 16,18 0-1</inkml:trace>
  <inkml:trace contextRef="#ctx0" brushRef="#br1" timeOffset="184137.03">18785 16387 0,'0'-36'0,"0"72"0,-36-142 16,19 88-1,-1 0-15,0 54 16,1-19-1,-1 1-15,18 17 16,-18 53 0,18-52-16,0 17 15,36 17 1,-19-52-16,1-1 16,53 1-1</inkml:trace>
  <inkml:trace contextRef="#ctx0" brushRef="#br1" timeOffset="184704.86">18749 16475 0,'-35'-18'0,"-36"0"16,54 1 0,52 17-1,71 0 16,-71 0-31,18 0 0,-18-18 0,71 18 32,-88 0-32,17-17 15,-35-1 1,0 0-16,0 1 16,-17 17-1,17 35 16,0 35-15,0-34-16,0-1 16,0-17-16,0 70 15,0-71 1,0 1-16,17-53 31,-17-36 0,0 36-31,0-36 0,35-52 32,-35 88-32,18 17 15,0-17-15,-1 17 0,1 18 16,0 0-16,-1 35 16,36 54-1,-35-54-15,-1 18 16,36 53-1,-35-71-15,17 35 16,-17-34 0</inkml:trace>
  <inkml:trace contextRef="#ctx0" brushRef="#br1" timeOffset="184855.53">19173 16528 0,'-18'-18'0,"36"36"15,-71-54-15,35 19 16,53-1 15,54 0-15</inkml:trace>
  <inkml:trace contextRef="#ctx0" brushRef="#br1" timeOffset="185092.9">19490 16369 0,'0'-18'0,"0"36"0,0-71 16,0 35-16,0 1 16,0-1-1,18 36 1,-1 52 0,-17-34-1,18 52-15,-18-18 16,18 18 15,-18-70-31,0 17 16,17-35-1</inkml:trace>
  <inkml:trace contextRef="#ctx0" brushRef="#br1" timeOffset="185318.04">19543 16475 0,'-18'-124'16,"18"71"-1,18 230-15,-36-389 0,18 194 0,0-17 16,18 0 0,0 35-16,-1 0 15,19 17-15,-19 1 0,36 53 16,0 17 0,0 35-1,-53-87 1,0 34-16,-71 1 15,-52-54 1</inkml:trace>
  <inkml:trace contextRef="#ctx0" brushRef="#br1" timeOffset="185889.77">18326 17127 0,'0'0'32,"0"36"-17,18 34 1,-18-35-16,17 1 16,19 70-1,-36-71-15</inkml:trace>
  <inkml:trace contextRef="#ctx0" brushRef="#br1" timeOffset="186235.01">18255 17268 0,'-35'-123'31,"35"88"-31,35 193 0,-17-387 32,17 212-32,1 17 15,140 35 1,-141-18 0,1 19-16,-1 17 0,0 17 15,-35 18 1,-18-52-16,-34 34 15,-54-35 1,70-17-16,-34-18 16,17-35-1,35 17 1</inkml:trace>
  <inkml:trace contextRef="#ctx0" brushRef="#br1" timeOffset="186518.9">18926 17198 0,'35'-18'0,"-17"18"15,-1-17-15,-17-1 0,-35-17 32,-18 17-17,35 18-15,-17 18 16,0 35-1,17-18-15,18 18 16,18 17 0,0-34-16,-1-1 15,1 0-15,-1-17 0,54 17 16,35-17 0,-89-18-1,19-18-15</inkml:trace>
  <inkml:trace contextRef="#ctx0" brushRef="#br1" timeOffset="186672.8">19032 17357 0,'0'0'0,"-36"0"16,1-18-16,-18 0 15,0 1 1,124 17 15,35 0-15,-18 0-1,-53 0-15</inkml:trace>
  <inkml:trace contextRef="#ctx0" brushRef="#br1" timeOffset="186936.85">19314 17251 0,'-18'-18'16,"36"36"-16,-36-71 16,0 53-16,18-18 15,0 1-15,0-19 16,0 54-1,18 35 17,-18-18-32,0 36 15,0-1 1,0-34-16,0-1 0,0-18 16,0 1-16,18 17 15,52 1 1,-52-36-16,35 0 15,-18-18-15,18 18 0,0-18 16</inkml:trace>
  <inkml:trace contextRef="#ctx0" brushRef="#br1" timeOffset="187285.83">19719 17127 0,'-17'0'0,"17"-17"15,-18 17-15,1 0 16,17-18-1,17 36 17,1-1-17,-1-17-15,36 18 16,71 0 0,-1-18-1,-52-18 1</inkml:trace>
  <inkml:trace contextRef="#ctx0" brushRef="#br1" timeOffset="187468.81">19913 17039 0,'-35'0'16,"70"0"-16,-123 18 16,71-1-16,-1 1 0,0 0 15,18 88 1,0-71-16,0 0 15,36 106 1,-19-88 0,1 0-1</inkml:trace>
  <inkml:trace contextRef="#ctx0" brushRef="#br1" timeOffset="187857.65">20407 17127 0,'0'-17'0,"0"34"0,0-87 15,0 52 1,-17 1-16,-19 17 16,-17 35-1,1 18 1,-19 53 0,53-71-1,1 0-15,17 0 0,0 1 16,17 17-16,54 17 15,17-52 17,-53-18-32,18 0 0,-17 0 15,-1 0-15</inkml:trace>
  <inkml:trace contextRef="#ctx0" brushRef="#br1" timeOffset="188019.15">20301 17304 0,'-52'0'15,"104"0"-15,-210-18 16,140 18-16,53 0 31,71 18-15,-53-18-16,35 0 16,0-18-1</inkml:trace>
  <inkml:trace contextRef="#ctx0" brushRef="#br1" timeOffset="189936.6">9137 16863 0,'-18'0'0,"36"0"0,-71-18 15,17 0 1,19 18 0,34 0 15,248 18 0,-159-18-31,158 0 16,195 0-1,-159-18 1,-177 18-16,-17 0 0,-18 0 16,-35 0-16,18-17 15,-107-1 1,19 18-16,-18-17 15,-54 17 1</inkml:trace>
  <inkml:trace contextRef="#ctx0" brushRef="#br1" timeOffset="190236.51">10601 16633 0,'-18'0'0,"36"0"16,-54-17-16,19 17 0,-1-18 15,36 36 17,70 35-17,0 0 1,-53-18-16,1 71 31,-89 35-15,-88-35-1,88-71 1</inkml:trace>
  <inkml:trace contextRef="#ctx0" brushRef="#br1" timeOffset="191195.85">11676 16669 0,'-17'0'16,"17"-18"0,0 0-16,17-34 31,1-1-15,-18 17-1,-35 1 1,17 35-16,-35 18 15,-53 52 1,54-52-16,-1 70 16,17-17-1,19-1 1,34-52-16,1 17 0,35 0 16,53-35-1,-36 0 16,1-17-15,-71-1-16,-18 0 16,-88 18-1,71 18-15,-35 17 16,34-17-16,-17 35 16,53 18-1,0-36-15,18 35 16,88 1-1,-53-53-15,53-18 16</inkml:trace>
  <inkml:trace contextRef="#ctx0" brushRef="#br1" timeOffset="191586.85">11888 16969 0,'-53'-89'16,"36"54"-16,-1 17 15,18 1-15,-18-1 0,36 71 32,0 35-17,-1-52-15,1-1 16,-18 0-16,0 0 0,17 1 16,-17-19-16,0 19 15,18-54 16,-18 0-31,35-70 16,1 18 0,-36 52-1,17-17-15,1 17 0,17-17 32,-17 52-32,-18 1 0,53 88 31,-53-71-31,17 0 15,1-17-15,0 17 16,-1 1 0</inkml:trace>
  <inkml:trace contextRef="#ctx0" brushRef="#br1" timeOffset="191791.66">12311 16633 0,'0'-35'0,"0"70"0,0-87 0,0 34 0,0 36 16,0 70 15,0-53-31,0 18 0,36 106 31,-19-106-31,1 0 0,0-18 0,-18 0 16,35 36-1</inkml:trace>
  <inkml:trace contextRef="#ctx0" brushRef="#br1" timeOffset="192126.3">12382 16969 0,'-18'-36'31,"36"72"-31,35-89 16,-35 35-16,52 18 16,1 0-1,-36-18 1,-17 18-16,-1 0 0,1 0 16,-18 36 62,17 52-63,-17-18 1,36 19 0,-36-54-16</inkml:trace>
  <inkml:trace contextRef="#ctx0" brushRef="#br1" timeOffset="192288.76">12717 16686 0,'-18'-35'16,"36"70"-16,-36-88 0,1 36 15,17-1-15</inkml:trace>
  <inkml:trace contextRef="#ctx0" brushRef="#br1" timeOffset="192529.2">12876 16633 0,'0'0'0,"0"-35"15,0 18 1,0-1-16,35 53 16,-35 0-1,35 54-15,1 16 16,-19-52 0,1 53-16,-18 18 31,0-107-31</inkml:trace>
  <inkml:trace contextRef="#ctx0" brushRef="#br1" timeOffset="193455.63">12911 16986 0,'-18'-17'16,"36"34"-16,-53-52 15,35 17-15,17 1 32,72-1-17,-54 0-15,0 18 16,0 0-16,1-17 0,17 17 15,0 0 1,-36 0 0,-17-18-1,0 0 1,-17 18 0,17 18 15,0 0-31,0 35 15,17 17 1,1-34-16,17-1 16,18 0-1,-35-35-15,-1 0 0,1 0 16,35-18 0,-35 1-16,-1-18 15,-17-36 1,0 53-16,0 1 15,0-19 1,0 54-16,0 35 16,18 88-1,-1-70 1,1-1-16,0 1 16,-1 70-16,1 53 31,-18-159-31,-35 53 15,-1-70-15,-34 0 16,-1-36 0,18-17-16,18-1 0,0-16 15,0-107 1,52 88-16,19-17 16,34 0-1,-35 70-15,1 1 0,-1-1 16,35 0-1</inkml:trace>
  <inkml:trace contextRef="#ctx0" brushRef="#br1" timeOffset="206104.21">20884 6950 0,'0'17'47,"-18"1"0,36-18 109</inkml:trace>
  <inkml:trace contextRef="#ctx0" brushRef="#br1" timeOffset="206729.1">20919 7003 0,'-18'17'16,"1"-17"-16,-1-17 31,0-1-15,36 0 15,0 18 0,-1 18-15,1 0-16,-1 17 15,-17 18 1,0-36 0,-35 1-1,-18-36 1,36 1-1,-1-36-15,0-18 16,71 1 15,0 52-15,-35 18-16,35 0 16,0 53-1,-36-35-15,-17 17 16,0 18-1,-17-35-15,-1-1 0,0 1 16,1-18-16,-19 0 16,-34-18-1,70 1-15,-18 17 16,18-71 15,18 53-31,35 18 16,-36 36-1,-17-19 1,18 1-16,-18 0 16,-18-1-1,1-17-15</inkml:trace>
  <inkml:trace contextRef="#ctx0" brushRef="#br1" timeOffset="207427.67">21042 6385 0,'0'0'15,"-35"-53"17,35 71-17,35 17 1,-17 1-16,-18-19 16,35 71-1,-17-70-15,-18 17 16,0 1-1,-18-72 17,1-34-17,-1 34-15,0-34 16,18-71 0,18 53-1,35 17 1,-36 71-1,19 0-15,34 35 32,-70 1-32,18-19 15,-36 89 1,18-88-16,-17 17 0,-19 0 16,19-17-16,-19 17 15,1-17 1,70-36 15,54 18-15,-54 0-16,18 0 15,35 53 1,-88-18 0,-18 36-1,1-71 1,-36 35-16,18-35 15</inkml:trace>
  <inkml:trace contextRef="#ctx0" brushRef="#br1" timeOffset="207826.62">21466 6421 0,'0'0'31,"17"0"-15,1-18-1,0 0 1,-1 1-16,1-19 16,17-17 15,-35 1-31,0 34 15,0 0-15,-35-17 32,17 35-32,-17 35 15,0 36 1,35-54-16,0 19 16,0 34-1,17-52-15,36 0 16,35-18-1,1-36 1,-54 19-16</inkml:trace>
  <inkml:trace contextRef="#ctx0" brushRef="#br1" timeOffset="208022.4">21871 5838 0,'-88'-123'31,"176"246"-31,-246-211 15,158 124 1,17 16-16,1 1 0,52 159 31,-52-124-31,17-17 16,89 176 0,-89-159-1,-35-70-15</inkml:trace>
  <inkml:trace contextRef="#ctx0" brushRef="#br1" timeOffset="208893.53">21854 6315 0,'-36'-53'15,"72"106"-15,-89-124 16,211 36 46,-69 17-46,-54 18-16,0-17 16,18-36-1,-71 17 1,1 36-16,-1-17 0,1-1 16,-19 18-16,19 0 15,-72 35 1,89-17-16,-35 35 15,35 35 1,35-17 0,18-54-1,-17-17 1,-1-35 0,-17 17-1,-18-34-15,0 16 16,0-17-16,-18 0 31,18 18-15,18 35-16,17 18 15,-18-1-15,1-17 16,0 18-16,17 0 16,-17 17-16,-1-17 0,1-1 15,0 36 1,-18-35-16,0-1 15,-18-17-15,18-17 16,-18-18 0,18 17-16,0-53 15,18-35 1,-18 89 0,35-36-16,-17 53 15,17 0 1,-17 0-1,17 18 1,18 17 0,-35-35-16,17 0 15,-17-18-15,-1 18 16,-17-35 0,0 17-16,0-35 15,0 36-15,-17-19 16,-1 19-1,0 17-15,1 0 0,-1 17 16,-35 54 0,35-36-1,18 1-15,0 16 0,53 54 16,0-53 0,88 0-1</inkml:trace>
  <inkml:trace contextRef="#ctx0" brushRef="#br1" timeOffset="209633.22">21130 6967 0,'0'0'31,"124"0"16,264-35-31,106 17 0,-53 1-1,-194 17 1,0-18-16,17 18 0,1 0 15,-1-17-15,-17 17 16,0 0-16,159-18 16,-230 18-16,71 0 15,-88 0 1,-124 0-16,1 0 0,-19-18 16,1 18-16,-1 0 15,19 0 1,17 0-1,0 0 1,-36 0-16,1 0 16,-53 0 15,17-17 0</inkml:trace>
  <inkml:trace contextRef="#ctx0" brushRef="#br1" timeOffset="209954.69">25399 6685 0,'-35'-18'0,"70"36"0,-88-53 16,35 35-16,1 0 0,-1-18 15,-17 18 1,17 0-16,36 18 31,52 17-15,-52-35-16,53 35 16,17 18-1,-88-35 1,17 17-16,-52 1 31,-53 34-15,35-52-16,18-1 0</inkml:trace>
  <inkml:trace contextRef="#ctx0" brushRef="#br1" timeOffset="210914.48">25734 7391 0,'0'0'0,"18"0"16,-18 17 0,17-17-16,1 0 15,-18 18 1,18-18 15,-36 0 0,-17 18-15,-1-18-16,-17 0 0,1 0 16,-19 0-16,-35 0 0,-35 0 15,-388 17 1,317-17-16,-282 18 15,18 0 1,-212 17 0,477-18-16,-177 19 15,-53-19 1,158-17 0,195 0 15,53 0-31,17 0 0,1-17 0,-1 17 31,0 0-15,1 0-1,-1 0 79,0 0-78,1 0-1,-1 0 17,18-18-1</inkml:trace>
  <inkml:trace contextRef="#ctx0" brushRef="#br1" timeOffset="211187.8">21360 7426 0,'0'0'0,"17"-35"16,-17 17-16,18 18 0,-36 18 47,-35 17-32,18-17-15,-35 17 16,-1 18 0,18-36-16,-17 19 15,-19-1 1,89-17 0,106 17-1,0 18 16,106 17-15,-142-52-16</inkml:trace>
  <inkml:trace contextRef="#ctx0" brushRef="#br1" timeOffset="212150.73">25822 6950 0,'18'-18'0,"-18"0"0,-18 54 0,53-89 16,-17 18-1,-18-18 1,-18 35 0,-17 18-16,18-18 0,-125 18 15,1 53 1,18 53 15,70-35-15,35-18-16,1-1 0,17 1 15,35 88 1,0-88-16,53 0 16,106-17-1,-35-72 1,53-70-1,-142 54-15,1-54 16,-71-71 0,-71 107-1,19 35-15,-90-1 16,-34 19 0,123 34-1,-17 1-15</inkml:trace>
  <inkml:trace contextRef="#ctx0" brushRef="#br1" timeOffset="213215.46">26863 6950 0,'0'0'0,"17"-18"15,-17 0-15,0 1 16,-35-1 0,18 18-1,-1 0-15,0 18 0,-17-1 16,-18 54 0,35-36-1,18 18-15,18 18 31,0-54-31,-1 1 16,89 0 0,-53-18-16,0 0 0</inkml:trace>
  <inkml:trace contextRef="#ctx0" brushRef="#br1" timeOffset="214000.85">27321 7038 0,'-17'-35'16,"34"70"-16,-69-88 15,34 35 1,-17 1-16,17 17 16,0 0-1,18 35 1,-17-17 0,17 17-16,-18 18 31,36-36-16,-1 1-15,1-18 0,53 0 32,-36-18-17,-18 1-15,-17-1 16,-17-17 0,17 17-1,-53-17-15,35 17 16,1 18-1,17-17 1,70 17 0,-35 0-1,36 0-15,70 0 16,-106-18 0,1 18-16,-19 0 15,19-18 16,-54 1-15,0 17 0,-17 0-1,17 0-15,1 17 16,-1 19 0,18-19-16,0 19 15,35 34 1,-17-52-16,0-18 15,52 17 1,-17-34 0,0-54-1,-35-17 1,-18-35 0,-18 87-1,0-34-15,1 17 31,-1 70-15,18 1-16,0 17 0,0 1 16,0-1-16,0 0 0,0 1 15,18-1-15,-1 0 16,36 53 0,-35-52-16</inkml:trace>
  <inkml:trace contextRef="#ctx0" brushRef="#br1" timeOffset="214497.79">28009 6967 0,'0'0'0,"-17"-17"16,17-1 15,0 0-16,17 18 17,-17 18 30,36 0-31,-1-18-15,0 0 0,-17 0-16,-1-18 15,1 0 1,-18 1 0,0-18-16,-18 17 15,-17 0 1,-18 18-1,36 18-15,-1 17 16,18 18 0,0-18-16,18 18 15,52 0 1,-35-53-16,18 0 16</inkml:trace>
  <inkml:trace contextRef="#ctx0" brushRef="#br1" timeOffset="-213814.22">26880 6332 0,'-17'-17'0,"34"34"0,-69-34 16,34-1-16,53 36 62,36 70-46,-54-53 0,-17-17-16,18-1 0,-18 36 15,0-17 1,0-89 31,0 35-32,18-52 1,-18 34-16,35-34 16,18-1-1,-35 71 1,-1 35 0,-17-17-16,18 53 15,-1 17 1,-17-53-1,0 0 1,18-35 0,-18-53 15,18-17-31,-1 35 16,-17-1-16,18 1 0,17-35 31,1 70-16,-19 52 1,1-34-16,-1 17 16,19 54-1,-36-54-15,35 0 16,0-35 0,-17-18-1,17-34 1,-35 34-16,18-17 15,-18-1-15,17-34 16,-17 52 0,-17 53-1,17 18 17,17 18-32,1-53 15,17-1-15,1 1 31,-19-18-31,1-18 16,0 18-16,-1-17 0,-17-1 16,18-70-1,-18 70-15,0-17 0,0 17 16,-18 53 15,18 107-15,18-72-1,-18-17-15,0 18 0,17 105 16,-17-123 0,-17-18-16,-71 36 31,-1-107-31,-34-69 31,88 69-31,-1-34 16,19 52-16,-1 0 15,18 1-15</inkml:trace>
  <inkml:trace contextRef="#ctx0" brushRef="#br1" timeOffset="-201779.35">32384 10001 0,'0'0'15,"-36"-17"1,19 17-1,-1 0-15,0 17 32,-35 36-17,36-35-15,-1 17 16,-17 36 0,35-1-1,18-35 1,-1-17-1,1 0-15,-1-18 0,1 0 16,17 0-16,-17 0 16,35-36-1,-18-34 1,-17 35-16,-18-36 16,-18 1-1,-52-1 1,52 71-16,-35-18 15,0 36 1,53 0 0</inkml:trace>
  <inkml:trace contextRef="#ctx0" brushRef="#br1" timeOffset="-201351.9">32489 9984 0,'0'-18'15,"0"36"-15,18-71 16,-18 35-16,18 18 16,-1 35-1,19 36 1,-19 35-1,-17-89-15,0 1 0,0 53 16,0-19 0,-17-34-16,17 0 15,17-54 17,36-52-17,-35 71-15,-1-19 16,1 19-16,17-36 0,36-18 15,-53 71 1,-1 0-16,1 71 31,-18-36-31,0 18 16,0 88 0,0-106-16,0 36 15,0-53-15,0-1 0</inkml:trace>
  <inkml:trace contextRef="#ctx0" brushRef="#br1" timeOffset="-200228.72">31943 9772 0,'0'-18'0,"0"36"0,0-89 15,17 54 1,1-1-16,0 0 16,-1 1-1,1 17 16,-1 0-31,-17 17 0,18-17 0,-18 18 16,18 0 0,-18 17-1,0 0 1,0 18 0,-36 0-1,19-18 1,-1-17-16,1 0 0,17 17 15,-18-17-15,18-1 0,0 1 16,35 35 0,0-36-16,-17-17 15,53 36 1,-36-36 0,-17 0-16,-1-18 31,-17 0-31,-35 1 47,-18 17-47,35 17 0,1-17 15,-1 36 1,0-19-16,18 36 16,36 35-1,-19-52-15,1-1 16,53 71-1,-36-71-15,-18 0 0,-17 1 16,18-1-16,-18 0 16,-35 36-1,-18-54 1,-35 1 0,35-53-1,35 17-15</inkml:trace>
  <inkml:trace contextRef="#ctx0" brushRef="#br1" timeOffset="-199510.9">32401 9031 0,'0'0'16,"-35"-18"-1,35 54 17,53 52-17,-53-53-15,18-17 0,17 17 16,-18-17-16,1-1 15,17 1 1,-17-36 0,0-35-1,-18 36 1,0-18-16,17 17 0,-17 0 16,-53-70-1,18 106 16,17 70-31,18-53 16,0-17-16,0 17 0,18 0 16,35 124-1,-53-106-15,18-18 0,-1 36 16,1 88 0,-18-142-16,-18 19 15,1-36 1,-19 0-16,1-36 15,-18-70 1,53 71-16,0-71 16,0 89-16,18-19 15,-18 19-15,0-1 0,17 1 0</inkml:trace>
  <inkml:trace contextRef="#ctx0" brushRef="#br1" timeOffset="-198749.02">32807 9331 0,'-18'0'15,"-17"-18"17,17 18-32,1 36 0,17-19 15,-18 36 1,36 18-1,17-36 1,-17-17-16,-1-1 16,1-34-1,17-1 1,-35 0-16,18 18 16,-18-35-16,0-53 15,-18 53 1,-17-1-16,0 1 31,17 35-31,0 0 16,18 35-1,18 1 1,0-36-16,17 17 16,18 19-1,-18-36 1,0-18-1,-17 18-15,-18-18 16,0 1 0,0 34 15,0 1-15,0 17-1,0-17-15,0-1 0,35 19 31,-35-19-31,18-17 0,-18 18 0,53-18 32,-36 0-17,19-18 1,-36 1-16,17-19 16,1-34-1,-18 52-15,0 1 0,0-1 16,-18 0-1,18 36-15,-17 17 16,17 53 0,0-70-16,17 35 15,-17-35 1,18-1-16,0 19 0,-18-19 16,17-17-16</inkml:trace>
  <inkml:trace contextRef="#ctx0" brushRef="#br1" timeOffset="-198410.07">33266 9384 0,'0'-18'0,"0"1"0,0 52 0,0-88 16,17 88 15,18 18-15,-35-35-1,18 70-15,-18-35 32,-18-88-1,1 17-31,17 0 0,0 1 16,88-195 15,-70 194-31,-1 1 0,19-19 0,16 54 31,-52 0-31,0-1 0,0 19 16,0 17-16,-17 0 0</inkml:trace>
  <inkml:trace contextRef="#ctx0" brushRef="#br1" timeOffset="-189258">20725 10760 0,'0'17'16,"0"-34"-16,0 105 15,0-70-15,0 17 16,17 35 0,-17 19-1,18-72-15,-18 36 16,0-35-1,0 35-15,0-18 16,0-17-16,0 17 16,0 0-1,0-17 1,-18 17-16,1-17 31,-1 52 0,18-52-15,-17 0 0,-1 17-1,0 0 1,1-17 0,-1-1-1,18 1-15,-18-18 31,1 0-15,-1 0 0,-17 0-16,-53 18 31,35-18-31,17 0 0,-122 0 31,105 0-31,-53 0 16,-53-36-1,124 36-15,-36-35 16,36 0 0,17 17-16,18-17 0,0 0 15,0-71 1,0 53 0,0 0-16,0 0 0,0-53 15,0 53-15,0 0 16,0 0-16,0-70 15,0 88 1,0-1-16,18-34 16,-18 52-1,0 36 1</inkml:trace>
  <inkml:trace contextRef="#ctx0" brushRef="#br1" timeOffset="-188140.99">21166 11183 0,'0'0'15,"-18"-18"-15,36 18 79,17 0-64,0 0-15,53 0 16,54 0-1,-37 0-15,1 0 0,141 0 16,-106 0 0,0 0-16,1 0 0,175-17 15,212-1 1,-335 18-16,18 0 16,493 0-1,-458-18-15,265 18 16,264 0-1,-282 0 1,-247 0-16,458 0 31,-246 18-15,-248-18-16,1 18 0,-18-18 0,335 17 31,-388 1-31,0-18 16,-17 18-16,-18-18 0,0 17 15,-18-17-15,53 18 16,18 0 0,-124-18-16,0 17 15,36-17 1,-54 0-16,19 0 16,-1-17-1,-17 17 1,52 0-1,-52 0 1,17 0-16,0 0 0,1 0 16,16 0-16,19 0 15,-36 17 17,-17-17-32,0 0 15,-1 0 1,1 0-16,0 0 0,-1 0 15,71 0 1,-70 0 0,17 0-16,-17 0 0,0 0 15,-1 0-15,-17-17 0</inkml:trace>
  <inkml:trace contextRef="#ctx0" brushRef="#br1" timeOffset="-187823.36">30602 11077 0,'-35'-17'0,"17"17"15,71 17-15,-70-17 31,52 0-15,0 18-16,0-1 0,1-17 16,52 71-1,-53-53-15,-35-1 16,-35 72 0,0-72-16,-71 36 15,-106 35 1,141-70-16</inkml:trace>
  <inkml:trace contextRef="#ctx0" brushRef="#br1" timeOffset="-186422.1">20690 11130 0,'0'0'15,"70"-35"17,-52 35-32,17 0 15,53 0 1,-70 0-16,17 0 15,-17 17-15,35 1 16,-18 17 0,-35-17-1,-71 35 1,54-53-16,-54 18 16,1-18-1,34-36 1,36 1-1,18 17-15,-18 1 16,35-1-16,-17 0 16,35-17-16,53 35 15,-89 0 1,1 0 0,35 53-1,-53-35-15,-18-1 0,1 19 16,-54 17-1,36-36-15,-36 1 16,-52-36 0,87 1-1,19-1-15,17-17 16,53-54 0,35 37-1,-18 34 1,1 36-1,-53-1-15,17 36 16,-35-35 0,0 17-16,-35 0 15,17-35 1,-17 18 0,-1-18-1,19-18-15,17 1 16,0-36-1,35 35 1,-17 18-16</inkml:trace>
  <inkml:trace contextRef="#ctx0" brushRef="#br1" timeOffset="-185697.92">21289 10848 0,'0'-35'32,"0"70"-32,-17-88 15,17 71-15,-18 52 31,0 1-15,18-36-16,-17-17 16,-1 35-1,18-36-15,-18 1 16,18-36 0,0 1-16,0-19 15,18 1 1,0 0-16,17-124 15,-17 124 1,-1-53-16,54 35 31,-54 53-31,19 0 16,52 158 15,-70-122-31,-1 52 16,36 18-1</inkml:trace>
  <inkml:trace contextRef="#ctx0" brushRef="#br1" timeOffset="-185530.36">21307 11042 0,'-18'-18'15,"36"36"-15,-36-53 0,1 17 0,17 0 16,0 1-16,17-1 15,1 0 1,17 1-16,36-18 31,-18 35-31,-18-18 0</inkml:trace>
  <inkml:trace contextRef="#ctx0" brushRef="#br1" timeOffset="-185254.34">21818 10795 0,'0'-35'15,"0"17"-15,-17 18 16,-1-35 0,0 35-16,1 0 15,-1-18 1,1 18-16,17 18 16,-36 17-1,19-17 1,17 17-16,0-17 0,-18 105 15,18-35 1,18 36 0,-18-89-1,17 18 1,-17-18-16</inkml:trace>
  <inkml:trace contextRef="#ctx0" brushRef="#br1" timeOffset="-185072.05">21536 11024 0,'18'-17'0,"-36"34"0,71-87 16,-18 70-16,1-18 15,69-17 1,-69 35-16,-1 0 15</inkml:trace>
  <inkml:trace contextRef="#ctx0" brushRef="#br1" timeOffset="-184868.61">21977 10830 0,'0'0'0,"0"-17"16,0-1-16,0 0 16,-18-35-1,18 36 1,0 87 15,0 1-15,0 35-1,0-53-15,18 0 16,-18-18-16</inkml:trace>
  <inkml:trace contextRef="#ctx0" brushRef="#br1" timeOffset="-184521.41">21907 11042 0,'-18'-35'16,"36"70"-1,-36-88 1,18 35-16,18 18 0,-1 0 16,36 0-1,-35-17-15,17 17 16,124-18-1,-142 0-15,19 18 16,17-35 0,-36 18-16,-17-19 15,-35 1 1,35 17-16,-35-17 16,-18 53-1,35 35 1,18 52-1,18-34 1,35 17 0,-36-70-1,19-1-15</inkml:trace>
  <inkml:trace contextRef="#ctx0" brushRef="#br1" timeOffset="-184187.1">22471 10777 0,'-18'-53'31,"36"106"-31,-18-70 16,18 34-16,17 19 16,18 52-1,-36-18 1,1-17-1,-18-35-15,-18-18 16,-17-35 15,35 17-31,0-53 16,35-52 0,1 52-1,52 1 1,-53 70-16,0 18 15,-17-1-15</inkml:trace>
  <inkml:trace contextRef="#ctx0" brushRef="#br1" timeOffset="-183171.21">30814 11430 0,'-35'0'16,"35"18"15,-18 17-15,18 0-1,-18 18 1,1 88 0,17-106-16,0 54 15,0 34 1,0-70-1,17 0 1,-17-35-16</inkml:trace>
  <inkml:trace contextRef="#ctx0" brushRef="#br1" timeOffset="-182519.36">30814 11483 0,'0'-18'16,"0"36"-16,-35-124 31,35 88-31,0 1 16,17-1-1,36 1 1,53-1-1,-53 18-15,53 0 16,35-18 0,-71 18-1,-17 0 1,-35 0-16,-18 18 31,17 17-15,1 18-1,0 53 1,-18-53 0,0 35-16,17-35 15,-17 53 1,0-71-16,0 18 16,0 123-1,0-105 1,0-1-1,0-52-15,18-53 63,-159-36-32,70 54-31,-246-19 31,229 36-31,-142 0 16,195 0 0,0 0-16</inkml:trace>
  <inkml:trace contextRef="#ctx0" brushRef="#br1" timeOffset="-181270.43">30955 12136 0,'18'0'16,"-18"-18"0,-18 18-1,0-18 1,-17 18-1,-53-17 1,35 17-16,-53-18 16,-53 18-1,89-18-15,-18 18 0,-18-17 16,-176-1 0,193 18-1,-105-18-15,88 18 16,-88 0-16,0 0 31,89 0-31,16 18 0,-16-18 0,-213 18 31,177-1-31,-141-17 16,-212-17 0,318 17-16,-18-18 15,17 18-15,-193-18 16,-159-17-1,370 35-15,-194-17 16,18-1 0,176 18-16,-141-18 15,-123 18 1,300-17-16,-71 17 16,52-18-1,19 18 1,88 0-16,-71 0 15,88-18 1,-17 18 0,0 0-1,17 0-15,0 0 16,-34 0 0,16 0-16,-34 0 15,-89 0 1,88 0-16,-70 0 15,53 0-15,0 0 16,17 0-16,-17 0 0,18-17 16,-19 17-16,-52-18 15,-35 0 1,123 18 0,0-17-16,0 17 15,18 0-15,0-18 0,-54 18 16,54 0-1,-18 0-15,-53 0 32,18 0-17,-70 0 1,105 0-16,-53 0 16,-35 0-1,105 0-15,-17 0 16,-35 0-1,53 0-15,0 0 16,-1 0 0,19 0 31,-1 0-32,-35 0 1,0 0-1,36 0 1,-19 0-16,19 18 31</inkml:trace>
  <inkml:trace contextRef="#ctx0" brushRef="#br1" timeOffset="-180930.14">21007 11642 0,'0'0'0,"-18"17"62,-17 36-46,0-35-1,-36 35-15,-70 35 16,35-53 15,53-17-15,36-18-16,123-18 31,52 36-15,-87 0-16,70 34 15,-53 19 1,-35-18-16</inkml:trace>
  <inkml:trace contextRef="#ctx0" brushRef="#br1" timeOffset="-167683.12">20301 14429 0,'18'0'0,"-36"0"15,54-18-15,-36 89 47,0-54-31,17 1-16,-17 52 15,36-17 1,-19-35-16,1-18 16,52-35-1,-34-1-15,17-17 16,0 18-16,70-88 16,142-107 15,-212 195-31,-1 0 0,1 0 15,-17 17-15</inkml:trace>
  <inkml:trace contextRef="#ctx0" brushRef="#br1" timeOffset="-167199.58">21060 15275 0,'18'0'32,"-18"18"-17,17 17 1,1 0-1,-1-17-15,-17 0 0,18-1 0,0 1 32,17-36-17,-17 1-15,35-54 16,17 1 0,-35 34-16,36-52 15,52-35 1,-105 105-16,17 0 15</inkml:trace>
  <inkml:trace contextRef="#ctx0" brushRef="#br1" timeOffset="-166669.71">20972 16192 0,'0'0'0,"17"-17"16,1 52 46,-18-17-46,18-18-16,-18 35 16,17 0-1,1-17 1,0-18 0,-1-18-16,54-17 15,-1-18 1,-17 18-1,0 0-15,0-1 0,106-52 32,-124 70-32,0 18 0</inkml:trace>
  <inkml:trace contextRef="#ctx0" brushRef="#br1" timeOffset="-166263.46">21113 16916 0,'17'0'0,"-34"0"15,34 17-15,-17 1 16,0 0-16,18 17 16,-18-17-1,18-18-15,-18 17 0,0 1 16,17-1 0,1-17-1,0-17-15,17 17 16,88-106-1,-52 71-15,88-71 16,88-71 0,-159 142-16,35-18 15</inkml:trace>
  <inkml:trace contextRef="#ctx0" brushRef="#br2" timeOffset="-130851.64">15768 5274 0,'53'-18'15,"-35"18"-15,0 0 16,17 0 0,-17 0-16,-18-17 15,17 17 1,-17-18-16,18 18 16,-18-18-1,-35 18 16,-1 18-15,1 0 0,17 17-1,18-17-15,18-1 16,-18 1-16,53 35 16,-18-36-1,1 19-15,-19-19 16,1 1-16,-1-18 15,1 18-15,-18-1 16,-35 19 0,17-36-16,-17 17 15,-18 1 1,35-18 0,18-35-1,36 17 1,17-17-1,-1 17 1,-16 53 0,-19-17-16,1 35 15,-18 17 1,18 1 0,17-36-1</inkml:trace>
  <inkml:trace contextRef="#ctx0" brushRef="#br2" timeOffset="-130282.29">16527 5539 0,'18'0'0,"-1"-18"32,1 0-17,-18 1 1,0-19 0,-18 19-1,1-1-15,-36 18 16,-18 53 15,53-35-31,-17-1 16,0 54-1,17-53-15,18 17 16,36-18 0,16-17-1,1-17 1,-35-1-16,17-35 15,18-53 1,-35 1 0,-18 52-1,0 35-15,0 0 16,0 1-16,0 34 16,0 54 15,0-53-31,0 17 0,0 71 31,0-71-31,0 0 0,0-17 16,0 0-16,17 17 15,-17-18-15</inkml:trace>
  <inkml:trace contextRef="#ctx0" brushRef="#br2" timeOffset="-129596.31">16933 5539 0,'0'0'0,"0"-18"16,0 0-16,0 1 15,-18-36 1,0 53 0,18-18-16,-17 18 0,17-18 15,-18 18-15,-17 18 31,17 0-31,0-18 16,1 35-16,17-17 0,-18-1 16,1 54-1,17-18 1,35-36 0,0-17-1,18-17 1,0-36-1,-35-18 1,-18 54 0,17-1-16,-17 53 47,18 1-32,-18-19 1,18 19-1,17-1 1,-18-35-16,36 0 16,18-35-1,-36-1 1,0-70 0,-35 71-16,18 0 0,-18-18 15,0 18-15,0-18 16,0 17-1,-18 54 1,1 53 0,-1-36-16,1 35 15,17 54 1,0-89 0,0 1-16,0 34 31</inkml:trace>
  <inkml:trace contextRef="#ctx0" brushRef="#br2" timeOffset="-129082.36">17162 5574 0,'0'-18'16,"0"36"-16,0-53 16,18 17 15,52 0-16,-52 18-15,17-17 16,0 17-16,53-18 16,-70 18-1,0 0-15,17 0 16,-35-18 0,0 1-16,-18-1 31,1 18-31,-1 0 15,0 0-15,1 0 16,17 18-16,-18-1 0,1 1 16,-19 53-1,36-54-15,0 19 16,0-1 0,18-35-16,-18 17 0,18-17 15,34 0 1,-34-17-16,-18-1 15,18 1-15,-1-1 0,19-35 32,-19 53-17,1 35 1,0 36 0,34-18-1,-34-53 1</inkml:trace>
  <inkml:trace contextRef="#ctx0" brushRef="#br2" timeOffset="-128479.54">17797 5468 0,'-18'-88'16,"36"176"-16,-53-247 15,35 124-15,0 0 16,0 17-16,17-35 15,19 53 1,34 18 0,-52-1-1,17 1-15,0 35 16,-52-18 0,-36 18-1,17-35 1,-16 17-1,-1 18 1,53-35-16,-18 17 16,18-17-16,18-1 15,-1-17-15,1 18 0,0 0 16,-1-18-16,36 17 16,35-17-1,-70 0-15,0-17 16,-1 17-16,1-18 15,-36-17 1,-17 35 0,17 0-1,1 0-15,-19 17 16,1 19 15,35 16-31,0 1 16,0-17-16,0-19 15,0 19-15,0-1 16,0 35 0,0-52-16,-35 0 15,-36-18 1,54-18-16,-19 0 16,19 1-16</inkml:trace>
  <inkml:trace contextRef="#ctx0" brushRef="#br2" timeOffset="-127283.28">23247 6103 0,'0'0'0,"-18"-35"16,18 17 0,-17 0-1,17 1 1,-18 17 0,0 0-1,1 17-15,-1-17 16,1 18-16,-19 17 15,19 18 1,17-17-16,0-1 16,35 18-1,0-36-15,-17 19 0,-1-19 16,19 36 0,-36-35-16,0 0 15,-53 34 1,18-52-16,17 18 15,-17-18-15,-18 0 16,35 0-16,0-18 16,18 1-1,18-1-15,17 1 16,36-1 0,-53 18-1,17 18 1,0 34-1,-35-34-15,0 0 16,18-1-16,-18 1 0,35 17 31</inkml:trace>
  <inkml:trace contextRef="#ctx0" brushRef="#br2" timeOffset="-126749.27">23653 6473 0,'0'-17'0,"0"34"0,17-69 16,-17 34 0,0 0-16,0-17 31,0 17-16,-17 18 1,-1 0-16,0 0 16,-17 36-1,35-19-15,-17-17 16,-1 53 0,18-35-16,0-1 15,35 1 1,0-18-1,1-18 1,-19 1-16,1-18 16,0-71-1,-18 70 1,0-34-16,0-1 16,0 18 15,0 71-16,0 53 1,0-36-16,0 0 16,17 53-1,-17-52-15,18 17 16,17-18 0</inkml:trace>
  <inkml:trace contextRef="#ctx0" brushRef="#br2" timeOffset="-126293.16">23970 6385 0,'0'-17'0,"18"17"0,-36 17 15,36-52-15,-18 17 16,0 1-16,0-19 16,0 19-1,0-1 1,-18 18-1,1 35 1,-19 18 0,19-35-16,-1 0 15,18 35 1,0-36-16,18 1 16,17-18-1,-17-18 1,17-17-1,-18 17-15,-17 1 16,0-1-16,18-17 16,-18 88 46,0-18-46,0-17-16,18-1 15,35 1 1,-36-18-16,36-18 16</inkml:trace>
  <inkml:trace contextRef="#ctx0" brushRef="#br2" timeOffset="-126064.46">24217 6156 0,'0'0'0,"-17"-106"16,-1 71-16,18 17 15,0 1-15,-18 52 32,18 71-17,18-71 1,-18 18-16,18-18 0,-18 18 16,17 18-1,1 17 1,-18-71-16,0 1 15,0 0-15</inkml:trace>
  <inkml:trace contextRef="#ctx0" brushRef="#br2" timeOffset="-125580.64">24182 6403 0,'-18'-35'16,"36"70"-16,-36-106 16,18 54-1,18 17-15,17 0 16,53 0-1,-35 0 1,53 0 0,-88 0-1,17 0-15,-17 0 16,-18-18 0,-18 0-1,18 1-15,-35-1 16,-1 1-1,19-1-15,-1 18 16,1 35 0,17-17-16,0-1 15,0 1-15,0 17 16,17 1 0,1-36-16,-1 17 15,1-17 1,0 0-1,-1 18 48,19 70-32,-19-70-31,19-1 16</inkml:trace>
  <inkml:trace contextRef="#ctx0" brushRef="#br2" timeOffset="-124999.49">24693 6262 0,'-17'-71'16,"34"142"-16,-70-248 15,53 160-15,0-1 16,18 0-1,-18 1-15,35 17 16,18 17 0,-35 1-1,35 0 1,-53-1 0,17-17-16,-17 18 15,0 0-15,0-1 16,-35 19-1,18-19-15,-1 1 16,-17 17 0,17-17-1,18 17 1,35-17 0,18-1-1,-35-17-15,35 0 16,-18 0-1,-17 0-15,-18-17 16,-53 34 31,53 1-31,-36 53 15,19-1-16,17-52-15,0 17 0,0-17 16,0-1-16,0 19 16,0-1-1,-18-35 1,-35-18 0</inkml:trace>
  <inkml:trace contextRef="#ctx0" brushRef="#br2" timeOffset="-123908.41">22859 5221 0,'0'0'0,"0"-18"16,-18 18-16,36 0 31,17 0-16,1 0-15,-19 18 16,18-18-16,89 71 16,-89-36-1,36 18-15,-18 35 32,-36-53-32,-17 1 15,-35 17 1,17-36-16,1 1 0,-1-18 15,0 0-15,-34 0 16,34 0 0,0-18-16,18-17 15,36-53 1,-1 52-16,18-34 16,35-18-1,-35 52 1,0 36-1,-36 0 1,-17 18-16,18 0 16,-18-1-1</inkml:trace>
  <inkml:trace contextRef="#ctx0" brushRef="#br2" timeOffset="-123032.02">23512 5380 0,'0'17'15,"0"1"17,17-18-17,1 18 1,0-1-1,-1-17 1,1 0-16,-1 0 16,19-17-1,-19-1 1,-17 0 0,-17-34-1,-1 52-15,0-18 0,1 18 16,-36-18-1,0 18 1,35 18-16,1 17 16,17 18-1,17-18-15,1-17 16,0 0-16,35 35 16,35-18-1,-53-35-15,36 0 16,-1 0-1,18-53 1,-70 35 0,17 1-16,-17-19 0,-18 19 15,17-36-15,-17-35 16,-35 52 15,0 19-15,17 17-16,-17 53 31,0 17-15,17-52-16,18 17 15,0 0 1,0-17-16,18 0 16,35-1-1,-36-17-15,19-17 16,-19-1-1,1 0-15,17-35 16,-35 36 0,0-1-16,18 1 15,-36 52 17,18-18-32,0 1 0,0 70 31,0-52-31,0-1 0,18 0 15,-1 71 1,-17-88-16,18 17 16,0 0-1</inkml:trace>
  <inkml:trace contextRef="#ctx0" brushRef="#br2" timeOffset="-122647.85">24235 5450 0,'-18'0'16,"36"0"-16,-36 18 46,18 0-30,0-1 0,0 1-1,0-53 32,0 17-31,18-17-1,-1 35 1,-17 17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8.168"/>
    </inkml:context>
    <inkml:brush xml:id="br0">
      <inkml:brushProperty name="width" value="0.05" units="cm"/>
      <inkml:brushProperty name="height" value="0.05" units="cm"/>
      <inkml:brushProperty name="color" value="#FFC114"/>
    </inkml:brush>
  </inkml:definitions>
  <inkml:trace contextRef="#ctx0" brushRef="#br0">64 250 24575,'-25'17'0,"23"-16"0,0 0 0,0 0 0,0 0 0,0 0 0,0 0 0,0 1 0,0-1 0,1 1 0,-1-1 0,1 1 0,-1-1 0,1 1 0,-1 0 0,1 0 0,0 0 0,0 0 0,0 0 0,0 0 0,-1 3 0,1-1 0,-1 0 0,1 1 0,1-1 0,-1 0 0,0 0 0,1 1 0,0-1 0,0 0 0,0 1 0,1-1 0,-1 0 0,1 1 0,0-1 0,0 0 0,1 0 0,-1 0 0,1 0 0,0 0 0,0 0 0,0 0 0,0-1 0,1 1 0,0-1 0,-1 1 0,1-1 0,1 0 0,-1 0 0,0-1 0,1 1 0,-1-1 0,1 1 0,0-1 0,0 0 0,-1 0 0,2-1 0,-1 1 0,0-1 0,0 0 0,7 1 0,40 5 0,1-2 0,-1-2 0,65-5 0,-28 0 0,933-47-2283,1-52-1,668-128 57,-1635 221 2257,-19 3 736,1-1 0,-1-1 0,39-15-1,-61 14 595,-22 2-594,-25 2 196,-124 4-1714,104 0-6074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8.528"/>
    </inkml:context>
    <inkml:brush xml:id="br0">
      <inkml:brushProperty name="width" value="0.05" units="cm"/>
      <inkml:brushProperty name="height" value="0.05" units="cm"/>
      <inkml:brushProperty name="color" value="#FFC114"/>
    </inkml:brush>
  </inkml:definitions>
  <inkml:trace contextRef="#ctx0" brushRef="#br0">114 94 24575,'0'-3'0,"-1"0"0,0 0 0,0 0 0,0 0 0,0 0 0,0 1 0,0-1 0,-1 0 0,1 0 0,-1 1 0,0-1 0,-4-4 0,-28-25 0,-3 14 0,19 16 0,17 2 0,1 0 0,0 0 0,-1 1 0,1-1 0,0 0 0,-1 1 0,1-1 0,0 0 0,0 1 0,-1-1 0,1 1 0,0-1 0,0 0 0,0 1 0,0-1 0,0 1 0,-1-1 0,1 0 0,0 1 0,0-1 0,0 1 0,0-1 0,0 1 0,0-1 0,0 1 0,0-1 0,1 0 0,-1 1 0,0-1 0,0 1 0,0-1 0,0 0 0,0 1 0,1-1 0,-1 1 0,0-1 0,1 1 0,2 4 0,-1-1 0,1 1 0,1 0 0,-1-1 0,1 0 0,0 0 0,0 0 0,0 0 0,0 0 0,1-1 0,5 3 0,62 35 0,-47-29 0,65 34 0,-27-15 0,-1 3 0,95 69 0,-141-92 0,-1 2 0,-1 0 0,0 1 0,-1 0 0,0 1 0,-1 1 0,-1 0 0,0 0 0,-1 1 0,-1 0 0,-1 1 0,0 0 0,-2 0 0,7 27 0,-10-30-6,-1 0-1,-1 0 0,0 0 0,-1 0 1,0 0-1,-2 0 0,1 0 1,-2-1-1,0 1 0,-1 0 1,-6 16-1,1-10 35,-1 0 1,-1-1 0,-1 0-1,0-1 1,-2-1-1,-25 29 1,-3-6-326,-2-2 0,-2-2 0,-1-1 0,-91 50 0,28-26-6529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9.807"/>
    </inkml:context>
    <inkml:brush xml:id="br0">
      <inkml:brushProperty name="width" value="0.05" units="cm"/>
      <inkml:brushProperty name="height" value="0.05" units="cm"/>
      <inkml:brushProperty name="color" value="#FFC114"/>
    </inkml:brush>
  </inkml:definitions>
  <inkml:trace contextRef="#ctx0" brushRef="#br0">123 270 24575,'0'-1'0,"0"-1"0,0 1 0,0 0 0,1-1 0,-1 1 0,0 0 0,1 0 0,-1-1 0,1 1 0,-1 0 0,1 0 0,-1-1 0,1 1 0,0 0 0,0 0 0,-1 0 0,1 0 0,0 0 0,0 0 0,0 0 0,0 0 0,0 1 0,0-1 0,1 0 0,-1 0 0,0 1 0,0-1 0,1 1 0,-1-1 0,0 1 0,0 0 0,1-1 0,-1 1 0,0 0 0,1 0 0,-1 0 0,0 0 0,1 0 0,-1 0 0,0 1 0,1-1 0,-1 0 0,0 0 0,1 1 0,-1-1 0,0 1 0,0 0 0,1-1 0,-1 1 0,0 0 0,0-1 0,0 1 0,0 0 0,0 0 0,0 0 0,0 0 0,0 0 0,-1 0 0,1 0 0,0 1 0,0 0 0,5 9 0,-1 1 0,0-1 0,0 1 0,-2 0 0,1 0 0,2 20 0,4 82 0,-9-93 0,7 681-848,-10-452 677,1 212-4,-16 1293-1443,6-788 945,11-945 691,8 153 985,-5-142-584,1 1 0,19 65 0,-21-93-348,0 0 0,0 0 0,0 0 0,1 0-1,0-1 1,1 1 0,-1-1 0,1 0 0,0 0-1,0 0 1,0 0 0,6 3 0,-6-5-53,0 0 0,0-1 0,1 1-1,-1-1 1,1 0 0,0-1 0,-1 1 0,1-1 0,0 0 0,0 0 0,0 0 0,0-1 0,0 0-1,0 0 1,8-1 0,12-3-18,0-1 0,-1-1 0,0-1 0,37-17 0,-14 6 0,185-62-136,336-68 1,254 22-677,911-3-447,-1045 120 814,-270 7 233,-257-8 571,-139 7-84,-1-1-1,1-1 0,-1-1 0,-1 0 0,25-12 1,-39 15-234,-1 0 1,0 0-1,0 0 1,0-1-1,0 0 1,-1 0-1,1 0 1,-1-1-1,0 1 1,0-1-1,-1 0 1,1 0-1,-1 0 1,0-1 0,-1 1-1,1-1 1,-1 0-1,0 1 1,0-1-1,-1 0 1,0 0-1,0 0 1,0 0-1,-1-12 1,-1-8-57,-2 0-1,0-1 1,-2 1 0,-11-35 0,12 45 47,-219-628-487,94 302 241,-39-192 214,132 388 0,-30-258 0,53 220 0,16-262 0,63-180 0,-59 583 40,27-223-133,-31 217 245,-1 1 1,-3 0 0,-10-71 0,9 106-149,0 1-1,-1-1 1,-1 1 0,1 0 0,-2 0 0,0 1 0,0-1 0,-1 1-1,-1 0 1,0 1 0,0-1 0,-1 1 0,0 1 0,-1-1-1,0 2 1,0-1 0,-1 1 0,0 0 0,-1 1 0,1 1-1,-1-1 1,-1 2 0,1-1 0,-1 2 0,0-1 0,0 2 0,0 0-1,-15-2 1,-2 0-4,0 2 0,0 2 0,-56 3 0,-91 20 0,127-15 0,-1098 117-2179,471-59 411,418-37 2002,-1758 213-1989,1940-229 1987,28-3-3187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8.726"/>
    </inkml:context>
    <inkml:brush xml:id="br0">
      <inkml:brushProperty name="width" value="0.05" units="cm"/>
      <inkml:brushProperty name="height" value="0.05" units="cm"/>
      <inkml:brushProperty name="color" value="#FFC114"/>
    </inkml:brush>
  </inkml:definitions>
  <inkml:trace contextRef="#ctx0" brushRef="#br0">347 341 24575,'2'0'0,"-1"0"0,1 0 0,-1 0 0,0 0 0,1 0 0,-1 0 0,1-1 0,-1 1 0,0 0 0,1-1 0,-1 1 0,0-1 0,1 0 0,-1 1 0,0-1 0,0 0 0,2-2 0,-2 3 0,-1-1 0,1 0 0,-1 0 0,1 0 0,-1 1 0,0-1 0,1 0 0,-1 0 0,0 0 0,0 0 0,0 0 0,1 0 0,-1 0 0,0 0 0,0 0 0,-1 0 0,1 1 0,0-1 0,0 0 0,-1-2 0,0 1 0,0-1 0,0 1 0,0 0 0,0-1 0,-1 1 0,1 0 0,-1 0 0,1 0 0,-1 0 0,0 0 0,0 0 0,0 0 0,0 0 0,0 1 0,-1-1 0,1 1 0,-5-2 0,2 1 0,-1 1 0,1 0 0,-1 0 0,1 1 0,-1 0 0,1 0 0,-1 0 0,1 0 0,-1 1 0,1 0 0,-1 0 0,1 1 0,0 0 0,0-1 0,0 2 0,-6 2 0,-1 1 0,-1 1 0,1 1 0,1 0 0,-1 1 0,-10 10 0,1 3 0,0 1 0,1 1 0,1 1 0,2 1 0,0 0 0,-19 43 0,34-65 0,1 0 0,-1-1 0,1 1 0,0 0 0,0 0 0,0 0 0,0 0 0,1 0 0,-1 0 0,1 0 0,0 0 0,0 0 0,1 0 0,-1 0 0,1 0 0,0 0 0,0 0 0,2 5 0,-1-7 0,0 0 0,-1 1 0,1-1 0,0 0 0,0 0 0,0 0 0,0 0 0,1-1 0,-1 1 0,0-1 0,1 1 0,-1-1 0,1 0 0,0 0 0,-1 0 0,1 0 0,0 0 0,0-1 0,-1 1 0,1-1 0,0 0 0,0 1 0,0-2 0,-1 1 0,1 0 0,6-1 0,8-2 0,0-1 0,0-1 0,0 0 0,-1-1 0,1-1 0,-1 0 0,-1-1 0,0-1 0,0 0 0,0-1 0,-1-1 0,24-24 0,-16 13 0,-1-2 0,-1 0 0,-1-2 0,-2 0 0,0-1 0,17-38 0,-19 32 0,-1 0 0,-2 0 0,-1-2 0,-2 1 0,-1-1 0,3-41 0,-11 69 0,0 1 0,0 0 0,0 0 0,-4-12 0,4 17 0,0 1 0,0-1 0,0 1 0,0-1 0,-1 0 0,1 1 0,0-1 0,0 0 0,-1 1 0,1-1 0,-1 1 0,1-1 0,0 1 0,-1-1 0,1 1 0,-1-1 0,1 1 0,-1 0 0,0-1 0,1 1 0,-2-1 0,2 1 0,-1 0 0,0 0 0,0 1 0,0-1 0,0 0 0,0 0 0,1 1 0,-1-1 0,0 1 0,0-1 0,1 1 0,-1-1 0,0 1 0,1-1 0,-1 1 0,0-1 0,1 1 0,-1 0 0,1-1 0,-1 1 0,0 1 0,-8 12 0,1-1 0,0 1 0,1 1 0,0-1 0,2 1 0,-1 0 0,-5 28 0,4 0 0,-5 70 0,10-81-455,1 1 0,6 48 0,1-44-6371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0.588"/>
    </inkml:context>
    <inkml:brush xml:id="br0">
      <inkml:brushProperty name="width" value="0.05" units="cm"/>
      <inkml:brushProperty name="height" value="0.05" units="cm"/>
      <inkml:brushProperty name="color" value="#FFC114"/>
    </inkml:brush>
  </inkml:definitions>
  <inkml:trace contextRef="#ctx0" brushRef="#br0">86 187 24575,'-1'-5'0,"1"1"0,-1-1 0,1 1 0,-1-1 0,-1 1 0,-1-6 0,3 8 0,-1 1 0,0-1 0,1 1 0,-1-1 0,0 1 0,0-1 0,0 1 0,0 0 0,0-1 0,0 1 0,0 0 0,0 0 0,0 0 0,-1 0 0,1 0 0,0 0 0,-1 0 0,1 0 0,-1 0 0,-1 0 0,2 1 0,0 0 0,1 1 0,-1-1 0,0 0 0,0 0 0,1 0 0,-1 1 0,0-1 0,0 0 0,1 1 0,-1-1 0,0 1 0,1-1 0,-1 1 0,1-1 0,-1 1 0,0 0 0,1-1 0,-1 1 0,1-1 0,0 1 0,-1 0 0,1 0 0,-1-1 0,1 1 0,0 0 0,0 0 0,-1 1 0,-8 29 0,7-21 0,-6 19 0,-6 40 0,12-59 0,1 1 0,0-1 0,1 0 0,0 0 0,1 1 0,0-1 0,5 18 0,-5-25 0,0 1 0,1-1 0,0 1 0,-1-1 0,1 1 0,1-1 0,-1 0 0,0 0 0,1 0 0,0 0 0,-1-1 0,1 1 0,0-1 0,4 3 0,-1-1 0,1 0 0,0-1 0,0 0 0,0 0 0,1-1 0,11 3 0,6-2 0,-1 0 0,0-2 0,34-2 0,34-5 0,102-21 0,87-32 0,-281 59 0,10-2 0,264-72 0,-266 71 0,-1 0 0,1 0 0,-1-1 0,12-7 0,-18 10 0,0 1 0,0-1 0,0 0 0,0 1 0,0-1 0,0 0 0,-1 0 0,1 0 0,0 0 0,0 0 0,0 0 0,-1 0 0,1 0 0,-1 0 0,1 0 0,-1 0 0,1 0 0,-1 0 0,0 0 0,1-1 0,-1 1 0,0 0 0,0 0 0,0 0 0,0-1 0,0 1 0,0 0 0,0 0 0,0 0 0,0-1 0,-1 1 0,1 0 0,-1 0 0,1 0 0,0 0 0,-1 0 0,0 0 0,1-1 0,-2 0 0,-4-4 0,0 0 0,0 0 0,0 1 0,-1 0 0,0 0 0,0 1 0,-14-7 0,-62-23 0,59 25 0,-63-24 0,-2 3 0,-104-19 0,158 42 0,-2 2 0,1 1 0,0 2 0,-1 1 0,1 2 0,-1 2 0,1 1 0,-53 14 0,79-15 20,0 0 0,0 1 0,1 0 0,-1 0 0,-16 12 0,23-15-91,1 1 1,-1 0-1,0 1 0,1-1 0,-1 0 1,1 1-1,0 0 0,0-1 1,0 1-1,0 0 0,0 0 0,1 0 1,-1 0-1,1 0 0,0 1 1,0-1-1,0 0 0,0 1 0,1-1 1,-1 7-1,3 8-6755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073"/>
    </inkml:context>
    <inkml:brush xml:id="br0">
      <inkml:brushProperty name="width" value="0.05" units="cm"/>
      <inkml:brushProperty name="height" value="0.05" units="cm"/>
      <inkml:brushProperty name="color" value="#FFC114"/>
    </inkml:brush>
  </inkml:definitions>
  <inkml:trace contextRef="#ctx0" brushRef="#br0">216 112 24575,'-5'-1'0,"1"-1"0,-1 1 0,0-1 0,1 0 0,-1-1 0,1 1 0,-7-5 0,1 0 0,4 4 0,0-1 0,0 1 0,0 1 0,0-1 0,-1 1 0,-12-3 0,17 5 0,0 0 0,0 0 0,0 0 0,0 0 0,0 0 0,0 0 0,0 0 0,0 1 0,0-1 0,0 1 0,0-1 0,0 1 0,1 0 0,-1 0 0,0 0 0,0 0 0,1 0 0,-1 0 0,0 0 0,1 1 0,-1-1 0,1 1 0,0-1 0,0 1 0,-1-1 0,1 1 0,-1 2 0,-10 22 0,1 0 0,1 1 0,-9 36 0,18-58 0,-1 1 0,1-1 0,0 0 0,1 0 0,-1 0 0,1 1 0,0-1 0,0 0 0,1 0 0,0 1 0,0-1 0,0 0 0,0 0 0,1 0 0,-1 0 0,4 6 0,-2-7 0,0 0 0,0 0 0,1 0 0,-1-1 0,1 1 0,0-1 0,0 0 0,0 0 0,0 0 0,1 0 0,-1-1 0,1 0 0,-1 0 0,1 0 0,0 0 0,10 1 0,13 3 0,1-2 0,0-1 0,1-1 0,-1-2 0,33-3 0,-18-1 0,-1-3 0,74-20 0,-98 21 0,1-1 0,-1-1 0,-1-1 0,1 0 0,20-15 0,-31 18 0,0 0 0,0 0 0,-1-1 0,0 0 0,0 0 0,0-1 0,-1 1 0,0-2 0,-1 1 0,0-1 0,0 1 0,6-17 0,-10 22 0,0-1 0,0 1 0,0-1 0,-1 0 0,1 0 0,-1 1 0,0-1 0,0 0 0,0 1 0,0-1 0,-1 0 0,0 1 0,1-1 0,-1 0 0,-1 1 0,1-1 0,0 1 0,-3-4 0,1 2 0,-1 0 0,0 0 0,0 0 0,0 1 0,-1 0 0,1-1 0,-1 2 0,0-1 0,0 0 0,-6-2 0,-6-2 0,0 0 0,-1 1 0,0 1 0,0 1 0,0 1 0,-23-4 0,8 5-227,-1 2-1,1 0 1,-1 3-1,1 0 1,-57 13-1,40-3-6598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569"/>
    </inkml:context>
    <inkml:brush xml:id="br0">
      <inkml:brushProperty name="width" value="0.05" units="cm"/>
      <inkml:brushProperty name="height" value="0.05" units="cm"/>
      <inkml:brushProperty name="color" value="#FFC114"/>
    </inkml:brush>
  </inkml:definitions>
  <inkml:trace contextRef="#ctx0" brushRef="#br0">0 178 24575,'1443'-75'-808,"-1351"68"808,-4 1 0,-1-3 0,104-26 0,-186 34-87,28-10 291,-32 11-265,0-1-1,0 1 1,0-1 0,0 1 0,0-1-1,0 0 1,0 0 0,0 1 0,0-1-1,0 0 1,0 0 0,0 0-1,-1 0 1,1 0 0,0 0 0,-1 0-1,1 0 1,-1 0 0,1 0 0,-1-1-1,1 0 1,-5-11-6091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931"/>
    </inkml:context>
    <inkml:brush xml:id="br0">
      <inkml:brushProperty name="width" value="0.05" units="cm"/>
      <inkml:brushProperty name="height" value="0.05" units="cm"/>
      <inkml:brushProperty name="color" value="#FFC114"/>
    </inkml:brush>
  </inkml:definitions>
  <inkml:trace contextRef="#ctx0" brushRef="#br0">1 84 24575,'0'-3'0,"1"1"0,0-1 0,-1 1 0,1-1 0,0 1 0,1 0 0,-1-1 0,0 1 0,0 0 0,1 0 0,0 0 0,-1 0 0,1 0 0,0 0 0,0 0 0,0 1 0,0-1 0,0 1 0,0-1 0,5-1 0,2-2 0,1 0 0,0 1 0,17-5 0,-10 4 0,0 2 0,1 0 0,-1 1 0,1 0 0,0 2 0,-1 0 0,1 1 0,0 1 0,-1 0 0,1 2 0,-1 0 0,0 1 0,0 0 0,-1 1 0,1 1 0,-1 1 0,-1 1 0,24 15 0,-26-14 0,0 0 0,-1 1 0,0 0 0,-1 0 0,0 1 0,-1 1 0,-1 0 0,0 0 0,0 1 0,-1 0 0,-1 1 0,0 0 0,-2 0 0,1 0 0,-2 1 0,0-1 0,-1 1 0,0 0 0,-1 0 0,-1 26 0,-2-26-80,-1 0 0,-1 0-1,-1 0 1,0-1 0,-1 1-1,0-1 1,-1 0 0,-1 0-1,-1-1 1,0 0 0,-1 0 0,0-1-1,-1 0 1,0-1 0,-1 0-1,-13 11 1,-27 22-6746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2.728"/>
    </inkml:context>
    <inkml:brush xml:id="br0">
      <inkml:brushProperty name="width" value="0.05" units="cm"/>
      <inkml:brushProperty name="height" value="0.05" units="cm"/>
      <inkml:brushProperty name="color" value="#FFC114"/>
    </inkml:brush>
  </inkml:definitions>
  <inkml:trace contextRef="#ctx0" brushRef="#br0">102 717 24575,'-8'-4'0,"0"-1"0,1 0 0,0-1 0,0 1 0,0-1 0,1-1 0,0 1 0,-9-14 0,-10-10 0,25 30 0,0 0 0,0 0 0,0 0 0,0 0 0,0-1 0,0 1 0,0 0 0,0 0 0,0 0 0,0 0 0,0 0 0,0 0 0,0 0 0,-1 0 0,1 0 0,0-1 0,0 1 0,0 0 0,0 0 0,0 0 0,0 0 0,0 0 0,0 0 0,-1 0 0,1 0 0,0 0 0,0 0 0,0 0 0,0 0 0,0 0 0,0 0 0,0 0 0,-1 0 0,1 0 0,0 0 0,0 0 0,0 0 0,0 0 0,0 0 0,0 0 0,0 0 0,-1 0 0,1 0 0,0 0 0,0 0 0,0 0 0,0 1 0,0-1 0,0 0 0,0 0 0,0 0 0,0 0 0,-1 0 0,1 0 0,0 0 0,0 0 0,0 0 0,0 1 0,0-1 0,0 0 0,0 13 0,6 28 0,-4-25 0,6 75 0,-5 100 0,0-326 0,31-204 0,-22 266 0,3 1 0,4 1 0,32-80 0,-45 136 0,1 1 0,1 1 0,0-1 0,1 2 0,16-20 0,-21 28 0,-1 1 0,1-1 0,-1 1 0,1 0 0,0 1 0,0-1 0,0 1 0,1 0 0,8-4 0,-11 6 0,1-1 0,-1 1 0,1-1 0,-1 1 0,1 0 0,0 0 0,-1 0 0,1 0 0,-1 1 0,1-1 0,-1 1 0,1 0 0,-1-1 0,0 1 0,1 0 0,-1 0 0,0 1 0,1-1 0,2 3 0,0 0 0,-1 1 0,1-1 0,-1 1 0,0 0 0,0 1 0,-1-1 0,0 0 0,0 1 0,0 0 0,-1 0 0,0 0 0,0 0 0,0 0 0,1 8 0,1 10 0,-1 1 0,0 32 0,-3-34 0,-1 1 0,-1 0 0,-1 0 0,-1-1 0,-1 0 0,-1 1 0,-1-2 0,-1 1 0,-20 37 0,13-33 0,-1-2 0,-1 0 0,-2-1 0,0 0 0,-1-2 0,-2 0 0,-30 24 0,45-41 0,1 0 0,0 0 0,0 1 0,1 0 0,0 0 0,0 1 0,0-1 0,-3 8 0,6-11 0,1 0 0,0 0 0,0 1 0,0-1 0,0 0 0,1 1 0,-1-1 0,1 0 0,0 1 0,0-1 0,0 0 0,1 1 0,-1-1 0,1 1 0,-1-1 0,1 0 0,0 0 0,1 1 0,-1-1 0,0 0 0,3 4 0,6 8 0,0-1 0,1 0 0,1-1 0,0 0 0,1 0 0,0-1 0,1-1 0,18 12 0,12 4 0,72 34 0,-86-47-682,46 13-1,-33-16-6143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3.393"/>
    </inkml:context>
    <inkml:brush xml:id="br0">
      <inkml:brushProperty name="width" value="0.05" units="cm"/>
      <inkml:brushProperty name="height" value="0.05" units="cm"/>
      <inkml:brushProperty name="color" value="#FFC114"/>
    </inkml:brush>
  </inkml:definitions>
  <inkml:trace contextRef="#ctx0" brushRef="#br0">8 277 24575,'-4'-23'0,"3"21"0,1 0 0,-1-1 0,1 1 0,-1-1 0,1 1 0,0-1 0,0 1 0,0-1 0,0 1 0,0-1 0,1 1 0,0-3 0,0 4 0,-1 0 0,1 1 0,0-1 0,0 0 0,0 1 0,0-1 0,0 1 0,0 0 0,0-1 0,0 1 0,0 0 0,0-1 0,0 1 0,0 0 0,0 0 0,0 0 0,0 0 0,0 0 0,0 0 0,1 0 0,29 3 0,-21-2 0,10 0 0,0-1 0,0 0 0,29-6 0,-43 5 0,0 0 0,-1 0 0,1 0 0,0-1 0,-1 0 0,1 0 0,-1-1 0,1 1 0,-1-1 0,0 0 0,0-1 0,0 1 0,-1-1 0,1 0 0,6-8 0,-9 10 0,-1 0 0,0 1 0,0-1 0,-1 0 0,1 1 0,0-1 0,0 0 0,-1 0 0,1 0 0,-1 0 0,0 1 0,1-1 0,-1 0 0,0 0 0,0 0 0,0 0 0,-1 0 0,1 0 0,0 0 0,-2-3 0,1 2 0,0 0 0,-1 1 0,0-1 0,1 1 0,-1 0 0,0 0 0,0 0 0,0-1 0,-1 2 0,1-1 0,0 0 0,-4-2 0,-4-1 0,0 0 0,0 1 0,0 0 0,-1 1 0,1 0 0,-13-2 0,16 4 0,1 0 0,-1 1 0,0 0 0,1 0 0,-1 0 0,1 1 0,-1 0 0,1 0 0,-1 1 0,1-1 0,0 1 0,-1 1 0,1-1 0,0 1 0,1 0 0,-7 4 0,9-4 0,-1 0 0,1 1 0,-1-1 0,1 1 0,0-1 0,0 1 0,0 0 0,1 0 0,0 0 0,-1 0 0,1 1 0,1-1 0,-1 0 0,1 1 0,-1 0 0,1-1 0,1 1 0,-1 0 0,1-1 0,-1 1 0,1 0 0,1 0 0,0 5 0,-1-5 0,1 0 0,1 0 0,-1 0 0,0-1 0,1 1 0,0 0 0,0-1 0,1 1 0,-1-1 0,1 1 0,0-1 0,0 0 0,6 6 0,-2-4 0,-1-1 0,1 0 0,0 0 0,1 0 0,-1-1 0,1 0 0,11 4 0,3-1 0,-1-1 0,1-1 0,0-1 0,0-1 0,32 1 0,-14-3 0,1-3 0,-1-1 0,0-1 0,60-16 0,-81 16 0,0-2 0,-1 0 0,0-2 0,0 0 0,-1 0 0,0-2 0,0 0 0,-1-1 0,-1-1 0,0 0 0,21-22 0,-31 28 0,-1 0 0,0 0 0,0 0 0,0 0 0,-1-1 0,0 1 0,0-1 0,-1 0 0,0 0 0,0 0 0,0 0 0,-1 0 0,1-13 0,-2 17 0,0 0 0,-1 0 0,1 0 0,0 0 0,-1 1 0,0-1 0,0 0 0,0 0 0,0 0 0,0 1 0,0-1 0,-1 0 0,1 1 0,-1-1 0,0 1 0,0 0 0,0-1 0,0 1 0,0 0 0,0 0 0,-1 0 0,1 1 0,0-1 0,-1 1 0,0-1 0,1 1 0,-1 0 0,0 0 0,0 0 0,0 0 0,1 0 0,-1 1 0,0-1 0,0 1 0,-5 0 0,1 0 0,0 0 0,0 1 0,0 0 0,0 0 0,0 1 0,0 0 0,0 0 0,0 0 0,1 1 0,-1 0 0,1 0 0,0 1 0,-10 7 0,13-9 0,1 0 0,-1 0 0,1 0 0,-1 0 0,1 0 0,0 0 0,0 1 0,0-1 0,0 1 0,0-1 0,1 1 0,-1 0 0,1 0 0,0 0 0,-1 0 0,1 0 0,1 0 0,-1 0 0,0 0 0,1 0 0,-1 0 0,1 0 0,0 1 0,0-1 0,1 0 0,-1 0 0,0 0 0,1 0 0,0 0 0,0 0 0,0 0 0,2 5 0,-1-5 0,-1-1 0,1 1 0,0-1 0,0 1 0,0-1 0,0 0 0,0 0 0,1 0 0,-1 0 0,1 0 0,-1 0 0,1-1 0,0 1 0,-1-1 0,1 0 0,0 1 0,0-1 0,0-1 0,0 1 0,0 0 0,0-1 0,0 0 0,0 1 0,0-1 0,0 0 0,5-1 0,6-1 0,1-1 0,-1-1 0,1 0 0,18-8 0,7-2 0,-38 13 1,1 1 1,0-1-1,-1 1 0,1 0 0,0-1 0,-1 1 0,1 1 0,-1-1 1,1 0-1,0 0 0,-1 1 0,1 0 0,-1-1 0,1 1 0,-1 0 1,1 0-1,-1 1 0,0-1 0,1 0 0,-1 1 0,0-1 1,0 1-1,0 0 0,0 0 0,0 0 0,3 4 0,1 4-28,1 1 1,-1 0-1,-1 0 0,7 21 0,7 12-1235,-4-19-5564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3.908"/>
    </inkml:context>
    <inkml:brush xml:id="br0">
      <inkml:brushProperty name="width" value="0.05" units="cm"/>
      <inkml:brushProperty name="height" value="0.05" units="cm"/>
      <inkml:brushProperty name="color" value="#FFC114"/>
    </inkml:brush>
  </inkml:definitions>
  <inkml:trace contextRef="#ctx0" brushRef="#br0">382 882 24575,'35'-32'0,"-25"24"0,0-1 0,-1 0 0,15-19 0,-21 24 0,0-1 0,0 0 0,-1-1 0,0 1 0,0 0 0,0-1 0,0 1 0,-1-1 0,0 1 0,0-1 0,0 0 0,-1-7 0,-1 3 0,0-1 0,-1 0 0,0 1 0,-1 0 0,0-1 0,0 1 0,-1 0 0,-1 1 0,1-1 0,-2 1 0,1 0 0,-1 0 0,-10-11 0,5 7 0,0 2 0,0-1 0,-1 1 0,0 1 0,-1 0 0,0 1 0,-1 0 0,-18-8 0,23 13 0,0 1 0,1 0 0,-2 0 0,1 1 0,0 1 0,0-1 0,-1 1 0,1 1 0,-1 0 0,1 0 0,0 1 0,-1 0 0,1 1 0,0 0 0,0 0 0,0 1 0,0 0 0,0 0 0,1 1 0,-1 1 0,1-1 0,0 1 0,0 1 0,1-1 0,-1 1 0,1 1 0,1-1 0,-1 1 0,1 0 0,0 1 0,1-1 0,0 1 0,0 0 0,1 1 0,0-1 0,0 1 0,-4 13 0,7-18 0,0-1 0,0 1 0,0 0 0,1 0 0,-1-1 0,1 1 0,0 0 0,0 0 0,0 0 0,0-1 0,1 1 0,-1 0 0,1 0 0,0-1 0,0 1 0,1 0 0,-1-1 0,1 1 0,2 4 0,-1-5 0,0 0 0,0 0 0,-1 0 0,2-1 0,-1 0 0,0 1 0,0-1 0,1 0 0,-1 0 0,1-1 0,0 1 0,-1-1 0,1 0 0,0 0 0,0 0 0,0 0 0,0-1 0,7 1 0,-1-1 0,0-1 0,0 0 0,0-1 0,0 0 0,0 0 0,0-1 0,0-1 0,-1 1 0,1-1 0,-1-1 0,0 0 0,-1 0 0,1-1 0,-1 0 0,0 0 0,0-1 0,-1 0 0,7-9 0,4-5 0,-1 0 0,0-1 0,-2-1 0,-1-1 0,17-38 0,-14 23 0,-2-2 0,-2 0 0,-1-1 0,-3 0 0,-1 0 0,3-62 0,-11 101 0,-1-57 0,1 58 0,0-1 0,-1 1 0,1 0 0,0-1 0,-1 1 0,0 0 0,1 0 0,-1 0 0,0-1 0,0 1 0,0 0 0,-1 0 0,1 0 0,0 0 0,-1 1 0,1-1 0,-1 0 0,1 1 0,-1-1 0,0 1 0,-3-3 0,4 4 0,0 0 0,0-1 0,1 1 0,-1 0 0,0 0 0,0 0 0,0 0 0,0 0 0,0 0 0,1 0 0,-1 0 0,0 0 0,0 1 0,0-1 0,0 0 0,1 0 0,-1 1 0,0-1 0,0 1 0,1-1 0,-1 1 0,0-1 0,1 1 0,-1-1 0,0 1 0,0 0 0,-15 22 0,6-3 0,1 1 0,1-1 0,1 2 0,0-1 0,2 1 0,-5 36 0,-3 141 0,12-163 0,-3 354-1365,5-275-5461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4.310"/>
    </inkml:context>
    <inkml:brush xml:id="br0">
      <inkml:brushProperty name="width" value="0.05" units="cm"/>
      <inkml:brushProperty name="height" value="0.05" units="cm"/>
      <inkml:brushProperty name="color" value="#FFC114"/>
    </inkml:brush>
  </inkml:definitions>
  <inkml:trace contextRef="#ctx0" brushRef="#br0">64 302 24575,'-5'-3'0,"0"1"0,1-1 0,-1 0 0,1 0 0,0-1 0,0 1 0,0-1 0,0 0 0,1 0 0,-1 0 0,1 0 0,0-1 0,-4-7 0,6 9 0,0 1 0,0-1 0,1 0 0,-1 1 0,1-1 0,-1 0 0,1 0 0,0 1 0,0-1 0,0 0 0,0 0 0,1 1 0,-1-1 0,1 0 0,0 1 0,0-1 0,0 1 0,0-1 0,0 1 0,0-1 0,1 1 0,-1-1 0,1 1 0,-1 0 0,1 0 0,0 0 0,0 0 0,3-2 0,8-6 0,0 0 0,1 1 0,-1 1 0,2 0 0,-1 1 0,1 1 0,28-9 0,118-20 0,325-17-679,6 43-89,1049 52-1124,48 0 1188,-1574-43 846,4 0 184,-1 0 0,34-6 0,-51 6-263,-1 0 0,1 0 0,0 0 1,0 0-1,-1 0 0,1 0 0,0-1 0,-1 1 0,1 0 0,0-1 0,0 1 0,-1 0 1,1-1-1,0 1 0,-1 0 0,1-1 0,-1 1 0,1-1 0,-1 0 0,1 1 0,-1-1 0,1 1 1,-1-1-1,1 0 0,-1 0-22,0 0-1,-1 1 1,1-1 0,0 0 0,0 1-1,-1-1 1,1 1 0,0-1 0,-1 0 0,1 1-1,-1-1 1,1 1 0,-1-1 0,1 1-1,-1 0 1,1-1 0,-1 1 0,1-1 0,-1 1-1,0-1 1,-36-16 448,8 6-1854,1 0-5461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4.685"/>
    </inkml:context>
    <inkml:brush xml:id="br0">
      <inkml:brushProperty name="width" value="0.05" units="cm"/>
      <inkml:brushProperty name="height" value="0.05" units="cm"/>
      <inkml:brushProperty name="color" value="#FFC114"/>
    </inkml:brush>
  </inkml:definitions>
  <inkml:trace contextRef="#ctx0" brushRef="#br0">17 1 24575,'-16'2'0,"33"4"0,8 2 0,2 5 0,0 1 0,-1 2 0,0 0 0,-1 2 0,-1 0 0,-1 2 0,0 1 0,-2 0 0,-1 2 0,30 42 0,-40-51 0,-2 1 0,0 0 0,0 0 0,-2 0 0,0 1 0,-1 0 0,0 1 0,-1-1 0,2 20 0,-5-24 0,-1 1 0,0-1 0,-1 0 0,0 1 0,-1-1 0,-1 0 0,0 0 0,0 0 0,-1-1 0,0 1 0,-1-1 0,-1 0 0,-11 18 0,7-15-97,-1 0-1,-1-1 1,0 0-1,-1-1 1,0 0-1,-1-1 1,0-1-1,-1 0 1,0-1-1,-1 0 1,1-1-1,-2-1 0,-28 9 1,-14-1-6729</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5.652"/>
    </inkml:context>
    <inkml:brush xml:id="br0">
      <inkml:brushProperty name="width" value="0.05" units="cm"/>
      <inkml:brushProperty name="height" value="0.05" units="cm"/>
      <inkml:brushProperty name="color" value="#FFC114"/>
    </inkml:brush>
  </inkml:definitions>
  <inkml:trace contextRef="#ctx0" brushRef="#br0">44 45 24575,'-31'-42'0,"30"42"0,1-1 0,0 1 0,0 0 0,-1 0 0,1 0 0,0 0 0,0-1 0,-1 1 0,1 0 0,0 0 0,-1 0 0,1 0 0,0 0 0,-1 0 0,1 0 0,0 0 0,-1 0 0,1 0 0,0 0 0,0 0 0,-1 0 0,1 0 0,0 0 0,-1 0 0,1 0 0,0 1 0,-1-1 0,1 0 0,0 0 0,0 0 0,-1 0 0,1 1 0,0-1 0,0 0 0,0 0 0,-1 0 0,1 1 0,0-1 0,0 0 0,0 1 0,-1-1 0,1 0 0,0 0 0,0 1 0,0-1 0,0 0 0,0 1 0,0-1 0,0 0 0,0 0 0,0 1 0,0-1 0,0 0 0,0 1 0,0-1 0,0 0 0,0 1 0,0-1 0,0 0 0,0 1 0,0-1 0,0 0 0,1 1 0,0 28 0,0-27 0,260 3794-2619,-260-3733 2587,34 563-214,-34-616 255,0 8 176,2-1-1,0 0 1,1 0 0,11 33 0,-14-47-151,1-1 0,-1 1 1,0 0-1,1-1 1,-1 1-1,1-1 0,0 0 1,0 1-1,0-1 1,0 0-1,0 0 0,0 0 1,0 0-1,1-1 1,-1 1-1,1-1 0,0 1 1,-1-1-1,1 0 1,0 0-1,0 0 0,-1 0 1,1 0-1,0-1 1,0 0-1,0 1 0,0-1 1,0 0-1,0 0 1,0-1-1,0 1 0,0 0 1,0-1-1,-1 0 1,1 0-1,3-1 0,33-13 306,55-31-1,25-10-326,-53 33-13,1 3-1,0 3 1,2 3-1,69-4 0,284-3-2020,434 31 1197,-431-1-1434,3057-50-1332,-2754 10 2473,-227 9 3836,-408 20-1295,80-6 3197,-165 7-4582,-1 0-1,1 0 1,-1-1 0,0 0 0,0 0 0,0-1 0,0 1 0,0-2 0,0 1-1,-1-1 1,1 0 0,-1 0 0,0-1 0,0 0 0,-1 0 0,1 0 0,-1-1-1,-1 1 1,1-1 0,-1-1 0,0 1 0,0-1 0,0 1 0,-1-1 0,0 0-1,2-8 1,2-10-39,-1 0 0,-1 0 0,3-44 0,-4-81 0,-4 110 0,-3-122-103,-7 1-1,-7 0 1,-40-163 0,8 124-87,-145-376 1,36 211 189,-68-180 0,196 463-23,5-1 0,-25-143 0,44 191 109,3 1 0,1-1 0,1 0 0,2 0 1,2 0-1,1 1 0,1-1 0,2 1 0,18-50 0,-12 55-86,-10 23 0,1 0 0,-2-1 0,1 1 0,-1 0 0,3-13 0,-5 17 0,0 0 0,0 0 0,0 0 0,0-1 0,0 1 0,-1 0 0,1 0 0,0 0 0,-1 0 0,0 0 0,0 0 0,1 0 0,-1 0 0,0 1 0,-1-1 0,1 0 0,0 0 0,0 1 0,-1-1 0,1 1 0,-1-1 0,1 1 0,-3-2 0,-4-3 0,0 1 0,-1 1 0,1-1 0,-1 1 0,0 1 0,0-1 0,-13-2 0,-73-11 0,71 14 0,-545-38-909,507 38 534,-1893-38-5004,1088 28 4494,794 11 1062,-1146-7-1074,7 74 1195,857-20 1878,277-34-4573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9.300"/>
    </inkml:context>
    <inkml:brush xml:id="br0">
      <inkml:brushProperty name="width" value="0.05" units="cm"/>
      <inkml:brushProperty name="height" value="0.05" units="cm"/>
      <inkml:brushProperty name="color" value="#FFC114"/>
    </inkml:brush>
  </inkml:definitions>
  <inkml:trace contextRef="#ctx0" brushRef="#br0">24 157 24575,'11'-17'0,"-10"16"0,0-1 0,0 0 0,-1 0 0,1 1 0,0-1 0,0 0 0,1 1 0,-1-1 0,0 1 0,0 0 0,1-1 0,-1 1 0,1 0 0,-1 0 0,1 0 0,-1 0 0,1 0 0,0 0 0,0 0 0,2 0 0,-4 1 0,1 1 0,-1 0 0,1-1 0,-1 1 0,0 0 0,1 0 0,-1 0 0,0-1 0,0 1 0,1 0 0,-1 0 0,0 0 0,0-1 0,0 1 0,0 0 0,0 0 0,0 0 0,-1 0 0,1-1 0,0 1 0,-1 1 0,-3 21 0,4-23 0,-37 155 0,33-135 0,-1 0 0,-11 32 0,58-166 0,-29 72 0,2 1 0,1 0 0,41-69 0,-54 106 0,0-1 0,0 1 0,1 0 0,-1 1 0,1-1 0,0 0 0,0 1 0,1 0 0,-1 0 0,1 0 0,-1 1 0,1-1 0,0 1 0,5-1 0,-8 2 0,0 1 0,0-1 0,0 1 0,-1 0 0,1 0 0,0 0 0,0 0 0,0 0 0,0 1 0,0-1 0,-1 0 0,1 1 0,0 0 0,0-1 0,0 1 0,-1 0 0,3 1 0,-2-1 0,0 1 0,0 0 0,-1 0 0,1 0 0,0 0 0,0 0 0,-1 1 0,0-1 0,1 0 0,-1 1 0,0-1 0,0 1 0,0-1 0,0 1 0,0 2 0,0 1 0,1 1 0,-1-1 0,-1 0 0,1 1 0,-1-1 0,0 1 0,-1-1 0,1 0 0,-1 1 0,-1-1 0,1 0 0,-1 0 0,0 1 0,0-1 0,-1-1 0,-5 11 0,-1-3 0,-1 0 0,0-1 0,-1 0 0,0 0 0,-19 14 0,29-26 0,0 1 0,1-1 0,-1 1 0,0-1 0,0 1 0,1-1 0,-1 1 0,0 0 0,1-1 0,-1 1 0,1 0 0,-1-1 0,0 1 0,1 0 0,0 0 0,-1 0 0,1-1 0,0 1 0,-1 0 0,1 0 0,0 0 0,0 0 0,0 0 0,-1-1 0,1 1 0,0 0 0,0 0 0,0 0 0,1 0 0,-1 0 0,0 0 0,0 0 0,0 0 0,1-1 0,-1 1 0,0 0 0,1 0 0,-1 0 0,1-1 0,-1 1 0,1 0 0,-1 0 0,1-1 0,0 1 0,-1 0 0,2 0 0,5 3 0,-1 0 0,1 0 0,0-1 0,-1 0 0,9 2 0,8 5 0,-14-5 0,1 1 0,-1 1 0,0-1 0,0 2 0,-1-1 0,0 1 0,9 10 0,-16-16 0,1 0 0,0 1 0,-1-1 0,1 0 0,-1 0 0,0 1 0,1-1 0,-1 0 0,-1 1 0,1-1 0,0 1 0,0 0 0,-1-1 0,0 1 0,1-1 0,-1 1 0,0 0 0,0-1 0,0 1 0,-1 0 0,1-1 0,-1 1 0,1-1 0,-1 1 0,0 0 0,0-1 0,0 0 0,0 1 0,-1-1 0,1 0 0,-1 1 0,1-1 0,-1 0 0,0 0 0,-3 3 0,-3 0-29,0 0 1,-1 0-1,1 0 0,-1-1 0,0-1 1,-1 1-1,1-1 0,0-1 0,-1 0 1,-13 1-1,-1 2-1020,-14 3-5777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089"/>
    </inkml:context>
    <inkml:brush xml:id="br0">
      <inkml:brushProperty name="width" value="0.05" units="cm"/>
      <inkml:brushProperty name="height" value="0.05" units="cm"/>
      <inkml:brushProperty name="color" value="#FFC114"/>
    </inkml:brush>
  </inkml:definitions>
  <inkml:trace contextRef="#ctx0" brushRef="#br0">51 15 24575,'-3'0'0,"0"0"0,0 0 0,0 0 0,-1 1 0,1-1 0,0 1 0,0 0 0,0 0 0,0 0 0,0 0 0,0 0 0,0 1 0,1-1 0,-1 1 0,-3 2 0,7-3 0,0 0 0,1 0 0,-1 0 0,0-1 0,0 1 0,0 0 0,1-1 0,-1 1 0,0-1 0,0 0 0,1 1 0,-1-1 0,0 0 0,1 0 0,-1 0 0,1 0 0,2 0 0,82 4 0,107-9 0,-77-1 0,1884-25-7767,200 86 5258,-2137-53 2216,-37-1 330,285 3 505,-227-7 1257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424"/>
    </inkml:context>
    <inkml:brush xml:id="br0">
      <inkml:brushProperty name="width" value="0.05" units="cm"/>
      <inkml:brushProperty name="height" value="0.05" units="cm"/>
      <inkml:brushProperty name="color" value="#FFC114"/>
    </inkml:brush>
  </inkml:definitions>
  <inkml:trace contextRef="#ctx0" brushRef="#br0">552 0 24575,'-180'26'0,"76"-14"0,-140 37 0,221-39 0,23-9 0,0-1 0,0 0 0,0 0 0,0 1 0,0-1 0,0 0 0,0 1 0,1-1 0,-1 0 0,0 0 0,0 0 0,0 1 0,0-1 0,1 0 0,-1 0 0,0 1 0,0-1 0,0 0 0,1 0 0,-1 0 0,0 0 0,0 1 0,1-1 0,-1 0 0,0 0 0,0 0 0,1 0 0,-1 0 0,0 0 0,1 0 0,-1 0 0,0 0 0,0 0 0,1 0 0,-1 0 0,0 0 0,1 0 0,-1 0 0,0 0 0,53 2 0,492-33-693,-192 9-300,1229-26-2606,-2 119 966,-1275-29 2633,-221-23-273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797"/>
    </inkml:context>
    <inkml:brush xml:id="br0">
      <inkml:brushProperty name="width" value="0.05" units="cm"/>
      <inkml:brushProperty name="height" value="0.05" units="cm"/>
      <inkml:brushProperty name="color" value="#FFC114"/>
    </inkml:brush>
  </inkml:definitions>
  <inkml:trace contextRef="#ctx0" brushRef="#br0">639 1 24575,'-273'25'0,"-67"12"0,314-30 0,29-5 0,16-1 0,421-18-83,-96 2-1201,2155 54-1497,-1472 44 1484,-874-68-1449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7.218"/>
    </inkml:context>
    <inkml:brush xml:id="br0">
      <inkml:brushProperty name="width" value="0.05" units="cm"/>
      <inkml:brushProperty name="height" value="0.05" units="cm"/>
      <inkml:brushProperty name="color" value="#FFC114"/>
    </inkml:brush>
  </inkml:definitions>
  <inkml:trace contextRef="#ctx0" brushRef="#br0">271 1 24575,'-11'2'0,"-118"24"0,114-22 0,0 1 0,1 0 0,-1 1 0,1 0 0,1 1 0,-15 10 0,27-16 0,-1 0 0,1-1 0,0 1 0,0 0 0,0 0 0,0 0 0,0 0 0,0 0 0,1 0 0,-1 0 0,0 0 0,0 0 0,1 0 0,-1 1 0,1-1 0,-1 0 0,1 0 0,-1 3 0,1-3 0,0 0 0,1 0 0,-1 0 0,1-1 0,-1 1 0,1 0 0,0 0 0,-1 0 0,1 0 0,0 0 0,-1-1 0,1 1 0,0 0 0,0 0 0,0-1 0,0 1 0,0-1 0,0 1 0,0-1 0,0 1 0,0-1 0,0 0 0,0 1 0,0-1 0,1 0 0,22 6 0,1-2 0,-1 0 0,1-1 0,33-2 0,-29 0 0,939-6-3208,-604-3 2141,920-1-1751,-6 49 2803,-1067-26-1068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7.961"/>
    </inkml:context>
    <inkml:brush xml:id="br0">
      <inkml:brushProperty name="width" value="0.05" units="cm"/>
      <inkml:brushProperty name="height" value="0.05" units="cm"/>
      <inkml:brushProperty name="color" value="#FFC114"/>
    </inkml:brush>
  </inkml:definitions>
  <inkml:trace contextRef="#ctx0" brushRef="#br0">0 52 24575,'18'-23'0,"-17"19"0,1 1 0,1 0 0,-1 0 0,0 0 0,1 0 0,-1 1 0,6-5 0,-7 7 0,-1 0 0,0 0 0,1 0 0,-1 0 0,1 0 0,-1 0 0,1 0 0,-1 0 0,0 0 0,1 0 0,-1 0 0,1 1 0,-1-1 0,0 0 0,1 0 0,-1 0 0,1 1 0,-1-1 0,0 0 0,1 0 0,-1 1 0,0-1 0,0 0 0,1 1 0,-1-1 0,0 0 0,0 1 0,1-1 0,-1 1 0,0-1 0,0 0 0,0 1 0,0-1 0,0 1 0,1-1 0,-1 0 0,0 1 0,0-1 0,0 1 0,0-1 0,0 1 0,0-1 0,-1 0 0,1 1 0,3 26 0,-3-26 0,27 1575-1111,-27-1523 857,0-4-6572</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8.409"/>
    </inkml:context>
    <inkml:brush xml:id="br0">
      <inkml:brushProperty name="width" value="0.05" units="cm"/>
      <inkml:brushProperty name="height" value="0.05" units="cm"/>
      <inkml:brushProperty name="color" value="#FFC114"/>
    </inkml:brush>
  </inkml:definitions>
  <inkml:trace contextRef="#ctx0" brushRef="#br0">577 256 24575,'-1'-1'0,"-1"-1"0,0 1 0,0 0 0,0 0 0,0 0 0,0 0 0,0 0 0,0 1 0,0-1 0,0 1 0,-1-1 0,1 1 0,0 0 0,0 0 0,0 0 0,-1 0 0,1 0 0,0 0 0,0 0 0,-1 1 0,1-1 0,0 1 0,0 0 0,0 0 0,0 0 0,0 0 0,0 0 0,0 0 0,-3 3 0,-7 4 0,1 0 0,-1 1 0,-12 13 0,21-19 0,-154 165 0,42-43 0,-51 32 0,154-147 0,22-22 0,8-8 0,121-163 0,177-208 0,-316 391 0,21-24 0,1 2 0,1 0 0,1 1 0,28-18 0,-44 34 0,0 1 0,-1 0 0,2 0 0,-1 1 0,0 0 0,1 0 0,0 1 0,12-2 0,-15 4 0,0-1 0,0 2 0,0-1 0,-1 1 0,1-1 0,0 2 0,0-1 0,0 1 0,-1-1 0,1 1 0,-1 1 0,1-1 0,-1 1 0,5 4 0,2 1 0,-1 2 0,0-1 0,-1 1 0,0 1 0,0 0 0,-1 0 0,15 25 0,42 97 0,-65-132 0,159 424-1365,-113-289-5461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9.654"/>
    </inkml:context>
    <inkml:brush xml:id="br0">
      <inkml:brushProperty name="width" value="0.05" units="cm"/>
      <inkml:brushProperty name="height" value="0.05" units="cm"/>
      <inkml:brushProperty name="color" value="#FFC114"/>
    </inkml:brush>
  </inkml:definitions>
  <inkml:trace contextRef="#ctx0" brushRef="#br0">992 178 24575,'2'-2'0,"0"-1"0,0 1 0,0-1 0,0 1 0,0-1 0,-1 0 0,1 0 0,-1 0 0,0 0 0,0 0 0,0 0 0,0 0 0,0 0 0,-1-1 0,1 1 0,-1 0 0,0 0 0,0 0 0,0-1 0,0 1 0,-1 0 0,1 0 0,-1-1 0,0 1 0,-2-6 0,1 4 0,-1 0 0,0-1 0,0 1 0,0 1 0,-1-1 0,1 0 0,-1 1 0,0-1 0,-1 1 0,1 0 0,-1 1 0,1-1 0,-8-3 0,2 2 0,-1 1 0,0 0 0,-1 0 0,1 1 0,0 1 0,-1 0 0,0 0 0,1 1 0,-1 1 0,0 0 0,0 0 0,1 1 0,-1 1 0,1 0 0,-22 6 0,5 1 0,0 2 0,0 0 0,1 2 0,1 1 0,-27 19 0,6 1 0,2 1 0,2 2 0,1 2 0,3 2 0,1 2 0,1 1 0,3 2 0,2 1 0,2 2 0,2 0 0,3 2 0,1 2 0,3 0 0,2 1 0,-14 65 0,27-87 0,1 0 0,1 1 0,2-1 0,2 1 0,0 0 0,2 0 0,2-1 0,1 1 0,1-1 0,2 0 0,13 32 0,-10-37 0,0 0 0,3-2 0,0 0 0,1 0 0,1-1 0,2-1 0,0-1 0,1 0 0,2-2 0,0 0 0,1-1 0,45 29 0,-25-23-45,2-2 0,1-2 0,0-2-1,1-2 1,1-2 0,1-3 0,0-1-1,92 8 1,-73-14-13,0-4 0,0-2 0,0-4-1,0-2 1,-1-3 0,66-20 0,-77 15 58,-1-3 0,-1-3 0,-1-1 0,0-3 0,-2-2 0,-1-2 0,57-46 0,-71 47 0,-1-3 0,-1 0 0,-2-2 0,-2-1 0,-1-2 0,-1-1 0,-3-1 0,0 0 0,29-70 0,-39 72-1,-1-1 0,-2 0 0,-1-1 0,-2 0 1,-1 0-1,-3-1 0,-1 1 0,-1-1 0,-3 0 0,-9-73 0,5 85 0,-1 1 0,-1-1 0,-2 1 0,0 0 0,-2 1 0,-1 0 0,0 0 0,-2 2 0,-1-1 0,-1 2 0,-1 0 0,0 1 0,-2 1-1,-1 1 1,0 0 0,-27-18 0,16 17 11,-1 1 1,-1 2-1,-1 1 0,0 1 0,-1 2 0,-1 2 0,0 1 0,0 1 0,-72-6 1,42 11-278,0 2 1,-1 4 0,1 2 0,-111 22 0,89-6-5854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029"/>
    </inkml:context>
    <inkml:brush xml:id="br0">
      <inkml:brushProperty name="width" value="0.05" units="cm"/>
      <inkml:brushProperty name="height" value="0.05" units="cm"/>
      <inkml:brushProperty name="color" value="#FFC114"/>
    </inkml:brush>
  </inkml:definitions>
  <inkml:trace contextRef="#ctx0" brushRef="#br0">0 152 24575,'6'-1'0,"0"0"0,0 0 0,0-1 0,0 0 0,0 0 0,0 0 0,0-1 0,7-4 0,-6 3 0,0 0 0,1 1 0,15-5 0,-18 7 0,1 1 0,0-1 0,0 1 0,0 1 0,0-1 0,0 1 0,0 0 0,0 0 0,-1 1 0,1 0 0,-1 0 0,1 0 0,-1 1 0,1-1 0,-1 1 0,0 1 0,6 4 0,10 10 0,0 0 0,28 34 0,-12-13 0,-20-23 0,0-1 0,1-1 0,1 0 0,0-2 0,1 0 0,1-1 0,-1-1 0,1-1 0,1-1 0,0-1 0,0-1 0,1 0 0,36 3 0,-44-8 0,0 0 0,1-1 0,-1-1 0,0-1 0,0 0 0,0 0 0,0-2 0,0 0 0,0 0 0,-1-2 0,0 0 0,0 0 0,-1-1 0,0-1 0,0 0 0,0-1 0,-1 0 0,0-1 0,-1-1 0,0 1 0,13-19 0,-12 11-136,-1 0-1,0 0 1,-2-1-1,0 0 1,-1-1-1,-1 0 1,0 0-1,-2 0 0,5-37 1,-4 5-6690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402"/>
    </inkml:context>
    <inkml:brush xml:id="br0">
      <inkml:brushProperty name="width" value="0.05" units="cm"/>
      <inkml:brushProperty name="height" value="0.05" units="cm"/>
      <inkml:brushProperty name="color" value="#FFC114"/>
    </inkml:brush>
  </inkml:definitions>
  <inkml:trace contextRef="#ctx0" brushRef="#br0">138 209 24575,'0'-35'0,"0"28"0,0 24 0,-2 2 0,0 0 0,-1 0 0,-1 0 0,-1-1 0,-1 0 0,0 0 0,-1 0 0,-19 33 0,24-47 0,0-1 0,-1 0 0,1 1 0,-1-1 0,0 0 0,0 0 0,0 0 0,-1-1 0,-5 5 0,8-7 0,0 1 0,0-1 0,0 1 0,0-1 0,0 0 0,0 1 0,0-1 0,0 0 0,0 0 0,0 0 0,0 0 0,0 0 0,0 0 0,0 0 0,0 0 0,0 0 0,0 0 0,0 0 0,0-1 0,0 1 0,0 0 0,0-1 0,0 1 0,1-1 0,-1 1 0,0-1 0,0 0 0,0 1 0,0-1 0,1 0 0,-1 1 0,0-1 0,1 0 0,-1 0 0,1 0 0,-1 0 0,1 1 0,-1-1 0,1 0 0,-1 0 0,1 0 0,0 0 0,-1 0 0,1 0 0,0-1 0,-2-7 0,0 1 0,1-1 0,0 1 0,1-1 0,-1 1 0,2-1 0,-1 0 0,1 1 0,3-14 0,2-3 0,17-46 0,-15 49-170,1 0-1,1 1 0,0 0 1,2 0-1,0 1 0,2 0 1,16-19-1,-9 20-6655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743"/>
    </inkml:context>
    <inkml:brush xml:id="br0">
      <inkml:brushProperty name="width" value="0.05" units="cm"/>
      <inkml:brushProperty name="height" value="0.05" units="cm"/>
      <inkml:brushProperty name="color" value="#FFC114"/>
    </inkml:brush>
  </inkml:definitions>
  <inkml:trace contextRef="#ctx0" brushRef="#br0">184 120 24575,'8'-9'0,"5"0"0,-13 9 0,1 1 0,0 0 0,-1 0 0,1 0 0,-1 0 0,1 0 0,-1 0 0,1 0 0,-1 0 0,0 0 0,1 0 0,-1 0 0,0 0 0,0 0 0,0 1 0,0-1 0,0 0 0,0 2 0,1 13 0,-1 0 0,0 0 0,-1 1 0,-1-1 0,-1 0 0,-7 27 0,8-37 0,1 0 0,-1-1 0,-1 1 0,1-1 0,-1 0 0,0 0 0,0 0 0,0 0 0,0 0 0,-1 0 0,0-1 0,0 0 0,-1 0 0,1 0 0,-1 0 0,1-1 0,-1 0 0,0 0 0,-1 0 0,1 0 0,-10 3 0,12-6 0,0 1 0,0 0 0,0-1 0,0 0 0,0 1 0,0-1 0,0 0 0,0-1 0,0 1 0,0 0 0,0-1 0,0 0 0,0 0 0,1 0 0,-1 0 0,0 0 0,0 0 0,-3-3 0,3 1 0,0 0 0,0 0 0,0 0 0,0 0 0,1 0 0,-1-1 0,1 1 0,0-1 0,0 1 0,0-1 0,-2-7 0,0-1 0,1 0 0,1-1 0,0 1 0,0-1 0,2 1 0,-1-1 0,3-22 0,1 19 0,0-1 0,0 1 0,2 0 0,8-23 0,-11 34 0,1 0 0,-1-1 0,1 1 0,0 0 0,0 0 0,0 1 0,1-1 0,-1 1 0,1-1 0,0 1 0,1 1 0,-1-1 0,1 0 0,-1 1 0,1 0 0,7-3 0,-10 5-57,0 0 0,0 1 1,0-1-1,0 1 0,0 0 0,1 0 0,-1 0 0,0 0 0,0 0 0,0 0 0,0 0 1,0 1-1,1-1 0,-1 1 0,0 0 0,0-1 0,0 1 0,-1 0 0,1 0 1,0 0-1,0 1 0,0-1 0,2 3 0,15 15-6769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9.780"/>
    </inkml:context>
    <inkml:brush xml:id="br0">
      <inkml:brushProperty name="width" value="0.05" units="cm"/>
      <inkml:brushProperty name="height" value="0.05" units="cm"/>
      <inkml:brushProperty name="color" value="#FFC114"/>
    </inkml:brush>
  </inkml:definitions>
  <inkml:trace contextRef="#ctx0" brushRef="#br0">0 1669 24575,'0'2'0,"0"0"0,0 0 0,1 0 0,-1 0 0,0 0 0,1 0 0,-1 0 0,1 0 0,0-1 0,0 1 0,-1 0 0,1 0 0,0 0 0,1-1 0,-1 1 0,0-1 0,0 1 0,1-1 0,-1 1 0,1-1 0,2 2 0,-1-1 0,1 0 0,0 0 0,0 0 0,1-1 0,-1 1 0,0-1 0,0 0 0,1 0 0,6 0 0,5-1 0,0 0 0,0-1 0,-1-1 0,27-5 0,-16 0 0,1-2 0,-1 0 0,0-1 0,-1-2 0,0-1 0,-1 0 0,32-25 0,-25 13 0,-1-1 0,-1-2 0,-1-1 0,37-49 0,-16 6 0,-3-2 0,-4-1 0,-3-3 0,32-89 0,-45 99 0,-3-2 0,-3 0 0,-2-1 0,-4-1 0,-3 0 0,-4-1 0,-1-102 0,-7 156 0,-1 1 0,-1-1 0,-1 0 0,-1 1 0,0 0 0,-1 0 0,-1 1 0,0-1 0,-13-18 0,16 29 0,0 1 0,-1-1 0,0 1 0,0 1 0,-1-1 0,1 1 0,-1 0 0,0 0 0,-1 0 0,-12-6 0,14 9 0,0 0 0,-1 0 0,0 0 0,1 1 0,-1 0 0,0 0 0,0 1 0,1-1 0,-1 1 0,0 0 0,0 1 0,0 0 0,1-1 0,-1 2 0,0-1 0,-5 3 0,5-2-65,-1 1 0,1 0 0,0 1 0,0-1 0,1 1 0,-1 0 0,1 1 0,-1-1 0,2 1 0,-1 0 0,0 0 0,1 1 0,0 0 0,0-1 0,1 1 0,-1 0 0,1 1 0,1-1 0,-1 0 0,-1 10 0,-4 15-6761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3.717"/>
    </inkml:context>
    <inkml:brush xml:id="br0">
      <inkml:brushProperty name="width" value="0.05" units="cm"/>
      <inkml:brushProperty name="height" value="0.05" units="cm"/>
      <inkml:brushProperty name="color" value="#FFC114"/>
    </inkml:brush>
  </inkml:definitions>
  <inkml:trace contextRef="#ctx0" brushRef="#br0">60 4 24575,'-17'-2'0,"-10"0"0,26 3 0,0-1 0,1 0 0,-1 1 0,0-1 0,0 0 0,0 1 0,1-1 0,-1 1 0,0 0 0,1-1 0,-1 1 0,0-1 0,1 1 0,-1 0 0,1 0 0,-1-1 0,1 1 0,-1 0 0,1 0 0,-1 0 0,1-1 0,0 1 0,0 0 0,-1 0 0,1 0 0,0 0 0,0 1 0,0 11 0,1 0 0,0-1 0,1 1 0,0-1 0,1 0 0,0 0 0,1 0 0,9 18 0,-5-8 0,31 86 0,48 220 0,-68-233-1365,-12-60-5461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045"/>
    </inkml:context>
    <inkml:brush xml:id="br0">
      <inkml:brushProperty name="width" value="0.05" units="cm"/>
      <inkml:brushProperty name="height" value="0.05" units="cm"/>
      <inkml:brushProperty name="color" value="#FFC114"/>
    </inkml:brush>
  </inkml:definitions>
  <inkml:trace contextRef="#ctx0" brushRef="#br0">158 9 24575,'-17'-5'0,"1"2"0,16 4 0,0 0 0,-1-1 0,1 1 0,0 0 0,-1 0 0,1 0 0,0 0 0,0-1 0,0 1 0,0 0 0,0 0 0,0 0 0,0 0 0,0 0 0,0 0 0,0 0 0,0-1 0,1 1 0,-1 0 0,0 0 0,1 0 0,-1-1 0,1 1 0,0 1 0,15 39 0,41 75 0,-5-15 0,-36-66 0,-2 1 0,-1 1 0,-2 0 0,-1 0 0,-3 1 0,7 76 0,-13-95 0,-2-1 0,0 1 0,0-1 0,-2 0 0,-1 1 0,0-1 0,-1 0 0,-1-1 0,0 0 0,-1 0 0,-1 0 0,-1-1 0,-1 0 0,0 0 0,-1-1 0,-21 22 0,13-18-273,-1-2 0,-1 0 0,-1-2 0,-42 24 0,-9-2-6553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576"/>
    </inkml:context>
    <inkml:brush xml:id="br0">
      <inkml:brushProperty name="width" value="0.05" units="cm"/>
      <inkml:brushProperty name="height" value="0.05" units="cm"/>
      <inkml:brushProperty name="color" value="#FFC114"/>
    </inkml:brush>
  </inkml:definitions>
  <inkml:trace contextRef="#ctx0" brushRef="#br0">275 166 24575,'-210'-18'0,"149"11"0,58 6 0,5 0 0,16 0 0,32 0 0,538-11-678,-66 0-1489,1550 26 1812,-1936-11 317,237 3-281,-3-24 97,-335 14 273,0 0 0,40-13 0,-71 16 22,-1 0 1,1 0-1,-1-1 0,1 1 0,-1-1 1,0 0-1,0 0 0,4-3 0,-7 5-46,1-1 0,-1 1 0,0 0 0,1-1 0,-1 1 0,0-1 0,1 1 0,-1 0 0,0-1 0,0 1 0,1-1 0,-1 1 0,0-1 0,0 1 0,0-1 0,0 1 0,0-1 0,0 1 0,0-1 0,0 1 0,0-1 0,0 1 0,0-1 0,-1 0 52,1 0 0,-1 0 1,1 0-1,-1 0 1,1 0-1,-1 0 1,0 0-1,0 1 0,1-1 1,-1 0-1,0 1 1,0-1-1,0 0 1,0 1-1,-1-1 0,-14-6 102,0 0-1,0 1 0,0 1 1,-1 0-1,-28-3 0,-88-4-213,55 10-1332,49 2-5461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936"/>
    </inkml:context>
    <inkml:brush xml:id="br0">
      <inkml:brushProperty name="width" value="0.05" units="cm"/>
      <inkml:brushProperty name="height" value="0.05" units="cm"/>
      <inkml:brushProperty name="color" value="#FFC114"/>
    </inkml:brush>
  </inkml:definitions>
  <inkml:trace contextRef="#ctx0" brushRef="#br0">12 0 24575,'0'0'0,"0"0"0,-1 0 0,1 0 0,-1 0 0,1 0 0,-1 0 0,1 0 0,-1 0 0,1 0 0,-1 1 0,1-1 0,0 0 0,-1 0 0,1 0 0,-1 1 0,1-1 0,0 0 0,-1 0 0,1 1 0,-1-1 0,1 0 0,0 1 0,-1-1 0,1 0 0,0 1 0,0-1 0,-1 1 0,1-1 0,0 0 0,0 1 0,0-1 0,0 1 0,-1-1 0,1 1 0,0-1 0,0 1 0,0-1 0,0 0 0,0 1 0,0-1 0,0 1 0,0-1 0,0 1 0,0-1 0,1 1 0,-1-1 0,0 1 0,0-1 0,0 0 0,0 1 0,1-1 0,-1 1 0,0-1 0,0 0 0,1 1 0,-1 0 0,19 23 0,-4-14 0,1-1 0,0 0 0,0-1 0,28 10 0,11 4 0,155 90 0,-177-91 0,-1 2 0,-1 0 0,-1 2 0,30 32 0,-52-48 0,-1 0 0,1 1 0,-1-1 0,-1 1 0,0 1 0,0-1 0,-1 1 0,4 12 0,-7-17 0,-1 0 0,1-1 0,-1 1 0,-1 0 0,1 0 0,-1 0 0,0-1 0,0 1 0,-1 0 0,0 0 0,0 0 0,0-1 0,-1 1 0,1 0 0,-1-1 0,-1 0 0,1 1 0,-5 6 0,0-2 0,-1-1 0,0 0 0,0 0 0,-1-1 0,0 0 0,0-1 0,-1 0 0,0 0 0,0-1 0,-19 9 0,-8 1 0,-71 20 0,15-13-1365,8-6-5461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5.448"/>
    </inkml:context>
    <inkml:brush xml:id="br0">
      <inkml:brushProperty name="width" value="0.05" units="cm"/>
      <inkml:brushProperty name="height" value="0.05" units="cm"/>
      <inkml:brushProperty name="color" value="#FFC114"/>
    </inkml:brush>
  </inkml:definitions>
  <inkml:trace contextRef="#ctx0" brushRef="#br0">223 412 24575,'31'0'0,"-1"-1"0,0-2 0,0 0 0,0-2 0,-1-2 0,0 0 0,0-2 0,47-21 0,-72 28 0,0-1 0,0 1 0,0-1 0,0 0 0,-1 1 0,1-2 0,-1 1 0,0 0 0,0-1 0,0 1 0,3-7 0,-5 9 0,0-1 0,-1 0 0,1 0 0,0 0 0,-1 0 0,1 0 0,-1 0 0,0 0 0,0 0 0,0 0 0,0 0 0,0 0 0,0 0 0,0 0 0,-1 0 0,1 0 0,-1 0 0,1 0 0,-1 0 0,0 0 0,0 1 0,0-1 0,0 0 0,0 0 0,0 1 0,0-1 0,-3-2 0,-3-2 0,1 1 0,0 0 0,-1 0 0,0 1 0,0-1 0,-1 2 0,1-1 0,-1 1 0,0 0 0,0 0 0,0 1 0,-16-2 0,3 1 0,0 1 0,0 1 0,-42 3 0,44 0 0,0 1 0,0 1 0,0 0 0,1 1 0,-1 2 0,1-1 0,1 2 0,0 1 0,0 0 0,0 1 0,-22 18 0,30-21 0,1 1 0,0 0 0,0 0 0,1 1 0,0 0 0,0 0 0,1 0 0,1 1 0,-1 0 0,2 0 0,-1 1 0,1-1 0,1 1 0,0 0 0,0 0 0,1 0 0,1 0 0,0 0 0,0 0 0,3 23 0,-2-26 0,1 0 0,1 1 0,0-1 0,0 0 0,0 0 0,1 0 0,0 0 0,1-1 0,0 1 0,0-1 0,0 0 0,1 0 0,0-1 0,0 1 0,7 5 0,-3-5 0,-1 0 0,1-1 0,0 0 0,1 0 0,-1-1 0,1-1 0,0 1 0,1-2 0,-1 1 0,15 2 0,1-2 0,0-1 0,0-1 0,1-2 0,-1 0 0,0-2 0,0-1 0,0-1 0,47-13 0,-51 10 0,1-1 0,-1-2 0,0 0 0,-1-1 0,0-1 0,-1-1 0,0 0 0,34-33 0,-40 32 0,-1-1 0,0 0 0,-1-1 0,0 0 0,-2-1 0,0 0 0,0 0 0,-2-1 0,0-1 0,-2 1 0,6-24 0,-5 13 0,-1 0 0,-2-1 0,-1 1 0,-2-1 0,-1 0 0,-1 0 0,-1 1 0,-6-31 0,-4 33 0,11 26 0,1 1 0,-1-1 0,1 1 0,-1-1 0,1 0 0,-1 1 0,0-1 0,1 1 0,-1 0 0,0-1 0,1 1 0,-1-1 0,0 1 0,0 0 0,1 0 0,-1-1 0,0 1 0,0 0 0,1 0 0,-2 0 0,0 0 0,0 1 0,0 0 0,0 0 0,1 0 0,-1 0 0,0 0 0,1 0 0,-1 1 0,0-1 0,1 0 0,0 1 0,-1-1 0,1 1 0,0 0 0,0-1 0,0 1 0,0 0 0,0 0 0,0 0 0,0-1 0,0 5 0,-10 22 0,2 1 0,1 0 0,1 0 0,2 1 0,-2 30 0,3 7 0,5 81 0,0-115-195,2 0 0,1 0 0,2 0 0,1 0 0,1-1 0,16 39 0,-5-31-6631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6.040"/>
    </inkml:context>
    <inkml:brush xml:id="br0">
      <inkml:brushProperty name="width" value="0.05" units="cm"/>
      <inkml:brushProperty name="height" value="0.05" units="cm"/>
      <inkml:brushProperty name="color" value="#FFC114"/>
    </inkml:brush>
  </inkml:definitions>
  <inkml:trace contextRef="#ctx0" brushRef="#br0">23 388 24575,'0'-250'0,"1"240"0,1 10 0,6 19 0,7 33 0,-3 11 0,-3 1 0,-3-1 0,-2 1 0,-6 67 0,-3-83 0,4-46 0,1 1 0,-1-1 0,0 1 0,1-1 0,-1 1 0,0-1 0,-1 0 0,1 1 0,0-1 0,-1 0 0,1 0 0,-1 0 0,0 0 0,1 0 0,-5 3 0,5-5 0,1 1 0,-1-1 0,1 0 0,-1 0 0,0 1 0,1-1 0,-1 0 0,0 0 0,1 0 0,-1 1 0,0-1 0,1 0 0,-1 0 0,0 0 0,1 0 0,-1 0 0,0-1 0,1 1 0,-1 0 0,0 0 0,1 0 0,-1 0 0,0-1 0,1 1 0,-1 0 0,1-1 0,-1 1 0,0-1 0,0 1 0,-13-23 0,11 15 0,0-1 0,0 0 0,-2-18 0,4-1 0,1-1 0,1 0 0,1 1 0,1-1 0,2 1 0,15-50 0,-9 43 0,2 1 0,1 0 0,2 1 0,38-59 0,-46 80 0,1 0 0,0 0 0,1 1 0,1 0 0,-1 1 0,20-14 0,-25 21 0,-1 0 0,1 0 0,-1 1 0,1-1 0,0 1 0,0 0 0,0 1 0,0-1 0,0 1 0,0 0 0,0 1 0,1-1 0,-1 1 0,0 0 0,0 0 0,1 0 0,-1 1 0,0 0 0,0 0 0,0 0 0,0 1 0,5 2 0,0 1 0,-1 0 0,0 1 0,0 1 0,0-1 0,-1 1 0,0 1 0,0-1 0,-1 2 0,0-1 0,0 1 0,-1 0 0,0 0 0,-1 0 0,0 1 0,0 0 0,-1 0 0,-1 0 0,1 1 0,2 14 0,-3-11 0,-1-1 0,0 1 0,-1 0 0,0 0 0,-1-1 0,-1 1 0,0 0 0,-1 0 0,0-1 0,-1 1 0,-1-1 0,0 0 0,-1 0 0,-12 24 0,16-34 0,-6 6 0,2 1 0,-1 1 0,1-1 0,-6 20 0,10-26 0,0-1 0,1 0 0,-1 0 0,1 0 0,0 0 0,0 0 0,0 1 0,0-1 0,1 0 0,-1 0 0,1 0 0,0 0 0,0 0 0,0 0 0,0 0 0,1 0 0,-1 0 0,1-1 0,-1 1 0,1 0 0,0-1 0,3 4 0,38 31 0,-34-31 0,0 1 0,-1 0 0,0 0 0,0 1 0,12 17 0,-18-22 0,-1 0 0,1 0 0,-1 0 0,0 0 0,0 0 0,0 0 0,0 0 0,-1 0 0,1 0 0,-1 1 0,0-1 0,0 0 0,0 1 0,0-1 0,0 0 0,-1 0 0,0 0 0,1 1 0,-1-1 0,0 0 0,-1 0 0,1 0 0,-1 0 0,-2 4 0,-2 1 0,0 0 0,0 0 0,-1-1 0,0 1 0,0-2 0,-1 1 0,1-1 0,-1 0 0,-1 0 0,1-1 0,-1-1 0,0 1 0,0-1 0,-1-1 0,1 0 0,-1 0 0,0-1 0,-11 2 0,-7 0 0,0-2 0,0 0 0,0-2 0,0-1 0,-35-6 0,51 6-114,1-1 1,0 0-1,0-1 0,0 0 0,0 0 1,1-1-1,-1-1 0,1 0 0,0 0 1,0-1-1,-10-8 0,-5-12-6712</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6.489"/>
    </inkml:context>
    <inkml:brush xml:id="br0">
      <inkml:brushProperty name="width" value="0.05" units="cm"/>
      <inkml:brushProperty name="height" value="0.05" units="cm"/>
      <inkml:brushProperty name="color" value="#FFC114"/>
    </inkml:brush>
  </inkml:definitions>
  <inkml:trace contextRef="#ctx0" brushRef="#br0">488 280 24575,'1'-4'0,"0"-1"0,0 0 0,0 1 0,1-1 0,0 1 0,0 0 0,0-1 0,1 1 0,3-5 0,10-20 0,-15 26 0,0 0 0,0 1 0,0-1 0,0 0 0,-1 0 0,1 1 0,-1-1 0,0 0 0,1 0 0,-1 0 0,-1 0 0,1 0 0,0 1 0,-1-1 0,0 0 0,1 0 0,-1 1 0,0-1 0,-2-4 0,1 5 0,0 0 0,-1 0 0,1-1 0,0 2 0,-1-1 0,1 0 0,-1 0 0,1 1 0,-1 0 0,0-1 0,0 1 0,1 0 0,-1 0 0,0 0 0,0 1 0,0-1 0,0 1 0,-6 0 0,-8-1 0,1 2 0,-1 0 0,1 1 0,-1 1 0,1 0 0,0 1 0,0 1 0,-27 12 0,10-2 0,1 2 0,1 1 0,-29 23 0,44-30 0,0 2 0,1 0 0,1 1 0,0 0 0,-22 31 0,32-39 0,1 0 0,0-1 0,0 2 0,0-1 0,1 0 0,-1 1 0,2-1 0,-1 1 0,-1 8 0,3-11 0,0 1 0,0-1 0,1 0 0,-1 0 0,1 1 0,0-1 0,0 0 0,0 0 0,0 0 0,1 0 0,0 0 0,0 0 0,0 0 0,0-1 0,1 1 0,2 3 0,4 2 0,0-1 0,1 0 0,-1 0 0,2-1 0,-1 0 0,1 0 0,0-1 0,0-1 0,1 0 0,0-1 0,-1 0 0,17 3 0,16 2 0,90 8 0,-78-13 0,0-3 0,108-11 0,-139 7 0,0-2 0,0 0 0,0-2 0,-1-1 0,0 0 0,-1-2 0,0-1 0,40-25 0,-54 29 0,0 1 0,-1-1 0,0-1 0,0 0 0,-1 0 0,0 0 0,-1-1 0,1 0 0,-2 0 0,1 0 0,-1-1 0,-1 0 0,5-15 0,-6 16 0,-1 0 0,-1 0 0,0-1 0,0 1 0,-1 0 0,0-1 0,0 1 0,-1-1 0,0 1 0,-1 0 0,0 0 0,-1-1 0,0 1 0,0 1 0,-8-16 0,2 9 7,0 1 0,-1-1 0,-1 2 0,-1 0 0,1 0 1,-2 1-1,0 0 0,0 1 0,-1 1 0,-1 0 0,0 1 0,0 0 0,0 1 0,-1 1 0,0 1 0,-20-6 0,13 6-131,0 0 0,0 2 1,0 0-1,-1 2 0,1 0 0,-1 2 1,1 0-1,-1 2 0,1 0 0,0 2 1,-34 9-1,1 7-6702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7.081"/>
    </inkml:context>
    <inkml:brush xml:id="br0">
      <inkml:brushProperty name="width" value="0.05" units="cm"/>
      <inkml:brushProperty name="height" value="0.05" units="cm"/>
      <inkml:brushProperty name="color" value="#FFC114"/>
    </inkml:brush>
  </inkml:definitions>
  <inkml:trace contextRef="#ctx0" brushRef="#br0">190 129 24575,'-4'0'0,"0"0"0,0 0 0,1 0 0,-1 1 0,0-1 0,0 1 0,1 0 0,-1 0 0,0 0 0,1 1 0,-1-1 0,1 1 0,0 0 0,-5 3 0,4-1 0,1 0 0,-1 0 0,1 0 0,0 0 0,0 1 0,1-1 0,-1 1 0,1 0 0,0 0 0,-1 5 0,-22 69 0,4 0 0,3 1 0,4 1 0,-4 85 0,15-126 0,4 56 0,0-83 0,0 1 0,1 0 0,1-1 0,0 1 0,1-1 0,1 0 0,9 21 0,-12-31 0,-1 0 0,1 0 0,0 0 0,-1 0 0,1-1 0,1 1 0,-1-1 0,0 0 0,0 1 0,1-1 0,0 0 0,-1 0 0,1-1 0,0 1 0,0 0 0,0-1 0,0 0 0,0 0 0,0 0 0,0 0 0,0 0 0,1 0 0,-1-1 0,0 0 0,0 0 0,1 1 0,-1-2 0,0 1 0,0 0 0,4-2 0,8-2 0,0-1 0,-1-1 0,0 0 0,0-1 0,17-11 0,19-9 0,-16 13 0,0 2 0,2 2 0,68-12 0,115-1 0,-93 12 0,-34 4 0,55-7 0,-142 13 0,0 1 0,0-1 0,0 0 0,0-1 0,-1 1 0,1-1 0,0 0 0,0 0 0,-1-1 0,0 1 0,1-1 0,-1 0 0,0 0 0,0 0 0,0-1 0,-1 0 0,1 1 0,-1-1 0,0 0 0,0-1 0,-1 1 0,1 0 0,-1-1 0,0 0 0,0 1 0,0-1 0,-1 0 0,1 0 0,-1 0 0,0 0 0,0-7 0,3-50 0,-5-113 0,-2 71 0,4-3 0,-4-91 0,3 196 0,0-1 0,0 1 0,0-1 0,0 1 0,-1-1 0,0 1 0,1-1 0,-1 1 0,0 0 0,0-1 0,0 1 0,0 0 0,-1 0 0,1 0 0,0 0 0,-1 0 0,-2-3 0,2 4 0,1 1 0,-1-1 0,0 1 0,1-1 0,-1 1 0,1 0 0,-1 0 0,0 0 0,1 0 0,-1 0 0,0 0 0,1 0 0,-1 0 0,1 0 0,-1 1 0,0-1 0,1 1 0,-1-1 0,1 1 0,-1 0 0,1 0 0,0 0 0,-1-1 0,1 1 0,0 0 0,-1 1 0,-1 1 0,-12 11-170,1 0-1,0 1 0,1 1 1,1 0-1,0 1 0,2 1 1,-16 30-1,8-10-6655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8.120"/>
    </inkml:context>
    <inkml:brush xml:id="br0">
      <inkml:brushProperty name="width" value="0.05" units="cm"/>
      <inkml:brushProperty name="height" value="0.05" units="cm"/>
      <inkml:brushProperty name="color" value="#FFC114"/>
    </inkml:brush>
  </inkml:definitions>
  <inkml:trace contextRef="#ctx0" brushRef="#br0">7274 0 24575,'4'0'0,"0"0"0,0 0 0,-1 0 0,1 1 0,0-1 0,0 1 0,-1 0 0,1 0 0,0 0 0,-1 0 0,1 1 0,-1 0 0,5 2 0,-6-2 0,0 1 0,1 0 0,-1-1 0,0 1 0,0 0 0,-1 0 0,1 0 0,-1 0 0,1 0 0,-1 0 0,0 1 0,0-1 0,0 0 0,-1 1 0,1 3 0,10 59 0,28 145 0,13-4 0,-51-203 0,0 0 0,0 0 0,-1 0 0,1 1 0,-1-1 0,0 0 0,0 0 0,-1 0 0,1 0 0,-1 1 0,-2 5 0,2-8 0,0 0 0,0-1 0,0 1 0,0 0 0,0-1 0,-1 1 0,1-1 0,-1 1 0,1-1 0,-1 0 0,0 0 0,1 0 0,-1 1 0,0-2 0,0 1 0,1 0 0,-1 0 0,0-1 0,0 1 0,0-1 0,0 1 0,0-1 0,0 0 0,0 0 0,-4 0 0,-22-1 0,1-1 0,0-2 0,-34-8 0,25 5 0,-1162-148-1197,-8 92-214,1048 57 1383,-2316-71 28,2239 73-98,-443-13-399,93 7 3724,573 10-3223,-162-13-4,36 2 0,-233 7 0,393 0-1365,1-2-5461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8.447"/>
    </inkml:context>
    <inkml:brush xml:id="br0">
      <inkml:brushProperty name="width" value="0.05" units="cm"/>
      <inkml:brushProperty name="height" value="0.05" units="cm"/>
      <inkml:brushProperty name="color" value="#FFC114"/>
    </inkml:brush>
  </inkml:definitions>
  <inkml:trace contextRef="#ctx0" brushRef="#br0">362 73 24575,'6'-32'0,"-5"29"0,0 0 0,0 0 0,-1 0 0,1 0 0,-1 0 0,1 0 0,-1 0 0,0 0 0,-1-5 0,1 7 0,0 1 0,0-1 0,-1 1 0,1 0 0,0-1 0,-1 1 0,1 0 0,-1-1 0,1 1 0,0 0 0,-1 0 0,1-1 0,-1 1 0,1 0 0,-1 0 0,1 0 0,-1 0 0,1 0 0,-1 0 0,1-1 0,-1 1 0,1 0 0,-1 0 0,1 1 0,0-1 0,-1 0 0,1 0 0,-1 0 0,1 0 0,-1 0 0,1 0 0,-1 1 0,1-1 0,-1 0 0,1 0 0,0 1 0,-1-1 0,1 0 0,-1 1 0,-22 13 0,20-13 0,-70 53 0,2 3 0,-67 71 0,132-122 0,-1 0 0,1 0 0,1 1 0,-1 0 0,-8 15 0,14-21 0,-1-1 0,1 1 0,0 0 0,-1 0 0,1 0 0,0 1 0,-1-1 0,1 0 0,0 0 0,0 0 0,0 0 0,0 0 0,0 0 0,0 0 0,0 0 0,1 0 0,-1 0 0,0 0 0,1 0 0,-1 0 0,0 0 0,1 1 0,1 0 0,-1-1 0,1 0 0,0 1 0,-1-1 0,1 0 0,0 0 0,0 0 0,-1 0 0,1-1 0,0 1 0,0 0 0,0-1 0,0 1 0,0-1 0,0 0 0,3 0 0,19 3 0,0 0 0,0 2 0,-1 0 0,1 2 0,-2 0 0,1 2 0,-1 0 0,30 18 0,-27-9-195,0 0 0,-1 2 0,-1 0 0,-1 2 0,-1 0 0,36 51 0,-21-19-6631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7.162"/>
    </inkml:context>
    <inkml:brush xml:id="br0">
      <inkml:brushProperty name="width" value="0.05" units="cm"/>
      <inkml:brushProperty name="height" value="0.05" units="cm"/>
      <inkml:brushProperty name="color" value="#FFC114"/>
    </inkml:brush>
  </inkml:definitions>
  <inkml:trace contextRef="#ctx0" brushRef="#br0">379 0 24575,'-9'1'0,"1"-1"0,0 1 0,0 0 0,-1 1 0,1 0 0,0 1 0,1-1 0,-1 1 0,0 1 0,1 0 0,0 0 0,0 0 0,-8 6 0,13-7 0,-1 0 0,1 1 0,0-1 0,0 1 0,0-1 0,0 1 0,1 0 0,0 0 0,-1-1 0,1 1 0,0 6 0,-3 47 0,3-32 0,-49 418 0,21-232 0,-48 346 0,10-79 0,64-456 0,-6 68 0,9-82 0,0 0 0,0-1 0,1 1 0,0-1 0,0 1 0,1-1 0,0 0 0,0 1 0,4 6 0,-4-11 0,-1-1 0,1 0 0,0 0 0,-1 0 0,1 0 0,0 0 0,0-1 0,0 1 0,0 0 0,0-1 0,1 0 0,-1 1 0,0-1 0,1 0 0,-1 0 0,1 0 0,-1-1 0,1 1 0,-1-1 0,1 1 0,3-1 0,6 1 0,1-1 0,-1-1 0,16-2 0,-20 2 0,248-44 0,-66 10 0,1554-134-993,-1647 165 979,234-19-385,-301 16 399,-30 7 0,0 0 0,0 0 0,0 0 0,1 0 0,-1 0 0,0 0 0,0 0 0,0 0 0,0 0 0,0 0 0,1-1 0,-1 1 0,0 0 0,0 0 0,0 0 0,0 0 0,0 0 0,0-1 0,1 1 0,-1 0 0,0 0 0,0 0 0,0 0 0,0-1 0,0 1 0,0 0 0,0 0 0,0 0 0,0 0 0,0-1 0,0 1 0,0 0 0,0 0 0,0 0 0,0-1 0,0 1 0,0 0 0,0 0 0,0 0 0,0 0 0,0-1 0,0 1 0,0 0 0,0 0 0,-1 0 0,1 0 0,0-1 0,0 1 0,0 0 0,0 0 0,0 0 0,0 0 0,-1 0 0,1 0 0,0 0 0,0-1 0,0 1 0,0 0 0,-1 0 0,1 0 0,0 0 0,-13-8 214,-1 0 0,0 1-1,-20-7 1,17 8-54,1-2-1,-30-16 1,37 17-154,0 1 0,1-1 0,0-1 0,0 1 0,0-1 0,1-1 0,0 1 0,1-1 0,0-1 0,1 1 0,0-1 1,-7-17-1,7 11-7,1 0 0,1 0 0,0 0 0,1 0 1,1 0-1,0-1 0,4-31 0,13-67 1,52-185 0,-27 136 0,-17 60 0,5-14 0,24-203 0,-51 296 30,-2 1 0,0-1 0,-5-37 0,3 55-59,1-1 1,-1 0-1,-1 1 0,1 0 0,-1-1 1,-7-10-1,8 14-57,0 1 1,0 0-1,-1 0 1,1 0-1,-1 1 0,0-1 1,0 0-1,0 1 1,0 0-1,0 0 0,-1 0 1,1 0-1,0 0 1,-6-1-1,-14-2-6740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20.168"/>
    </inkml:context>
    <inkml:brush xml:id="br0">
      <inkml:brushProperty name="width" value="0.05" units="cm"/>
      <inkml:brushProperty name="height" value="0.05" units="cm"/>
      <inkml:brushProperty name="color" value="#FFC114"/>
    </inkml:brush>
  </inkml:definitions>
  <inkml:trace contextRef="#ctx0" brushRef="#br0">11 650 24575,'0'0'0,"-1"0"0,1 0 0,-1 0 0,1 0 0,0 0 0,-1 0 0,1 0 0,-1 0 0,1 0 0,0 0 0,-1 0 0,1 0 0,-1 0 0,1-1 0,0 1 0,-1 0 0,1 0 0,0 0 0,-1-1 0,1 1 0,0 0 0,0 0 0,-1-1 0,1 1 0,0 0 0,0-1 0,-1 1 0,1 0 0,0-1 0,0 1 0,0 0 0,0-1 0,-1 1 0,1 0 0,0-1 0,0 1 0,0-1 0,5-18 0,17-16 0,22-18 0,-33 42 0,0-2 0,-1 0 0,0 0 0,-1 0 0,0-1 0,-1-1 0,-1 1 0,-1-1 0,6-17 0,2-32 0,-4 1 0,-2-2 0,-1-124 0,14 243 0,0 4-170,2-1-1,2-1 0,3-2 1,2 0-1,2-2 0,3-2 1,54 62-1,-54-74-6655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9.978"/>
    </inkml:context>
    <inkml:brush xml:id="br0">
      <inkml:brushProperty name="width" value="0.05" units="cm"/>
      <inkml:brushProperty name="height" value="0.05" units="cm"/>
      <inkml:brushProperty name="color" value="#FFC114"/>
    </inkml:brush>
  </inkml:definitions>
  <inkml:trace contextRef="#ctx0" brushRef="#br0">411 162 24575,'0'-1'0,"0"1"0,0-1 0,0 1 0,0-1 0,0 1 0,0-1 0,0 1 0,0 0 0,0-1 0,0 1 0,0-1 0,0 1 0,0-1 0,1 1 0,-1 0 0,0-1 0,0 1 0,1-1 0,-1 1 0,0 0 0,0-1 0,1 1 0,-1 0 0,0 0 0,1-1 0,-1 1 0,0 0 0,1 0 0,-1-1 0,1 1 0,0 0 0,15 3 0,12 17 0,-26-19 0,-1 1 0,1-1 0,-1 1 0,0 0 0,1 0 0,-1 0 0,0 0 0,0 0 0,-1 0 0,1 0 0,0 0 0,-1 0 0,1 0 0,-1 1 0,1-1 0,-1 0 0,0 0 0,0 0 0,0 1 0,-1-1 0,1 0 0,0 0 0,-1 0 0,1 0 0,-1 1 0,0-1 0,0 0 0,1 0 0,-2 0 0,1 0 0,0-1 0,0 1 0,0 0 0,-1 0 0,1-1 0,-1 1 0,0-1 0,1 1 0,-1-1 0,-2 2 0,-4 3 0,0-1 0,-1 0 0,1-1 0,-1 1 0,0-2 0,0 1 0,0-1 0,-12 2 0,9-3 0,-1 0 0,0-1 0,1-1 0,-1 0 0,0-1 0,0 0 0,1-1 0,-1 0 0,1-1 0,-24-9 0,32 11 0,1-1 0,-1 1 0,0-1 0,1 0 0,-1 0 0,1 0 0,0-1 0,0 1 0,0-1 0,0 0 0,0 1 0,1-1 0,-1-1 0,1 1 0,-1 0 0,1-1 0,0 1 0,1-1 0,-1 1 0,1-1 0,-1 0 0,1 0 0,0 0 0,1 0 0,-1 0 0,1 0 0,-1 0 0,1 0 0,0 0 0,1 0 0,-1 0 0,1 0 0,-1 1 0,1-1 0,1 0 0,-1 0 0,0 0 0,3-3 0,1-3 0,0 0 0,1 0 0,0 1 0,1-1 0,0 2 0,0-1 0,1 1 0,0 0 0,1 0 0,14-9 0,-17 12 0,1 1 0,0-1 0,0 1 0,0 1 0,0-1 0,1 1 0,-1 1 0,1-1 0,0 1 0,-1 1 0,1-1 0,0 1 0,0 1 0,0-1 0,12 2 0,-15 0 0,-1 1 0,0-1 0,0 1 0,1 0 0,-1 0 0,-1 0 0,1 1 0,0 0 0,0-1 0,-1 1 0,0 0 0,0 1 0,0-1 0,0 1 0,0-1 0,0 1 0,-1 0 0,0 0 0,0 0 0,0 0 0,0 0 0,-1 0 0,3 9 0,0 4 0,-1-1 0,0 0 0,-1 1 0,-1 0 0,-1 19 0,-2 1 0,-3 0 0,-1-1 0,-1 0 0,-2 0 0,-2-1 0,-22 51 0,12-41 0,-1-1 0,-2-2 0,-2 0 0,-44 53 0,50-71 0,-36 33 0,49-51 0,0 1 0,-1-2 0,0 1 0,0-1 0,0 0 0,-1-1 0,0 0 0,0 0 0,-11 3 0,19-7 0,-1 1 0,1-1 0,-1 1 0,0-1 0,1 0 0,-1 1 0,0-1 0,1 0 0,-1 0 0,0 0 0,1 0 0,-1-1 0,0 1 0,1 0 0,-1-1 0,0 1 0,1-1 0,-1 0 0,1 1 0,-1-1 0,1 0 0,-1 0 0,1 0 0,0 0 0,-1 0 0,1 0 0,0 0 0,0-1 0,0 1 0,0 0 0,0-1 0,0 1 0,0 0 0,0-1 0,1 0 0,-1 1 0,0-1 0,1 1 0,-1-1 0,1 0 0,0 1 0,0-1 0,-1-1 0,1-6 0,0 0 0,0 0 0,1 0 0,0 0 0,0 0 0,5-15 0,1 2 0,2 0 0,0 0 0,1 1 0,2 0 0,0 1 0,1 0 0,1 1 0,0 1 0,2 0 0,0 1 0,1 1 0,0 0 0,2 1 0,0 1 0,0 1 0,40-20 0,-53 30 0,-1 1 0,1 0 0,0 0 0,0 1 0,0-1 0,0 1 0,0 0 0,0 1 0,0 0 0,1 0 0,-1 0 0,0 0 0,0 1 0,0 0 0,7 3 0,-5-2 0,-1 2 0,0-1 0,-1 1 0,1 0 0,0 0 0,-1 1 0,0-1 0,0 2 0,-1-1 0,9 10 0,1 6 0,-1 0 0,-1 0 0,-1 2 0,-1-1 0,-1 1 0,10 32 0,23 83-1365,-33-106-5461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0.351"/>
    </inkml:context>
    <inkml:brush xml:id="br0">
      <inkml:brushProperty name="width" value="0.05" units="cm"/>
      <inkml:brushProperty name="height" value="0.05" units="cm"/>
      <inkml:brushProperty name="color" value="#FFC114"/>
    </inkml:brush>
  </inkml:definitions>
  <inkml:trace contextRef="#ctx0" brushRef="#br0">152 24 24575,'4'-20'0,"-3"20"0,-1 0 0,0-1 0,1 1 0,-1 0 0,0-1 0,1 1 0,-1 0 0,1 0 0,-1-1 0,0 1 0,1 0 0,-1 0 0,1 0 0,-1-1 0,1 1 0,-1 0 0,0 0 0,1 0 0,-1 0 0,1 0 0,-1 0 0,1 0 0,-1 0 0,1 0 0,0 0 0,1 1 0,0 0 0,0 0 0,0 0 0,0 1 0,0-1 0,0 0 0,0 1 0,-1-1 0,1 1 0,0 0 0,-1-1 0,1 1 0,-1 0 0,2 3 0,7 13 0,0 1 0,-1 1 0,-1 0 0,7 24 0,17 88 0,-24-93 0,-5-27 0,13 56 0,12 132 0,-26-180 0,-2 0 0,0 0 0,-2 0 0,0 0 0,-1 0 0,-1-1 0,0 1 0,-2-1 0,0 0 0,-1-1 0,-15 28 0,17-39 9,0 1-1,0-1 1,-1 0-1,0-1 1,0 1 0,0-1-1,-1 0 1,0-1-1,0 0 1,-1 0-1,1 0 1,-1-1-1,-10 4 1,6-4-174,0 0 0,0-1 0,0-1 0,0 1 0,0-2 0,0 0 0,-1 0 0,-22-3 0,-13-5-6661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0.754"/>
    </inkml:context>
    <inkml:brush xml:id="br0">
      <inkml:brushProperty name="width" value="0.05" units="cm"/>
      <inkml:brushProperty name="height" value="0.05" units="cm"/>
      <inkml:brushProperty name="color" value="#FFC114"/>
    </inkml:brush>
  </inkml:definitions>
  <inkml:trace contextRef="#ctx0" brushRef="#br0">1 86 24575,'1'-8'0,"1"0"0,0 0 0,1 0 0,-1 0 0,1 0 0,1 1 0,5-10 0,-9 17 0,0-1 0,1 0 0,-1 0 0,0 1 0,1-1 0,-1 0 0,1 0 0,-1 1 0,1-1 0,-1 1 0,1-1 0,0 0 0,-1 1 0,1-1 0,0 1 0,-1-1 0,1 1 0,0 0 0,0-1 0,-1 1 0,1 0 0,0 0 0,0-1 0,0 1 0,0 0 0,-1 0 0,3 0 0,-2 0 0,0 1 0,0 0 0,0-1 0,0 1 0,0 0 0,0 0 0,0 0 0,0-1 0,0 1 0,0 0 0,-1 0 0,1 0 0,0 0 0,-1 1 0,1-1 0,0 1 0,2 6 0,0 0 0,0 0 0,0 0 0,1 12 0,1 38 0,-3 98 0,-2-19 0,0-128 12,1-1 0,0 1 0,1 0 0,0-1 0,0 0 0,1 1 0,0-1 0,0 0 0,5 8 0,-7-14-58,1 1-1,-1-1 1,1 0-1,-1 0 1,1 0 0,0 0-1,0 0 1,0 0-1,0 0 1,0-1 0,1 1-1,-1-1 1,0 1-1,1-1 1,-1 0-1,1 0 1,-1 0 0,1-1-1,0 1 1,-1 0-1,1-1 1,0 0 0,-1 1-1,1-1 1,0 0-1,0-1 1,-1 1 0,1 0-1,0-1 1,-1 1-1,5-3 1,17-7-6780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144"/>
    </inkml:context>
    <inkml:brush xml:id="br0">
      <inkml:brushProperty name="width" value="0.05" units="cm"/>
      <inkml:brushProperty name="height" value="0.05" units="cm"/>
      <inkml:brushProperty name="color" value="#FFC114"/>
    </inkml:brush>
  </inkml:definitions>
  <inkml:trace contextRef="#ctx0" brushRef="#br0">161 48 24575,'-5'-4'0,"-10"-7"0,-8-2 0,-4 3 0,-3 1 0,4 9 0,7 7 0,6 9 0,10 5 0,10 4 0,9 2 0,11-3 0,1-6-8191</inkml:trace>
  <inkml:trace contextRef="#ctx0" brushRef="#br0" timeOffset="1">516 102 24575,'-5'0'0,"-6"-4"0,-1 2 0,2 12 0,6 8 0,5 11 0,6 9 0,3 13 0,3 10 0,0 6 0,3 4 0,-2 5 0,1-2 0,-1-4 0,-3-9 0,-4-15-8191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567"/>
    </inkml:context>
    <inkml:brush xml:id="br0">
      <inkml:brushProperty name="width" value="0.05" units="cm"/>
      <inkml:brushProperty name="height" value="0.05" units="cm"/>
      <inkml:brushProperty name="color" value="#FFC114"/>
    </inkml:brush>
  </inkml:definitions>
  <inkml:trace contextRef="#ctx0" brushRef="#br0">2 266 24575,'-1'-11'0,"1"2"0,17 4 0,220-15 0,61-9 0,-291 28 0,0-1 0,0 1 0,0-1 0,-1-1 0,1 1 0,6-5 0,-11 7 0,-1-1 0,0 0 0,0 1 0,0-1 0,0 0 0,0 0 0,1 0 0,-2 0 0,1 0 0,0 0 0,0 0 0,0 0 0,0-1 0,-1 1 0,1 0 0,0 0 0,-1-1 0,1 1 0,-1 0 0,0-1 0,1 1 0,-1 0 0,0-1 0,0 1 0,0-1 0,0 1 0,0 0 0,0-1 0,0 1 0,-1 0 0,1-1 0,0 1 0,-1-1 0,1 1 0,-1 0 0,-1-3 0,-3-4 0,0 0 0,-1 0 0,0 1 0,0 0 0,-1 0 0,0 0 0,-1 1 0,1 0 0,-17-10 0,10 8 0,1 1 0,-1 0 0,0 1 0,0 0 0,-25-5 0,35 10 0,-1 0 0,1 1 0,-1-1 0,1 1 0,-1 0 0,1 0 0,-1 1 0,1 0 0,-1-1 0,1 1 0,0 1 0,-1-1 0,1 0 0,0 1 0,0 0 0,0 0 0,-4 3 0,2 0 0,1-1 0,0 1 0,0 0 0,1 0 0,-1 0 0,1 1 0,0-1 0,0 1 0,1 0 0,-5 10 0,4-6 0,1 0 0,-1 0 0,2 0 0,-1 1 0,1-1 0,1 1 0,0-1 0,0 1 0,1-1 0,1 1 0,-1 0 0,2-1 0,0 1 0,5 17 0,-5-22 0,0-1 0,1 0 0,0 0 0,0 0 0,0 0 0,0-1 0,1 1 0,0-1 0,-1 0 0,2 0 0,-1 0 0,0 0 0,1-1 0,0 0 0,0 0 0,0 0 0,0 0 0,0-1 0,1 0 0,-1 0 0,9 1 0,-5-1 0,0-1 0,0-1 0,1 1 0,-1-2 0,0 1 0,0-1 0,0-1 0,0 0 0,0 0 0,0 0 0,0-1 0,14-7 0,-11 4 0,-5 2 0,1 0 0,-1 1 0,1-1 0,15-2 0,-21 5 0,0 1 0,-1 0 0,1 0 0,-1-1 0,1 1 0,-1 0 0,1 1 0,0-1 0,-1 0 0,1 0 0,-1 1 0,1-1 0,-1 1 0,1-1 0,-1 1 0,1-1 0,-1 1 0,0 0 0,1 0 0,-1 0 0,0 0 0,0 0 0,1 0 0,-1 0 0,0 0 0,0 1 0,0-1 0,0 0 0,-1 1 0,1-1 0,0 0 0,0 3 0,12 40 21,-12-37-147,0-1 0,1 0 0,0 1 0,0-1 0,0 0 0,1 0 0,-1 0 0,2-1 0,-1 1 0,5 6 0,6 1-6700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933"/>
    </inkml:context>
    <inkml:brush xml:id="br0">
      <inkml:brushProperty name="width" value="0.05" units="cm"/>
      <inkml:brushProperty name="height" value="0.05" units="cm"/>
      <inkml:brushProperty name="color" value="#FFC114"/>
    </inkml:brush>
  </inkml:definitions>
  <inkml:trace contextRef="#ctx0" brushRef="#br0">22 117 24575,'-2'-25'0,"-2"1"0,-10-39 0,12 58 0,61 305 0,-22-98 0,-28-181 0,-9-21 0,0 0 0,1 0 0,-1 1 0,0-1 0,1 0 0,-1 0 0,0 0 0,0 0 0,1 0 0,-1 0 0,0 1 0,1-1 0,-1 0 0,0 0 0,1 0 0,-1 0 0,0 0 0,1 0 0,-1 0 0,0-1 0,1 1 0,-1 0 0,0 0 0,1 0 0,-1 0 0,0 0 0,1 0 0,-1-1 0,0 1 0,0 0 0,1 0 0,-1 0 0,1-1 0,2-3 0,1-1 0,-1 1 0,0-1 0,0 0 0,3-6 0,0 1 0,7-13 0,1 0 0,1 1 0,1 1 0,1 1 0,0 0 0,26-21 0,-36 36 0,1-1 0,-1 1 0,1 0 0,0 1 0,1 0 0,-1 0 0,0 0 0,1 1 0,13-2 0,-16 4 0,0 0 0,0 1 0,0 0 0,0 0 0,0 0 0,0 1 0,0 0 0,0 0 0,0 1 0,0-1 0,0 1 0,0 1 0,-1-1 0,1 1 0,7 5 0,-6-3 0,0 0 0,-1 1 0,1-1 0,-1 1 0,0 1 0,-1-1 0,0 1 0,0 0 0,0 0 0,-1 1 0,0-1 0,-1 1 0,1 0 0,-1 0 0,-1 0 0,0 0 0,0 1 0,0-1 0,-1 0 0,0 1 0,-1-1 0,0 1 0,0 0 0,-3 9 0,2-9 0,0 0 0,-1 0 0,-1-1 0,1 1 0,-1-1 0,-1 0 0,0 0 0,0 0 0,0 0 0,-1 0 0,0-1 0,0 0 0,-1 0 0,0-1 0,-1 1 0,1-1 0,-1 0 0,0-1 0,0 0 0,-1 0 0,0-1 0,0 0 0,-9 4 0,0-3 15,-1 0 0,0-1 0,0-1 0,0 0 0,-1-2 0,1 0 0,-25-2 0,6-3-510,1-1 0,-59-17 0,31 3-6331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2.902"/>
    </inkml:context>
    <inkml:brush xml:id="br0">
      <inkml:brushProperty name="width" value="0.05" units="cm"/>
      <inkml:brushProperty name="height" value="0.05" units="cm"/>
      <inkml:brushProperty name="color" value="#FFC114"/>
    </inkml:brush>
  </inkml:definitions>
  <inkml:trace contextRef="#ctx0" brushRef="#br0">45 265 24575,'-2'0'0,"0"0"0,0-1 0,0 1 0,0-1 0,1 1 0,-1-1 0,0 0 0,0 0 0,0 0 0,1 0 0,-1 0 0,0 0 0,1 0 0,-1-1 0,1 1 0,0 0 0,-1-1 0,1 1 0,0-1 0,0 0 0,0 1 0,0-1 0,0 0 0,0 0 0,0 1 0,1-1 0,-1 0 0,1 0 0,-1 0 0,1-2 0,-1-1 0,0 1 0,0-1 0,1 0 0,0 1 0,0-1 0,0 1 0,0-1 0,1 1 0,0-1 0,0 1 0,0-1 0,2-4 0,3-1 0,0 0 0,1 1 0,0 0 0,1 0 0,0 1 0,0 0 0,1 1 0,0-1 0,0 2 0,1-1 0,19-9 0,-9 6 0,0 1 0,0 1 0,1 1 0,0 1 0,29-5 0,-41 10 0,0 0 0,0 1 0,0 0 0,0 1 0,-1-1 0,1 2 0,0-1 0,0 1 0,14 6 0,-20-7 0,-1 0 0,1 0 0,-1 0 0,0 0 0,1 0 0,-1 1 0,0-1 0,0 1 0,0 0 0,0-1 0,0 1 0,0 0 0,-1 0 0,1 0 0,0 0 0,-1 1 0,0-1 0,1 0 0,-1 1 0,0-1 0,0 1 0,-1-1 0,1 1 0,0-1 0,-1 1 0,0-1 0,1 1 0,-1 0 0,0-1 0,0 1 0,-1-1 0,1 1 0,0 0 0,-1-1 0,0 1 0,-1 3 0,-3 6 0,-1 0 0,0-1 0,0 0 0,-1 0 0,-1-1 0,0 0 0,0 0 0,-1 0 0,0-1 0,-1-1 0,0 0 0,-15 10 0,-11 5 0,-1-2 0,-54 23 0,53-32 0,32-11 0,0 0 0,1 1 0,-1 0 0,0 0 0,1 0 0,-1 1 0,1-1 0,0 1 0,-9 7 0,14-10 0,0 1 0,0-1 0,0 0 0,0 1 0,0-1 0,0 0 0,0 1 0,0-1 0,0 0 0,0 1 0,0-1 0,0 0 0,1 1 0,-1-1 0,0 0 0,0 1 0,0-1 0,1 0 0,-1 1 0,0-1 0,0 0 0,0 0 0,1 1 0,-1-1 0,0 0 0,1 0 0,-1 1 0,0-1 0,1 0 0,-1 0 0,0 0 0,1 0 0,-1 0 0,0 0 0,1 1 0,-1-1 0,0 0 0,1 0 0,-1 0 0,0 0 0,1 0 0,-1 0 0,0 0 0,1-1 0,0 1 0,19 3 0,14 0 0,-1 1 0,0 1 0,0 2 0,0 2 0,-1 0 0,0 3 0,40 19 0,-67-28 0,-1-1 0,1 1 0,-1 0 0,0 0 0,0 0 0,0 0 0,-1 1 0,1 0 0,-1 0 0,4 4 0,-7-6 0,1-1 0,0 1 0,0-1 0,-1 1 0,1 0 0,-1-1 0,0 1 0,1 0 0,-1 0 0,0-1 0,0 1 0,0 0 0,0 0 0,0-1 0,-1 1 0,1 0 0,0 0 0,-1-1 0,1 1 0,-1-1 0,0 1 0,0 0 0,1-1 0,-1 1 0,0-1 0,0 1 0,0-1 0,-1 0 0,1 0 0,0 1 0,0-1 0,-3 2 0,-5 3 0,1 0 0,-2 0 0,1 0 0,0-1 0,-1-1 0,0 1 0,0-2 0,0 1 0,-14 2 0,-13 1 0,-47 3 0,53-8-682,-57-3-1,37-4-6143</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3.305"/>
    </inkml:context>
    <inkml:brush xml:id="br0">
      <inkml:brushProperty name="width" value="0.05" units="cm"/>
      <inkml:brushProperty name="height" value="0.05" units="cm"/>
      <inkml:brushProperty name="color" value="#FFC114"/>
    </inkml:brush>
  </inkml:definitions>
  <inkml:trace contextRef="#ctx0" brushRef="#br0">0 0 24575,'12'1'0,"-1"-1"0,0 1 0,0 1 0,0 0 0,0 0 0,0 1 0,0 1 0,-1-1 0,0 2 0,0 0 0,0 0 0,0 0 0,-1 2 0,1-1 0,-2 1 0,1 0 0,-1 1 0,10 11 0,-3-2 0,0 0 0,-2 1 0,0 0 0,-1 1 0,-1 0 0,0 1 0,-2 0 0,0 1 0,-2 0 0,0 0 0,7 42 0,-11-45 0,-2 0 0,0 0 0,0 0 0,-2 0 0,0 0 0,-2-1 0,0 1 0,0 0 0,-2-1 0,0 0 0,-1 0 0,-1 0 0,0-1 0,-1 0 0,-13 18 0,4-11-195,-1-1 0,-1-1 0,-1 0 0,-1-1 0,-1-2 0,-35 24 0,-4-3-6631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030"/>
    </inkml:context>
    <inkml:brush xml:id="br0">
      <inkml:brushProperty name="width" value="0.05" units="cm"/>
      <inkml:brushProperty name="height" value="0.05" units="cm"/>
      <inkml:brushProperty name="color" value="#FFC114"/>
    </inkml:brush>
  </inkml:definitions>
  <inkml:trace contextRef="#ctx0" brushRef="#br0">307 250 24575,'12'-12'0,"4"-3"0,-1-1 0,-1 0 0,18-27 0,-29 39 0,0-1 0,0 1 0,-1-1 0,0 0 0,0 0 0,0 0 0,-1 0 0,1 0 0,-1 0 0,0 0 0,-1-1 0,1 1 0,-1 0 0,0-1 0,0 1 0,-1 0 0,0 0 0,0-1 0,-3-8 0,3 11 0,0 1 0,-1 0 0,0-1 0,1 1 0,-1 0 0,0 0 0,0 0 0,0 0 0,0 0 0,0 0 0,-1 1 0,1-1 0,-1 1 0,1 0 0,-1-1 0,1 1 0,-1 0 0,0 1 0,1-1 0,-1 0 0,0 1 0,0-1 0,-3 1 0,-5-1 0,0 1 0,0 0 0,0 1 0,-18 3 0,14-1 0,1 1 0,-1 1 0,1 0 0,0 2 0,0-1 0,0 1 0,1 1 0,0 1 0,1-1 0,0 2 0,0 0 0,1 0 0,0 1 0,-17 24 0,20-24 0,0 1 0,0 0 0,1 0 0,1 1 0,0 0 0,1 0 0,0 1 0,1 0 0,0-1 0,1 1 0,1 0 0,0 1 0,1-1 0,1 0 0,0 0 0,3 17 0,-2-24 0,0-1 0,1 1 0,-1-1 0,2 0 0,-1 0 0,1 1 0,0-1 0,0-1 0,0 1 0,1 0 0,0-1 0,0 0 0,0 0 0,1 0 0,9 7 0,-7-7 0,1 0 0,0 0 0,0-1 0,0 0 0,1-1 0,-1 0 0,1 0 0,0-1 0,0 0 0,14 2 0,-8-3 0,-1-1 0,1 0 0,0 0 0,-1-2 0,1 0 0,-1 0 0,0-2 0,0 0 0,0 0 0,0-1 0,-1-1 0,1 0 0,-1-1 0,15-11 0,-16 8 0,-1 0 0,-1-1 0,1 0 0,-2-1 0,0-1 0,0 1 0,-1-1 0,-1 0 0,0-1 0,5-15 0,2-8 0,-3 0 0,12-65 0,-18 74 0,-6 19 0,-3 15 0,-3 16 0,0 11 0,2 0 0,0 41 0,5-64 0,-1-1 0,2 0 0,0 1 0,0-1 0,0 0 0,1 1 0,1-1 0,-1 0 0,2 0 0,-1-1 0,1 1 0,9 15 0,-10-21-124,0 1 0,1-1 0,-1 0 0,0 0 0,1 0 0,0-1-1,0 1 1,-1-1 0,2 0 0,5 3 0,13 2-6702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449"/>
    </inkml:context>
    <inkml:brush xml:id="br0">
      <inkml:brushProperty name="width" value="0.05" units="cm"/>
      <inkml:brushProperty name="height" value="0.05" units="cm"/>
      <inkml:brushProperty name="color" value="#FFC114"/>
    </inkml:brush>
  </inkml:definitions>
  <inkml:trace contextRef="#ctx0" brushRef="#br0">51 253 24575,'4'-10'0,"0"0"0,-1 0 0,0 0 0,2-15 0,1-1 0,-2 83 0,0 44 0,20 114 0,2 25 0,-27-221 0,-3-15 0,3-6 0,0 1 0,0 0 0,0-1 0,0 1 0,0-1 0,0 1 0,0-1 0,1 1 0,-1-1 0,0 0 0,1 0 0,0 1 0,-1-4 0,-7-48 0,3 0 0,2-1 0,4-56 0,0 33 0,-1 12 0,3-1 0,2 0 0,16-72 0,-19 130 0,1-1 0,0 1 0,0-1 0,1 1 0,0 0 0,0 1 0,6-9 0,-10 15 0,1 0 0,0-1 0,0 1 0,0 0 0,0 0 0,0 0 0,0 0 0,1 0 0,-1 0 0,0 0 0,0 0 0,1 0 0,-1 1 0,1-1 0,-1 0 0,0 1 0,1-1 0,-1 1 0,1 0 0,-1 0 0,1-1 0,-1 1 0,1 0 0,0 0 0,-1 0 0,1 0 0,-1 1 0,1-1 0,-1 0 0,1 1 0,-1-1 0,1 1 0,-1-1 0,0 1 0,1 0 0,-1-1 0,0 1 0,1 0 0,-1 0 0,0 0 0,0 0 0,0 0 0,0 0 0,0 1 0,0-1 0,0 0 0,1 3 0,4 4 0,-2-1 0,1 1 0,-1 1 0,0-1 0,-1 1 0,0-1 0,0 1 0,-1 0 0,3 18 0,-2 2 0,-1 55 0,-3-70-47,0-1 0,-1 1 0,-1-1 0,0 1 0,-1-1 0,0 0 0,-1 0 0,0-1 0,-1 0-1,-1 0 1,0 0 0,0 0 0,-1-1 0,-1-1 0,0 1 0,0-1 0,-1-1 0,0 0 0,-1 0 0,0-1 0,0 0 0,-1-1-1,0 0 1,0-1 0,-1-1 0,0 0 0,0 0 0,-14 2 0,1-3-6779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21.193"/>
    </inkml:context>
    <inkml:brush xml:id="br0">
      <inkml:brushProperty name="width" value="0.05" units="cm"/>
      <inkml:brushProperty name="height" value="0.05" units="cm"/>
      <inkml:brushProperty name="color" value="#FFC114"/>
    </inkml:brush>
  </inkml:definitions>
  <inkml:trace contextRef="#ctx0" brushRef="#br0">1234 2613 24575,'11'-1'0,"-1"0"0,1-1 0,0-1 0,-1 1 0,0-2 0,0 1 0,0-2 0,0 1 0,0-1 0,15-11 0,11-9 0,39-37 0,-73 60 0,22-20 0,0-1 0,-2-1 0,-1-1 0,-1-1 0,-1-1 0,-1 0 0,22-47 0,-24 36 0,-1 0 0,-2-1 0,-2 0 0,-1-1 0,7-69 0,-13 56 0,-2 0 0,-2 0 0,-2 0 0,-3 0 0,-2 1 0,-3 0 0,-27-89 0,15 80 0,-3 1 0,-2 1 0,-3 1 0,-3 1 0,-77-101 0,43 78 0,-4 2 0,-4 5 0,-2 2 0,-4 4 0,-147-94 0,36 46 0,-327-142 0,468 232 0,29 13 0,-38-13 0,76 42 0,84 57-1365,-66-48-5461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902"/>
    </inkml:context>
    <inkml:brush xml:id="br0">
      <inkml:brushProperty name="width" value="0.05" units="cm"/>
      <inkml:brushProperty name="height" value="0.05" units="cm"/>
      <inkml:brushProperty name="color" value="#FFC114"/>
    </inkml:brush>
  </inkml:definitions>
  <inkml:trace contextRef="#ctx0" brushRef="#br0">44 155 24575,'0'-1'0,"0"-1"0,1 0 0,-1 1 0,1-1 0,0 1 0,-1-1 0,1 1 0,0-1 0,0 1 0,0-1 0,0 1 0,1-2 0,-2 3 0,1-1 0,-1 1 0,0 0 0,0 0 0,1-1 0,-1 1 0,0 0 0,0 0 0,1 0 0,-1-1 0,0 1 0,1 0 0,-1 0 0,0 0 0,1 0 0,-1 0 0,0 0 0,1-1 0,-1 1 0,0 0 0,1 0 0,-1 0 0,0 0 0,1 0 0,-1 0 0,0 0 0,1 1 0,-1-1 0,0 0 0,1 0 0,-1 0 0,0 0 0,1 0 0,-1 0 0,0 1 0,1-1 0,-1 0 0,0 0 0,0 0 0,1 1 0,-1-1 0,0 0 0,0 0 0,1 1 0,-1-1 0,0 0 0,0 1 0,0-1 0,0 0 0,0 1 0,1-1 0,-1 0 0,0 1 0,0-1 0,0 0 0,0 1 0,0-1 0,0 0 0,0 1 0,0-1 0,0 0 0,0 1 0,0-1 0,0 0 0,0 1 0,-1-1 0,5 29 0,-2-1 0,0 1 0,-4 34 0,-14 88 0,12-123 0,-1 17 0,-31 184 0,26-196 0,7-31 0,4-20 0,26-286 0,7-48 0,-33 345 0,10-44 0,-10 48 0,0-1 0,0 1 0,0 0 0,1-1 0,0 1 0,0 0 0,0 0 0,0 0 0,0 0 0,0 1 0,5-5 0,-6 6 0,0 1 0,0-1 0,0 1 0,0-1 0,0 1 0,0-1 0,1 1 0,-1 0 0,0 0 0,0 0 0,0 0 0,0 0 0,0 0 0,0 0 0,0 0 0,1 0 0,-1 0 0,0 0 0,0 1 0,0-1 0,0 1 0,0-1 0,0 1 0,0-1 0,0 1 0,0-1 0,0 1 0,0 0 0,-1-1 0,1 1 0,0 0 0,0 0 0,-1 0 0,1 0 0,0 1 0,26 38 0,-25-37 0,8 15 0,-1 1 0,-1-1 0,0 2 0,-1-1 0,-2 1 0,0 0 0,-1 0 0,2 28 0,-5-40 0,-1 0 0,0 0 0,0 1 0,-1-1 0,0 0 0,-1 0 0,0 0 0,0 0 0,0 0 0,-1 0 0,0-1 0,-1 1 0,0-1 0,0 0 0,-1 0 0,1 0 0,-2-1 0,1 1 0,-1-1 0,1-1 0,-2 1 0,1-1 0,-9 6 0,-47 21-1365,35-22-5461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5.289"/>
    </inkml:context>
    <inkml:brush xml:id="br0">
      <inkml:brushProperty name="width" value="0.05" units="cm"/>
      <inkml:brushProperty name="height" value="0.05" units="cm"/>
      <inkml:brushProperty name="color" value="#FFC114"/>
    </inkml:brush>
  </inkml:definitions>
  <inkml:trace contextRef="#ctx0" brushRef="#br0">57 248 24575,'36'-22'0,"36"4"0,-48 13 0,-1-1 0,1-1 0,39-17 0,-61 23 0,1-1 0,0 1 0,-1 0 0,1-1 0,-1 0 0,0 0 0,1 0 0,-1 0 0,0 0 0,0 0 0,0 0 0,0 0 0,-1-1 0,1 1 0,-1-1 0,1 0 0,-1 1 0,0-1 0,0 0 0,0 0 0,0 1 0,-1-1 0,1 0 0,-1 0 0,0 0 0,0 0 0,0 0 0,0 0 0,-1-4 0,0 3 0,0-1 0,-1 1 0,0 0 0,0-1 0,0 1 0,0 0 0,-1 0 0,0 0 0,0 0 0,0 1 0,0-1 0,0 1 0,-1 0 0,1 0 0,-1 0 0,0 0 0,-8-4 0,7 4 0,-1 0 0,1 1 0,-1 0 0,0-1 0,0 2 0,0-1 0,0 1 0,0 0 0,0 0 0,0 1 0,0-1 0,-1 1 0,1 1 0,0-1 0,0 1 0,0 0 0,0 1 0,0-1 0,0 1 0,0 0 0,0 1 0,1-1 0,-1 1 0,1 0 0,0 1 0,0-1 0,0 1 0,0 0 0,1 0 0,-1 1 0,-5 7 0,-1 1 0,1 2 0,0-1 0,1 1 0,1 1 0,0 0 0,1 0 0,0 0 0,2 1 0,-7 33 0,8-32 20,1 0 0,2 1 0,-1-1 0,2 1 0,3 30 0,-2-44-82,0 1 0,0-1 0,0 0 0,1 0 1,0 0-1,-1 0 0,2 0 0,-1 0 0,1 0 0,0-1 0,0 1 0,0-1 1,0 0-1,1 0 0,-1 0 0,1-1 0,0 1 0,1-1 0,-1 0 0,0 0 1,1 0-1,0 0 0,9 3 0,15 2-6764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5.647"/>
    </inkml:context>
    <inkml:brush xml:id="br0">
      <inkml:brushProperty name="width" value="0.05" units="cm"/>
      <inkml:brushProperty name="height" value="0.05" units="cm"/>
      <inkml:brushProperty name="color" value="#FFC114"/>
    </inkml:brush>
  </inkml:definitions>
  <inkml:trace contextRef="#ctx0" brushRef="#br0">1 285 24575,'69'-171'0,"-69"171"0,0-1 0,0 1 0,0-1 0,0 1 0,0-1 0,1 1 0,-1 0 0,0-1 0,0 1 0,0-1 0,0 1 0,1-1 0,-1 1 0,0 0 0,0-1 0,1 1 0,-1 0 0,0-1 0,1 1 0,-1 0 0,0-1 0,1 1 0,-1 0 0,1 0 0,-1-1 0,0 1 0,1 0 0,-1 0 0,1 0 0,-1 0 0,1-1 0,-1 1 0,1 0 0,-1 0 0,0 0 0,1 0 0,-1 0 0,1 0 0,-1 0 0,1 0 0,-1 0 0,1 1 0,-1-1 0,1 0 0,-1 0 0,0 0 0,1 0 0,-1 1 0,1-1 0,-1 0 0,0 0 0,1 1 0,-1-1 0,0 0 0,1 1 0,-1-1 0,0 0 0,1 1 0,-1-1 0,0 1 0,0-1 0,0 0 0,1 1 0,-1-1 0,0 1 0,0-1 0,0 1 0,11 32 0,-7-11 0,-1 0 0,-1 1 0,-1-1 0,-1 1 0,-1-1 0,-1 0 0,-1 1 0,0-1 0,-2 0 0,-8 21 0,5-27 0,21-41 0,5-2 0,98-143 0,-88 133 0,2 2 0,49-47 0,-72 76 0,0 0 0,0 0 0,1 1 0,0 0 0,0 0 0,0 1 0,14-5 0,-20 8 0,0 0 0,1 1 0,-1-1 0,0 1 0,1-1 0,-1 1 0,0 0 0,1 0 0,-1 0 0,0 0 0,1 0 0,-1 1 0,0-1 0,1 1 0,-1-1 0,0 1 0,0 0 0,0 0 0,1 0 0,-1 0 0,0 0 0,0 1 0,-1-1 0,1 1 0,0-1 0,0 1 0,-1-1 0,1 1 0,-1 0 0,1 0 0,-1 0 0,0 0 0,0 0 0,0 0 0,1 3 0,2 5 0,0 1 0,-1 0 0,0 0 0,-1 1 0,-1-1 0,0 0 0,0 1 0,-2 20 0,-16 97 0,10-91 0,-4 13 0,7-40 0,1 1 0,0 0 0,1 0 0,1-1 0,0 1 0,1 17 0,0-27-54,0-1-1,0 0 0,0 0 1,0 0-1,0 0 1,1 0-1,-1 1 0,1-1 1,-1 0-1,0 0 1,1 0-1,0 0 0,-1 0 1,1 0-1,0 0 0,-1 0 1,1-1-1,0 1 1,0 0-1,0 0 0,0 0 1,0-1-1,0 1 1,1 0-1,8-1-6771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6.098"/>
    </inkml:context>
    <inkml:brush xml:id="br0">
      <inkml:brushProperty name="width" value="0.05" units="cm"/>
      <inkml:brushProperty name="height" value="0.05" units="cm"/>
      <inkml:brushProperty name="color" value="#FFC114"/>
    </inkml:brush>
  </inkml:definitions>
  <inkml:trace contextRef="#ctx0" brushRef="#br0">362 354 24575,'2'-1'0,"0"0"0,0 1 0,0-1 0,0 0 0,0 0 0,0-1 0,0 1 0,0 0 0,-1-1 0,1 1 0,0-1 0,-1 1 0,1-1 0,2-3 0,17-27 0,-20 30 0,0 1 0,0-1 0,0 1 0,0-1 0,-1 0 0,1 0 0,0 0 0,-1 1 0,0-1 0,1 0 0,-1 0 0,0 0 0,0 0 0,0 0 0,0 1 0,0-1 0,-1 0 0,1 0 0,0 0 0,-1 0 0,0 1 0,1-1 0,-1 0 0,0 1 0,0-1 0,0 0 0,0 1 0,0-1 0,0 1 0,0-1 0,-1 1 0,1 0 0,0-1 0,-1 1 0,1 0 0,-1 0 0,1 0 0,-1 0 0,0 0 0,0 1 0,1-1 0,-4 0 0,-4-3 0,-1 1 0,1 0 0,-1 1 0,0 0 0,0 0 0,-18 0 0,13 3 0,1 1 0,-1 0 0,1 0 0,0 2 0,0 0 0,0 0 0,0 1 0,1 1 0,0 0 0,0 1 0,-16 11 0,20-11 0,0-1 0,0 1 0,0 1 0,1 0 0,0 0 0,0 0 0,1 1 0,1 0 0,-1 1 0,1-1 0,1 1 0,0 0 0,0 1 0,-6 21 0,9-22 0,0 1 0,0-1 0,1 1 0,1-1 0,0 1 0,0 0 0,4 20 0,-4-28 0,1 1 0,0-1 0,0 0 0,1 1 0,-1-1 0,1 0 0,0 0 0,0 0 0,0 0 0,0 0 0,0 0 0,0 0 0,1-1 0,0 1 0,-1-1 0,1 0 0,0 0 0,0 0 0,0 0 0,0 0 0,1-1 0,-1 1 0,0-1 0,1 0 0,-1 0 0,6 1 0,1-1 0,-1 0 0,1-1 0,0-1 0,0 1 0,0-1 0,-1-1 0,1 0 0,-1 0 0,1-1 0,-1 0 0,0-1 0,0 0 0,0 0 0,-1-1 0,1 0 0,-1-1 0,11-9 0,5-6 0,0 0 0,-2-2 0,-1 0 0,21-30 0,6-17 0,-2-3 0,55-121 0,-96 185 0,-1 0 0,0-1 0,-1 0 0,3-14 0,-7 19 0,-5 14 0,-7 16 0,-6 26 40,2 0 0,-18 99 0,30-121-226,2-1 1,1 1-1,2 0 0,0-1 1,2 1-1,2 0 1,6 30-1,2-18-6640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6.555"/>
    </inkml:context>
    <inkml:brush xml:id="br0">
      <inkml:brushProperty name="width" value="0.05" units="cm"/>
      <inkml:brushProperty name="height" value="0.05" units="cm"/>
      <inkml:brushProperty name="color" value="#FFC114"/>
    </inkml:brush>
  </inkml:definitions>
  <inkml:trace contextRef="#ctx0" brushRef="#br0">349 166 24575,'0'-5'0,"1"0"0,1 0 0,-1 0 0,1 1 0,0-1 0,0 0 0,0 1 0,1-1 0,-1 1 0,1 0 0,0 0 0,0 0 0,7-6 0,-7 7 0,0 0 0,0 0 0,0 0 0,-1 0 0,1-1 0,-1 1 0,0-1 0,0 0 0,0 0 0,0 0 0,-1 0 0,1 0 0,-1 0 0,0 0 0,0 0 0,0-6 0,-2 8 0,1 1 0,-1-1 0,0 0 0,0 1 0,0-1 0,0 1 0,0-1 0,0 1 0,0 0 0,0-1 0,-1 1 0,1 0 0,0 0 0,-1 0 0,1 0 0,-1 0 0,1 0 0,-1 0 0,0 0 0,1 1 0,-1-1 0,0 1 0,1-1 0,-1 1 0,0 0 0,0-1 0,1 1 0,-1 0 0,-3 0 0,-7 0 0,0 0 0,0 1 0,-12 1 0,11 0 0,-1 1 0,1 0 0,0 1 0,0 0 0,0 1 0,-19 10 0,29-14 0,0 1 0,1-1 0,-1 1 0,0 0 0,1 0 0,-1 0 0,1 0 0,0 0 0,0 0 0,0 1 0,0-1 0,0 1 0,0 0 0,1-1 0,-1 1 0,1 0 0,0 0 0,-1 0 0,2 0 0,-1 0 0,0 0 0,0 0 0,1 1 0,0-1 0,0 0 0,0 0 0,0 0 0,0 1 0,0-1 0,1 0 0,0 0 0,0 0 0,0 0 0,1 4 0,6 7 0,0 0 0,1 0 0,0-1 0,1 0 0,0-1 0,16 14 0,15 19 0,-30-32 0,-1 0 0,0 1 0,-1 1 0,13 25 0,-20-35 0,-1 0 0,1 0 0,0 0 0,-1 1 0,0-1 0,-1 0 0,1 1 0,-1-1 0,0 0 0,0 1 0,0-1 0,-1 0 0,0 1 0,0-1 0,-1 0 0,1 0 0,-1 0 0,-4 9 0,0-3 0,-1-1 0,0-1 0,0 1 0,-1-1 0,0 0 0,0-1 0,-1 0 0,0 0 0,-1-1 0,0 0 0,0 0 0,-19 8 0,22-12 0,-2 1 0,1-1 0,0 0 0,0-1 0,-1 0 0,0 0 0,1-1 0,-1 0 0,0-1 0,0 0 0,1 0 0,-1-1 0,0 0 0,1 0 0,-1-1 0,1 0 0,-17-7 0,22 8-41,0-1 0,0 1-1,0-1 1,0 0-1,0 0 1,1 0 0,-1-1-1,1 1 1,-1-1 0,1 1-1,0-1 1,0 0-1,0 0 1,0 0 0,1 0-1,-1 0 1,1 0 0,-1 0-1,1 0 1,0-1-1,1 1 1,-1 0 0,0-1-1,1 1 1,0-1 0,0 1-1,0-1 1,0 1-1,0-1 1,1 1 0,0 0-1,1-6 1,7-21-6785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7.633"/>
    </inkml:context>
    <inkml:brush xml:id="br0">
      <inkml:brushProperty name="width" value="0.05" units="cm"/>
      <inkml:brushProperty name="height" value="0.05" units="cm"/>
      <inkml:brushProperty name="color" value="#FFC114"/>
    </inkml:brush>
  </inkml:definitions>
  <inkml:trace contextRef="#ctx0" brushRef="#br0">108 104 24575,'4'-1'0,"-1"1"0,0-1 0,1 1 0,-1-1 0,0-1 0,0 1 0,0 0 0,0-1 0,0 1 0,0-1 0,0 0 0,0 0 0,-1 0 0,1 0 0,-1 0 0,0-1 0,1 1 0,-1-1 0,0 0 0,0 1 0,-1-1 0,1 0 0,-1 0 0,3-6 0,-4 8 0,0 1 0,0-1 0,0 0 0,0 1 0,0-1 0,0 0 0,-1 1 0,1-1 0,0 0 0,0 1 0,0-1 0,-1 1 0,1-1 0,0 0 0,-1 1 0,1-1 0,0 1 0,-1-1 0,1 1 0,-1-1 0,1 1 0,-1-1 0,1 1 0,-1-1 0,0 1 0,1 0 0,-1-1 0,1 1 0,-1 0 0,0-1 0,1 1 0,-1 0 0,0 0 0,1 0 0,-1 0 0,0 0 0,1 0 0,-1 0 0,0 0 0,1 0 0,-1 0 0,0 0 0,1 0 0,-1 0 0,0 0 0,1 1 0,-1-1 0,0 0 0,1 0 0,-1 1 0,-4 1 0,1-1 0,-1 1 0,1 0 0,0 0 0,0 0 0,-6 5 0,1 2 0,0 0 0,0 1 0,1 0 0,0 1 0,1-1 0,0 2 0,1-1 0,0 1 0,-5 13 0,4-6 0,0 1 0,2 0 0,0 0 0,1 0 0,-1 22 0,4-32 0,1 0 0,0 0 0,1 0 0,0 0 0,0 0 0,1 0 0,1 0 0,0 0 0,0-1 0,1 1 0,9 16 0,-11-21 0,1-1 0,1 0 0,-1 0 0,0 0 0,1 0 0,0 0 0,0-1 0,0 0 0,0 0 0,1 0 0,-1 0 0,1 0 0,-1-1 0,1 0 0,0 0 0,0 0 0,0-1 0,0 0 0,1 0 0,-1 0 0,0 0 0,0-1 0,1 0 0,7-1 0,-4 1 0,0-2 0,-1 1 0,1-1 0,0 0 0,-1-1 0,0 0 0,1 0 0,-1-1 0,0 0 0,-1-1 0,1 1 0,-1-1 0,0-1 0,0 0 0,0 0 0,-1 0 0,0 0 0,0-1 0,-1 0 0,0-1 0,8-14 0,-7 11 0,-2-1 0,1 1 0,-2-1 0,1 0 0,-2 0 0,1 0 0,-2-1 0,0 1 0,0-1 0,-1 1 0,-1-1 0,0 1 0,0 0 0,-1-1 0,-5-13 0,3 14 0,0 0 0,-1 1 0,-1-1 0,0 2 0,0-1 0,-1 0 0,0 1 0,-1 1 0,-11-12 0,15 17 0,1 0 0,-1 0 0,0 1 0,0 0 0,0 0 0,-1 0 0,1 0 0,-1 1 0,0 0 0,1 0 0,-1 0 0,0 0 0,0 1 0,0 0 0,0 0 0,-1 0 0,1 1 0,0-1 0,0 1 0,0 1 0,-1-1 0,1 1 0,0-1 0,-7 3 0,8-1 0,1-1 0,0 1 0,-1-1 0,1 1 0,0 0 0,0 0 0,0 0 0,0 1 0,0-1 0,1 1 0,-1 0 0,1-1 0,0 1 0,0 0 0,-1 0 0,2 1 0,-1-1 0,0 0 0,1 1 0,0-1 0,-1 0 0,1 1 0,1 0 0,-1-1 0,0 1 0,1 0 0,0-1 0,0 1 0,0 0 0,0-1 0,1 1 0,0 4 0,0-2 0,1-1 0,-1 1 0,1-1 0,0 0 0,0 0 0,1 1 0,-1-1 0,1-1 0,0 1 0,1 0 0,-1-1 0,1 1 0,0-1 0,0 0 0,0-1 0,0 1 0,1-1 0,0 1 0,-1-1 0,9 3 0,-7-4 0,0 0 0,0 0 0,0-1 0,0 0 0,1 0 0,-1-1 0,0 1 0,0-1 0,1-1 0,-1 1 0,0-1 0,0 0 0,0-1 0,0 1 0,0-1 0,0 0 0,11-6 0,3-4 0,0-1 0,-1 0 0,27-25 0,1-1 0,-39 33 0,22-17 0,40-23 0,-62 42 0,0-1 0,0 2 0,0-1 0,1 1 0,-1 0 0,1 0 0,0 1 0,0 1 0,0-1 0,17 1 0,-23 1 0,-1 0 0,1 1 0,-1-1 0,1 1 0,-1-1 0,1 1 0,-1 0 0,1 0 0,-1 0 0,0 0 0,1 1 0,-1-1 0,0 1 0,0-1 0,0 1 0,0 0 0,0 0 0,-1-1 0,1 1 0,1 3 0,0-1 0,-1 1 0,0 0 0,0 0 0,0 0 0,0 0 0,-1 0 0,0 0 0,0 0 0,0 8 0,-1 6 0,0 0 0,-2 1 0,0-1 0,-7 26 0,2-17 0,-2-1 0,-22 52 0,128-244 0,-45 79 0,-50 83 0,36-52 0,-36 53 0,-1-1 0,1 1 0,0 0 0,1 0 0,-1-1 0,0 1 0,1 1 0,-1-1 0,1 0 0,-1 1 0,1-1 0,0 1 0,0 0 0,0 0 0,0 0 0,0 0 0,0 1 0,4-2 0,-6 3 0,0-1 0,1 1 0,-1-1 0,0 1 0,0-1 0,0 1 0,1 0 0,-1-1 0,0 1 0,0 0 0,0 0 0,0 0 0,0 0 0,0 0 0,-1 0 0,1 0 0,0 0 0,-1 0 0,1 1 0,0-1 0,-1 0 0,1 0 0,-1 0 0,0 1 0,1-1 0,-1 0 0,0 1 0,0-1 0,0 0 0,0 1 0,0-1 0,0 0 0,0 1 0,0-1 0,-1 2 0,-7 50 0,8-53 0,-12 40 0,8-29 0,0 1 0,1 0 0,0 0 0,1 0 0,0 0 0,1 0 0,0 0 0,2 22 0,-1-32 0,0-1 0,1 0 0,-1 0 0,0 1 0,1-1 0,-1 0 0,0 0 0,1 0 0,0 1 0,-1-1 0,1 0 0,0 0 0,-1 0 0,1 0 0,0 0 0,0 0 0,0 0 0,0-1 0,0 1 0,0 0 0,0 0 0,0-1 0,0 1 0,2 0 0,-1-1 0,0 0 0,-1 0 0,1 0 0,0 0 0,0 0 0,0 0 0,0 0 0,-1-1 0,1 1 0,0-1 0,0 1 0,-1-1 0,1 0 0,2-1 0,5-4 0,-1 0 0,0 0 0,0 0 0,12-14 0,32-43 0,-35 41 0,0 1 0,1 1 0,1 0 0,40-30 0,-58 49 0,0 1 0,0-1 0,0 0 0,0 1 0,-1-1 0,1 1 0,0-1 0,0 1 0,1-1 0,-1 1 0,0 0 0,0 0 0,0-1 0,0 1 0,0 0 0,0 0 0,0 0 0,0 0 0,0 0 0,2 1 0,-2-1 0,-1 1 0,1-1 0,0 1 0,-1-1 0,1 1 0,-1 0 0,1-1 0,-1 1 0,1 0 0,-1-1 0,1 1 0,-1 0 0,0 0 0,1-1 0,-1 1 0,0 0 0,0 0 0,0 0 0,0-1 0,1 3 0,-1 6 0,0 0 0,-1 0 0,-3 18 0,2-16 0,-1 11 0,-1 10 0,-2 59 0,6-83 0,1 0 0,-1 0 0,1 0 0,1-1 0,-1 1 0,1 0 0,1-1 0,-1 1 0,1-1 0,1 0 0,-1 0 0,1 0 0,5 7 0,-6-11 0,0 0 0,0 0 0,1 0 0,-1 0 0,0-1 0,1 1 0,0-1 0,-1 0 0,1 0 0,0 0 0,0-1 0,0 1 0,1-1 0,-1 0 0,0 0 0,0 0 0,1-1 0,-1 0 0,0 0 0,1 0 0,-1 0 0,0 0 0,1-1 0,-1 0 0,6-2 0,-1 1 0,0-2 0,0 1 0,-1-1 0,1 0 0,-1-1 0,0 0 0,0-1 0,-1 1 0,1-1 0,10-12 0,-4 1 0,0 0 0,-1-1 0,-1-1 0,10-20 0,-16 27 0,0-1 0,-1-1 0,0 1 0,-1-1 0,0 0 0,-2 1 0,3-20 0,-5 31 0,0 0 0,0 0 0,1 0 0,-2 0 0,1 0 0,0 0 0,0 0 0,-1 0 0,1 0 0,-1 0 0,1 0 0,-1 0 0,0 0 0,0 0 0,0 0 0,0 1 0,0-1 0,0 0 0,0 1 0,-1-1 0,1 1 0,-1-1 0,-1 0 0,2 1 0,-1 1 0,1-1 0,-1 1 0,0 0 0,1-1 0,-1 1 0,1 0 0,-1 0 0,0 0 0,1 1 0,-1-1 0,1 0 0,-1 0 0,1 1 0,-1-1 0,1 1 0,-1-1 0,1 1 0,-1 0 0,1 0 0,0 0 0,-1 0 0,1 0 0,0 0 0,0 0 0,0 0 0,-1 0 0,1 0 0,-1 2 0,-6 8 9,0-1 1,0 1-1,1 1 0,1-1 0,-1 1 1,2 0-1,0 1 0,0-1 0,2 1 0,-1 0 1,2 0-1,-2 14 0,2-18-87,1 0 0,1 0 0,0 0-1,0-1 1,1 1 0,0 0 0,0 0 0,1 0 0,0-1-1,1 1 1,-1-1 0,2 0 0,-1 0 0,1 0 0,1 0-1,-1 0 1,1-1 0,11 13 0,11 3-6748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001"/>
    </inkml:context>
    <inkml:brush xml:id="br0">
      <inkml:brushProperty name="width" value="0.05" units="cm"/>
      <inkml:brushProperty name="height" value="0.05" units="cm"/>
      <inkml:brushProperty name="color" value="#FFC114"/>
    </inkml:brush>
  </inkml:definitions>
  <inkml:trace contextRef="#ctx0" brushRef="#br0">115 90 24575,'26'-32'0,"-23"26"0,1 1 0,-1 0 0,1 0 0,1 0 0,-1 0 0,1 1 0,-1-1 0,1 1 0,1 0 0,10-6 0,-16 10 0,0 0 0,0 0 0,1 0 0,-1 0 0,0 0 0,0 0 0,0 0 0,0 0 0,0 0 0,1 0 0,-1 0 0,0 0 0,0 0 0,0 0 0,0 0 0,1 0 0,-1 0 0,0 0 0,0 0 0,0 1 0,0-1 0,0 0 0,0 0 0,1 0 0,-1 0 0,0 0 0,0 0 0,0 0 0,0 0 0,0 1 0,0-1 0,0 0 0,0 0 0,1 0 0,-1 0 0,0 0 0,0 1 0,0-1 0,0 0 0,0 0 0,0 0 0,0 0 0,0 0 0,0 1 0,0-1 0,0 0 0,0 0 0,0 0 0,0 1 0,-3 12 0,-9 14 0,-34 71 60,-34 104 0,65-155-357,1 1 0,3 1 0,2 0 0,-5 76 0,13-94-6529</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406"/>
    </inkml:context>
    <inkml:brush xml:id="br0">
      <inkml:brushProperty name="width" value="0.05" units="cm"/>
      <inkml:brushProperty name="height" value="0.05" units="cm"/>
      <inkml:brushProperty name="color" value="#FFC114"/>
    </inkml:brush>
  </inkml:definitions>
  <inkml:trace contextRef="#ctx0" brushRef="#br0">8 186 24575,'-1'0'0,"1"-1"0,-1 1 0,1-1 0,-1 1 0,1-1 0,-1 1 0,1-1 0,-1 1 0,1-1 0,0 0 0,-1 1 0,1-1 0,0 0 0,0 0 0,-1 1 0,1-1 0,0 0 0,0 1 0,0-1 0,0 0 0,0 0 0,0 1 0,0-1 0,0 0 0,0 1 0,0-1 0,0 0 0,1 0 0,-1 1 0,1-2 0,0 0 0,0 0 0,1 0 0,-1 1 0,1-1 0,0 0 0,0 1 0,-1-1 0,1 1 0,4-3 0,47-18 0,66-13 0,190-29 0,-307 64 0,5-1 0,0 0 0,0-1 0,1 0 0,-1 0 0,11-5 0,-18 7 0,0 0 0,1 0 0,-1 0 0,0 0 0,0 0 0,0 0 0,0 0 0,0 0 0,0 0 0,1 0 0,-1-1 0,0 1 0,0 0 0,0 0 0,0 0 0,0 0 0,0 0 0,0 0 0,1 0 0,-1 0 0,0 0 0,0 0 0,0-1 0,0 1 0,0 0 0,0 0 0,0 0 0,0 0 0,0 0 0,0 0 0,0-1 0,0 1 0,0 0 0,0 0 0,0 0 0,0 0 0,0 0 0,0 0 0,0-1 0,0 1 0,0 0 0,0 0 0,0 0 0,0 0 0,0 0 0,0 0 0,0-1 0,0 1 0,0 0 0,0 0 0,0 0 0,0 0 0,0 0 0,0 0 0,-1-1 0,-10-1 0,-14 1 0,16 2 0,-1 0 0,1 1 0,0 0 0,1 1 0,-1 0 0,0 0 0,1 0 0,-1 1 0,1 1 0,0 0 0,1 0 0,-1 0 0,1 1 0,0 0 0,0 0 0,1 1 0,0 0 0,0 0 0,0 0 0,1 1 0,0 0 0,1 0 0,0 0 0,0 0 0,1 1 0,0 0 0,0-1 0,1 1 0,0 0 0,0 0 0,1 1 0,1-1 0,-1 0 0,2 0 0,-1 0 0,4 18 0,-2-19 0,0 0 0,1 0 0,0-1 0,0 1 0,0-1 0,1 0 0,0 0 0,1 0 0,0-1 0,0 0 0,0 1 0,1-2 0,-1 1 0,1-1 0,1 0 0,-1 0 0,1 0 0,0-1 0,0 0 0,0 0 0,1-1 0,-1 0 0,1-1 0,9 3 0,-5-2 0,-1-1 0,1 0 0,0 0 0,0-2 0,0 1 0,0-2 0,0 1 0,0-2 0,0 1 0,0-2 0,0 1 0,-1-2 0,0 0 0,1 0 0,18-11 0,-26 13 0,0 0 0,1-1 0,-2 0 0,1 0 0,0 0 0,0-1 0,-1 1 0,0-1 0,0 0 0,0 0 0,0 0 0,-1 0 0,1 0 0,-1-1 0,0 1 0,0-1 0,-1 1 0,1-1 0,-1 0 0,0 0 0,-1 0 0,1 1 0,-1-1 0,0 0 0,0 0 0,0 0 0,-1 0 0,1 0 0,-1 0 0,-3-6 0,1 0 0,-1 1 0,-1-1 0,0 1 0,0 0 0,-1 0 0,-1 1 0,1 0 0,-1 0 0,-1 1 0,0-1 0,0 2 0,-10-9 0,10 10 0,0 0 0,-1 0 0,1 1 0,-1 0 0,0 0 0,0 1 0,-1 0 0,1 1 0,-1 0 0,0 0 0,0 1 0,0 1 0,-12-1 0,21 1 6,0 2 0,0-1 0,0 0-1,0 0 1,0 0 0,0 0 0,0 1 0,0-1-1,0 0 1,0 1 0,0-1 0,0 1 0,0-1-1,0 1 1,0-1 0,0 1 0,1 0 0,-3 1-1,3-1-52,0-1-1,0 1 1,0-1-1,0 1 0,0 0 1,-1-1-1,1 1 1,0-1-1,0 1 1,0 0-1,0-1 0,1 1 1,-1-1-1,0 1 1,0 0-1,0-1 0,0 1 1,1-1-1,-1 1 1,0-1-1,0 1 0,1-1 1,-1 1-1,1-1 1,-1 1-1,0-1 0,1 1 1,-1-1-1,1 0 1,0 1-1,12 10-6778</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750"/>
    </inkml:context>
    <inkml:brush xml:id="br0">
      <inkml:brushProperty name="width" value="0.05" units="cm"/>
      <inkml:brushProperty name="height" value="0.05" units="cm"/>
      <inkml:brushProperty name="color" value="#FFC114"/>
    </inkml:brush>
  </inkml:definitions>
  <inkml:trace contextRef="#ctx0" brushRef="#br0">178 31 24575,'0'-4'0,"-5"-3"0,-1-3 0,0 4 0,-3 3 0,-1 6 0,2 8 0,-3 11 0,1 12 0,-3 3 0,-3 6 0,0 5 0,-1 3 0,2-3 0,0 1 0,1-4 0,8-10 0,6-10-8191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126"/>
    </inkml:context>
    <inkml:brush xml:id="br0">
      <inkml:brushProperty name="width" value="0.05" units="cm"/>
      <inkml:brushProperty name="height" value="0.05" units="cm"/>
      <inkml:brushProperty name="color" value="#FFC114"/>
    </inkml:brush>
  </inkml:definitions>
  <inkml:trace contextRef="#ctx0" brushRef="#br0">117 75 24575,'-4'-9'0,"-7"-8"0,-6-1 0,-4 2 0,-4 4 0,3 9 0,5 5-8191</inkml:trace>
  <inkml:trace contextRef="#ctx0" brushRef="#br0" timeOffset="1">364 129 24575,'4'0'0,"2"5"0,0 10 0,-1 8 0,-2 9 0,-5 13 0,-3 13 0,-5 6 0,-1 5 0,-3 6 0,1-1 0,-3-3 0,2-6 0,4-8 0,2-9 0,4-14-8191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21.546"/>
    </inkml:context>
    <inkml:brush xml:id="br0">
      <inkml:brushProperty name="width" value="0.05" units="cm"/>
      <inkml:brushProperty name="height" value="0.05" units="cm"/>
      <inkml:brushProperty name="color" value="#FFC114"/>
    </inkml:brush>
  </inkml:definitions>
  <inkml:trace contextRef="#ctx0" brushRef="#br0">474 9 24575,'22'-5'0,"-3"2"0,-20 7 0,-10 8 0,-14 7 0,0-1 0,-1-1 0,-1-1 0,-54 23 0,-122 34 0,131-49 0,66-23 0,0 1 0,1 0 0,-1 1 0,0 0 0,-6 4 0,12-7 0,0 0 0,0 0 0,0 0 0,-1 0 0,1 1 0,0-1 0,0 0 0,0 0 0,-1 0 0,1 1 0,0-1 0,0 0 0,0 0 0,0 1 0,0-1 0,0 0 0,0 0 0,-1 1 0,1-1 0,0 0 0,0 1 0,0-1 0,0 0 0,0 0 0,0 1 0,0-1 0,0 0 0,1 0 0,-1 1 0,0-1 0,0 0 0,0 1 0,0-1 0,0 0 0,0 0 0,0 1 0,1-1 0,-1 0 0,22 11 0,3-1-195,-1 0 0,0 2 0,-1 0 0,0 2 0,-1 0 0,40 35 0,-6 2-6631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604"/>
    </inkml:context>
    <inkml:brush xml:id="br0">
      <inkml:brushProperty name="width" value="0.05" units="cm"/>
      <inkml:brushProperty name="height" value="0.05" units="cm"/>
      <inkml:brushProperty name="color" value="#FFC114"/>
    </inkml:brush>
  </inkml:definitions>
  <inkml:trace contextRef="#ctx0" brushRef="#br0">19 188 24575,'-11'-10'0,"4"2"0,28 10 0,76 20 0,74 14 0,-142-32 0,0-2 0,0 0 0,0-2 0,32-4 0,-20-2 0,1-1 0,56-18 0,-84 21 0,0-1 0,0-1 0,0 0 0,-1-1 0,0 0 0,0-1 0,-1-1 0,0 0 0,0 0 0,12-15 0,-22 22 0,0 0 0,0 0 0,0 0 0,0 0 0,-1 0 0,1-1 0,-1 1 0,0-1 0,0 1 0,0-1 0,0 1 0,0-1 0,0 0 0,-1 0 0,1 1 0,-1-1 0,0 0 0,0 0 0,0 1 0,0-1 0,0 0 0,-1 0 0,1 1 0,-1-1 0,-1-4 0,0 4 0,0 1 0,0-1 0,0 1 0,0 0 0,0 0 0,-1 0 0,1 0 0,-1 0 0,1 1 0,-1-1 0,0 1 0,1-1 0,-1 1 0,0 0 0,0 0 0,0 1 0,0-1 0,0 0 0,0 1 0,0 0 0,0 0 0,0 0 0,-5 0 0,-11 1 0,0 2 0,1-1 0,-1 2 0,1 1 0,0 0 0,0 1 0,0 1 0,1 1 0,-28 16 0,34-18 0,-1 2 0,1 0 0,1 0 0,-1 1 0,1 0 0,1 1 0,0 0 0,0 0 0,1 1 0,0 0 0,1 1 0,0 0 0,1 0 0,-6 15 0,11-22 0,-1 0 0,1 0 0,0 1 0,0-1 0,0 1 0,1-1 0,0 0 0,0 1 0,0-1 0,1 1 0,0-1 0,0 0 0,0 1 0,1-1 0,0 0 0,0 0 0,0 0 0,0 0 0,1 0 0,0 0 0,0-1 0,0 0 0,5 6 0,-3-5 0,0-1 0,1 1 0,0-1 0,-1 0 0,1 0 0,1-1 0,-1 0 0,0 0 0,1 0 0,0-1 0,-1 0 0,1 0 0,0-1 0,0 0 0,0 0 0,0 0 0,11-1 0,-1-2 0,0-1 0,0 0 0,0-1 0,0 0 0,-1-2 0,0 0 0,0-1 0,-1 0 0,1-2 0,-2 1 0,1-2 0,-1 0 0,-1-1 0,21-20 0,-31 27 0,1-1 0,-1 0 0,0 1 0,0-2 0,0 1 0,-1 0 0,4-10 0,-6 14 0,1 0 0,-1 0 0,0 0 0,1 0 0,-1 0 0,0 0 0,1 0 0,-1 0 0,0 0 0,0 0 0,0 0 0,0 0 0,0 0 0,0 0 0,0 0 0,-1 0 0,1 0 0,0 0 0,0 0 0,-1 0 0,1 0 0,-1 0 0,1 0 0,-1 0 0,1 0 0,-1 0 0,0 0 0,1 1 0,-1-1 0,0 0 0,1 0 0,-1 1 0,0-1 0,0 0 0,0 1 0,0-1 0,0 1 0,0-1 0,0 1 0,0 0 0,0-1 0,0 1 0,0 0 0,0 0 0,0 0 0,0 0 0,0 0 0,-2 0 0,1 0 0,-1 1 0,0-1 0,0 1 0,1 0 0,-1 0 0,1 0 0,-1 1 0,1-1 0,-1 0 0,1 1 0,0 0 0,0-1 0,0 1 0,0 0 0,0 0 0,0 0 0,0 0 0,1 1 0,-1-1 0,-1 3 0,-1 2 0,0 0 0,0 0 0,1 1 0,0-1 0,-4 15 0,6-15 0,0 0 0,0 1 0,1-1 0,0 1 0,0-1 0,1 0 0,0 1 0,0-1 0,1 0 0,0 0 0,0 0 0,1 0 0,0 0 0,6 12 0,-7-16 0,0 1 0,0-1 0,1 0 0,-1 0 0,1 0 0,0 0 0,-1 0 0,1-1 0,0 0 0,1 1 0,-1-1 0,0 0 0,1 0 0,-1 0 0,1-1 0,0 0 0,-1 1 0,1-1 0,0 0 0,0-1 0,0 1 0,-1-1 0,1 1 0,0-1 0,0 0 0,0-1 0,0 1 0,7-3 0,16-6-1365,-3-3-5461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952"/>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0.312"/>
    </inkml:context>
    <inkml:brush xml:id="br0">
      <inkml:brushProperty name="width" value="0.05" units="cm"/>
      <inkml:brushProperty name="height" value="0.05" units="cm"/>
      <inkml:brushProperty name="color" value="#FFC114"/>
    </inkml:brush>
  </inkml:definitions>
  <inkml:trace contextRef="#ctx0" brushRef="#br0">179 55 24575,'-1'-6'0,"1"0"0,-1 0 0,0-1 0,0 1 0,-3-8 0,4 13 0,0 1 0,0-1 0,0 1 0,0-1 0,-1 1 0,1 0 0,0-1 0,0 1 0,0-1 0,-1 1 0,1 0 0,0-1 0,-1 1 0,1 0 0,0-1 0,-1 1 0,1 0 0,0-1 0,-1 1 0,1 0 0,0 0 0,-1 0 0,1-1 0,-1 1 0,1 0 0,-1 0 0,1 0 0,0 0 0,-1 0 0,0 0 0,0 0 0,0 1 0,-1 0 0,1 0 0,0 0 0,0 0 0,0 0 0,0 0 0,0 0 0,1 0 0,-1 1 0,0-1 0,0 0 0,1 0 0,-1 1 0,0 1 0,-13 34 0,1 1 0,-11 62 0,8-34 0,-59 224 0,74-288 0,0 1 0,1 0 0,-1 0 0,1 0 0,0-1 0,0 1 0,0 0 0,0 0 0,1 3 0,-1-6 0,0 0 0,0 0 0,0 0 0,0 1 0,0-1 0,0 0 0,1 0 0,-1 0 0,0 1 0,0-1 0,0 0 0,0 0 0,0 0 0,1 0 0,-1 0 0,0 1 0,0-1 0,0 0 0,1 0 0,-1 0 0,0 0 0,0 0 0,0 0 0,1 0 0,-1 0 0,0 0 0,0 0 0,1 0 0,-1 0 0,0 0 0,0 0 0,0 0 0,1 0 0,-1 0 0,0 0 0,1 0 0,13-10 0,43-51 0,-29 30 0,38-32 0,-57 55 0,-1 1 0,2 1 0,-1-1 0,1 2 0,0-1 0,0 1 0,1 1 0,-1 0 0,15-3 0,-22 6 0,0 0 0,0 0 0,1 1 0,-1 0 0,0-1 0,1 1 0,-1 1 0,0-1 0,0 0 0,1 1 0,-1-1 0,0 1 0,0 0 0,0 0 0,0 1 0,0-1 0,0 0 0,0 1 0,0 0 0,0 0 0,-1 0 0,1 0 0,-1 0 0,1 0 0,-1 1 0,0-1 0,0 1 0,0-1 0,0 1 0,-1 0 0,1 0 0,1 4 0,0 0 0,-1 0 0,0 0 0,-1 0 0,0 0 0,0 0 0,0 0 0,-1 0 0,0 0 0,0 0 0,-1 0 0,0 0 0,0 0 0,-1 0 0,-3 9 0,0-4 11,-1 1 0,0-1 0,-1 0 0,0-1 0,-1 1 0,0-2-1,-1 1 1,0-1 0,-1 0 0,-14 11 0,17-15-104,-1 0 0,0-1 1,0 0-1,0-1 0,0 1 0,-1-1 0,0-1 0,0 0 1,0 0-1,0-1 0,0 0 0,0 0 0,-1-1 1,1-1-1,-16 0 0,-2-4-6733</inkml:trace>
  <inkml:trace contextRef="#ctx0" brushRef="#br0" timeOffset="1">533 464 24575,'10'0'0,"6"0"0,2 5 0,2 2 0,-7-1 0,-10-1 0,-11-2 0,-3-1-8191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3.301"/>
    </inkml:context>
    <inkml:brush xml:id="br0">
      <inkml:brushProperty name="width" value="0.05" units="cm"/>
      <inkml:brushProperty name="height" value="0.05" units="cm"/>
      <inkml:brushProperty name="color" value="#FFC114"/>
    </inkml:brush>
  </inkml:definitions>
  <inkml:trace contextRef="#ctx0" brushRef="#br0">3 135 24575,'-1'-18'0,"1"17"0,-1-1 0,1 1 0,0-1 0,0 1 0,0-1 0,0 1 0,0-1 0,0 1 0,1-1 0,-1 1 0,0-1 0,1 1 0,0-2 0,0 2 0,0 0 0,1-1 0,-1 1 0,0 0 0,1 1 0,-1-1 0,1 0 0,-1 0 0,1 1 0,-1-1 0,1 1 0,-1-1 0,1 1 0,0 0 0,-1-1 0,4 1 0,162-13 0,-92 10 0,321-16 0,273-21 0,-627 35 0,-30 3 0,-22 1 0,-27 3 0,-541 64 0,5 42 0,568-107 0,-3 1 0,-1 0 0,1 0 0,0 1 0,0 0 0,-15 8 0,23-10 0,0-1 0,0 0 0,-1 0 0,1 0 0,0 0 0,0 0 0,0 0 0,-1 0 0,1 0 0,0 0 0,0 0 0,0 0 0,0 1 0,-1-1 0,1 0 0,0 0 0,0 0 0,0 0 0,0 1 0,0-1 0,0 0 0,-1 0 0,1 0 0,0 0 0,0 1 0,0-1 0,0 0 0,0 0 0,0 0 0,0 1 0,0-1 0,0 0 0,0 0 0,0 0 0,0 1 0,0-1 0,0 0 0,0 0 0,0 0 0,0 1 0,0-1 0,0 0 0,0 0 0,1 0 0,-1 1 0,0-1 0,0 0 0,0 0 0,13 4 0,20-3 0,386-67 0,-269 38 0,421-58 0,-554 84 0,0 1 0,0 0 0,20 2 0,-24 4 0,-18 3 0,-24 5 0,-28 4 0,-109 18 0,-66-7 0,39-5 0,120-15 0,33-4 0,1 2 0,-41 11 0,63-10 0,16-7 0,1 0 0,0 0 0,0 1 0,0-1 0,0 0 0,0 0 0,0 0 0,0 0 0,0 0 0,0 0 0,0 0 0,0 0 0,0 1 0,0-1 0,0 0 0,0 0 0,0 0 0,0 0 0,0 0 0,0 0 0,0 0 0,0 1 0,0-1 0,0 0 0,0 0 0,0 0 0,0 0 0,0 0 0,0 0 0,0 0 0,1 0 0,-1 1 0,0-1 0,0 0 0,0 0 0,0 0 0,0 0 0,0 0 0,0 0 0,0 0 0,0 0 0,0 0 0,1 0 0,-1 0 0,0 0 0,0 0 0,0 0 0,0 0 0,0 0 0,0 0 0,0 0 0,1 0 0,-1 0 0,0 0 0,0 0 0,0 0 0,0 0 0,0 0 0,0 0 0,1 0 0,32 0 0,168-29 0,115-11 0,-300 39-341,0 0 0,1-2-1,20-5 1,-19 2-6485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8.548"/>
    </inkml:context>
    <inkml:brush xml:id="br0">
      <inkml:brushProperty name="width" value="0.05" units="cm"/>
      <inkml:brushProperty name="height" value="0.05" units="cm"/>
      <inkml:brushProperty name="color" value="#FFC114"/>
    </inkml:brush>
  </inkml:definitions>
  <inkml:trace contextRef="#ctx0" brushRef="#br0">0 10 24575,'19'-5'0,"-18"5"0,-1-1 0,1 1 0,0-1 0,-1 1 0,1 0 0,0-1 0,-1 1 0,1 0 0,0-1 0,0 1 0,-1 0 0,1 0 0,0 0 0,0 0 0,0 0 0,-1 0 0,1 0 0,0 0 0,0 0 0,-1 0 0,1 0 0,0 1 0,0-1 0,-1 0 0,1 0 0,0 1 0,0-1 0,-1 1 0,1-1 0,0 0 0,-1 1 0,1-1 0,-1 1 0,1-1 0,-1 1 0,1 0 0,-1-1 0,1 1 0,-1 0 0,1-1 0,-1 1 0,0 0 0,1-1 0,-1 1 0,0 0 0,0 0 0,0-1 0,1 1 0,-1 0 0,0 1 0,9 26 0,-5-15 0,0-1 0,1 0 0,0 0 0,10 17 0,-12-25 0,0 0 0,0-1 0,0 1 0,1-1 0,0 1 0,-1-1 0,1 0 0,0 0 0,0-1 0,1 1 0,-1-1 0,1 0 0,-1 0 0,1-1 0,8 3 0,-1-2 0,0-1 0,0 0 0,0-1 0,0 0 0,0-1 0,0-1 0,0 0 0,0 0 0,0-1 0,-1 0 0,1-1 0,-1-1 0,0 0 0,0 0 0,-1-1 0,14-10 0,-23 15 0,-1 1 0,1 0 0,-1-1 0,1 1 0,-1 0 0,1-1 0,-1 1 0,1 0 0,-1-1 0,1 1 0,-1 0 0,1 0 0,-1 0 0,1 0 0,0-1 0,-1 1 0,1 0 0,-1 0 0,1 0 0,0 0 0,-1 0 0,1 1 0,-1-1 0,2 0 0,-1 13 0,-16 29 0,10-30 0,-2 8-170,0 0-1,1 1 0,1 0 1,1 0-1,1 0 0,0 1 1,2 33-1,5-25-6655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8.907"/>
    </inkml:context>
    <inkml:brush xml:id="br0">
      <inkml:brushProperty name="width" value="0.05" units="cm"/>
      <inkml:brushProperty name="height" value="0.05" units="cm"/>
      <inkml:brushProperty name="color" value="#FFC114"/>
    </inkml:brush>
  </inkml:definitions>
  <inkml:trace contextRef="#ctx0" brushRef="#br0">6 23 24575,'0'-4'0,"-4"-7"0,2 4 0,3 7 0,4 13 0,7 9 0,6 10 0,0 9 0,1 6 0,-2 6 0,-4 2 0,-4-4 0,-9 0 0,-9-5 0,-7-10 0,-6-7 0,1-8-8191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9.513"/>
    </inkml:context>
    <inkml:brush xml:id="br0">
      <inkml:brushProperty name="width" value="0.05" units="cm"/>
      <inkml:brushProperty name="height" value="0.05" units="cm"/>
      <inkml:brushProperty name="color" value="#FFC114"/>
    </inkml:brush>
  </inkml:definitions>
  <inkml:trace contextRef="#ctx0" brushRef="#br0">96 320 24575,'-8'28'0,"-21"49"0,28-76 0,-19 40 0,19-38 0,-1-1 0,1 0 0,-1 0 0,1 0 0,-1 0 0,0 0 0,1 0 0,-1 0 0,0 0 0,0-1 0,0 1 0,-1-1 0,-3 3 0,5-4 0,1 0 0,-1 0 0,1-1 0,0 1 0,-1 0 0,1 0 0,-1 0 0,1 0 0,0-1 0,-1 1 0,1 0 0,0 0 0,-1-1 0,1 1 0,0 0 0,0-1 0,-1 1 0,1 0 0,0-1 0,0 1 0,-1 0 0,1-1 0,0 1 0,0 0 0,0-1 0,0 1 0,0-1 0,-1 1 0,1-1 0,0 1 0,0 0 0,0-1 0,0 1 0,0-1 0,0 1 0,0 0 0,1-1 0,-1 1 0,0-1 0,0 1 0,0-1 0,3-20 0,9-31 0,4 1 0,1 0 0,26-51 0,-25 60 0,-15 34 0,34-71 0,-32 71 0,-1 0 0,1 1 0,0 0 0,1 0 0,0 1 0,0-1 0,11-8 0,-16 14 0,0 0 0,1 0 0,-1 0 0,0 0 0,0 0 0,1 1 0,-1-1 0,0 0 0,1 1 0,-1-1 0,0 1 0,1-1 0,-1 1 0,1 0 0,-1 0 0,1-1 0,-1 1 0,1 0 0,-1 1 0,1-1 0,-1 0 0,1 0 0,-1 0 0,0 1 0,1-1 0,-1 1 0,1-1 0,-1 1 0,0 0 0,1-1 0,-1 1 0,0 0 0,0 0 0,0 0 0,0 0 0,0 0 0,0 0 0,0 0 0,0 0 0,0 1 0,0-1 0,0 0 0,-1 1 0,1-1 0,-1 0 0,1 1 0,0 1 0,3 8 0,0 0 0,-1 1 0,0-1 0,1 20 0,6 89-32,-10 186 0,-3-159-1269,3-116-5525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9.901"/>
    </inkml:context>
    <inkml:brush xml:id="br0">
      <inkml:brushProperty name="width" value="0.05" units="cm"/>
      <inkml:brushProperty name="height" value="0.05" units="cm"/>
      <inkml:brushProperty name="color" value="#FFC114"/>
    </inkml:brush>
  </inkml:definitions>
  <inkml:trace contextRef="#ctx0" brushRef="#br0">0 161 24575,'17'0'0,"36"1"0,1-3 0,86-14 0,-124 13 0,1-1 0,-1 0 0,1-2 0,-2 0 0,1 0 0,-1-2 0,1 0 0,-2 0 0,0-2 0,0 0 0,0 0 0,-1-1 0,12-14 0,-24 23 0,1 0 0,-1 0 0,1 0 0,0 1 0,0-1 0,-1 0 0,1 1 0,0-1 0,1 1 0,-1 0 0,0 0 0,0 0 0,0 0 0,1 0 0,-1 0 0,0 1 0,5-2 0,-5 3 0,0-1 0,0 1 0,0 0 0,0-1 0,0 1 0,-1 0 0,1 0 0,0 0 0,0 0 0,-1 1 0,1-1 0,0 0 0,-1 1 0,0-1 0,1 1 0,-1 0 0,0-1 0,1 1 0,-1 0 0,1 2 0,5 9 0,-1 1 0,0-1 0,0 1 0,-2 0 0,0 0 0,0 1 0,-1-1 0,1 20 0,-2-2 0,-1 0 0,-6 57 0,3-80 0,2-5 0,-1-1 0,1 1 0,-1 0 0,1-1 0,0 1 0,1 0 0,0 5 0,-1-9 0,0 1 0,0-1 0,1 1 0,-1-1 0,0 0 0,0 1 0,0-1 0,1 0 0,-1 1 0,0-1 0,1 0 0,-1 0 0,0 1 0,0-1 0,1 0 0,-1 0 0,0 1 0,1-1 0,-1 0 0,1 0 0,-1 0 0,0 0 0,1 0 0,-1 0 0,1 1 0,-1-1 0,1 0 0,20-9 0,0-6-1365,1-3-5461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0.242"/>
    </inkml:context>
    <inkml:brush xml:id="br0">
      <inkml:brushProperty name="width" value="0.05" units="cm"/>
      <inkml:brushProperty name="height" value="0.05" units="cm"/>
      <inkml:brushProperty name="color" value="#FFC114"/>
    </inkml:brush>
  </inkml:definitions>
  <inkml:trace contextRef="#ctx0" brushRef="#br0">20 26 24575,'0'-2'0,"-1"0"0,1 1 0,-1-1 0,0 0 0,0 0 0,0 1 0,0-1 0,0 0 0,0 1 0,-3-3 0,-3 0 0,7 14 0,46 163 0,-36-142 0,-8-24 0,0 1 0,1-1 0,0 0 0,0 0 0,0 0 0,1 0 0,0-1 0,1 1 0,-1-1 0,1 0 0,7 6 0,-8-9 0,0 0 0,0-1 0,0 0 0,0 0 0,0 0 0,1 0 0,-1 0 0,1-1 0,-1 0 0,1 0 0,0 0 0,-1 0 0,1-1 0,0 0 0,-1 0 0,1 0 0,0-1 0,-1 1 0,10-3 0,6-3 0,-1 0 0,1-1 0,-1-1 0,-1-1 0,1-1 0,17-13 0,6-6 0,48-44 0,-54 39-1365,-10 5-5461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1.396"/>
    </inkml:context>
    <inkml:brush xml:id="br0">
      <inkml:brushProperty name="width" value="0.05" units="cm"/>
      <inkml:brushProperty name="height" value="0.05" units="cm"/>
      <inkml:brushProperty name="color" value="#FFC114"/>
    </inkml:brush>
  </inkml:definitions>
  <inkml:trace contextRef="#ctx0" brushRef="#br0">454 307 24575,'0'-8'0,"1"0"0,0 0 0,1 0 0,4-12 0,-4 13 0,0 1 0,0-1 0,-1 0 0,0 0 0,0-8 0,-1 14 0,0 0 0,1 1 0,-1-1 0,0 0 0,0 0 0,0 0 0,0 1 0,-1-1 0,1 0 0,0 0 0,0 1 0,0-1 0,-1 0 0,1 0 0,0 1 0,-1-1 0,1 0 0,0 1 0,-1-1 0,1 0 0,-1 1 0,1-1 0,-1 0 0,0 1 0,1-1 0,-1 1 0,1-1 0,-1 1 0,0 0 0,0-1 0,0 1 0,-1 0 0,1 0 0,-1 0 0,0 0 0,1 0 0,-1 1 0,0-1 0,1 1 0,-1-1 0,1 1 0,-1 0 0,1 0 0,-1-1 0,-2 3 0,-7 6 0,0 0 0,-14 16 0,24-25 0,-46 54 0,2 1 0,2 3 0,3 1 0,3 2 0,2 2 0,-50 126 0,73-159 0,2 1 0,1 0 0,1 0 0,2 1 0,1 0 0,-1 56 0,6-76 0,0-1 0,1 1 0,0-1 0,1 1 0,1-1 0,0 1 0,0-1 0,1 0 0,0 0 0,1-1 0,1 1 0,-1-1 0,2 0 0,-1 0 0,1-1 0,1 0 0,0 0 0,0-1 0,0 0 0,1 0 0,18 10 0,-13-9 0,0-2 0,1 0 0,1 0 0,-1-2 0,1 0 0,0 0 0,0-2 0,18 3 0,-9-4 0,0-1 0,0-1 0,-1-2 0,48-7 0,-32 0 0,0-2 0,-1-2 0,-1-1 0,0-2 0,-1-1 0,48-32 0,-48 25 0,-2-3 0,0 0 0,-2-3 0,-1 0 0,-1-2 0,-2-2 0,-2 0 0,0-2 0,-3-1 0,-1-1 0,20-45 0,-31 54 0,-1 0 0,-1-1 0,-2 1 0,0-2 0,-3 1 0,0-1 0,0-37 0,-5 44 0,-1-1 0,-1 1 0,-2-1 0,0 1 0,-1 0 0,-2 0 0,0 1 0,-2 0 0,-20-40 0,20 47 0,-1 0 0,0 0 0,-2 0 0,0 1 0,0 1 0,-1 0 0,-1 1 0,0 1 0,-1 0 0,-19-11 0,23 16 0,0 1 0,-1 0 0,0 1 0,0 0 0,-1 1 0,1 1 0,-1 0 0,0 0 0,0 1 0,1 1 0,-2 0 0,1 1 0,0 1 0,0 0 0,-20 4 0,15-1-195,0 2 0,0 0 0,1 1 0,0 1 0,0 0 0,-26 19 0,-13 15-6631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23.672"/>
    </inkml:context>
    <inkml:brush xml:id="br0">
      <inkml:brushProperty name="width" value="0.05" units="cm"/>
      <inkml:brushProperty name="height" value="0.05" units="cm"/>
      <inkml:brushProperty name="color" value="#FFC114"/>
    </inkml:brush>
  </inkml:definitions>
  <inkml:trace contextRef="#ctx0" brushRef="#br0">20 129 24575,'-2'0'0,"1"0"0,0 0 0,0 1 0,0-1 0,0 0 0,0 0 0,0 1 0,0-1 0,0 1 0,0-1 0,0 1 0,0-1 0,0 1 0,0-1 0,0 1 0,0 0 0,-1 1 0,3 5 0,12-2 0,42 1 0,0-3 0,91-7 0,-87 2 0,926-65-759,-218 11 239,-353 27 520,-393 28-1152</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1.894"/>
    </inkml:context>
    <inkml:brush xml:id="br0">
      <inkml:brushProperty name="width" value="0.05" units="cm"/>
      <inkml:brushProperty name="height" value="0.05" units="cm"/>
      <inkml:brushProperty name="color" value="#FFC114"/>
    </inkml:brush>
  </inkml:definitions>
  <inkml:trace contextRef="#ctx0" brushRef="#br0">389 144 24575,'-1'0'0,"0"0"0,0 0 0,0 1 0,0-1 0,0 1 0,0-1 0,0 0 0,0 1 0,0 0 0,0-1 0,0 1 0,0-1 0,1 1 0,-1 0 0,0 0 0,0 0 0,1-1 0,-1 1 0,1 0 0,-1 0 0,0 2 0,-10 24 0,8-20 0,-170 365 0,141-306 0,4-12 0,-76 166 0,100-212 0,1 1 0,0 0 0,0 0 0,-1 14 0,4-21 0,-1-1 0,1 0 0,0 0 0,0 0 0,0 0 0,0 0 0,0 0 0,0 0 0,0 1 0,0-1 0,1 0 0,-1 0 0,0 0 0,1 0 0,-1 0 0,1 0 0,-1 0 0,1 0 0,-1 0 0,1 0 0,0 0 0,-1 0 0,1-1 0,0 1 0,0 0 0,0 0 0,-1-1 0,1 1 0,0 0 0,0-1 0,0 1 0,0-1 0,0 1 0,0-1 0,1 0 0,-1 1 0,0-1 0,0 0 0,0 0 0,0 0 0,0 0 0,0 0 0,0 0 0,1 0 0,-1 0 0,0 0 0,1-1 0,27-4 0,-1-2 0,0-1 0,29-12 0,5-1 0,65-17 0,200-31 0,-234 58 0,-48 6 0,1-1 0,-1-2 0,-1-2 0,53-19 0,-92 27 0,0-1 0,0 1 0,0-1 0,0 0 0,-1 0 0,1 0 0,-1 0 0,0-1 0,0 0 0,4-4 0,-7 5 0,1 1 0,-1 0 0,0 0 0,0 0 0,0-1 0,0 1 0,0-1 0,0 1 0,-1-1 0,1 1 0,-1-1 0,0 1 0,0-1 0,0 1 0,0-1 0,0 1 0,0-1 0,-1 1 0,1-1 0,-1 1 0,0-1 0,0 1 0,-1-3 0,-5-10 0,-1 1 0,0 0 0,-1 1 0,-1 0 0,-10-12 0,-63-60 0,45 48 0,-67-63 0,52 52 0,2-2 0,-59-77 0,104 119 0,0 0 0,1-1 0,0 0 0,-7-15 0,12 22 0,-1 1 0,0-1 0,1 1 0,-1-1 0,1 1 0,0-1 0,-1 1 0,1-1 0,0 1 0,0-1 0,0 1 0,0-1 0,0 0 0,0 1 0,1-1 0,-1 1 0,0-1 0,1 1 0,-1-1 0,1 1 0,0-1 0,-1 1 0,1 0 0,0-1 0,0 1 0,0 0 0,0 0 0,0-1 0,0 1 0,0 0 0,0 0 0,0 0 0,1 0 0,-1 1 0,0-1 0,1 0 0,-1 0 0,3 0 0,17-4-1365,1 3-5461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2.642"/>
    </inkml:context>
    <inkml:brush xml:id="br0">
      <inkml:brushProperty name="width" value="0.05" units="cm"/>
      <inkml:brushProperty name="height" value="0.05" units="cm"/>
      <inkml:brushProperty name="color" value="#FFC114"/>
    </inkml:brush>
  </inkml:definitions>
  <inkml:trace contextRef="#ctx0" brushRef="#br0">0 3243 24575,'1'1'0,"-1"0"0,0 0 0,1 0 0,-1 0 0,1 0 0,-1 0 0,1 0 0,0 0 0,-1 0 0,1 0 0,0 0 0,0-1 0,0 1 0,-1 0 0,1 0 0,0-1 0,0 1 0,0-1 0,0 1 0,0-1 0,0 1 0,0-1 0,0 1 0,1-1 0,-1 0 0,0 0 0,0 0 0,2 1 0,40 3 0,-35-4 0,520-13-18,-385 4-101,1007-86-568,-865 48 687,-232 35 0,-1-3 0,0-2 0,60-28 0,-96 38-1,-1-1 0,0-1 0,-1 0-1,0-1 1,-1 0 0,0-1 0,0-1 0,-1 0-1,14-19 1,-19 22 11,-1 0-1,-1-1 0,0 0 1,0 0-1,-1 0 0,-1 0 1,1-1-1,-1 0 0,-1 1 1,0-1-1,-1 0 0,0 0 1,-1 0-1,0 0 0,-2-15 1,-3-8 130,-1 0 1,-2 1 0,-2 0 0,-16-40-1,-68-122-137,56 121-13,-37-101 0,45 75 10,4 0 0,-22-170 0,7-212 0,15 136 0,13 196 0,-44-311 0,55 454 0,-3-36 0,5 42 0,0 1 0,0-1 0,0 0 0,0 0 0,0 0 0,0 0 0,1 0 0,-1 1 0,0-1 0,0 0 0,1 0 0,-1 0 0,0 1 0,1-1 0,-1 0 0,1 0 0,-1 1 0,1-1 0,-1 1 0,1-1 0,0 0 0,-1 1 0,1-1 0,0 1 0,-1-1 0,1 1 0,0-1 0,0 1 0,-1 0 0,1-1 0,0 1 0,0 0 0,0 0 0,0 0 0,-1-1 0,1 1 0,0 0 0,0 0 0,0 0 0,0 0 0,1 1 0,15 2 0,0 1 0,29 10 0,12 4 0,11-4 0,0-4 0,130 3 0,142-25 0,504-91 0,-748 88 0,11-6-1365,-82 13-5461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3.029"/>
    </inkml:context>
    <inkml:brush xml:id="br0">
      <inkml:brushProperty name="width" value="0.05" units="cm"/>
      <inkml:brushProperty name="height" value="0.05" units="cm"/>
      <inkml:brushProperty name="color" value="#FFC114"/>
    </inkml:brush>
  </inkml:definitions>
  <inkml:trace contextRef="#ctx0" brushRef="#br0">6 0 24575,'0'0'0,"-1"0"0,1 0 0,0 0 0,0 0 0,0 0 0,-1 0 0,1 0 0,0 0 0,0 0 0,0 0 0,-1 0 0,1 0 0,0 1 0,0-1 0,0 0 0,-1 0 0,1 0 0,0 0 0,0 0 0,0 0 0,0 1 0,0-1 0,-1 0 0,1 0 0,0 0 0,0 0 0,0 1 0,0-1 0,0 0 0,0 0 0,0 0 0,0 0 0,-1 1 0,1-1 0,0 0 0,0 0 0,0 0 0,0 1 0,0-1 0,0 0 0,0 0 0,0 1 0,0-1 0,1 0 0,-1 0 0,0 0 0,0 1 0,0-1 0,0 0 0,0 0 0,0 0 0,0 0 0,0 1 0,0-1 0,1 0 0,-1 0 0,0 0 0,0 0 0,0 0 0,0 1 0,0-1 0,1 0 0,-1 0 0,0 0 0,0 0 0,0 0 0,1 0 0,-1 0 0,0 0 0,14 13 0,23 5 0,0 0 0,1-3 0,0-1 0,60 13 0,-58-16 0,11 3 0,57 25 0,-95-34 0,0 1 0,0 1 0,-1 0 0,0 0 0,0 2 0,-1-1 0,0 1 0,0 1 0,14 17 0,-22-23 0,0 0 0,-1 0 0,0 0 0,0 0 0,0 0 0,0 0 0,-1 1 0,0-1 0,0 1 0,0-1 0,0 1 0,-1-1 0,1 1 0,-1 0 0,-1-1 0,1 1 0,0-1 0,-1 1 0,0-1 0,0 1 0,-1-1 0,1 1 0,-1-1 0,0 0 0,0 0 0,0 0 0,0 0 0,-7 7 0,-4 6 0,-1-1 0,-1 0 0,0-1 0,-32 22 0,-32 21-682,-104 55-1,94-63-6143</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4.418"/>
    </inkml:context>
    <inkml:brush xml:id="br0">
      <inkml:brushProperty name="width" value="0.05" units="cm"/>
      <inkml:brushProperty name="height" value="0.05" units="cm"/>
      <inkml:brushProperty name="color" value="#FFC114"/>
    </inkml:brush>
  </inkml:definitions>
  <inkml:trace contextRef="#ctx0" brushRef="#br0">10 62 24575,'-5'-19'0,"4"18"0,1 1 0,-1-1 0,1 0 0,-1 1 0,1-1 0,0 0 0,-1 1 0,1-1 0,0 0 0,0 0 0,-1 1 0,1-1 0,0 0 0,0 0 0,0 1 0,0-1 0,0 0 0,0 0 0,0 0 0,0 1 0,0-1 0,1 0 0,-1 0 0,0 1 0,0-1 0,1 0 0,-1 1 0,0-1 0,1 0 0,-1 1 0,1-1 0,-1 0 0,1 1 0,-1-1 0,1 1 0,-1-1 0,1 1 0,0-1 0,-1 1 0,1-1 0,0 1 0,-1 0 0,1-1 0,0 1 0,-1 0 0,1 0 0,0 0 0,0-1 0,0 1 0,-1 0 0,2 0 0,16-4 0,1 1 0,-1 0 0,1 2 0,0 0 0,-1 1 0,27 3 0,-22-2 0,32 3 0,52 10 0,-81-9 0,0 1 0,-1 2 0,0 0 0,27 13 0,-47-19 0,-1 1 0,1-1 0,-1 0 0,0 1 0,0 0 0,0 0 0,-1 0 0,1 0 0,-1 1 0,0 0 0,0-1 0,0 1 0,0 0 0,0 0 0,-1 1 0,0-1 0,0 0 0,0 1 0,0 0 0,-1-1 0,1 7 0,-1-5 0,-1 1 0,-1-1 0,1 0 0,-1 1 0,0-1 0,0 0 0,-1 1 0,0-1 0,0 0 0,0 0 0,-1 0 0,0 0 0,0-1 0,0 1 0,-7 7 0,-18 21 0,-57 53 0,54-57 0,0 1 0,-30 41 0,54-61 0,-1 0 0,2 0 0,-1 1 0,1 0 0,1 0 0,0 0 0,1 1 0,1 0 0,-1 0 0,2 0 0,-2 19 0,4-26 0,1 0 0,-1 0 0,1 1 0,0-1 0,1 0 0,-1 0 0,1-1 0,0 1 0,1 0 0,-1-1 0,1 1 0,1-1 0,-1 0 0,1 0 0,-1 0 0,1 0 0,1 0 0,-1-1 0,1 0 0,-1 0 0,1 0 0,0-1 0,1 0 0,9 5 0,7 3 0,0-2 0,1 0 0,0-1 0,47 8 0,-43-11 0,0-1 0,0-2 0,1 0 0,-1-2 0,1-1 0,-1-1 0,0-2 0,0 0 0,0-2 0,48-17 0,-69 20 0,-1 1 0,0-1 0,1 0 0,-1-1 0,-1 1 0,1-1 0,4-5 0,-8 9 0,0-1 0,0 0 0,0 0 0,-1 0 0,1 0 0,0 1 0,0-1 0,-1 0 0,1 0 0,-1 0 0,1 0 0,-1 0 0,1-1 0,-1 1 0,0 0 0,0 0 0,1 0 0,-1 0 0,0 0 0,0 0 0,0-1 0,0 1 0,0 0 0,0 0 0,-1 0 0,1 0 0,0 0 0,-1 0 0,1-1 0,0 1 0,-1 0 0,1 0 0,-1 0 0,0 0 0,1 0 0,-1 1 0,0-1 0,0 0 0,1 0 0,-1 0 0,0 1 0,0-1 0,-1-1 0,-4-1 0,0 0 0,0 0 0,0 1 0,-1-1 0,1 1 0,-1 1 0,1-1 0,-1 1 0,0 0 0,0 1 0,1-1 0,-11 2 0,7-1 0,1 1 0,-1 0 0,0 1 0,1 0 0,-1 1 0,1-1 0,0 2 0,-11 4 0,16-5 0,-1 0 0,0 1 0,1-1 0,0 1 0,0 0 0,0 0 0,1 0 0,-1 1 0,1-1 0,0 1 0,0 0 0,0 0 0,1 0 0,0 0 0,0 0 0,0 1 0,1-1 0,-1 0 0,1 1 0,1 0 0,-1-1 0,1 1 0,0-1 0,1 7 0,0 4 0,1 1 0,0 0 0,2-1 0,0 0 0,1 0 0,12 29 0,12 11 0,3-2 0,50 67 0,-48-74 0,-2 2 0,51 105 0,-79-145 0,0 0 0,-1 1 0,0 0 0,-1-1 0,0 1 0,0 0 0,-1 1 0,-1-1 0,1 0 0,-2 0 0,-2 18 0,1-21 0,1-1 0,-2 1 0,1-1 0,-1 0 0,0 0 0,0 0 0,0 0 0,-1 0 0,0-1 0,0 0 0,-1 0 0,1 0 0,-1 0 0,0-1 0,0 1 0,-1-1 0,1-1 0,-10 6 0,0-3 0,1 0 0,-1 0 0,0-2 0,0 0 0,0-1 0,-1 0 0,1-1 0,-1-1 0,0 0 0,1-1 0,-1-1 0,1-1 0,-1 0 0,-26-7 0,39 8-59,0 1 0,0-1-1,1 0 1,-1 0-1,0 0 1,0-1 0,0 1-1,1 0 1,-1-1 0,1 0-1,-1 0 1,1 0 0,0 0-1,0 0 1,0 0-1,0-1 1,0 1 0,0-1-1,1 1 1,-1-1 0,1 1-1,-2-4 1,3-8-6767</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4.822"/>
    </inkml:context>
    <inkml:brush xml:id="br0">
      <inkml:brushProperty name="width" value="0.05" units="cm"/>
      <inkml:brushProperty name="height" value="0.05" units="cm"/>
      <inkml:brushProperty name="color" value="#FFC114"/>
    </inkml:brush>
  </inkml:definitions>
  <inkml:trace contextRef="#ctx0" brushRef="#br0">23 50 24575,'-5'-5'0,"-6"-1"0,4 0 0,12 1 0,10 2 0,11 1 0,7 1 0,6 0 0,6 1 0,5 0 0,3-4 0,-3-2 0,-5 0 0,-10 1-8191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5.179"/>
    </inkml:context>
    <inkml:brush xml:id="br0">
      <inkml:brushProperty name="width" value="0.05" units="cm"/>
      <inkml:brushProperty name="height" value="0.05" units="cm"/>
      <inkml:brushProperty name="color" value="#FFC114"/>
    </inkml:brush>
  </inkml:definitions>
  <inkml:trace contextRef="#ctx0" brushRef="#br0">84 1 24575,'-5'0'0,"-6"0"0,-5 0 0,-1 4 0,3 7 0,4 6 0,3 9 0,4 5 0,6 11 0,3 8 0,5 9 0,0 9 0,-1 1 0,2 4 0,-1-1 0,2 0 0,0-12-8191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5.853"/>
    </inkml:context>
    <inkml:brush xml:id="br0">
      <inkml:brushProperty name="width" value="0.05" units="cm"/>
      <inkml:brushProperty name="height" value="0.05" units="cm"/>
      <inkml:brushProperty name="color" value="#FFC114"/>
    </inkml:brush>
  </inkml:definitions>
  <inkml:trace contextRef="#ctx0" brushRef="#br0">290 59 24575,'-5'2'0,"1"-1"0,-1 1 0,1 0 0,-1 0 0,1 1 0,0-1 0,0 1 0,0 0 0,0 0 0,1 0 0,-1 1 0,-2 3 0,-1 0 0,-30 31 0,1 1 0,2 2 0,2 1 0,-32 56 0,61-93 0,-1 0 0,2 1 0,-1-1 0,1 1 0,0 0 0,0 0 0,0 0 0,1 0 0,0 0 0,0 0 0,0 0 0,1 8 0,1-9 0,0 1 0,0-1 0,1 0 0,0 1 0,-1-1 0,2 0 0,-1 0 0,1-1 0,-1 1 0,2 0 0,-1-1 0,0 0 0,8 8 0,-6-7 0,1 1 0,0-1 0,0 0 0,1 0 0,-1-1 0,1 0 0,0 0 0,0 0 0,0-1 0,1 0 0,12 3 0,-2-3 0,0 0 0,0-2 0,0 0 0,19-2 0,403-2 0,-417 3 0,-17 0 0,-1 0 0,0-1 0,0 1 0,0-1 0,0 0 0,0-1 0,0 1 0,0-1 0,0 0 0,5-3 0,-9 4 0,1 1 0,-1-1 0,0 0 0,0 0 0,0 0 0,0-1 0,0 1 0,0 0 0,0 0 0,0 0 0,-1-1 0,1 1 0,0 0 0,-1-1 0,1 1 0,-1-1 0,1 1 0,-1-1 0,0 1 0,0-1 0,0 1 0,0-1 0,0 1 0,0-1 0,0 1 0,0 0 0,0-1 0,-1 1 0,1-1 0,0 1 0,-1-1 0,0 1 0,1 0 0,-1-1 0,0 1 0,1 0 0,-1-1 0,0 1 0,-2-2 0,-6-8 0,0 1 0,0 0 0,-1 0 0,-1 1 0,0 0 0,-15-9 0,9 6 0,1 0 0,-16-17 0,-23-32 0,2-1 0,-51-83 0,48 45-1365,50 89-5461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6.659"/>
    </inkml:context>
    <inkml:brush xml:id="br0">
      <inkml:brushProperty name="width" value="0.05" units="cm"/>
      <inkml:brushProperty name="height" value="0.05" units="cm"/>
      <inkml:brushProperty name="color" value="#FFC114"/>
    </inkml:brush>
  </inkml:definitions>
  <inkml:trace contextRef="#ctx0" brushRef="#br0">1611 221 24575,'2'-3'0,"1"0"0,-1 0 0,0 1 0,0-1 0,0 0 0,0-1 0,-1 1 0,1 0 0,-1 0 0,0-1 0,0 1 0,0-1 0,-1 1 0,1-1 0,-1 1 0,1-1 0,-1 1 0,0-1 0,-1 0 0,1 1 0,-1-1 0,1 1 0,-1-1 0,0 1 0,0-1 0,-1 1 0,1 0 0,-4-6 0,1 2 0,0 0 0,-1 0 0,0 1 0,0 0 0,0 0 0,-1 0 0,1 1 0,-2 0 0,1 0 0,0 0 0,-15-7 0,1 4 0,0 0 0,-1 2 0,0 1 0,0 0 0,0 1 0,-39-1 0,9 4 0,-88 10 0,62 1 0,2 4 0,0 3 0,1 3 0,0 4 0,-83 39 0,99-36 0,1 3 0,1 3 0,2 2 0,1 2 0,3 3 0,-74 72 0,102-89 0,2 0 0,0 2 0,1 0 0,2 1 0,0 1 0,2 0 0,-17 42 0,27-56 0,1 1 0,0-1 0,1 1 0,1 0 0,0 0 0,0 1 0,1-1 0,1 0 0,1 0 0,0 1 0,1-1 0,0 0 0,1 0 0,1 0 0,0-1 0,1 1 0,0-1 0,11 19 0,-1-9 2,1-2-1,0 0 0,2-1 1,0 0-1,1-2 1,1 0-1,1-1 0,0-1 1,1-1-1,1-1 0,0-1 1,32 13-1,4-2-161,0-3 0,1-2 0,1-3 0,71 9 0,-31-11 126,0-4 0,1-5 0,1-4 0,182-22-1,-221 11 37,0-2 0,-1-3-1,0-3 1,-2-2-1,0-3 1,-1-3-1,-2-2 1,92-61-1,-120 68-5,-1-2-1,-1-1 1,-1-1-1,-2-1 0,0-1 1,-2-2-1,-1 0 1,-1-1-1,28-57 1,-40 69-2,-1-1 0,0 0 0,-2-1 0,0 0 0,-2 0 0,0 0 0,-1-1 0,-1 1 0,-1-1-1,-1 1 1,0-1 0,-2 0 0,-1 1 0,0 0 0,-1 0 0,-1 0 0,-1 0 0,-14-30 0,10 31 16,0 0-1,-2 1 0,0 0 1,0 1-1,-2 1 1,0 0-1,-1 1 1,-1 0-1,0 1 0,-34-22 1,19 18-225,0 1 1,-1 2 0,0 1 0,-2 1-1,-55-13 1,-42-2-5696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9.748"/>
    </inkml:context>
    <inkml:brush xml:id="br0">
      <inkml:brushProperty name="width" value="0.05" units="cm"/>
      <inkml:brushProperty name="height" value="0.05" units="cm"/>
      <inkml:brushProperty name="color" value="#FFC114"/>
    </inkml:brush>
  </inkml:definitions>
  <inkml:trace contextRef="#ctx0" brushRef="#br0">707 189 24575,'1'-8'0,"-2"1"0,1-1 0,-1 1 0,0-1 0,-1 1 0,0-1 0,0 1 0,0 0 0,-1 0 0,0 0 0,-1 0 0,1 1 0,-1-1 0,0 1 0,-1 0 0,0 0 0,0 1 0,0-1 0,-1 1 0,1 0 0,-1 0 0,0 1 0,-1 0 0,1 0 0,-1 0 0,-12-4 0,6 3 0,0 2 0,0-1 0,0 2 0,0-1 0,-1 2 0,1 0 0,-1 0 0,1 1 0,-1 1 0,1 1 0,-1-1 0,1 2 0,0 0 0,-16 6 0,4 1 0,1 1 0,1 1 0,0 2 0,0 0 0,2 1 0,0 1 0,0 1 0,2 1 0,0 0 0,1 2 0,1 0 0,-15 24 0,20-27 0,0 1 0,2 1 0,0 0 0,1 0 0,1 1 0,1 0 0,1 1 0,1 0 0,0-1 0,2 1 0,0 1 0,2-1 0,0 0 0,1 1 0,4 28 0,-2-39 0,0-1 0,1 1 0,0-1 0,1 1 0,0-1 0,1 0 0,0-1 0,0 1 0,1-1 0,0 0 0,1-1 0,0 1 0,0-1 0,1 0 0,0-1 0,0 0 0,14 9 0,-10-9 0,1 0 0,0-1 0,1 0 0,-1-1 0,1 0 0,0-1 0,0-1 0,1 0 0,-1-1 0,1-1 0,-1 0 0,25-2 0,-15-2 0,-1 0 0,0-2 0,0-1 0,0 0 0,-1-2 0,0 0 0,-1-2 0,0 0 0,0-2 0,-1 0 0,0-1 0,-1-1 0,-1-1 0,0 0 0,-1-1 0,-1-2 0,14-18 0,-19 22 0,0 0 0,-1-2 0,-1 1 0,0-1 0,-1 0 0,-1-1 0,-1 0 0,0 0 0,-1 0 0,-1-1 0,-1 0 0,0 0 0,-1 0 0,-1 0 0,-1 0 0,0 0 0,-2 0 0,0 0 0,-1 0 0,0 1 0,-2-1 0,-10-27 0,7 29 0,-1 0 0,0 0 0,-1 1 0,-19-22 0,-4-6 0,32 42 0,1 1 0,-1-1 0,1 0 0,0 1 0,-1-1 0,1 0 0,-1 1 0,1-1 0,0 0 0,-1 1 0,1-1 0,0 0 0,0 0 0,0 1 0,0-1 0,-1 0 0,1 0 0,0 0 0,0 1 0,1-1 0,-1 0 0,0 0 0,0 1 0,0-1 0,0 0 0,1 0 0,0-1 0,0 1 0,0 0 0,0 0 0,0 1 0,0-1 0,0 0 0,1 0 0,-1 1 0,0-1 0,1 1 0,-1-1 0,0 1 0,1-1 0,-1 1 0,3 0 0,9-1 0,0 0 0,25 2 0,-25 0 0,53 1 0,91 15 0,-132-13 0,-1 1 0,0 2 0,0 0 0,0 1 0,-1 2 0,42 23 0,-59-29 0,1 0 0,-1 1 0,1 0 0,-1 1 0,-1 0 0,1-1 0,-1 2 0,0-1 0,0 1 0,-1-1 0,0 1 0,0 0 0,-1 1 0,4 9 0,-4-5 0,-1-1 0,0 0 0,0 1 0,-1-1 0,-1 1 0,0-1 0,0 1 0,-1-1 0,-3 13 0,-4 9 0,-2 1 0,-1-2 0,-2 0 0,-1 0 0,-29 49 0,35-67 0,4-6 0,-1 0 0,1-1 0,-1 1 0,-1-1 0,1 0 0,-11 10 0,15-17 0,1 1 0,0-1 0,0 0 0,0 0 0,-1 0 0,1 1 0,0-1 0,0 0 0,0 0 0,-1 0 0,1 0 0,0 0 0,0 0 0,-1 1 0,1-1 0,0 0 0,-1 0 0,1 0 0,0 0 0,0 0 0,-1 0 0,1 0 0,0 0 0,-1 0 0,1 0 0,0 0 0,0 0 0,-1 0 0,1 0 0,0-1 0,0 1 0,-1 0 0,1 0 0,0 0 0,0 0 0,-1 0 0,1-1 0,0 1 0,0 0 0,0 0 0,-1 0 0,1-1 0,0 1 0,0 0 0,0 0 0,0-1 0,-1 1 0,1 0 0,0 0 0,0-1 0,0 1 0,0 0 0,0 0 0,0-1 0,0 1 0,0 0 0,0-1 0,0 1 0,0 0 0,0 0 0,0-1 0,0 1 0,0 0 0,0-1 0,2-19 0,10-9 0,1 0 0,1 1 0,2 0 0,19-25 0,-17 25 0,94-132 0,-94 137 0,1 1 0,2 1 0,0 1 0,38-29 0,-53 45 0,1 0 0,-1 0 0,1 0 0,0 1 0,0 0 0,0 1 0,10-3 0,-14 4 0,-1 1 0,1-1 0,-1 1 0,1 0 0,-1 0 0,1 0 0,-1 0 0,1 1 0,-1-1 0,1 1 0,-1-1 0,1 1 0,-1 0 0,1 0 0,-1 0 0,0 0 0,0 1 0,1-1 0,-1 0 0,0 1 0,0 0 0,0-1 0,-1 1 0,4 4 0,0 1 0,-1 0 0,0 1 0,0-1 0,-1 1 0,0 0 0,0 0 0,-1 0 0,0 0 0,2 14 0,-1 11 0,0 37 0,-3-27 0,1-15 0,1 1 0,1-1 0,2 0 0,1-1 0,17 52 0,-21-71 0,1-1 0,1 0 0,-1 0 0,1-1 0,0 1 0,1-1 0,-1 1 0,1-2 0,0 1 0,1 0 0,0-1 0,0 0 0,0 0 0,0-1 0,1 0 0,-1 0 0,1 0 0,0-1 0,0 0 0,1 0 0,-1-1 0,0 0 0,1 0 0,0-1 0,-1 0 0,12 1 0,-9-3 0,0 1 0,0-1 0,-1 0 0,1-1 0,0 0 0,-1-1 0,1 0 0,-1 0 0,0-1 0,12-7 0,-8 3 0,0 0 0,-1-1 0,0-1 0,0 0 0,-1-1 0,11-13 0,-3-2 0,0 0 0,-2-1 0,-1-1 0,-1 0 0,20-55 0,-28 65 0,-1 0 0,-1 0 0,0 0 0,4-37 0,-13 37 115,4 18-145,-1 0 0,1 0-1,0 0 1,0 0 0,-1-1 0,1 1 0,0 0-1,-1 0 1,1 0 0,0 0 0,-1 0-1,1 0 1,0 0 0,0 0 0,-1 0 0,1 0-1,0 0 1,-1 0 0,1 0 0,0 0 0,-1 0-1,1 0 1,0 0 0,0 0 0,-1 1 0,1-1-1,0 0 1,0 0 0,-1 0 0,1 0 0,0 1-1,0-1 1,-1 0 0,1 0 0,0 0 0,0 1-1,0-1 1,-1 0 0,1 0 0,0 1 0,0-1-1,0 0 1,0 1 0,0-1 0,0 0 0,0 1-1,-1-1 1,1 1 0,-6 11-6796</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0.480"/>
    </inkml:context>
    <inkml:brush xml:id="br0">
      <inkml:brushProperty name="width" value="0.05" units="cm"/>
      <inkml:brushProperty name="height" value="0.05" units="cm"/>
      <inkml:brushProperty name="color" value="#FFC114"/>
    </inkml:brush>
  </inkml:definitions>
  <inkml:trace contextRef="#ctx0" brushRef="#br0">220 625 24575,'100'-169'0,"-82"131"0,-2 0 0,14-49 0,-23 64 0,-2 0 0,-1 0 0,0 0 0,-2-1 0,-1-33 0,-1 51 0,0 1 0,-1-1 0,0 0 0,0 1 0,0-1 0,0 1 0,-1 0 0,0-1 0,0 1 0,-1 0 0,0 0 0,0 0 0,0 1 0,0-1 0,0 1 0,-1-1 0,0 1 0,-5-4 0,5 6 0,0-1 0,0 1 0,0 0 0,-1 0 0,1 0 0,-1 0 0,0 1 0,1 0 0,-1 0 0,0 0 0,0 1 0,0-1 0,0 1 0,0 0 0,1 1 0,-1-1 0,0 1 0,0 0 0,0 0 0,1 0 0,-6 3 0,-3 1 0,-1 0 0,2 1 0,-1 1 0,1 0 0,0 0 0,0 1 0,1 1 0,0 0 0,1 0 0,0 1 0,-12 16 0,10-10 0,2 0 0,0 1 0,1 0 0,0 0 0,1 1 0,2 0 0,-8 29 0,5-3 0,3 1 0,1-1 0,2 1 0,2 0 0,3 0 0,9 66 0,22 68-323,73 231 0,-7-40 359,-80-277-40,-3 1 0,3 97 0,-18-172 4,0-1 0,-5 31 0,4-45 0,-1 0 0,1 0 0,-1 0 0,-1 0 0,1 0 0,0 0 0,-1 0 0,0 0 0,0-1 0,0 1 0,0-1 0,-1 1 0,1-1 0,-1 0 0,0 0 0,0 0 0,-4 4 0,5-6 3,0 0 0,0-1-1,0 1 1,0 0 0,-1 0 0,1-1-1,0 0 1,0 1 0,0-1 0,-1 0-1,1 0 1,0 0 0,0 0 0,0 0-1,-1-1 1,1 1 0,0-1 0,0 1-1,0-1 1,0 0 0,0 0 0,0 0 0,0 0-1,0 0 1,-2-2 0,-3-2 86,-1-1 1,1 0-1,0 0 0,-10-12 1,0-4-74,1 1 0,2-2 0,0 0 0,1-1 0,1 0 0,-14-46 0,13 30-18,3 0 0,1-1 0,-6-70-1,13 91 3,2 0 0,0 0 0,1 0 0,1 0 0,1 0 0,1 0 0,0 1 0,12-30 0,-9 32 0,1 1 0,1 0 0,0 1 0,1 0 0,1 0 0,0 1 0,1 1 0,0 0 0,26-21 0,12-1-143,0 1 0,66-31 0,-78 45-793,20-13-5890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0.508"/>
    </inkml:context>
    <inkml:brush xml:id="br0">
      <inkml:brushProperty name="width" value="0.05" units="cm"/>
      <inkml:brushProperty name="height" value="0.05" units="cm"/>
      <inkml:brushProperty name="color" value="#FFC114"/>
    </inkml:brush>
  </inkml:definitions>
  <inkml:trace contextRef="#ctx0" brushRef="#br0">36 78 24575,'-1'-4'0,"1"1"0,-1-1 0,0 1 0,0 0 0,0 0 0,-1-1 0,1 1 0,-1 0 0,0 0 0,1 0 0,-5-4 0,4 4 0,0 1 0,0-1 0,1 1 0,-1-1 0,0 0 0,1 0 0,0 0 0,0 0 0,0 0 0,-1-4 0,3 7 0,1 1 0,-1-1 0,0 0 0,-1 1 0,1-1 0,0 1 0,0-1 0,0 1 0,0 0 0,0-1 0,0 1 0,-1 0 0,1-1 0,0 1 0,0 0 0,0 1 0,19 24 0,-1 0 0,-1 1 0,-2 0 0,0 2 0,-2 0 0,-1 1 0,-2 0 0,9 34 0,-1 13 0,-4 1 0,7 90 0,-15-97-273,-4 0 0,-2 0 0,-3 0 0,-14 86 0,10-127-6553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0.872"/>
    </inkml:context>
    <inkml:brush xml:id="br0">
      <inkml:brushProperty name="width" value="0.05" units="cm"/>
      <inkml:brushProperty name="height" value="0.05" units="cm"/>
      <inkml:brushProperty name="color" value="#FFC114"/>
    </inkml:brush>
  </inkml:definitions>
  <inkml:trace contextRef="#ctx0" brushRef="#br0">45 198 24575,'3'-2'0,"-1"-1"0,0 0 0,-1 0 0,1 0 0,0 0 0,-1 0 0,0 0 0,0 0 0,0 0 0,0 0 0,0-1 0,0 1 0,-1 0 0,0-1 0,1 1 0,-1 0 0,-1-1 0,1 1 0,0-1 0,-2-5 0,-2-7 0,-1 0 0,-11-29 0,11 33 0,-13-18 0,9 24 0,8 7 0,1-1 0,-1 1 0,1-1 0,-1 1 0,1 0 0,0-1 0,-1 1 0,1 0 0,0 0 0,0-1 0,0 1 0,-1 0 0,1 0 0,0-1 0,0 1 0,0 0 0,0 0 0,0 0 0,0-1 0,1 2 0,5 88 0,25 125 0,-8-71 0,-17-90-273,3 0 0,3-1 0,1 0 0,23 56 0,-18-72-6553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1.244"/>
    </inkml:context>
    <inkml:brush xml:id="br0">
      <inkml:brushProperty name="width" value="0.05" units="cm"/>
      <inkml:brushProperty name="height" value="0.05" units="cm"/>
      <inkml:brushProperty name="color" value="#FFC114"/>
    </inkml:brush>
  </inkml:definitions>
  <inkml:trace contextRef="#ctx0" brushRef="#br0">19 160 24575,'0'-2'0,"-2"-17"0,2 19 0,0 0 0,1 0 0,-1-1 0,0 1 0,-1 0 0,1 0 0,0-1 0,0 1 0,0 0 0,0 0 0,0-1 0,0 1 0,0 0 0,0 0 0,0 0 0,0-1 0,0 1 0,-1 0 0,1 0 0,0 0 0,0 0 0,0-1 0,0 1 0,-1 0 0,1 0 0,0 0 0,0 0 0,0 0 0,-1-1 0,1 1 0,0 0 0,0 0 0,0 0 0,-1 0 0,1 0 0,0 0 0,0 0 0,-1 0 0,1 0 0,0 0 0,0 0 0,-1 0 0,1 0 0,0 0 0,0 0 0,0 0 0,-1 0 0,1 0 0,0 1 0,0-1 0,0 0 0,-1 0 0,1 0 0,0 0 0,0 0 0,0 0 0,-1 1 0,1-1 0,0 0 0,0 0 0,0 0 0,0 0 0,0 1 0,-1-1 0,0 2 0,0 0 0,0-1 0,1 1 0,-1 0 0,0 0 0,1 0 0,-1 0 0,1-1 0,0 1 0,-1 0 0,1 0 0,0 0 0,0 0 0,0 0 0,1 0 0,-1 0 0,0 0 0,1 0 0,-1 0 0,1 0 0,-1-1 0,1 1 0,0 0 0,2 3 0,0 2 0,1 0 0,0 0 0,1-1 0,-1 0 0,6 7 0,1-4 0,0 0 0,0-1 0,0 0 0,1-1 0,0 0 0,1-1 0,-1 0 0,1-1 0,0-1 0,1 0 0,23 4 0,-7-3 0,0-1 0,1-2 0,0-1 0,37-4 0,-55 2 0,0 0 0,0-1 0,0 0 0,-1-2 0,1 1 0,-1-1 0,1-1 0,21-12 0,-29 14 0,0-1 0,0 0 0,-1 0 0,0 0 0,1 0 0,-1-1 0,-1 1 0,1-1 0,-1 0 0,0 0 0,0 0 0,0-1 0,-1 1 0,0-1 0,0 1 0,0-1 0,-1 0 0,1 0 0,-1 0 0,-1 0 0,1-9 0,-1 3 0,0 1 0,-1-1 0,0 1 0,-1-1 0,0 1 0,-1 0 0,0 0 0,-1 0 0,0 0 0,-1 1 0,-9-16 0,14 25 0,-1 0 0,1 0 0,-1 0 0,1 0 0,-1 1 0,0-1 0,0 0 0,1 0 0,-1 1 0,0-1 0,0 0 0,1 1 0,-1-1 0,0 1 0,0-1 0,0 1 0,0-1 0,0 1 0,0 0 0,0-1 0,0 1 0,0 0 0,-2 0 0,2 0 0,0 1 0,1-1 0,-1 1 0,0-1 0,0 1 0,0-1 0,0 1 0,1 0 0,-1-1 0,0 1 0,1 0 0,-1 0 0,0 0 0,1-1 0,-1 1 0,1 0 0,-1 0 0,1 0 0,-1 1 0,-2 7 0,1-1 0,0 1 0,0 0 0,-1 11 0,1 22 0,1 1 0,2 0 0,2-1 0,2 0 0,2 1 0,2-2 0,1 1 0,3-1 0,1-1 0,31 63 0,-30-78 0,1 0 0,25 29 0,-6-9 0,-31-38 0,0 0 0,0 0 0,-1 0 0,1 0 0,-2 1 0,1-1 0,-1 1 0,0 0 0,0-1 0,-1 1 0,0 0 0,-1 0 0,0 0 0,0 0 0,0 0 0,-1 0 0,0 0 0,-1 0 0,0-1 0,0 1 0,-4 8 0,-2 3 0,-1-1 0,0 0 0,-1-1 0,-1 0 0,0-1 0,-2 0 0,-16 18 0,22-28 0,1 1 0,-1-1 0,0 0 0,-1 0 0,0-1 0,1 0 0,-2-1 0,1 1 0,0-2 0,-1 1 0,0-1 0,-9 2 0,12-4 0,0 0 0,0-1 0,1 1 0,-1-1 0,0-1 0,1 1 0,-1-1 0,0 0 0,1 0 0,-1-1 0,1 0 0,-1 0 0,1 0 0,0 0 0,0-1 0,0 0 0,0 0 0,0 0 0,1-1 0,-7-5 0,0-3 0,1 0 0,0-1 0,1 0 0,0 0 0,1-1 0,1 0 0,0 0 0,1-1 0,0 0 0,-4-19 0,3 6 0,2 0 0,0 0 0,2 0 0,1-55 0,3 58 0,1 0 0,2 1 0,0-1 0,2 1 0,0 0 0,16-38 0,-18 53 0,1-1 0,0 0 0,0 1 0,1 0 0,0 0 0,1 1 0,0 0 0,0 0 0,0 0 0,1 1 0,1 0 0,-1 0 0,1 1 0,0 1 0,0-1 0,1 1 0,18-7 0,27 0-1365,-4 6-5461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1.735"/>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2.345"/>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0.909"/>
    </inkml:context>
    <inkml:brush xml:id="br0">
      <inkml:brushProperty name="width" value="0.05" units="cm"/>
      <inkml:brushProperty name="height" value="0.05" units="cm"/>
      <inkml:brushProperty name="color" value="#FFC114"/>
    </inkml:brush>
  </inkml:definitions>
  <inkml:trace contextRef="#ctx0" brushRef="#br0">56 40 24575,'-27'-14'0,"25"14"0,0-1 0,1 1 0,-1-1 0,0 0 0,0 0 0,1 0 0,-1 0 0,0 0 0,1 0 0,-1 0 0,1 0 0,-1 0 0,1-1 0,0 1 0,-1-1 0,-1-2 0,4 3 0,0 0 0,1 1 0,-1-1 0,0 1 0,0-1 0,1 1 0,-1-1 0,0 1 0,0 0 0,1 0 0,-1 0 0,0 0 0,1 0 0,-1 0 0,0 0 0,1 0 0,1 1 0,-2-1 0,56 6 0,1 4 0,-2 1 0,83 29 0,-64-18 0,194 52 0,217 65 0,-470-134 0,0 0 0,0 2 0,0-1 0,-1 2 0,23 15 0,-35-21 0,0 0 0,0 0 0,-1 0 0,0 0 0,1 0 0,-1 0 0,0 1 0,0 0 0,0-1 0,0 1 0,0 0 0,-1 0 0,0 0 0,1 0 0,-1 0 0,0 0 0,0 0 0,-1 0 0,1 0 0,0 1 0,-1-1 0,0 0 0,0 0 0,0 1 0,0-1 0,-1 0 0,1 0 0,-1 1 0,0-1 0,0 0 0,0 0 0,0 0 0,0 0 0,-1 0 0,0 0 0,-2 3 0,-4 5 0,0 1 0,-1-2 0,-1 1 0,0-1 0,0-1 0,-1 0 0,-21 14 0,-91 46 0,101-58 0,-327 141 0,149-69 0,175-71-1365,8-1-5461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1.851"/>
    </inkml:context>
    <inkml:brush xml:id="br0">
      <inkml:brushProperty name="width" value="0.05" units="cm"/>
      <inkml:brushProperty name="height" value="0.05" units="cm"/>
      <inkml:brushProperty name="color" value="#FFC114"/>
    </inkml:brush>
  </inkml:definitions>
  <inkml:trace contextRef="#ctx0" brushRef="#br0">26 65 24575,'-1'0'0,"0"0"0,0 0 0,0 1 0,0-1 0,0 1 0,1-1 0,-1 0 0,0 1 0,0 0 0,0-1 0,0 1 0,1-1 0,-1 1 0,0 0 0,1 0 0,-1-1 0,0 1 0,1 0 0,-1 0 0,1 0 0,0 0 0,-1 0 0,1 0 0,-1-1 0,1 1 0,0 0 0,0 2 0,-6 29 0,6-30 0,-1 23 0,1-1 0,2 1 0,0-1 0,11 43 0,-1 0 0,40 561 0,-53 3 0,-11-425 0,0 31 0,12-231 0,-1 7 0,1 1 0,1-1 0,0 1 0,5 19 0,-5-30 0,0 0 0,0 0 0,0 0 0,0 0 0,0 0 0,1 0 0,0-1 0,-1 1 0,1-1 0,0 1 0,0-1 0,0 0 0,1 1 0,-1-1 0,0 0 0,1 0 0,0-1 0,-1 1 0,1-1 0,0 1 0,0-1 0,0 0 0,0 0 0,5 1 0,9 0 0,0-2 0,0 0 0,0 0 0,-1-2 0,1 0 0,0-1 0,29-10 0,-1 3 0,161-32 0,2 10 0,229-5 0,421 31-905,-278 7 871,-472-2-25,0-6-1,155-27 0,-260 33 60,22-4 93,0-1 0,26-11-1,-46 15-64,0 0-1,0 0 1,-1 0 0,1-1-1,-1 1 1,1-1-1,-1 0 1,0 0 0,0-1-1,-1 1 1,1-1 0,-1 0-1,1 0 1,-1 0-1,0 0 1,-1-1 0,3-4-1,-4 6-11,0 0-1,0 0 1,-1 0 0,1 0-1,-1 0 1,0 0-1,0 1 1,0-1-1,0 0 1,-1 0 0,1 0-1,-1 0 1,0 0-1,0 0 1,0 0-1,0 1 1,0-1 0,0 0-1,-1 1 1,1-1-1,-3-2 1,-5-5-16,0 0 1,0 0-1,-18-13 1,19 16-1,0 1-1,0-1 1,1-1 0,0 1 0,-8-13-1,11 12 1,0 0 0,1 0 0,0-1 0,1 0 0,0 0 0,0 1 0,1-1 0,0 0 0,0 0 0,1 0 0,1-13 0,3-13 0,14-55 0,-9 47 0,126-441 0,-24 107 0,-91 295 0,-4-1 0,8-136 0,-23 201 0,-1 0 0,-1 0 0,0 1 0,-1-1 0,-4-17 0,5 30 0,-1 0 0,1 1 0,-1 0 0,0-1 0,0 1 0,0 0 0,0 0 0,-1 0 0,0 0 0,1 0 0,-2 1 0,1-1 0,0 1 0,-1 0 0,1 0 0,-1 0 0,0 0 0,0 1 0,0 0 0,0-1 0,0 2 0,-1-1 0,-8-2 0,-25-2 0,0 2 0,-1 2 0,1 1 0,-71 9 0,68-5 0,-1044 43-1042,7-37-1658,865-9-1749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3.183"/>
    </inkml:context>
    <inkml:brush xml:id="br0">
      <inkml:brushProperty name="width" value="0.05" units="cm"/>
      <inkml:brushProperty name="height" value="0.05" units="cm"/>
      <inkml:brushProperty name="color" value="#FFC114"/>
    </inkml:brush>
  </inkml:definitions>
  <inkml:trace contextRef="#ctx0" brushRef="#br0">0 40 24575,'0'-4'0,"0"-7"0,0-6 0,5 9 0,1 11 0,0 19 0,-1 19 0,-2 17 0,-1 17 0,-1 15 0,0 10 0,-1 6 0,4 5 0,2-3 0,5-2 0,4-4 0,1-11 0,-4-20-8191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3.713"/>
    </inkml:context>
    <inkml:brush xml:id="br0">
      <inkml:brushProperty name="width" value="0.05" units="cm"/>
      <inkml:brushProperty name="height" value="0.05" units="cm"/>
      <inkml:brushProperty name="color" value="#FFC114"/>
    </inkml:brush>
  </inkml:definitions>
  <inkml:trace contextRef="#ctx0" brushRef="#br0">0 330 24575,'0'1'0,"1"0"0,-1 0 0,1 0 0,-1 0 0,1 0 0,-1 0 0,1 0 0,-1 0 0,1 0 0,0 0 0,0 0 0,-1-1 0,1 1 0,0 0 0,0 0 0,0-1 0,0 1 0,0-1 0,0 1 0,0-1 0,0 1 0,0-1 0,0 1 0,0-1 0,0 0 0,0 0 0,1 0 0,1 1 0,40 3 0,-35-4 0,420 5-3,-254-6-268,1237-25-2892,-776 9 880,3859-115-4647,-2800 66 4727,698-22 1343,2 60 4303,-2335 29-758,-50-1 1509,-65 0-1982,19 0-7224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4.152"/>
    </inkml:context>
    <inkml:brush xml:id="br0">
      <inkml:brushProperty name="width" value="0.05" units="cm"/>
      <inkml:brushProperty name="height" value="0.05" units="cm"/>
      <inkml:brushProperty name="color" value="#FFC114"/>
    </inkml:brush>
  </inkml:definitions>
  <inkml:trace contextRef="#ctx0" brushRef="#br0">0 1 24575,'0'5'0,"5"6"0,1 10 0,4 7 0,6 7 0,4 8 0,3 9 0,-2 11 0,1 13 0,0 8 0,1 7 0,-2 3 0,-6-15-8191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8.263"/>
    </inkml:context>
    <inkml:brush xml:id="br0">
      <inkml:brushProperty name="width" value="0.05" units="cm"/>
      <inkml:brushProperty name="height" value="0.05" units="cm"/>
      <inkml:brushProperty name="color" value="#FFC114"/>
    </inkml:brush>
  </inkml:definitions>
  <inkml:trace contextRef="#ctx0" brushRef="#br0">371 167 24575,'-2'-2'0,"-21"-16"0,22 18 0,0 0 0,1 0 0,-1-1 0,0 1 0,1 0 0,-1 0 0,0 0 0,1 0 0,-1 0 0,0 0 0,0 1 0,1-1 0,-1 0 0,0 0 0,1 0 0,-1 1 0,0-1 0,1 0 0,-1 1 0,1-1 0,-1 0 0,0 1 0,1-1 0,-1 1 0,1-1 0,-1 1 0,1-1 0,0 1 0,-1 0 0,1-1 0,-1 1 0,1-1 0,0 1 0,0 0 0,-1-1 0,1 1 0,0 0 0,0-1 0,0 2 0,-10 28 0,2 1 0,1 1 0,1-1 0,0 34 0,0-16 0,-75 422 0,-26-1 0,32-143 0,70-308 0,2-5 0,0 0 0,0 0 0,1 0 0,0 19 0,2-30 0,0-1 0,0 1 0,0-1 0,1 1 0,-1-1 0,1 1 0,-1-1 0,1 1 0,0-1 0,0 1 0,0-1 0,0 0 0,1 1 0,-1-1 0,0 0 0,1 0 0,0 0 0,-1 0 0,1 0 0,0 0 0,0-1 0,0 1 0,0-1 0,1 1 0,-1-1 0,0 0 0,0 0 0,1 0 0,4 1 0,17 3 0,1-2 0,-1-1 0,1-1 0,0-1 0,30-4 0,11 1 0,524 11-703,-232 1 376,-257-8 327,1043-10 0,-1054 6-59,-1-5 0,126-27 0,-199 32 50,-1-2 1,1 0-1,-1 0 1,28-16-1,-40 20 17,0-1-1,0 0 0,0 0 1,-1 0-1,1 0 0,0 0 1,-1 0-1,0-1 0,1 1 1,-1-1-1,0 0 0,0 0 1,-1 0-1,1 0 0,-1 0 1,1 0-1,-1 0 0,0 0 1,0-1-1,0 1 0,0 0 1,-1-1-1,0 1 0,1 0 1,-1-1-1,0 1 0,-1-1 1,0-5-1,-2 1 79,0 0-1,0 0 1,0 1 0,-1-1-1,0 1 1,-1 0 0,1 1-1,-1-1 1,-1 1 0,-10-10-1,-10-8-65,-35-24-1,33 27 37,-20-16-56,1-1 0,-67-73 0,101 96 0,0-1 0,2 0 0,0-1 0,0 0 0,2-1 0,0 0 0,1 0 0,1-1 0,1 0 0,0 0 0,2-1 0,-3-20 0,4 4 0,3 0 0,1 0 0,1 0 0,2 1 0,1-1 0,3 1 0,0 0 0,2 1 0,18-40 0,-3 16 0,3 1 0,2 1 0,3 2 0,54-69 0,-37 64 0,64-58 0,-79 83 0,-31 30 0,2-1 0,-1-1 0,0 0 0,0 1 0,8-14 0,-12 18 0,0 0 0,-1 0 0,0 0 0,1 0 0,-1 0 0,1 0 0,-1 0 0,0 0 0,0 0 0,1 0 0,-1-1 0,0 1 0,0 0 0,0 0 0,0 0 0,-1 0 0,1 0 0,0 0 0,0 0 0,-1 0 0,1 0 0,0 0 0,-1 0 0,1 0 0,-1 0 0,1 0 0,-1 0 0,0 0 0,1 0 0,-1 1 0,0-1 0,0 0 0,0 0 0,1 1 0,-1-1 0,0 0 0,0 1 0,0-1 0,0 1 0,0-1 0,0 1 0,-2-1 0,-10-3 0,-1-1 0,1 2 0,-1 0 0,1 0 0,-20 0 0,-78 2 0,55 1 0,-1374 3-769,784 39-468,543-27-4948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4.800"/>
    </inkml:context>
    <inkml:brush xml:id="br0">
      <inkml:brushProperty name="width" value="0.05" units="cm"/>
      <inkml:brushProperty name="height" value="0.05" units="cm"/>
      <inkml:brushProperty name="color" value="#FFC114"/>
    </inkml:brush>
  </inkml:definitions>
  <inkml:trace contextRef="#ctx0" brushRef="#br0">78 359 24575,'0'-24'0,"-1"-1"0,1 1 0,2-1 0,7-38 0,-7 55 0,0-1 0,1 1 0,0 1 0,1-1 0,-1 0 0,1 1 0,1 0 0,0 0 0,0 0 0,0 0 0,1 1 0,0 0 0,0 0 0,10-7 0,-1 3 0,1 0 0,1 1 0,0 0 0,0 2 0,0 0 0,1 1 0,33-8 0,-28 10 0,1 0 0,0 2 0,0 1 0,0 0 0,40 6 0,-56-4 0,0 0 0,1 1 0,-1 0 0,0 0 0,-1 1 0,1 0 0,0 1 0,-1-1 0,0 2 0,0-1 0,0 1 0,0 0 0,-1 0 0,0 1 0,11 11 0,-13-11 0,0 0 0,0 1 0,-1-1 0,0 1 0,0-1 0,0 1 0,-1 0 0,0 0 0,0 0 0,-1 1 0,0-1 0,0 0 0,-1 0 0,0 1 0,0-1 0,-1 0 0,0 0 0,-2 11 0,-3 1 0,0 0 0,-1-1 0,0 0 0,-2 0 0,0 0 0,-1-1 0,-1-1 0,0 0 0,-25 26 0,7-12 0,-1-1 0,-2-2 0,-54 36 0,31-27 0,-1-3 0,-1-2 0,-2-3 0,-81 27 0,128-52 0,11-5 0,20-7 0,60-18-195,1 4 0,1 4 0,0 3 0,2 4 0,-1 3 0,147 4 0,-200 5-6631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5.173"/>
    </inkml:context>
    <inkml:brush xml:id="br0">
      <inkml:brushProperty name="width" value="0.05" units="cm"/>
      <inkml:brushProperty name="height" value="0.05" units="cm"/>
      <inkml:brushProperty name="color" value="#FFC114"/>
    </inkml:brush>
  </inkml:definitions>
  <inkml:trace contextRef="#ctx0" brushRef="#br0">22 108 24575,'-5'-5'0,"-1"-6"0,0-5 0,2-6 0,5 2 0,7 4 0,8 5 0,0 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5.530"/>
    </inkml:context>
    <inkml:brush xml:id="br0">
      <inkml:brushProperty name="width" value="0.05" units="cm"/>
      <inkml:brushProperty name="height" value="0.05" units="cm"/>
      <inkml:brushProperty name="color" value="#FFC114"/>
    </inkml:brush>
  </inkml:definitions>
  <inkml:trace contextRef="#ctx0" brushRef="#br0">1 5 24575,'0'-5'0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5.904"/>
    </inkml:context>
    <inkml:brush xml:id="br0">
      <inkml:brushProperty name="width" value="0.05" units="cm"/>
      <inkml:brushProperty name="height" value="0.05" units="cm"/>
      <inkml:brushProperty name="color" value="#FFC114"/>
    </inkml:brush>
  </inkml:definitions>
  <inkml:trace contextRef="#ctx0" brushRef="#br0">41 130 24575,'-1'-1'0,"1"0"0,-1 1 0,1-1 0,-1 0 0,1 1 0,-1-1 0,0 0 0,0 1 0,1-1 0,-1 1 0,0-1 0,0 1 0,1-1 0,-1 1 0,0-1 0,0 1 0,0 0 0,0 0 0,0-1 0,1 1 0,-1 0 0,0 0 0,0 0 0,0 0 0,0 0 0,0 0 0,0 0 0,0 0 0,0 1 0,0-1 0,1 0 0,-1 0 0,0 1 0,0-1 0,0 1 0,0-1 0,0 1 0,0 1 0,-1-1 0,1 1 0,0 0 0,1-1 0,-1 1 0,0 0 0,0 0 0,1 0 0,-1-1 0,1 1 0,0 0 0,-1 0 0,1 0 0,0 0 0,0 0 0,0 3 0,2 16 0,1-1 0,1 0 0,0 0 0,2 0 0,0-1 0,1 0 0,1 0 0,1 0 0,1-1 0,15 22 0,-23-37 0,-1 0 0,1-1 0,0 0 0,0 1 0,0-1 0,1 0 0,-1 0 0,0 0 0,1 0 0,0 0 0,-1-1 0,1 1 0,0-1 0,0 0 0,-1 0 0,1 0 0,0 0 0,0 0 0,0-1 0,0 1 0,1-1 0,-1 0 0,0 0 0,0 0 0,0 0 0,0 0 0,0-1 0,0 1 0,0-1 0,0 0 0,0 0 0,0 0 0,0-1 0,-1 1 0,1 0 0,0-1 0,2-2 0,3-2 0,0-1 0,0 0 0,-1-1 0,0 0 0,0 0 0,0 0 0,-1-1 0,-1 0 0,9-17 0,-6 7 0,0-1 0,-1 0 0,-1 0 0,0-1 0,-2 1 0,2-28 0,-5 40 0,-1 0 0,0 0 0,-1 1 0,0-1 0,0 0 0,-1 0 0,0 1 0,-5-15 0,5 18 0,-1-1 0,1 1 0,-1 0 0,0 0 0,0 0 0,0 0 0,-1 0 0,1 1 0,-1 0 0,0-1 0,0 2 0,0-1 0,0 0 0,-1 1 0,-5-3 0,7 4-91,0 0 0,-1 0 0,1 0 0,0 0 0,-1 1 0,1-1 0,-1 1 0,1 0 0,-1 0 0,1 0 0,0 1 0,-1-1 0,1 1 0,-5 1 0,-17 8-6735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6.246"/>
    </inkml:context>
    <inkml:brush xml:id="br0">
      <inkml:brushProperty name="width" value="0.05" units="cm"/>
      <inkml:brushProperty name="height" value="0.05" units="cm"/>
      <inkml:brushProperty name="color" value="#FFC114"/>
    </inkml:brush>
  </inkml:definitions>
  <inkml:trace contextRef="#ctx0" brushRef="#br0">137 59 24575,'0'-1'0,"0"1"0,-1-1 0,1 0 0,0 0 0,-1 0 0,1 0 0,-1 0 0,1 0 0,-1 1 0,1-1 0,-1 0 0,1 0 0,-1 1 0,0-1 0,0 0 0,1 1 0,-1-1 0,0 0 0,0 1 0,0-1 0,1 1 0,-1 0 0,0-1 0,0 1 0,0 0 0,0-1 0,0 1 0,0 0 0,0 0 0,-1 0 0,-31 0 0,29 1 0,0 0 0,-1 0 0,1 0 0,0 1 0,0 0 0,0 0 0,0 0 0,1 0 0,-1 1 0,1 0 0,-1-1 0,1 1 0,0 0 0,0 1 0,0-1 0,0 0 0,1 1 0,-1 0 0,1-1 0,0 1 0,0 0 0,0 0 0,1 1 0,-1-1 0,1 0 0,0 0 0,1 1 0,-1-1 0,0 0 0,1 9 0,0-3 0,1 1 0,0 0 0,0 0 0,1-1 0,1 1 0,0-1 0,0 1 0,1-1 0,0 0 0,1 0 0,9 14 0,-10-18 0,0 0 0,1 0 0,0-1 0,0 0 0,1 0 0,0 0 0,-1-1 0,1 1 0,1-1 0,-1-1 0,1 1 0,-1-1 0,1 0 0,0-1 0,0 0 0,0 0 0,1 0 0,-1-1 0,0 0 0,1 0 0,-1-1 0,0 0 0,1 0 0,-1-1 0,0 0 0,1 0 0,-1-1 0,0 0 0,0 0 0,0-1 0,0 0 0,-1 0 0,1 0 0,-1-1 0,0 0 0,1 0 0,-2-1 0,1 1 0,-1-1 0,1-1 0,-1 1 0,-1-1 0,1 0 0,-1 0 0,0 0 0,0 0 0,-1-1 0,5-13 0,-4 9 12,0-1 0,-1 0 0,0 0 0,-1-1 0,-1 1 0,0 0 0,-1-1 0,0 1 0,-2-15 0,2 22-71,-1 0-1,0 0 1,0 0-1,-1 0 1,0 0 0,1 0-1,-2 0 1,1 1-1,0-1 1,-1 1 0,0-1-1,0 1 1,0 0-1,-1 0 1,1 1 0,-1-1-1,0 1 1,0 0-1,0 0 1,0 0 0,-1 0-1,1 1 1,-1-1-1,-6-1 1,-12-3-6767</inkml:trace>
  <inkml:trace contextRef="#ctx0" brushRef="#br0" timeOffset="1">573 59 24575,'0'-4'0,"-5"-2"0,4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6.639"/>
    </inkml:context>
    <inkml:brush xml:id="br0">
      <inkml:brushProperty name="width" value="0.05" units="cm"/>
      <inkml:brushProperty name="height" value="0.05" units="cm"/>
      <inkml:brushProperty name="color" value="#FFC114"/>
    </inkml:brush>
  </inkml:definitions>
  <inkml:trace contextRef="#ctx0" brushRef="#br0">1 1 24575,'0'4'0,"5"2"0,1-4 0,4-4 0,1 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7.187"/>
    </inkml:context>
    <inkml:brush xml:id="br0">
      <inkml:brushProperty name="width" value="0.05" units="cm"/>
      <inkml:brushProperty name="height" value="0.05" units="cm"/>
      <inkml:brushProperty name="color" value="#FFC114"/>
    </inkml:brush>
  </inkml:definitions>
  <inkml:trace contextRef="#ctx0" brushRef="#br0">56 15 24575,'0'0'0,"0"0"0,0 0 0,0 1 0,0-1 0,0 0 0,0 0 0,0 0 0,0 0 0,0 0 0,-1 0 0,1 0 0,0 0 0,0 0 0,0 0 0,0 0 0,0 0 0,0 0 0,0 0 0,0 0 0,0 0 0,0 0 0,0 0 0,0 0 0,0 0 0,0 0 0,0 0 0,0 0 0,0 0 0,-1 0 0,1 0 0,0 0 0,0 0 0,0 0 0,0 0 0,0 0 0,0 0 0,0 0 0,0 0 0,0 0 0,0 0 0,0 0 0,0 0 0,0-1 0,0 1 0,0 0 0,0 0 0,0 0 0,0 0 0,0 0 0,0 0 0,-6 10 0,-3 15 0,-1 9 0,1 1 0,2 0 0,1 1 0,2-1 0,2 1 0,2 42 0,0-72 0,1 0 0,0 1 0,0-1 0,1 0 0,0 0 0,0 0 0,0 0 0,1 0 0,0 0 0,0-1 0,7 9 0,-9-11 0,1-1 0,0 0 0,0 0 0,0 0 0,0-1 0,1 1 0,-1 0 0,0-1 0,1 1 0,-1-1 0,1 0 0,-1 0 0,1 0 0,0 0 0,0-1 0,-1 1 0,1-1 0,0 1 0,0-1 0,-1 0 0,1 0 0,0 0 0,0 0 0,0-1 0,-1 1 0,1-1 0,0 0 0,3-1 0,5-3 0,-1 0 0,0-1 0,0 0 0,0 0 0,-1-1 0,0 0 0,-1-1 0,1 0 0,-1 0 0,-1-1 0,0 0 0,0 0 0,-1-1 0,9-16 0,-9 14 0,-1 0 0,0 0 0,0-1 0,-1 1 0,-1-1 0,0 0 0,-1 0 0,-1 0 0,0 0 0,0 0 0,-1 0 0,-3-21 0,2 28 0,-1-1 0,0 1 0,0 0 0,0 0 0,-1 0 0,0 0 0,-5-8 0,7 12 0,-1 0 0,1 0 0,0 1 0,0-1 0,-1 1 0,1-1 0,-1 1 0,1 0 0,-1-1 0,0 1 0,1 0 0,-1 0 0,0 0 0,0 0 0,0 0 0,0 1 0,0-1 0,0 1 0,0-1 0,0 1 0,0 0 0,0-1 0,0 1 0,0 0 0,0 0 0,0 1 0,-3-1 0,4 0 0,1 0 0,-1 0 0,1 0 0,-1 1 0,1-1 0,-1 0 0,1 0 0,-1 0 0,1 0 0,-1 1 0,1-1 0,-1 0 0,1 0 0,-1 1 0,1-1 0,0 0 0,-1 1 0,1-1 0,-1 0 0,1 1 0,0-1 0,-1 1 0,1-1 0,0 0 0,0 1 0,-1-1 0,1 1 0,0-1 0,0 1 0,0-1 0,-1 1 0,1-1 0,0 1 0,0-1 0,0 1 0,0 0 0,0-1 0,0 1 0,0-1 0,0 1 0,0-1 0,1 1 0,-1-1 0,0 1 0,0-1 0,0 1 0,1-1 0,-1 1 0,0-1 0,0 1 0,1-1 0,-1 0 0,0 1 0,1 0 0,1 1 0,0 0 0,0 0 0,0 0 0,0 0 0,1 0 0,-1 0 0,1-1 0,-1 1 0,3 0 0,9 2 0,-1-1 0,0 0 0,1-1 0,-1 0 0,1-1 0,21-1 0,15 1 0,-49-1 0,1 0 0,0 0 0,0 0 0,-1 0 0,1 0 0,0 1 0,-1-1 0,1 0 0,0 1 0,-1 0 0,1-1 0,-1 1 0,1 0 0,-1 0 0,1 0 0,-1 0 0,0 0 0,0 0 0,1 0 0,-1 1 0,0-1 0,0 0 0,0 1 0,0-1 0,0 0 0,0 1 0,-1-1 0,1 1 0,0 0 0,-1-1 0,1 1 0,-1 0 0,0-1 0,1 1 0,-1 0 0,0-1 0,0 1 0,0 3 0,-2 6 0,0 1 0,0-1 0,-1 1 0,-8 20 0,-1 4 0,10-27 0,1 0 0,-1 0 0,2 1 0,-1-1 0,1 0 0,1 0 0,-1 0 0,2 1 0,-1-1 0,1 0 0,1-1 0,-1 1 0,1 0 0,1-1 0,6 13 0,-6-16 0,0 0 0,0 0 0,0 0 0,0 0 0,1-1 0,0 1 0,0-1 0,0 0 0,0-1 0,0 1 0,1-1 0,0 0 0,0-1 0,0 1 0,0-1 0,0 0 0,0-1 0,0 1 0,1-1 0,-1 0 0,1-1 0,11 0 0,-10-1 0,0 0 0,0 0 0,-1-1 0,1 0 0,0 0 0,-1-1 0,0 0 0,1 0 0,-1-1 0,0 1 0,-1-2 0,1 1 0,-1-1 0,0 0 0,0 0 0,0-1 0,-1 0 0,0 0 0,0 0 0,0 0 0,-1-1 0,0 0 0,0 0 0,-1 0 0,0 0 0,3-12 0,-2 9 0,-1-1 0,0 1 0,-1-1 0,0 0 0,-1 0 0,0 0 0,-1 0 0,0 0 0,-1 0 0,0 0 0,0 0 0,-1 1 0,-1-1 0,0 0 0,0 1 0,-1 0 0,0 0 0,-11-17 0,4 13-227,0 0-1,-1 1 1,-1 1-1,0 0 1,-25-17-1,-18-8-6598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49.160"/>
    </inkml:context>
    <inkml:brush xml:id="br0">
      <inkml:brushProperty name="width" value="0.05" units="cm"/>
      <inkml:brushProperty name="height" value="0.05" units="cm"/>
      <inkml:brushProperty name="color" value="#FFC114"/>
    </inkml:brush>
  </inkml:definitions>
  <inkml:trace contextRef="#ctx0" brushRef="#br0">2 77 24575,'0'-1'0,"-1"0"0,1-1 0,0 1 0,0 0 0,0-1 0,0 1 0,0-1 0,0 1 0,1 0 0,-1-1 0,0 1 0,1 0 0,-1-1 0,1 1 0,-1 0 0,1 0 0,-1 0 0,1-1 0,0 1 0,0 0 0,0 0 0,0 0 0,0 0 0,0 0 0,0 0 0,0 0 0,0 1 0,0-1 0,0 0 0,0 1 0,1-1 0,-1 1 0,0-1 0,0 1 0,1-1 0,-1 1 0,0 0 0,1 0 0,-1-1 0,1 1 0,1 0 0,-1 1 0,1 0 0,-1-1 0,0 1 0,1 0 0,-1 0 0,0 0 0,0 0 0,0 1 0,0-1 0,0 0 0,0 1 0,0 0 0,-1-1 0,1 1 0,0 0 0,-1 0 0,1 0 0,-1 0 0,0 0 0,0 0 0,0 0 0,0 1 0,1 3 0,4 16 0,-4-13 0,0-1 0,1 0 0,-1 0 0,9 15 0,-11-23 0,0 0 0,0 0 0,1 0 0,-1 1 0,0-1 0,0 0 0,0 0 0,1 0 0,-1 0 0,0 0 0,0 0 0,1 0 0,-1 0 0,0 0 0,0 1 0,1-1 0,-1 0 0,0 0 0,1 0 0,-1 0 0,0-1 0,0 1 0,1 0 0,-1 0 0,0 0 0,0 0 0,1 0 0,-1 0 0,0 0 0,0 0 0,1 0 0,-1-1 0,0 1 0,0 0 0,0 0 0,1 0 0,-1-1 0,0 1 0,0 0 0,0 0 0,0 0 0,1-1 0,-1 1 0,0 0 0,0 0 0,0-1 0,0 1 0,0 0 0,0 0 0,0-1 0,9-16 0,-8 16 0,-1-1 0,20-33 0,-20 35 0,1-1 0,-1 1 0,0-1 0,1 1 0,-1-1 0,1 1 0,-1 0 0,1-1 0,-1 1 0,1-1 0,-1 1 0,1 0 0,-1-1 0,1 1 0,-1 0 0,1 0 0,0-1 0,-1 1 0,1 0 0,1 0 0,-2 0 0,1 1 0,0-1 0,-1 1 0,1-1 0,-1 1 0,1-1 0,-1 1 0,1-1 0,-1 1 0,1 0 0,-1-1 0,0 1 0,1 0 0,-1-1 0,0 1 0,1 0 0,-1 0 0,0-1 0,0 1 0,0 0 0,0 0 0,0-1 0,0 2 0,3 17 0,0 37 0,-4-43 0,2 1 0,-1-1 0,2 0 0,0 0 0,7 24 0,-9-37 0,0 0 0,0 0 0,0 1 0,0-1 0,-1 0 0,1 0 0,0 0 0,0 0 0,0 0 0,0 1 0,0-1 0,1 0 0,-1 0 0,0 0 0,0 0 0,0 0 0,0 1 0,0-1 0,0 0 0,0 0 0,0 0 0,0 0 0,0 0 0,0 0 0,0 1 0,0-1 0,0 0 0,1 0 0,-1 0 0,0 0 0,0 0 0,0 0 0,0 0 0,0 0 0,0 0 0,1 0 0,-1 0 0,0 0 0,0 0 0,0 1 0,0-1 0,0 0 0,1 0 0,-1 0 0,0 0 0,0 0 0,0 0 0,0 0 0,0 0 0,1-1 0,-1 1 0,0 0 0,0 0 0,0 0 0,0 0 0,0 0 0,4-11 0,-2-17 0,0-6 0,-1-75 0,-2 95 0,0 0 0,-1 1 0,0 0 0,-1-1 0,-7-20 0,10 34 0,0 0 0,0-1 0,0 1 0,0 0 0,0 0 0,0 0 0,0 0 0,0 0 0,0 0 0,0-1 0,0 1 0,0 0 0,0 0 0,0 0 0,-1 0 0,1 0 0,0-1 0,0 1 0,0 0 0,0 0 0,0 0 0,0 0 0,0 0 0,0 0 0,0 0 0,0-1 0,0 1 0,-1 0 0,1 0 0,0 0 0,0 0 0,0 0 0,0 0 0,0 0 0,0 0 0,-1 0 0,1 0 0,0 0 0,0 0 0,0 0 0,0 0 0,0 0 0,-1 0 0,1 0 0,0 0 0,0 0 0,0 0 0,0 0 0,0 0 0,0 0 0,-1 0 0,1 0 0,0 0 0,0 0 0,0 0 0,0 0 0,-1 0 0,-2 12 0,0 17 0,3 18 0,1-1 0,15 90 0,-8-91 0,-4-115 0,-5 10 0,2-77 0,6 109 0,0 21 0,-1 19 0,-2 14-61,-2-1-1,0 1 0,-3 30 0,1-25-1056,0 3-5708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0.170"/>
    </inkml:context>
    <inkml:brush xml:id="br0">
      <inkml:brushProperty name="width" value="0.05" units="cm"/>
      <inkml:brushProperty name="height" value="0.05" units="cm"/>
      <inkml:brushProperty name="color" value="#FFC114"/>
    </inkml:brush>
  </inkml:definitions>
  <inkml:trace contextRef="#ctx0" brushRef="#br0">95 299 24575,'0'-23'0,"0"1"0,2-1 0,1 0 0,1 0 0,10-33 0,-11 48 0,0 1 0,0-1 0,0 1 0,1-1 0,0 1 0,0 1 0,1-1 0,0 0 0,0 1 0,1 0 0,-1 1 0,1-1 0,0 1 0,1 0 0,0 0 0,-1 1 0,1 0 0,1 0 0,7-3 0,-11 6 0,1-1 0,0 1 0,-1 0 0,1 0 0,0 1 0,0-1 0,-1 1 0,1 0 0,0 1 0,0-1 0,-1 1 0,1 0 0,0 0 0,-1 0 0,1 1 0,-1-1 0,1 1 0,-1 0 0,0 0 0,0 1 0,0-1 0,0 1 0,0 0 0,6 7 0,-6-6 0,-1 0 0,1 0 0,-1 1 0,0-1 0,0 1 0,-1 0 0,1 0 0,-1 0 0,0 0 0,0 1 0,-1-1 0,1 1 0,-1-1 0,-1 1 0,1-1 0,-1 1 0,0-1 0,0 1 0,0-1 0,-1 1 0,-1 5 0,-3 5 0,0 0 0,-2 0 0,0 0 0,0-1 0,-2 0 0,0-1 0,0 0 0,-1 0 0,-1-1 0,-14 14 0,2-5 0,0-1 0,-2-1 0,0-2 0,-44 25 0,66-41 0,-3 2 0,0 0 0,0 0 0,-1-1 0,0 0 0,0 0 0,1-1 0,-1 0 0,-1 0 0,1-1 0,0 1 0,-12-1 0,18-1 0,1 0 0,-1 0 0,0 0 0,1 0 0,-1 0 0,1 0 0,-1 0 0,0-1 0,1 1 0,-1 0 0,1 0 0,-1-1 0,0 1 0,1 0 0,-1-1 0,1 1 0,-1-1 0,1 1 0,-1-1 0,1 1 0,0-1 0,-1 1 0,1-1 0,-1 1 0,1-1 0,0 1 0,0-1 0,-1 0 0,1-1 0,0 1 0,0-1 0,0 1 0,0 0 0,0-1 0,1 1 0,-1 0 0,0-1 0,1 1 0,-1 0 0,1 0 0,1-3 0,1-1 0,0-1 0,1 1 0,0 0 0,0 0 0,6-4 0,3-3 0,1 2 0,0 0 0,1 1 0,0 0 0,1 1 0,-1 1 0,1 0 0,1 1 0,-1 1 0,1 0 0,0 2 0,0 0 0,1 1 0,-1 0 0,27 2 0,-37 1-195,0 0 0,-1 0 0,1 0 0,-1 1 0,1 1 0,9 4 0,8 6-6631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0.652"/>
    </inkml:context>
    <inkml:brush xml:id="br0">
      <inkml:brushProperty name="width" value="0.05" units="cm"/>
      <inkml:brushProperty name="height" value="0.05" units="cm"/>
      <inkml:brushProperty name="color" value="#FFC114"/>
    </inkml:brush>
  </inkml:definitions>
  <inkml:trace contextRef="#ctx0" brushRef="#br0">3 162 24575,'-1'-24'0,"0"16"0,1 1 0,0 0 0,0 0 0,0-1 0,1 1 0,0 0 0,4-13 0,-5 20 0,0 0 0,0 0 0,0-1 0,0 1 0,0 0 0,0 0 0,1-1 0,-1 1 0,0 0 0,0 0 0,0 0 0,0-1 0,0 1 0,1 0 0,-1 0 0,0 0 0,0 0 0,0-1 0,1 1 0,-1 0 0,0 0 0,0 0 0,0 0 0,1 0 0,-1 0 0,0-1 0,0 1 0,1 0 0,-1 0 0,0 0 0,0 0 0,1 0 0,-1 0 0,0 0 0,0 0 0,1 0 0,-1 0 0,0 0 0,0 1 0,1-1 0,8 10 0,4 17 0,-9-14 0,-1 1 0,-1-1 0,2 21 0,-3-24 0,-1-1 0,1 0 0,1 0 0,0 0 0,0 0 0,1 0 0,0 0 0,7 15 0,-6-25 0,-1-10 0,-1-12 0,0 1 0,0 0 0,1-1 0,2 1 0,7-25 0,-10 41 0,-1 1 0,1-1 0,0 0 0,1 1 0,0-1 0,0 1 0,0 0 0,0 0 0,1 0 0,-1 1 0,1-1 0,1 1 0,-1 0 0,0 0 0,1 0 0,0 1 0,0-1 0,0 1 0,0 0 0,9-3 0,-11 6 0,-1-1 0,1 1 0,-1 0 0,1 0 0,-1 0 0,0 0 0,1 0 0,-1 1 0,1-1 0,-1 1 0,0-1 0,1 1 0,-1 0 0,0 0 0,0 0 0,1 0 0,-1 1 0,0-1 0,2 2 0,5 5 0,-1 0 0,1 0 0,6 10 0,12 11 0,-20-23-124,-1-1 0,1 1 0,-1 1 0,0-1 0,-1 1 0,0 0-1,0 0 1,0 1 0,-1-1 0,4 11 0,1 9-6702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8.640"/>
    </inkml:context>
    <inkml:brush xml:id="br0">
      <inkml:brushProperty name="width" value="0.05" units="cm"/>
      <inkml:brushProperty name="height" value="0.05" units="cm"/>
      <inkml:brushProperty name="color" value="#FFC114"/>
    </inkml:brush>
  </inkml:definitions>
  <inkml:trace contextRef="#ctx0" brushRef="#br0">23 141 24575,'-5'0'0,"-6"0"0,4-5 0,12-1 0,15-4 0,17-6 0,21-3 0,25 0 0,25-1 0,23 3 0,21 4 0,17 5 0,13 3-734,3 3 734,-7 1 0,-15 7 0,-35 1-7457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3.087"/>
    </inkml:context>
    <inkml:brush xml:id="br0">
      <inkml:brushProperty name="width" value="0.05" units="cm"/>
      <inkml:brushProperty name="height" value="0.05" units="cm"/>
      <inkml:brushProperty name="color" value="#FFC114"/>
    </inkml:brush>
  </inkml:definitions>
  <inkml:trace contextRef="#ctx0" brushRef="#br0">1 47 24575,'2'0'0,"0"0"0,0 0 0,0 1 0,0-1 0,0 0 0,0 1 0,0-1 0,0 1 0,0 0 0,0 0 0,0 0 0,-1 0 0,1 0 0,0 0 0,-1 0 0,1 0 0,0 1 0,-1-1 0,1 1 0,-1-1 0,0 1 0,0-1 0,0 1 0,1 0 0,-1 0 0,-1 0 0,2 3 0,2 5 0,-2 0 0,0 0 0,0 0 0,0 17 0,2 7 0,-3-29 0,0-1 0,-1 1 0,0-1 0,1 0 0,0-1 0,0 1 0,1 0 0,-1 0 0,1 0 0,-1-1 0,3 5 0,-2-12 0,-1 0 0,0 0 0,0-1 0,-1 1 0,1 0 0,-1 0 0,0-7 0,0 10 0,1-17 0,0-1 0,0 1 0,-2-1 0,1 0 0,-2 1 0,-1-1 0,0 1 0,-8-23 0,11 41 0,0 0 0,0 0 0,0 0 0,0 0 0,0 1 0,0-1 0,-1 0 0,1 0 0,0 0 0,0 0 0,0 0 0,0 0 0,0 0 0,0 0 0,0 0 0,0 0 0,0 0 0,-1 0 0,1 0 0,0 0 0,0 0 0,0 0 0,0 0 0,0 0 0,0 0 0,0 0 0,-1 0 0,1 0 0,0 0 0,0 0 0,0 0 0,0 0 0,0 0 0,0 0 0,0 0 0,-1 0 0,1 0 0,0 0 0,0 0 0,0 0 0,0 0 0,0 0 0,0-1 0,0 1 0,0 0 0,0 0 0,0 0 0,0 0 0,0 0 0,0 0 0,-1 0 0,1 0 0,0-1 0,0 1 0,0 0 0,0 0 0,0 0 0,0 0 0,0 0 0,0 0 0,0 0 0,0 0 0,0-1 0,0 1 0,0 0 0,0 0 0,0 0 0,0 0 0,1 0 0,-4 12 0,3 19 0,50 205-1365,-40-204-5461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3.872"/>
    </inkml:context>
    <inkml:brush xml:id="br0">
      <inkml:brushProperty name="width" value="0.05" units="cm"/>
      <inkml:brushProperty name="height" value="0.05" units="cm"/>
      <inkml:brushProperty name="color" value="#FFC114"/>
    </inkml:brush>
  </inkml:definitions>
  <inkml:trace contextRef="#ctx0" brushRef="#br0">101 251 24575,'-6'-8'0,"0"-1"0,1 0 0,0-1 0,1 1 0,0-1 0,1 0 0,0 0 0,-4-20 0,6 24 0,0 1 0,1-1 0,0 1 0,-1-1 0,2 0 0,-1 1 0,1-1 0,0 1 0,0-1 0,0 1 0,1 0 0,0 0 0,0-1 0,0 1 0,1 0 0,0 1 0,0-1 0,0 0 0,0 1 0,6-6 0,-5 7 0,0-1 0,0 1 0,0 1 0,0-1 0,0 1 0,1-1 0,-1 1 0,1 0 0,0 1 0,-1-1 0,1 1 0,0 0 0,0 0 0,0 1 0,0-1 0,0 1 0,0 0 0,0 0 0,0 1 0,0 0 0,0-1 0,9 4 0,-9-2 0,0-1 0,-1 1 0,1 0 0,-1 1 0,1-1 0,-1 1 0,0-1 0,0 1 0,0 0 0,0 1 0,0-1 0,-1 1 0,1 0 0,-1 0 0,0 0 0,-1 0 0,1 0 0,-1 1 0,1-1 0,-1 1 0,0-1 0,-1 1 0,1 0 0,-1 0 0,0 0 0,-1 0 0,1 9 0,0-6 0,-2-1 0,1 1 0,-1-1 0,0 0 0,-1 1 0,0-1 0,0 0 0,-1 0 0,1 0 0,-2 0 0,1 0 0,-1-1 0,0 1 0,0-1 0,0 0 0,-1 0 0,0-1 0,-7 7 0,-4 0 0,-2 1 0,1-2 0,-2 0 0,1-2 0,-1 0 0,-1 0 0,-29 7 0,46-15 0,1 0 0,0-1 0,-1 1 0,1-1 0,-1 0 0,1 1 0,0-1 0,-1 0 0,1 0 0,-1-1 0,1 1 0,-1 0 0,1-1 0,0 0 0,-1 1 0,1-1 0,0 0 0,0 0 0,0 0 0,-3-2 0,4 2 0,1 1 0,-1-1 0,1 0 0,-1 1 0,1-1 0,-1 0 0,1 0 0,0 1 0,-1-1 0,1 0 0,0 0 0,-1 0 0,1 0 0,0 1 0,0-1 0,0 0 0,0 0 0,0 0 0,0 0 0,0 0 0,0-1 0,1 0 0,0-1 0,0 1 0,0 0 0,0 0 0,0-1 0,0 1 0,1 0 0,-1 0 0,1 0 0,-1 0 0,3-1 0,7-7 0,1 0 0,0 1 0,0 0 0,1 1 0,0 1 0,0 0 0,1 1 0,0 0 0,0 1 0,1 0 0,-1 2 0,20-4 0,-20 5 0,1 0 0,0 1 0,0 1 0,-1 0 0,1 1 0,0 0 0,-1 1 0,1 1 0,-1 1 0,0 0 0,1 0 0,21 12 0,-29-12-170,0 0-1,-1 1 0,1 1 1,-1-1-1,0 1 0,0 0 1,8 11-1,0 3-6655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4.381"/>
    </inkml:context>
    <inkml:brush xml:id="br0">
      <inkml:brushProperty name="width" value="0.05" units="cm"/>
      <inkml:brushProperty name="height" value="0.05" units="cm"/>
      <inkml:brushProperty name="color" value="#FFC114"/>
    </inkml:brush>
  </inkml:definitions>
  <inkml:trace contextRef="#ctx0" brushRef="#br0">0 207 24575,'1'-5'0,"1"1"0,-1-1 0,1 1 0,0-1 0,1 1 0,-1-1 0,1 1 0,-1 0 0,1 0 0,0 0 0,1 1 0,4-5 0,-7 8 0,0 0 0,-1 0 0,1 0 0,0 0 0,-1 0 0,1 0 0,0 1 0,-1-1 0,1 0 0,0 0 0,-1 1 0,1-1 0,0 0 0,-1 1 0,1-1 0,-1 1 0,1-1 0,-1 1 0,1-1 0,-1 1 0,0-1 0,1 1 0,-1 0 0,1-1 0,-1 1 0,0-1 0,0 1 0,1 0 0,-1-1 0,0 1 0,0 0 0,0 0 0,0-1 0,0 1 0,0 0 0,0-1 0,0 2 0,4 31 0,-4-31 0,1 8 0,-2-6 0,1 0 0,1 0 0,-1 1 0,1-1 0,-1 0 0,1 0 0,0 0 0,1 0 0,-1 0 0,4 7 0,-5-11 0,1 0 0,-1 0 0,1 1 0,-1-1 0,1 0 0,-1 0 0,1 0 0,-1 0 0,1 1 0,-1-1 0,1 0 0,-1 0 0,1 0 0,-1 0 0,1 0 0,-1 0 0,1 0 0,0-1 0,-1 1 0,1 0 0,-1 0 0,1 0 0,-1 0 0,1-1 0,-1 1 0,0 0 0,1-1 0,-1 1 0,1 0 0,-1-1 0,0 1 0,1 0 0,-1-1 0,1 1 0,-1-1 0,0 1 0,0 0 0,1-1 0,-1 1 0,0-2 0,17-21 0,-16 21 0,31-54 0,27-40 0,-53 88 0,0 1 0,1-1 0,-1 1 0,1 0 0,1 1 0,-1 0 0,1 0 0,16-9 0,-22 13 0,1 1 0,-1 0 0,0 0 0,0 1 0,1-1 0,-1 0 0,0 1 0,1-1 0,-1 1 0,1 0 0,-1 0 0,1 0 0,-1 0 0,1 0 0,-1 1 0,0-1 0,1 1 0,-1-1 0,5 3 0,-4-1 0,0 0 0,0 0 0,-1 0 0,1 0 0,0 1 0,-1-1 0,0 1 0,1 0 0,-1 0 0,0 0 0,-1 0 0,3 4 0,1 5 0,0 0 0,-1 0 0,-1 1 0,0-1 0,0 1 0,0 17 0,-3-28 0,5 23 0,1-21 0,5-11 0,5-11 0,-4 3 0,1 1 0,1 1 0,0 0 0,0 1 0,21-13 0,-32 23 0,0 0 0,0 1 0,-1-1 0,1 1 0,0 0 0,0 0 0,1 0 0,-1 0 0,0 1 0,0-1 0,0 1 0,0 0 0,1 0 0,-1 0 0,0 0 0,0 1 0,0-1 0,1 1 0,-1-1 0,0 1 0,0 0 0,0 1 0,0-1 0,0 0 0,-1 1 0,1 0 0,0-1 0,-1 1 0,1 0 0,-1 1 0,1-1 0,-1 0 0,0 1 0,0-1 0,0 1 0,-1-1 0,1 1 0,2 4 0,8 18-1365,-4-1-5461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5.537"/>
    </inkml:context>
    <inkml:brush xml:id="br0">
      <inkml:brushProperty name="width" value="0.05" units="cm"/>
      <inkml:brushProperty name="height" value="0.05" units="cm"/>
      <inkml:brushProperty name="color" value="#FFC114"/>
    </inkml:brush>
  </inkml:definitions>
  <inkml:trace contextRef="#ctx0" brushRef="#br0">22 59 24575,'-1'0'0,"0"-1"0,-1 1 0,1-1 0,0 0 0,0 1 0,0-1 0,0 0 0,0 1 0,0-1 0,0 0 0,0 0 0,0 0 0,0 0 0,0 0 0,1 0 0,-1 0 0,0 0 0,1 0 0,-1-1 0,1 1 0,-1 0 0,1 0 0,-1-1 0,1 1 0,0 0 0,0 0 0,0-1 0,0 1 0,0 0 0,0-1 0,0 1 0,0 0 0,0-1 0,0 1 0,1 0 0,0-2 0,-1 2 0,0 0 0,0 0 0,0 0 0,1 0 0,-1 0 0,0 0 0,1 0 0,-1 0 0,1 0 0,-1 0 0,1 0 0,0 0 0,-1 0 0,1 0 0,0 1 0,-1-1 0,1 0 0,1 0 0,-1 1 0,-1 0 0,1-1 0,0 1 0,-1 0 0,1 0 0,0 1 0,0-1 0,-1 0 0,1 0 0,0 0 0,-1 0 0,1 1 0,0-1 0,-1 0 0,1 1 0,-1-1 0,1 0 0,0 1 0,-1-1 0,1 1 0,-1-1 0,1 1 0,-1-1 0,1 1 0,-1-1 0,0 1 0,1-1 0,-1 1 0,0 0 0,1-1 0,-1 2 0,4 4 0,-1 0 0,-1 1 0,1-1 0,-1 1 0,0-1 0,-1 1 0,1 0 0,0 13 0,-2 60 0,-1-46 0,-1 147 0,3-257 0,1 31 0,-2 1 0,-2-1 0,-1 0 0,-16-67 0,15 131 0,1 21 0,3 120-1365,1-108-5461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6.047"/>
    </inkml:context>
    <inkml:brush xml:id="br0">
      <inkml:brushProperty name="width" value="0.05" units="cm"/>
      <inkml:brushProperty name="height" value="0.05" units="cm"/>
      <inkml:brushProperty name="color" value="#FFC114"/>
    </inkml:brush>
  </inkml:definitions>
  <inkml:trace contextRef="#ctx0" brushRef="#br0">16 247 24575,'-1'-11'0,"0"0"0,0 0 0,-4-12 0,3 15 0,0 1 0,1-1 0,0 0 0,0 0 0,1 0 0,0 1 0,0-1 0,2-8 0,-1 10 0,1 0 0,0 0 0,0 0 0,0 0 0,1 0 0,0 1 0,0-1 0,0 1 0,1 0 0,0 0 0,0 0 0,0 0 0,0 1 0,1 0 0,0 0 0,0 0 0,0 0 0,11-5 0,-12 7 0,0 0 0,1 1 0,-1-1 0,1 1 0,-1 0 0,1 0 0,-1 0 0,1 1 0,0 0 0,-1 0 0,1 0 0,0 0 0,-1 1 0,1-1 0,0 1 0,-1 1 0,1-1 0,-1 0 0,1 1 0,-1 0 0,0 0 0,0 1 0,0-1 0,0 1 0,6 5 0,-4-3 0,-1 1 0,0-1 0,0 1 0,0 0 0,-1 0 0,0 0 0,0 1 0,-1-1 0,0 1 0,0 0 0,-1 0 0,1 0 0,-1 1 0,-1-1 0,0 0 0,0 1 0,0-1 0,-1 1 0,0-1 0,-1 13 0,-1-11 0,1 1 0,-2-1 0,1 0 0,-1 0 0,-1 0 0,1 0 0,-1 0 0,-1-1 0,0 0 0,0 1 0,-1-2 0,0 1 0,0-1 0,0 0 0,-13 10 0,5-6 0,0-1 0,-20 11 0,31-19 0,-1 0 0,0 0 0,0 0 0,1-1 0,-1 1 0,0-1 0,0 0 0,0-1 0,0 1 0,0 0 0,0-1 0,-1 0 0,1 0 0,0-1 0,-6 0 0,9 1 0,0-1 0,0 1 0,1 0 0,-1-1 0,0 1 0,0-1 0,1 1 0,-1-1 0,0 0 0,1 1 0,-1-1 0,0 0 0,1 1 0,-1-1 0,1 0 0,-1 0 0,1 1 0,0-1 0,-1 0 0,1 0 0,0 0 0,-1 0 0,1 0 0,0 1 0,0-1 0,0 0 0,0 0 0,0 0 0,0 0 0,0 0 0,0 0 0,0 0 0,0 1 0,1-1 0,-1 0 0,0 0 0,0 0 0,1 0 0,-1 1 0,1-1 0,-1 0 0,1 0 0,0-1 0,2-3 0,1-1 0,0 1 0,-1 0 0,10-9 0,-3 4 0,1 0 0,1 1 0,0 0 0,0 1 0,1 0 0,0 1 0,0 0 0,1 1 0,22-6 0,-31 10 0,1 1 0,0-1 0,0 1 0,0 0 0,0 1 0,0 0 0,0 0 0,0 0 0,0 1 0,0-1 0,0 1 0,0 1 0,0-1 0,-1 1 0,1 0 0,-1 1 0,1-1 0,-1 1 0,0 0 0,0 0 0,0 1 0,0-1 0,0 1 0,-1 0 0,8 9 0,5 12-1365,-5-1-5461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6.514"/>
    </inkml:context>
    <inkml:brush xml:id="br0">
      <inkml:brushProperty name="width" value="0.05" units="cm"/>
      <inkml:brushProperty name="height" value="0.05" units="cm"/>
      <inkml:brushProperty name="color" value="#FFC114"/>
    </inkml:brush>
  </inkml:definitions>
  <inkml:trace contextRef="#ctx0" brushRef="#br0">0 171 24575,'5'-7'0,"0"-1"0,0 1 0,-1-1 0,0 0 0,0 0 0,-1 0 0,3-11 0,6-13 0,-10 28 0,1-4 0,1 0 0,0 1 0,0-1 0,8-9 0,-11 16 0,-1 0 0,1 0 0,0 0 0,-1 0 0,1 0 0,0 0 0,0 1 0,0-1 0,0 0 0,0 1 0,0-1 0,0 1 0,0-1 0,0 1 0,0-1 0,0 1 0,0-1 0,0 1 0,0 0 0,0 0 0,0 0 0,0 0 0,1 0 0,-1 0 0,0 0 0,0 0 0,0 0 0,0 0 0,0 0 0,0 1 0,1-1 0,-1 1 0,0-1 0,0 1 0,0-1 0,0 1 0,0-1 0,-1 1 0,1 0 0,0-1 0,0 1 0,0 0 0,0 0 0,0 1 0,4 5 0,0 0 0,0 0 0,-1 0 0,0 1 0,-1 0 0,1 0 0,-1 0 0,-1 0 0,0 1 0,0-1 0,1 16 0,0 11 0,-3 50 0,0-84 0,5-29 0,1-1 0,2 2 0,0-1 0,2 1 0,15-30 0,-24 55 0,1-1 0,-1 1 0,1 0 0,0-1 0,0 1 0,0 0 0,0 0 0,0 0 0,0 0 0,0 1 0,0-1 0,1 1 0,-1-1 0,1 1 0,-1 0 0,1 0 0,0 0 0,-1 0 0,1 0 0,0 1 0,0-1 0,4 1 0,4 0 0,0 0 0,1 1 0,-1 1 0,17 5 0,-18-5 0,-1 1 0,1-2 0,0 1 0,-1-1 0,1-1 0,12 0 0,4-5 0,-18 3 0,0 0 0,-1 1 0,1 0 0,0 0 0,0 1 0,0 0 0,10 2 0,-15-2 0,-1 1 0,0 0 0,0 0 0,0 0 0,0 1 0,0-1 0,0 0 0,0 1 0,0-1 0,0 1 0,-1-1 0,1 1 0,-1 0 0,1 0 0,-1 0 0,0 0 0,0 0 0,0 0 0,0 0 0,0 0 0,0 1 0,0-1 0,-1 0 0,1 0 0,-1 1 0,0-1 0,1 0 0,-1 1 0,0-1 0,-1 3 0,0 28-1365,-4-1-5461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58.638"/>
    </inkml:context>
    <inkml:brush xml:id="br0">
      <inkml:brushProperty name="width" value="0.05" units="cm"/>
      <inkml:brushProperty name="height" value="0.05" units="cm"/>
      <inkml:brushProperty name="color" value="#FFC114"/>
    </inkml:brush>
  </inkml:definitions>
  <inkml:trace contextRef="#ctx0" brushRef="#br0">10 239 24575,'-5'-20'0,"4"18"0,0 1 0,1 0 0,-1 0 0,1-1 0,-1 1 0,1-1 0,0 1 0,0 0 0,-1-1 0,1 1 0,0-1 0,0 1 0,1 0 0,-1-1 0,0 1 0,0-1 0,1 1 0,-1 0 0,0-1 0,1 1 0,0-2 0,2-2 0,0-1 0,0 1 0,1 0 0,-1 1 0,1-1 0,0 1 0,1 0 0,-1-1 0,1 2 0,-1-1 0,1 1 0,0-1 0,1 1 0,-1 1 0,0-1 0,1 1 0,-1 0 0,1 0 0,0 0 0,0 1 0,0 0 0,0 0 0,0 1 0,9 0 0,-11 0 0,0 0 0,0 0 0,0 1 0,0 0 0,0-1 0,0 2 0,0-1 0,0 0 0,-1 1 0,1 0 0,0-1 0,-1 1 0,1 1 0,-1-1 0,0 1 0,0-1 0,0 1 0,0 0 0,0 0 0,0 0 0,-1 0 0,0 1 0,1-1 0,-1 1 0,-1-1 0,1 1 0,0 0 0,-1 0 0,0-1 0,0 1 0,0 0 0,0 0 0,-1 1 0,1-1 0,-1 0 0,0 4 0,0-4 0,-1-1 0,1 1 0,-1-1 0,0 1 0,0-1 0,0 1 0,0-1 0,0 1 0,-1-1 0,0 0 0,0 0 0,1 0 0,-2 0 0,1 0 0,0 0 0,-1-1 0,1 1 0,-1-1 0,0 1 0,1-1 0,-1 0 0,-1 0 0,1-1 0,0 1 0,0 0 0,0-1 0,-1 0 0,1 0 0,-1 0 0,1 0 0,-6 0 0,3 0 0,-1 0 0,1 0 0,-1-1 0,0 1 0,1-1 0,-1-1 0,1 0 0,-1 0 0,1 0 0,-1 0 0,1-1 0,-1 0 0,1-1 0,0 1 0,0-1 0,-7-5 0,10 5 0,0 0 0,0 1 0,1-1 0,-1 0 0,1 0 0,0-1 0,0 1 0,0 0 0,0-1 0,0 0 0,1 1 0,0-1 0,0 0 0,0 1 0,0-1 0,0 0 0,1 0 0,0 0 0,-1 0 0,2 0 0,-1 0 0,0 0 0,1 1 0,0-1 0,1-7 0,1 2 0,1-1 0,-1 1 0,1 0 0,1 0 0,0 0 0,0 1 0,1-1 0,12-13 0,-10 13 0,0 1 0,1 1 0,-1-1 0,2 1 0,-1 1 0,1 0 0,0 0 0,20-7 0,-27 11 0,0 1 0,1 0 0,-1 0 0,0 1 0,0-1 0,1 1 0,-1 0 0,0-1 0,1 2 0,-1-1 0,1 0 0,-1 1 0,0-1 0,0 1 0,1 0 0,-1 0 0,0 0 0,0 0 0,0 1 0,0 0 0,0-1 0,0 1 0,-1 0 0,1 0 0,0 0 0,-1 1 0,0-1 0,1 1 0,-1-1 0,0 1 0,0 0 0,-1 0 0,1-1 0,1 5 0,0-1 0,0 0 0,-1 0 0,0 0 0,0 1 0,0-1 0,-1 1 0,0-1 0,0 1 0,-1 0 0,0-1 0,0 1 0,0-1 0,-1 1 0,0 0 0,0-1 0,-1 1 0,0-1 0,0 0 0,0 1 0,-1-1 0,0 0 0,0-1 0,0 1 0,-1 0 0,0-1 0,0 0 0,-1 0 0,1 0 0,-1 0 0,0-1 0,0 0 0,-1 0 0,1 0 0,-1-1 0,0 0 0,0 0 0,0 0 0,0 0 0,0-1 0,-1 0 0,1-1 0,-1 0 0,1 0 0,-1 0 0,1 0 0,-9-1 0,12 0 0,-1 0 0,1-1 0,0 1 0,0 0 0,1-1 0,-1 0 0,0 1 0,0-1 0,0 0 0,0-1 0,0 1 0,1 0 0,-1-1 0,1 0 0,-1 1 0,1-1 0,0 0 0,-1 0 0,1 0 0,0-1 0,0 1 0,1 0 0,-1-1 0,0 0 0,1 1 0,-1-1 0,1 0 0,-1-4 0,0 2 0,1-1 0,1 1 0,-1-1 0,1 1 0,0-1 0,0 1 0,0-1 0,1 1 0,0-1 0,0 1 0,0-1 0,1 1 0,0 0 0,4-8 0,-1 3 0,1 1 0,0 0 0,0 0 0,1 0 0,0 1 0,1 0 0,0 0 0,0 1 0,18-13 0,-22 18 0,0-1 0,0 1 0,0 0 0,0 0 0,0 0 0,0 0 0,0 1 0,1-1 0,-1 1 0,1 0 0,-1 1 0,1-1 0,-1 1 0,1 0 0,-1 0 0,1 0 0,-1 1 0,1 0 0,-1-1 0,1 2 0,-1-1 0,0 0 0,0 1 0,1 0 0,-1 0 0,7 5 0,-8-5 0,1 1 0,-1 0 0,0 0 0,0 0 0,-1 0 0,1 0 0,-1 1 0,1-1 0,-1 1 0,0 0 0,0 0 0,-1 0 0,1 0 0,-1 0 0,0 0 0,0 0 0,0 0 0,0 0 0,-1 0 0,0 1 0,0-1 0,0 0 0,0 0 0,-1 0 0,0 1 0,0-1 0,0 0 0,0 0 0,0 0 0,-4 7 0,1-4 0,0 1 0,0-1 0,0 0 0,-1 0 0,0 0 0,-1 0 0,1-1 0,-1 0 0,-1-1 0,1 1 0,-1-1 0,0 0 0,0 0 0,-13 5 0,15-8 0,-1 1 0,0-2 0,0 1 0,0-1 0,-1 0 0,1 0 0,0 0 0,0-1 0,-10-1 0,14 1 0,1 0 0,-1 0 0,0-1 0,1 1 0,-1-1 0,1 1 0,-1-1 0,1 0 0,-1 1 0,1-1 0,-1 0 0,1 0 0,0 0 0,-1 0 0,1 0 0,0-1 0,0 1 0,0 0 0,0 0 0,0-1 0,0 1 0,0-1 0,1 1 0,-1-1 0,0 1 0,1-1 0,-1 1 0,1-1 0,0 0 0,-1 1 0,1-1 0,0 0 0,0 1 0,0-1 0,0 0 0,0 1 0,1-1 0,-1 1 0,0-1 0,1-1 0,2-8 0,0 1 0,0 0 0,1-1 0,0 2 0,1-1 0,0 0 0,0 1 0,9-12 0,-3 7 0,1 0 0,0 1 0,0 0 0,18-13 0,-25 22 0,0 1 0,0 0 0,1 0 0,-1 0 0,1 1 0,0-1 0,9-1 0,-14 3 0,0 1 0,0 0 0,0 0 0,1 0 0,-1 0 0,0 0 0,0 0 0,1 0 0,-1 0 0,0 0 0,0 0 0,0 1 0,1-1 0,-1 1 0,0-1 0,0 1 0,0-1 0,1 2 0,-1-1 0,0 0 0,0 0 0,0 0 0,-1 0 0,1 0 0,-1 1 0,1-1 0,-1 0 0,1 0 0,-1 1 0,0-1 0,1 0 0,-1 1 0,0-1 0,0 0 0,0 1 0,0-1 0,0 0 0,0 1 0,-1 2 0,-6 20-1365,-5 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0.208"/>
    </inkml:context>
    <inkml:brush xml:id="br0">
      <inkml:brushProperty name="width" value="0.05" units="cm"/>
      <inkml:brushProperty name="height" value="0.05" units="cm"/>
      <inkml:brushProperty name="color" value="#FFC114"/>
    </inkml:brush>
  </inkml:definitions>
  <inkml:trace contextRef="#ctx0" brushRef="#br0">0 28 24575,'231'1'0,"248"-3"0,-301-13 0,-116 8 0,1 2 0,102 5 0,-141 6 7,-21-5-112,-1 0-1,1 0 1,0 0-1,0 0 0,0 0 1,0-1-1,0 0 1,-1 0-1,1 1 1,0-2-1,0 1 1,6-1-1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0.586"/>
    </inkml:context>
    <inkml:brush xml:id="br0">
      <inkml:brushProperty name="width" value="0.05" units="cm"/>
      <inkml:brushProperty name="height" value="0.05" units="cm"/>
      <inkml:brushProperty name="color" value="#FFC114"/>
    </inkml:brush>
  </inkml:definitions>
  <inkml:trace contextRef="#ctx0" brushRef="#br0">1 1 24575,'4'0'0,"7"0"0,6 0 0,4 4 0,4 3 0,2-2 0,1 5 0,5-1 0,1 4 0,1 3 0,-7 5 0,-8 2 0,-12 3 0,-12 1 0,-14 1 0,-18 5 0,-4-4-8191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1.629"/>
    </inkml:context>
    <inkml:brush xml:id="br0">
      <inkml:brushProperty name="width" value="0.05" units="cm"/>
      <inkml:brushProperty name="height" value="0.05" units="cm"/>
      <inkml:brushProperty name="color" value="#FFC114"/>
    </inkml:brush>
  </inkml:definitions>
  <inkml:trace contextRef="#ctx0" brushRef="#br0">1 110 24575,'0'-1'0,"1"1"0,-1-1 0,0 0 0,1 0 0,-1 0 0,1 1 0,-1-1 0,1 0 0,-1 1 0,1-1 0,-1 0 0,1 1 0,0-1 0,-1 1 0,1-1 0,0 1 0,0-1 0,-1 1 0,1 0 0,0-1 0,0 1 0,0 0 0,-1-1 0,1 1 0,1 0 0,28-6 0,-21 4 0,450-48 0,-458 50 0,495-35 0,-431 33-1365,-42 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9.034"/>
    </inkml:context>
    <inkml:brush xml:id="br0">
      <inkml:brushProperty name="width" value="0.05" units="cm"/>
      <inkml:brushProperty name="height" value="0.05" units="cm"/>
      <inkml:brushProperty name="color" value="#FFC114"/>
    </inkml:brush>
  </inkml:definitions>
  <inkml:trace contextRef="#ctx0" brushRef="#br0">83 98 24575,'-14'5'0,"-9"1"0,-5 0 0,11-1 0,18-1 0,27-2 0,32-6 0,34-6 0,34-3 0,27-2 0,24-4 0,15 1-1081,6-1 1081,-2 3 0,-36 4-7110</inkml:trace>
  <inkml:trace contextRef="#ctx0" brushRef="#br0" timeOffset="1">247 481 24575,'-23'5'0,"-27"5"0,-13 2 0,4 4 0,20-2 0,32-8 0,35-4 0,41-7 0,45-8 0,42-6 0,30 0 0,26-1-931,19-3 931,2-1-1670,-6-1 1670,-18 3 0,-31 6-347,-46 5-4896</inkml:trace>
  <inkml:trace contextRef="#ctx0" brushRef="#br0" timeOffset="2">111 699 24575,'14'0'0,"23"-9"0,5-3-8191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1.984"/>
    </inkml:context>
    <inkml:brush xml:id="br0">
      <inkml:brushProperty name="width" value="0.05" units="cm"/>
      <inkml:brushProperty name="height" value="0.05" units="cm"/>
      <inkml:brushProperty name="color" value="#FFC114"/>
    </inkml:brush>
  </inkml:definitions>
  <inkml:trace contextRef="#ctx0" brushRef="#br0">1 0 24575,'4'0'0,"7"0"0,6 5 0,4 1 0,8 4 0,5 6 0,4 4 0,1 3 0,-1 3 0,-7 6 0,-9 2 0,-13 1 0,-13 2 0,-14 1 0,-5-7-8191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3.023"/>
    </inkml:context>
    <inkml:brush xml:id="br0">
      <inkml:brushProperty name="width" value="0.05" units="cm"/>
      <inkml:brushProperty name="height" value="0.05" units="cm"/>
      <inkml:brushProperty name="color" value="#FFC114"/>
    </inkml:brush>
  </inkml:definitions>
  <inkml:trace contextRef="#ctx0" brushRef="#br0">1 37 24575,'74'17'0,"332"-5"0,-292-12 0,91-3 0,289-39 0,-443 32-1365,-15 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3.366"/>
    </inkml:context>
    <inkml:brush xml:id="br0">
      <inkml:brushProperty name="width" value="0.05" units="cm"/>
      <inkml:brushProperty name="height" value="0.05" units="cm"/>
      <inkml:brushProperty name="color" value="#FFC114"/>
    </inkml:brush>
  </inkml:definitions>
  <inkml:trace contextRef="#ctx0" brushRef="#br0">10 44 24575,'-5'-16'0,"0"-3"0,5 19 0,1-1 0,-1 1 0,0-1 0,1 0 0,-1 1 0,0-1 0,1 1 0,-1-1 0,1 1 0,-1 0 0,1-1 0,-1 1 0,1-1 0,0 1 0,-1 0 0,1-1 0,-1 1 0,1 0 0,0 0 0,-1 0 0,1-1 0,0 1 0,-1 0 0,1 0 0,0 0 0,-1 0 0,1 0 0,0 0 0,-1 0 0,1 0 0,0 1 0,9-1 0,-1 1 0,0 0 0,0 1 0,0 0 0,0 1 0,-1-1 0,1 2 0,-1-1 0,13 8 0,-15-8 0,0 1 0,-1-1 0,1 1 0,-1 1 0,0-1 0,0 1 0,0-1 0,0 2 0,-1-1 0,0 0 0,0 1 0,-1 0 0,6 10 0,-8-13 7,-1 0 0,1 1 0,-1-1-1,1 0 1,-1 0 0,0 1 0,0-1 0,-1 0-1,1 0 1,0 1 0,-1-1 0,0 0 0,0 0-1,0 0 1,0 0 0,-3 5 0,0-1-254,0 0 0,-1-1 0,0 1 1,0-1-1,-9 9 0,-13 8-6579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3.833"/>
    </inkml:context>
    <inkml:brush xml:id="br0">
      <inkml:brushProperty name="width" value="0.05" units="cm"/>
      <inkml:brushProperty name="height" value="0.05" units="cm"/>
      <inkml:brushProperty name="color" value="#FFC114"/>
    </inkml:brush>
  </inkml:definitions>
  <inkml:trace contextRef="#ctx0" brushRef="#br0">0 226 24575,'0'-1'0,"1"0"0,-1 0 0,0 1 0,1-1 0,-1 0 0,1 0 0,-1 0 0,1 0 0,-1 0 0,1 0 0,0 1 0,-1-1 0,1 0 0,0 0 0,0 1 0,0-1 0,-1 1 0,1-1 0,0 1 0,0-1 0,0 1 0,0-1 0,0 1 0,1 0 0,31-10 0,-24 8 0,46-9 0,0 2 0,90-4 0,-76 9 0,-62 3 0,958-96 0,-939 94 0,-12 2 0,0-1 0,0-1 0,0 0 0,-1 0 0,1-2 0,23-10 0,-22 2-1365,-8 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4.208"/>
    </inkml:context>
    <inkml:brush xml:id="br0">
      <inkml:brushProperty name="width" value="0.05" units="cm"/>
      <inkml:brushProperty name="height" value="0.05" units="cm"/>
      <inkml:brushProperty name="color" value="#FFC114"/>
    </inkml:brush>
  </inkml:definitions>
  <inkml:trace contextRef="#ctx0" brushRef="#br0">1 1 24575,'89'26'0,"-74"-21"0,95 36 0,-97-35 0,0 1 0,0 0 0,-1 0 0,0 1 0,-1 1 0,12 11 0,-20-17 4,0-1 0,-1 1 0,1 0 0,-1-1 0,0 1 0,0 0 0,0 1 0,0-1 0,-1 0 0,1 0 0,-1 1 0,0-1 0,0 1 0,0-1 0,0 1 0,0 0 0,-1-1 0,0 1 0,0-1 0,0 1 0,0 0 0,0-1 0,-1 1 0,0 0 0,1-1 0,-2 1 0,1-1 0,0 1 0,-3 4 0,-2 2-169,0-2 0,0 1 0,-1-1 0,0 0 0,-1 0 0,1-1 0,-2 0 0,-16 11 0,-16 9-6661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4.617"/>
    </inkml:context>
    <inkml:brush xml:id="br0">
      <inkml:brushProperty name="width" value="0.05" units="cm"/>
      <inkml:brushProperty name="height" value="0.05" units="cm"/>
      <inkml:brushProperty name="color" value="#FFC114"/>
    </inkml:brush>
  </inkml:definitions>
  <inkml:trace contextRef="#ctx0" brushRef="#br0">1 144 24575,'5'0'0,"-1"-1"0,1 0 0,0 0 0,-1 0 0,9-4 0,15-2 0,223-13 0,-96 10 0,-61 3-120,199-20 373,-8-23-1751,-238 37-5328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5.004"/>
    </inkml:context>
    <inkml:brush xml:id="br0">
      <inkml:brushProperty name="width" value="0.05" units="cm"/>
      <inkml:brushProperty name="height" value="0.05" units="cm"/>
      <inkml:brushProperty name="color" value="#FFC114"/>
    </inkml:brush>
  </inkml:definitions>
  <inkml:trace contextRef="#ctx0" brushRef="#br0">0 12 24575,'0'-4'0,"5"-2"0,5 4 0,7 4 0,4 5 0,4 2 0,2 3 0,1 10 0,5 6 0,2 2 0,-1 1 0,-5 4 0,-9 2 0,-12 3 0,-16-1 0,-17-2 0,-3-7-8191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5.978"/>
    </inkml:context>
    <inkml:brush xml:id="br0">
      <inkml:brushProperty name="width" value="0.05" units="cm"/>
      <inkml:brushProperty name="height" value="0.05" units="cm"/>
      <inkml:brushProperty name="color" value="#FFC114"/>
    </inkml:brush>
  </inkml:definitions>
  <inkml:trace contextRef="#ctx0" brushRef="#br0">0 0 24575,'5'5'0,"6"10"0,1 8 0,3 9 0,4 9 0,-2 6 0,2 4 0,1 4 0,-2-4 0,-4-1 0,-4-9-8191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6.470"/>
    </inkml:context>
    <inkml:brush xml:id="br0">
      <inkml:brushProperty name="width" value="0.05" units="cm"/>
      <inkml:brushProperty name="height" value="0.05" units="cm"/>
      <inkml:brushProperty name="color" value="#FFC114"/>
    </inkml:brush>
  </inkml:definitions>
  <inkml:trace contextRef="#ctx0" brushRef="#br0">159 1045 24575,'-45'-131'0,"-37"-121"0,73 214 0,1-1 0,2 0 0,1 0 0,1-64 0,5 88 0,0 0 0,1 0 0,0 0 0,2 0 0,-1 1 0,2-1 0,0 1 0,1 0 0,0 0 0,1 1 0,0-1 0,1 2 0,1-1 0,0 1 0,0 0 0,2 1 0,-1 0 0,1 1 0,1 0 0,0 1 0,0 0 0,27-14 0,-8 8 0,0 1 0,2 2 0,0 1 0,0 1 0,53-8 0,-17 9 0,123-1 0,-149 10 0,0 2 0,-1 2 0,47 11 0,-75-12 0,0 0 0,0 1 0,0 1 0,0 0 0,-1 1 0,0 0 0,0 1 0,-1 0 0,0 2 0,0-1 0,0 1 0,17 19 0,-25-24 0,-1 1 0,1 0 0,-1 0 0,0 0 0,-1 0 0,1 0 0,-1 1 0,0-1 0,0 1 0,-1-1 0,1 1 0,-1 0 0,-1 0 0,1 9 0,-1-6 0,-1-1 0,-1 0 0,1 0 0,-1 0 0,-1 0 0,1 0 0,-1-1 0,-1 1 0,-5 9 0,-5 4 0,0-2 0,-1 1 0,-1-2 0,-1 0 0,0-1 0,-21 14 0,-16 9 0,-2-3 0,-106 53 0,42-26 0,116-62 0,-1 1 0,1-1 0,-1 1 0,1 0 0,0 1 0,0-1 0,-4 6 0,8-9 0,0 0 0,-1 1 0,1-1 0,0 0 0,0 1 0,0-1 0,0 0 0,-1 1 0,1-1 0,0 0 0,0 1 0,0-1 0,0 0 0,0 1 0,0-1 0,0 0 0,0 1 0,0-1 0,0 0 0,0 1 0,0-1 0,0 0 0,1 1 0,-1-1 0,0 0 0,0 1 0,0-1 0,0 0 0,1 0 0,-1 1 0,0-1 0,0 0 0,0 1 0,1-1 0,-1 0 0,1 1 0,1 0 0,0 0 0,0-1 0,0 1 0,1 0 0,-1 0 0,0-1 0,1 0 0,-1 1 0,4-1 0,194 0 0,1 0 0,-174 1 0,0 3 0,0 0 0,-1 1 0,1 2 0,31 12 0,-52-17 0,-1 0 0,1 1 0,-1 0 0,0 0 0,0 0 0,-1 0 0,1 1 0,-1 0 0,1 0 0,-1 0 0,0 1 0,-1-1 0,6 10 0,-7-11 0,-1 0 0,0 0 0,0 0 0,0 0 0,0 0 0,-1 0 0,1 0 0,-1 0 0,0 0 0,0 0 0,0 0 0,0 0 0,0 1 0,-1-1 0,1 0 0,-1 0 0,0 0 0,0 0 0,0 0 0,0 0 0,-1-1 0,1 1 0,-1 0 0,0-1 0,1 1 0,-1-1 0,-3 4 0,-7 5 0,1 0 0,-2 0 0,1-1 0,-2 0 0,1-2 0,-1 1 0,0-2 0,-22 9 0,7-5 0,0-1 0,0-2 0,-47 7 0,61-12 30,-1-2 0,0 1 0,-18-3 0,30 1-129,-1 0 0,0-1 0,1 0 0,-1 0 0,0 0 0,1-1 0,-1 1 0,1-1 0,0 0 0,-1 0 0,1-1 0,0 1 0,0-1 0,-5-5 0,-5-10-6727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6.847"/>
    </inkml:context>
    <inkml:brush xml:id="br0">
      <inkml:brushProperty name="width" value="0.05" units="cm"/>
      <inkml:brushProperty name="height" value="0.05" units="cm"/>
      <inkml:brushProperty name="color" value="#FFC114"/>
    </inkml:brush>
  </inkml:definitions>
  <inkml:trace contextRef="#ctx0" brushRef="#br0">1 69 24575,'1'-1'0,"0"-1"0,0 1 0,1 0 0,-1-1 0,1 1 0,-1 0 0,1 0 0,-1 0 0,1 0 0,0 1 0,0-1 0,-1 0 0,1 1 0,0-1 0,0 1 0,0-1 0,-1 1 0,1 0 0,0 0 0,0 0 0,0 0 0,0 0 0,0 0 0,0 1 0,-1-1 0,4 1 0,-3 1 0,1-1 0,-1 0 0,0 1 0,0 0 0,0 0 0,0-1 0,0 1 0,0 0 0,0 1 0,0-1 0,-1 0 0,1 0 0,-1 1 0,0-1 0,1 1 0,-1-1 0,0 4 0,3 8 0,0 0 0,1 0 0,1-1 0,0 0 0,0 0 0,2 0 0,-1-1 0,2 0 0,-1-1 0,2 0 0,13 14 0,-10-15 0,1 0 0,0 0 0,0-2 0,0 0 0,1 0 0,1-2 0,-1 0 0,1 0 0,0-2 0,1 0 0,-1-1 0,0 0 0,1-1 0,0-1 0,-1-1 0,20-2 0,-29 2 0,-1-1 0,0 0 0,0 0 0,0-1 0,0 0 0,0 0 0,0 0 0,-1-1 0,1 1 0,-1-1 0,1-1 0,-1 1 0,0-1 0,0 0 0,-1 0 0,1 0 0,-1-1 0,0 0 0,0 0 0,0 0 0,4-8 0,-5 7 0,0-1 0,0 0 0,-1 0 0,0 0 0,0 0 0,-1-1 0,0 1 0,0 0 0,0 0 0,-1-1 0,0 1 0,-1-1 0,0 1 0,0 0 0,0 0 0,-1-1 0,-5-12 0,3 8 0,-2-1 0,0 1 0,0 1 0,-1-1 0,-1 1 0,0 0 0,0 1 0,-1 0 0,-12-11 0,5 14 0,8 14 0,8-6 0,-1 1 0,1 0 0,0-1 0,0 1 0,0 0 0,0-1 0,0 1 0,0 0 0,0-1 0,1 1 0,-1-1 0,0 1 0,1 0 0,-1-1 0,1 1 0,1 1 0,12 17-1365,2-3-5461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9.393"/>
    </inkml:context>
    <inkml:brush xml:id="br0">
      <inkml:brushProperty name="width" value="0.05" units="cm"/>
      <inkml:brushProperty name="height" value="0.05" units="cm"/>
      <inkml:brushProperty name="color" value="#FFC114"/>
    </inkml:brush>
  </inkml:definitions>
  <inkml:trace contextRef="#ctx0" brushRef="#br0">355 0 24575,'-2'0'0,"1"1"0,-1 0 0,1-1 0,-1 1 0,1 0 0,-1 0 0,1-1 0,-1 1 0,1 0 0,-1 1 0,1-1 0,0 0 0,0 0 0,0 0 0,0 1 0,0-1 0,0 1 0,0-1 0,0 1 0,0-1 0,1 1 0,-2 2 0,-14 41 0,15-41 0,-27 117 0,-18 172 0,14-73 0,-49 205 51,-33 209-1467,106-570-5410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7.220"/>
    </inkml:context>
    <inkml:brush xml:id="br0">
      <inkml:brushProperty name="width" value="0.05" units="cm"/>
      <inkml:brushProperty name="height" value="0.05" units="cm"/>
      <inkml:brushProperty name="color" value="#FFC114"/>
    </inkml:brush>
  </inkml:definitions>
  <inkml:trace contextRef="#ctx0" brushRef="#br0">247 229 24575,'0'-36'0,"1"10"0,-4-41 0,3 61 0,-1 0 0,0-1 0,-1 1 0,0 0 0,0 0 0,0 0 0,-1 0 0,1 0 0,-1 1 0,-1-1 0,-5-7 0,8 11 0,-1 1 0,1-1 0,-1 1 0,1-1 0,-1 1 0,1-1 0,-1 1 0,0 0 0,0 0 0,0 0 0,0 0 0,0 0 0,0 1 0,0-1 0,0 0 0,0 1 0,0 0 0,0-1 0,0 1 0,0 0 0,0 0 0,0 0 0,-3 0 0,1 2 0,0-1 0,1 0 0,-1 1 0,0 0 0,0-1 0,1 2 0,0-1 0,-1 0 0,1 1 0,0-1 0,-4 5 0,-3 4 0,-1 1 0,2 1 0,0 0 0,0 0 0,-7 17 0,5-4 0,1 1 0,2 0 0,0 1 0,2-1 0,1 2 0,1-1 0,1 0 0,2 1 0,1-1 0,1 1 0,1 0 0,8 34 0,1-13 0,1 0 0,3 0 0,2-2 0,2 0 0,48 87 0,-47-101-682,42 53-1,-24-43-6143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7.629"/>
    </inkml:context>
    <inkml:brush xml:id="br0">
      <inkml:brushProperty name="width" value="0.05" units="cm"/>
      <inkml:brushProperty name="height" value="0.05" units="cm"/>
      <inkml:brushProperty name="color" value="#FFC114"/>
    </inkml:brush>
  </inkml:definitions>
  <inkml:trace contextRef="#ctx0" brushRef="#br0">158 46 24575,'0'-9'0,"-5"-4"0,-6 1 0,-6 3 0,-4 7 0,-4 13 0,3 14 0,0 13 0,4 13 0,5 12 0,10 9 0,9 7 0,9 3 0,6 2 0,4 1 0,-2-6 0,-5-15-8191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7.983"/>
    </inkml:context>
    <inkml:brush xml:id="br0">
      <inkml:brushProperty name="width" value="0.05" units="cm"/>
      <inkml:brushProperty name="height" value="0.05" units="cm"/>
      <inkml:brushProperty name="color" value="#FFC114"/>
    </inkml:brush>
  </inkml:definitions>
  <inkml:trace contextRef="#ctx0" brushRef="#br0">178 275 24575,'-151'-67'0,"135"61"0,6-1 0,15 3 0,22 3 0,152 13 0,55 1 0,-28-17 0,302-46 0,-491 48 0,6-1 0,0 0 0,0-1 0,0-2 0,0 0 0,-1-2 0,33-15 0,-52 22 0,-1 0 0,0 0 0,0 0 0,0-1 0,0 1 0,0-1 0,0 0 0,0 1 0,0-1 0,0 0 0,-1 0 0,1 0 0,-1 0 0,1 0 0,-1-1 0,0 1 0,0 0 0,0-1 0,0 1 0,0-4 0,-1 4 0,0 0 0,-1 0 0,1 0 0,-1 0 0,1 0 0,-1 1 0,0-1 0,0 0 0,0 0 0,0 1 0,0-1 0,0 1 0,0-1 0,-1 1 0,1-1 0,-1 1 0,1 0 0,-1-1 0,1 1 0,-1 0 0,0 0 0,1 0 0,-1 0 0,0 1 0,0-1 0,-3-1 0,-15-4 0,1 1 0,-1 1 0,0 1 0,0 0 0,0 2 0,-1 0 0,1 1 0,0 1 0,0 1 0,0 1 0,0 0 0,0 2 0,0 0 0,-24 11 0,37-13 0,1 0 0,1 0 0,-1 0 0,0 1 0,1-1 0,-1 1 0,1 1 0,1-1 0,-1 1 0,0 0 0,1 0 0,0 0 0,0 0 0,1 1 0,-1 0 0,1 0 0,0 0 0,1 0 0,0 0 0,0 0 0,0 1 0,0-1 0,1 1 0,0-1 0,1 1 0,-1 0 0,1-1 0,1 1 0,-1-1 0,1 1 0,0 0 0,1-1 0,-1 0 0,1 1 0,1-1 0,-1 0 0,4 6 0,1 3-170,1-1-1,1 0 0,0-1 1,0 0-1,1-1 0,1 0 1,19 17-1,7 2-6655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8.376"/>
    </inkml:context>
    <inkml:brush xml:id="br0">
      <inkml:brushProperty name="width" value="0.05" units="cm"/>
      <inkml:brushProperty name="height" value="0.05" units="cm"/>
      <inkml:brushProperty name="color" value="#FFC114"/>
    </inkml:brush>
  </inkml:definitions>
  <inkml:trace contextRef="#ctx0" brushRef="#br0">16 481 24575,'-3'-6'0,"0"-1"0,1 1 0,0-1 0,0 0 0,1 0 0,0 0 0,0 0 0,0 0 0,1 0 0,0 0 0,1 0 0,0 0 0,0 0 0,0 0 0,1 1 0,2-9 0,-3 12 0,1 0 0,-1 0 0,0 0 0,1 0 0,0 0 0,0 0 0,0 1 0,0-1 0,0 1 0,0 0 0,1-1 0,-1 1 0,1 0 0,0 0 0,-1 0 0,1 1 0,0-1 0,0 1 0,0 0 0,0-1 0,0 1 0,1 1 0,-1-1 0,0 0 0,0 1 0,1 0 0,-1-1 0,0 1 0,1 0 0,-1 1 0,0-1 0,0 1 0,1-1 0,-1 1 0,6 3 0,4 1 0,-1 0 0,1 1 0,-1 1 0,0 0 0,-1 1 0,0 0 0,0 0 0,0 2 0,-1-1 0,9 12 0,-1 0 0,-2 1 0,0 0 0,-1 1 0,14 29 0,-23-39 0,-1-1 0,0 1 0,-1 0 0,-1 0 0,3 15 0,-5-25 0,-1 1 0,1-1 0,-1 0 0,1 0 0,-1 0 0,0 1 0,-1-1 0,1 0 0,0 0 0,-1 0 0,0 0 0,0 1 0,0-1 0,0 0 0,0 0 0,0-1 0,-1 1 0,1 0 0,-1 0 0,0-1 0,0 1 0,0-1 0,0 1 0,-1-1 0,1 0 0,0 0 0,-4 2 0,4-3 0,1-1 0,-1 1 0,1-1 0,-1 1 0,1-1 0,-1 0 0,0 0 0,1 0 0,-1 1 0,1-2 0,-1 1 0,0 0 0,1 0 0,-1 0 0,0-1 0,1 1 0,-1-1 0,1 1 0,-1-1 0,1 0 0,-1 0 0,1 1 0,0-1 0,-1 0 0,1 0 0,0 0 0,0 0 0,0-1 0,0 1 0,0 0 0,0 0 0,0-1 0,0 1 0,0-1 0,0-1 0,-3-3 0,1 0 0,0 0 0,1-1 0,-1 1 0,1-1 0,1 1 0,-2-9 0,2 3 0,1-1 0,1 0 0,0 1 0,0-1 0,1 1 0,1-1 0,0 1 0,1 0 0,0 0 0,1 0 0,7-11 0,-5 8 0,1 1 0,1 0 0,0 1 0,1 0 0,0 0 0,1 1 0,1 1 0,14-12 0,-21 19 0,0 0 0,0 1 0,0-1 0,0 1 0,1 1 0,-1-1 0,1 1 0,0 0 0,-1 0 0,1 1 0,0 0 0,0 0 0,0 0 0,0 0 0,10 2 0,-10 0 0,0 0 0,-1 0 0,0 1 0,1 0 0,-1 0 0,0 1 0,0-1 0,0 1 0,0 0 0,-1 1 0,1-1 0,-1 1 0,0 0 0,0 0 0,0 0 0,6 9 0,1 3 15,0 1 0,-2 0 0,0 1 0,0 0 0,-2 1 0,-1 0 0,7 25 0,-1 16-758,5 63 1,-15-97-6084</inkml:trace>
  <inkml:trace contextRef="#ctx0" brushRef="#br0" timeOffset="1">590 17 24575,'-5'0'0,"-1"-5"0,-4-1 0,3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8.949"/>
    </inkml:context>
    <inkml:brush xml:id="br0">
      <inkml:brushProperty name="width" value="0.05" units="cm"/>
      <inkml:brushProperty name="height" value="0.05" units="cm"/>
      <inkml:brushProperty name="color" value="#FFC114"/>
    </inkml:brush>
  </inkml:definitions>
  <inkml:trace contextRef="#ctx0" brushRef="#br0">1 261 24575,'1'-7'0,"0"-1"0,0 0 0,1 0 0,0 1 0,1-1 0,0 1 0,0 0 0,0 0 0,1 0 0,0 0 0,0 1 0,1-1 0,0 1 0,0 0 0,0 0 0,1 1 0,7-6 0,-7 5 0,1 0 0,1 1 0,-1 0 0,1 0 0,0 1 0,0 0 0,0 0 0,1 1 0,0 0 0,-1 0 0,1 1 0,0 0 0,0 1 0,14-1 0,-19 2 0,0 0 0,0 0 0,0 1 0,0 0 0,-1-1 0,1 1 0,0 1 0,0-1 0,-1 0 0,1 1 0,-1 0 0,1 0 0,-1 0 0,0 0 0,1 1 0,-1-1 0,-1 1 0,1-1 0,0 1 0,-1 0 0,1 0 0,-1 1 0,0-1 0,0 0 0,0 1 0,0-1 0,-1 1 0,3 6 0,-1 7 0,0 0 0,0 0 0,-2 0 0,0 0 0,-2 23 0,1 3 0,-1-41 0,2 0 0,-1 1 0,0-1 0,0 0 0,1 0 0,-1 1 0,1-1 0,0 0 0,-1 0 0,1 0 0,0 0 0,0 0 0,1 0 0,-1 0 0,2 2 0,-2-3 0,0 0 0,0 0 0,1-1 0,-1 1 0,0 0 0,0-1 0,1 1 0,-1-1 0,0 1 0,1-1 0,-1 0 0,1 0 0,-1 0 0,0 1 0,1-1 0,-1 0 0,1-1 0,-1 1 0,0 0 0,1 0 0,-1-1 0,0 1 0,1 0 0,-1-1 0,3-1 0,47-21 0,-39 16 0,2 0 0,-1 1 0,1 1 0,-1 0 0,1 1 0,19-2 0,28 0 0,-27 3 0,0-1 0,40-10 0,-29 3 0,-14 4 0,-1-1 0,0-2 0,0-1 0,30-15 0,-54 23 0,0 0 0,0-1 0,0 0 0,0 0 0,-1 0 0,0-1 0,0 0 0,0 0 0,0 0 0,-1 0 0,0-1 0,0 0 0,0 0 0,-1 0 0,0 0 0,0 0 0,-1-1 0,1 0 0,-1 1 0,-1-1 0,1 0 0,-1 0 0,0-13 0,-1 17 0,0 1 0,0 0 0,0-1 0,-1 1 0,1 0 0,0-1 0,-1 1 0,0 0 0,0 0 0,0-1 0,0 1 0,-2-4 0,2 5 0,0 0 0,1 1 0,-1-1 0,0 0 0,0 0 0,0 0 0,0 1 0,0-1 0,-1 0 0,1 1 0,0-1 0,0 1 0,0 0 0,0-1 0,-1 1 0,1 0 0,0 0 0,-2-1 0,0 2 0,-1-1 0,1 1 0,-1-1 0,1 1 0,-1 0 0,1 0 0,0 1 0,-1-1 0,1 1 0,0-1 0,0 1 0,0 0 0,0 0 0,1 1 0,-5 3 0,-2 3 0,0 1 0,0 0 0,1 0 0,1 1 0,0 0 0,0 1 0,1-1 0,0 1 0,-7 24 0,9-18 0,0 0 0,1 1 0,0-1 0,2 1 0,0 0 0,2 23 0,5 5 0,2-1 0,2 0 0,2 0 0,31 75 0,61 122 0,10 24 0,-110-255 0,7 16 0,7 32 0,-16-52 0,-1 0 0,0 0 0,0 0 0,0 0 0,-1 0 0,0 0 0,-1 0 0,0-1 0,-2 10 0,3-15 0,-1 1 0,0-1 0,0 0 0,0 0 0,0 0 0,0 0 0,0 0 0,-1 0 0,1 0 0,-1 0 0,1 0 0,-1-1 0,0 1 0,1 0 0,-1-1 0,0 0 0,0 1 0,0-1 0,0 0 0,0 0 0,-1 0 0,1 0 0,0-1 0,0 1 0,-1 0 0,1-1 0,0 0 0,-1 1 0,1-1 0,0 0 0,-1 0 0,-2-1 0,-4 0 0,1 0 0,-1-1 0,1 0 0,0-1 0,0 0 0,0 0 0,-15-8 0,5-1-151,1-2-1,0 1 0,1-2 0,1 0 1,0-1-1,1-1 0,0 0 1,-16-29-1,-14-24-6674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09.305"/>
    </inkml:context>
    <inkml:brush xml:id="br0">
      <inkml:brushProperty name="width" value="0.05" units="cm"/>
      <inkml:brushProperty name="height" value="0.05" units="cm"/>
      <inkml:brushProperty name="color" value="#FFC114"/>
    </inkml:brush>
  </inkml:definitions>
  <inkml:trace contextRef="#ctx0" brushRef="#br0">0 0 24575,'10'0'0,"7"0"0,0 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1.879"/>
    </inkml:context>
    <inkml:brush xml:id="br0">
      <inkml:brushProperty name="width" value="0.05" units="cm"/>
      <inkml:brushProperty name="height" value="0.05" units="cm"/>
      <inkml:brushProperty name="color" value="#FFC114"/>
    </inkml:brush>
  </inkml:definitions>
  <inkml:trace contextRef="#ctx0" brushRef="#br0">1 7 24575,'0'-5'0,"0"4"0,0 6 0,0 6 0,0 7 0,0 10 0,5 8 0,6 14 0,5 6 0,6 8 0,3 2 0,2 0 0,1-3 0,-5-12-8191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2.237"/>
    </inkml:context>
    <inkml:brush xml:id="br0">
      <inkml:brushProperty name="width" value="0.05" units="cm"/>
      <inkml:brushProperty name="height" value="0.05" units="cm"/>
      <inkml:brushProperty name="color" value="#FFC114"/>
    </inkml:brush>
  </inkml:definitions>
  <inkml:trace contextRef="#ctx0" brushRef="#br0">176 677 24575,'-38'-56'0,"-36"-72"0,63 105 0,0 0 0,2-1 0,1 0 0,1 0 0,1-1 0,-4-35 0,9 51 0,0 0 0,1 0 0,1 0 0,-1 0 0,1 0 0,1 0 0,0 0 0,0 0 0,1 1 0,0-1 0,0 1 0,1-1 0,0 1 0,1 0 0,-1 1 0,2-1 0,5-7 0,-1 5 0,1 0 0,0 0 0,0 1 0,1 1 0,0 0 0,0 1 0,1 0 0,0 0 0,0 2 0,17-6 0,4 1 0,1 2 0,0 1 0,0 2 0,1 1 0,-1 2 0,1 1 0,39 5 0,-33 0 0,-1 2 0,0 2 0,0 1 0,-1 3 0,69 28 0,-93-32 0,0 0 0,0 1 0,-1 1 0,0 0 0,0 1 0,-1 1 0,-1 0 0,0 1 0,12 15 0,-19-20 0,0 0 0,-1 1 0,0 0 0,0 0 0,-1 0 0,0 0 0,-1 1 0,1-1 0,-2 1 0,0 0 0,0 0 0,-1 0 0,0 0 0,0 0 0,-1 0 0,-1 0 0,-2 16 0,-1-10 0,0 0 0,-2 0 0,0 0 0,-1-1 0,0 0 0,-1 0 0,-1-1 0,-1 0 0,0 0 0,0-1 0,-14 13 0,-21 17 0,-81 62 0,85-73 0,-13 12-1365,10-10-5461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2.890"/>
    </inkml:context>
    <inkml:brush xml:id="br0">
      <inkml:brushProperty name="width" value="0.05" units="cm"/>
      <inkml:brushProperty name="height" value="0.05" units="cm"/>
      <inkml:brushProperty name="color" value="#FFC114"/>
    </inkml:brush>
  </inkml:definitions>
  <inkml:trace contextRef="#ctx0" brushRef="#br0">109 388 24575,'1'-51'0,"-3"-58"0,2 108 0,0-1 0,0 1 0,0 0 0,0 0 0,0 0 0,0-1 0,-1 1 0,1 0 0,0 0 0,-1 0 0,1 0 0,-1 0 0,1 0 0,-1 0 0,0 0 0,1 0 0,-1 0 0,0 0 0,-2-2 0,3 3 0,-1 0 0,0 0 0,1 0 0,-1 0 0,0 0 0,0 0 0,1 0 0,-1 0 0,0 0 0,0 0 0,1 0 0,-1 0 0,0 1 0,1-1 0,-1 0 0,0 1 0,1-1 0,-1 0 0,0 1 0,1-1 0,-1 1 0,1-1 0,-1 1 0,-4 3 0,1 1 0,0-1 0,0 1 0,0 0 0,1 0 0,-4 7 0,-2 6 0,1 0 0,0 1 0,2 0 0,0 0 0,-4 24 0,9-36 0,0 1 0,0-1 0,0 0 0,1 0 0,0 0 0,1 1 0,0-1 0,0 0 0,0 0 0,1 0 0,0 0 0,0 0 0,1 0 0,0-1 0,0 1 0,0-1 0,9 11 0,-9-13 0,0-1 0,1 1 0,-1-1 0,1 0 0,0 0 0,0-1 0,0 1 0,0-1 0,0 0 0,1 0 0,-1 0 0,0-1 0,1 0 0,0 1 0,-1-1 0,1-1 0,0 1 0,-1-1 0,1 0 0,0 0 0,-1 0 0,1-1 0,0 1 0,0-1 0,-1-1 0,1 1 0,6-3 0,-1 0 0,-1 0 0,-1-1 0,1 0 0,-1 0 0,0-1 0,0 0 0,0-1 0,-1 1 0,0-1 0,0-1 0,-1 1 0,7-11 0,-3 1 0,-1 0 0,-1 0 0,0-1 0,-1 0 0,5-23 0,-9 29 0,-1 0 0,0 1 0,0-1 0,-1-1 0,-1 1 0,0 0 0,-1 0 0,0 0 0,-4-18 0,4 28 0,1 1 0,0-1 0,-1 0 0,1 0 0,-1 1 0,0-1 0,0 0 0,0 1 0,1-1 0,-1 0 0,0 1 0,-1 0 0,1-1 0,0 1 0,0-1 0,-1 1 0,1 0 0,-1 0 0,1 0 0,-1 0 0,1 0 0,-1 0 0,-1 0 0,1 1 0,1 0 0,-1 0 0,0 1 0,1-1 0,-1 1 0,1-1 0,0 1 0,-1-1 0,1 1 0,-1 0 0,1 0 0,0-1 0,-1 1 0,1 0 0,0 0 0,0 1 0,0-1 0,0 0 0,0 0 0,0 0 0,0 1 0,0-1 0,1 0 0,-1 1 0,0-1 0,1 1 0,-1 1 0,-2 4 0,0 0 0,0-1 0,1 1 0,0 0 0,0 1 0,1-1 0,0 0 0,0 0 0,1 1 0,0-1 0,0 1 0,1-1 0,2 11 0,-2-13 0,0-1 0,1 1 0,-1-1 0,1 0 0,0 0 0,1 0 0,-1 0 0,1 0 0,-1 0 0,1-1 0,0 0 0,1 1 0,-1-1 0,1 0 0,-1 0 0,1-1 0,0 1 0,0-1 0,0 0 0,0 0 0,0 0 0,9 2 0,1-1 0,0 0 0,1-1 0,-1-1 0,0 0 0,1-1 0,-1-1 0,0 0 0,23-5 0,-9-1 0,-1 0 0,-1-1 0,39-18 0,-41 14 0,0-1 0,-1-1 0,-1-1 0,34-29 0,-45 34 0,-1 1 0,0-2 0,-1 1 0,0-1 0,-1 0 0,0-1 0,-1 0 0,0 0 0,-1-1 0,8-22 0,-13 32 0,0 1 0,0-1 0,-1 1 0,1-1 0,-1 1 0,0-1 0,0 0 0,0 1 0,0-1 0,0 0 0,0 1 0,-1-1 0,1 1 0,-1-1 0,0 0 0,0 1 0,0-1 0,0 1 0,0 0 0,0-1 0,-1 1 0,-1-2 0,0 1 0,0 0 0,0 1 0,-1-1 0,1 1 0,0 0 0,-1 0 0,0 1 0,1-1 0,-1 1 0,0 0 0,0 0 0,0 0 0,-5-1 0,-3 1 0,0 0 0,0 1 0,0 0 0,0 1 0,0 0 0,0 1 0,0 0 0,1 1 0,-13 4 0,18-4 0,0-1 0,0 1 0,0 0 0,1 0 0,0 1 0,-1 0 0,1 0 0,0 0 0,1 0 0,-1 1 0,1 0 0,0 0 0,0 0 0,-4 8 0,6-8 0,0-1 0,0 1 0,1 0 0,0 0 0,0-1 0,0 1 0,1 0 0,-1 0 0,1 0 0,0 0 0,1 0 0,-1 0 0,1 0 0,0 0 0,0 0 0,0-1 0,1 1 0,0 0 0,2 4 0,4 6 0,0 0 0,1-1 0,0 0 0,2 0 0,-1-1 0,2-1 0,15 14 0,99 72 0,-89-72 0,-2 1 0,38 37 0,-69-60 0,0 0 0,0 0 0,0 1 0,-1-1 0,0 1 0,0 0 0,0 0 0,0 1 0,-1-1 0,0 0 0,0 1 0,-1-1 0,2 9 0,-3-11 0,0 0 0,0 0 0,0 1 0,-1-1 0,1 0 0,-1 0 0,0 0 0,0 0 0,0 0 0,0-1 0,-1 1 0,1 0 0,-1 0 0,0-1 0,1 1 0,-1-1 0,0 1 0,-1-1 0,1 0 0,0 0 0,-1 0 0,1 0 0,-1 0 0,1-1 0,-7 3 0,2 0-227,0-1-1,-1 0 1,1-1-1,-1 0 1,-14 3-1,-10-1-6598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3.233"/>
    </inkml:context>
    <inkml:brush xml:id="br0">
      <inkml:brushProperty name="width" value="0.05" units="cm"/>
      <inkml:brushProperty name="height" value="0.05" units="cm"/>
      <inkml:brushProperty name="color" value="#FFC114"/>
    </inkml:brush>
  </inkml:definitions>
  <inkml:trace contextRef="#ctx0" brushRef="#br0">0 1 24575,'5'0'0,"1"4"0,0 7 0,-2 6 0,0 4 0,-2 9 0,-1 3 0,-1 1 0,5 3 0,1 2 0,4-3 0,1-2 0,2-2 0,0-3 0,2-5 0,-1-8-8191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09.769"/>
    </inkml:context>
    <inkml:brush xml:id="br0">
      <inkml:brushProperty name="width" value="0.05" units="cm"/>
      <inkml:brushProperty name="height" value="0.05" units="cm"/>
      <inkml:brushProperty name="color" value="#FFC114"/>
    </inkml:brush>
  </inkml:definitions>
  <inkml:trace contextRef="#ctx0" brushRef="#br0">195 45 24575,'5'-9'0,"1"-8"0,0 3 0,-1 10 0,-6 14 0,-8 19 0,-7 19 0,-5 20 0,-3 16 0,-4 18 0,0 10 0,4 9 0,1-2 0,5-7 0,6-9 0,4-13 0,4-21-8191</inkml:trace>
  <inkml:trace contextRef="#ctx0" brushRef="#br0" timeOffset="1">687 290 24575,'4'-4'0,"12"-3"0,2 6 0,-1 12 0,-4 18 0,-9 27 0,-14 23 0,-10 26 0,-12 18 0,-3 7 0,-7 4 0,5-20-8191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3.610"/>
    </inkml:context>
    <inkml:brush xml:id="br0">
      <inkml:brushProperty name="width" value="0.05" units="cm"/>
      <inkml:brushProperty name="height" value="0.05" units="cm"/>
      <inkml:brushProperty name="color" value="#FFC114"/>
    </inkml:brush>
  </inkml:definitions>
  <inkml:trace contextRef="#ctx0" brushRef="#br0">22 69 24575,'0'-5'0,"-5"-10"0,-1-8 0,0 5 0,1 10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4.169"/>
    </inkml:context>
    <inkml:brush xml:id="br0">
      <inkml:brushProperty name="width" value="0.05" units="cm"/>
      <inkml:brushProperty name="height" value="0.05" units="cm"/>
      <inkml:brushProperty name="color" value="#FFC114"/>
    </inkml:brush>
  </inkml:definitions>
  <inkml:trace contextRef="#ctx0" brushRef="#br0">1 562 24575,'17'15'0,"1"-1"0,1-1 0,0-1 0,21 10 0,10 7 0,-40-22 0,0 0 0,0 1 0,-1 1 0,0-1 0,0 2 0,-1-1 0,-1 1 0,12 17 0,-17-23 0,1 0 0,-1 1 0,1-1 0,-1 1 0,0-1 0,-1 1 0,1 0 0,-1-1 0,0 1 0,0 0 0,0 0 0,-1 0 0,0 0 0,0 0 0,0 0 0,0 0 0,-1-1 0,0 1 0,0 0 0,0 0 0,-1 0 0,1-1 0,-1 1 0,-3 4 0,3-6 0,0-1 0,0 0 0,0 0 0,0 0 0,-1 0 0,1 0 0,-1 0 0,1-1 0,-1 1 0,0-1 0,1 0 0,-1 0 0,0 0 0,0 0 0,0 0 0,0 0 0,0-1 0,0 0 0,-4 1 0,6-1 0,0 0 0,-1 0 0,1-1 0,0 1 0,0 0 0,0 0 0,0-1 0,-1 1 0,1-1 0,0 1 0,0-1 0,0 1 0,0-1 0,0 0 0,0 1 0,0-1 0,1 0 0,-1 0 0,0 0 0,-1-1 0,2 1 0,-1-1 0,0 1 0,1-1 0,-1 1 0,1-1 0,0 0 0,0 1 0,-1-1 0,1 0 0,0 1 0,0-1 0,1 0 0,-1 1 0,0-1 0,0 0 0,1 1 0,-1-1 0,2-2 0,4-8 0,0 1 0,0 0 0,1 0 0,1 0 0,0 1 0,0 0 0,1 0 0,0 1 0,1 0 0,0 1 0,1 0 0,-1 1 0,1 0 0,1 0 0,-1 1 0,18-6 0,-24 10 0,-1 1 0,0 0 0,0 0 0,0 0 0,1 1 0,-1-1 0,0 1 0,1 0 0,-1 0 0,0 1 0,1-1 0,-1 1 0,0 0 0,0 0 0,1 0 0,-1 1 0,0-1 0,6 5 0,-3-1 0,0 0 0,0 0 0,-1 1 0,0 0 0,0 0 0,-1 0 0,1 1 0,6 12 0,-8-13 0,0 1 0,1-1 0,0 0 0,0-1 0,0 1 0,1-1 0,0 0 0,0-1 0,0 1 0,0-1 0,1 0 0,-1 0 0,14 4 0,-13-6 0,-1-1 0,1 1 0,-1-1 0,1-1 0,-1 1 0,1-1 0,0 0 0,-1-1 0,1 0 0,-1 0 0,1 0 0,-1-1 0,1 0 0,-1 0 0,0 0 0,7-5 0,-3 2 0,-1-1 0,0-1 0,-1 1 0,0-2 0,0 1 0,0-1 0,-1 0 0,0-1 0,0 1 0,-1-1 0,0-1 0,-1 1 0,0-1 0,-1 0 0,7-19 0,-6 11 0,0-1 0,-1 1 0,-1-1 0,0 1 0,-2-1 0,0 0 0,-1 0 0,-4-26 0,4 39 0,-2-1 0,1 0 0,-1 0 0,0 1 0,0-1 0,-1 1 0,0 0 0,0 0 0,0 0 0,-1 0 0,-5-6 0,7 9 0,0 1 0,-1 0 0,0-1 0,1 1 0,-1 1 0,0-1 0,0 0 0,0 1 0,0-1 0,0 1 0,0 0 0,-1 0 0,1 0 0,0 1 0,-1-1 0,1 1 0,0-1 0,-1 1 0,1 0 0,0 1 0,-1-1 0,1 1 0,0-1 0,-7 3 0,3 0 0,-1 0 0,1 1 0,0 0 0,0 0 0,0 0 0,1 1 0,-1 0 0,1 0 0,0 1 0,1 0 0,-1 0 0,1 0 0,0 1 0,1 0 0,-1 0 0,2 0 0,-1 0 0,1 0 0,-4 13 0,3-10 0,1 0 0,0 0 0,1 0 0,0 0 0,0 0 0,1 1 0,1-1 0,0 1 0,0-1 0,1 0 0,0 1 0,1-1 0,0 0 0,7 20 0,-6-25 0,-1 0 0,1 0 0,1 1 0,-1-2 0,1 1 0,0 0 0,0-1 0,0 0 0,1 1 0,-1-2 0,1 1 0,0-1 0,0 1 0,0-1 0,1-1 0,-1 1 0,1-1 0,-1 0 0,1 0 0,0 0 0,0-1 0,0 0 0,0 0 0,0-1 0,0 0 0,0 0 0,0 0 0,0 0 0,10-3 0,-9 1 0,0 1 0,0-1 0,0-1 0,-1 1 0,1-1 0,-1 0 0,0 0 0,0-1 0,0 0 0,0 0 0,0-1 0,-1 1 0,0-1 0,0 0 0,0 0 0,-1-1 0,0 0 0,0 0 0,0 0 0,-1 0 0,1 0 0,-2-1 0,1 1 0,-1-1 0,2-7 0,-2 6 0,-1 0 0,0 0 0,-1-1 0,0 1 0,0 0 0,0 0 0,-1 0 0,-1 0 0,1 0 0,-5-12 0,13 38 0,1 0 0,1-1 0,1 0 0,0-1 0,1 0 0,1 0 0,17 17 0,-23-27 0,1 0 0,0 0 0,0-1 0,0 0 0,0 0 0,1-1 0,0 0 0,15 6 0,-17-9 0,0 1 0,0-1 0,0 0 0,1 0 0,-1-1 0,0 0 0,0 0 0,0-1 0,1 1 0,-1-1 0,0-1 0,0 1 0,0-1 0,6-3 0,-2 0 0,0 0 0,-1-1 0,1 0 0,-1 0 0,-1-1 0,1 0 0,-1-1 0,-1 0 0,1 0 0,-1-1 0,-1 0 0,0 0 0,0 0 0,-1-1 0,0 0 0,0 0 0,-1 0 0,3-14 0,3-11 0,-2 0 0,-2-1 0,-1 0 0,0-46 0,-4 46 0,-2 1 0,-9-69 0,8 92 0,-1 0 0,0-1 0,0 1 0,-1 0 0,-1 1 0,0-1 0,-1 1 0,0 0 0,0 0 0,-1 0 0,-15-15 0,21 24 0,-1 0 0,1 1 0,-1-1 0,0 1 0,1-1 0,-1 1 0,0-1 0,0 1 0,0 0 0,0 0 0,-1 0 0,1 0 0,0 0 0,0 1 0,-1-1 0,1 1 0,0-1 0,0 1 0,-1 0 0,-2 0 0,3 1 0,0-1 0,0 1 0,0 0 0,0 0 0,0 0 0,0 0 0,0 0 0,1 1 0,-1-1 0,0 0 0,1 1 0,-1-1 0,1 1 0,0 0 0,-1 0 0,1-1 0,-2 5 0,-1 3 0,0 0 0,0 1 0,1 0 0,1 0 0,-1 0 0,2 0 0,-2 18 0,3 2 15,1 1 0,2-1 0,1 0 0,2 0 0,0 0 0,2-1 0,14 33 0,-3-18-386,1 0-1,2-2 1,51 71 0,-40-68-6455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4.541"/>
    </inkml:context>
    <inkml:brush xml:id="br0">
      <inkml:brushProperty name="width" value="0.05" units="cm"/>
      <inkml:brushProperty name="height" value="0.05" units="cm"/>
      <inkml:brushProperty name="color" value="#FFC114"/>
    </inkml:brush>
  </inkml:definitions>
  <inkml:trace contextRef="#ctx0" brushRef="#br0">0 181 24575,'5'0'0,"5"0"0,12 0 0,5 0 0,9 0 0,6 0 0,1 0 0,-6 0-8191</inkml:trace>
  <inkml:trace contextRef="#ctx0" brushRef="#br0" timeOffset="1">409 154 24575,'23'-19'0,"-18"15"0,-1 1 0,0-1 0,0 0 0,0 0 0,0 0 0,4-6 0,-7 7 0,0 1 0,0 0 0,0 0 0,0 0 0,-1-1 0,1 1 0,-1 0 0,1-1 0,-1 1 0,0 0 0,0-1 0,0 1 0,0 0 0,-1-1 0,1 1 0,0 0 0,-1-1 0,0 1 0,-1-4 0,-16-27 0,7 15 0,20 29 0,27 48 0,48 106 0,-33-62 0,-35-69-1365,-4-7-5461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4.901"/>
    </inkml:context>
    <inkml:brush xml:id="br0">
      <inkml:brushProperty name="width" value="0.05" units="cm"/>
      <inkml:brushProperty name="height" value="0.05" units="cm"/>
      <inkml:brushProperty name="color" value="#FFC114"/>
    </inkml:brush>
  </inkml:definitions>
  <inkml:trace contextRef="#ctx0" brushRef="#br0">22 1 24575,'-5'0'0,"-1"4"0,0 7 0,1 1-8191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5.474"/>
    </inkml:context>
    <inkml:brush xml:id="br0">
      <inkml:brushProperty name="width" value="0.05" units="cm"/>
      <inkml:brushProperty name="height" value="0.05" units="cm"/>
      <inkml:brushProperty name="color" value="#FFC114"/>
    </inkml:brush>
  </inkml:definitions>
  <inkml:trace contextRef="#ctx0" brushRef="#br0">50 161 24575,'-13'-1'0,"12"0"0,0 1 0,0 0 0,0-1 0,1 1 0,-1 0 0,0 0 0,0 0 0,0 0 0,0 0 0,0 0 0,0 0 0,1 0 0,-1 0 0,0 0 0,0 1 0,0-1 0,0 0 0,1 0 0,-1 1 0,0-1 0,0 1 0,1-1 0,-1 1 0,0-1 0,1 1 0,-1-1 0,0 1 0,1 0 0,-1-1 0,1 1 0,-1 0 0,1-1 0,-1 1 0,1 0 0,-1 0 0,1-1 0,0 1 0,-1 0 0,1 1 0,-2 4 0,0 0 0,1 0 0,-1 0 0,1 0 0,1 0 0,-1 1 0,1-1 0,0 0 0,1 1 0,-1-1 0,1 0 0,0 0 0,1 0 0,2 7 0,2 5 0,0-1 0,2 1 0,14 24 0,-11-25 0,0 1 0,1-1 0,1-1 0,1 0 0,0-1 0,1-1 0,22 17 0,-31-26 0,0-1 0,1-1 0,0 1 0,-1-1 0,1 0 0,0 0 0,1-1 0,-1 0 0,0 0 0,10 0 0,-12-1 0,1-1 0,-1-1 0,0 1 0,1-1 0,-1 0 0,0 0 0,1-1 0,-1 1 0,0-1 0,0 0 0,0-1 0,0 1 0,-1-1 0,1 0 0,7-6 0,-7 3 0,1 0 0,-1 0 0,0-1 0,0 1 0,-1-1 0,1 0 0,-2-1 0,1 1 0,-1-1 0,0 1 0,-1-1 0,1 0 0,-2 0 0,1 0 0,-1 0 0,0-16 0,0 1 0,-2 0 0,0 1 0,-2-1 0,-10-43 0,8 48 0,-2-1 0,0 1 0,-1 0 0,0 0 0,-2 1 0,-15-22 0,20 32 0,-1 0 0,0 0 0,-1 1 0,1-1 0,-1 2 0,-1-1 0,-7-4 0,11 7 0,0 1 0,-1 0 0,1 0 0,-1 0 0,0 1 0,1-1 0,-1 1 0,0 1 0,0-1 0,0 0 0,0 1 0,1 0 0,-10 1 0,10 0 0,0 0 0,0 0 0,0 0 0,1 0 0,-1 0 0,1 1 0,-1 0 0,1 0 0,-1 0 0,1 0 0,0 0 0,0 1 0,0-1 0,0 1 0,1 0 0,-1 0 0,1 0 0,-1 0 0,-1 4 0,1-2 0,1 1 0,-1-1 0,1 1 0,1-1 0,-1 1 0,1 0 0,0-1 0,0 1 0,1 0 0,-1 0 0,1 0 0,1 6 0,0-6 0,0 0 0,0 1 0,1-1 0,-1-1 0,1 1 0,1 0 0,-1 0 0,1-1 0,0 1 0,0-1 0,6 8 0,-6-10 0,0 0 0,-1 0 0,1 0 0,1-1 0,-1 1 0,0-1 0,1 0 0,-1 0 0,1 0 0,-1 0 0,1-1 0,0 1 0,0-1 0,0 0 0,0 0 0,0-1 0,0 1 0,6-1 0,1 0 0,0-1 0,-1 0 0,1-1 0,0 0 0,0-1 0,-1-1 0,0 1 0,13-7 0,9-7 0,35-24 0,-33 19 0,-31 20 0,0-1 0,1 1 0,-1 1 0,1-1 0,-1 0 0,1 1 0,0 0 0,0 0 0,0 0 0,0 0 0,-1 1 0,1-1 0,0 1 0,0 0 0,0 0 0,6 1 0,-7 0 0,0 1 0,0-1 0,0 1 0,0-1 0,0 1 0,0 0 0,0 0 0,0 0 0,0 0 0,-1 1 0,1-1 0,-1 1 0,0 0 0,0-1 0,0 1 0,0 0 0,0 0 0,1 6 0,15 43 0,-14-38 0,1 1 0,9 20 0,-13-32 0,1 0 0,0 0 0,-1 0 0,1 0 0,1 0 0,-1-1 0,0 1 0,1-1 0,-1 1 0,1-1 0,0 0 0,-1 0 0,1 0 0,0-1 0,6 4 0,-6-5 0,-1 0 0,1 1 0,0-1 0,-1 0 0,1 0 0,-1-1 0,1 1 0,-1 0 0,1-1 0,-1 0 0,1 1 0,-1-1 0,0 0 0,1 0 0,-1-1 0,0 1 0,0 0 0,0-1 0,0 1 0,0-1 0,0 0 0,0 1 0,0-1 0,-1 0 0,3-4 0,6-7 0,0-1 0,13-24 0,-20 31 0,21-45 0,-18 38 0,0 1 0,0-1 0,1 1 0,1 1 0,11-15 0,-18 26 0,0-1 0,0 1 0,0 0 0,0 0 0,1 0 0,-1 0 0,0 0 0,1 0 0,-1 0 0,0 0 0,1 0 0,-1 1 0,1-1 0,-1 0 0,1 1 0,0 0 0,-1-1 0,1 1 0,0 0 0,-1 0 0,1 0 0,-1 0 0,4 0 0,-2 1 0,-1 0 0,1 0 0,-1 0 0,1 1 0,-1-1 0,0 1 0,1-1 0,-1 1 0,0 0 0,0 0 0,0 0 0,-1 0 0,3 3 0,5 8 0,-1 1 0,0 0 0,11 27 0,-18-38 0,5 12 0,16 37 0,47 85 0,-66-133 0,-1 1 0,1-2 0,0 1 0,0 0 0,1-1 0,-1 1 0,1-1 0,0 0 0,4 3 0,-7-6 0,0 1 0,1 0 0,-1-1 0,0 1 0,1-1 0,-1 1 0,1-1 0,-1 0 0,0 0 0,1 0 0,-1 0 0,1 0 0,-1 0 0,0 0 0,1 0 0,-1 0 0,1 0 0,-1-1 0,0 1 0,1-1 0,-1 1 0,0-1 0,1 0 0,-1 1 0,0-1 0,0 0 0,0 0 0,0 0 0,0 0 0,0 0 0,0 0 0,0 0 0,0 0 0,1-2 0,5-9 0,0 0 0,-2 0 0,1-1 0,-1 0 0,-1 0 0,-1-1 0,4-19 0,4-15 0,37-127-1365,-40 145-5461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19.790"/>
    </inkml:context>
    <inkml:brush xml:id="br0">
      <inkml:brushProperty name="width" value="0.05" units="cm"/>
      <inkml:brushProperty name="height" value="0.05" units="cm"/>
      <inkml:brushProperty name="color" value="#FFC114"/>
    </inkml:brush>
  </inkml:definitions>
  <inkml:trace contextRef="#ctx0" brushRef="#br0">73 10 24575,'0'0'0,"0"0"0,0 0 0,0-1 0,0 1 0,-1 0 0,1 0 0,0-1 0,0 1 0,0 0 0,0 0 0,0-1 0,0 1 0,0 0 0,0-1 0,0 1 0,0 0 0,0 0 0,0-1 0,0 1 0,0 0 0,0-1 0,0 1 0,1 0 0,-1 0 0,0-1 0,0 1 0,0 0 0,0 0 0,0-1 0,1 1 0,-1 0 0,0 0 0,0 0 0,0-1 0,1 1 0,-1 0 0,0 0 0,0 0 0,1 0 0,-1 0 0,0-1 0,0 1 0,1 0 0,-1 0 0,0 0 0,1 0 0,-1 0 0,0 0 0,0 0 0,1 0 0,-1 0 0,0 0 0,1 0 0,-1 0 0,0 0 0,0 0 0,1 0 0,-1 1 0,0-1 0,0 0 0,1 0 0,-1 0 0,0 0 0,1 1 0,0-1 0,0 1 0,0 0 0,0 1 0,0-1 0,0 0 0,0 0 0,-1 0 0,1 1 0,0-1 0,0 0 0,-1 1 0,1 1 0,0 9 0,0 0 0,-1-1 0,0 1 0,-1 0 0,-1 0 0,0-1 0,0 1 0,-8 21 0,0 3 0,1 1 0,-33 159 0,35-151 0,1 2 0,1 58 0,6-83 0,1 0 0,0 0 0,2 0 0,0 0 0,2-1 0,8 25 0,-11-38 0,0 0 0,1 0 0,0 0 0,0-1 0,1 0 0,-1 0 0,2 0 0,-1 0 0,1-1 0,0 0 0,0 0 0,1 0 0,-1-1 0,1 0 0,0 0 0,1-1 0,-1 0 0,15 6 0,-15-9-76,-1 0 1,1 0-1,0-1 0,-1 0 0,1 0 0,0-1 0,-1 1 0,1-2 1,0 1-1,-1-1 0,0 0 0,1 0 0,-1 0 0,0-1 1,0 0-1,0 0 0,7-6 0,17-10-6750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0.181"/>
    </inkml:context>
    <inkml:brush xml:id="br0">
      <inkml:brushProperty name="width" value="0.05" units="cm"/>
      <inkml:brushProperty name="height" value="0.05" units="cm"/>
      <inkml:brushProperty name="color" value="#FFC114"/>
    </inkml:brush>
  </inkml:definitions>
  <inkml:trace contextRef="#ctx0" brushRef="#br0">102 92 24575,'-9'0'0,"-8"0"0,-6 0 0,-3 0 0,7 0 0,11 0 0,13 0 0,13 0 0,10-5 0,8-1 0,8-4 0,1-1 0,2-3 0,-2 1 0,-5 3 0,1-2 0,-6 2-8191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0.524"/>
    </inkml:context>
    <inkml:brush xml:id="br0">
      <inkml:brushProperty name="width" value="0.05" units="cm"/>
      <inkml:brushProperty name="height" value="0.05" units="cm"/>
      <inkml:brushProperty name="color" value="#FFC114"/>
    </inkml:brush>
  </inkml:definitions>
  <inkml:trace contextRef="#ctx0" brushRef="#br0">111 50 24575,'-5'-5'0,"-6"-1"0,-6 0 0,-4 1 0,5 2 0,10 1 0,12 1 0,8 0 0,8 1 0,3 1 0,8-1 0,2 0 0,1-4 0,-2-3 0,-2 1 0,-6 1-8191</inkml:trace>
  <inkml:trace contextRef="#ctx0" brushRef="#br0" timeOffset="1">1 268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1.033"/>
    </inkml:context>
    <inkml:brush xml:id="br0">
      <inkml:brushProperty name="width" value="0.05" units="cm"/>
      <inkml:brushProperty name="height" value="0.05" units="cm"/>
      <inkml:brushProperty name="color" value="#FFC114"/>
    </inkml:brush>
  </inkml:definitions>
  <inkml:trace contextRef="#ctx0" brushRef="#br0">214 145 24575,'0'0'0,"0"0"0,0 0 0,1 0 0,-1 1 0,0-1 0,0 0 0,1 0 0,-1 0 0,0 0 0,1 0 0,-1 0 0,0 0 0,0 0 0,1 0 0,-1 0 0,0 0 0,1 0 0,-1 0 0,0 0 0,0 0 0,1 0 0,-1 0 0,0-1 0,0 1 0,1 0 0,-1 0 0,0 0 0,0 0 0,1 0 0,-1-1 0,0 1 0,0 0 0,0 0 0,1 0 0,-1-1 0,0 1 0,0 0 0,0 0 0,0-1 0,0 1 0,1 0 0,-1 0 0,0-1 0,0 1 0,0 0 0,0-1 0,0 1 0,0 0 0,0 0 0,0-1 0,0 1 0,0 0 0,0-1 0,0 1 0,0 0 0,0 0 0,0-1 0,0 1 0,-1 0 0,1 0 0,0-1 0,0 1 0,0-1 0,-1 0 0,0 0 0,0 0 0,0 0 0,0 0 0,-1 0 0,1 0 0,0 1 0,0-1 0,0 0 0,-1 1 0,1-1 0,-3 0 0,-3-1 0,-1 1 0,1 1 0,-1 0 0,1 0 0,-1 0 0,1 1 0,-1 0 0,1 0 0,0 0 0,-1 1 0,1 1 0,0-1 0,0 1 0,0 0 0,1 1 0,-1 0 0,1 0 0,0 0 0,0 1 0,0-1 0,-6 8 0,7-7 0,1-1 0,0 1 0,0-1 0,0 1 0,1 1 0,0-1 0,0 0 0,0 1 0,1-1 0,-1 1 0,1 0 0,1 0 0,-1 0 0,1 0 0,0 0 0,1 0 0,-1 0 0,1 0 0,0 0 0,1 0 0,-1 1 0,1-1 0,0 0 0,1 0 0,0 0 0,3 8 0,-1-5 0,1-1 0,0 0 0,0 0 0,1 0 0,0 0 0,0-1 0,1 0 0,0-1 0,0 1 0,0-1 0,1 0 0,0-1 0,14 7 0,-9-6 0,0-1 0,0 0 0,0-1 0,1-1 0,-1 0 0,1-1 0,0 0 0,26-1 0,-22-1 0,-1-1 0,1-1 0,-1-1 0,0 0 0,1-2 0,-1 0 0,-1 0 0,1-2 0,-1 0 0,0-1 0,-1 0 0,0-1 0,0-1 0,-1-1 0,17-15 0,-25 20 0,-1 0 0,0-1 0,0 1 0,0-1 0,-1 0 0,0-1 0,-1 1 0,0 0 0,0-1 0,0 0 0,-1 0 0,0 0 0,0 0 0,-1 0 0,0 0 0,-1 0 0,0 0 0,0 0 0,0-1 0,-1 1 0,-1 0 0,1 0 0,-6-14 0,4 12 0,-2 1 0,1-1 0,-1 1 0,0 0 0,-1 1 0,0-1 0,-1 1 0,1 0 0,-1 1 0,-1 0 0,0 0 0,0 0 0,0 1 0,0 0 0,-1 1 0,0 0 0,-1 0 0,-14-5 0,7 5 0,0 1 0,0 0 0,0 1 0,0 1 0,-33-1 0,43 4 0,-1-1 0,0 1 0,1 0 0,0 1 0,-1 0 0,1 0 0,-8 4 0,12-5 0,0 1 0,-1 0 0,1 0 0,0 0 0,0 0 0,1 0 0,-1 1 0,0-1 0,1 1 0,0 0 0,0 0 0,-1 0 0,1 0 0,1 0 0,-3 5 0,0 13-1365,6-3-5461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1.504"/>
    </inkml:context>
    <inkml:brush xml:id="br0">
      <inkml:brushProperty name="width" value="0.05" units="cm"/>
      <inkml:brushProperty name="height" value="0.05" units="cm"/>
      <inkml:brushProperty name="color" value="#FFC114"/>
    </inkml:brush>
  </inkml:definitions>
  <inkml:trace contextRef="#ctx0" brushRef="#br0">53 221 24575,'0'0'0,"0"0"0,0-1 0,1 1 0,-1 0 0,0 0 0,0-1 0,0 1 0,0 0 0,0-1 0,0 1 0,0 0 0,0 0 0,0-1 0,0 1 0,0 0 0,0-1 0,0 1 0,0 0 0,0 0 0,0-1 0,0 1 0,0 0 0,-1-1 0,1 1 0,0 0 0,0 0 0,0-1 0,0 1 0,-1 0 0,1 0 0,0 0 0,0-1 0,0 1 0,-1 0 0,1 0 0,0 0 0,0 0 0,-1-1 0,1 1 0,0 0 0,0 0 0,-1 0 0,1 0 0,0 0 0,-1 0 0,1 0 0,0 0 0,0 0 0,-1 0 0,1 0 0,0 0 0,-1 0 0,1 0 0,0 0 0,0 0 0,-1 0 0,1 0 0,0 0 0,-1 0 0,1 0 0,0 1 0,0-1 0,-1 0 0,0 1 0,0 0 0,0 0 0,0 0 0,0 0 0,0 0 0,0 1 0,0-1 0,0 0 0,0 0 0,1 1 0,-1-1 0,0 3 0,-3 22 0,1 1 0,1 0 0,1-1 0,2 1 0,0 0 0,10 44 0,-4-11 0,33 234 0,-41-303 0,-20-164 0,3 86 0,4 23 0,-11-117 0,24 163 0,0 0 0,2 0 0,0 0 0,1 0 0,0 0 0,2 1 0,0-1 0,1 1 0,1 0 0,1 0 0,10-20 0,-14 31 0,1 1 0,-1 0 0,1 0 0,0 1 0,0-1 0,0 1 0,1-1 0,-1 1 0,1 1 0,0-1 0,0 1 0,0 0 0,1 0 0,8-3 0,-10 5 0,-1 0 0,1 0 0,0 0 0,0 1 0,0 0 0,0-1 0,0 2 0,0-1 0,0 0 0,0 1 0,0 0 0,0 0 0,0 0 0,0 0 0,-1 0 0,1 1 0,0 0 0,-1 0 0,0 0 0,1 0 0,-1 0 0,6 6 0,-3-2 0,1 0 0,-1 1 0,0-1 0,-1 1 0,1 0 0,-1 1 0,-1 0 0,0-1 0,0 1 0,0 0 0,-1 1 0,0-1 0,-1 1 0,0-1 0,0 1 0,-1 0 0,0 0 0,0 0 0,-1 0 0,0-1 0,-1 1 0,0 0 0,0 0 0,-1 0 0,0-1 0,0 1 0,-1-1 0,-1 1 0,1-1 0,-1 0 0,0-1 0,-1 1 0,0-1 0,0 1 0,-1-2 0,-11 12 0,10-11-227,0-1-1,-1 0 1,0 0-1,0-1 1,-10 6-1,-7 0-6598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49:10.140"/>
    </inkml:context>
    <inkml:brush xml:id="br0">
      <inkml:brushProperty name="width" value="0.05" units="cm"/>
      <inkml:brushProperty name="height" value="0.05" units="cm"/>
      <inkml:brushProperty name="color" value="#FFC114"/>
    </inkml:brush>
  </inkml:definitions>
  <inkml:trace contextRef="#ctx0" brushRef="#br0">117 216 24575,'-1'-1'0,"1"0"0,0 0 0,0 0 0,0 0 0,0 1 0,0-1 0,0 0 0,0 0 0,0 0 0,1 0 0,-1 0 0,0 1 0,0-1 0,1 0 0,-1 0 0,0 0 0,1 1 0,0-3 0,11 10 0,7 5 0,-9-7 0,0-1 0,1-1 0,0 0 0,0 0 0,0-1 0,0-1 0,0 0 0,0 0 0,18-2 0,-10 0 0,1-2 0,-2 0 0,1-1 0,32-12 0,-47 15 0,0-1 0,0 0 0,0 1 0,0-1 0,0-1 0,-1 1 0,1 0 0,-1-1 0,0 0 0,1 0 0,-1 0 0,0 0 0,-1 0 0,1-1 0,-1 1 0,1-1 0,-1 0 0,0 0 0,0 0 0,-1 0 0,1 0 0,0-5 0,-1 5 0,-1-1 0,0 1 0,0 0 0,0-1 0,-1 1 0,1 0 0,-1 0 0,0-1 0,-1 1 0,1 0 0,-1 0 0,1 0 0,-1 0 0,0 0 0,-1 1 0,1-1 0,-1 1 0,1-1 0,-1 1 0,0 0 0,0 0 0,-4-3 0,0 1 0,0 0 0,-1 0 0,1 0 0,-1 1 0,0 0 0,0 0 0,0 1 0,-1 0 0,1 1 0,-1 0 0,0 0 0,1 1 0,-1 0 0,0 0 0,0 1 0,0 0 0,1 1 0,-1 0 0,0 0 0,0 1 0,-10 4 0,6-2 0,0 1 0,0 0 0,1 1 0,0 0 0,0 1 0,0 0 0,1 1 0,0 1 0,1 0 0,0 0 0,0 1 0,1 0 0,-10 13 0,9-7 10,1 1 0,0 0 0,1 1 0,1-1 0,0 2 0,1-1 0,2 1 0,-1-1 0,2 1 0,1 0 0,0 26 0,1-27-124,2 0 0,0 0-1,1 0 1,1-1 0,1 1 0,0-1-1,1 1 1,1-1 0,1-1 0,0 1-1,1-1 1,11 16 0,9 5-6712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1.894"/>
    </inkml:context>
    <inkml:brush xml:id="br0">
      <inkml:brushProperty name="width" value="0.05" units="cm"/>
      <inkml:brushProperty name="height" value="0.05" units="cm"/>
      <inkml:brushProperty name="color" value="#FFC114"/>
    </inkml:brush>
  </inkml:definitions>
  <inkml:trace contextRef="#ctx0" brushRef="#br0">76 28 24575,'-5'0'0,"-6"-4"0,-6-2 0,-4 0 0,5 1 0,11 2 0,10 1 0,10 0 0,6 2 0,4 0 0,3 5 0,1 1 0,-4 0-8191</inkml:trace>
  <inkml:trace contextRef="#ctx0" brushRef="#br0" timeOffset="1">76 275 24575,'0'4'0,"4"2"0,7 0 0,6-6 0,4-2 0,4-7 0,2-5 0,5-1 0,-2 2-8191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2.296"/>
    </inkml:context>
    <inkml:brush xml:id="br0">
      <inkml:brushProperty name="width" value="0.05" units="cm"/>
      <inkml:brushProperty name="height" value="0.05" units="cm"/>
      <inkml:brushProperty name="color" value="#FFC114"/>
    </inkml:brush>
  </inkml:definitions>
  <inkml:trace contextRef="#ctx0" brushRef="#br0">1 23 24575,'0'-4'0,"0"-7"0,0 4 0,0 7 0,0 13 0,4 9 0,2 10 0,0 9 0,-1 6 0,-2 1 0,4 1 0,0 1 0,-1-3 0,-1 0 0,3-3 0,0-5 0,-1-9-8191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2.667"/>
    </inkml:context>
    <inkml:brush xml:id="br0">
      <inkml:brushProperty name="width" value="0.05" units="cm"/>
      <inkml:brushProperty name="height" value="0.05" units="cm"/>
      <inkml:brushProperty name="color" value="#FFC114"/>
    </inkml:brush>
  </inkml:definitions>
  <inkml:trace contextRef="#ctx0" brushRef="#br0">110 27 24575,'-1'-1'0,"0"0"0,0 0 0,-1-1 0,1 1 0,-1 0 0,1 1 0,-1-1 0,1 0 0,-1 0 0,1 1 0,-1-1 0,0 0 0,1 1 0,-1 0 0,0-1 0,0 1 0,1 0 0,-1 0 0,0 0 0,0 0 0,1 0 0,-1 1 0,0-1 0,0 0 0,1 1 0,-1-1 0,1 1 0,-1 0 0,0-1 0,1 1 0,-1 0 0,1 0 0,-1 0 0,1 0 0,0 0 0,-1 1 0,1-1 0,0 0 0,-1 2 0,-3 2 0,1 1 0,-1-1 0,1 1 0,1 0 0,-1 0 0,1 1 0,0-1 0,-3 11 0,3-4 0,0 0 0,1 0 0,0 0 0,2 0 0,-1 1 0,1-1 0,1 0 0,1 0 0,0 0 0,0 0 0,6 14 0,-6-20 0,0 0 0,0-1 0,1 0 0,0 0 0,1 0 0,-1 0 0,1 0 0,0-1 0,1 1 0,-1-1 0,1 0 0,0 0 0,0-1 0,1 0 0,-1 0 0,1 0 0,0 0 0,0-1 0,0 0 0,1 0 0,-1-1 0,1 0 0,7 2 0,-10-3 0,0-1 0,0 1 0,1-1 0,-1 0 0,0 0 0,0 0 0,0 0 0,1-1 0,-1 0 0,0 0 0,0 0 0,0 0 0,0 0 0,0-1 0,-1 0 0,1 0 0,5-4 0,-4 2 0,0 0 0,-1 0 0,0-1 0,0 0 0,0 1 0,0-2 0,-1 1 0,0 0 0,0-1 0,4-10 0,-2 2 0,-2 1 0,1-1 0,-1 0 0,-1 0 0,-1 0 0,0 0 0,-1-1 0,0 1 0,-4-24 0,3 32-59,-1-1 0,0 0-1,0 1 1,-1-1-1,0 1 1,0 0 0,0 0-1,-1 0 1,0 0 0,0 0-1,-1 1 1,1 0 0,-1 0-1,0 0 1,0 1-1,-1-1 1,1 1 0,-1 0-1,0 1 1,0 0 0,-1 0-1,-10-4 1,-23-6-6767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5.014"/>
    </inkml:context>
    <inkml:brush xml:id="br0">
      <inkml:brushProperty name="width" value="0.05" units="cm"/>
      <inkml:brushProperty name="height" value="0.05" units="cm"/>
      <inkml:brushProperty name="color" value="#FFC114"/>
    </inkml:brush>
  </inkml:definitions>
  <inkml:trace contextRef="#ctx0" brushRef="#br0">0 27 24575,'2'-4'0,"10"3"0,21 2 0,-23-1 0,587 5 0,-381-6 0,192-21-1365,-369 18-5461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5.356"/>
    </inkml:context>
    <inkml:brush xml:id="br0">
      <inkml:brushProperty name="width" value="0.05" units="cm"/>
      <inkml:brushProperty name="height" value="0.05" units="cm"/>
      <inkml:brushProperty name="color" value="#FFC114"/>
    </inkml:brush>
  </inkml:definitions>
  <inkml:trace contextRef="#ctx0" brushRef="#br0">3 30 24575,'0'0'0,"0"1"0,0-1 0,0 0 0,0 0 0,0 0 0,1 0 0,-1 0 0,0 0 0,0 1 0,0-1 0,0 0 0,0 0 0,0 0 0,0 0 0,0 0 0,0 1 0,0-1 0,0 0 0,0 0 0,0 0 0,0 0 0,0 1 0,1-1 0,-2 0 0,1 0 0,0 0 0,0 0 0,0 1 0,0-1 0,0 0 0,0 0 0,0 0 0,0 0 0,0 1 0,0-1 0,0 0 0,0 0 0,0 0 0,0 0 0,-1 0 0,1 1 0,0-1 0,0 0 0,0 0 0,0 0 0,0 0 0,0 0 0,-1 0 0,1 0 0,0 0 0,0 0 0,0 0 0,0 1 0,-1-1 0,1 0 0,0 0 0,0 0 0,-1 0 0,18 9 0,5-5 0,0 0 0,1-1 0,0-1 0,40-3 0,-23 1 0,300-16 0,-183 5 0,35-2 64,77-4-1493,-231 16-5397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5.716"/>
    </inkml:context>
    <inkml:brush xml:id="br0">
      <inkml:brushProperty name="width" value="0.05" units="cm"/>
      <inkml:brushProperty name="height" value="0.05" units="cm"/>
      <inkml:brushProperty name="color" value="#FFC114"/>
    </inkml:brush>
  </inkml:definitions>
  <inkml:trace contextRef="#ctx0" brushRef="#br0">0 138 24575,'8'-1'0,"-1"-1"0,1 0 0,-1 0 0,0 0 0,1-1 0,6-3 0,6-2 0,19-3 0,0 1 0,0 2 0,61-3 0,-35 3 0,793-55-1365,-819 63-5461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8.687"/>
    </inkml:context>
    <inkml:brush xml:id="br0">
      <inkml:brushProperty name="width" value="0.05" units="cm"/>
      <inkml:brushProperty name="height" value="0.05" units="cm"/>
      <inkml:brushProperty name="color" value="#FFC114"/>
    </inkml:brush>
  </inkml:definitions>
  <inkml:trace contextRef="#ctx0" brushRef="#br0">305 127 24575,'1'-18'0,"-1"6"0,1 1 0,-2 0 0,1-1 0,-5-18 0,5 29 0,0-1 0,-1 1 0,1-1 0,-1 0 0,1 1 0,-1-1 0,0 1 0,1-1 0,-1 1 0,0 0 0,0-1 0,0 1 0,0 0 0,0 0 0,0 0 0,-1-1 0,1 1 0,0 0 0,-1 0 0,1 1 0,-1-1 0,1 0 0,-1 0 0,1 1 0,-1-1 0,1 1 0,-1-1 0,1 1 0,-1 0 0,0 0 0,1 0 0,-1 0 0,0 0 0,1 0 0,-1 0 0,0 0 0,1 0 0,-4 2 0,-1 0 0,-1 1 0,0 0 0,1 0 0,-1 0 0,1 1 0,0 0 0,1 0 0,-8 7 0,-42 43 0,40-37 0,2 0 0,0 1 0,0 0 0,2 1 0,0 0 0,2 1 0,0 0 0,1 0 0,1 1 0,1 0 0,0 1 0,2-1 0,1 1 0,0 0 0,1 37 0,3-51 0,-1 1 0,1-1 0,0 0 0,1 1 0,0-1 0,0 0 0,1 0 0,0 0 0,0 0 0,1-1 0,0 1 0,0-1 0,1 0 0,-1 0 0,2-1 0,-1 1 0,1-1 0,0 0 0,0-1 0,1 0 0,0 0 0,0 0 0,0 0 0,0-1 0,1-1 0,-1 1 0,1-1 0,0 0 0,0-1 0,0 0 0,1 0 0,-1-1 0,0 0 0,1 0 0,10-1 0,1-1 0,-1-1 0,1-1 0,-1-1 0,1 0 0,-1-1 0,-1-2 0,1 0 0,-1 0 0,0-2 0,-1 0 0,0-1 0,0-1 0,18-16 0,-25 19 0,-1-1 0,0-1 0,0 1 0,-1-1 0,0-1 0,-1 1 0,0-1 0,-1-1 0,7-15 0,-10 18 0,0-1 0,0 1 0,-1-1 0,-1 1 0,1-1 0,-1 0 0,-1 0 0,0 1 0,-1-1 0,1 0 0,-2 0 0,1 1 0,-5-13 0,0 3 0,-1 1 0,-1 1 0,0-1 0,-1 1 0,-20-27 0,23 36 0,0 0 0,0 0 0,-1 1 0,0 0 0,-1 0 0,0 1 0,0-1 0,0 2 0,0-1 0,-1 1 0,0 1 0,-16-7 0,22 10-47,-1 1 0,0-1 0,1 1 0,-1 0 0,0 0 0,1 0 0,-1 0 0,0 0 0,0 1-1,1 0 1,-1 0 0,1 0 0,-1 0 0,1 0 0,-1 1 0,1 0 0,0-1 0,0 1 0,-1 0 0,1 1 0,1-1 0,-1 0-1,0 1 1,1 0 0,-1 0 0,1 0 0,0 0 0,-2 3 0,-8 15-6779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9.198"/>
    </inkml:context>
    <inkml:brush xml:id="br0">
      <inkml:brushProperty name="width" value="0.05" units="cm"/>
      <inkml:brushProperty name="height" value="0.05" units="cm"/>
      <inkml:brushProperty name="color" value="#FFC114"/>
    </inkml:brush>
  </inkml:definitions>
  <inkml:trace contextRef="#ctx0" brushRef="#br0">231 1 24575,'-1'3'0,"0"1"0,-1 0 0,1-1 0,-1 1 0,1-1 0,-1 0 0,0 1 0,0-1 0,-1 0 0,1 0 0,-4 3 0,-6 10 0,-149 278 0,146-264 0,12-24 0,0-1 0,1 1 0,0-1 0,0 1 0,0 0 0,1 0 0,0 0 0,-1 9 0,3-13 0,-1 0 0,0 0 0,0 0 0,0-1 0,1 1 0,-1 0 0,1 0 0,0 0 0,-1 0 0,1 0 0,0-1 0,0 1 0,0 0 0,0-1 0,1 1 0,-1 0 0,0-1 0,1 0 0,-1 1 0,1-1 0,-1 0 0,1 0 0,0 0 0,-1 0 0,1 0 0,0 0 0,0 0 0,0 0 0,3 0 0,23 5 0,-1-1 0,53 3 0,-32-4 0,45 12 0,-68-10 0,0-1 0,0-2 0,40 1 0,-60-4 0,1-1 0,-1 1 0,0-1 0,1-1 0,-1 1 0,0-1 0,0 0 0,0 0 0,0 0 0,0-1 0,-1 0 0,1 0 0,-1 0 0,1 0 0,-1-1 0,0 1 0,-1-1 0,1 0 0,-1 0 0,1-1 0,-1 1 0,3-7 0,-2 4 0,-1-1 0,0 1 0,0-1 0,-1 0 0,0 0 0,0 0 0,-1 0 0,0 0 0,0 0 0,-1 0 0,0 0 0,0 0 0,-1 0 0,-2-10 0,-2-2 20,-1 0 0,-1 1 0,-1-1 0,-1 1 0,-15-24 0,-3 2-763,-36-43 1,49 67-6084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9.573"/>
    </inkml:context>
    <inkml:brush xml:id="br0">
      <inkml:brushProperty name="width" value="0.05" units="cm"/>
      <inkml:brushProperty name="height" value="0.05" units="cm"/>
      <inkml:brushProperty name="color" value="#FFC114"/>
    </inkml:brush>
  </inkml:definitions>
  <inkml:trace contextRef="#ctx0" brushRef="#br0">0 81 24575,'0'-4'0,"5"-2"0,6 0 0,6 1 0,4-3 0,4 0 0,7 1 0,2 2 0,5 1 0,1 2 0,-3-3 0,-2-2 0,-3 1 0,-2 2 0,-6 1-8191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8:50:29.950"/>
    </inkml:context>
    <inkml:brush xml:id="br0">
      <inkml:brushProperty name="width" value="0.05" units="cm"/>
      <inkml:brushProperty name="height" value="0.05" units="cm"/>
      <inkml:brushProperty name="color" value="#FFC114"/>
    </inkml:brush>
  </inkml:definitions>
  <inkml:trace contextRef="#ctx0" brushRef="#br0">1 1 24575,'16'13'0,"2"-1"0,-1 0 0,21 10 0,-13-9 0,-1 2 0,-1 0 0,30 26 0,-48-35 0,1-1 0,-1 1 0,0-1 0,0 2 0,-1-1 0,1 0 0,-1 1 0,-1 0 0,1 0 0,-1 0 0,-1 0 0,1 0 0,-1 1 0,0-1 0,-1 1 0,0 0 0,0 9 0,-1-12-85,-1 0 0,0 1-1,0-1 1,-1 0 0,1 0-1,-1 0 1,0 0 0,-1-1-1,1 1 1,-1 0 0,0-1-1,0 0 1,0 1 0,-1-1-1,-6 6 1,-14 13-6741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94196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11/7/2023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650.png"/><Relationship Id="rId21" Type="http://schemas.openxmlformats.org/officeDocument/2006/relationships/image" Target="../media/image170.png"/><Relationship Id="rId63" Type="http://schemas.openxmlformats.org/officeDocument/2006/relationships/image" Target="../media/image380.png"/><Relationship Id="rId159" Type="http://schemas.openxmlformats.org/officeDocument/2006/relationships/image" Target="../media/image860.png"/><Relationship Id="rId170" Type="http://schemas.openxmlformats.org/officeDocument/2006/relationships/customXml" Target="../ink/ink207.xml"/><Relationship Id="rId226" Type="http://schemas.openxmlformats.org/officeDocument/2006/relationships/customXml" Target="../ink/ink235.xml"/><Relationship Id="rId268" Type="http://schemas.openxmlformats.org/officeDocument/2006/relationships/customXml" Target="../ink/ink256.xml"/><Relationship Id="rId32" Type="http://schemas.openxmlformats.org/officeDocument/2006/relationships/customXml" Target="../ink/ink138.xml"/><Relationship Id="rId74" Type="http://schemas.openxmlformats.org/officeDocument/2006/relationships/customXml" Target="../ink/ink159.xml"/><Relationship Id="rId128" Type="http://schemas.openxmlformats.org/officeDocument/2006/relationships/customXml" Target="../ink/ink186.xml"/><Relationship Id="rId5" Type="http://schemas.openxmlformats.org/officeDocument/2006/relationships/image" Target="../media/image910.png"/><Relationship Id="rId181" Type="http://schemas.openxmlformats.org/officeDocument/2006/relationships/image" Target="../media/image970.png"/><Relationship Id="rId237" Type="http://schemas.openxmlformats.org/officeDocument/2006/relationships/image" Target="../media/image1250.png"/><Relationship Id="rId279" Type="http://schemas.openxmlformats.org/officeDocument/2006/relationships/image" Target="../media/image146.png"/><Relationship Id="rId43" Type="http://schemas.openxmlformats.org/officeDocument/2006/relationships/image" Target="../media/image2810.png"/><Relationship Id="rId139" Type="http://schemas.openxmlformats.org/officeDocument/2006/relationships/image" Target="../media/image760.png"/><Relationship Id="rId85" Type="http://schemas.openxmlformats.org/officeDocument/2006/relationships/image" Target="../media/image490.png"/><Relationship Id="rId150" Type="http://schemas.openxmlformats.org/officeDocument/2006/relationships/customXml" Target="../ink/ink197.xml"/><Relationship Id="rId171" Type="http://schemas.openxmlformats.org/officeDocument/2006/relationships/image" Target="../media/image920.png"/><Relationship Id="rId192" Type="http://schemas.openxmlformats.org/officeDocument/2006/relationships/customXml" Target="../ink/ink218.xml"/><Relationship Id="rId206" Type="http://schemas.openxmlformats.org/officeDocument/2006/relationships/customXml" Target="../ink/ink225.xml"/><Relationship Id="rId227" Type="http://schemas.openxmlformats.org/officeDocument/2006/relationships/image" Target="../media/image1200.png"/><Relationship Id="rId248" Type="http://schemas.openxmlformats.org/officeDocument/2006/relationships/customXml" Target="../ink/ink246.xml"/><Relationship Id="rId269" Type="http://schemas.openxmlformats.org/officeDocument/2006/relationships/image" Target="../media/image141.png"/><Relationship Id="rId12" Type="http://schemas.openxmlformats.org/officeDocument/2006/relationships/customXml" Target="../ink/ink128.xml"/><Relationship Id="rId33" Type="http://schemas.openxmlformats.org/officeDocument/2006/relationships/image" Target="../media/image230.png"/><Relationship Id="rId108" Type="http://schemas.openxmlformats.org/officeDocument/2006/relationships/customXml" Target="../ink/ink176.xml"/><Relationship Id="rId129" Type="http://schemas.openxmlformats.org/officeDocument/2006/relationships/image" Target="../media/image710.png"/><Relationship Id="rId280" Type="http://schemas.openxmlformats.org/officeDocument/2006/relationships/customXml" Target="../ink/ink262.xml"/><Relationship Id="rId54" Type="http://schemas.openxmlformats.org/officeDocument/2006/relationships/customXml" Target="../ink/ink149.xml"/><Relationship Id="rId75" Type="http://schemas.openxmlformats.org/officeDocument/2006/relationships/image" Target="../media/image440.png"/><Relationship Id="rId96" Type="http://schemas.openxmlformats.org/officeDocument/2006/relationships/customXml" Target="../ink/ink170.xml"/><Relationship Id="rId140" Type="http://schemas.openxmlformats.org/officeDocument/2006/relationships/customXml" Target="../ink/ink192.xml"/><Relationship Id="rId161" Type="http://schemas.openxmlformats.org/officeDocument/2006/relationships/image" Target="../media/image870.png"/><Relationship Id="rId182" Type="http://schemas.openxmlformats.org/officeDocument/2006/relationships/customXml" Target="../ink/ink213.xml"/><Relationship Id="rId217" Type="http://schemas.openxmlformats.org/officeDocument/2006/relationships/image" Target="../media/image1150.png"/><Relationship Id="rId6" Type="http://schemas.openxmlformats.org/officeDocument/2006/relationships/customXml" Target="../ink/ink125.xml"/><Relationship Id="rId238" Type="http://schemas.openxmlformats.org/officeDocument/2006/relationships/customXml" Target="../ink/ink241.xml"/><Relationship Id="rId259" Type="http://schemas.openxmlformats.org/officeDocument/2006/relationships/image" Target="../media/image136.png"/><Relationship Id="rId23" Type="http://schemas.openxmlformats.org/officeDocument/2006/relationships/image" Target="../media/image180.png"/><Relationship Id="rId119" Type="http://schemas.openxmlformats.org/officeDocument/2006/relationships/image" Target="../media/image660.png"/><Relationship Id="rId270" Type="http://schemas.openxmlformats.org/officeDocument/2006/relationships/customXml" Target="../ink/ink257.xml"/><Relationship Id="rId44" Type="http://schemas.openxmlformats.org/officeDocument/2006/relationships/customXml" Target="../ink/ink144.xml"/><Relationship Id="rId65" Type="http://schemas.openxmlformats.org/officeDocument/2006/relationships/image" Target="../media/image390.png"/><Relationship Id="rId86" Type="http://schemas.openxmlformats.org/officeDocument/2006/relationships/customXml" Target="../ink/ink165.xml"/><Relationship Id="rId130" Type="http://schemas.openxmlformats.org/officeDocument/2006/relationships/customXml" Target="../ink/ink187.xml"/><Relationship Id="rId151" Type="http://schemas.openxmlformats.org/officeDocument/2006/relationships/image" Target="../media/image820.png"/><Relationship Id="rId172" Type="http://schemas.openxmlformats.org/officeDocument/2006/relationships/customXml" Target="../ink/ink208.xml"/><Relationship Id="rId193" Type="http://schemas.openxmlformats.org/officeDocument/2006/relationships/image" Target="../media/image1030.png"/><Relationship Id="rId207" Type="http://schemas.openxmlformats.org/officeDocument/2006/relationships/image" Target="../media/image1100.png"/><Relationship Id="rId228" Type="http://schemas.openxmlformats.org/officeDocument/2006/relationships/customXml" Target="../ink/ink236.xml"/><Relationship Id="rId249" Type="http://schemas.openxmlformats.org/officeDocument/2006/relationships/image" Target="../media/image131.png"/><Relationship Id="rId13" Type="http://schemas.openxmlformats.org/officeDocument/2006/relationships/image" Target="../media/image1310.png"/><Relationship Id="rId109" Type="http://schemas.openxmlformats.org/officeDocument/2006/relationships/image" Target="../media/image610.png"/><Relationship Id="rId260" Type="http://schemas.openxmlformats.org/officeDocument/2006/relationships/customXml" Target="../ink/ink252.xml"/><Relationship Id="rId281" Type="http://schemas.openxmlformats.org/officeDocument/2006/relationships/image" Target="../media/image147.png"/><Relationship Id="rId34" Type="http://schemas.openxmlformats.org/officeDocument/2006/relationships/customXml" Target="../ink/ink139.xml"/><Relationship Id="rId55" Type="http://schemas.openxmlformats.org/officeDocument/2006/relationships/image" Target="../media/image340.png"/><Relationship Id="rId76" Type="http://schemas.openxmlformats.org/officeDocument/2006/relationships/customXml" Target="../ink/ink160.xml"/><Relationship Id="rId97" Type="http://schemas.openxmlformats.org/officeDocument/2006/relationships/image" Target="../media/image550.png"/><Relationship Id="rId120" Type="http://schemas.openxmlformats.org/officeDocument/2006/relationships/customXml" Target="../ink/ink182.xml"/><Relationship Id="rId141" Type="http://schemas.openxmlformats.org/officeDocument/2006/relationships/image" Target="../media/image770.png"/><Relationship Id="rId7" Type="http://schemas.openxmlformats.org/officeDocument/2006/relationships/image" Target="../media/image1010.png"/><Relationship Id="rId162" Type="http://schemas.openxmlformats.org/officeDocument/2006/relationships/customXml" Target="../ink/ink203.xml"/><Relationship Id="rId183" Type="http://schemas.openxmlformats.org/officeDocument/2006/relationships/image" Target="../media/image980.png"/><Relationship Id="rId218" Type="http://schemas.openxmlformats.org/officeDocument/2006/relationships/customXml" Target="../ink/ink231.xml"/><Relationship Id="rId239" Type="http://schemas.openxmlformats.org/officeDocument/2006/relationships/image" Target="../media/image1260.png"/><Relationship Id="rId250" Type="http://schemas.openxmlformats.org/officeDocument/2006/relationships/customXml" Target="../ink/ink247.xml"/><Relationship Id="rId271" Type="http://schemas.openxmlformats.org/officeDocument/2006/relationships/image" Target="../media/image142.png"/><Relationship Id="rId24" Type="http://schemas.openxmlformats.org/officeDocument/2006/relationships/customXml" Target="../ink/ink134.xml"/><Relationship Id="rId45" Type="http://schemas.openxmlformats.org/officeDocument/2006/relationships/image" Target="../media/image2910.png"/><Relationship Id="rId66" Type="http://schemas.openxmlformats.org/officeDocument/2006/relationships/customXml" Target="../ink/ink155.xml"/><Relationship Id="rId87" Type="http://schemas.openxmlformats.org/officeDocument/2006/relationships/image" Target="../media/image500.png"/><Relationship Id="rId110" Type="http://schemas.openxmlformats.org/officeDocument/2006/relationships/customXml" Target="../ink/ink177.xml"/><Relationship Id="rId131" Type="http://schemas.openxmlformats.org/officeDocument/2006/relationships/image" Target="../media/image720.png"/><Relationship Id="rId152" Type="http://schemas.openxmlformats.org/officeDocument/2006/relationships/customXml" Target="../ink/ink198.xml"/><Relationship Id="rId173" Type="http://schemas.openxmlformats.org/officeDocument/2006/relationships/image" Target="../media/image930.png"/><Relationship Id="rId194" Type="http://schemas.openxmlformats.org/officeDocument/2006/relationships/customXml" Target="../ink/ink219.xml"/><Relationship Id="rId208" Type="http://schemas.openxmlformats.org/officeDocument/2006/relationships/customXml" Target="../ink/ink226.xml"/><Relationship Id="rId229" Type="http://schemas.openxmlformats.org/officeDocument/2006/relationships/image" Target="../media/image1211.png"/><Relationship Id="rId240" Type="http://schemas.openxmlformats.org/officeDocument/2006/relationships/customXml" Target="../ink/ink242.xml"/><Relationship Id="rId261" Type="http://schemas.openxmlformats.org/officeDocument/2006/relationships/image" Target="../media/image137.png"/><Relationship Id="rId14" Type="http://schemas.openxmlformats.org/officeDocument/2006/relationships/customXml" Target="../ink/ink129.xml"/><Relationship Id="rId35" Type="http://schemas.openxmlformats.org/officeDocument/2006/relationships/image" Target="../media/image240.png"/><Relationship Id="rId56" Type="http://schemas.openxmlformats.org/officeDocument/2006/relationships/customXml" Target="../ink/ink150.xml"/><Relationship Id="rId77" Type="http://schemas.openxmlformats.org/officeDocument/2006/relationships/image" Target="../media/image450.png"/><Relationship Id="rId100" Type="http://schemas.openxmlformats.org/officeDocument/2006/relationships/customXml" Target="../ink/ink172.xml"/><Relationship Id="rId282" Type="http://schemas.openxmlformats.org/officeDocument/2006/relationships/customXml" Target="../ink/ink263.xml"/><Relationship Id="rId8" Type="http://schemas.openxmlformats.org/officeDocument/2006/relationships/customXml" Target="../ink/ink126.xml"/><Relationship Id="rId98" Type="http://schemas.openxmlformats.org/officeDocument/2006/relationships/customXml" Target="../ink/ink171.xml"/><Relationship Id="rId121" Type="http://schemas.openxmlformats.org/officeDocument/2006/relationships/image" Target="../media/image670.png"/><Relationship Id="rId142" Type="http://schemas.openxmlformats.org/officeDocument/2006/relationships/customXml" Target="../ink/ink193.xml"/><Relationship Id="rId163" Type="http://schemas.openxmlformats.org/officeDocument/2006/relationships/image" Target="../media/image880.png"/><Relationship Id="rId184" Type="http://schemas.openxmlformats.org/officeDocument/2006/relationships/customXml" Target="../ink/ink214.xml"/><Relationship Id="rId219" Type="http://schemas.openxmlformats.org/officeDocument/2006/relationships/image" Target="../media/image1160.png"/><Relationship Id="rId230" Type="http://schemas.openxmlformats.org/officeDocument/2006/relationships/customXml" Target="../ink/ink237.xml"/><Relationship Id="rId251" Type="http://schemas.openxmlformats.org/officeDocument/2006/relationships/image" Target="../media/image132.png"/><Relationship Id="rId25" Type="http://schemas.openxmlformats.org/officeDocument/2006/relationships/image" Target="../media/image190.png"/><Relationship Id="rId46" Type="http://schemas.openxmlformats.org/officeDocument/2006/relationships/customXml" Target="../ink/ink145.xml"/><Relationship Id="rId67" Type="http://schemas.openxmlformats.org/officeDocument/2006/relationships/image" Target="../media/image400.png"/><Relationship Id="rId272" Type="http://schemas.openxmlformats.org/officeDocument/2006/relationships/customXml" Target="../ink/ink258.xml"/><Relationship Id="rId88" Type="http://schemas.openxmlformats.org/officeDocument/2006/relationships/customXml" Target="../ink/ink166.xml"/><Relationship Id="rId111" Type="http://schemas.openxmlformats.org/officeDocument/2006/relationships/image" Target="../media/image620.png"/><Relationship Id="rId132" Type="http://schemas.openxmlformats.org/officeDocument/2006/relationships/customXml" Target="../ink/ink188.xml"/><Relationship Id="rId153" Type="http://schemas.openxmlformats.org/officeDocument/2006/relationships/image" Target="../media/image830.png"/><Relationship Id="rId174" Type="http://schemas.openxmlformats.org/officeDocument/2006/relationships/customXml" Target="../ink/ink209.xml"/><Relationship Id="rId195" Type="http://schemas.openxmlformats.org/officeDocument/2006/relationships/image" Target="../media/image1040.png"/><Relationship Id="rId209" Type="http://schemas.openxmlformats.org/officeDocument/2006/relationships/image" Target="../media/image1111.png"/><Relationship Id="rId220" Type="http://schemas.openxmlformats.org/officeDocument/2006/relationships/customXml" Target="../ink/ink232.xml"/><Relationship Id="rId241" Type="http://schemas.openxmlformats.org/officeDocument/2006/relationships/image" Target="../media/image1270.png"/><Relationship Id="rId15" Type="http://schemas.openxmlformats.org/officeDocument/2006/relationships/image" Target="../media/image1410.png"/><Relationship Id="rId36" Type="http://schemas.openxmlformats.org/officeDocument/2006/relationships/customXml" Target="../ink/ink140.xml"/><Relationship Id="rId57" Type="http://schemas.openxmlformats.org/officeDocument/2006/relationships/image" Target="../media/image350.png"/><Relationship Id="rId262" Type="http://schemas.openxmlformats.org/officeDocument/2006/relationships/customXml" Target="../ink/ink253.xml"/><Relationship Id="rId283" Type="http://schemas.openxmlformats.org/officeDocument/2006/relationships/image" Target="../media/image148.png"/><Relationship Id="rId78" Type="http://schemas.openxmlformats.org/officeDocument/2006/relationships/customXml" Target="../ink/ink161.xml"/><Relationship Id="rId99" Type="http://schemas.openxmlformats.org/officeDocument/2006/relationships/image" Target="../media/image560.png"/><Relationship Id="rId101" Type="http://schemas.openxmlformats.org/officeDocument/2006/relationships/image" Target="../media/image570.png"/><Relationship Id="rId122" Type="http://schemas.openxmlformats.org/officeDocument/2006/relationships/customXml" Target="../ink/ink183.xml"/><Relationship Id="rId143" Type="http://schemas.openxmlformats.org/officeDocument/2006/relationships/image" Target="../media/image780.png"/><Relationship Id="rId164" Type="http://schemas.openxmlformats.org/officeDocument/2006/relationships/customXml" Target="../ink/ink204.xml"/><Relationship Id="rId185" Type="http://schemas.openxmlformats.org/officeDocument/2006/relationships/image" Target="../media/image990.png"/><Relationship Id="rId9" Type="http://schemas.openxmlformats.org/officeDocument/2006/relationships/image" Target="../media/image1110.png"/><Relationship Id="rId210" Type="http://schemas.openxmlformats.org/officeDocument/2006/relationships/customXml" Target="../ink/ink227.xml"/><Relationship Id="rId26" Type="http://schemas.openxmlformats.org/officeDocument/2006/relationships/customXml" Target="../ink/ink135.xml"/><Relationship Id="rId231" Type="http://schemas.openxmlformats.org/officeDocument/2006/relationships/image" Target="../media/image1220.png"/><Relationship Id="rId252" Type="http://schemas.openxmlformats.org/officeDocument/2006/relationships/customXml" Target="../ink/ink248.xml"/><Relationship Id="rId273" Type="http://schemas.openxmlformats.org/officeDocument/2006/relationships/image" Target="../media/image143.png"/><Relationship Id="rId47" Type="http://schemas.openxmlformats.org/officeDocument/2006/relationships/image" Target="../media/image3010.png"/><Relationship Id="rId68" Type="http://schemas.openxmlformats.org/officeDocument/2006/relationships/customXml" Target="../ink/ink156.xml"/><Relationship Id="rId89" Type="http://schemas.openxmlformats.org/officeDocument/2006/relationships/image" Target="../media/image510.png"/><Relationship Id="rId112" Type="http://schemas.openxmlformats.org/officeDocument/2006/relationships/customXml" Target="../ink/ink178.xml"/><Relationship Id="rId133" Type="http://schemas.openxmlformats.org/officeDocument/2006/relationships/image" Target="../media/image730.png"/><Relationship Id="rId154" Type="http://schemas.openxmlformats.org/officeDocument/2006/relationships/customXml" Target="../ink/ink199.xml"/><Relationship Id="rId175" Type="http://schemas.openxmlformats.org/officeDocument/2006/relationships/image" Target="../media/image940.png"/><Relationship Id="rId196" Type="http://schemas.openxmlformats.org/officeDocument/2006/relationships/customXml" Target="../ink/ink220.xml"/><Relationship Id="rId200" Type="http://schemas.openxmlformats.org/officeDocument/2006/relationships/customXml" Target="../ink/ink222.xml"/><Relationship Id="rId16" Type="http://schemas.openxmlformats.org/officeDocument/2006/relationships/customXml" Target="../ink/ink130.xml"/><Relationship Id="rId221" Type="http://schemas.openxmlformats.org/officeDocument/2006/relationships/image" Target="../media/image1170.png"/><Relationship Id="rId242" Type="http://schemas.openxmlformats.org/officeDocument/2006/relationships/customXml" Target="../ink/ink243.xml"/><Relationship Id="rId263" Type="http://schemas.openxmlformats.org/officeDocument/2006/relationships/image" Target="../media/image138.png"/><Relationship Id="rId284" Type="http://schemas.openxmlformats.org/officeDocument/2006/relationships/customXml" Target="../ink/ink264.xml"/><Relationship Id="rId37" Type="http://schemas.openxmlformats.org/officeDocument/2006/relationships/image" Target="../media/image2510.png"/><Relationship Id="rId58" Type="http://schemas.openxmlformats.org/officeDocument/2006/relationships/customXml" Target="../ink/ink151.xml"/><Relationship Id="rId79" Type="http://schemas.openxmlformats.org/officeDocument/2006/relationships/image" Target="../media/image460.png"/><Relationship Id="rId102" Type="http://schemas.openxmlformats.org/officeDocument/2006/relationships/customXml" Target="../ink/ink173.xml"/><Relationship Id="rId123" Type="http://schemas.openxmlformats.org/officeDocument/2006/relationships/image" Target="../media/image680.png"/><Relationship Id="rId144" Type="http://schemas.openxmlformats.org/officeDocument/2006/relationships/customXml" Target="../ink/ink194.xml"/><Relationship Id="rId90" Type="http://schemas.openxmlformats.org/officeDocument/2006/relationships/customXml" Target="../ink/ink167.xml"/><Relationship Id="rId165" Type="http://schemas.openxmlformats.org/officeDocument/2006/relationships/image" Target="../media/image890.png"/><Relationship Id="rId186" Type="http://schemas.openxmlformats.org/officeDocument/2006/relationships/customXml" Target="../ink/ink215.xml"/><Relationship Id="rId211" Type="http://schemas.openxmlformats.org/officeDocument/2006/relationships/image" Target="../media/image1120.png"/><Relationship Id="rId232" Type="http://schemas.openxmlformats.org/officeDocument/2006/relationships/customXml" Target="../ink/ink238.xml"/><Relationship Id="rId253" Type="http://schemas.openxmlformats.org/officeDocument/2006/relationships/image" Target="../media/image133.png"/><Relationship Id="rId274" Type="http://schemas.openxmlformats.org/officeDocument/2006/relationships/customXml" Target="../ink/ink259.xml"/><Relationship Id="rId27" Type="http://schemas.openxmlformats.org/officeDocument/2006/relationships/image" Target="../media/image200.png"/><Relationship Id="rId48" Type="http://schemas.openxmlformats.org/officeDocument/2006/relationships/customXml" Target="../ink/ink146.xml"/><Relationship Id="rId69" Type="http://schemas.openxmlformats.org/officeDocument/2006/relationships/image" Target="../media/image410.png"/><Relationship Id="rId113" Type="http://schemas.openxmlformats.org/officeDocument/2006/relationships/image" Target="../media/image630.png"/><Relationship Id="rId134" Type="http://schemas.openxmlformats.org/officeDocument/2006/relationships/customXml" Target="../ink/ink189.xml"/><Relationship Id="rId80" Type="http://schemas.openxmlformats.org/officeDocument/2006/relationships/customXml" Target="../ink/ink162.xml"/><Relationship Id="rId155" Type="http://schemas.openxmlformats.org/officeDocument/2006/relationships/image" Target="../media/image840.png"/><Relationship Id="rId176" Type="http://schemas.openxmlformats.org/officeDocument/2006/relationships/customXml" Target="../ink/ink210.xml"/><Relationship Id="rId197" Type="http://schemas.openxmlformats.org/officeDocument/2006/relationships/image" Target="../media/image1050.png"/><Relationship Id="rId201" Type="http://schemas.openxmlformats.org/officeDocument/2006/relationships/image" Target="../media/image1070.png"/><Relationship Id="rId222" Type="http://schemas.openxmlformats.org/officeDocument/2006/relationships/customXml" Target="../ink/ink233.xml"/><Relationship Id="rId243" Type="http://schemas.openxmlformats.org/officeDocument/2006/relationships/image" Target="../media/image1280.png"/><Relationship Id="rId264" Type="http://schemas.openxmlformats.org/officeDocument/2006/relationships/customXml" Target="../ink/ink254.xml"/><Relationship Id="rId285" Type="http://schemas.openxmlformats.org/officeDocument/2006/relationships/image" Target="../media/image149.png"/><Relationship Id="rId17" Type="http://schemas.openxmlformats.org/officeDocument/2006/relationships/image" Target="../media/image152.png"/><Relationship Id="rId38" Type="http://schemas.openxmlformats.org/officeDocument/2006/relationships/customXml" Target="../ink/ink141.xml"/><Relationship Id="rId59" Type="http://schemas.openxmlformats.org/officeDocument/2006/relationships/image" Target="../media/image360.png"/><Relationship Id="rId103" Type="http://schemas.openxmlformats.org/officeDocument/2006/relationships/image" Target="../media/image580.png"/><Relationship Id="rId124" Type="http://schemas.openxmlformats.org/officeDocument/2006/relationships/customXml" Target="../ink/ink184.xml"/><Relationship Id="rId70" Type="http://schemas.openxmlformats.org/officeDocument/2006/relationships/customXml" Target="../ink/ink157.xml"/><Relationship Id="rId91" Type="http://schemas.openxmlformats.org/officeDocument/2006/relationships/image" Target="../media/image520.png"/><Relationship Id="rId145" Type="http://schemas.openxmlformats.org/officeDocument/2006/relationships/image" Target="../media/image790.png"/><Relationship Id="rId166" Type="http://schemas.openxmlformats.org/officeDocument/2006/relationships/customXml" Target="../ink/ink205.xml"/><Relationship Id="rId187" Type="http://schemas.openxmlformats.org/officeDocument/2006/relationships/image" Target="../media/image1000.png"/><Relationship Id="rId1" Type="http://schemas.openxmlformats.org/officeDocument/2006/relationships/slideLayout" Target="../slideLayouts/slideLayout2.xml"/><Relationship Id="rId212" Type="http://schemas.openxmlformats.org/officeDocument/2006/relationships/customXml" Target="../ink/ink228.xml"/><Relationship Id="rId233" Type="http://schemas.openxmlformats.org/officeDocument/2006/relationships/image" Target="../media/image1230.png"/><Relationship Id="rId254" Type="http://schemas.openxmlformats.org/officeDocument/2006/relationships/customXml" Target="../ink/ink249.xml"/><Relationship Id="rId28" Type="http://schemas.openxmlformats.org/officeDocument/2006/relationships/customXml" Target="../ink/ink136.xml"/><Relationship Id="rId49" Type="http://schemas.openxmlformats.org/officeDocument/2006/relationships/image" Target="../media/image319.png"/><Relationship Id="rId114" Type="http://schemas.openxmlformats.org/officeDocument/2006/relationships/customXml" Target="../ink/ink179.xml"/><Relationship Id="rId275" Type="http://schemas.openxmlformats.org/officeDocument/2006/relationships/image" Target="../media/image144.png"/><Relationship Id="rId60" Type="http://schemas.openxmlformats.org/officeDocument/2006/relationships/customXml" Target="../ink/ink152.xml"/><Relationship Id="rId81" Type="http://schemas.openxmlformats.org/officeDocument/2006/relationships/image" Target="../media/image470.png"/><Relationship Id="rId135" Type="http://schemas.openxmlformats.org/officeDocument/2006/relationships/image" Target="../media/image740.png"/><Relationship Id="rId156" Type="http://schemas.openxmlformats.org/officeDocument/2006/relationships/customXml" Target="../ink/ink200.xml"/><Relationship Id="rId177" Type="http://schemas.openxmlformats.org/officeDocument/2006/relationships/image" Target="../media/image950.png"/><Relationship Id="rId198" Type="http://schemas.openxmlformats.org/officeDocument/2006/relationships/customXml" Target="../ink/ink221.xml"/><Relationship Id="rId202" Type="http://schemas.openxmlformats.org/officeDocument/2006/relationships/customXml" Target="../ink/ink223.xml"/><Relationship Id="rId223" Type="http://schemas.openxmlformats.org/officeDocument/2006/relationships/image" Target="../media/image1180.png"/><Relationship Id="rId244" Type="http://schemas.openxmlformats.org/officeDocument/2006/relationships/customXml" Target="../ink/ink244.xml"/><Relationship Id="rId18" Type="http://schemas.openxmlformats.org/officeDocument/2006/relationships/customXml" Target="../ink/ink131.xml"/><Relationship Id="rId39" Type="http://schemas.openxmlformats.org/officeDocument/2006/relationships/image" Target="../media/image2610.png"/><Relationship Id="rId265" Type="http://schemas.openxmlformats.org/officeDocument/2006/relationships/image" Target="../media/image139.png"/><Relationship Id="rId286" Type="http://schemas.openxmlformats.org/officeDocument/2006/relationships/customXml" Target="../ink/ink265.xml"/><Relationship Id="rId50" Type="http://schemas.openxmlformats.org/officeDocument/2006/relationships/customXml" Target="../ink/ink147.xml"/><Relationship Id="rId104" Type="http://schemas.openxmlformats.org/officeDocument/2006/relationships/customXml" Target="../ink/ink174.xml"/><Relationship Id="rId125" Type="http://schemas.openxmlformats.org/officeDocument/2006/relationships/image" Target="../media/image690.png"/><Relationship Id="rId146" Type="http://schemas.openxmlformats.org/officeDocument/2006/relationships/customXml" Target="../ink/ink195.xml"/><Relationship Id="rId167" Type="http://schemas.openxmlformats.org/officeDocument/2006/relationships/image" Target="../media/image900.png"/><Relationship Id="rId188" Type="http://schemas.openxmlformats.org/officeDocument/2006/relationships/customXml" Target="../ink/ink216.xml"/><Relationship Id="rId71" Type="http://schemas.openxmlformats.org/officeDocument/2006/relationships/image" Target="../media/image420.png"/><Relationship Id="rId92" Type="http://schemas.openxmlformats.org/officeDocument/2006/relationships/customXml" Target="../ink/ink168.xml"/><Relationship Id="rId213" Type="http://schemas.openxmlformats.org/officeDocument/2006/relationships/image" Target="../media/image1130.png"/><Relationship Id="rId234" Type="http://schemas.openxmlformats.org/officeDocument/2006/relationships/customXml" Target="../ink/ink239.xml"/><Relationship Id="rId2" Type="http://schemas.openxmlformats.org/officeDocument/2006/relationships/customXml" Target="../ink/ink123.xml"/><Relationship Id="rId29" Type="http://schemas.openxmlformats.org/officeDocument/2006/relationships/image" Target="../media/image210.png"/><Relationship Id="rId255" Type="http://schemas.openxmlformats.org/officeDocument/2006/relationships/image" Target="../media/image134.png"/><Relationship Id="rId276" Type="http://schemas.openxmlformats.org/officeDocument/2006/relationships/customXml" Target="../ink/ink260.xml"/><Relationship Id="rId40" Type="http://schemas.openxmlformats.org/officeDocument/2006/relationships/customXml" Target="../ink/ink142.xml"/><Relationship Id="rId115" Type="http://schemas.openxmlformats.org/officeDocument/2006/relationships/image" Target="../media/image640.png"/><Relationship Id="rId136" Type="http://schemas.openxmlformats.org/officeDocument/2006/relationships/customXml" Target="../ink/ink190.xml"/><Relationship Id="rId157" Type="http://schemas.openxmlformats.org/officeDocument/2006/relationships/image" Target="../media/image850.png"/><Relationship Id="rId178" Type="http://schemas.openxmlformats.org/officeDocument/2006/relationships/customXml" Target="../ink/ink211.xml"/><Relationship Id="rId61" Type="http://schemas.openxmlformats.org/officeDocument/2006/relationships/image" Target="../media/image370.png"/><Relationship Id="rId82" Type="http://schemas.openxmlformats.org/officeDocument/2006/relationships/customXml" Target="../ink/ink163.xml"/><Relationship Id="rId199" Type="http://schemas.openxmlformats.org/officeDocument/2006/relationships/image" Target="../media/image1060.png"/><Relationship Id="rId203" Type="http://schemas.openxmlformats.org/officeDocument/2006/relationships/image" Target="../media/image1080.png"/><Relationship Id="rId19" Type="http://schemas.openxmlformats.org/officeDocument/2006/relationships/image" Target="../media/image160.png"/><Relationship Id="rId224" Type="http://schemas.openxmlformats.org/officeDocument/2006/relationships/customXml" Target="../ink/ink234.xml"/><Relationship Id="rId245" Type="http://schemas.openxmlformats.org/officeDocument/2006/relationships/image" Target="../media/image1290.png"/><Relationship Id="rId266" Type="http://schemas.openxmlformats.org/officeDocument/2006/relationships/customXml" Target="../ink/ink255.xml"/><Relationship Id="rId287" Type="http://schemas.openxmlformats.org/officeDocument/2006/relationships/image" Target="../media/image150.png"/><Relationship Id="rId30" Type="http://schemas.openxmlformats.org/officeDocument/2006/relationships/customXml" Target="../ink/ink137.xml"/><Relationship Id="rId105" Type="http://schemas.openxmlformats.org/officeDocument/2006/relationships/image" Target="../media/image590.png"/><Relationship Id="rId126" Type="http://schemas.openxmlformats.org/officeDocument/2006/relationships/customXml" Target="../ink/ink185.xml"/><Relationship Id="rId147" Type="http://schemas.openxmlformats.org/officeDocument/2006/relationships/image" Target="../media/image800.png"/><Relationship Id="rId168" Type="http://schemas.openxmlformats.org/officeDocument/2006/relationships/customXml" Target="../ink/ink206.xml"/><Relationship Id="rId51" Type="http://schemas.openxmlformats.org/officeDocument/2006/relationships/image" Target="../media/image320.png"/><Relationship Id="rId72" Type="http://schemas.openxmlformats.org/officeDocument/2006/relationships/customXml" Target="../ink/ink158.xml"/><Relationship Id="rId93" Type="http://schemas.openxmlformats.org/officeDocument/2006/relationships/image" Target="../media/image530.png"/><Relationship Id="rId189" Type="http://schemas.openxmlformats.org/officeDocument/2006/relationships/image" Target="../media/image1011.png"/><Relationship Id="rId3" Type="http://schemas.openxmlformats.org/officeDocument/2006/relationships/image" Target="../media/image810.png"/><Relationship Id="rId214" Type="http://schemas.openxmlformats.org/officeDocument/2006/relationships/customXml" Target="../ink/ink229.xml"/><Relationship Id="rId235" Type="http://schemas.openxmlformats.org/officeDocument/2006/relationships/image" Target="../media/image1240.png"/><Relationship Id="rId256" Type="http://schemas.openxmlformats.org/officeDocument/2006/relationships/customXml" Target="../ink/ink250.xml"/><Relationship Id="rId277" Type="http://schemas.openxmlformats.org/officeDocument/2006/relationships/image" Target="../media/image145.png"/><Relationship Id="rId116" Type="http://schemas.openxmlformats.org/officeDocument/2006/relationships/customXml" Target="../ink/ink180.xml"/><Relationship Id="rId137" Type="http://schemas.openxmlformats.org/officeDocument/2006/relationships/image" Target="../media/image750.png"/><Relationship Id="rId158" Type="http://schemas.openxmlformats.org/officeDocument/2006/relationships/customXml" Target="../ink/ink201.xml"/><Relationship Id="rId20" Type="http://schemas.openxmlformats.org/officeDocument/2006/relationships/customXml" Target="../ink/ink132.xml"/><Relationship Id="rId41" Type="http://schemas.openxmlformats.org/officeDocument/2006/relationships/image" Target="../media/image2710.png"/><Relationship Id="rId62" Type="http://schemas.openxmlformats.org/officeDocument/2006/relationships/customXml" Target="../ink/ink153.xml"/><Relationship Id="rId83" Type="http://schemas.openxmlformats.org/officeDocument/2006/relationships/image" Target="../media/image480.png"/><Relationship Id="rId179" Type="http://schemas.openxmlformats.org/officeDocument/2006/relationships/image" Target="../media/image960.png"/><Relationship Id="rId190" Type="http://schemas.openxmlformats.org/officeDocument/2006/relationships/customXml" Target="../ink/ink217.xml"/><Relationship Id="rId204" Type="http://schemas.openxmlformats.org/officeDocument/2006/relationships/customXml" Target="../ink/ink224.xml"/><Relationship Id="rId225" Type="http://schemas.openxmlformats.org/officeDocument/2006/relationships/image" Target="../media/image1190.png"/><Relationship Id="rId246" Type="http://schemas.openxmlformats.org/officeDocument/2006/relationships/customXml" Target="../ink/ink245.xml"/><Relationship Id="rId267" Type="http://schemas.openxmlformats.org/officeDocument/2006/relationships/image" Target="../media/image140.png"/><Relationship Id="rId106" Type="http://schemas.openxmlformats.org/officeDocument/2006/relationships/customXml" Target="../ink/ink175.xml"/><Relationship Id="rId127" Type="http://schemas.openxmlformats.org/officeDocument/2006/relationships/image" Target="../media/image700.png"/><Relationship Id="rId10" Type="http://schemas.openxmlformats.org/officeDocument/2006/relationships/customXml" Target="../ink/ink127.xml"/><Relationship Id="rId31" Type="http://schemas.openxmlformats.org/officeDocument/2006/relationships/image" Target="../media/image220.png"/><Relationship Id="rId52" Type="http://schemas.openxmlformats.org/officeDocument/2006/relationships/customXml" Target="../ink/ink148.xml"/><Relationship Id="rId73" Type="http://schemas.openxmlformats.org/officeDocument/2006/relationships/image" Target="../media/image430.png"/><Relationship Id="rId94" Type="http://schemas.openxmlformats.org/officeDocument/2006/relationships/customXml" Target="../ink/ink169.xml"/><Relationship Id="rId148" Type="http://schemas.openxmlformats.org/officeDocument/2006/relationships/customXml" Target="../ink/ink196.xml"/><Relationship Id="rId169" Type="http://schemas.openxmlformats.org/officeDocument/2006/relationships/image" Target="../media/image911.png"/><Relationship Id="rId4" Type="http://schemas.openxmlformats.org/officeDocument/2006/relationships/customXml" Target="../ink/ink124.xml"/><Relationship Id="rId180" Type="http://schemas.openxmlformats.org/officeDocument/2006/relationships/customXml" Target="../ink/ink212.xml"/><Relationship Id="rId215" Type="http://schemas.openxmlformats.org/officeDocument/2006/relationships/image" Target="../media/image1140.png"/><Relationship Id="rId236" Type="http://schemas.openxmlformats.org/officeDocument/2006/relationships/customXml" Target="../ink/ink240.xml"/><Relationship Id="rId257" Type="http://schemas.openxmlformats.org/officeDocument/2006/relationships/image" Target="../media/image135.png"/><Relationship Id="rId278" Type="http://schemas.openxmlformats.org/officeDocument/2006/relationships/customXml" Target="../ink/ink261.xml"/><Relationship Id="rId42" Type="http://schemas.openxmlformats.org/officeDocument/2006/relationships/customXml" Target="../ink/ink143.xml"/><Relationship Id="rId84" Type="http://schemas.openxmlformats.org/officeDocument/2006/relationships/customXml" Target="../ink/ink164.xml"/><Relationship Id="rId138" Type="http://schemas.openxmlformats.org/officeDocument/2006/relationships/customXml" Target="../ink/ink191.xml"/><Relationship Id="rId191" Type="http://schemas.openxmlformats.org/officeDocument/2006/relationships/image" Target="../media/image1020.png"/><Relationship Id="rId205" Type="http://schemas.openxmlformats.org/officeDocument/2006/relationships/image" Target="../media/image1090.png"/><Relationship Id="rId247" Type="http://schemas.openxmlformats.org/officeDocument/2006/relationships/image" Target="../media/image130.png"/><Relationship Id="rId107" Type="http://schemas.openxmlformats.org/officeDocument/2006/relationships/image" Target="../media/image600.png"/><Relationship Id="rId11" Type="http://schemas.openxmlformats.org/officeDocument/2006/relationships/image" Target="../media/image1210.png"/><Relationship Id="rId53" Type="http://schemas.openxmlformats.org/officeDocument/2006/relationships/image" Target="../media/image330.png"/><Relationship Id="rId149" Type="http://schemas.openxmlformats.org/officeDocument/2006/relationships/image" Target="../media/image811.png"/><Relationship Id="rId95" Type="http://schemas.openxmlformats.org/officeDocument/2006/relationships/image" Target="../media/image540.png"/><Relationship Id="rId160" Type="http://schemas.openxmlformats.org/officeDocument/2006/relationships/customXml" Target="../ink/ink202.xml"/><Relationship Id="rId216" Type="http://schemas.openxmlformats.org/officeDocument/2006/relationships/customXml" Target="../ink/ink230.xml"/><Relationship Id="rId258" Type="http://schemas.openxmlformats.org/officeDocument/2006/relationships/customXml" Target="../ink/ink251.xml"/><Relationship Id="rId22" Type="http://schemas.openxmlformats.org/officeDocument/2006/relationships/customXml" Target="../ink/ink133.xml"/><Relationship Id="rId64" Type="http://schemas.openxmlformats.org/officeDocument/2006/relationships/customXml" Target="../ink/ink154.xml"/><Relationship Id="rId118" Type="http://schemas.openxmlformats.org/officeDocument/2006/relationships/customXml" Target="../ink/ink181.xml"/></Relationships>
</file>

<file path=ppt/slides/_rels/slide11.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customXml" Target="../ink/ink26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image" Target="../media/image300.png"/><Relationship Id="rId21" Type="http://schemas.openxmlformats.org/officeDocument/2006/relationships/image" Target="../media/image253.png"/><Relationship Id="rId42" Type="http://schemas.openxmlformats.org/officeDocument/2006/relationships/customXml" Target="../ink/ink287.xml"/><Relationship Id="rId63" Type="http://schemas.openxmlformats.org/officeDocument/2006/relationships/image" Target="../media/image274.png"/><Relationship Id="rId84" Type="http://schemas.openxmlformats.org/officeDocument/2006/relationships/customXml" Target="../ink/ink308.xml"/><Relationship Id="rId138" Type="http://schemas.openxmlformats.org/officeDocument/2006/relationships/customXml" Target="../ink/ink335.xml"/><Relationship Id="rId107" Type="http://schemas.openxmlformats.org/officeDocument/2006/relationships/image" Target="../media/image296.png"/><Relationship Id="rId11" Type="http://schemas.openxmlformats.org/officeDocument/2006/relationships/image" Target="../media/image248.png"/><Relationship Id="rId32" Type="http://schemas.openxmlformats.org/officeDocument/2006/relationships/customXml" Target="../ink/ink282.xml"/><Relationship Id="rId53" Type="http://schemas.openxmlformats.org/officeDocument/2006/relationships/image" Target="../media/image269.png"/><Relationship Id="rId74" Type="http://schemas.openxmlformats.org/officeDocument/2006/relationships/customXml" Target="../ink/ink303.xml"/><Relationship Id="rId128" Type="http://schemas.openxmlformats.org/officeDocument/2006/relationships/customXml" Target="../ink/ink330.xml"/><Relationship Id="rId149" Type="http://schemas.openxmlformats.org/officeDocument/2006/relationships/image" Target="../media/image316.png"/><Relationship Id="rId5" Type="http://schemas.openxmlformats.org/officeDocument/2006/relationships/image" Target="../media/image245.png"/><Relationship Id="rId95" Type="http://schemas.openxmlformats.org/officeDocument/2006/relationships/image" Target="../media/image290.png"/><Relationship Id="rId22" Type="http://schemas.openxmlformats.org/officeDocument/2006/relationships/customXml" Target="../ink/ink277.xml"/><Relationship Id="rId27" Type="http://schemas.openxmlformats.org/officeDocument/2006/relationships/image" Target="../media/image256.png"/><Relationship Id="rId43" Type="http://schemas.openxmlformats.org/officeDocument/2006/relationships/image" Target="../media/image264.png"/><Relationship Id="rId48" Type="http://schemas.openxmlformats.org/officeDocument/2006/relationships/customXml" Target="../ink/ink290.xml"/><Relationship Id="rId64" Type="http://schemas.openxmlformats.org/officeDocument/2006/relationships/customXml" Target="../ink/ink298.xml"/><Relationship Id="rId69" Type="http://schemas.openxmlformats.org/officeDocument/2006/relationships/image" Target="../media/image277.png"/><Relationship Id="rId113" Type="http://schemas.openxmlformats.org/officeDocument/2006/relationships/image" Target="../media/image298.png"/><Relationship Id="rId118" Type="http://schemas.openxmlformats.org/officeDocument/2006/relationships/customXml" Target="../ink/ink325.xml"/><Relationship Id="rId134" Type="http://schemas.openxmlformats.org/officeDocument/2006/relationships/customXml" Target="../ink/ink333.xml"/><Relationship Id="rId139" Type="http://schemas.openxmlformats.org/officeDocument/2006/relationships/image" Target="../media/image311.png"/><Relationship Id="rId80" Type="http://schemas.openxmlformats.org/officeDocument/2006/relationships/customXml" Target="../ink/ink306.xml"/><Relationship Id="rId85" Type="http://schemas.openxmlformats.org/officeDocument/2006/relationships/image" Target="../media/image285.png"/><Relationship Id="rId150" Type="http://schemas.openxmlformats.org/officeDocument/2006/relationships/customXml" Target="../ink/ink341.xml"/><Relationship Id="rId12" Type="http://schemas.openxmlformats.org/officeDocument/2006/relationships/customXml" Target="../ink/ink272.xml"/><Relationship Id="rId17" Type="http://schemas.openxmlformats.org/officeDocument/2006/relationships/image" Target="../media/image251.png"/><Relationship Id="rId33" Type="http://schemas.openxmlformats.org/officeDocument/2006/relationships/image" Target="../media/image259.png"/><Relationship Id="rId38" Type="http://schemas.openxmlformats.org/officeDocument/2006/relationships/customXml" Target="../ink/ink285.xml"/><Relationship Id="rId59" Type="http://schemas.openxmlformats.org/officeDocument/2006/relationships/image" Target="../media/image272.png"/><Relationship Id="rId103" Type="http://schemas.openxmlformats.org/officeDocument/2006/relationships/image" Target="../media/image294.png"/><Relationship Id="rId108" Type="http://schemas.openxmlformats.org/officeDocument/2006/relationships/customXml" Target="../ink/ink320.xml"/><Relationship Id="rId124" Type="http://schemas.openxmlformats.org/officeDocument/2006/relationships/customXml" Target="../ink/ink328.xml"/><Relationship Id="rId129" Type="http://schemas.openxmlformats.org/officeDocument/2006/relationships/image" Target="../media/image306.png"/><Relationship Id="rId54" Type="http://schemas.openxmlformats.org/officeDocument/2006/relationships/customXml" Target="../ink/ink293.xml"/><Relationship Id="rId70" Type="http://schemas.openxmlformats.org/officeDocument/2006/relationships/customXml" Target="../ink/ink301.xml"/><Relationship Id="rId75" Type="http://schemas.openxmlformats.org/officeDocument/2006/relationships/image" Target="../media/image280.png"/><Relationship Id="rId91" Type="http://schemas.openxmlformats.org/officeDocument/2006/relationships/image" Target="../media/image288.png"/><Relationship Id="rId96" Type="http://schemas.openxmlformats.org/officeDocument/2006/relationships/customXml" Target="../ink/ink314.xml"/><Relationship Id="rId140" Type="http://schemas.openxmlformats.org/officeDocument/2006/relationships/customXml" Target="../ink/ink336.xml"/><Relationship Id="rId145" Type="http://schemas.openxmlformats.org/officeDocument/2006/relationships/image" Target="../media/image314.png"/><Relationship Id="rId1" Type="http://schemas.openxmlformats.org/officeDocument/2006/relationships/slideLayout" Target="../slideLayouts/slideLayout2.xml"/><Relationship Id="rId6" Type="http://schemas.openxmlformats.org/officeDocument/2006/relationships/customXml" Target="../ink/ink269.xml"/><Relationship Id="rId23" Type="http://schemas.openxmlformats.org/officeDocument/2006/relationships/image" Target="../media/image254.png"/><Relationship Id="rId28" Type="http://schemas.openxmlformats.org/officeDocument/2006/relationships/customXml" Target="../ink/ink280.xml"/><Relationship Id="rId49" Type="http://schemas.openxmlformats.org/officeDocument/2006/relationships/image" Target="../media/image267.png"/><Relationship Id="rId114" Type="http://schemas.openxmlformats.org/officeDocument/2006/relationships/customXml" Target="../ink/ink323.xml"/><Relationship Id="rId119" Type="http://schemas.openxmlformats.org/officeDocument/2006/relationships/image" Target="../media/image301.png"/><Relationship Id="rId44" Type="http://schemas.openxmlformats.org/officeDocument/2006/relationships/customXml" Target="../ink/ink288.xml"/><Relationship Id="rId60" Type="http://schemas.openxmlformats.org/officeDocument/2006/relationships/customXml" Target="../ink/ink296.xml"/><Relationship Id="rId65" Type="http://schemas.openxmlformats.org/officeDocument/2006/relationships/image" Target="../media/image275.png"/><Relationship Id="rId81" Type="http://schemas.openxmlformats.org/officeDocument/2006/relationships/image" Target="../media/image283.png"/><Relationship Id="rId86" Type="http://schemas.openxmlformats.org/officeDocument/2006/relationships/customXml" Target="../ink/ink309.xml"/><Relationship Id="rId130" Type="http://schemas.openxmlformats.org/officeDocument/2006/relationships/customXml" Target="../ink/ink331.xml"/><Relationship Id="rId135" Type="http://schemas.openxmlformats.org/officeDocument/2006/relationships/image" Target="../media/image309.png"/><Relationship Id="rId151" Type="http://schemas.openxmlformats.org/officeDocument/2006/relationships/image" Target="../media/image317.png"/><Relationship Id="rId13" Type="http://schemas.openxmlformats.org/officeDocument/2006/relationships/image" Target="../media/image249.png"/><Relationship Id="rId18" Type="http://schemas.openxmlformats.org/officeDocument/2006/relationships/customXml" Target="../ink/ink275.xml"/><Relationship Id="rId39" Type="http://schemas.openxmlformats.org/officeDocument/2006/relationships/image" Target="../media/image262.png"/><Relationship Id="rId109" Type="http://schemas.openxmlformats.org/officeDocument/2006/relationships/image" Target="../media/image297.png"/><Relationship Id="rId34" Type="http://schemas.openxmlformats.org/officeDocument/2006/relationships/customXml" Target="../ink/ink283.xml"/><Relationship Id="rId50" Type="http://schemas.openxmlformats.org/officeDocument/2006/relationships/customXml" Target="../ink/ink291.xml"/><Relationship Id="rId55" Type="http://schemas.openxmlformats.org/officeDocument/2006/relationships/image" Target="../media/image270.png"/><Relationship Id="rId76" Type="http://schemas.openxmlformats.org/officeDocument/2006/relationships/customXml" Target="../ink/ink304.xml"/><Relationship Id="rId97" Type="http://schemas.openxmlformats.org/officeDocument/2006/relationships/image" Target="../media/image291.png"/><Relationship Id="rId104" Type="http://schemas.openxmlformats.org/officeDocument/2006/relationships/customXml" Target="../ink/ink318.xml"/><Relationship Id="rId120" Type="http://schemas.openxmlformats.org/officeDocument/2006/relationships/customXml" Target="../ink/ink326.xml"/><Relationship Id="rId125" Type="http://schemas.openxmlformats.org/officeDocument/2006/relationships/image" Target="../media/image304.png"/><Relationship Id="rId141" Type="http://schemas.openxmlformats.org/officeDocument/2006/relationships/image" Target="../media/image312.png"/><Relationship Id="rId146" Type="http://schemas.openxmlformats.org/officeDocument/2006/relationships/customXml" Target="../ink/ink339.xml"/><Relationship Id="rId7" Type="http://schemas.openxmlformats.org/officeDocument/2006/relationships/image" Target="../media/image246.png"/><Relationship Id="rId71" Type="http://schemas.openxmlformats.org/officeDocument/2006/relationships/image" Target="../media/image278.png"/><Relationship Id="rId92" Type="http://schemas.openxmlformats.org/officeDocument/2006/relationships/customXml" Target="../ink/ink312.xml"/><Relationship Id="rId2" Type="http://schemas.openxmlformats.org/officeDocument/2006/relationships/customXml" Target="../ink/ink267.xml"/><Relationship Id="rId29" Type="http://schemas.openxmlformats.org/officeDocument/2006/relationships/image" Target="../media/image257.png"/><Relationship Id="rId24" Type="http://schemas.openxmlformats.org/officeDocument/2006/relationships/customXml" Target="../ink/ink278.xml"/><Relationship Id="rId40" Type="http://schemas.openxmlformats.org/officeDocument/2006/relationships/customXml" Target="../ink/ink286.xml"/><Relationship Id="rId45" Type="http://schemas.openxmlformats.org/officeDocument/2006/relationships/image" Target="../media/image265.png"/><Relationship Id="rId66" Type="http://schemas.openxmlformats.org/officeDocument/2006/relationships/customXml" Target="../ink/ink299.xml"/><Relationship Id="rId87" Type="http://schemas.openxmlformats.org/officeDocument/2006/relationships/image" Target="../media/image286.png"/><Relationship Id="rId110" Type="http://schemas.openxmlformats.org/officeDocument/2006/relationships/customXml" Target="../ink/ink321.xml"/><Relationship Id="rId115" Type="http://schemas.openxmlformats.org/officeDocument/2006/relationships/image" Target="../media/image299.png"/><Relationship Id="rId131" Type="http://schemas.openxmlformats.org/officeDocument/2006/relationships/image" Target="../media/image307.png"/><Relationship Id="rId136" Type="http://schemas.openxmlformats.org/officeDocument/2006/relationships/customXml" Target="../ink/ink334.xml"/><Relationship Id="rId61" Type="http://schemas.openxmlformats.org/officeDocument/2006/relationships/image" Target="../media/image273.png"/><Relationship Id="rId82" Type="http://schemas.openxmlformats.org/officeDocument/2006/relationships/customXml" Target="../ink/ink307.xml"/><Relationship Id="rId19" Type="http://schemas.openxmlformats.org/officeDocument/2006/relationships/image" Target="../media/image252.png"/><Relationship Id="rId14" Type="http://schemas.openxmlformats.org/officeDocument/2006/relationships/customXml" Target="../ink/ink273.xml"/><Relationship Id="rId30" Type="http://schemas.openxmlformats.org/officeDocument/2006/relationships/customXml" Target="../ink/ink281.xml"/><Relationship Id="rId35" Type="http://schemas.openxmlformats.org/officeDocument/2006/relationships/image" Target="../media/image260.png"/><Relationship Id="rId56" Type="http://schemas.openxmlformats.org/officeDocument/2006/relationships/customXml" Target="../ink/ink294.xml"/><Relationship Id="rId77" Type="http://schemas.openxmlformats.org/officeDocument/2006/relationships/image" Target="../media/image281.png"/><Relationship Id="rId100" Type="http://schemas.openxmlformats.org/officeDocument/2006/relationships/customXml" Target="../ink/ink316.xml"/><Relationship Id="rId105" Type="http://schemas.openxmlformats.org/officeDocument/2006/relationships/image" Target="../media/image295.png"/><Relationship Id="rId126" Type="http://schemas.openxmlformats.org/officeDocument/2006/relationships/customXml" Target="../ink/ink329.xml"/><Relationship Id="rId147" Type="http://schemas.openxmlformats.org/officeDocument/2006/relationships/image" Target="../media/image315.png"/><Relationship Id="rId8" Type="http://schemas.openxmlformats.org/officeDocument/2006/relationships/customXml" Target="../ink/ink270.xml"/><Relationship Id="rId51" Type="http://schemas.openxmlformats.org/officeDocument/2006/relationships/image" Target="../media/image268.png"/><Relationship Id="rId72" Type="http://schemas.openxmlformats.org/officeDocument/2006/relationships/customXml" Target="../ink/ink302.xml"/><Relationship Id="rId93" Type="http://schemas.openxmlformats.org/officeDocument/2006/relationships/image" Target="../media/image289.png"/><Relationship Id="rId98" Type="http://schemas.openxmlformats.org/officeDocument/2006/relationships/customXml" Target="../ink/ink315.xml"/><Relationship Id="rId121" Type="http://schemas.openxmlformats.org/officeDocument/2006/relationships/image" Target="../media/image302.png"/><Relationship Id="rId142" Type="http://schemas.openxmlformats.org/officeDocument/2006/relationships/customXml" Target="../ink/ink337.xml"/><Relationship Id="rId3" Type="http://schemas.openxmlformats.org/officeDocument/2006/relationships/image" Target="../media/image244.png"/><Relationship Id="rId25" Type="http://schemas.openxmlformats.org/officeDocument/2006/relationships/image" Target="../media/image255.png"/><Relationship Id="rId46" Type="http://schemas.openxmlformats.org/officeDocument/2006/relationships/customXml" Target="../ink/ink289.xml"/><Relationship Id="rId67" Type="http://schemas.openxmlformats.org/officeDocument/2006/relationships/image" Target="../media/image276.png"/><Relationship Id="rId116" Type="http://schemas.openxmlformats.org/officeDocument/2006/relationships/customXml" Target="../ink/ink324.xml"/><Relationship Id="rId137" Type="http://schemas.openxmlformats.org/officeDocument/2006/relationships/image" Target="../media/image310.png"/><Relationship Id="rId20" Type="http://schemas.openxmlformats.org/officeDocument/2006/relationships/customXml" Target="../ink/ink276.xml"/><Relationship Id="rId41" Type="http://schemas.openxmlformats.org/officeDocument/2006/relationships/image" Target="../media/image263.png"/><Relationship Id="rId62" Type="http://schemas.openxmlformats.org/officeDocument/2006/relationships/customXml" Target="../ink/ink297.xml"/><Relationship Id="rId83" Type="http://schemas.openxmlformats.org/officeDocument/2006/relationships/image" Target="../media/image284.png"/><Relationship Id="rId88" Type="http://schemas.openxmlformats.org/officeDocument/2006/relationships/customXml" Target="../ink/ink310.xml"/><Relationship Id="rId111" Type="http://schemas.openxmlformats.org/officeDocument/2006/relationships/image" Target="../media/image1510.png"/><Relationship Id="rId132" Type="http://schemas.openxmlformats.org/officeDocument/2006/relationships/customXml" Target="../ink/ink332.xml"/><Relationship Id="rId15" Type="http://schemas.openxmlformats.org/officeDocument/2006/relationships/image" Target="../media/image250.png"/><Relationship Id="rId36" Type="http://schemas.openxmlformats.org/officeDocument/2006/relationships/customXml" Target="../ink/ink284.xml"/><Relationship Id="rId57" Type="http://schemas.openxmlformats.org/officeDocument/2006/relationships/image" Target="../media/image271.png"/><Relationship Id="rId106" Type="http://schemas.openxmlformats.org/officeDocument/2006/relationships/customXml" Target="../ink/ink319.xml"/><Relationship Id="rId127" Type="http://schemas.openxmlformats.org/officeDocument/2006/relationships/image" Target="../media/image305.png"/><Relationship Id="rId10" Type="http://schemas.openxmlformats.org/officeDocument/2006/relationships/customXml" Target="../ink/ink271.xml"/><Relationship Id="rId31" Type="http://schemas.openxmlformats.org/officeDocument/2006/relationships/image" Target="../media/image258.png"/><Relationship Id="rId52" Type="http://schemas.openxmlformats.org/officeDocument/2006/relationships/customXml" Target="../ink/ink292.xml"/><Relationship Id="rId73" Type="http://schemas.openxmlformats.org/officeDocument/2006/relationships/image" Target="../media/image279.png"/><Relationship Id="rId78" Type="http://schemas.openxmlformats.org/officeDocument/2006/relationships/customXml" Target="../ink/ink305.xml"/><Relationship Id="rId94" Type="http://schemas.openxmlformats.org/officeDocument/2006/relationships/customXml" Target="../ink/ink313.xml"/><Relationship Id="rId99" Type="http://schemas.openxmlformats.org/officeDocument/2006/relationships/image" Target="../media/image292.png"/><Relationship Id="rId101" Type="http://schemas.openxmlformats.org/officeDocument/2006/relationships/image" Target="../media/image293.png"/><Relationship Id="rId122" Type="http://schemas.openxmlformats.org/officeDocument/2006/relationships/customXml" Target="../ink/ink327.xml"/><Relationship Id="rId143" Type="http://schemas.openxmlformats.org/officeDocument/2006/relationships/image" Target="../media/image313.png"/><Relationship Id="rId148" Type="http://schemas.openxmlformats.org/officeDocument/2006/relationships/customXml" Target="../ink/ink340.xml"/><Relationship Id="rId4" Type="http://schemas.openxmlformats.org/officeDocument/2006/relationships/customXml" Target="../ink/ink268.xml"/><Relationship Id="rId9" Type="http://schemas.openxmlformats.org/officeDocument/2006/relationships/image" Target="../media/image247.png"/><Relationship Id="rId26" Type="http://schemas.openxmlformats.org/officeDocument/2006/relationships/customXml" Target="../ink/ink279.xml"/><Relationship Id="rId47" Type="http://schemas.openxmlformats.org/officeDocument/2006/relationships/image" Target="../media/image266.png"/><Relationship Id="rId68" Type="http://schemas.openxmlformats.org/officeDocument/2006/relationships/customXml" Target="../ink/ink300.xml"/><Relationship Id="rId89" Type="http://schemas.openxmlformats.org/officeDocument/2006/relationships/image" Target="../media/image287.png"/><Relationship Id="rId112" Type="http://schemas.openxmlformats.org/officeDocument/2006/relationships/customXml" Target="../ink/ink322.xml"/><Relationship Id="rId133" Type="http://schemas.openxmlformats.org/officeDocument/2006/relationships/image" Target="../media/image308.png"/><Relationship Id="rId16" Type="http://schemas.openxmlformats.org/officeDocument/2006/relationships/customXml" Target="../ink/ink274.xml"/><Relationship Id="rId37" Type="http://schemas.openxmlformats.org/officeDocument/2006/relationships/image" Target="../media/image261.png"/><Relationship Id="rId58" Type="http://schemas.openxmlformats.org/officeDocument/2006/relationships/customXml" Target="../ink/ink295.xml"/><Relationship Id="rId79" Type="http://schemas.openxmlformats.org/officeDocument/2006/relationships/image" Target="../media/image282.png"/><Relationship Id="rId102" Type="http://schemas.openxmlformats.org/officeDocument/2006/relationships/customXml" Target="../ink/ink317.xml"/><Relationship Id="rId123" Type="http://schemas.openxmlformats.org/officeDocument/2006/relationships/image" Target="../media/image303.png"/><Relationship Id="rId144" Type="http://schemas.openxmlformats.org/officeDocument/2006/relationships/customXml" Target="../ink/ink338.xml"/><Relationship Id="rId90" Type="http://schemas.openxmlformats.org/officeDocument/2006/relationships/customXml" Target="../ink/ink311.xml"/></Relationships>
</file>

<file path=ppt/slides/_rels/slide13.xml.rels><?xml version="1.0" encoding="UTF-8" standalone="yes"?>
<Relationships xmlns="http://schemas.openxmlformats.org/package/2006/relationships"><Relationship Id="rId3" Type="http://schemas.openxmlformats.org/officeDocument/2006/relationships/customXml" Target="../ink/ink34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ustomXml" Target="../ink/ink343.xml"/><Relationship Id="rId4" Type="http://schemas.openxmlformats.org/officeDocument/2006/relationships/image" Target="../media/image3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5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54.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60.jpeg"/><Relationship Id="rId3" Type="http://schemas.openxmlformats.org/officeDocument/2006/relationships/image" Target="../media/image155.jpeg"/><Relationship Id="rId7" Type="http://schemas.openxmlformats.org/officeDocument/2006/relationships/image" Target="../media/image159.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58.tiff"/><Relationship Id="rId5" Type="http://schemas.openxmlformats.org/officeDocument/2006/relationships/image" Target="../media/image157.tiff"/><Relationship Id="rId4" Type="http://schemas.openxmlformats.org/officeDocument/2006/relationships/image" Target="../media/image156.tiff"/><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65.png"/><Relationship Id="rId21" Type="http://schemas.openxmlformats.org/officeDocument/2006/relationships/image" Target="../media/image17.png"/><Relationship Id="rId42" Type="http://schemas.openxmlformats.org/officeDocument/2006/relationships/customXml" Target="../ink/ink21.xml"/><Relationship Id="rId63" Type="http://schemas.openxmlformats.org/officeDocument/2006/relationships/image" Target="../media/image38.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6.png"/><Relationship Id="rId170" Type="http://schemas.openxmlformats.org/officeDocument/2006/relationships/customXml" Target="../ink/ink85.xml"/><Relationship Id="rId191" Type="http://schemas.openxmlformats.org/officeDocument/2006/relationships/image" Target="../media/image102.png"/><Relationship Id="rId205" Type="http://schemas.openxmlformats.org/officeDocument/2006/relationships/image" Target="../media/image109.png"/><Relationship Id="rId226" Type="http://schemas.openxmlformats.org/officeDocument/2006/relationships/customXml" Target="../ink/ink113.xml"/><Relationship Id="rId107" Type="http://schemas.openxmlformats.org/officeDocument/2006/relationships/image" Target="../media/image60.png"/><Relationship Id="rId11" Type="http://schemas.openxmlformats.org/officeDocument/2006/relationships/image" Target="../media/image12.png"/><Relationship Id="rId32" Type="http://schemas.openxmlformats.org/officeDocument/2006/relationships/customXml" Target="../ink/ink16.xml"/><Relationship Id="rId53" Type="http://schemas.openxmlformats.org/officeDocument/2006/relationships/image" Target="../media/image33.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1.png"/><Relationship Id="rId5" Type="http://schemas.openxmlformats.org/officeDocument/2006/relationships/image" Target="../media/image9.png"/><Relationship Id="rId95" Type="http://schemas.openxmlformats.org/officeDocument/2006/relationships/image" Target="../media/image54.png"/><Relationship Id="rId160" Type="http://schemas.openxmlformats.org/officeDocument/2006/relationships/customXml" Target="../ink/ink80.xml"/><Relationship Id="rId181" Type="http://schemas.openxmlformats.org/officeDocument/2006/relationships/image" Target="../media/image97.png"/><Relationship Id="rId216" Type="http://schemas.openxmlformats.org/officeDocument/2006/relationships/customXml" Target="../ink/ink108.xml"/><Relationship Id="rId237" Type="http://schemas.openxmlformats.org/officeDocument/2006/relationships/image" Target="../media/image125.png"/><Relationship Id="rId22" Type="http://schemas.openxmlformats.org/officeDocument/2006/relationships/customXml" Target="../ink/ink11.xml"/><Relationship Id="rId43" Type="http://schemas.openxmlformats.org/officeDocument/2006/relationships/image" Target="../media/image28.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6.png"/><Relationship Id="rId85" Type="http://schemas.openxmlformats.org/officeDocument/2006/relationships/image" Target="../media/image49.png"/><Relationship Id="rId150" Type="http://schemas.openxmlformats.org/officeDocument/2006/relationships/customXml" Target="../ink/ink75.xml"/><Relationship Id="rId171" Type="http://schemas.openxmlformats.org/officeDocument/2006/relationships/image" Target="../media/image92.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20.png"/><Relationship Id="rId12" Type="http://schemas.openxmlformats.org/officeDocument/2006/relationships/customXml" Target="../ink/ink6.xml"/><Relationship Id="rId33" Type="http://schemas.openxmlformats.org/officeDocument/2006/relationships/image" Target="../media/image23.png"/><Relationship Id="rId108" Type="http://schemas.openxmlformats.org/officeDocument/2006/relationships/customXml" Target="../ink/ink54.xml"/><Relationship Id="rId129" Type="http://schemas.openxmlformats.org/officeDocument/2006/relationships/image" Target="../media/image71.png"/><Relationship Id="rId54" Type="http://schemas.openxmlformats.org/officeDocument/2006/relationships/customXml" Target="../ink/ink27.xml"/><Relationship Id="rId75" Type="http://schemas.openxmlformats.org/officeDocument/2006/relationships/image" Target="../media/image44.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7.png"/><Relationship Id="rId182" Type="http://schemas.openxmlformats.org/officeDocument/2006/relationships/customXml" Target="../ink/ink91.xml"/><Relationship Id="rId217" Type="http://schemas.openxmlformats.org/officeDocument/2006/relationships/image" Target="../media/image115.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18.png"/><Relationship Id="rId119" Type="http://schemas.openxmlformats.org/officeDocument/2006/relationships/image" Target="../media/image66.png"/><Relationship Id="rId44" Type="http://schemas.openxmlformats.org/officeDocument/2006/relationships/customXml" Target="../ink/ink22.xml"/><Relationship Id="rId65" Type="http://schemas.openxmlformats.org/officeDocument/2006/relationships/image" Target="../media/image39.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2.png"/><Relationship Id="rId172" Type="http://schemas.openxmlformats.org/officeDocument/2006/relationships/customXml" Target="../ink/ink86.xml"/><Relationship Id="rId193" Type="http://schemas.openxmlformats.org/officeDocument/2006/relationships/image" Target="../media/image103.png"/><Relationship Id="rId207" Type="http://schemas.openxmlformats.org/officeDocument/2006/relationships/image" Target="../media/image110.png"/><Relationship Id="rId228" Type="http://schemas.openxmlformats.org/officeDocument/2006/relationships/customXml" Target="../ink/ink114.xml"/><Relationship Id="rId13" Type="http://schemas.openxmlformats.org/officeDocument/2006/relationships/image" Target="../media/image13.png"/><Relationship Id="rId109" Type="http://schemas.openxmlformats.org/officeDocument/2006/relationships/image" Target="../media/image61.png"/><Relationship Id="rId34" Type="http://schemas.openxmlformats.org/officeDocument/2006/relationships/customXml" Target="../ink/ink17.xml"/><Relationship Id="rId55" Type="http://schemas.openxmlformats.org/officeDocument/2006/relationships/image" Target="../media/image34.png"/><Relationship Id="rId76" Type="http://schemas.openxmlformats.org/officeDocument/2006/relationships/customXml" Target="../ink/ink38.xml"/><Relationship Id="rId97" Type="http://schemas.openxmlformats.org/officeDocument/2006/relationships/image" Target="../media/image55.png"/><Relationship Id="rId120" Type="http://schemas.openxmlformats.org/officeDocument/2006/relationships/customXml" Target="../ink/ink60.xml"/><Relationship Id="rId141" Type="http://schemas.openxmlformats.org/officeDocument/2006/relationships/image" Target="../media/image77.png"/><Relationship Id="rId7" Type="http://schemas.openxmlformats.org/officeDocument/2006/relationships/image" Target="../media/image10.png"/><Relationship Id="rId162" Type="http://schemas.openxmlformats.org/officeDocument/2006/relationships/customXml" Target="../ink/ink81.xml"/><Relationship Id="rId183" Type="http://schemas.openxmlformats.org/officeDocument/2006/relationships/image" Target="../media/image98.png"/><Relationship Id="rId218" Type="http://schemas.openxmlformats.org/officeDocument/2006/relationships/customXml" Target="../ink/ink109.xml"/><Relationship Id="rId239" Type="http://schemas.openxmlformats.org/officeDocument/2006/relationships/image" Target="../media/image126.png"/><Relationship Id="rId24" Type="http://schemas.openxmlformats.org/officeDocument/2006/relationships/customXml" Target="../ink/ink12.xml"/><Relationship Id="rId45" Type="http://schemas.openxmlformats.org/officeDocument/2006/relationships/image" Target="../media/image29.png"/><Relationship Id="rId66" Type="http://schemas.openxmlformats.org/officeDocument/2006/relationships/customXml" Target="../ink/ink33.xml"/><Relationship Id="rId87" Type="http://schemas.openxmlformats.org/officeDocument/2006/relationships/image" Target="../media/image50.png"/><Relationship Id="rId110" Type="http://schemas.openxmlformats.org/officeDocument/2006/relationships/customXml" Target="../ink/ink55.xml"/><Relationship Id="rId131" Type="http://schemas.openxmlformats.org/officeDocument/2006/relationships/image" Target="../media/image72.png"/><Relationship Id="rId152" Type="http://schemas.openxmlformats.org/officeDocument/2006/relationships/customXml" Target="../ink/ink76.xml"/><Relationship Id="rId173" Type="http://schemas.openxmlformats.org/officeDocument/2006/relationships/image" Target="../media/image93.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1.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24.png"/><Relationship Id="rId56" Type="http://schemas.openxmlformats.org/officeDocument/2006/relationships/customXml" Target="../ink/ink28.xml"/><Relationship Id="rId77" Type="http://schemas.openxmlformats.org/officeDocument/2006/relationships/image" Target="../media/image45.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7.png"/><Relationship Id="rId142" Type="http://schemas.openxmlformats.org/officeDocument/2006/relationships/customXml" Target="../ink/ink71.xml"/><Relationship Id="rId163" Type="http://schemas.openxmlformats.org/officeDocument/2006/relationships/image" Target="../media/image88.png"/><Relationship Id="rId184" Type="http://schemas.openxmlformats.org/officeDocument/2006/relationships/customXml" Target="../ink/ink92.xml"/><Relationship Id="rId219" Type="http://schemas.openxmlformats.org/officeDocument/2006/relationships/image" Target="../media/image116.png"/><Relationship Id="rId230" Type="http://schemas.openxmlformats.org/officeDocument/2006/relationships/customXml" Target="../ink/ink115.xml"/><Relationship Id="rId25" Type="http://schemas.openxmlformats.org/officeDocument/2006/relationships/image" Target="../media/image19.png"/><Relationship Id="rId46" Type="http://schemas.openxmlformats.org/officeDocument/2006/relationships/customXml" Target="../ink/ink23.xml"/><Relationship Id="rId67" Type="http://schemas.openxmlformats.org/officeDocument/2006/relationships/image" Target="../media/image40.png"/><Relationship Id="rId88" Type="http://schemas.openxmlformats.org/officeDocument/2006/relationships/customXml" Target="../ink/ink44.xml"/><Relationship Id="rId111" Type="http://schemas.openxmlformats.org/officeDocument/2006/relationships/image" Target="../media/image62.png"/><Relationship Id="rId132" Type="http://schemas.openxmlformats.org/officeDocument/2006/relationships/customXml" Target="../ink/ink66.xml"/><Relationship Id="rId153" Type="http://schemas.openxmlformats.org/officeDocument/2006/relationships/image" Target="../media/image83.png"/><Relationship Id="rId174" Type="http://schemas.openxmlformats.org/officeDocument/2006/relationships/customXml" Target="../ink/ink87.xml"/><Relationship Id="rId195" Type="http://schemas.openxmlformats.org/officeDocument/2006/relationships/image" Target="../media/image104.png"/><Relationship Id="rId209" Type="http://schemas.openxmlformats.org/officeDocument/2006/relationships/image" Target="../media/image111.png"/><Relationship Id="rId220" Type="http://schemas.openxmlformats.org/officeDocument/2006/relationships/customXml" Target="../ink/ink110.xml"/><Relationship Id="rId241" Type="http://schemas.openxmlformats.org/officeDocument/2006/relationships/image" Target="../media/image127.png"/><Relationship Id="rId15" Type="http://schemas.openxmlformats.org/officeDocument/2006/relationships/image" Target="../media/image14.png"/><Relationship Id="rId36" Type="http://schemas.openxmlformats.org/officeDocument/2006/relationships/customXml" Target="../ink/ink18.xml"/><Relationship Id="rId57" Type="http://schemas.openxmlformats.org/officeDocument/2006/relationships/image" Target="../media/image35.png"/><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1.xml"/><Relationship Id="rId143" Type="http://schemas.openxmlformats.org/officeDocument/2006/relationships/image" Target="../media/image78.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91.png"/><Relationship Id="rId185" Type="http://schemas.openxmlformats.org/officeDocument/2006/relationships/image" Target="../media/image99.png"/><Relationship Id="rId4" Type="http://schemas.openxmlformats.org/officeDocument/2006/relationships/customXml" Target="../ink/ink2.xml"/><Relationship Id="rId9" Type="http://schemas.openxmlformats.org/officeDocument/2006/relationships/image" Target="../media/image11.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4.png"/><Relationship Id="rId236" Type="http://schemas.openxmlformats.org/officeDocument/2006/relationships/customXml" Target="../ink/ink118.xml"/><Relationship Id="rId26" Type="http://schemas.openxmlformats.org/officeDocument/2006/relationships/customXml" Target="../ink/ink13.xml"/><Relationship Id="rId231" Type="http://schemas.openxmlformats.org/officeDocument/2006/relationships/image" Target="../media/image122.png"/><Relationship Id="rId47" Type="http://schemas.openxmlformats.org/officeDocument/2006/relationships/image" Target="../media/image30.png"/><Relationship Id="rId68" Type="http://schemas.openxmlformats.org/officeDocument/2006/relationships/customXml" Target="../ink/ink34.xml"/><Relationship Id="rId89" Type="http://schemas.openxmlformats.org/officeDocument/2006/relationships/image" Target="../media/image51.png"/><Relationship Id="rId112" Type="http://schemas.openxmlformats.org/officeDocument/2006/relationships/customXml" Target="../ink/ink56.xml"/><Relationship Id="rId133" Type="http://schemas.openxmlformats.org/officeDocument/2006/relationships/image" Target="../media/image73.png"/><Relationship Id="rId154" Type="http://schemas.openxmlformats.org/officeDocument/2006/relationships/customXml" Target="../ink/ink77.xml"/><Relationship Id="rId175" Type="http://schemas.openxmlformats.org/officeDocument/2006/relationships/image" Target="../media/image94.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7.png"/><Relationship Id="rId242" Type="http://schemas.openxmlformats.org/officeDocument/2006/relationships/customXml" Target="../ink/ink121.xml"/><Relationship Id="rId37" Type="http://schemas.openxmlformats.org/officeDocument/2006/relationships/image" Target="../media/image25.png"/><Relationship Id="rId58" Type="http://schemas.openxmlformats.org/officeDocument/2006/relationships/customXml" Target="../ink/ink29.xml"/><Relationship Id="rId79" Type="http://schemas.openxmlformats.org/officeDocument/2006/relationships/image" Target="../media/image46.png"/><Relationship Id="rId102" Type="http://schemas.openxmlformats.org/officeDocument/2006/relationships/customXml" Target="../ink/ink51.xml"/><Relationship Id="rId123" Type="http://schemas.openxmlformats.org/officeDocument/2006/relationships/image" Target="../media/image68.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9.png"/><Relationship Id="rId186" Type="http://schemas.openxmlformats.org/officeDocument/2006/relationships/customXml" Target="../ink/ink93.xml"/><Relationship Id="rId211" Type="http://schemas.openxmlformats.org/officeDocument/2006/relationships/image" Target="../media/image112.png"/><Relationship Id="rId232" Type="http://schemas.openxmlformats.org/officeDocument/2006/relationships/customXml" Target="../ink/ink116.xml"/><Relationship Id="rId27" Type="http://schemas.openxmlformats.org/officeDocument/2006/relationships/image" Target="../media/image20.png"/><Relationship Id="rId48" Type="http://schemas.openxmlformats.org/officeDocument/2006/relationships/customXml" Target="../ink/ink24.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4.png"/><Relationship Id="rId176" Type="http://schemas.openxmlformats.org/officeDocument/2006/relationships/customXml" Target="../ink/ink88.xml"/><Relationship Id="rId197" Type="http://schemas.openxmlformats.org/officeDocument/2006/relationships/image" Target="../media/image105.png"/><Relationship Id="rId201" Type="http://schemas.openxmlformats.org/officeDocument/2006/relationships/image" Target="../media/image107.png"/><Relationship Id="rId222" Type="http://schemas.openxmlformats.org/officeDocument/2006/relationships/customXml" Target="../ink/ink111.xml"/><Relationship Id="rId243" Type="http://schemas.openxmlformats.org/officeDocument/2006/relationships/image" Target="../media/image128.png"/><Relationship Id="rId17" Type="http://schemas.openxmlformats.org/officeDocument/2006/relationships/image" Target="../media/image15.png"/><Relationship Id="rId38" Type="http://schemas.openxmlformats.org/officeDocument/2006/relationships/customXml" Target="../ink/ink19.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3.xml"/><Relationship Id="rId187" Type="http://schemas.openxmlformats.org/officeDocument/2006/relationships/image" Target="../media/image100.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23.png"/><Relationship Id="rId28" Type="http://schemas.openxmlformats.org/officeDocument/2006/relationships/customXml" Target="../ink/ink14.xml"/><Relationship Id="rId49" Type="http://schemas.openxmlformats.org/officeDocument/2006/relationships/image" Target="../media/image31.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8.xml"/><Relationship Id="rId177" Type="http://schemas.openxmlformats.org/officeDocument/2006/relationships/image" Target="../media/image95.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8.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6.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9.png"/><Relationship Id="rId146" Type="http://schemas.openxmlformats.org/officeDocument/2006/relationships/customXml" Target="../ink/ink73.xml"/><Relationship Id="rId167" Type="http://schemas.openxmlformats.org/officeDocument/2006/relationships/image" Target="../media/image90.png"/><Relationship Id="rId188" Type="http://schemas.openxmlformats.org/officeDocument/2006/relationships/customXml" Target="../ink/ink94.xml"/><Relationship Id="rId71" Type="http://schemas.openxmlformats.org/officeDocument/2006/relationships/image" Target="../media/image42.png"/><Relationship Id="rId92" Type="http://schemas.openxmlformats.org/officeDocument/2006/relationships/customXml" Target="../ink/ink46.xml"/><Relationship Id="rId213" Type="http://schemas.openxmlformats.org/officeDocument/2006/relationships/image" Target="../media/image113.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1.png"/><Relationship Id="rId40" Type="http://schemas.openxmlformats.org/officeDocument/2006/relationships/customXml" Target="../ink/ink20.xml"/><Relationship Id="rId115" Type="http://schemas.openxmlformats.org/officeDocument/2006/relationships/image" Target="../media/image64.png"/><Relationship Id="rId136" Type="http://schemas.openxmlformats.org/officeDocument/2006/relationships/customXml" Target="../ink/ink68.xml"/><Relationship Id="rId157" Type="http://schemas.openxmlformats.org/officeDocument/2006/relationships/image" Target="../media/image85.png"/><Relationship Id="rId178" Type="http://schemas.openxmlformats.org/officeDocument/2006/relationships/customXml" Target="../ink/ink89.xml"/><Relationship Id="rId61" Type="http://schemas.openxmlformats.org/officeDocument/2006/relationships/image" Target="../media/image37.png"/><Relationship Id="rId82" Type="http://schemas.openxmlformats.org/officeDocument/2006/relationships/customXml" Target="../ink/ink41.xml"/><Relationship Id="rId199" Type="http://schemas.openxmlformats.org/officeDocument/2006/relationships/image" Target="../media/image106.png"/><Relationship Id="rId203" Type="http://schemas.openxmlformats.org/officeDocument/2006/relationships/image" Target="../media/image108.png"/><Relationship Id="rId19" Type="http://schemas.openxmlformats.org/officeDocument/2006/relationships/image" Target="../media/image16.png"/><Relationship Id="rId224" Type="http://schemas.openxmlformats.org/officeDocument/2006/relationships/customXml" Target="../ink/ink112.xml"/><Relationship Id="rId245" Type="http://schemas.openxmlformats.org/officeDocument/2006/relationships/image" Target="../media/image129.png"/><Relationship Id="rId30" Type="http://schemas.openxmlformats.org/officeDocument/2006/relationships/customXml" Target="../ink/ink15.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168" Type="http://schemas.openxmlformats.org/officeDocument/2006/relationships/customXml" Target="../ink/ink84.xml"/><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189" Type="http://schemas.openxmlformats.org/officeDocument/2006/relationships/image" Target="../media/image101.png"/><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4.png"/><Relationship Id="rId116" Type="http://schemas.openxmlformats.org/officeDocument/2006/relationships/customXml" Target="../ink/ink58.xml"/><Relationship Id="rId137" Type="http://schemas.openxmlformats.org/officeDocument/2006/relationships/image" Target="../media/image75.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image" Target="../media/image48.png"/><Relationship Id="rId179" Type="http://schemas.openxmlformats.org/officeDocument/2006/relationships/image" Target="../media/image96.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9.png"/><Relationship Id="rId106" Type="http://schemas.openxmlformats.org/officeDocument/2006/relationships/customXml" Target="../ink/ink53.xml"/><Relationship Id="rId127"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7</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660FB7A-99DC-6D21-E5DB-01E4AFAA6048}"/>
                  </a:ext>
                </a:extLst>
              </p14:cNvPr>
              <p14:cNvContentPartPr/>
              <p14:nvPr/>
            </p14:nvContentPartPr>
            <p14:xfrm>
              <a:off x="3141708" y="5119676"/>
              <a:ext cx="398520" cy="357120"/>
            </p14:xfrm>
          </p:contentPart>
        </mc:Choice>
        <mc:Fallback xmlns="">
          <p:pic>
            <p:nvPicPr>
              <p:cNvPr id="15" name="Ink 14">
                <a:extLst>
                  <a:ext uri="{FF2B5EF4-FFF2-40B4-BE49-F238E27FC236}">
                    <a16:creationId xmlns:a16="http://schemas.microsoft.com/office/drawing/2014/main" id="{7660FB7A-99DC-6D21-E5DB-01E4AFAA6048}"/>
                  </a:ext>
                </a:extLst>
              </p:cNvPr>
              <p:cNvPicPr/>
              <p:nvPr/>
            </p:nvPicPr>
            <p:blipFill>
              <a:blip r:embed="rId3"/>
              <a:stretch>
                <a:fillRect/>
              </a:stretch>
            </p:blipFill>
            <p:spPr>
              <a:xfrm>
                <a:off x="3133068" y="5110676"/>
                <a:ext cx="41616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97D33973-8CD5-7C38-8BBF-57B732F8EDCD}"/>
                  </a:ext>
                </a:extLst>
              </p14:cNvPr>
              <p14:cNvContentPartPr/>
              <p14:nvPr/>
            </p14:nvContentPartPr>
            <p14:xfrm>
              <a:off x="3529068" y="5146676"/>
              <a:ext cx="385920" cy="557640"/>
            </p14:xfrm>
          </p:contentPart>
        </mc:Choice>
        <mc:Fallback xmlns="">
          <p:pic>
            <p:nvPicPr>
              <p:cNvPr id="16" name="Ink 15">
                <a:extLst>
                  <a:ext uri="{FF2B5EF4-FFF2-40B4-BE49-F238E27FC236}">
                    <a16:creationId xmlns:a16="http://schemas.microsoft.com/office/drawing/2014/main" id="{97D33973-8CD5-7C38-8BBF-57B732F8EDCD}"/>
                  </a:ext>
                </a:extLst>
              </p:cNvPr>
              <p:cNvPicPr/>
              <p:nvPr/>
            </p:nvPicPr>
            <p:blipFill>
              <a:blip r:embed="rId5"/>
              <a:stretch>
                <a:fillRect/>
              </a:stretch>
            </p:blipFill>
            <p:spPr>
              <a:xfrm>
                <a:off x="3520068" y="5138036"/>
                <a:ext cx="40356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263EB33E-DEAD-EEEB-D834-F5545E9196C6}"/>
                  </a:ext>
                </a:extLst>
              </p14:cNvPr>
              <p14:cNvContentPartPr/>
              <p14:nvPr/>
            </p14:nvContentPartPr>
            <p14:xfrm>
              <a:off x="3993828" y="5219396"/>
              <a:ext cx="28440" cy="278280"/>
            </p14:xfrm>
          </p:contentPart>
        </mc:Choice>
        <mc:Fallback xmlns="">
          <p:pic>
            <p:nvPicPr>
              <p:cNvPr id="17" name="Ink 16">
                <a:extLst>
                  <a:ext uri="{FF2B5EF4-FFF2-40B4-BE49-F238E27FC236}">
                    <a16:creationId xmlns:a16="http://schemas.microsoft.com/office/drawing/2014/main" id="{263EB33E-DEAD-EEEB-D834-F5545E9196C6}"/>
                  </a:ext>
                </a:extLst>
              </p:cNvPr>
              <p:cNvPicPr/>
              <p:nvPr/>
            </p:nvPicPr>
            <p:blipFill>
              <a:blip r:embed="rId7"/>
              <a:stretch>
                <a:fillRect/>
              </a:stretch>
            </p:blipFill>
            <p:spPr>
              <a:xfrm>
                <a:off x="3985188" y="5210396"/>
                <a:ext cx="460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B62F0BE-91CB-AE78-F6F2-DB98B4774CD5}"/>
                  </a:ext>
                </a:extLst>
              </p14:cNvPr>
              <p14:cNvContentPartPr/>
              <p14:nvPr/>
            </p14:nvContentPartPr>
            <p14:xfrm>
              <a:off x="4178148" y="5157836"/>
              <a:ext cx="40320" cy="343440"/>
            </p14:xfrm>
          </p:contentPart>
        </mc:Choice>
        <mc:Fallback xmlns="">
          <p:pic>
            <p:nvPicPr>
              <p:cNvPr id="18" name="Ink 17">
                <a:extLst>
                  <a:ext uri="{FF2B5EF4-FFF2-40B4-BE49-F238E27FC236}">
                    <a16:creationId xmlns:a16="http://schemas.microsoft.com/office/drawing/2014/main" id="{6B62F0BE-91CB-AE78-F6F2-DB98B4774CD5}"/>
                  </a:ext>
                </a:extLst>
              </p:cNvPr>
              <p:cNvPicPr/>
              <p:nvPr/>
            </p:nvPicPr>
            <p:blipFill>
              <a:blip r:embed="rId9"/>
              <a:stretch>
                <a:fillRect/>
              </a:stretch>
            </p:blipFill>
            <p:spPr>
              <a:xfrm>
                <a:off x="4169508" y="5149196"/>
                <a:ext cx="579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5BEB15C7-8FE0-31F9-D0F4-4FBCFB0A99A8}"/>
                  </a:ext>
                </a:extLst>
              </p14:cNvPr>
              <p14:cNvContentPartPr/>
              <p14:nvPr/>
            </p14:nvContentPartPr>
            <p14:xfrm>
              <a:off x="4306308" y="5242076"/>
              <a:ext cx="19080" cy="277560"/>
            </p14:xfrm>
          </p:contentPart>
        </mc:Choice>
        <mc:Fallback xmlns="">
          <p:pic>
            <p:nvPicPr>
              <p:cNvPr id="19" name="Ink 18">
                <a:extLst>
                  <a:ext uri="{FF2B5EF4-FFF2-40B4-BE49-F238E27FC236}">
                    <a16:creationId xmlns:a16="http://schemas.microsoft.com/office/drawing/2014/main" id="{5BEB15C7-8FE0-31F9-D0F4-4FBCFB0A99A8}"/>
                  </a:ext>
                </a:extLst>
              </p:cNvPr>
              <p:cNvPicPr/>
              <p:nvPr/>
            </p:nvPicPr>
            <p:blipFill>
              <a:blip r:embed="rId11"/>
              <a:stretch>
                <a:fillRect/>
              </a:stretch>
            </p:blipFill>
            <p:spPr>
              <a:xfrm>
                <a:off x="4297668" y="5233076"/>
                <a:ext cx="367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A81FECE5-A3FF-8F68-DE7E-244391C2BE58}"/>
                  </a:ext>
                </a:extLst>
              </p14:cNvPr>
              <p14:cNvContentPartPr/>
              <p14:nvPr/>
            </p14:nvContentPartPr>
            <p14:xfrm>
              <a:off x="4312788" y="5260436"/>
              <a:ext cx="290520" cy="239400"/>
            </p14:xfrm>
          </p:contentPart>
        </mc:Choice>
        <mc:Fallback xmlns="">
          <p:pic>
            <p:nvPicPr>
              <p:cNvPr id="20" name="Ink 19">
                <a:extLst>
                  <a:ext uri="{FF2B5EF4-FFF2-40B4-BE49-F238E27FC236}">
                    <a16:creationId xmlns:a16="http://schemas.microsoft.com/office/drawing/2014/main" id="{A81FECE5-A3FF-8F68-DE7E-244391C2BE58}"/>
                  </a:ext>
                </a:extLst>
              </p:cNvPr>
              <p:cNvPicPr/>
              <p:nvPr/>
            </p:nvPicPr>
            <p:blipFill>
              <a:blip r:embed="rId13"/>
              <a:stretch>
                <a:fillRect/>
              </a:stretch>
            </p:blipFill>
            <p:spPr>
              <a:xfrm>
                <a:off x="4303788" y="5251796"/>
                <a:ext cx="3081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2C6EEFE9-3136-BB2A-8F4D-FB7B1EEBBCBA}"/>
                  </a:ext>
                </a:extLst>
              </p14:cNvPr>
              <p14:cNvContentPartPr/>
              <p14:nvPr/>
            </p14:nvContentPartPr>
            <p14:xfrm>
              <a:off x="2873508" y="4783076"/>
              <a:ext cx="2639880" cy="1155240"/>
            </p14:xfrm>
          </p:contentPart>
        </mc:Choice>
        <mc:Fallback xmlns="">
          <p:pic>
            <p:nvPicPr>
              <p:cNvPr id="21" name="Ink 20">
                <a:extLst>
                  <a:ext uri="{FF2B5EF4-FFF2-40B4-BE49-F238E27FC236}">
                    <a16:creationId xmlns:a16="http://schemas.microsoft.com/office/drawing/2014/main" id="{2C6EEFE9-3136-BB2A-8F4D-FB7B1EEBBCBA}"/>
                  </a:ext>
                </a:extLst>
              </p:cNvPr>
              <p:cNvPicPr/>
              <p:nvPr/>
            </p:nvPicPr>
            <p:blipFill>
              <a:blip r:embed="rId15"/>
              <a:stretch>
                <a:fillRect/>
              </a:stretch>
            </p:blipFill>
            <p:spPr>
              <a:xfrm>
                <a:off x="2864868" y="4774436"/>
                <a:ext cx="2657520" cy="1172880"/>
              </a:xfrm>
              <a:prstGeom prst="rect">
                <a:avLst/>
              </a:prstGeom>
            </p:spPr>
          </p:pic>
        </mc:Fallback>
      </mc:AlternateContent>
      <p:grpSp>
        <p:nvGrpSpPr>
          <p:cNvPr id="38" name="Group 37">
            <a:extLst>
              <a:ext uri="{FF2B5EF4-FFF2-40B4-BE49-F238E27FC236}">
                <a16:creationId xmlns:a16="http://schemas.microsoft.com/office/drawing/2014/main" id="{5DB6C7ED-A97F-C752-100E-9E12EBF340ED}"/>
              </a:ext>
            </a:extLst>
          </p:cNvPr>
          <p:cNvGrpSpPr/>
          <p:nvPr/>
        </p:nvGrpSpPr>
        <p:grpSpPr>
          <a:xfrm>
            <a:off x="5396388" y="5465636"/>
            <a:ext cx="2862360" cy="868680"/>
            <a:chOff x="5396388" y="5465636"/>
            <a:chExt cx="2862360" cy="868680"/>
          </a:xfrm>
        </p:grpSpPr>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ED2D9810-F86E-D56E-6142-A446734CEE28}"/>
                    </a:ext>
                  </a:extLst>
                </p14:cNvPr>
                <p14:cNvContentPartPr/>
                <p14:nvPr/>
              </p14:nvContentPartPr>
              <p14:xfrm>
                <a:off x="5396388" y="5465636"/>
                <a:ext cx="1514520" cy="856440"/>
              </p14:xfrm>
            </p:contentPart>
          </mc:Choice>
          <mc:Fallback xmlns="">
            <p:pic>
              <p:nvPicPr>
                <p:cNvPr id="23" name="Ink 22">
                  <a:extLst>
                    <a:ext uri="{FF2B5EF4-FFF2-40B4-BE49-F238E27FC236}">
                      <a16:creationId xmlns:a16="http://schemas.microsoft.com/office/drawing/2014/main" id="{ED2D9810-F86E-D56E-6142-A446734CEE28}"/>
                    </a:ext>
                  </a:extLst>
                </p:cNvPr>
                <p:cNvPicPr/>
                <p:nvPr/>
              </p:nvPicPr>
              <p:blipFill>
                <a:blip r:embed="rId17"/>
                <a:stretch>
                  <a:fillRect/>
                </a:stretch>
              </p:blipFill>
              <p:spPr>
                <a:xfrm>
                  <a:off x="5387388" y="5456636"/>
                  <a:ext cx="1532160" cy="87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717AC53C-5DAC-D2C7-F746-5C8426ABA291}"/>
                    </a:ext>
                  </a:extLst>
                </p14:cNvPr>
                <p14:cNvContentPartPr/>
                <p14:nvPr/>
              </p14:nvContentPartPr>
              <p14:xfrm>
                <a:off x="7030428" y="5625836"/>
                <a:ext cx="187920" cy="426600"/>
              </p14:xfrm>
            </p:contentPart>
          </mc:Choice>
          <mc:Fallback xmlns="">
            <p:pic>
              <p:nvPicPr>
                <p:cNvPr id="24" name="Ink 23">
                  <a:extLst>
                    <a:ext uri="{FF2B5EF4-FFF2-40B4-BE49-F238E27FC236}">
                      <a16:creationId xmlns:a16="http://schemas.microsoft.com/office/drawing/2014/main" id="{717AC53C-5DAC-D2C7-F746-5C8426ABA291}"/>
                    </a:ext>
                  </a:extLst>
                </p:cNvPr>
                <p:cNvPicPr/>
                <p:nvPr/>
              </p:nvPicPr>
              <p:blipFill>
                <a:blip r:embed="rId19"/>
                <a:stretch>
                  <a:fillRect/>
                </a:stretch>
              </p:blipFill>
              <p:spPr>
                <a:xfrm>
                  <a:off x="7021428" y="5616836"/>
                  <a:ext cx="20556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F568F81A-EFE1-6FBD-4A33-FED756A448CB}"/>
                    </a:ext>
                  </a:extLst>
                </p14:cNvPr>
                <p14:cNvContentPartPr/>
                <p14:nvPr/>
              </p14:nvContentPartPr>
              <p14:xfrm>
                <a:off x="7284228" y="5810516"/>
                <a:ext cx="237600" cy="228240"/>
              </p14:xfrm>
            </p:contentPart>
          </mc:Choice>
          <mc:Fallback xmlns="">
            <p:pic>
              <p:nvPicPr>
                <p:cNvPr id="25" name="Ink 24">
                  <a:extLst>
                    <a:ext uri="{FF2B5EF4-FFF2-40B4-BE49-F238E27FC236}">
                      <a16:creationId xmlns:a16="http://schemas.microsoft.com/office/drawing/2014/main" id="{F568F81A-EFE1-6FBD-4A33-FED756A448CB}"/>
                    </a:ext>
                  </a:extLst>
                </p:cNvPr>
                <p:cNvPicPr/>
                <p:nvPr/>
              </p:nvPicPr>
              <p:blipFill>
                <a:blip r:embed="rId21"/>
                <a:stretch>
                  <a:fillRect/>
                </a:stretch>
              </p:blipFill>
              <p:spPr>
                <a:xfrm>
                  <a:off x="7275228" y="5801876"/>
                  <a:ext cx="2552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8A68CCA6-B604-E169-A36E-9ACB9E6ECB90}"/>
                    </a:ext>
                  </a:extLst>
                </p14:cNvPr>
                <p14:cNvContentPartPr/>
                <p14:nvPr/>
              </p14:nvContentPartPr>
              <p14:xfrm>
                <a:off x="5908308" y="5739236"/>
                <a:ext cx="22680" cy="267120"/>
              </p14:xfrm>
            </p:contentPart>
          </mc:Choice>
          <mc:Fallback xmlns="">
            <p:pic>
              <p:nvPicPr>
                <p:cNvPr id="27" name="Ink 26">
                  <a:extLst>
                    <a:ext uri="{FF2B5EF4-FFF2-40B4-BE49-F238E27FC236}">
                      <a16:creationId xmlns:a16="http://schemas.microsoft.com/office/drawing/2014/main" id="{8A68CCA6-B604-E169-A36E-9ACB9E6ECB90}"/>
                    </a:ext>
                  </a:extLst>
                </p:cNvPr>
                <p:cNvPicPr/>
                <p:nvPr/>
              </p:nvPicPr>
              <p:blipFill>
                <a:blip r:embed="rId23"/>
                <a:stretch>
                  <a:fillRect/>
                </a:stretch>
              </p:blipFill>
              <p:spPr>
                <a:xfrm>
                  <a:off x="5899668" y="5730236"/>
                  <a:ext cx="403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29227D02-E64B-69AA-F19A-E4C52DD4F16F}"/>
                    </a:ext>
                  </a:extLst>
                </p14:cNvPr>
                <p14:cNvContentPartPr/>
                <p14:nvPr/>
              </p14:nvContentPartPr>
              <p14:xfrm>
                <a:off x="5725788" y="6032636"/>
                <a:ext cx="358200" cy="33120"/>
              </p14:xfrm>
            </p:contentPart>
          </mc:Choice>
          <mc:Fallback xmlns="">
            <p:pic>
              <p:nvPicPr>
                <p:cNvPr id="28" name="Ink 27">
                  <a:extLst>
                    <a:ext uri="{FF2B5EF4-FFF2-40B4-BE49-F238E27FC236}">
                      <a16:creationId xmlns:a16="http://schemas.microsoft.com/office/drawing/2014/main" id="{29227D02-E64B-69AA-F19A-E4C52DD4F16F}"/>
                    </a:ext>
                  </a:extLst>
                </p:cNvPr>
                <p:cNvPicPr/>
                <p:nvPr/>
              </p:nvPicPr>
              <p:blipFill>
                <a:blip r:embed="rId25"/>
                <a:stretch>
                  <a:fillRect/>
                </a:stretch>
              </p:blipFill>
              <p:spPr>
                <a:xfrm>
                  <a:off x="5716788" y="6023636"/>
                  <a:ext cx="3758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5A72F16B-AFBF-F84D-6673-CECB83F6E740}"/>
                    </a:ext>
                  </a:extLst>
                </p14:cNvPr>
                <p14:cNvContentPartPr/>
                <p14:nvPr/>
              </p14:nvContentPartPr>
              <p14:xfrm>
                <a:off x="6154548" y="5709716"/>
                <a:ext cx="59400" cy="313560"/>
              </p14:xfrm>
            </p:contentPart>
          </mc:Choice>
          <mc:Fallback xmlns="">
            <p:pic>
              <p:nvPicPr>
                <p:cNvPr id="29" name="Ink 28">
                  <a:extLst>
                    <a:ext uri="{FF2B5EF4-FFF2-40B4-BE49-F238E27FC236}">
                      <a16:creationId xmlns:a16="http://schemas.microsoft.com/office/drawing/2014/main" id="{5A72F16B-AFBF-F84D-6673-CECB83F6E740}"/>
                    </a:ext>
                  </a:extLst>
                </p:cNvPr>
                <p:cNvPicPr/>
                <p:nvPr/>
              </p:nvPicPr>
              <p:blipFill>
                <a:blip r:embed="rId27"/>
                <a:stretch>
                  <a:fillRect/>
                </a:stretch>
              </p:blipFill>
              <p:spPr>
                <a:xfrm>
                  <a:off x="6145908" y="5701076"/>
                  <a:ext cx="770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FD1CAAC2-BDF3-3D45-028F-2E4D91418798}"/>
                    </a:ext>
                  </a:extLst>
                </p14:cNvPr>
                <p14:cNvContentPartPr/>
                <p14:nvPr/>
              </p14:nvContentPartPr>
              <p14:xfrm>
                <a:off x="6099468" y="5853716"/>
                <a:ext cx="353160" cy="172080"/>
              </p14:xfrm>
            </p:contentPart>
          </mc:Choice>
          <mc:Fallback xmlns="">
            <p:pic>
              <p:nvPicPr>
                <p:cNvPr id="30" name="Ink 29">
                  <a:extLst>
                    <a:ext uri="{FF2B5EF4-FFF2-40B4-BE49-F238E27FC236}">
                      <a16:creationId xmlns:a16="http://schemas.microsoft.com/office/drawing/2014/main" id="{FD1CAAC2-BDF3-3D45-028F-2E4D91418798}"/>
                    </a:ext>
                  </a:extLst>
                </p:cNvPr>
                <p:cNvPicPr/>
                <p:nvPr/>
              </p:nvPicPr>
              <p:blipFill>
                <a:blip r:embed="rId29"/>
                <a:stretch>
                  <a:fillRect/>
                </a:stretch>
              </p:blipFill>
              <p:spPr>
                <a:xfrm>
                  <a:off x="6090828" y="5845076"/>
                  <a:ext cx="3708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091CE4B3-964B-CFC1-9E97-85590ED76059}"/>
                    </a:ext>
                  </a:extLst>
                </p14:cNvPr>
                <p14:cNvContentPartPr/>
                <p14:nvPr/>
              </p14:nvContentPartPr>
              <p14:xfrm>
                <a:off x="6469548" y="5751836"/>
                <a:ext cx="4320" cy="2160"/>
              </p14:xfrm>
            </p:contentPart>
          </mc:Choice>
          <mc:Fallback xmlns="">
            <p:pic>
              <p:nvPicPr>
                <p:cNvPr id="31" name="Ink 30">
                  <a:extLst>
                    <a:ext uri="{FF2B5EF4-FFF2-40B4-BE49-F238E27FC236}">
                      <a16:creationId xmlns:a16="http://schemas.microsoft.com/office/drawing/2014/main" id="{091CE4B3-964B-CFC1-9E97-85590ED76059}"/>
                    </a:ext>
                  </a:extLst>
                </p:cNvPr>
                <p:cNvPicPr/>
                <p:nvPr/>
              </p:nvPicPr>
              <p:blipFill>
                <a:blip r:embed="rId31"/>
                <a:stretch>
                  <a:fillRect/>
                </a:stretch>
              </p:blipFill>
              <p:spPr>
                <a:xfrm>
                  <a:off x="6460908" y="5742836"/>
                  <a:ext cx="219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A36B2F50-AEE5-58B4-E061-34A306E519EB}"/>
                    </a:ext>
                  </a:extLst>
                </p14:cNvPr>
                <p14:cNvContentPartPr/>
                <p14:nvPr/>
              </p14:nvContentPartPr>
              <p14:xfrm>
                <a:off x="5663868" y="6155036"/>
                <a:ext cx="1094040" cy="18360"/>
              </p14:xfrm>
            </p:contentPart>
          </mc:Choice>
          <mc:Fallback xmlns="">
            <p:pic>
              <p:nvPicPr>
                <p:cNvPr id="32" name="Ink 31">
                  <a:extLst>
                    <a:ext uri="{FF2B5EF4-FFF2-40B4-BE49-F238E27FC236}">
                      <a16:creationId xmlns:a16="http://schemas.microsoft.com/office/drawing/2014/main" id="{A36B2F50-AEE5-58B4-E061-34A306E519EB}"/>
                    </a:ext>
                  </a:extLst>
                </p:cNvPr>
                <p:cNvPicPr/>
                <p:nvPr/>
              </p:nvPicPr>
              <p:blipFill>
                <a:blip r:embed="rId33"/>
                <a:stretch>
                  <a:fillRect/>
                </a:stretch>
              </p:blipFill>
              <p:spPr>
                <a:xfrm>
                  <a:off x="5655228" y="6146036"/>
                  <a:ext cx="1111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B8496B74-97C4-0131-7FAB-E2CF1CB0464A}"/>
                    </a:ext>
                  </a:extLst>
                </p14:cNvPr>
                <p14:cNvContentPartPr/>
                <p14:nvPr/>
              </p14:nvContentPartPr>
              <p14:xfrm>
                <a:off x="7708308" y="5487596"/>
                <a:ext cx="366840" cy="458640"/>
              </p14:xfrm>
            </p:contentPart>
          </mc:Choice>
          <mc:Fallback xmlns="">
            <p:pic>
              <p:nvPicPr>
                <p:cNvPr id="34" name="Ink 33">
                  <a:extLst>
                    <a:ext uri="{FF2B5EF4-FFF2-40B4-BE49-F238E27FC236}">
                      <a16:creationId xmlns:a16="http://schemas.microsoft.com/office/drawing/2014/main" id="{B8496B74-97C4-0131-7FAB-E2CF1CB0464A}"/>
                    </a:ext>
                  </a:extLst>
                </p:cNvPr>
                <p:cNvPicPr/>
                <p:nvPr/>
              </p:nvPicPr>
              <p:blipFill>
                <a:blip r:embed="rId35"/>
                <a:stretch>
                  <a:fillRect/>
                </a:stretch>
              </p:blipFill>
              <p:spPr>
                <a:xfrm>
                  <a:off x="7699668" y="5478956"/>
                  <a:ext cx="38448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2D58D380-BA42-39C1-DCE9-B7D468209ED5}"/>
                    </a:ext>
                  </a:extLst>
                </p14:cNvPr>
                <p14:cNvContentPartPr/>
                <p14:nvPr/>
              </p14:nvContentPartPr>
              <p14:xfrm>
                <a:off x="7943748" y="5903036"/>
                <a:ext cx="277200" cy="82800"/>
              </p14:xfrm>
            </p:contentPart>
          </mc:Choice>
          <mc:Fallback xmlns="">
            <p:pic>
              <p:nvPicPr>
                <p:cNvPr id="35" name="Ink 34">
                  <a:extLst>
                    <a:ext uri="{FF2B5EF4-FFF2-40B4-BE49-F238E27FC236}">
                      <a16:creationId xmlns:a16="http://schemas.microsoft.com/office/drawing/2014/main" id="{2D58D380-BA42-39C1-DCE9-B7D468209ED5}"/>
                    </a:ext>
                  </a:extLst>
                </p:cNvPr>
                <p:cNvPicPr/>
                <p:nvPr/>
              </p:nvPicPr>
              <p:blipFill>
                <a:blip r:embed="rId37"/>
                <a:stretch>
                  <a:fillRect/>
                </a:stretch>
              </p:blipFill>
              <p:spPr>
                <a:xfrm>
                  <a:off x="7934748" y="5894036"/>
                  <a:ext cx="2948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20B9E486-B3EE-9C9E-1BF3-DA0B69E229F3}"/>
                    </a:ext>
                  </a:extLst>
                </p14:cNvPr>
                <p14:cNvContentPartPr/>
                <p14:nvPr/>
              </p14:nvContentPartPr>
              <p14:xfrm>
                <a:off x="7619748" y="6004916"/>
                <a:ext cx="194760" cy="284760"/>
              </p14:xfrm>
            </p:contentPart>
          </mc:Choice>
          <mc:Fallback xmlns="">
            <p:pic>
              <p:nvPicPr>
                <p:cNvPr id="36" name="Ink 35">
                  <a:extLst>
                    <a:ext uri="{FF2B5EF4-FFF2-40B4-BE49-F238E27FC236}">
                      <a16:creationId xmlns:a16="http://schemas.microsoft.com/office/drawing/2014/main" id="{20B9E486-B3EE-9C9E-1BF3-DA0B69E229F3}"/>
                    </a:ext>
                  </a:extLst>
                </p:cNvPr>
                <p:cNvPicPr/>
                <p:nvPr/>
              </p:nvPicPr>
              <p:blipFill>
                <a:blip r:embed="rId39"/>
                <a:stretch>
                  <a:fillRect/>
                </a:stretch>
              </p:blipFill>
              <p:spPr>
                <a:xfrm>
                  <a:off x="7611108" y="5995916"/>
                  <a:ext cx="2124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76D8B737-E011-B0C1-CD55-2F23E1ABF5BB}"/>
                    </a:ext>
                  </a:extLst>
                </p14:cNvPr>
                <p14:cNvContentPartPr/>
                <p14:nvPr/>
              </p14:nvContentPartPr>
              <p14:xfrm>
                <a:off x="7729908" y="6095996"/>
                <a:ext cx="528840" cy="238320"/>
              </p14:xfrm>
            </p:contentPart>
          </mc:Choice>
          <mc:Fallback xmlns="">
            <p:pic>
              <p:nvPicPr>
                <p:cNvPr id="37" name="Ink 36">
                  <a:extLst>
                    <a:ext uri="{FF2B5EF4-FFF2-40B4-BE49-F238E27FC236}">
                      <a16:creationId xmlns:a16="http://schemas.microsoft.com/office/drawing/2014/main" id="{76D8B737-E011-B0C1-CD55-2F23E1ABF5BB}"/>
                    </a:ext>
                  </a:extLst>
                </p:cNvPr>
                <p:cNvPicPr/>
                <p:nvPr/>
              </p:nvPicPr>
              <p:blipFill>
                <a:blip r:embed="rId41"/>
                <a:stretch>
                  <a:fillRect/>
                </a:stretch>
              </p:blipFill>
              <p:spPr>
                <a:xfrm>
                  <a:off x="7720908" y="6086996"/>
                  <a:ext cx="546480" cy="255960"/>
                </a:xfrm>
                <a:prstGeom prst="rect">
                  <a:avLst/>
                </a:prstGeom>
              </p:spPr>
            </p:pic>
          </mc:Fallback>
        </mc:AlternateContent>
      </p:grpSp>
      <p:grpSp>
        <p:nvGrpSpPr>
          <p:cNvPr id="174" name="Group 173">
            <a:extLst>
              <a:ext uri="{FF2B5EF4-FFF2-40B4-BE49-F238E27FC236}">
                <a16:creationId xmlns:a16="http://schemas.microsoft.com/office/drawing/2014/main" id="{C9FC4604-5882-A0A1-89A9-06F5A958C050}"/>
              </a:ext>
            </a:extLst>
          </p:cNvPr>
          <p:cNvGrpSpPr/>
          <p:nvPr/>
        </p:nvGrpSpPr>
        <p:grpSpPr>
          <a:xfrm>
            <a:off x="181428" y="843236"/>
            <a:ext cx="11245320" cy="4014360"/>
            <a:chOff x="181428" y="843236"/>
            <a:chExt cx="11245320" cy="4014360"/>
          </a:xfrm>
        </p:grpSpPr>
        <mc:AlternateContent xmlns:mc="http://schemas.openxmlformats.org/markup-compatibility/2006" xmlns:p14="http://schemas.microsoft.com/office/powerpoint/2010/main">
          <mc:Choice Requires="p14">
            <p:contentPart p14:bwMode="auto" r:id="rId42">
              <p14:nvContentPartPr>
                <p14:cNvPr id="3" name="Ink 2">
                  <a:extLst>
                    <a:ext uri="{FF2B5EF4-FFF2-40B4-BE49-F238E27FC236}">
                      <a16:creationId xmlns:a16="http://schemas.microsoft.com/office/drawing/2014/main" id="{48D4CC27-C228-705F-0471-95F23280777B}"/>
                    </a:ext>
                  </a:extLst>
                </p14:cNvPr>
                <p14:cNvContentPartPr/>
                <p14:nvPr/>
              </p14:nvContentPartPr>
              <p14:xfrm>
                <a:off x="3511068" y="843236"/>
                <a:ext cx="1367280" cy="1228320"/>
              </p14:xfrm>
            </p:contentPart>
          </mc:Choice>
          <mc:Fallback xmlns="">
            <p:pic>
              <p:nvPicPr>
                <p:cNvPr id="3" name="Ink 2">
                  <a:extLst>
                    <a:ext uri="{FF2B5EF4-FFF2-40B4-BE49-F238E27FC236}">
                      <a16:creationId xmlns:a16="http://schemas.microsoft.com/office/drawing/2014/main" id="{48D4CC27-C228-705F-0471-95F23280777B}"/>
                    </a:ext>
                  </a:extLst>
                </p:cNvPr>
                <p:cNvPicPr/>
                <p:nvPr/>
              </p:nvPicPr>
              <p:blipFill>
                <a:blip r:embed="rId43"/>
                <a:stretch>
                  <a:fillRect/>
                </a:stretch>
              </p:blipFill>
              <p:spPr>
                <a:xfrm>
                  <a:off x="3502428" y="834236"/>
                  <a:ext cx="1384920" cy="1245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 name="Ink 3">
                  <a:extLst>
                    <a:ext uri="{FF2B5EF4-FFF2-40B4-BE49-F238E27FC236}">
                      <a16:creationId xmlns:a16="http://schemas.microsoft.com/office/drawing/2014/main" id="{F7AFD8A4-DED5-4BB6-2923-8BEB4DFC984C}"/>
                    </a:ext>
                  </a:extLst>
                </p14:cNvPr>
                <p14:cNvContentPartPr/>
                <p14:nvPr/>
              </p14:nvContentPartPr>
              <p14:xfrm>
                <a:off x="4029108" y="1750436"/>
                <a:ext cx="254880" cy="244440"/>
              </p14:xfrm>
            </p:contentPart>
          </mc:Choice>
          <mc:Fallback xmlns="">
            <p:pic>
              <p:nvPicPr>
                <p:cNvPr id="4" name="Ink 3">
                  <a:extLst>
                    <a:ext uri="{FF2B5EF4-FFF2-40B4-BE49-F238E27FC236}">
                      <a16:creationId xmlns:a16="http://schemas.microsoft.com/office/drawing/2014/main" id="{F7AFD8A4-DED5-4BB6-2923-8BEB4DFC984C}"/>
                    </a:ext>
                  </a:extLst>
                </p:cNvPr>
                <p:cNvPicPr/>
                <p:nvPr/>
              </p:nvPicPr>
              <p:blipFill>
                <a:blip r:embed="rId45"/>
                <a:stretch>
                  <a:fillRect/>
                </a:stretch>
              </p:blipFill>
              <p:spPr>
                <a:xfrm>
                  <a:off x="4020108" y="1741436"/>
                  <a:ext cx="2725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 name="Ink 4">
                  <a:extLst>
                    <a:ext uri="{FF2B5EF4-FFF2-40B4-BE49-F238E27FC236}">
                      <a16:creationId xmlns:a16="http://schemas.microsoft.com/office/drawing/2014/main" id="{D3DB1AC9-7AEA-E6F6-604D-4DCAD22ACA7C}"/>
                    </a:ext>
                  </a:extLst>
                </p14:cNvPr>
                <p14:cNvContentPartPr/>
                <p14:nvPr/>
              </p14:nvContentPartPr>
              <p14:xfrm>
                <a:off x="2055948" y="2685356"/>
                <a:ext cx="3723480" cy="1438920"/>
              </p14:xfrm>
            </p:contentPart>
          </mc:Choice>
          <mc:Fallback xmlns="">
            <p:pic>
              <p:nvPicPr>
                <p:cNvPr id="5" name="Ink 4">
                  <a:extLst>
                    <a:ext uri="{FF2B5EF4-FFF2-40B4-BE49-F238E27FC236}">
                      <a16:creationId xmlns:a16="http://schemas.microsoft.com/office/drawing/2014/main" id="{D3DB1AC9-7AEA-E6F6-604D-4DCAD22ACA7C}"/>
                    </a:ext>
                  </a:extLst>
                </p:cNvPr>
                <p:cNvPicPr/>
                <p:nvPr/>
              </p:nvPicPr>
              <p:blipFill>
                <a:blip r:embed="rId47"/>
                <a:stretch>
                  <a:fillRect/>
                </a:stretch>
              </p:blipFill>
              <p:spPr>
                <a:xfrm>
                  <a:off x="2046948" y="2676716"/>
                  <a:ext cx="3741120" cy="1456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 name="Ink 6">
                  <a:extLst>
                    <a:ext uri="{FF2B5EF4-FFF2-40B4-BE49-F238E27FC236}">
                      <a16:creationId xmlns:a16="http://schemas.microsoft.com/office/drawing/2014/main" id="{D395B40E-630D-1BD7-4277-C51B1CA072F1}"/>
                    </a:ext>
                  </a:extLst>
                </p14:cNvPr>
                <p14:cNvContentPartPr/>
                <p14:nvPr/>
              </p14:nvContentPartPr>
              <p14:xfrm>
                <a:off x="2965668" y="3171716"/>
                <a:ext cx="309960" cy="362160"/>
              </p14:xfrm>
            </p:contentPart>
          </mc:Choice>
          <mc:Fallback xmlns="">
            <p:pic>
              <p:nvPicPr>
                <p:cNvPr id="7" name="Ink 6">
                  <a:extLst>
                    <a:ext uri="{FF2B5EF4-FFF2-40B4-BE49-F238E27FC236}">
                      <a16:creationId xmlns:a16="http://schemas.microsoft.com/office/drawing/2014/main" id="{D395B40E-630D-1BD7-4277-C51B1CA072F1}"/>
                    </a:ext>
                  </a:extLst>
                </p:cNvPr>
                <p:cNvPicPr/>
                <p:nvPr/>
              </p:nvPicPr>
              <p:blipFill>
                <a:blip r:embed="rId49"/>
                <a:stretch>
                  <a:fillRect/>
                </a:stretch>
              </p:blipFill>
              <p:spPr>
                <a:xfrm>
                  <a:off x="2957028" y="3163076"/>
                  <a:ext cx="3276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 name="Ink 7">
                  <a:extLst>
                    <a:ext uri="{FF2B5EF4-FFF2-40B4-BE49-F238E27FC236}">
                      <a16:creationId xmlns:a16="http://schemas.microsoft.com/office/drawing/2014/main" id="{FAFE247F-1664-803D-DEB2-0805E6FC7200}"/>
                    </a:ext>
                  </a:extLst>
                </p14:cNvPr>
                <p14:cNvContentPartPr/>
                <p14:nvPr/>
              </p14:nvContentPartPr>
              <p14:xfrm>
                <a:off x="3088788" y="3270716"/>
                <a:ext cx="568080" cy="323640"/>
              </p14:xfrm>
            </p:contentPart>
          </mc:Choice>
          <mc:Fallback xmlns="">
            <p:pic>
              <p:nvPicPr>
                <p:cNvPr id="8" name="Ink 7">
                  <a:extLst>
                    <a:ext uri="{FF2B5EF4-FFF2-40B4-BE49-F238E27FC236}">
                      <a16:creationId xmlns:a16="http://schemas.microsoft.com/office/drawing/2014/main" id="{FAFE247F-1664-803D-DEB2-0805E6FC7200}"/>
                    </a:ext>
                  </a:extLst>
                </p:cNvPr>
                <p:cNvPicPr/>
                <p:nvPr/>
              </p:nvPicPr>
              <p:blipFill>
                <a:blip r:embed="rId51"/>
                <a:stretch>
                  <a:fillRect/>
                </a:stretch>
              </p:blipFill>
              <p:spPr>
                <a:xfrm>
                  <a:off x="3079788" y="3261716"/>
                  <a:ext cx="58572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 name="Ink 8">
                  <a:extLst>
                    <a:ext uri="{FF2B5EF4-FFF2-40B4-BE49-F238E27FC236}">
                      <a16:creationId xmlns:a16="http://schemas.microsoft.com/office/drawing/2014/main" id="{FCF060FC-B9BF-76A0-11E1-F9EF392E7E03}"/>
                    </a:ext>
                  </a:extLst>
                </p14:cNvPr>
                <p14:cNvContentPartPr/>
                <p14:nvPr/>
              </p14:nvContentPartPr>
              <p14:xfrm>
                <a:off x="3764868" y="3218156"/>
                <a:ext cx="253080" cy="360360"/>
              </p14:xfrm>
            </p:contentPart>
          </mc:Choice>
          <mc:Fallback xmlns="">
            <p:pic>
              <p:nvPicPr>
                <p:cNvPr id="9" name="Ink 8">
                  <a:extLst>
                    <a:ext uri="{FF2B5EF4-FFF2-40B4-BE49-F238E27FC236}">
                      <a16:creationId xmlns:a16="http://schemas.microsoft.com/office/drawing/2014/main" id="{FCF060FC-B9BF-76A0-11E1-F9EF392E7E03}"/>
                    </a:ext>
                  </a:extLst>
                </p:cNvPr>
                <p:cNvPicPr/>
                <p:nvPr/>
              </p:nvPicPr>
              <p:blipFill>
                <a:blip r:embed="rId53"/>
                <a:stretch>
                  <a:fillRect/>
                </a:stretch>
              </p:blipFill>
              <p:spPr>
                <a:xfrm>
                  <a:off x="3755868" y="3209156"/>
                  <a:ext cx="27072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 name="Ink 9">
                  <a:extLst>
                    <a:ext uri="{FF2B5EF4-FFF2-40B4-BE49-F238E27FC236}">
                      <a16:creationId xmlns:a16="http://schemas.microsoft.com/office/drawing/2014/main" id="{81D4D67F-69FE-998E-FC8B-444969A25003}"/>
                    </a:ext>
                  </a:extLst>
                </p14:cNvPr>
                <p14:cNvContentPartPr/>
                <p14:nvPr/>
              </p14:nvContentPartPr>
              <p14:xfrm>
                <a:off x="3980508" y="2083796"/>
                <a:ext cx="11520" cy="485280"/>
              </p14:xfrm>
            </p:contentPart>
          </mc:Choice>
          <mc:Fallback xmlns="">
            <p:pic>
              <p:nvPicPr>
                <p:cNvPr id="10" name="Ink 9">
                  <a:extLst>
                    <a:ext uri="{FF2B5EF4-FFF2-40B4-BE49-F238E27FC236}">
                      <a16:creationId xmlns:a16="http://schemas.microsoft.com/office/drawing/2014/main" id="{81D4D67F-69FE-998E-FC8B-444969A25003}"/>
                    </a:ext>
                  </a:extLst>
                </p:cNvPr>
                <p:cNvPicPr/>
                <p:nvPr/>
              </p:nvPicPr>
              <p:blipFill>
                <a:blip r:embed="rId55"/>
                <a:stretch>
                  <a:fillRect/>
                </a:stretch>
              </p:blipFill>
              <p:spPr>
                <a:xfrm>
                  <a:off x="3971868" y="2074796"/>
                  <a:ext cx="2916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 name="Ink 10">
                  <a:extLst>
                    <a:ext uri="{FF2B5EF4-FFF2-40B4-BE49-F238E27FC236}">
                      <a16:creationId xmlns:a16="http://schemas.microsoft.com/office/drawing/2014/main" id="{783DE79B-F680-D13F-DD72-6E4289FFEDB8}"/>
                    </a:ext>
                  </a:extLst>
                </p14:cNvPr>
                <p14:cNvContentPartPr/>
                <p14:nvPr/>
              </p14:nvContentPartPr>
              <p14:xfrm>
                <a:off x="3866748" y="2510756"/>
                <a:ext cx="228600" cy="104040"/>
              </p14:xfrm>
            </p:contentPart>
          </mc:Choice>
          <mc:Fallback xmlns="">
            <p:pic>
              <p:nvPicPr>
                <p:cNvPr id="11" name="Ink 10">
                  <a:extLst>
                    <a:ext uri="{FF2B5EF4-FFF2-40B4-BE49-F238E27FC236}">
                      <a16:creationId xmlns:a16="http://schemas.microsoft.com/office/drawing/2014/main" id="{783DE79B-F680-D13F-DD72-6E4289FFEDB8}"/>
                    </a:ext>
                  </a:extLst>
                </p:cNvPr>
                <p:cNvPicPr/>
                <p:nvPr/>
              </p:nvPicPr>
              <p:blipFill>
                <a:blip r:embed="rId57"/>
                <a:stretch>
                  <a:fillRect/>
                </a:stretch>
              </p:blipFill>
              <p:spPr>
                <a:xfrm>
                  <a:off x="3857748" y="2502116"/>
                  <a:ext cx="2462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 name="Ink 12">
                  <a:extLst>
                    <a:ext uri="{FF2B5EF4-FFF2-40B4-BE49-F238E27FC236}">
                      <a16:creationId xmlns:a16="http://schemas.microsoft.com/office/drawing/2014/main" id="{41FBD7FC-B945-BCB5-D825-56F57BAC224E}"/>
                    </a:ext>
                  </a:extLst>
                </p14:cNvPr>
                <p14:cNvContentPartPr/>
                <p14:nvPr/>
              </p14:nvContentPartPr>
              <p14:xfrm>
                <a:off x="3579468" y="4051556"/>
                <a:ext cx="107280" cy="591120"/>
              </p14:xfrm>
            </p:contentPart>
          </mc:Choice>
          <mc:Fallback xmlns="">
            <p:pic>
              <p:nvPicPr>
                <p:cNvPr id="13" name="Ink 12">
                  <a:extLst>
                    <a:ext uri="{FF2B5EF4-FFF2-40B4-BE49-F238E27FC236}">
                      <a16:creationId xmlns:a16="http://schemas.microsoft.com/office/drawing/2014/main" id="{41FBD7FC-B945-BCB5-D825-56F57BAC224E}"/>
                    </a:ext>
                  </a:extLst>
                </p:cNvPr>
                <p:cNvPicPr/>
                <p:nvPr/>
              </p:nvPicPr>
              <p:blipFill>
                <a:blip r:embed="rId59"/>
                <a:stretch>
                  <a:fillRect/>
                </a:stretch>
              </p:blipFill>
              <p:spPr>
                <a:xfrm>
                  <a:off x="3570828" y="4042556"/>
                  <a:ext cx="1249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 name="Ink 13">
                  <a:extLst>
                    <a:ext uri="{FF2B5EF4-FFF2-40B4-BE49-F238E27FC236}">
                      <a16:creationId xmlns:a16="http://schemas.microsoft.com/office/drawing/2014/main" id="{DDE5B759-9AF9-A3F5-B8DF-C762330512A3}"/>
                    </a:ext>
                  </a:extLst>
                </p14:cNvPr>
                <p14:cNvContentPartPr/>
                <p14:nvPr/>
              </p14:nvContentPartPr>
              <p14:xfrm>
                <a:off x="3504588" y="4451516"/>
                <a:ext cx="341280" cy="153000"/>
              </p14:xfrm>
            </p:contentPart>
          </mc:Choice>
          <mc:Fallback xmlns="">
            <p:pic>
              <p:nvPicPr>
                <p:cNvPr id="14" name="Ink 13">
                  <a:extLst>
                    <a:ext uri="{FF2B5EF4-FFF2-40B4-BE49-F238E27FC236}">
                      <a16:creationId xmlns:a16="http://schemas.microsoft.com/office/drawing/2014/main" id="{DDE5B759-9AF9-A3F5-B8DF-C762330512A3}"/>
                    </a:ext>
                  </a:extLst>
                </p:cNvPr>
                <p:cNvPicPr/>
                <p:nvPr/>
              </p:nvPicPr>
              <p:blipFill>
                <a:blip r:embed="rId61"/>
                <a:stretch>
                  <a:fillRect/>
                </a:stretch>
              </p:blipFill>
              <p:spPr>
                <a:xfrm>
                  <a:off x="3495588" y="4442876"/>
                  <a:ext cx="3589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8320F8FA-BD5C-E014-4AEF-DD2C19EDE2C5}"/>
                    </a:ext>
                  </a:extLst>
                </p14:cNvPr>
                <p14:cNvContentPartPr/>
                <p14:nvPr/>
              </p14:nvContentPartPr>
              <p14:xfrm>
                <a:off x="4787988" y="4100876"/>
                <a:ext cx="90720" cy="756720"/>
              </p14:xfrm>
            </p:contentPart>
          </mc:Choice>
          <mc:Fallback xmlns="">
            <p:pic>
              <p:nvPicPr>
                <p:cNvPr id="39" name="Ink 38">
                  <a:extLst>
                    <a:ext uri="{FF2B5EF4-FFF2-40B4-BE49-F238E27FC236}">
                      <a16:creationId xmlns:a16="http://schemas.microsoft.com/office/drawing/2014/main" id="{8320F8FA-BD5C-E014-4AEF-DD2C19EDE2C5}"/>
                    </a:ext>
                  </a:extLst>
                </p:cNvPr>
                <p:cNvPicPr/>
                <p:nvPr/>
              </p:nvPicPr>
              <p:blipFill>
                <a:blip r:embed="rId63"/>
                <a:stretch>
                  <a:fillRect/>
                </a:stretch>
              </p:blipFill>
              <p:spPr>
                <a:xfrm>
                  <a:off x="4779348" y="4091876"/>
                  <a:ext cx="108360" cy="774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FBF03376-E817-6879-B79B-C8543117D491}"/>
                    </a:ext>
                  </a:extLst>
                </p14:cNvPr>
                <p14:cNvContentPartPr/>
                <p14:nvPr/>
              </p14:nvContentPartPr>
              <p14:xfrm>
                <a:off x="4681068" y="4065596"/>
                <a:ext cx="358200" cy="374760"/>
              </p14:xfrm>
            </p:contentPart>
          </mc:Choice>
          <mc:Fallback xmlns="">
            <p:pic>
              <p:nvPicPr>
                <p:cNvPr id="40" name="Ink 39">
                  <a:extLst>
                    <a:ext uri="{FF2B5EF4-FFF2-40B4-BE49-F238E27FC236}">
                      <a16:creationId xmlns:a16="http://schemas.microsoft.com/office/drawing/2014/main" id="{FBF03376-E817-6879-B79B-C8543117D491}"/>
                    </a:ext>
                  </a:extLst>
                </p:cNvPr>
                <p:cNvPicPr/>
                <p:nvPr/>
              </p:nvPicPr>
              <p:blipFill>
                <a:blip r:embed="rId65"/>
                <a:stretch>
                  <a:fillRect/>
                </a:stretch>
              </p:blipFill>
              <p:spPr>
                <a:xfrm>
                  <a:off x="4672068" y="4056956"/>
                  <a:ext cx="37584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918767B2-4FDE-AA58-A3C9-DC1F4266ED50}"/>
                    </a:ext>
                  </a:extLst>
                </p14:cNvPr>
                <p14:cNvContentPartPr/>
                <p14:nvPr/>
              </p14:nvContentPartPr>
              <p14:xfrm>
                <a:off x="4623468" y="2147156"/>
                <a:ext cx="68400" cy="556920"/>
              </p14:xfrm>
            </p:contentPart>
          </mc:Choice>
          <mc:Fallback xmlns="">
            <p:pic>
              <p:nvPicPr>
                <p:cNvPr id="41" name="Ink 40">
                  <a:extLst>
                    <a:ext uri="{FF2B5EF4-FFF2-40B4-BE49-F238E27FC236}">
                      <a16:creationId xmlns:a16="http://schemas.microsoft.com/office/drawing/2014/main" id="{918767B2-4FDE-AA58-A3C9-DC1F4266ED50}"/>
                    </a:ext>
                  </a:extLst>
                </p:cNvPr>
                <p:cNvPicPr/>
                <p:nvPr/>
              </p:nvPicPr>
              <p:blipFill>
                <a:blip r:embed="rId67"/>
                <a:stretch>
                  <a:fillRect/>
                </a:stretch>
              </p:blipFill>
              <p:spPr>
                <a:xfrm>
                  <a:off x="4614468" y="2138156"/>
                  <a:ext cx="860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22DBF9C4-D09C-A1B8-E0D9-38ECF51A05A5}"/>
                    </a:ext>
                  </a:extLst>
                </p14:cNvPr>
                <p14:cNvContentPartPr/>
                <p14:nvPr/>
              </p14:nvContentPartPr>
              <p14:xfrm>
                <a:off x="4561908" y="2114756"/>
                <a:ext cx="136440" cy="186120"/>
              </p14:xfrm>
            </p:contentPart>
          </mc:Choice>
          <mc:Fallback xmlns="">
            <p:pic>
              <p:nvPicPr>
                <p:cNvPr id="42" name="Ink 41">
                  <a:extLst>
                    <a:ext uri="{FF2B5EF4-FFF2-40B4-BE49-F238E27FC236}">
                      <a16:creationId xmlns:a16="http://schemas.microsoft.com/office/drawing/2014/main" id="{22DBF9C4-D09C-A1B8-E0D9-38ECF51A05A5}"/>
                    </a:ext>
                  </a:extLst>
                </p:cNvPr>
                <p:cNvPicPr/>
                <p:nvPr/>
              </p:nvPicPr>
              <p:blipFill>
                <a:blip r:embed="rId69"/>
                <a:stretch>
                  <a:fillRect/>
                </a:stretch>
              </p:blipFill>
              <p:spPr>
                <a:xfrm>
                  <a:off x="4553268" y="2106116"/>
                  <a:ext cx="154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Ink 47">
                  <a:extLst>
                    <a:ext uri="{FF2B5EF4-FFF2-40B4-BE49-F238E27FC236}">
                      <a16:creationId xmlns:a16="http://schemas.microsoft.com/office/drawing/2014/main" id="{CA3F5F85-AEF9-EE9E-2ACB-241680EC0085}"/>
                    </a:ext>
                  </a:extLst>
                </p14:cNvPr>
                <p14:cNvContentPartPr/>
                <p14:nvPr/>
              </p14:nvContentPartPr>
              <p14:xfrm>
                <a:off x="5349228" y="2235716"/>
                <a:ext cx="248040" cy="240840"/>
              </p14:xfrm>
            </p:contentPart>
          </mc:Choice>
          <mc:Fallback xmlns="">
            <p:pic>
              <p:nvPicPr>
                <p:cNvPr id="48" name="Ink 47">
                  <a:extLst>
                    <a:ext uri="{FF2B5EF4-FFF2-40B4-BE49-F238E27FC236}">
                      <a16:creationId xmlns:a16="http://schemas.microsoft.com/office/drawing/2014/main" id="{CA3F5F85-AEF9-EE9E-2ACB-241680EC0085}"/>
                    </a:ext>
                  </a:extLst>
                </p:cNvPr>
                <p:cNvPicPr/>
                <p:nvPr/>
              </p:nvPicPr>
              <p:blipFill>
                <a:blip r:embed="rId71"/>
                <a:stretch>
                  <a:fillRect/>
                </a:stretch>
              </p:blipFill>
              <p:spPr>
                <a:xfrm>
                  <a:off x="5340228" y="2226716"/>
                  <a:ext cx="2656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Ink 48">
                  <a:extLst>
                    <a:ext uri="{FF2B5EF4-FFF2-40B4-BE49-F238E27FC236}">
                      <a16:creationId xmlns:a16="http://schemas.microsoft.com/office/drawing/2014/main" id="{516A79B2-BE37-F02F-D3EF-E66900A22392}"/>
                    </a:ext>
                  </a:extLst>
                </p14:cNvPr>
                <p14:cNvContentPartPr/>
                <p14:nvPr/>
              </p14:nvContentPartPr>
              <p14:xfrm>
                <a:off x="5731908" y="2220956"/>
                <a:ext cx="290520" cy="182520"/>
              </p14:xfrm>
            </p:contentPart>
          </mc:Choice>
          <mc:Fallback xmlns="">
            <p:pic>
              <p:nvPicPr>
                <p:cNvPr id="49" name="Ink 48">
                  <a:extLst>
                    <a:ext uri="{FF2B5EF4-FFF2-40B4-BE49-F238E27FC236}">
                      <a16:creationId xmlns:a16="http://schemas.microsoft.com/office/drawing/2014/main" id="{516A79B2-BE37-F02F-D3EF-E66900A22392}"/>
                    </a:ext>
                  </a:extLst>
                </p:cNvPr>
                <p:cNvPicPr/>
                <p:nvPr/>
              </p:nvPicPr>
              <p:blipFill>
                <a:blip r:embed="rId73"/>
                <a:stretch>
                  <a:fillRect/>
                </a:stretch>
              </p:blipFill>
              <p:spPr>
                <a:xfrm>
                  <a:off x="5723268" y="2212316"/>
                  <a:ext cx="3081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0" name="Ink 49">
                  <a:extLst>
                    <a:ext uri="{FF2B5EF4-FFF2-40B4-BE49-F238E27FC236}">
                      <a16:creationId xmlns:a16="http://schemas.microsoft.com/office/drawing/2014/main" id="{819297C6-1C2E-979F-DF72-10568E083393}"/>
                    </a:ext>
                  </a:extLst>
                </p14:cNvPr>
                <p14:cNvContentPartPr/>
                <p14:nvPr/>
              </p14:nvContentPartPr>
              <p14:xfrm>
                <a:off x="5124228" y="1983356"/>
                <a:ext cx="1051560" cy="612000"/>
              </p14:xfrm>
            </p:contentPart>
          </mc:Choice>
          <mc:Fallback xmlns="">
            <p:pic>
              <p:nvPicPr>
                <p:cNvPr id="50" name="Ink 49">
                  <a:extLst>
                    <a:ext uri="{FF2B5EF4-FFF2-40B4-BE49-F238E27FC236}">
                      <a16:creationId xmlns:a16="http://schemas.microsoft.com/office/drawing/2014/main" id="{819297C6-1C2E-979F-DF72-10568E083393}"/>
                    </a:ext>
                  </a:extLst>
                </p:cNvPr>
                <p:cNvPicPr/>
                <p:nvPr/>
              </p:nvPicPr>
              <p:blipFill>
                <a:blip r:embed="rId75"/>
                <a:stretch>
                  <a:fillRect/>
                </a:stretch>
              </p:blipFill>
              <p:spPr>
                <a:xfrm>
                  <a:off x="5115228" y="1974716"/>
                  <a:ext cx="1069200" cy="629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D54ED676-E3C8-9917-8B4B-7CA3823B9374}"/>
                    </a:ext>
                  </a:extLst>
                </p14:cNvPr>
                <p14:cNvContentPartPr/>
                <p14:nvPr/>
              </p14:nvContentPartPr>
              <p14:xfrm>
                <a:off x="6227988" y="2191436"/>
                <a:ext cx="445320" cy="445320"/>
              </p14:xfrm>
            </p:contentPart>
          </mc:Choice>
          <mc:Fallback xmlns="">
            <p:pic>
              <p:nvPicPr>
                <p:cNvPr id="52" name="Ink 51">
                  <a:extLst>
                    <a:ext uri="{FF2B5EF4-FFF2-40B4-BE49-F238E27FC236}">
                      <a16:creationId xmlns:a16="http://schemas.microsoft.com/office/drawing/2014/main" id="{D54ED676-E3C8-9917-8B4B-7CA3823B9374}"/>
                    </a:ext>
                  </a:extLst>
                </p:cNvPr>
                <p:cNvPicPr/>
                <p:nvPr/>
              </p:nvPicPr>
              <p:blipFill>
                <a:blip r:embed="rId77"/>
                <a:stretch>
                  <a:fillRect/>
                </a:stretch>
              </p:blipFill>
              <p:spPr>
                <a:xfrm>
                  <a:off x="6219348" y="2182796"/>
                  <a:ext cx="46296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Ink 52">
                  <a:extLst>
                    <a:ext uri="{FF2B5EF4-FFF2-40B4-BE49-F238E27FC236}">
                      <a16:creationId xmlns:a16="http://schemas.microsoft.com/office/drawing/2014/main" id="{124228EE-175D-0ABA-61CB-8F2FC9E7085E}"/>
                    </a:ext>
                  </a:extLst>
                </p14:cNvPr>
                <p14:cNvContentPartPr/>
                <p14:nvPr/>
              </p14:nvContentPartPr>
              <p14:xfrm>
                <a:off x="6226908" y="2191796"/>
                <a:ext cx="370800" cy="474840"/>
              </p14:xfrm>
            </p:contentPart>
          </mc:Choice>
          <mc:Fallback xmlns="">
            <p:pic>
              <p:nvPicPr>
                <p:cNvPr id="53" name="Ink 52">
                  <a:extLst>
                    <a:ext uri="{FF2B5EF4-FFF2-40B4-BE49-F238E27FC236}">
                      <a16:creationId xmlns:a16="http://schemas.microsoft.com/office/drawing/2014/main" id="{124228EE-175D-0ABA-61CB-8F2FC9E7085E}"/>
                    </a:ext>
                  </a:extLst>
                </p:cNvPr>
                <p:cNvPicPr/>
                <p:nvPr/>
              </p:nvPicPr>
              <p:blipFill>
                <a:blip r:embed="rId79"/>
                <a:stretch>
                  <a:fillRect/>
                </a:stretch>
              </p:blipFill>
              <p:spPr>
                <a:xfrm>
                  <a:off x="6217908" y="2183156"/>
                  <a:ext cx="38844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4" name="Ink 43">
                  <a:extLst>
                    <a:ext uri="{FF2B5EF4-FFF2-40B4-BE49-F238E27FC236}">
                      <a16:creationId xmlns:a16="http://schemas.microsoft.com/office/drawing/2014/main" id="{6BC65801-19ED-E133-3640-7E123D43E0CB}"/>
                    </a:ext>
                  </a:extLst>
                </p14:cNvPr>
                <p14:cNvContentPartPr/>
                <p14:nvPr/>
              </p14:nvContentPartPr>
              <p14:xfrm>
                <a:off x="5491788" y="4341716"/>
                <a:ext cx="275760" cy="205560"/>
              </p14:xfrm>
            </p:contentPart>
          </mc:Choice>
          <mc:Fallback xmlns="">
            <p:pic>
              <p:nvPicPr>
                <p:cNvPr id="44" name="Ink 43">
                  <a:extLst>
                    <a:ext uri="{FF2B5EF4-FFF2-40B4-BE49-F238E27FC236}">
                      <a16:creationId xmlns:a16="http://schemas.microsoft.com/office/drawing/2014/main" id="{6BC65801-19ED-E133-3640-7E123D43E0CB}"/>
                    </a:ext>
                  </a:extLst>
                </p:cNvPr>
                <p:cNvPicPr/>
                <p:nvPr/>
              </p:nvPicPr>
              <p:blipFill>
                <a:blip r:embed="rId81"/>
                <a:stretch>
                  <a:fillRect/>
                </a:stretch>
              </p:blipFill>
              <p:spPr>
                <a:xfrm>
                  <a:off x="5482788" y="4333076"/>
                  <a:ext cx="2934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5" name="Ink 44">
                  <a:extLst>
                    <a:ext uri="{FF2B5EF4-FFF2-40B4-BE49-F238E27FC236}">
                      <a16:creationId xmlns:a16="http://schemas.microsoft.com/office/drawing/2014/main" id="{F513FF1A-3699-9D23-7ABD-7945FF878047}"/>
                    </a:ext>
                  </a:extLst>
                </p14:cNvPr>
                <p14:cNvContentPartPr/>
                <p14:nvPr/>
              </p14:nvContentPartPr>
              <p14:xfrm>
                <a:off x="5754228" y="4333796"/>
                <a:ext cx="125640" cy="250920"/>
              </p14:xfrm>
            </p:contentPart>
          </mc:Choice>
          <mc:Fallback xmlns="">
            <p:pic>
              <p:nvPicPr>
                <p:cNvPr id="45" name="Ink 44">
                  <a:extLst>
                    <a:ext uri="{FF2B5EF4-FFF2-40B4-BE49-F238E27FC236}">
                      <a16:creationId xmlns:a16="http://schemas.microsoft.com/office/drawing/2014/main" id="{F513FF1A-3699-9D23-7ABD-7945FF878047}"/>
                    </a:ext>
                  </a:extLst>
                </p:cNvPr>
                <p:cNvPicPr/>
                <p:nvPr/>
              </p:nvPicPr>
              <p:blipFill>
                <a:blip r:embed="rId83"/>
                <a:stretch>
                  <a:fillRect/>
                </a:stretch>
              </p:blipFill>
              <p:spPr>
                <a:xfrm>
                  <a:off x="5745588" y="4324796"/>
                  <a:ext cx="1432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6" name="Ink 45">
                  <a:extLst>
                    <a:ext uri="{FF2B5EF4-FFF2-40B4-BE49-F238E27FC236}">
                      <a16:creationId xmlns:a16="http://schemas.microsoft.com/office/drawing/2014/main" id="{41096A77-924B-6B29-4BD5-835FA2A8D40D}"/>
                    </a:ext>
                  </a:extLst>
                </p14:cNvPr>
                <p14:cNvContentPartPr/>
                <p14:nvPr/>
              </p14:nvContentPartPr>
              <p14:xfrm>
                <a:off x="5878428" y="4422716"/>
                <a:ext cx="286560" cy="169560"/>
              </p14:xfrm>
            </p:contentPart>
          </mc:Choice>
          <mc:Fallback xmlns="">
            <p:pic>
              <p:nvPicPr>
                <p:cNvPr id="46" name="Ink 45">
                  <a:extLst>
                    <a:ext uri="{FF2B5EF4-FFF2-40B4-BE49-F238E27FC236}">
                      <a16:creationId xmlns:a16="http://schemas.microsoft.com/office/drawing/2014/main" id="{41096A77-924B-6B29-4BD5-835FA2A8D40D}"/>
                    </a:ext>
                  </a:extLst>
                </p:cNvPr>
                <p:cNvPicPr/>
                <p:nvPr/>
              </p:nvPicPr>
              <p:blipFill>
                <a:blip r:embed="rId85"/>
                <a:stretch>
                  <a:fillRect/>
                </a:stretch>
              </p:blipFill>
              <p:spPr>
                <a:xfrm>
                  <a:off x="5869788" y="4414076"/>
                  <a:ext cx="3042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 name="Ink 46">
                  <a:extLst>
                    <a:ext uri="{FF2B5EF4-FFF2-40B4-BE49-F238E27FC236}">
                      <a16:creationId xmlns:a16="http://schemas.microsoft.com/office/drawing/2014/main" id="{1198D567-BA91-FDF8-9392-4230FD51ADB2}"/>
                    </a:ext>
                  </a:extLst>
                </p14:cNvPr>
                <p14:cNvContentPartPr/>
                <p14:nvPr/>
              </p14:nvContentPartPr>
              <p14:xfrm>
                <a:off x="5344908" y="4144796"/>
                <a:ext cx="1296000" cy="673560"/>
              </p14:xfrm>
            </p:contentPart>
          </mc:Choice>
          <mc:Fallback xmlns="">
            <p:pic>
              <p:nvPicPr>
                <p:cNvPr id="47" name="Ink 46">
                  <a:extLst>
                    <a:ext uri="{FF2B5EF4-FFF2-40B4-BE49-F238E27FC236}">
                      <a16:creationId xmlns:a16="http://schemas.microsoft.com/office/drawing/2014/main" id="{1198D567-BA91-FDF8-9392-4230FD51ADB2}"/>
                    </a:ext>
                  </a:extLst>
                </p:cNvPr>
                <p:cNvPicPr/>
                <p:nvPr/>
              </p:nvPicPr>
              <p:blipFill>
                <a:blip r:embed="rId87"/>
                <a:stretch>
                  <a:fillRect/>
                </a:stretch>
              </p:blipFill>
              <p:spPr>
                <a:xfrm>
                  <a:off x="5336268" y="4136156"/>
                  <a:ext cx="131364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FD119D34-1224-E880-ACEC-C84D0F9888DC}"/>
                    </a:ext>
                  </a:extLst>
                </p14:cNvPr>
                <p14:cNvContentPartPr/>
                <p14:nvPr/>
              </p14:nvContentPartPr>
              <p14:xfrm>
                <a:off x="6557748" y="4178276"/>
                <a:ext cx="388800" cy="356760"/>
              </p14:xfrm>
            </p:contentPart>
          </mc:Choice>
          <mc:Fallback xmlns="">
            <p:pic>
              <p:nvPicPr>
                <p:cNvPr id="54" name="Ink 53">
                  <a:extLst>
                    <a:ext uri="{FF2B5EF4-FFF2-40B4-BE49-F238E27FC236}">
                      <a16:creationId xmlns:a16="http://schemas.microsoft.com/office/drawing/2014/main" id="{FD119D34-1224-E880-ACEC-C84D0F9888DC}"/>
                    </a:ext>
                  </a:extLst>
                </p:cNvPr>
                <p:cNvPicPr/>
                <p:nvPr/>
              </p:nvPicPr>
              <p:blipFill>
                <a:blip r:embed="rId89"/>
                <a:stretch>
                  <a:fillRect/>
                </a:stretch>
              </p:blipFill>
              <p:spPr>
                <a:xfrm>
                  <a:off x="6549108" y="4169636"/>
                  <a:ext cx="40644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3042FF95-FC62-272C-8362-0BA19E3B8056}"/>
                    </a:ext>
                  </a:extLst>
                </p14:cNvPr>
                <p14:cNvContentPartPr/>
                <p14:nvPr/>
              </p14:nvContentPartPr>
              <p14:xfrm>
                <a:off x="6563508" y="4117076"/>
                <a:ext cx="456840" cy="346680"/>
              </p14:xfrm>
            </p:contentPart>
          </mc:Choice>
          <mc:Fallback xmlns="">
            <p:pic>
              <p:nvPicPr>
                <p:cNvPr id="55" name="Ink 54">
                  <a:extLst>
                    <a:ext uri="{FF2B5EF4-FFF2-40B4-BE49-F238E27FC236}">
                      <a16:creationId xmlns:a16="http://schemas.microsoft.com/office/drawing/2014/main" id="{3042FF95-FC62-272C-8362-0BA19E3B8056}"/>
                    </a:ext>
                  </a:extLst>
                </p:cNvPr>
                <p:cNvPicPr/>
                <p:nvPr/>
              </p:nvPicPr>
              <p:blipFill>
                <a:blip r:embed="rId91"/>
                <a:stretch>
                  <a:fillRect/>
                </a:stretch>
              </p:blipFill>
              <p:spPr>
                <a:xfrm>
                  <a:off x="6554868" y="4108076"/>
                  <a:ext cx="47448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Ink 57">
                  <a:extLst>
                    <a:ext uri="{FF2B5EF4-FFF2-40B4-BE49-F238E27FC236}">
                      <a16:creationId xmlns:a16="http://schemas.microsoft.com/office/drawing/2014/main" id="{254F06FA-55E1-E1D0-A382-DA81E50D59E3}"/>
                    </a:ext>
                  </a:extLst>
                </p14:cNvPr>
                <p14:cNvContentPartPr/>
                <p14:nvPr/>
              </p14:nvContentPartPr>
              <p14:xfrm>
                <a:off x="9457548" y="1671596"/>
                <a:ext cx="41040" cy="445320"/>
              </p14:xfrm>
            </p:contentPart>
          </mc:Choice>
          <mc:Fallback xmlns="">
            <p:pic>
              <p:nvPicPr>
                <p:cNvPr id="58" name="Ink 57">
                  <a:extLst>
                    <a:ext uri="{FF2B5EF4-FFF2-40B4-BE49-F238E27FC236}">
                      <a16:creationId xmlns:a16="http://schemas.microsoft.com/office/drawing/2014/main" id="{254F06FA-55E1-E1D0-A382-DA81E50D59E3}"/>
                    </a:ext>
                  </a:extLst>
                </p:cNvPr>
                <p:cNvPicPr/>
                <p:nvPr/>
              </p:nvPicPr>
              <p:blipFill>
                <a:blip r:embed="rId93"/>
                <a:stretch>
                  <a:fillRect/>
                </a:stretch>
              </p:blipFill>
              <p:spPr>
                <a:xfrm>
                  <a:off x="9448908" y="1662596"/>
                  <a:ext cx="5868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Ink 58">
                  <a:extLst>
                    <a:ext uri="{FF2B5EF4-FFF2-40B4-BE49-F238E27FC236}">
                      <a16:creationId xmlns:a16="http://schemas.microsoft.com/office/drawing/2014/main" id="{34027BAC-B413-A465-B32E-5B34CF0A7724}"/>
                    </a:ext>
                  </a:extLst>
                </p14:cNvPr>
                <p14:cNvContentPartPr/>
                <p14:nvPr/>
              </p14:nvContentPartPr>
              <p14:xfrm>
                <a:off x="9441348" y="1626596"/>
                <a:ext cx="440280" cy="472680"/>
              </p14:xfrm>
            </p:contentPart>
          </mc:Choice>
          <mc:Fallback xmlns="">
            <p:pic>
              <p:nvPicPr>
                <p:cNvPr id="59" name="Ink 58">
                  <a:extLst>
                    <a:ext uri="{FF2B5EF4-FFF2-40B4-BE49-F238E27FC236}">
                      <a16:creationId xmlns:a16="http://schemas.microsoft.com/office/drawing/2014/main" id="{34027BAC-B413-A465-B32E-5B34CF0A7724}"/>
                    </a:ext>
                  </a:extLst>
                </p:cNvPr>
                <p:cNvPicPr/>
                <p:nvPr/>
              </p:nvPicPr>
              <p:blipFill>
                <a:blip r:embed="rId95"/>
                <a:stretch>
                  <a:fillRect/>
                </a:stretch>
              </p:blipFill>
              <p:spPr>
                <a:xfrm>
                  <a:off x="9432348" y="1617596"/>
                  <a:ext cx="45792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Ink 59">
                  <a:extLst>
                    <a:ext uri="{FF2B5EF4-FFF2-40B4-BE49-F238E27FC236}">
                      <a16:creationId xmlns:a16="http://schemas.microsoft.com/office/drawing/2014/main" id="{D068A87E-357C-CA8A-7078-A239A8E145A0}"/>
                    </a:ext>
                  </a:extLst>
                </p14:cNvPr>
                <p14:cNvContentPartPr/>
                <p14:nvPr/>
              </p14:nvContentPartPr>
              <p14:xfrm>
                <a:off x="9132828" y="1407356"/>
                <a:ext cx="1292400" cy="872280"/>
              </p14:xfrm>
            </p:contentPart>
          </mc:Choice>
          <mc:Fallback xmlns="">
            <p:pic>
              <p:nvPicPr>
                <p:cNvPr id="60" name="Ink 59">
                  <a:extLst>
                    <a:ext uri="{FF2B5EF4-FFF2-40B4-BE49-F238E27FC236}">
                      <a16:creationId xmlns:a16="http://schemas.microsoft.com/office/drawing/2014/main" id="{D068A87E-357C-CA8A-7078-A239A8E145A0}"/>
                    </a:ext>
                  </a:extLst>
                </p:cNvPr>
                <p:cNvPicPr/>
                <p:nvPr/>
              </p:nvPicPr>
              <p:blipFill>
                <a:blip r:embed="rId97"/>
                <a:stretch>
                  <a:fillRect/>
                </a:stretch>
              </p:blipFill>
              <p:spPr>
                <a:xfrm>
                  <a:off x="9124188" y="1398716"/>
                  <a:ext cx="1310040" cy="889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42CDEFFD-2A43-60D3-10C6-83C0E119515B}"/>
                    </a:ext>
                  </a:extLst>
                </p14:cNvPr>
                <p14:cNvContentPartPr/>
                <p14:nvPr/>
              </p14:nvContentPartPr>
              <p14:xfrm>
                <a:off x="8798028" y="2508956"/>
                <a:ext cx="355320" cy="468000"/>
              </p14:xfrm>
            </p:contentPart>
          </mc:Choice>
          <mc:Fallback xmlns="">
            <p:pic>
              <p:nvPicPr>
                <p:cNvPr id="61" name="Ink 60">
                  <a:extLst>
                    <a:ext uri="{FF2B5EF4-FFF2-40B4-BE49-F238E27FC236}">
                      <a16:creationId xmlns:a16="http://schemas.microsoft.com/office/drawing/2014/main" id="{42CDEFFD-2A43-60D3-10C6-83C0E119515B}"/>
                    </a:ext>
                  </a:extLst>
                </p:cNvPr>
                <p:cNvPicPr/>
                <p:nvPr/>
              </p:nvPicPr>
              <p:blipFill>
                <a:blip r:embed="rId99"/>
                <a:stretch>
                  <a:fillRect/>
                </a:stretch>
              </p:blipFill>
              <p:spPr>
                <a:xfrm>
                  <a:off x="8789028" y="2500316"/>
                  <a:ext cx="372960" cy="485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3BB2DF55-3F0F-B7B6-17F9-CE8F84B49433}"/>
                    </a:ext>
                  </a:extLst>
                </p14:cNvPr>
                <p14:cNvContentPartPr/>
                <p14:nvPr/>
              </p14:nvContentPartPr>
              <p14:xfrm>
                <a:off x="9275388" y="2751596"/>
                <a:ext cx="6480" cy="21240"/>
              </p14:xfrm>
            </p:contentPart>
          </mc:Choice>
          <mc:Fallback xmlns="">
            <p:pic>
              <p:nvPicPr>
                <p:cNvPr id="62" name="Ink 61">
                  <a:extLst>
                    <a:ext uri="{FF2B5EF4-FFF2-40B4-BE49-F238E27FC236}">
                      <a16:creationId xmlns:a16="http://schemas.microsoft.com/office/drawing/2014/main" id="{3BB2DF55-3F0F-B7B6-17F9-CE8F84B49433}"/>
                    </a:ext>
                  </a:extLst>
                </p:cNvPr>
                <p:cNvPicPr/>
                <p:nvPr/>
              </p:nvPicPr>
              <p:blipFill>
                <a:blip r:embed="rId101"/>
                <a:stretch>
                  <a:fillRect/>
                </a:stretch>
              </p:blipFill>
              <p:spPr>
                <a:xfrm>
                  <a:off x="9266388" y="2742596"/>
                  <a:ext cx="241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BE15CEFA-CAD6-D8CF-454D-467CDC9583E3}"/>
                    </a:ext>
                  </a:extLst>
                </p14:cNvPr>
                <p14:cNvContentPartPr/>
                <p14:nvPr/>
              </p14:nvContentPartPr>
              <p14:xfrm>
                <a:off x="9261708" y="2957876"/>
                <a:ext cx="360" cy="2160"/>
              </p14:xfrm>
            </p:contentPart>
          </mc:Choice>
          <mc:Fallback xmlns="">
            <p:pic>
              <p:nvPicPr>
                <p:cNvPr id="63" name="Ink 62">
                  <a:extLst>
                    <a:ext uri="{FF2B5EF4-FFF2-40B4-BE49-F238E27FC236}">
                      <a16:creationId xmlns:a16="http://schemas.microsoft.com/office/drawing/2014/main" id="{BE15CEFA-CAD6-D8CF-454D-467CDC9583E3}"/>
                    </a:ext>
                  </a:extLst>
                </p:cNvPr>
                <p:cNvPicPr/>
                <p:nvPr/>
              </p:nvPicPr>
              <p:blipFill>
                <a:blip r:embed="rId103"/>
                <a:stretch>
                  <a:fillRect/>
                </a:stretch>
              </p:blipFill>
              <p:spPr>
                <a:xfrm>
                  <a:off x="9253068" y="294887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7D6369F3-FF38-6A20-CB34-F31D42939FF1}"/>
                    </a:ext>
                  </a:extLst>
                </p14:cNvPr>
                <p14:cNvContentPartPr/>
                <p14:nvPr/>
              </p14:nvContentPartPr>
              <p14:xfrm>
                <a:off x="9427668" y="2759156"/>
                <a:ext cx="160200" cy="209520"/>
              </p14:xfrm>
            </p:contentPart>
          </mc:Choice>
          <mc:Fallback xmlns="">
            <p:pic>
              <p:nvPicPr>
                <p:cNvPr id="64" name="Ink 63">
                  <a:extLst>
                    <a:ext uri="{FF2B5EF4-FFF2-40B4-BE49-F238E27FC236}">
                      <a16:creationId xmlns:a16="http://schemas.microsoft.com/office/drawing/2014/main" id="{7D6369F3-FF38-6A20-CB34-F31D42939FF1}"/>
                    </a:ext>
                  </a:extLst>
                </p:cNvPr>
                <p:cNvPicPr/>
                <p:nvPr/>
              </p:nvPicPr>
              <p:blipFill>
                <a:blip r:embed="rId105"/>
                <a:stretch>
                  <a:fillRect/>
                </a:stretch>
              </p:blipFill>
              <p:spPr>
                <a:xfrm>
                  <a:off x="9418668" y="2750156"/>
                  <a:ext cx="1778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14EF08CA-46D1-6422-1494-92552EA22313}"/>
                    </a:ext>
                  </a:extLst>
                </p14:cNvPr>
                <p14:cNvContentPartPr/>
                <p14:nvPr/>
              </p14:nvContentPartPr>
              <p14:xfrm>
                <a:off x="9734748" y="2751956"/>
                <a:ext cx="354960" cy="225360"/>
              </p14:xfrm>
            </p:contentPart>
          </mc:Choice>
          <mc:Fallback xmlns="">
            <p:pic>
              <p:nvPicPr>
                <p:cNvPr id="65" name="Ink 64">
                  <a:extLst>
                    <a:ext uri="{FF2B5EF4-FFF2-40B4-BE49-F238E27FC236}">
                      <a16:creationId xmlns:a16="http://schemas.microsoft.com/office/drawing/2014/main" id="{14EF08CA-46D1-6422-1494-92552EA22313}"/>
                    </a:ext>
                  </a:extLst>
                </p:cNvPr>
                <p:cNvPicPr/>
                <p:nvPr/>
              </p:nvPicPr>
              <p:blipFill>
                <a:blip r:embed="rId107"/>
                <a:stretch>
                  <a:fillRect/>
                </a:stretch>
              </p:blipFill>
              <p:spPr>
                <a:xfrm>
                  <a:off x="9726108" y="2743316"/>
                  <a:ext cx="3726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8FB75CEB-0D86-482D-8DF2-DB622B59510A}"/>
                    </a:ext>
                  </a:extLst>
                </p14:cNvPr>
                <p14:cNvContentPartPr/>
                <p14:nvPr/>
              </p14:nvContentPartPr>
              <p14:xfrm>
                <a:off x="10095108" y="2939516"/>
                <a:ext cx="2520" cy="4320"/>
              </p14:xfrm>
            </p:contentPart>
          </mc:Choice>
          <mc:Fallback xmlns="">
            <p:pic>
              <p:nvPicPr>
                <p:cNvPr id="66" name="Ink 65">
                  <a:extLst>
                    <a:ext uri="{FF2B5EF4-FFF2-40B4-BE49-F238E27FC236}">
                      <a16:creationId xmlns:a16="http://schemas.microsoft.com/office/drawing/2014/main" id="{8FB75CEB-0D86-482D-8DF2-DB622B59510A}"/>
                    </a:ext>
                  </a:extLst>
                </p:cNvPr>
                <p:cNvPicPr/>
                <p:nvPr/>
              </p:nvPicPr>
              <p:blipFill>
                <a:blip r:embed="rId109"/>
                <a:stretch>
                  <a:fillRect/>
                </a:stretch>
              </p:blipFill>
              <p:spPr>
                <a:xfrm>
                  <a:off x="10086468" y="2930876"/>
                  <a:ext cx="201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D9061747-B74A-D069-7B47-EE79EDFD89F1}"/>
                    </a:ext>
                  </a:extLst>
                </p14:cNvPr>
                <p14:cNvContentPartPr/>
                <p14:nvPr/>
              </p14:nvContentPartPr>
              <p14:xfrm>
                <a:off x="10303908" y="2738996"/>
                <a:ext cx="566640" cy="232560"/>
              </p14:xfrm>
            </p:contentPart>
          </mc:Choice>
          <mc:Fallback xmlns="">
            <p:pic>
              <p:nvPicPr>
                <p:cNvPr id="67" name="Ink 66">
                  <a:extLst>
                    <a:ext uri="{FF2B5EF4-FFF2-40B4-BE49-F238E27FC236}">
                      <a16:creationId xmlns:a16="http://schemas.microsoft.com/office/drawing/2014/main" id="{D9061747-B74A-D069-7B47-EE79EDFD89F1}"/>
                    </a:ext>
                  </a:extLst>
                </p:cNvPr>
                <p:cNvPicPr/>
                <p:nvPr/>
              </p:nvPicPr>
              <p:blipFill>
                <a:blip r:embed="rId111"/>
                <a:stretch>
                  <a:fillRect/>
                </a:stretch>
              </p:blipFill>
              <p:spPr>
                <a:xfrm>
                  <a:off x="10295268" y="2729996"/>
                  <a:ext cx="5842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4EE23EFD-5779-370F-8C92-3361E88F8AA4}"/>
                    </a:ext>
                  </a:extLst>
                </p14:cNvPr>
                <p14:cNvContentPartPr/>
                <p14:nvPr/>
              </p14:nvContentPartPr>
              <p14:xfrm>
                <a:off x="7864908" y="3380156"/>
                <a:ext cx="11160" cy="367560"/>
              </p14:xfrm>
            </p:contentPart>
          </mc:Choice>
          <mc:Fallback xmlns="">
            <p:pic>
              <p:nvPicPr>
                <p:cNvPr id="70" name="Ink 69">
                  <a:extLst>
                    <a:ext uri="{FF2B5EF4-FFF2-40B4-BE49-F238E27FC236}">
                      <a16:creationId xmlns:a16="http://schemas.microsoft.com/office/drawing/2014/main" id="{4EE23EFD-5779-370F-8C92-3361E88F8AA4}"/>
                    </a:ext>
                  </a:extLst>
                </p:cNvPr>
                <p:cNvPicPr/>
                <p:nvPr/>
              </p:nvPicPr>
              <p:blipFill>
                <a:blip r:embed="rId113"/>
                <a:stretch>
                  <a:fillRect/>
                </a:stretch>
              </p:blipFill>
              <p:spPr>
                <a:xfrm>
                  <a:off x="7856268" y="3371156"/>
                  <a:ext cx="288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6989CED8-ED1A-E1A8-5EE4-774C715E1F9B}"/>
                    </a:ext>
                  </a:extLst>
                </p14:cNvPr>
                <p14:cNvContentPartPr/>
                <p14:nvPr/>
              </p14:nvContentPartPr>
              <p14:xfrm>
                <a:off x="7826388" y="3500396"/>
                <a:ext cx="3590640" cy="115560"/>
              </p14:xfrm>
            </p:contentPart>
          </mc:Choice>
          <mc:Fallback xmlns="">
            <p:pic>
              <p:nvPicPr>
                <p:cNvPr id="71" name="Ink 70">
                  <a:extLst>
                    <a:ext uri="{FF2B5EF4-FFF2-40B4-BE49-F238E27FC236}">
                      <a16:creationId xmlns:a16="http://schemas.microsoft.com/office/drawing/2014/main" id="{6989CED8-ED1A-E1A8-5EE4-774C715E1F9B}"/>
                    </a:ext>
                  </a:extLst>
                </p:cNvPr>
                <p:cNvPicPr/>
                <p:nvPr/>
              </p:nvPicPr>
              <p:blipFill>
                <a:blip r:embed="rId115"/>
                <a:stretch>
                  <a:fillRect/>
                </a:stretch>
              </p:blipFill>
              <p:spPr>
                <a:xfrm>
                  <a:off x="7817748" y="3491396"/>
                  <a:ext cx="36082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4C63A18B-CC63-E6ED-3C91-1A0EE9269D3A}"/>
                    </a:ext>
                  </a:extLst>
                </p14:cNvPr>
                <p14:cNvContentPartPr/>
                <p14:nvPr/>
              </p14:nvContentPartPr>
              <p14:xfrm>
                <a:off x="11375988" y="3409316"/>
                <a:ext cx="50760" cy="324720"/>
              </p14:xfrm>
            </p:contentPart>
          </mc:Choice>
          <mc:Fallback xmlns="">
            <p:pic>
              <p:nvPicPr>
                <p:cNvPr id="72" name="Ink 71">
                  <a:extLst>
                    <a:ext uri="{FF2B5EF4-FFF2-40B4-BE49-F238E27FC236}">
                      <a16:creationId xmlns:a16="http://schemas.microsoft.com/office/drawing/2014/main" id="{4C63A18B-CC63-E6ED-3C91-1A0EE9269D3A}"/>
                    </a:ext>
                  </a:extLst>
                </p:cNvPr>
                <p:cNvPicPr/>
                <p:nvPr/>
              </p:nvPicPr>
              <p:blipFill>
                <a:blip r:embed="rId117"/>
                <a:stretch>
                  <a:fillRect/>
                </a:stretch>
              </p:blipFill>
              <p:spPr>
                <a:xfrm>
                  <a:off x="11366988" y="3400676"/>
                  <a:ext cx="684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4" name="Ink 73">
                  <a:extLst>
                    <a:ext uri="{FF2B5EF4-FFF2-40B4-BE49-F238E27FC236}">
                      <a16:creationId xmlns:a16="http://schemas.microsoft.com/office/drawing/2014/main" id="{6EC07B15-D69C-2878-D9D3-FC0972C6EDE5}"/>
                    </a:ext>
                  </a:extLst>
                </p14:cNvPr>
                <p14:cNvContentPartPr/>
                <p14:nvPr/>
              </p14:nvContentPartPr>
              <p14:xfrm>
                <a:off x="8274228" y="3424796"/>
                <a:ext cx="80640" cy="240120"/>
              </p14:xfrm>
            </p:contentPart>
          </mc:Choice>
          <mc:Fallback xmlns="">
            <p:pic>
              <p:nvPicPr>
                <p:cNvPr id="74" name="Ink 73">
                  <a:extLst>
                    <a:ext uri="{FF2B5EF4-FFF2-40B4-BE49-F238E27FC236}">
                      <a16:creationId xmlns:a16="http://schemas.microsoft.com/office/drawing/2014/main" id="{6EC07B15-D69C-2878-D9D3-FC0972C6EDE5}"/>
                    </a:ext>
                  </a:extLst>
                </p:cNvPr>
                <p:cNvPicPr/>
                <p:nvPr/>
              </p:nvPicPr>
              <p:blipFill>
                <a:blip r:embed="rId119"/>
                <a:stretch>
                  <a:fillRect/>
                </a:stretch>
              </p:blipFill>
              <p:spPr>
                <a:xfrm>
                  <a:off x="8265588" y="3416156"/>
                  <a:ext cx="982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Ink 74">
                  <a:extLst>
                    <a:ext uri="{FF2B5EF4-FFF2-40B4-BE49-F238E27FC236}">
                      <a16:creationId xmlns:a16="http://schemas.microsoft.com/office/drawing/2014/main" id="{5DE85C5E-2BFD-A461-07A9-BE5AF26C1064}"/>
                    </a:ext>
                  </a:extLst>
                </p14:cNvPr>
                <p14:cNvContentPartPr/>
                <p14:nvPr/>
              </p14:nvContentPartPr>
              <p14:xfrm>
                <a:off x="7768788" y="3746996"/>
                <a:ext cx="230760" cy="346680"/>
              </p14:xfrm>
            </p:contentPart>
          </mc:Choice>
          <mc:Fallback xmlns="">
            <p:pic>
              <p:nvPicPr>
                <p:cNvPr id="75" name="Ink 74">
                  <a:extLst>
                    <a:ext uri="{FF2B5EF4-FFF2-40B4-BE49-F238E27FC236}">
                      <a16:creationId xmlns:a16="http://schemas.microsoft.com/office/drawing/2014/main" id="{5DE85C5E-2BFD-A461-07A9-BE5AF26C1064}"/>
                    </a:ext>
                  </a:extLst>
                </p:cNvPr>
                <p:cNvPicPr/>
                <p:nvPr/>
              </p:nvPicPr>
              <p:blipFill>
                <a:blip r:embed="rId121"/>
                <a:stretch>
                  <a:fillRect/>
                </a:stretch>
              </p:blipFill>
              <p:spPr>
                <a:xfrm>
                  <a:off x="7759788" y="3737996"/>
                  <a:ext cx="2484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6" name="Ink 75">
                  <a:extLst>
                    <a:ext uri="{FF2B5EF4-FFF2-40B4-BE49-F238E27FC236}">
                      <a16:creationId xmlns:a16="http://schemas.microsoft.com/office/drawing/2014/main" id="{372496DA-4354-6406-F3A1-351F824F7C2D}"/>
                    </a:ext>
                  </a:extLst>
                </p14:cNvPr>
                <p14:cNvContentPartPr/>
                <p14:nvPr/>
              </p14:nvContentPartPr>
              <p14:xfrm>
                <a:off x="8083068" y="3858956"/>
                <a:ext cx="167760" cy="140400"/>
              </p14:xfrm>
            </p:contentPart>
          </mc:Choice>
          <mc:Fallback xmlns="">
            <p:pic>
              <p:nvPicPr>
                <p:cNvPr id="76" name="Ink 75">
                  <a:extLst>
                    <a:ext uri="{FF2B5EF4-FFF2-40B4-BE49-F238E27FC236}">
                      <a16:creationId xmlns:a16="http://schemas.microsoft.com/office/drawing/2014/main" id="{372496DA-4354-6406-F3A1-351F824F7C2D}"/>
                    </a:ext>
                  </a:extLst>
                </p:cNvPr>
                <p:cNvPicPr/>
                <p:nvPr/>
              </p:nvPicPr>
              <p:blipFill>
                <a:blip r:embed="rId123"/>
                <a:stretch>
                  <a:fillRect/>
                </a:stretch>
              </p:blipFill>
              <p:spPr>
                <a:xfrm>
                  <a:off x="8074068" y="3849956"/>
                  <a:ext cx="1854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31428049-BBB1-D0C6-0B66-EC1682C1C4AA}"/>
                    </a:ext>
                  </a:extLst>
                </p14:cNvPr>
                <p14:cNvContentPartPr/>
                <p14:nvPr/>
              </p14:nvContentPartPr>
              <p14:xfrm>
                <a:off x="7166508" y="2968676"/>
                <a:ext cx="376920" cy="446400"/>
              </p14:xfrm>
            </p:contentPart>
          </mc:Choice>
          <mc:Fallback xmlns="">
            <p:pic>
              <p:nvPicPr>
                <p:cNvPr id="78" name="Ink 77">
                  <a:extLst>
                    <a:ext uri="{FF2B5EF4-FFF2-40B4-BE49-F238E27FC236}">
                      <a16:creationId xmlns:a16="http://schemas.microsoft.com/office/drawing/2014/main" id="{31428049-BBB1-D0C6-0B66-EC1682C1C4AA}"/>
                    </a:ext>
                  </a:extLst>
                </p:cNvPr>
                <p:cNvPicPr/>
                <p:nvPr/>
              </p:nvPicPr>
              <p:blipFill>
                <a:blip r:embed="rId125"/>
                <a:stretch>
                  <a:fillRect/>
                </a:stretch>
              </p:blipFill>
              <p:spPr>
                <a:xfrm>
                  <a:off x="7157868" y="2959676"/>
                  <a:ext cx="39456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0D3F7118-74CE-1A56-2E4B-005762606194}"/>
                    </a:ext>
                  </a:extLst>
                </p14:cNvPr>
                <p14:cNvContentPartPr/>
                <p14:nvPr/>
              </p14:nvContentPartPr>
              <p14:xfrm>
                <a:off x="7216548" y="3244436"/>
                <a:ext cx="196560" cy="119160"/>
              </p14:xfrm>
            </p:contentPart>
          </mc:Choice>
          <mc:Fallback xmlns="">
            <p:pic>
              <p:nvPicPr>
                <p:cNvPr id="79" name="Ink 78">
                  <a:extLst>
                    <a:ext uri="{FF2B5EF4-FFF2-40B4-BE49-F238E27FC236}">
                      <a16:creationId xmlns:a16="http://schemas.microsoft.com/office/drawing/2014/main" id="{0D3F7118-74CE-1A56-2E4B-005762606194}"/>
                    </a:ext>
                  </a:extLst>
                </p:cNvPr>
                <p:cNvPicPr/>
                <p:nvPr/>
              </p:nvPicPr>
              <p:blipFill>
                <a:blip r:embed="rId127"/>
                <a:stretch>
                  <a:fillRect/>
                </a:stretch>
              </p:blipFill>
              <p:spPr>
                <a:xfrm>
                  <a:off x="7207548" y="3235436"/>
                  <a:ext cx="214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1601348A-788C-F1DC-EB61-1015ADD12A97}"/>
                    </a:ext>
                  </a:extLst>
                </p14:cNvPr>
                <p14:cNvContentPartPr/>
                <p14:nvPr/>
              </p14:nvContentPartPr>
              <p14:xfrm>
                <a:off x="7297908" y="3109076"/>
                <a:ext cx="27360" cy="49320"/>
              </p14:xfrm>
            </p:contentPart>
          </mc:Choice>
          <mc:Fallback xmlns="">
            <p:pic>
              <p:nvPicPr>
                <p:cNvPr id="80" name="Ink 79">
                  <a:extLst>
                    <a:ext uri="{FF2B5EF4-FFF2-40B4-BE49-F238E27FC236}">
                      <a16:creationId xmlns:a16="http://schemas.microsoft.com/office/drawing/2014/main" id="{1601348A-788C-F1DC-EB61-1015ADD12A97}"/>
                    </a:ext>
                  </a:extLst>
                </p:cNvPr>
                <p:cNvPicPr/>
                <p:nvPr/>
              </p:nvPicPr>
              <p:blipFill>
                <a:blip r:embed="rId129"/>
                <a:stretch>
                  <a:fillRect/>
                </a:stretch>
              </p:blipFill>
              <p:spPr>
                <a:xfrm>
                  <a:off x="7289268" y="3100436"/>
                  <a:ext cx="450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A1BE7BF7-3786-FD0C-D151-738BAA10A44A}"/>
                    </a:ext>
                  </a:extLst>
                </p14:cNvPr>
                <p14:cNvContentPartPr/>
                <p14:nvPr/>
              </p14:nvContentPartPr>
              <p14:xfrm>
                <a:off x="7383588" y="3141836"/>
                <a:ext cx="46800" cy="43920"/>
              </p14:xfrm>
            </p:contentPart>
          </mc:Choice>
          <mc:Fallback xmlns="">
            <p:pic>
              <p:nvPicPr>
                <p:cNvPr id="81" name="Ink 80">
                  <a:extLst>
                    <a:ext uri="{FF2B5EF4-FFF2-40B4-BE49-F238E27FC236}">
                      <a16:creationId xmlns:a16="http://schemas.microsoft.com/office/drawing/2014/main" id="{A1BE7BF7-3786-FD0C-D151-738BAA10A44A}"/>
                    </a:ext>
                  </a:extLst>
                </p:cNvPr>
                <p:cNvPicPr/>
                <p:nvPr/>
              </p:nvPicPr>
              <p:blipFill>
                <a:blip r:embed="rId131"/>
                <a:stretch>
                  <a:fillRect/>
                </a:stretch>
              </p:blipFill>
              <p:spPr>
                <a:xfrm>
                  <a:off x="7374948" y="3133196"/>
                  <a:ext cx="644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8A656D2B-4488-DDE3-8FBF-5695C56B30F0}"/>
                    </a:ext>
                  </a:extLst>
                </p14:cNvPr>
                <p14:cNvContentPartPr/>
                <p14:nvPr/>
              </p14:nvContentPartPr>
              <p14:xfrm>
                <a:off x="7491948" y="3087836"/>
                <a:ext cx="462960" cy="295920"/>
              </p14:xfrm>
            </p:contentPart>
          </mc:Choice>
          <mc:Fallback xmlns="">
            <p:pic>
              <p:nvPicPr>
                <p:cNvPr id="82" name="Ink 81">
                  <a:extLst>
                    <a:ext uri="{FF2B5EF4-FFF2-40B4-BE49-F238E27FC236}">
                      <a16:creationId xmlns:a16="http://schemas.microsoft.com/office/drawing/2014/main" id="{8A656D2B-4488-DDE3-8FBF-5695C56B30F0}"/>
                    </a:ext>
                  </a:extLst>
                </p:cNvPr>
                <p:cNvPicPr/>
                <p:nvPr/>
              </p:nvPicPr>
              <p:blipFill>
                <a:blip r:embed="rId133"/>
                <a:stretch>
                  <a:fillRect/>
                </a:stretch>
              </p:blipFill>
              <p:spPr>
                <a:xfrm>
                  <a:off x="7483308" y="3078836"/>
                  <a:ext cx="4806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Ink 82">
                  <a:extLst>
                    <a:ext uri="{FF2B5EF4-FFF2-40B4-BE49-F238E27FC236}">
                      <a16:creationId xmlns:a16="http://schemas.microsoft.com/office/drawing/2014/main" id="{82D47D80-2ED7-19A0-68F9-736E48A9014E}"/>
                    </a:ext>
                  </a:extLst>
                </p14:cNvPr>
                <p14:cNvContentPartPr/>
                <p14:nvPr/>
              </p14:nvContentPartPr>
              <p14:xfrm>
                <a:off x="7836108" y="3332636"/>
                <a:ext cx="176760" cy="23400"/>
              </p14:xfrm>
            </p:contentPart>
          </mc:Choice>
          <mc:Fallback xmlns="">
            <p:pic>
              <p:nvPicPr>
                <p:cNvPr id="83" name="Ink 82">
                  <a:extLst>
                    <a:ext uri="{FF2B5EF4-FFF2-40B4-BE49-F238E27FC236}">
                      <a16:creationId xmlns:a16="http://schemas.microsoft.com/office/drawing/2014/main" id="{82D47D80-2ED7-19A0-68F9-736E48A9014E}"/>
                    </a:ext>
                  </a:extLst>
                </p:cNvPr>
                <p:cNvPicPr/>
                <p:nvPr/>
              </p:nvPicPr>
              <p:blipFill>
                <a:blip r:embed="rId135"/>
                <a:stretch>
                  <a:fillRect/>
                </a:stretch>
              </p:blipFill>
              <p:spPr>
                <a:xfrm>
                  <a:off x="7827468" y="3323996"/>
                  <a:ext cx="1944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85CEE410-44BD-4CCA-95D6-CB65C91ED885}"/>
                    </a:ext>
                  </a:extLst>
                </p14:cNvPr>
                <p14:cNvContentPartPr/>
                <p14:nvPr/>
              </p14:nvContentPartPr>
              <p14:xfrm>
                <a:off x="8377188" y="3568796"/>
                <a:ext cx="379440" cy="41040"/>
              </p14:xfrm>
            </p:contentPart>
          </mc:Choice>
          <mc:Fallback xmlns="">
            <p:pic>
              <p:nvPicPr>
                <p:cNvPr id="84" name="Ink 83">
                  <a:extLst>
                    <a:ext uri="{FF2B5EF4-FFF2-40B4-BE49-F238E27FC236}">
                      <a16:creationId xmlns:a16="http://schemas.microsoft.com/office/drawing/2014/main" id="{85CEE410-44BD-4CCA-95D6-CB65C91ED885}"/>
                    </a:ext>
                  </a:extLst>
                </p:cNvPr>
                <p:cNvPicPr/>
                <p:nvPr/>
              </p:nvPicPr>
              <p:blipFill>
                <a:blip r:embed="rId137"/>
                <a:stretch>
                  <a:fillRect/>
                </a:stretch>
              </p:blipFill>
              <p:spPr>
                <a:xfrm>
                  <a:off x="8368188" y="3559796"/>
                  <a:ext cx="3970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CCAD48C8-CC0F-B631-3D4F-DBB3F4ADD4C5}"/>
                    </a:ext>
                  </a:extLst>
                </p14:cNvPr>
                <p14:cNvContentPartPr/>
                <p14:nvPr/>
              </p14:nvContentPartPr>
              <p14:xfrm>
                <a:off x="8730708" y="3491036"/>
                <a:ext cx="99000" cy="155160"/>
              </p14:xfrm>
            </p:contentPart>
          </mc:Choice>
          <mc:Fallback xmlns="">
            <p:pic>
              <p:nvPicPr>
                <p:cNvPr id="85" name="Ink 84">
                  <a:extLst>
                    <a:ext uri="{FF2B5EF4-FFF2-40B4-BE49-F238E27FC236}">
                      <a16:creationId xmlns:a16="http://schemas.microsoft.com/office/drawing/2014/main" id="{CCAD48C8-CC0F-B631-3D4F-DBB3F4ADD4C5}"/>
                    </a:ext>
                  </a:extLst>
                </p:cNvPr>
                <p:cNvPicPr/>
                <p:nvPr/>
              </p:nvPicPr>
              <p:blipFill>
                <a:blip r:embed="rId139"/>
                <a:stretch>
                  <a:fillRect/>
                </a:stretch>
              </p:blipFill>
              <p:spPr>
                <a:xfrm>
                  <a:off x="8721708" y="3482036"/>
                  <a:ext cx="1166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88C2A47C-962E-8747-9DA9-A64DDD356432}"/>
                    </a:ext>
                  </a:extLst>
                </p14:cNvPr>
                <p14:cNvContentPartPr/>
                <p14:nvPr/>
              </p14:nvContentPartPr>
              <p14:xfrm>
                <a:off x="8809548" y="3591836"/>
                <a:ext cx="308520" cy="56880"/>
              </p14:xfrm>
            </p:contentPart>
          </mc:Choice>
          <mc:Fallback xmlns="">
            <p:pic>
              <p:nvPicPr>
                <p:cNvPr id="87" name="Ink 86">
                  <a:extLst>
                    <a:ext uri="{FF2B5EF4-FFF2-40B4-BE49-F238E27FC236}">
                      <a16:creationId xmlns:a16="http://schemas.microsoft.com/office/drawing/2014/main" id="{88C2A47C-962E-8747-9DA9-A64DDD356432}"/>
                    </a:ext>
                  </a:extLst>
                </p:cNvPr>
                <p:cNvPicPr/>
                <p:nvPr/>
              </p:nvPicPr>
              <p:blipFill>
                <a:blip r:embed="rId141"/>
                <a:stretch>
                  <a:fillRect/>
                </a:stretch>
              </p:blipFill>
              <p:spPr>
                <a:xfrm>
                  <a:off x="8800548" y="3583196"/>
                  <a:ext cx="3261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0A8071CD-24BE-5224-7BDB-ED920088468A}"/>
                    </a:ext>
                  </a:extLst>
                </p14:cNvPr>
                <p14:cNvContentPartPr/>
                <p14:nvPr/>
              </p14:nvContentPartPr>
              <p14:xfrm>
                <a:off x="9175308" y="3475196"/>
                <a:ext cx="87120" cy="248760"/>
              </p14:xfrm>
            </p:contentPart>
          </mc:Choice>
          <mc:Fallback xmlns="">
            <p:pic>
              <p:nvPicPr>
                <p:cNvPr id="88" name="Ink 87">
                  <a:extLst>
                    <a:ext uri="{FF2B5EF4-FFF2-40B4-BE49-F238E27FC236}">
                      <a16:creationId xmlns:a16="http://schemas.microsoft.com/office/drawing/2014/main" id="{0A8071CD-24BE-5224-7BDB-ED920088468A}"/>
                    </a:ext>
                  </a:extLst>
                </p:cNvPr>
                <p:cNvPicPr/>
                <p:nvPr/>
              </p:nvPicPr>
              <p:blipFill>
                <a:blip r:embed="rId143"/>
                <a:stretch>
                  <a:fillRect/>
                </a:stretch>
              </p:blipFill>
              <p:spPr>
                <a:xfrm>
                  <a:off x="9166668" y="3466196"/>
                  <a:ext cx="1047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58869F26-3F14-6DCD-C6A0-A20B473A24AA}"/>
                    </a:ext>
                  </a:extLst>
                </p14:cNvPr>
                <p14:cNvContentPartPr/>
                <p14:nvPr/>
              </p14:nvContentPartPr>
              <p14:xfrm>
                <a:off x="9318948" y="3646916"/>
                <a:ext cx="286200" cy="58320"/>
              </p14:xfrm>
            </p:contentPart>
          </mc:Choice>
          <mc:Fallback xmlns="">
            <p:pic>
              <p:nvPicPr>
                <p:cNvPr id="89" name="Ink 88">
                  <a:extLst>
                    <a:ext uri="{FF2B5EF4-FFF2-40B4-BE49-F238E27FC236}">
                      <a16:creationId xmlns:a16="http://schemas.microsoft.com/office/drawing/2014/main" id="{58869F26-3F14-6DCD-C6A0-A20B473A24AA}"/>
                    </a:ext>
                  </a:extLst>
                </p:cNvPr>
                <p:cNvPicPr/>
                <p:nvPr/>
              </p:nvPicPr>
              <p:blipFill>
                <a:blip r:embed="rId145"/>
                <a:stretch>
                  <a:fillRect/>
                </a:stretch>
              </p:blipFill>
              <p:spPr>
                <a:xfrm>
                  <a:off x="9310308" y="3638276"/>
                  <a:ext cx="3038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74B8C0B7-202B-EA9A-87EE-08861D49D71F}"/>
                    </a:ext>
                  </a:extLst>
                </p14:cNvPr>
                <p14:cNvContentPartPr/>
                <p14:nvPr/>
              </p14:nvContentPartPr>
              <p14:xfrm>
                <a:off x="9741228" y="3546476"/>
                <a:ext cx="60120" cy="298800"/>
              </p14:xfrm>
            </p:contentPart>
          </mc:Choice>
          <mc:Fallback xmlns="">
            <p:pic>
              <p:nvPicPr>
                <p:cNvPr id="90" name="Ink 89">
                  <a:extLst>
                    <a:ext uri="{FF2B5EF4-FFF2-40B4-BE49-F238E27FC236}">
                      <a16:creationId xmlns:a16="http://schemas.microsoft.com/office/drawing/2014/main" id="{74B8C0B7-202B-EA9A-87EE-08861D49D71F}"/>
                    </a:ext>
                  </a:extLst>
                </p:cNvPr>
                <p:cNvPicPr/>
                <p:nvPr/>
              </p:nvPicPr>
              <p:blipFill>
                <a:blip r:embed="rId147"/>
                <a:stretch>
                  <a:fillRect/>
                </a:stretch>
              </p:blipFill>
              <p:spPr>
                <a:xfrm>
                  <a:off x="9732228" y="3537836"/>
                  <a:ext cx="777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Ink 91">
                  <a:extLst>
                    <a:ext uri="{FF2B5EF4-FFF2-40B4-BE49-F238E27FC236}">
                      <a16:creationId xmlns:a16="http://schemas.microsoft.com/office/drawing/2014/main" id="{C0D8D4E6-8242-DE54-D3D0-20FE0904405D}"/>
                    </a:ext>
                  </a:extLst>
                </p14:cNvPr>
                <p14:cNvContentPartPr/>
                <p14:nvPr/>
              </p14:nvContentPartPr>
              <p14:xfrm>
                <a:off x="9920508" y="3715676"/>
                <a:ext cx="294120" cy="83160"/>
              </p14:xfrm>
            </p:contentPart>
          </mc:Choice>
          <mc:Fallback xmlns="">
            <p:pic>
              <p:nvPicPr>
                <p:cNvPr id="92" name="Ink 91">
                  <a:extLst>
                    <a:ext uri="{FF2B5EF4-FFF2-40B4-BE49-F238E27FC236}">
                      <a16:creationId xmlns:a16="http://schemas.microsoft.com/office/drawing/2014/main" id="{C0D8D4E6-8242-DE54-D3D0-20FE0904405D}"/>
                    </a:ext>
                  </a:extLst>
                </p:cNvPr>
                <p:cNvPicPr/>
                <p:nvPr/>
              </p:nvPicPr>
              <p:blipFill>
                <a:blip r:embed="rId149"/>
                <a:stretch>
                  <a:fillRect/>
                </a:stretch>
              </p:blipFill>
              <p:spPr>
                <a:xfrm>
                  <a:off x="9911508" y="3707036"/>
                  <a:ext cx="3117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3" name="Ink 92">
                  <a:extLst>
                    <a:ext uri="{FF2B5EF4-FFF2-40B4-BE49-F238E27FC236}">
                      <a16:creationId xmlns:a16="http://schemas.microsoft.com/office/drawing/2014/main" id="{23863938-F2FB-45BA-CB18-940F35FA984D}"/>
                    </a:ext>
                  </a:extLst>
                </p14:cNvPr>
                <p14:cNvContentPartPr/>
                <p14:nvPr/>
              </p14:nvContentPartPr>
              <p14:xfrm>
                <a:off x="10304268" y="3595076"/>
                <a:ext cx="60120" cy="346680"/>
              </p14:xfrm>
            </p:contentPart>
          </mc:Choice>
          <mc:Fallback xmlns="">
            <p:pic>
              <p:nvPicPr>
                <p:cNvPr id="93" name="Ink 92">
                  <a:extLst>
                    <a:ext uri="{FF2B5EF4-FFF2-40B4-BE49-F238E27FC236}">
                      <a16:creationId xmlns:a16="http://schemas.microsoft.com/office/drawing/2014/main" id="{23863938-F2FB-45BA-CB18-940F35FA984D}"/>
                    </a:ext>
                  </a:extLst>
                </p:cNvPr>
                <p:cNvPicPr/>
                <p:nvPr/>
              </p:nvPicPr>
              <p:blipFill>
                <a:blip r:embed="rId151"/>
                <a:stretch>
                  <a:fillRect/>
                </a:stretch>
              </p:blipFill>
              <p:spPr>
                <a:xfrm>
                  <a:off x="10295268" y="3586436"/>
                  <a:ext cx="777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4" name="Ink 93">
                  <a:extLst>
                    <a:ext uri="{FF2B5EF4-FFF2-40B4-BE49-F238E27FC236}">
                      <a16:creationId xmlns:a16="http://schemas.microsoft.com/office/drawing/2014/main" id="{7BF360BB-4AC2-F069-D617-CF1DF02CCA1D}"/>
                    </a:ext>
                  </a:extLst>
                </p14:cNvPr>
                <p14:cNvContentPartPr/>
                <p14:nvPr/>
              </p14:nvContentPartPr>
              <p14:xfrm>
                <a:off x="10496148" y="3863636"/>
                <a:ext cx="225000" cy="51840"/>
              </p14:xfrm>
            </p:contentPart>
          </mc:Choice>
          <mc:Fallback xmlns="">
            <p:pic>
              <p:nvPicPr>
                <p:cNvPr id="94" name="Ink 93">
                  <a:extLst>
                    <a:ext uri="{FF2B5EF4-FFF2-40B4-BE49-F238E27FC236}">
                      <a16:creationId xmlns:a16="http://schemas.microsoft.com/office/drawing/2014/main" id="{7BF360BB-4AC2-F069-D617-CF1DF02CCA1D}"/>
                    </a:ext>
                  </a:extLst>
                </p:cNvPr>
                <p:cNvPicPr/>
                <p:nvPr/>
              </p:nvPicPr>
              <p:blipFill>
                <a:blip r:embed="rId153"/>
                <a:stretch>
                  <a:fillRect/>
                </a:stretch>
              </p:blipFill>
              <p:spPr>
                <a:xfrm>
                  <a:off x="10487508" y="3854996"/>
                  <a:ext cx="24264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5" name="Ink 94">
                  <a:extLst>
                    <a:ext uri="{FF2B5EF4-FFF2-40B4-BE49-F238E27FC236}">
                      <a16:creationId xmlns:a16="http://schemas.microsoft.com/office/drawing/2014/main" id="{CE64F970-AA78-CABB-B414-D5ACA3DA39AB}"/>
                    </a:ext>
                  </a:extLst>
                </p14:cNvPr>
                <p14:cNvContentPartPr/>
                <p14:nvPr/>
              </p14:nvContentPartPr>
              <p14:xfrm>
                <a:off x="10825188" y="3552596"/>
                <a:ext cx="88920" cy="492120"/>
              </p14:xfrm>
            </p:contentPart>
          </mc:Choice>
          <mc:Fallback xmlns="">
            <p:pic>
              <p:nvPicPr>
                <p:cNvPr id="95" name="Ink 94">
                  <a:extLst>
                    <a:ext uri="{FF2B5EF4-FFF2-40B4-BE49-F238E27FC236}">
                      <a16:creationId xmlns:a16="http://schemas.microsoft.com/office/drawing/2014/main" id="{CE64F970-AA78-CABB-B414-D5ACA3DA39AB}"/>
                    </a:ext>
                  </a:extLst>
                </p:cNvPr>
                <p:cNvPicPr/>
                <p:nvPr/>
              </p:nvPicPr>
              <p:blipFill>
                <a:blip r:embed="rId155"/>
                <a:stretch>
                  <a:fillRect/>
                </a:stretch>
              </p:blipFill>
              <p:spPr>
                <a:xfrm>
                  <a:off x="10816188" y="3543956"/>
                  <a:ext cx="10656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7" name="Ink 96">
                  <a:extLst>
                    <a:ext uri="{FF2B5EF4-FFF2-40B4-BE49-F238E27FC236}">
                      <a16:creationId xmlns:a16="http://schemas.microsoft.com/office/drawing/2014/main" id="{84F39B7A-EBFE-9EBA-A511-42286C72AE72}"/>
                    </a:ext>
                  </a:extLst>
                </p14:cNvPr>
                <p14:cNvContentPartPr/>
                <p14:nvPr/>
              </p14:nvContentPartPr>
              <p14:xfrm>
                <a:off x="8594628" y="4213916"/>
                <a:ext cx="48240" cy="228960"/>
              </p14:xfrm>
            </p:contentPart>
          </mc:Choice>
          <mc:Fallback xmlns="">
            <p:pic>
              <p:nvPicPr>
                <p:cNvPr id="97" name="Ink 96">
                  <a:extLst>
                    <a:ext uri="{FF2B5EF4-FFF2-40B4-BE49-F238E27FC236}">
                      <a16:creationId xmlns:a16="http://schemas.microsoft.com/office/drawing/2014/main" id="{84F39B7A-EBFE-9EBA-A511-42286C72AE72}"/>
                    </a:ext>
                  </a:extLst>
                </p:cNvPr>
                <p:cNvPicPr/>
                <p:nvPr/>
              </p:nvPicPr>
              <p:blipFill>
                <a:blip r:embed="rId157"/>
                <a:stretch>
                  <a:fillRect/>
                </a:stretch>
              </p:blipFill>
              <p:spPr>
                <a:xfrm>
                  <a:off x="8585988" y="4205276"/>
                  <a:ext cx="65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8" name="Ink 97">
                  <a:extLst>
                    <a:ext uri="{FF2B5EF4-FFF2-40B4-BE49-F238E27FC236}">
                      <a16:creationId xmlns:a16="http://schemas.microsoft.com/office/drawing/2014/main" id="{8993092A-87AB-E4BD-4BB3-EA8E4B85FBE5}"/>
                    </a:ext>
                  </a:extLst>
                </p14:cNvPr>
                <p14:cNvContentPartPr/>
                <p14:nvPr/>
              </p14:nvContentPartPr>
              <p14:xfrm>
                <a:off x="8324628" y="3837356"/>
                <a:ext cx="790560" cy="628200"/>
              </p14:xfrm>
            </p:contentPart>
          </mc:Choice>
          <mc:Fallback xmlns="">
            <p:pic>
              <p:nvPicPr>
                <p:cNvPr id="98" name="Ink 97">
                  <a:extLst>
                    <a:ext uri="{FF2B5EF4-FFF2-40B4-BE49-F238E27FC236}">
                      <a16:creationId xmlns:a16="http://schemas.microsoft.com/office/drawing/2014/main" id="{8993092A-87AB-E4BD-4BB3-EA8E4B85FBE5}"/>
                    </a:ext>
                  </a:extLst>
                </p:cNvPr>
                <p:cNvPicPr/>
                <p:nvPr/>
              </p:nvPicPr>
              <p:blipFill>
                <a:blip r:embed="rId159"/>
                <a:stretch>
                  <a:fillRect/>
                </a:stretch>
              </p:blipFill>
              <p:spPr>
                <a:xfrm>
                  <a:off x="8315988" y="3828716"/>
                  <a:ext cx="808200" cy="645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9" name="Ink 98">
                  <a:extLst>
                    <a:ext uri="{FF2B5EF4-FFF2-40B4-BE49-F238E27FC236}">
                      <a16:creationId xmlns:a16="http://schemas.microsoft.com/office/drawing/2014/main" id="{39C96D47-7B6B-B1F9-00B4-8088B3DB3574}"/>
                    </a:ext>
                  </a:extLst>
                </p14:cNvPr>
                <p14:cNvContentPartPr/>
                <p14:nvPr/>
              </p14:nvContentPartPr>
              <p14:xfrm>
                <a:off x="9194388" y="4231556"/>
                <a:ext cx="187200" cy="195840"/>
              </p14:xfrm>
            </p:contentPart>
          </mc:Choice>
          <mc:Fallback xmlns="">
            <p:pic>
              <p:nvPicPr>
                <p:cNvPr id="99" name="Ink 98">
                  <a:extLst>
                    <a:ext uri="{FF2B5EF4-FFF2-40B4-BE49-F238E27FC236}">
                      <a16:creationId xmlns:a16="http://schemas.microsoft.com/office/drawing/2014/main" id="{39C96D47-7B6B-B1F9-00B4-8088B3DB3574}"/>
                    </a:ext>
                  </a:extLst>
                </p:cNvPr>
                <p:cNvPicPr/>
                <p:nvPr/>
              </p:nvPicPr>
              <p:blipFill>
                <a:blip r:embed="rId161"/>
                <a:stretch>
                  <a:fillRect/>
                </a:stretch>
              </p:blipFill>
              <p:spPr>
                <a:xfrm>
                  <a:off x="9185388" y="4222556"/>
                  <a:ext cx="204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0" name="Ink 99">
                  <a:extLst>
                    <a:ext uri="{FF2B5EF4-FFF2-40B4-BE49-F238E27FC236}">
                      <a16:creationId xmlns:a16="http://schemas.microsoft.com/office/drawing/2014/main" id="{8C41F986-E34F-DAF2-F8DE-F3E8E4AF0726}"/>
                    </a:ext>
                  </a:extLst>
                </p14:cNvPr>
                <p14:cNvContentPartPr/>
                <p14:nvPr/>
              </p14:nvContentPartPr>
              <p14:xfrm>
                <a:off x="9487428" y="4040756"/>
                <a:ext cx="119160" cy="449640"/>
              </p14:xfrm>
            </p:contentPart>
          </mc:Choice>
          <mc:Fallback xmlns="">
            <p:pic>
              <p:nvPicPr>
                <p:cNvPr id="100" name="Ink 99">
                  <a:extLst>
                    <a:ext uri="{FF2B5EF4-FFF2-40B4-BE49-F238E27FC236}">
                      <a16:creationId xmlns:a16="http://schemas.microsoft.com/office/drawing/2014/main" id="{8C41F986-E34F-DAF2-F8DE-F3E8E4AF0726}"/>
                    </a:ext>
                  </a:extLst>
                </p:cNvPr>
                <p:cNvPicPr/>
                <p:nvPr/>
              </p:nvPicPr>
              <p:blipFill>
                <a:blip r:embed="rId163"/>
                <a:stretch>
                  <a:fillRect/>
                </a:stretch>
              </p:blipFill>
              <p:spPr>
                <a:xfrm>
                  <a:off x="9478428" y="4031756"/>
                  <a:ext cx="13680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1" name="Ink 100">
                  <a:extLst>
                    <a:ext uri="{FF2B5EF4-FFF2-40B4-BE49-F238E27FC236}">
                      <a16:creationId xmlns:a16="http://schemas.microsoft.com/office/drawing/2014/main" id="{02DD9D92-CD3D-518F-1C47-E5D22D7A5AB9}"/>
                    </a:ext>
                  </a:extLst>
                </p14:cNvPr>
                <p14:cNvContentPartPr/>
                <p14:nvPr/>
              </p14:nvContentPartPr>
              <p14:xfrm>
                <a:off x="9692988" y="4060556"/>
                <a:ext cx="140040" cy="479520"/>
              </p14:xfrm>
            </p:contentPart>
          </mc:Choice>
          <mc:Fallback xmlns="">
            <p:pic>
              <p:nvPicPr>
                <p:cNvPr id="101" name="Ink 100">
                  <a:extLst>
                    <a:ext uri="{FF2B5EF4-FFF2-40B4-BE49-F238E27FC236}">
                      <a16:creationId xmlns:a16="http://schemas.microsoft.com/office/drawing/2014/main" id="{02DD9D92-CD3D-518F-1C47-E5D22D7A5AB9}"/>
                    </a:ext>
                  </a:extLst>
                </p:cNvPr>
                <p:cNvPicPr/>
                <p:nvPr/>
              </p:nvPicPr>
              <p:blipFill>
                <a:blip r:embed="rId165"/>
                <a:stretch>
                  <a:fillRect/>
                </a:stretch>
              </p:blipFill>
              <p:spPr>
                <a:xfrm>
                  <a:off x="9683988" y="4051916"/>
                  <a:ext cx="15768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 name="Ink 101">
                  <a:extLst>
                    <a:ext uri="{FF2B5EF4-FFF2-40B4-BE49-F238E27FC236}">
                      <a16:creationId xmlns:a16="http://schemas.microsoft.com/office/drawing/2014/main" id="{D4FC4751-0D8F-5442-D426-2E9FA4C2F2B2}"/>
                    </a:ext>
                  </a:extLst>
                </p14:cNvPr>
                <p14:cNvContentPartPr/>
                <p14:nvPr/>
              </p14:nvContentPartPr>
              <p14:xfrm>
                <a:off x="9491748" y="4177556"/>
                <a:ext cx="577800" cy="244440"/>
              </p14:xfrm>
            </p:contentPart>
          </mc:Choice>
          <mc:Fallback xmlns="">
            <p:pic>
              <p:nvPicPr>
                <p:cNvPr id="102" name="Ink 101">
                  <a:extLst>
                    <a:ext uri="{FF2B5EF4-FFF2-40B4-BE49-F238E27FC236}">
                      <a16:creationId xmlns:a16="http://schemas.microsoft.com/office/drawing/2014/main" id="{D4FC4751-0D8F-5442-D426-2E9FA4C2F2B2}"/>
                    </a:ext>
                  </a:extLst>
                </p:cNvPr>
                <p:cNvPicPr/>
                <p:nvPr/>
              </p:nvPicPr>
              <p:blipFill>
                <a:blip r:embed="rId167"/>
                <a:stretch>
                  <a:fillRect/>
                </a:stretch>
              </p:blipFill>
              <p:spPr>
                <a:xfrm>
                  <a:off x="9483108" y="4168556"/>
                  <a:ext cx="5954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3" name="Ink 102">
                  <a:extLst>
                    <a:ext uri="{FF2B5EF4-FFF2-40B4-BE49-F238E27FC236}">
                      <a16:creationId xmlns:a16="http://schemas.microsoft.com/office/drawing/2014/main" id="{7C7C090C-BE2D-1A31-5065-E32F486CD17E}"/>
                    </a:ext>
                  </a:extLst>
                </p14:cNvPr>
                <p14:cNvContentPartPr/>
                <p14:nvPr/>
              </p14:nvContentPartPr>
              <p14:xfrm>
                <a:off x="10141908" y="4102316"/>
                <a:ext cx="327600" cy="321480"/>
              </p14:xfrm>
            </p:contentPart>
          </mc:Choice>
          <mc:Fallback xmlns="">
            <p:pic>
              <p:nvPicPr>
                <p:cNvPr id="103" name="Ink 102">
                  <a:extLst>
                    <a:ext uri="{FF2B5EF4-FFF2-40B4-BE49-F238E27FC236}">
                      <a16:creationId xmlns:a16="http://schemas.microsoft.com/office/drawing/2014/main" id="{7C7C090C-BE2D-1A31-5065-E32F486CD17E}"/>
                    </a:ext>
                  </a:extLst>
                </p:cNvPr>
                <p:cNvPicPr/>
                <p:nvPr/>
              </p:nvPicPr>
              <p:blipFill>
                <a:blip r:embed="rId169"/>
                <a:stretch>
                  <a:fillRect/>
                </a:stretch>
              </p:blipFill>
              <p:spPr>
                <a:xfrm>
                  <a:off x="10133268" y="4093676"/>
                  <a:ext cx="3452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4" name="Ink 103">
                  <a:extLst>
                    <a:ext uri="{FF2B5EF4-FFF2-40B4-BE49-F238E27FC236}">
                      <a16:creationId xmlns:a16="http://schemas.microsoft.com/office/drawing/2014/main" id="{E78729D6-1970-79A4-3FCE-2FFB028C6D7D}"/>
                    </a:ext>
                  </a:extLst>
                </p14:cNvPr>
                <p14:cNvContentPartPr/>
                <p14:nvPr/>
              </p14:nvContentPartPr>
              <p14:xfrm>
                <a:off x="10490748" y="4229396"/>
                <a:ext cx="597960" cy="534600"/>
              </p14:xfrm>
            </p:contentPart>
          </mc:Choice>
          <mc:Fallback xmlns="">
            <p:pic>
              <p:nvPicPr>
                <p:cNvPr id="104" name="Ink 103">
                  <a:extLst>
                    <a:ext uri="{FF2B5EF4-FFF2-40B4-BE49-F238E27FC236}">
                      <a16:creationId xmlns:a16="http://schemas.microsoft.com/office/drawing/2014/main" id="{E78729D6-1970-79A4-3FCE-2FFB028C6D7D}"/>
                    </a:ext>
                  </a:extLst>
                </p:cNvPr>
                <p:cNvPicPr/>
                <p:nvPr/>
              </p:nvPicPr>
              <p:blipFill>
                <a:blip r:embed="rId171"/>
                <a:stretch>
                  <a:fillRect/>
                </a:stretch>
              </p:blipFill>
              <p:spPr>
                <a:xfrm>
                  <a:off x="10482108" y="4220756"/>
                  <a:ext cx="61560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6" name="Ink 105">
                  <a:extLst>
                    <a:ext uri="{FF2B5EF4-FFF2-40B4-BE49-F238E27FC236}">
                      <a16:creationId xmlns:a16="http://schemas.microsoft.com/office/drawing/2014/main" id="{AF1AFC65-CDF5-9150-B05D-85F06F6FA3BC}"/>
                    </a:ext>
                  </a:extLst>
                </p14:cNvPr>
                <p14:cNvContentPartPr/>
                <p14:nvPr/>
              </p14:nvContentPartPr>
              <p14:xfrm>
                <a:off x="5118468" y="1244996"/>
                <a:ext cx="49320" cy="277920"/>
              </p14:xfrm>
            </p:contentPart>
          </mc:Choice>
          <mc:Fallback xmlns="">
            <p:pic>
              <p:nvPicPr>
                <p:cNvPr id="106" name="Ink 105">
                  <a:extLst>
                    <a:ext uri="{FF2B5EF4-FFF2-40B4-BE49-F238E27FC236}">
                      <a16:creationId xmlns:a16="http://schemas.microsoft.com/office/drawing/2014/main" id="{AF1AFC65-CDF5-9150-B05D-85F06F6FA3BC}"/>
                    </a:ext>
                  </a:extLst>
                </p:cNvPr>
                <p:cNvPicPr/>
                <p:nvPr/>
              </p:nvPicPr>
              <p:blipFill>
                <a:blip r:embed="rId173"/>
                <a:stretch>
                  <a:fillRect/>
                </a:stretch>
              </p:blipFill>
              <p:spPr>
                <a:xfrm>
                  <a:off x="5109828" y="1236356"/>
                  <a:ext cx="669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7" name="Ink 106">
                  <a:extLst>
                    <a:ext uri="{FF2B5EF4-FFF2-40B4-BE49-F238E27FC236}">
                      <a16:creationId xmlns:a16="http://schemas.microsoft.com/office/drawing/2014/main" id="{DC0ABD0E-A11B-0322-1DE4-7EA73585303D}"/>
                    </a:ext>
                  </a:extLst>
                </p14:cNvPr>
                <p14:cNvContentPartPr/>
                <p14:nvPr/>
              </p14:nvContentPartPr>
              <p14:xfrm>
                <a:off x="5263188" y="1237076"/>
                <a:ext cx="183240" cy="230400"/>
              </p14:xfrm>
            </p:contentPart>
          </mc:Choice>
          <mc:Fallback xmlns="">
            <p:pic>
              <p:nvPicPr>
                <p:cNvPr id="107" name="Ink 106">
                  <a:extLst>
                    <a:ext uri="{FF2B5EF4-FFF2-40B4-BE49-F238E27FC236}">
                      <a16:creationId xmlns:a16="http://schemas.microsoft.com/office/drawing/2014/main" id="{DC0ABD0E-A11B-0322-1DE4-7EA73585303D}"/>
                    </a:ext>
                  </a:extLst>
                </p:cNvPr>
                <p:cNvPicPr/>
                <p:nvPr/>
              </p:nvPicPr>
              <p:blipFill>
                <a:blip r:embed="rId175"/>
                <a:stretch>
                  <a:fillRect/>
                </a:stretch>
              </p:blipFill>
              <p:spPr>
                <a:xfrm>
                  <a:off x="5254188" y="1228436"/>
                  <a:ext cx="2008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8" name="Ink 107">
                  <a:extLst>
                    <a:ext uri="{FF2B5EF4-FFF2-40B4-BE49-F238E27FC236}">
                      <a16:creationId xmlns:a16="http://schemas.microsoft.com/office/drawing/2014/main" id="{E9978B4B-08E3-38DA-B036-428B2C9D7F7A}"/>
                    </a:ext>
                  </a:extLst>
                </p14:cNvPr>
                <p14:cNvContentPartPr/>
                <p14:nvPr/>
              </p14:nvContentPartPr>
              <p14:xfrm>
                <a:off x="5535348" y="1201796"/>
                <a:ext cx="190800" cy="236880"/>
              </p14:xfrm>
            </p:contentPart>
          </mc:Choice>
          <mc:Fallback xmlns="">
            <p:pic>
              <p:nvPicPr>
                <p:cNvPr id="108" name="Ink 107">
                  <a:extLst>
                    <a:ext uri="{FF2B5EF4-FFF2-40B4-BE49-F238E27FC236}">
                      <a16:creationId xmlns:a16="http://schemas.microsoft.com/office/drawing/2014/main" id="{E9978B4B-08E3-38DA-B036-428B2C9D7F7A}"/>
                    </a:ext>
                  </a:extLst>
                </p:cNvPr>
                <p:cNvPicPr/>
                <p:nvPr/>
              </p:nvPicPr>
              <p:blipFill>
                <a:blip r:embed="rId177"/>
                <a:stretch>
                  <a:fillRect/>
                </a:stretch>
              </p:blipFill>
              <p:spPr>
                <a:xfrm>
                  <a:off x="5526708" y="1192796"/>
                  <a:ext cx="2084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9" name="Ink 108">
                  <a:extLst>
                    <a:ext uri="{FF2B5EF4-FFF2-40B4-BE49-F238E27FC236}">
                      <a16:creationId xmlns:a16="http://schemas.microsoft.com/office/drawing/2014/main" id="{C31A1CAB-3A67-F146-3730-E16008D218ED}"/>
                    </a:ext>
                  </a:extLst>
                </p14:cNvPr>
                <p14:cNvContentPartPr/>
                <p14:nvPr/>
              </p14:nvContentPartPr>
              <p14:xfrm>
                <a:off x="5682948" y="1260116"/>
                <a:ext cx="168120" cy="158040"/>
              </p14:xfrm>
            </p:contentPart>
          </mc:Choice>
          <mc:Fallback xmlns="">
            <p:pic>
              <p:nvPicPr>
                <p:cNvPr id="109" name="Ink 108">
                  <a:extLst>
                    <a:ext uri="{FF2B5EF4-FFF2-40B4-BE49-F238E27FC236}">
                      <a16:creationId xmlns:a16="http://schemas.microsoft.com/office/drawing/2014/main" id="{C31A1CAB-3A67-F146-3730-E16008D218ED}"/>
                    </a:ext>
                  </a:extLst>
                </p:cNvPr>
                <p:cNvPicPr/>
                <p:nvPr/>
              </p:nvPicPr>
              <p:blipFill>
                <a:blip r:embed="rId179"/>
                <a:stretch>
                  <a:fillRect/>
                </a:stretch>
              </p:blipFill>
              <p:spPr>
                <a:xfrm>
                  <a:off x="5673948" y="1251116"/>
                  <a:ext cx="1857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0" name="Ink 109">
                  <a:extLst>
                    <a:ext uri="{FF2B5EF4-FFF2-40B4-BE49-F238E27FC236}">
                      <a16:creationId xmlns:a16="http://schemas.microsoft.com/office/drawing/2014/main" id="{CF67E0FE-EEA4-CE6E-DDE4-D96606D3DEE9}"/>
                    </a:ext>
                  </a:extLst>
                </p14:cNvPr>
                <p14:cNvContentPartPr/>
                <p14:nvPr/>
              </p14:nvContentPartPr>
              <p14:xfrm>
                <a:off x="5852508" y="1238156"/>
                <a:ext cx="143280" cy="215640"/>
              </p14:xfrm>
            </p:contentPart>
          </mc:Choice>
          <mc:Fallback xmlns="">
            <p:pic>
              <p:nvPicPr>
                <p:cNvPr id="110" name="Ink 109">
                  <a:extLst>
                    <a:ext uri="{FF2B5EF4-FFF2-40B4-BE49-F238E27FC236}">
                      <a16:creationId xmlns:a16="http://schemas.microsoft.com/office/drawing/2014/main" id="{CF67E0FE-EEA4-CE6E-DDE4-D96606D3DEE9}"/>
                    </a:ext>
                  </a:extLst>
                </p:cNvPr>
                <p:cNvPicPr/>
                <p:nvPr/>
              </p:nvPicPr>
              <p:blipFill>
                <a:blip r:embed="rId181"/>
                <a:stretch>
                  <a:fillRect/>
                </a:stretch>
              </p:blipFill>
              <p:spPr>
                <a:xfrm>
                  <a:off x="5843868" y="1229516"/>
                  <a:ext cx="1609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2" name="Ink 111">
                  <a:extLst>
                    <a:ext uri="{FF2B5EF4-FFF2-40B4-BE49-F238E27FC236}">
                      <a16:creationId xmlns:a16="http://schemas.microsoft.com/office/drawing/2014/main" id="{741EBBC7-629C-64CE-49D4-C5CFF9DCABE3}"/>
                    </a:ext>
                  </a:extLst>
                </p14:cNvPr>
                <p14:cNvContentPartPr/>
                <p14:nvPr/>
              </p14:nvContentPartPr>
              <p14:xfrm>
                <a:off x="3823188" y="1072556"/>
                <a:ext cx="1054080" cy="96120"/>
              </p14:xfrm>
            </p:contentPart>
          </mc:Choice>
          <mc:Fallback xmlns="">
            <p:pic>
              <p:nvPicPr>
                <p:cNvPr id="112" name="Ink 111">
                  <a:extLst>
                    <a:ext uri="{FF2B5EF4-FFF2-40B4-BE49-F238E27FC236}">
                      <a16:creationId xmlns:a16="http://schemas.microsoft.com/office/drawing/2014/main" id="{741EBBC7-629C-64CE-49D4-C5CFF9DCABE3}"/>
                    </a:ext>
                  </a:extLst>
                </p:cNvPr>
                <p:cNvPicPr/>
                <p:nvPr/>
              </p:nvPicPr>
              <p:blipFill>
                <a:blip r:embed="rId183"/>
                <a:stretch>
                  <a:fillRect/>
                </a:stretch>
              </p:blipFill>
              <p:spPr>
                <a:xfrm>
                  <a:off x="3814188" y="1063556"/>
                  <a:ext cx="10717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3" name="Ink 112">
                  <a:extLst>
                    <a:ext uri="{FF2B5EF4-FFF2-40B4-BE49-F238E27FC236}">
                      <a16:creationId xmlns:a16="http://schemas.microsoft.com/office/drawing/2014/main" id="{4C05EFBB-FB87-6617-47D6-13452ABA0E97}"/>
                    </a:ext>
                  </a:extLst>
                </p14:cNvPr>
                <p14:cNvContentPartPr/>
                <p14:nvPr/>
              </p14:nvContentPartPr>
              <p14:xfrm>
                <a:off x="3746148" y="1395476"/>
                <a:ext cx="1101600" cy="20520"/>
              </p14:xfrm>
            </p:contentPart>
          </mc:Choice>
          <mc:Fallback xmlns="">
            <p:pic>
              <p:nvPicPr>
                <p:cNvPr id="113" name="Ink 112">
                  <a:extLst>
                    <a:ext uri="{FF2B5EF4-FFF2-40B4-BE49-F238E27FC236}">
                      <a16:creationId xmlns:a16="http://schemas.microsoft.com/office/drawing/2014/main" id="{4C05EFBB-FB87-6617-47D6-13452ABA0E97}"/>
                    </a:ext>
                  </a:extLst>
                </p:cNvPr>
                <p:cNvPicPr/>
                <p:nvPr/>
              </p:nvPicPr>
              <p:blipFill>
                <a:blip r:embed="rId185"/>
                <a:stretch>
                  <a:fillRect/>
                </a:stretch>
              </p:blipFill>
              <p:spPr>
                <a:xfrm>
                  <a:off x="3737148" y="1386836"/>
                  <a:ext cx="11192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4" name="Ink 113">
                  <a:extLst>
                    <a:ext uri="{FF2B5EF4-FFF2-40B4-BE49-F238E27FC236}">
                      <a16:creationId xmlns:a16="http://schemas.microsoft.com/office/drawing/2014/main" id="{DDFFEC82-0214-4F6C-26A5-14AFB12060A0}"/>
                    </a:ext>
                  </a:extLst>
                </p14:cNvPr>
                <p14:cNvContentPartPr/>
                <p14:nvPr/>
              </p14:nvContentPartPr>
              <p14:xfrm>
                <a:off x="3702588" y="1670156"/>
                <a:ext cx="1072440" cy="98280"/>
              </p14:xfrm>
            </p:contentPart>
          </mc:Choice>
          <mc:Fallback xmlns="">
            <p:pic>
              <p:nvPicPr>
                <p:cNvPr id="114" name="Ink 113">
                  <a:extLst>
                    <a:ext uri="{FF2B5EF4-FFF2-40B4-BE49-F238E27FC236}">
                      <a16:creationId xmlns:a16="http://schemas.microsoft.com/office/drawing/2014/main" id="{DDFFEC82-0214-4F6C-26A5-14AFB12060A0}"/>
                    </a:ext>
                  </a:extLst>
                </p:cNvPr>
                <p:cNvPicPr/>
                <p:nvPr/>
              </p:nvPicPr>
              <p:blipFill>
                <a:blip r:embed="rId187"/>
                <a:stretch>
                  <a:fillRect/>
                </a:stretch>
              </p:blipFill>
              <p:spPr>
                <a:xfrm>
                  <a:off x="3693588" y="1661516"/>
                  <a:ext cx="10900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6" name="Ink 115">
                  <a:extLst>
                    <a:ext uri="{FF2B5EF4-FFF2-40B4-BE49-F238E27FC236}">
                      <a16:creationId xmlns:a16="http://schemas.microsoft.com/office/drawing/2014/main" id="{4B0CE806-EFBA-2529-3CB5-5EB5652DDE2A}"/>
                    </a:ext>
                  </a:extLst>
                </p14:cNvPr>
                <p14:cNvContentPartPr/>
                <p14:nvPr/>
              </p14:nvContentPartPr>
              <p14:xfrm>
                <a:off x="2960268" y="1141316"/>
                <a:ext cx="545400" cy="421200"/>
              </p14:xfrm>
            </p:contentPart>
          </mc:Choice>
          <mc:Fallback xmlns="">
            <p:pic>
              <p:nvPicPr>
                <p:cNvPr id="116" name="Ink 115">
                  <a:extLst>
                    <a:ext uri="{FF2B5EF4-FFF2-40B4-BE49-F238E27FC236}">
                      <a16:creationId xmlns:a16="http://schemas.microsoft.com/office/drawing/2014/main" id="{4B0CE806-EFBA-2529-3CB5-5EB5652DDE2A}"/>
                    </a:ext>
                  </a:extLst>
                </p:cNvPr>
                <p:cNvPicPr/>
                <p:nvPr/>
              </p:nvPicPr>
              <p:blipFill>
                <a:blip r:embed="rId189"/>
                <a:stretch>
                  <a:fillRect/>
                </a:stretch>
              </p:blipFill>
              <p:spPr>
                <a:xfrm>
                  <a:off x="2951268" y="1132676"/>
                  <a:ext cx="56304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7" name="Ink 116">
                  <a:extLst>
                    <a:ext uri="{FF2B5EF4-FFF2-40B4-BE49-F238E27FC236}">
                      <a16:creationId xmlns:a16="http://schemas.microsoft.com/office/drawing/2014/main" id="{D017E9DD-4CDA-C6BD-228E-11000EC64E35}"/>
                    </a:ext>
                  </a:extLst>
                </p14:cNvPr>
                <p14:cNvContentPartPr/>
                <p14:nvPr/>
              </p14:nvContentPartPr>
              <p14:xfrm>
                <a:off x="3098508" y="1387196"/>
                <a:ext cx="297360" cy="115920"/>
              </p14:xfrm>
            </p:contentPart>
          </mc:Choice>
          <mc:Fallback xmlns="">
            <p:pic>
              <p:nvPicPr>
                <p:cNvPr id="117" name="Ink 116">
                  <a:extLst>
                    <a:ext uri="{FF2B5EF4-FFF2-40B4-BE49-F238E27FC236}">
                      <a16:creationId xmlns:a16="http://schemas.microsoft.com/office/drawing/2014/main" id="{D017E9DD-4CDA-C6BD-228E-11000EC64E35}"/>
                    </a:ext>
                  </a:extLst>
                </p:cNvPr>
                <p:cNvPicPr/>
                <p:nvPr/>
              </p:nvPicPr>
              <p:blipFill>
                <a:blip r:embed="rId191"/>
                <a:stretch>
                  <a:fillRect/>
                </a:stretch>
              </p:blipFill>
              <p:spPr>
                <a:xfrm>
                  <a:off x="3089508" y="1378196"/>
                  <a:ext cx="3150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8" name="Ink 117">
                  <a:extLst>
                    <a:ext uri="{FF2B5EF4-FFF2-40B4-BE49-F238E27FC236}">
                      <a16:creationId xmlns:a16="http://schemas.microsoft.com/office/drawing/2014/main" id="{77E192E7-32A2-A65D-577B-1D769282BB1D}"/>
                    </a:ext>
                  </a:extLst>
                </p14:cNvPr>
                <p14:cNvContentPartPr/>
                <p14:nvPr/>
              </p14:nvContentPartPr>
              <p14:xfrm>
                <a:off x="3157548" y="1262636"/>
                <a:ext cx="66240" cy="75960"/>
              </p14:xfrm>
            </p:contentPart>
          </mc:Choice>
          <mc:Fallback xmlns="">
            <p:pic>
              <p:nvPicPr>
                <p:cNvPr id="118" name="Ink 117">
                  <a:extLst>
                    <a:ext uri="{FF2B5EF4-FFF2-40B4-BE49-F238E27FC236}">
                      <a16:creationId xmlns:a16="http://schemas.microsoft.com/office/drawing/2014/main" id="{77E192E7-32A2-A65D-577B-1D769282BB1D}"/>
                    </a:ext>
                  </a:extLst>
                </p:cNvPr>
                <p:cNvPicPr/>
                <p:nvPr/>
              </p:nvPicPr>
              <p:blipFill>
                <a:blip r:embed="rId193"/>
                <a:stretch>
                  <a:fillRect/>
                </a:stretch>
              </p:blipFill>
              <p:spPr>
                <a:xfrm>
                  <a:off x="3148548" y="1253996"/>
                  <a:ext cx="83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F6780234-ACA7-2261-8D2C-27AC509AA2B2}"/>
                    </a:ext>
                  </a:extLst>
                </p14:cNvPr>
                <p14:cNvContentPartPr/>
                <p14:nvPr/>
              </p14:nvContentPartPr>
              <p14:xfrm>
                <a:off x="3333228" y="1269476"/>
                <a:ext cx="67680" cy="86040"/>
              </p14:xfrm>
            </p:contentPart>
          </mc:Choice>
          <mc:Fallback xmlns="">
            <p:pic>
              <p:nvPicPr>
                <p:cNvPr id="119" name="Ink 118">
                  <a:extLst>
                    <a:ext uri="{FF2B5EF4-FFF2-40B4-BE49-F238E27FC236}">
                      <a16:creationId xmlns:a16="http://schemas.microsoft.com/office/drawing/2014/main" id="{F6780234-ACA7-2261-8D2C-27AC509AA2B2}"/>
                    </a:ext>
                  </a:extLst>
                </p:cNvPr>
                <p:cNvPicPr/>
                <p:nvPr/>
              </p:nvPicPr>
              <p:blipFill>
                <a:blip r:embed="rId195"/>
                <a:stretch>
                  <a:fillRect/>
                </a:stretch>
              </p:blipFill>
              <p:spPr>
                <a:xfrm>
                  <a:off x="3324228" y="1260476"/>
                  <a:ext cx="85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1" name="Ink 120">
                  <a:extLst>
                    <a:ext uri="{FF2B5EF4-FFF2-40B4-BE49-F238E27FC236}">
                      <a16:creationId xmlns:a16="http://schemas.microsoft.com/office/drawing/2014/main" id="{7933C96B-A5B4-CA73-B507-AD339206FAEA}"/>
                    </a:ext>
                  </a:extLst>
                </p14:cNvPr>
                <p14:cNvContentPartPr/>
                <p14:nvPr/>
              </p14:nvContentPartPr>
              <p14:xfrm>
                <a:off x="4978068" y="1021076"/>
                <a:ext cx="62640" cy="685440"/>
              </p14:xfrm>
            </p:contentPart>
          </mc:Choice>
          <mc:Fallback xmlns="">
            <p:pic>
              <p:nvPicPr>
                <p:cNvPr id="121" name="Ink 120">
                  <a:extLst>
                    <a:ext uri="{FF2B5EF4-FFF2-40B4-BE49-F238E27FC236}">
                      <a16:creationId xmlns:a16="http://schemas.microsoft.com/office/drawing/2014/main" id="{7933C96B-A5B4-CA73-B507-AD339206FAEA}"/>
                    </a:ext>
                  </a:extLst>
                </p:cNvPr>
                <p:cNvPicPr/>
                <p:nvPr/>
              </p:nvPicPr>
              <p:blipFill>
                <a:blip r:embed="rId197"/>
                <a:stretch>
                  <a:fillRect/>
                </a:stretch>
              </p:blipFill>
              <p:spPr>
                <a:xfrm>
                  <a:off x="4969428" y="1012076"/>
                  <a:ext cx="8028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Ink 121">
                  <a:extLst>
                    <a:ext uri="{FF2B5EF4-FFF2-40B4-BE49-F238E27FC236}">
                      <a16:creationId xmlns:a16="http://schemas.microsoft.com/office/drawing/2014/main" id="{24F2DA04-0600-8077-C92D-D1E068F9FC2A}"/>
                    </a:ext>
                  </a:extLst>
                </p14:cNvPr>
                <p14:cNvContentPartPr/>
                <p14:nvPr/>
              </p14:nvContentPartPr>
              <p14:xfrm>
                <a:off x="4831188" y="1612556"/>
                <a:ext cx="93600" cy="88920"/>
              </p14:xfrm>
            </p:contentPart>
          </mc:Choice>
          <mc:Fallback xmlns="">
            <p:pic>
              <p:nvPicPr>
                <p:cNvPr id="122" name="Ink 121">
                  <a:extLst>
                    <a:ext uri="{FF2B5EF4-FFF2-40B4-BE49-F238E27FC236}">
                      <a16:creationId xmlns:a16="http://schemas.microsoft.com/office/drawing/2014/main" id="{24F2DA04-0600-8077-C92D-D1E068F9FC2A}"/>
                    </a:ext>
                  </a:extLst>
                </p:cNvPr>
                <p:cNvPicPr/>
                <p:nvPr/>
              </p:nvPicPr>
              <p:blipFill>
                <a:blip r:embed="rId199"/>
                <a:stretch>
                  <a:fillRect/>
                </a:stretch>
              </p:blipFill>
              <p:spPr>
                <a:xfrm>
                  <a:off x="4822548" y="1603556"/>
                  <a:ext cx="1112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Ink 122">
                  <a:extLst>
                    <a:ext uri="{FF2B5EF4-FFF2-40B4-BE49-F238E27FC236}">
                      <a16:creationId xmlns:a16="http://schemas.microsoft.com/office/drawing/2014/main" id="{55A70D53-ED15-8BD6-9B77-2483F49FB19F}"/>
                    </a:ext>
                  </a:extLst>
                </p14:cNvPr>
                <p14:cNvContentPartPr/>
                <p14:nvPr/>
              </p14:nvContentPartPr>
              <p14:xfrm>
                <a:off x="4932708" y="1628396"/>
                <a:ext cx="136080" cy="95400"/>
              </p14:xfrm>
            </p:contentPart>
          </mc:Choice>
          <mc:Fallback xmlns="">
            <p:pic>
              <p:nvPicPr>
                <p:cNvPr id="123" name="Ink 122">
                  <a:extLst>
                    <a:ext uri="{FF2B5EF4-FFF2-40B4-BE49-F238E27FC236}">
                      <a16:creationId xmlns:a16="http://schemas.microsoft.com/office/drawing/2014/main" id="{55A70D53-ED15-8BD6-9B77-2483F49FB19F}"/>
                    </a:ext>
                  </a:extLst>
                </p:cNvPr>
                <p:cNvPicPr/>
                <p:nvPr/>
              </p:nvPicPr>
              <p:blipFill>
                <a:blip r:embed="rId201"/>
                <a:stretch>
                  <a:fillRect/>
                </a:stretch>
              </p:blipFill>
              <p:spPr>
                <a:xfrm>
                  <a:off x="4923708" y="1619756"/>
                  <a:ext cx="15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5" name="Ink 124">
                  <a:extLst>
                    <a:ext uri="{FF2B5EF4-FFF2-40B4-BE49-F238E27FC236}">
                      <a16:creationId xmlns:a16="http://schemas.microsoft.com/office/drawing/2014/main" id="{3E3F1EFA-A3A1-D7A2-4649-864A1CA92ACC}"/>
                    </a:ext>
                  </a:extLst>
                </p14:cNvPr>
                <p14:cNvContentPartPr/>
                <p14:nvPr/>
              </p14:nvContentPartPr>
              <p14:xfrm>
                <a:off x="6507348" y="1003076"/>
                <a:ext cx="207000" cy="295200"/>
              </p14:xfrm>
            </p:contentPart>
          </mc:Choice>
          <mc:Fallback xmlns="">
            <p:pic>
              <p:nvPicPr>
                <p:cNvPr id="125" name="Ink 124">
                  <a:extLst>
                    <a:ext uri="{FF2B5EF4-FFF2-40B4-BE49-F238E27FC236}">
                      <a16:creationId xmlns:a16="http://schemas.microsoft.com/office/drawing/2014/main" id="{3E3F1EFA-A3A1-D7A2-4649-864A1CA92ACC}"/>
                    </a:ext>
                  </a:extLst>
                </p:cNvPr>
                <p:cNvPicPr/>
                <p:nvPr/>
              </p:nvPicPr>
              <p:blipFill>
                <a:blip r:embed="rId203"/>
                <a:stretch>
                  <a:fillRect/>
                </a:stretch>
              </p:blipFill>
              <p:spPr>
                <a:xfrm>
                  <a:off x="6498708" y="994076"/>
                  <a:ext cx="22464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6" name="Ink 125">
                  <a:extLst>
                    <a:ext uri="{FF2B5EF4-FFF2-40B4-BE49-F238E27FC236}">
                      <a16:creationId xmlns:a16="http://schemas.microsoft.com/office/drawing/2014/main" id="{F1B6BF24-14AD-BA3E-F04E-E88B29206E5F}"/>
                    </a:ext>
                  </a:extLst>
                </p14:cNvPr>
                <p14:cNvContentPartPr/>
                <p14:nvPr/>
              </p14:nvContentPartPr>
              <p14:xfrm>
                <a:off x="6675828" y="987956"/>
                <a:ext cx="167760" cy="286560"/>
              </p14:xfrm>
            </p:contentPart>
          </mc:Choice>
          <mc:Fallback xmlns="">
            <p:pic>
              <p:nvPicPr>
                <p:cNvPr id="126" name="Ink 125">
                  <a:extLst>
                    <a:ext uri="{FF2B5EF4-FFF2-40B4-BE49-F238E27FC236}">
                      <a16:creationId xmlns:a16="http://schemas.microsoft.com/office/drawing/2014/main" id="{F1B6BF24-14AD-BA3E-F04E-E88B29206E5F}"/>
                    </a:ext>
                  </a:extLst>
                </p:cNvPr>
                <p:cNvPicPr/>
                <p:nvPr/>
              </p:nvPicPr>
              <p:blipFill>
                <a:blip r:embed="rId205"/>
                <a:stretch>
                  <a:fillRect/>
                </a:stretch>
              </p:blipFill>
              <p:spPr>
                <a:xfrm>
                  <a:off x="6667188" y="979316"/>
                  <a:ext cx="1854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7" name="Ink 126">
                  <a:extLst>
                    <a:ext uri="{FF2B5EF4-FFF2-40B4-BE49-F238E27FC236}">
                      <a16:creationId xmlns:a16="http://schemas.microsoft.com/office/drawing/2014/main" id="{945597C4-69AC-FC58-28AD-DAFC1204AE1F}"/>
                    </a:ext>
                  </a:extLst>
                </p14:cNvPr>
                <p14:cNvContentPartPr/>
                <p14:nvPr/>
              </p14:nvContentPartPr>
              <p14:xfrm>
                <a:off x="6815868" y="1113236"/>
                <a:ext cx="257400" cy="204120"/>
              </p14:xfrm>
            </p:contentPart>
          </mc:Choice>
          <mc:Fallback xmlns="">
            <p:pic>
              <p:nvPicPr>
                <p:cNvPr id="127" name="Ink 126">
                  <a:extLst>
                    <a:ext uri="{FF2B5EF4-FFF2-40B4-BE49-F238E27FC236}">
                      <a16:creationId xmlns:a16="http://schemas.microsoft.com/office/drawing/2014/main" id="{945597C4-69AC-FC58-28AD-DAFC1204AE1F}"/>
                    </a:ext>
                  </a:extLst>
                </p:cNvPr>
                <p:cNvPicPr/>
                <p:nvPr/>
              </p:nvPicPr>
              <p:blipFill>
                <a:blip r:embed="rId207"/>
                <a:stretch>
                  <a:fillRect/>
                </a:stretch>
              </p:blipFill>
              <p:spPr>
                <a:xfrm>
                  <a:off x="6806868" y="1104236"/>
                  <a:ext cx="2750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8" name="Ink 127">
                  <a:extLst>
                    <a:ext uri="{FF2B5EF4-FFF2-40B4-BE49-F238E27FC236}">
                      <a16:creationId xmlns:a16="http://schemas.microsoft.com/office/drawing/2014/main" id="{3285DC8D-5202-2798-D04C-2130182CACF0}"/>
                    </a:ext>
                  </a:extLst>
                </p14:cNvPr>
                <p14:cNvContentPartPr/>
                <p14:nvPr/>
              </p14:nvContentPartPr>
              <p14:xfrm>
                <a:off x="7064268" y="1002716"/>
                <a:ext cx="24840" cy="39960"/>
              </p14:xfrm>
            </p:contentPart>
          </mc:Choice>
          <mc:Fallback xmlns="">
            <p:pic>
              <p:nvPicPr>
                <p:cNvPr id="128" name="Ink 127">
                  <a:extLst>
                    <a:ext uri="{FF2B5EF4-FFF2-40B4-BE49-F238E27FC236}">
                      <a16:creationId xmlns:a16="http://schemas.microsoft.com/office/drawing/2014/main" id="{3285DC8D-5202-2798-D04C-2130182CACF0}"/>
                    </a:ext>
                  </a:extLst>
                </p:cNvPr>
                <p:cNvPicPr/>
                <p:nvPr/>
              </p:nvPicPr>
              <p:blipFill>
                <a:blip r:embed="rId209"/>
                <a:stretch>
                  <a:fillRect/>
                </a:stretch>
              </p:blipFill>
              <p:spPr>
                <a:xfrm>
                  <a:off x="7055628" y="993716"/>
                  <a:ext cx="42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9" name="Ink 128">
                  <a:extLst>
                    <a:ext uri="{FF2B5EF4-FFF2-40B4-BE49-F238E27FC236}">
                      <a16:creationId xmlns:a16="http://schemas.microsoft.com/office/drawing/2014/main" id="{1D6297C1-79B9-BF3F-E077-2B619A52DB7D}"/>
                    </a:ext>
                  </a:extLst>
                </p14:cNvPr>
                <p14:cNvContentPartPr/>
                <p14:nvPr/>
              </p14:nvContentPartPr>
              <p14:xfrm>
                <a:off x="7157148" y="1118636"/>
                <a:ext cx="147240" cy="271800"/>
              </p14:xfrm>
            </p:contentPart>
          </mc:Choice>
          <mc:Fallback xmlns="">
            <p:pic>
              <p:nvPicPr>
                <p:cNvPr id="129" name="Ink 128">
                  <a:extLst>
                    <a:ext uri="{FF2B5EF4-FFF2-40B4-BE49-F238E27FC236}">
                      <a16:creationId xmlns:a16="http://schemas.microsoft.com/office/drawing/2014/main" id="{1D6297C1-79B9-BF3F-E077-2B619A52DB7D}"/>
                    </a:ext>
                  </a:extLst>
                </p:cNvPr>
                <p:cNvPicPr/>
                <p:nvPr/>
              </p:nvPicPr>
              <p:blipFill>
                <a:blip r:embed="rId211"/>
                <a:stretch>
                  <a:fillRect/>
                </a:stretch>
              </p:blipFill>
              <p:spPr>
                <a:xfrm>
                  <a:off x="7148508" y="1109996"/>
                  <a:ext cx="1648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0" name="Ink 129">
                  <a:extLst>
                    <a:ext uri="{FF2B5EF4-FFF2-40B4-BE49-F238E27FC236}">
                      <a16:creationId xmlns:a16="http://schemas.microsoft.com/office/drawing/2014/main" id="{A23B8A6D-399D-4083-7B72-901B663397AE}"/>
                    </a:ext>
                  </a:extLst>
                </p14:cNvPr>
                <p14:cNvContentPartPr/>
                <p14:nvPr/>
              </p14:nvContentPartPr>
              <p14:xfrm>
                <a:off x="7399068" y="1160756"/>
                <a:ext cx="57240" cy="88200"/>
              </p14:xfrm>
            </p:contentPart>
          </mc:Choice>
          <mc:Fallback xmlns="">
            <p:pic>
              <p:nvPicPr>
                <p:cNvPr id="130" name="Ink 129">
                  <a:extLst>
                    <a:ext uri="{FF2B5EF4-FFF2-40B4-BE49-F238E27FC236}">
                      <a16:creationId xmlns:a16="http://schemas.microsoft.com/office/drawing/2014/main" id="{A23B8A6D-399D-4083-7B72-901B663397AE}"/>
                    </a:ext>
                  </a:extLst>
                </p:cNvPr>
                <p:cNvPicPr/>
                <p:nvPr/>
              </p:nvPicPr>
              <p:blipFill>
                <a:blip r:embed="rId213"/>
                <a:stretch>
                  <a:fillRect/>
                </a:stretch>
              </p:blipFill>
              <p:spPr>
                <a:xfrm>
                  <a:off x="7390428" y="1152116"/>
                  <a:ext cx="748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1" name="Ink 130">
                  <a:extLst>
                    <a:ext uri="{FF2B5EF4-FFF2-40B4-BE49-F238E27FC236}">
                      <a16:creationId xmlns:a16="http://schemas.microsoft.com/office/drawing/2014/main" id="{381D1D48-BA0E-227C-D131-79877122A2D3}"/>
                    </a:ext>
                  </a:extLst>
                </p14:cNvPr>
                <p14:cNvContentPartPr/>
                <p14:nvPr/>
              </p14:nvContentPartPr>
              <p14:xfrm>
                <a:off x="7613628" y="1093796"/>
                <a:ext cx="16200" cy="162360"/>
              </p14:xfrm>
            </p:contentPart>
          </mc:Choice>
          <mc:Fallback xmlns="">
            <p:pic>
              <p:nvPicPr>
                <p:cNvPr id="131" name="Ink 130">
                  <a:extLst>
                    <a:ext uri="{FF2B5EF4-FFF2-40B4-BE49-F238E27FC236}">
                      <a16:creationId xmlns:a16="http://schemas.microsoft.com/office/drawing/2014/main" id="{381D1D48-BA0E-227C-D131-79877122A2D3}"/>
                    </a:ext>
                  </a:extLst>
                </p:cNvPr>
                <p:cNvPicPr/>
                <p:nvPr/>
              </p:nvPicPr>
              <p:blipFill>
                <a:blip r:embed="rId215"/>
                <a:stretch>
                  <a:fillRect/>
                </a:stretch>
              </p:blipFill>
              <p:spPr>
                <a:xfrm>
                  <a:off x="7604988" y="1085156"/>
                  <a:ext cx="338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2" name="Ink 131">
                  <a:extLst>
                    <a:ext uri="{FF2B5EF4-FFF2-40B4-BE49-F238E27FC236}">
                      <a16:creationId xmlns:a16="http://schemas.microsoft.com/office/drawing/2014/main" id="{E12F7F53-CFF2-6432-A2DF-7B85C4E70CC9}"/>
                    </a:ext>
                  </a:extLst>
                </p14:cNvPr>
                <p14:cNvContentPartPr/>
                <p14:nvPr/>
              </p14:nvContentPartPr>
              <p14:xfrm>
                <a:off x="7712268" y="1124756"/>
                <a:ext cx="174240" cy="182520"/>
              </p14:xfrm>
            </p:contentPart>
          </mc:Choice>
          <mc:Fallback xmlns="">
            <p:pic>
              <p:nvPicPr>
                <p:cNvPr id="132" name="Ink 131">
                  <a:extLst>
                    <a:ext uri="{FF2B5EF4-FFF2-40B4-BE49-F238E27FC236}">
                      <a16:creationId xmlns:a16="http://schemas.microsoft.com/office/drawing/2014/main" id="{E12F7F53-CFF2-6432-A2DF-7B85C4E70CC9}"/>
                    </a:ext>
                  </a:extLst>
                </p:cNvPr>
                <p:cNvPicPr/>
                <p:nvPr/>
              </p:nvPicPr>
              <p:blipFill>
                <a:blip r:embed="rId217"/>
                <a:stretch>
                  <a:fillRect/>
                </a:stretch>
              </p:blipFill>
              <p:spPr>
                <a:xfrm>
                  <a:off x="7703268" y="1115756"/>
                  <a:ext cx="1918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3" name="Ink 132">
                  <a:extLst>
                    <a:ext uri="{FF2B5EF4-FFF2-40B4-BE49-F238E27FC236}">
                      <a16:creationId xmlns:a16="http://schemas.microsoft.com/office/drawing/2014/main" id="{172A369F-FF98-DF8F-5F19-56F3F891DE43}"/>
                    </a:ext>
                  </a:extLst>
                </p14:cNvPr>
                <p14:cNvContentPartPr/>
                <p14:nvPr/>
              </p14:nvContentPartPr>
              <p14:xfrm>
                <a:off x="6654588" y="1480436"/>
                <a:ext cx="88920" cy="367200"/>
              </p14:xfrm>
            </p:contentPart>
          </mc:Choice>
          <mc:Fallback xmlns="">
            <p:pic>
              <p:nvPicPr>
                <p:cNvPr id="133" name="Ink 132">
                  <a:extLst>
                    <a:ext uri="{FF2B5EF4-FFF2-40B4-BE49-F238E27FC236}">
                      <a16:creationId xmlns:a16="http://schemas.microsoft.com/office/drawing/2014/main" id="{172A369F-FF98-DF8F-5F19-56F3F891DE43}"/>
                    </a:ext>
                  </a:extLst>
                </p:cNvPr>
                <p:cNvPicPr/>
                <p:nvPr/>
              </p:nvPicPr>
              <p:blipFill>
                <a:blip r:embed="rId219"/>
                <a:stretch>
                  <a:fillRect/>
                </a:stretch>
              </p:blipFill>
              <p:spPr>
                <a:xfrm>
                  <a:off x="6645948" y="1471436"/>
                  <a:ext cx="10656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4" name="Ink 133">
                  <a:extLst>
                    <a:ext uri="{FF2B5EF4-FFF2-40B4-BE49-F238E27FC236}">
                      <a16:creationId xmlns:a16="http://schemas.microsoft.com/office/drawing/2014/main" id="{FCA95D6B-2D2D-263D-80EC-4FA33245DDE5}"/>
                    </a:ext>
                  </a:extLst>
                </p14:cNvPr>
                <p14:cNvContentPartPr/>
                <p14:nvPr/>
              </p14:nvContentPartPr>
              <p14:xfrm>
                <a:off x="6492228" y="1641716"/>
                <a:ext cx="482040" cy="131400"/>
              </p14:xfrm>
            </p:contentPart>
          </mc:Choice>
          <mc:Fallback xmlns="">
            <p:pic>
              <p:nvPicPr>
                <p:cNvPr id="134" name="Ink 133">
                  <a:extLst>
                    <a:ext uri="{FF2B5EF4-FFF2-40B4-BE49-F238E27FC236}">
                      <a16:creationId xmlns:a16="http://schemas.microsoft.com/office/drawing/2014/main" id="{FCA95D6B-2D2D-263D-80EC-4FA33245DDE5}"/>
                    </a:ext>
                  </a:extLst>
                </p:cNvPr>
                <p:cNvPicPr/>
                <p:nvPr/>
              </p:nvPicPr>
              <p:blipFill>
                <a:blip r:embed="rId221"/>
                <a:stretch>
                  <a:fillRect/>
                </a:stretch>
              </p:blipFill>
              <p:spPr>
                <a:xfrm>
                  <a:off x="6483588" y="1633076"/>
                  <a:ext cx="499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5" name="Ink 134">
                  <a:extLst>
                    <a:ext uri="{FF2B5EF4-FFF2-40B4-BE49-F238E27FC236}">
                      <a16:creationId xmlns:a16="http://schemas.microsoft.com/office/drawing/2014/main" id="{D31C0E8F-F68D-EFB6-91B1-14F9CFF7AC13}"/>
                    </a:ext>
                  </a:extLst>
                </p14:cNvPr>
                <p14:cNvContentPartPr/>
                <p14:nvPr/>
              </p14:nvContentPartPr>
              <p14:xfrm>
                <a:off x="7039428" y="1622276"/>
                <a:ext cx="129240" cy="336600"/>
              </p14:xfrm>
            </p:contentPart>
          </mc:Choice>
          <mc:Fallback xmlns="">
            <p:pic>
              <p:nvPicPr>
                <p:cNvPr id="135" name="Ink 134">
                  <a:extLst>
                    <a:ext uri="{FF2B5EF4-FFF2-40B4-BE49-F238E27FC236}">
                      <a16:creationId xmlns:a16="http://schemas.microsoft.com/office/drawing/2014/main" id="{D31C0E8F-F68D-EFB6-91B1-14F9CFF7AC13}"/>
                    </a:ext>
                  </a:extLst>
                </p:cNvPr>
                <p:cNvPicPr/>
                <p:nvPr/>
              </p:nvPicPr>
              <p:blipFill>
                <a:blip r:embed="rId223"/>
                <a:stretch>
                  <a:fillRect/>
                </a:stretch>
              </p:blipFill>
              <p:spPr>
                <a:xfrm>
                  <a:off x="7030788" y="1613276"/>
                  <a:ext cx="1468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6" name="Ink 135">
                  <a:extLst>
                    <a:ext uri="{FF2B5EF4-FFF2-40B4-BE49-F238E27FC236}">
                      <a16:creationId xmlns:a16="http://schemas.microsoft.com/office/drawing/2014/main" id="{84D421EF-7CBC-C0B2-2FB0-F2159594B6EF}"/>
                    </a:ext>
                  </a:extLst>
                </p14:cNvPr>
                <p14:cNvContentPartPr/>
                <p14:nvPr/>
              </p14:nvContentPartPr>
              <p14:xfrm>
                <a:off x="7344708" y="1661156"/>
                <a:ext cx="105480" cy="98280"/>
              </p14:xfrm>
            </p:contentPart>
          </mc:Choice>
          <mc:Fallback xmlns="">
            <p:pic>
              <p:nvPicPr>
                <p:cNvPr id="136" name="Ink 135">
                  <a:extLst>
                    <a:ext uri="{FF2B5EF4-FFF2-40B4-BE49-F238E27FC236}">
                      <a16:creationId xmlns:a16="http://schemas.microsoft.com/office/drawing/2014/main" id="{84D421EF-7CBC-C0B2-2FB0-F2159594B6EF}"/>
                    </a:ext>
                  </a:extLst>
                </p:cNvPr>
                <p:cNvPicPr/>
                <p:nvPr/>
              </p:nvPicPr>
              <p:blipFill>
                <a:blip r:embed="rId225"/>
                <a:stretch>
                  <a:fillRect/>
                </a:stretch>
              </p:blipFill>
              <p:spPr>
                <a:xfrm>
                  <a:off x="7336068" y="1652516"/>
                  <a:ext cx="1231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7" name="Ink 136">
                  <a:extLst>
                    <a:ext uri="{FF2B5EF4-FFF2-40B4-BE49-F238E27FC236}">
                      <a16:creationId xmlns:a16="http://schemas.microsoft.com/office/drawing/2014/main" id="{9C1DCC55-414F-29B4-6FE8-36B4C3D9E79D}"/>
                    </a:ext>
                  </a:extLst>
                </p14:cNvPr>
                <p14:cNvContentPartPr/>
                <p14:nvPr/>
              </p14:nvContentPartPr>
              <p14:xfrm>
                <a:off x="7649628" y="1620116"/>
                <a:ext cx="29880" cy="154800"/>
              </p14:xfrm>
            </p:contentPart>
          </mc:Choice>
          <mc:Fallback xmlns="">
            <p:pic>
              <p:nvPicPr>
                <p:cNvPr id="137" name="Ink 136">
                  <a:extLst>
                    <a:ext uri="{FF2B5EF4-FFF2-40B4-BE49-F238E27FC236}">
                      <a16:creationId xmlns:a16="http://schemas.microsoft.com/office/drawing/2014/main" id="{9C1DCC55-414F-29B4-6FE8-36B4C3D9E79D}"/>
                    </a:ext>
                  </a:extLst>
                </p:cNvPr>
                <p:cNvPicPr/>
                <p:nvPr/>
              </p:nvPicPr>
              <p:blipFill>
                <a:blip r:embed="rId227"/>
                <a:stretch>
                  <a:fillRect/>
                </a:stretch>
              </p:blipFill>
              <p:spPr>
                <a:xfrm>
                  <a:off x="7640628" y="1611116"/>
                  <a:ext cx="475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8" name="Ink 137">
                  <a:extLst>
                    <a:ext uri="{FF2B5EF4-FFF2-40B4-BE49-F238E27FC236}">
                      <a16:creationId xmlns:a16="http://schemas.microsoft.com/office/drawing/2014/main" id="{116D22FD-5960-C662-D14F-A402A9E2F448}"/>
                    </a:ext>
                  </a:extLst>
                </p14:cNvPr>
                <p14:cNvContentPartPr/>
                <p14:nvPr/>
              </p14:nvContentPartPr>
              <p14:xfrm>
                <a:off x="7778148" y="1632716"/>
                <a:ext cx="203760" cy="176040"/>
              </p14:xfrm>
            </p:contentPart>
          </mc:Choice>
          <mc:Fallback xmlns="">
            <p:pic>
              <p:nvPicPr>
                <p:cNvPr id="138" name="Ink 137">
                  <a:extLst>
                    <a:ext uri="{FF2B5EF4-FFF2-40B4-BE49-F238E27FC236}">
                      <a16:creationId xmlns:a16="http://schemas.microsoft.com/office/drawing/2014/main" id="{116D22FD-5960-C662-D14F-A402A9E2F448}"/>
                    </a:ext>
                  </a:extLst>
                </p:cNvPr>
                <p:cNvPicPr/>
                <p:nvPr/>
              </p:nvPicPr>
              <p:blipFill>
                <a:blip r:embed="rId229"/>
                <a:stretch>
                  <a:fillRect/>
                </a:stretch>
              </p:blipFill>
              <p:spPr>
                <a:xfrm>
                  <a:off x="7769508" y="1623716"/>
                  <a:ext cx="2214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0" name="Ink 139">
                  <a:extLst>
                    <a:ext uri="{FF2B5EF4-FFF2-40B4-BE49-F238E27FC236}">
                      <a16:creationId xmlns:a16="http://schemas.microsoft.com/office/drawing/2014/main" id="{139B5040-EF98-5A0D-8813-77AD66884753}"/>
                    </a:ext>
                  </a:extLst>
                </p14:cNvPr>
                <p14:cNvContentPartPr/>
                <p14:nvPr/>
              </p14:nvContentPartPr>
              <p14:xfrm>
                <a:off x="6894708" y="2185316"/>
                <a:ext cx="219960" cy="260640"/>
              </p14:xfrm>
            </p:contentPart>
          </mc:Choice>
          <mc:Fallback xmlns="">
            <p:pic>
              <p:nvPicPr>
                <p:cNvPr id="140" name="Ink 139">
                  <a:extLst>
                    <a:ext uri="{FF2B5EF4-FFF2-40B4-BE49-F238E27FC236}">
                      <a16:creationId xmlns:a16="http://schemas.microsoft.com/office/drawing/2014/main" id="{139B5040-EF98-5A0D-8813-77AD66884753}"/>
                    </a:ext>
                  </a:extLst>
                </p:cNvPr>
                <p:cNvPicPr/>
                <p:nvPr/>
              </p:nvPicPr>
              <p:blipFill>
                <a:blip r:embed="rId231"/>
                <a:stretch>
                  <a:fillRect/>
                </a:stretch>
              </p:blipFill>
              <p:spPr>
                <a:xfrm>
                  <a:off x="6885708" y="2176676"/>
                  <a:ext cx="2376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1" name="Ink 140">
                  <a:extLst>
                    <a:ext uri="{FF2B5EF4-FFF2-40B4-BE49-F238E27FC236}">
                      <a16:creationId xmlns:a16="http://schemas.microsoft.com/office/drawing/2014/main" id="{1E7AA43E-B5F7-2F4C-6322-83F177AC5667}"/>
                    </a:ext>
                  </a:extLst>
                </p14:cNvPr>
                <p14:cNvContentPartPr/>
                <p14:nvPr/>
              </p14:nvContentPartPr>
              <p14:xfrm>
                <a:off x="7128348" y="2148236"/>
                <a:ext cx="214200" cy="317880"/>
              </p14:xfrm>
            </p:contentPart>
          </mc:Choice>
          <mc:Fallback xmlns="">
            <p:pic>
              <p:nvPicPr>
                <p:cNvPr id="141" name="Ink 140">
                  <a:extLst>
                    <a:ext uri="{FF2B5EF4-FFF2-40B4-BE49-F238E27FC236}">
                      <a16:creationId xmlns:a16="http://schemas.microsoft.com/office/drawing/2014/main" id="{1E7AA43E-B5F7-2F4C-6322-83F177AC5667}"/>
                    </a:ext>
                  </a:extLst>
                </p:cNvPr>
                <p:cNvPicPr/>
                <p:nvPr/>
              </p:nvPicPr>
              <p:blipFill>
                <a:blip r:embed="rId233"/>
                <a:stretch>
                  <a:fillRect/>
                </a:stretch>
              </p:blipFill>
              <p:spPr>
                <a:xfrm>
                  <a:off x="7119348" y="2139236"/>
                  <a:ext cx="2318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2" name="Ink 141">
                  <a:extLst>
                    <a:ext uri="{FF2B5EF4-FFF2-40B4-BE49-F238E27FC236}">
                      <a16:creationId xmlns:a16="http://schemas.microsoft.com/office/drawing/2014/main" id="{4D35239D-7F2A-0CE5-82CE-9D9BE79A57C2}"/>
                    </a:ext>
                  </a:extLst>
                </p14:cNvPr>
                <p14:cNvContentPartPr/>
                <p14:nvPr/>
              </p14:nvContentPartPr>
              <p14:xfrm>
                <a:off x="7442628" y="2170916"/>
                <a:ext cx="30240" cy="286920"/>
              </p14:xfrm>
            </p:contentPart>
          </mc:Choice>
          <mc:Fallback xmlns="">
            <p:pic>
              <p:nvPicPr>
                <p:cNvPr id="142" name="Ink 141">
                  <a:extLst>
                    <a:ext uri="{FF2B5EF4-FFF2-40B4-BE49-F238E27FC236}">
                      <a16:creationId xmlns:a16="http://schemas.microsoft.com/office/drawing/2014/main" id="{4D35239D-7F2A-0CE5-82CE-9D9BE79A57C2}"/>
                    </a:ext>
                  </a:extLst>
                </p:cNvPr>
                <p:cNvPicPr/>
                <p:nvPr/>
              </p:nvPicPr>
              <p:blipFill>
                <a:blip r:embed="rId235"/>
                <a:stretch>
                  <a:fillRect/>
                </a:stretch>
              </p:blipFill>
              <p:spPr>
                <a:xfrm>
                  <a:off x="7433988" y="2161916"/>
                  <a:ext cx="478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3" name="Ink 142">
                  <a:extLst>
                    <a:ext uri="{FF2B5EF4-FFF2-40B4-BE49-F238E27FC236}">
                      <a16:creationId xmlns:a16="http://schemas.microsoft.com/office/drawing/2014/main" id="{D3084E13-2DBE-E52E-48DC-948F53276DDE}"/>
                    </a:ext>
                  </a:extLst>
                </p14:cNvPr>
                <p14:cNvContentPartPr/>
                <p14:nvPr/>
              </p14:nvContentPartPr>
              <p14:xfrm>
                <a:off x="7511388" y="2244356"/>
                <a:ext cx="205200" cy="278640"/>
              </p14:xfrm>
            </p:contentPart>
          </mc:Choice>
          <mc:Fallback xmlns="">
            <p:pic>
              <p:nvPicPr>
                <p:cNvPr id="143" name="Ink 142">
                  <a:extLst>
                    <a:ext uri="{FF2B5EF4-FFF2-40B4-BE49-F238E27FC236}">
                      <a16:creationId xmlns:a16="http://schemas.microsoft.com/office/drawing/2014/main" id="{D3084E13-2DBE-E52E-48DC-948F53276DDE}"/>
                    </a:ext>
                  </a:extLst>
                </p:cNvPr>
                <p:cNvPicPr/>
                <p:nvPr/>
              </p:nvPicPr>
              <p:blipFill>
                <a:blip r:embed="rId237"/>
                <a:stretch>
                  <a:fillRect/>
                </a:stretch>
              </p:blipFill>
              <p:spPr>
                <a:xfrm>
                  <a:off x="7502748" y="2235716"/>
                  <a:ext cx="2228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4" name="Ink 143">
                  <a:extLst>
                    <a:ext uri="{FF2B5EF4-FFF2-40B4-BE49-F238E27FC236}">
                      <a16:creationId xmlns:a16="http://schemas.microsoft.com/office/drawing/2014/main" id="{EECA056C-0175-F381-063D-CFE54B4350BC}"/>
                    </a:ext>
                  </a:extLst>
                </p14:cNvPr>
                <p14:cNvContentPartPr/>
                <p14:nvPr/>
              </p14:nvContentPartPr>
              <p14:xfrm>
                <a:off x="7824228" y="2292956"/>
                <a:ext cx="59040" cy="100800"/>
              </p14:xfrm>
            </p:contentPart>
          </mc:Choice>
          <mc:Fallback xmlns="">
            <p:pic>
              <p:nvPicPr>
                <p:cNvPr id="144" name="Ink 143">
                  <a:extLst>
                    <a:ext uri="{FF2B5EF4-FFF2-40B4-BE49-F238E27FC236}">
                      <a16:creationId xmlns:a16="http://schemas.microsoft.com/office/drawing/2014/main" id="{EECA056C-0175-F381-063D-CFE54B4350BC}"/>
                    </a:ext>
                  </a:extLst>
                </p:cNvPr>
                <p:cNvPicPr/>
                <p:nvPr/>
              </p:nvPicPr>
              <p:blipFill>
                <a:blip r:embed="rId239"/>
                <a:stretch>
                  <a:fillRect/>
                </a:stretch>
              </p:blipFill>
              <p:spPr>
                <a:xfrm>
                  <a:off x="7815588" y="2283956"/>
                  <a:ext cx="766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5" name="Ink 144">
                  <a:extLst>
                    <a:ext uri="{FF2B5EF4-FFF2-40B4-BE49-F238E27FC236}">
                      <a16:creationId xmlns:a16="http://schemas.microsoft.com/office/drawing/2014/main" id="{EE5CAA6F-9BF6-5AB4-69CC-4FBF4C4DAE28}"/>
                    </a:ext>
                  </a:extLst>
                </p14:cNvPr>
                <p14:cNvContentPartPr/>
                <p14:nvPr/>
              </p14:nvContentPartPr>
              <p14:xfrm>
                <a:off x="8048148" y="2184956"/>
                <a:ext cx="191160" cy="232200"/>
              </p14:xfrm>
            </p:contentPart>
          </mc:Choice>
          <mc:Fallback xmlns="">
            <p:pic>
              <p:nvPicPr>
                <p:cNvPr id="145" name="Ink 144">
                  <a:extLst>
                    <a:ext uri="{FF2B5EF4-FFF2-40B4-BE49-F238E27FC236}">
                      <a16:creationId xmlns:a16="http://schemas.microsoft.com/office/drawing/2014/main" id="{EE5CAA6F-9BF6-5AB4-69CC-4FBF4C4DAE28}"/>
                    </a:ext>
                  </a:extLst>
                </p:cNvPr>
                <p:cNvPicPr/>
                <p:nvPr/>
              </p:nvPicPr>
              <p:blipFill>
                <a:blip r:embed="rId241"/>
                <a:stretch>
                  <a:fillRect/>
                </a:stretch>
              </p:blipFill>
              <p:spPr>
                <a:xfrm>
                  <a:off x="8039508" y="2175956"/>
                  <a:ext cx="2088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6" name="Ink 145">
                  <a:extLst>
                    <a:ext uri="{FF2B5EF4-FFF2-40B4-BE49-F238E27FC236}">
                      <a16:creationId xmlns:a16="http://schemas.microsoft.com/office/drawing/2014/main" id="{A6567174-01E6-5548-23B9-E088062F91AB}"/>
                    </a:ext>
                  </a:extLst>
                </p14:cNvPr>
                <p14:cNvContentPartPr/>
                <p14:nvPr/>
              </p14:nvContentPartPr>
              <p14:xfrm>
                <a:off x="8346948" y="2238236"/>
                <a:ext cx="129240" cy="151200"/>
              </p14:xfrm>
            </p:contentPart>
          </mc:Choice>
          <mc:Fallback xmlns="">
            <p:pic>
              <p:nvPicPr>
                <p:cNvPr id="146" name="Ink 145">
                  <a:extLst>
                    <a:ext uri="{FF2B5EF4-FFF2-40B4-BE49-F238E27FC236}">
                      <a16:creationId xmlns:a16="http://schemas.microsoft.com/office/drawing/2014/main" id="{A6567174-01E6-5548-23B9-E088062F91AB}"/>
                    </a:ext>
                  </a:extLst>
                </p:cNvPr>
                <p:cNvPicPr/>
                <p:nvPr/>
              </p:nvPicPr>
              <p:blipFill>
                <a:blip r:embed="rId243"/>
                <a:stretch>
                  <a:fillRect/>
                </a:stretch>
              </p:blipFill>
              <p:spPr>
                <a:xfrm>
                  <a:off x="8337948" y="2229596"/>
                  <a:ext cx="1468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8" name="Ink 147">
                  <a:extLst>
                    <a:ext uri="{FF2B5EF4-FFF2-40B4-BE49-F238E27FC236}">
                      <a16:creationId xmlns:a16="http://schemas.microsoft.com/office/drawing/2014/main" id="{75086EB2-1959-8B12-5529-A780A7B418CC}"/>
                    </a:ext>
                  </a:extLst>
                </p14:cNvPr>
                <p14:cNvContentPartPr/>
                <p14:nvPr/>
              </p14:nvContentPartPr>
              <p14:xfrm>
                <a:off x="7049868" y="2589596"/>
                <a:ext cx="55080" cy="292680"/>
              </p14:xfrm>
            </p:contentPart>
          </mc:Choice>
          <mc:Fallback xmlns="">
            <p:pic>
              <p:nvPicPr>
                <p:cNvPr id="148" name="Ink 147">
                  <a:extLst>
                    <a:ext uri="{FF2B5EF4-FFF2-40B4-BE49-F238E27FC236}">
                      <a16:creationId xmlns:a16="http://schemas.microsoft.com/office/drawing/2014/main" id="{75086EB2-1959-8B12-5529-A780A7B418CC}"/>
                    </a:ext>
                  </a:extLst>
                </p:cNvPr>
                <p:cNvPicPr/>
                <p:nvPr/>
              </p:nvPicPr>
              <p:blipFill>
                <a:blip r:embed="rId245"/>
                <a:stretch>
                  <a:fillRect/>
                </a:stretch>
              </p:blipFill>
              <p:spPr>
                <a:xfrm>
                  <a:off x="7040868" y="2580596"/>
                  <a:ext cx="727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9" name="Ink 148">
                  <a:extLst>
                    <a:ext uri="{FF2B5EF4-FFF2-40B4-BE49-F238E27FC236}">
                      <a16:creationId xmlns:a16="http://schemas.microsoft.com/office/drawing/2014/main" id="{45C4DC0A-32EB-CB8B-A04D-F8A87CF7191C}"/>
                    </a:ext>
                  </a:extLst>
                </p14:cNvPr>
                <p14:cNvContentPartPr/>
                <p14:nvPr/>
              </p14:nvContentPartPr>
              <p14:xfrm>
                <a:off x="7072548" y="2712356"/>
                <a:ext cx="371160" cy="121320"/>
              </p14:xfrm>
            </p:contentPart>
          </mc:Choice>
          <mc:Fallback xmlns="">
            <p:pic>
              <p:nvPicPr>
                <p:cNvPr id="149" name="Ink 148">
                  <a:extLst>
                    <a:ext uri="{FF2B5EF4-FFF2-40B4-BE49-F238E27FC236}">
                      <a16:creationId xmlns:a16="http://schemas.microsoft.com/office/drawing/2014/main" id="{45C4DC0A-32EB-CB8B-A04D-F8A87CF7191C}"/>
                    </a:ext>
                  </a:extLst>
                </p:cNvPr>
                <p:cNvPicPr/>
                <p:nvPr/>
              </p:nvPicPr>
              <p:blipFill>
                <a:blip r:embed="rId247"/>
                <a:stretch>
                  <a:fillRect/>
                </a:stretch>
              </p:blipFill>
              <p:spPr>
                <a:xfrm>
                  <a:off x="7063548" y="2703716"/>
                  <a:ext cx="3888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0" name="Ink 149">
                  <a:extLst>
                    <a:ext uri="{FF2B5EF4-FFF2-40B4-BE49-F238E27FC236}">
                      <a16:creationId xmlns:a16="http://schemas.microsoft.com/office/drawing/2014/main" id="{99E35442-8EF6-8CA6-545B-B991F676474A}"/>
                    </a:ext>
                  </a:extLst>
                </p14:cNvPr>
                <p14:cNvContentPartPr/>
                <p14:nvPr/>
              </p14:nvContentPartPr>
              <p14:xfrm>
                <a:off x="7521828" y="2674196"/>
                <a:ext cx="188280" cy="240120"/>
              </p14:xfrm>
            </p:contentPart>
          </mc:Choice>
          <mc:Fallback xmlns="">
            <p:pic>
              <p:nvPicPr>
                <p:cNvPr id="150" name="Ink 149">
                  <a:extLst>
                    <a:ext uri="{FF2B5EF4-FFF2-40B4-BE49-F238E27FC236}">
                      <a16:creationId xmlns:a16="http://schemas.microsoft.com/office/drawing/2014/main" id="{99E35442-8EF6-8CA6-545B-B991F676474A}"/>
                    </a:ext>
                  </a:extLst>
                </p:cNvPr>
                <p:cNvPicPr/>
                <p:nvPr/>
              </p:nvPicPr>
              <p:blipFill>
                <a:blip r:embed="rId249"/>
                <a:stretch>
                  <a:fillRect/>
                </a:stretch>
              </p:blipFill>
              <p:spPr>
                <a:xfrm>
                  <a:off x="7512828" y="2665196"/>
                  <a:ext cx="2059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1" name="Ink 150">
                  <a:extLst>
                    <a:ext uri="{FF2B5EF4-FFF2-40B4-BE49-F238E27FC236}">
                      <a16:creationId xmlns:a16="http://schemas.microsoft.com/office/drawing/2014/main" id="{6CC1DE6C-F213-EB26-010D-2400EF56549D}"/>
                    </a:ext>
                  </a:extLst>
                </p14:cNvPr>
                <p14:cNvContentPartPr/>
                <p14:nvPr/>
              </p14:nvContentPartPr>
              <p14:xfrm>
                <a:off x="7855548" y="2723516"/>
                <a:ext cx="75960" cy="97920"/>
              </p14:xfrm>
            </p:contentPart>
          </mc:Choice>
          <mc:Fallback xmlns="">
            <p:pic>
              <p:nvPicPr>
                <p:cNvPr id="151" name="Ink 150">
                  <a:extLst>
                    <a:ext uri="{FF2B5EF4-FFF2-40B4-BE49-F238E27FC236}">
                      <a16:creationId xmlns:a16="http://schemas.microsoft.com/office/drawing/2014/main" id="{6CC1DE6C-F213-EB26-010D-2400EF56549D}"/>
                    </a:ext>
                  </a:extLst>
                </p:cNvPr>
                <p:cNvPicPr/>
                <p:nvPr/>
              </p:nvPicPr>
              <p:blipFill>
                <a:blip r:embed="rId251"/>
                <a:stretch>
                  <a:fillRect/>
                </a:stretch>
              </p:blipFill>
              <p:spPr>
                <a:xfrm>
                  <a:off x="7846908" y="2714876"/>
                  <a:ext cx="936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2" name="Ink 151">
                  <a:extLst>
                    <a:ext uri="{FF2B5EF4-FFF2-40B4-BE49-F238E27FC236}">
                      <a16:creationId xmlns:a16="http://schemas.microsoft.com/office/drawing/2014/main" id="{4A249B06-7C97-333C-B7D6-F54C9A59FDCE}"/>
                    </a:ext>
                  </a:extLst>
                </p14:cNvPr>
                <p14:cNvContentPartPr/>
                <p14:nvPr/>
              </p14:nvContentPartPr>
              <p14:xfrm>
                <a:off x="8173068" y="2666996"/>
                <a:ext cx="281160" cy="195480"/>
              </p14:xfrm>
            </p:contentPart>
          </mc:Choice>
          <mc:Fallback xmlns="">
            <p:pic>
              <p:nvPicPr>
                <p:cNvPr id="152" name="Ink 151">
                  <a:extLst>
                    <a:ext uri="{FF2B5EF4-FFF2-40B4-BE49-F238E27FC236}">
                      <a16:creationId xmlns:a16="http://schemas.microsoft.com/office/drawing/2014/main" id="{4A249B06-7C97-333C-B7D6-F54C9A59FDCE}"/>
                    </a:ext>
                  </a:extLst>
                </p:cNvPr>
                <p:cNvPicPr/>
                <p:nvPr/>
              </p:nvPicPr>
              <p:blipFill>
                <a:blip r:embed="rId253"/>
                <a:stretch>
                  <a:fillRect/>
                </a:stretch>
              </p:blipFill>
              <p:spPr>
                <a:xfrm>
                  <a:off x="8164428" y="2658356"/>
                  <a:ext cx="2988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4" name="Ink 153">
                  <a:extLst>
                    <a:ext uri="{FF2B5EF4-FFF2-40B4-BE49-F238E27FC236}">
                      <a16:creationId xmlns:a16="http://schemas.microsoft.com/office/drawing/2014/main" id="{7A344FB2-E83C-3626-F7B5-EAEC09077AC6}"/>
                    </a:ext>
                  </a:extLst>
                </p14:cNvPr>
                <p14:cNvContentPartPr/>
                <p14:nvPr/>
              </p14:nvContentPartPr>
              <p14:xfrm>
                <a:off x="4965108" y="1820636"/>
                <a:ext cx="89280" cy="314280"/>
              </p14:xfrm>
            </p:contentPart>
          </mc:Choice>
          <mc:Fallback xmlns="">
            <p:pic>
              <p:nvPicPr>
                <p:cNvPr id="154" name="Ink 153">
                  <a:extLst>
                    <a:ext uri="{FF2B5EF4-FFF2-40B4-BE49-F238E27FC236}">
                      <a16:creationId xmlns:a16="http://schemas.microsoft.com/office/drawing/2014/main" id="{7A344FB2-E83C-3626-F7B5-EAEC09077AC6}"/>
                    </a:ext>
                  </a:extLst>
                </p:cNvPr>
                <p:cNvPicPr/>
                <p:nvPr/>
              </p:nvPicPr>
              <p:blipFill>
                <a:blip r:embed="rId255"/>
                <a:stretch>
                  <a:fillRect/>
                </a:stretch>
              </p:blipFill>
              <p:spPr>
                <a:xfrm>
                  <a:off x="4956108" y="1811996"/>
                  <a:ext cx="1069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5" name="Ink 154">
                  <a:extLst>
                    <a:ext uri="{FF2B5EF4-FFF2-40B4-BE49-F238E27FC236}">
                      <a16:creationId xmlns:a16="http://schemas.microsoft.com/office/drawing/2014/main" id="{97095114-A656-D7A7-01DE-75ACDB2CA689}"/>
                    </a:ext>
                  </a:extLst>
                </p14:cNvPr>
                <p14:cNvContentPartPr/>
                <p14:nvPr/>
              </p14:nvContentPartPr>
              <p14:xfrm>
                <a:off x="4917228" y="2091716"/>
                <a:ext cx="222120" cy="128160"/>
              </p14:xfrm>
            </p:contentPart>
          </mc:Choice>
          <mc:Fallback xmlns="">
            <p:pic>
              <p:nvPicPr>
                <p:cNvPr id="155" name="Ink 154">
                  <a:extLst>
                    <a:ext uri="{FF2B5EF4-FFF2-40B4-BE49-F238E27FC236}">
                      <a16:creationId xmlns:a16="http://schemas.microsoft.com/office/drawing/2014/main" id="{97095114-A656-D7A7-01DE-75ACDB2CA689}"/>
                    </a:ext>
                  </a:extLst>
                </p:cNvPr>
                <p:cNvPicPr/>
                <p:nvPr/>
              </p:nvPicPr>
              <p:blipFill>
                <a:blip r:embed="rId257"/>
                <a:stretch>
                  <a:fillRect/>
                </a:stretch>
              </p:blipFill>
              <p:spPr>
                <a:xfrm>
                  <a:off x="4908228" y="2082716"/>
                  <a:ext cx="2397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6" name="Ink 155">
                  <a:extLst>
                    <a:ext uri="{FF2B5EF4-FFF2-40B4-BE49-F238E27FC236}">
                      <a16:creationId xmlns:a16="http://schemas.microsoft.com/office/drawing/2014/main" id="{B6517B41-2E57-842C-C41E-4737C142E00D}"/>
                    </a:ext>
                  </a:extLst>
                </p14:cNvPr>
                <p14:cNvContentPartPr/>
                <p14:nvPr/>
              </p14:nvContentPartPr>
              <p14:xfrm>
                <a:off x="4955388" y="2315996"/>
                <a:ext cx="50400" cy="279000"/>
              </p14:xfrm>
            </p:contentPart>
          </mc:Choice>
          <mc:Fallback xmlns="">
            <p:pic>
              <p:nvPicPr>
                <p:cNvPr id="156" name="Ink 155">
                  <a:extLst>
                    <a:ext uri="{FF2B5EF4-FFF2-40B4-BE49-F238E27FC236}">
                      <a16:creationId xmlns:a16="http://schemas.microsoft.com/office/drawing/2014/main" id="{B6517B41-2E57-842C-C41E-4737C142E00D}"/>
                    </a:ext>
                  </a:extLst>
                </p:cNvPr>
                <p:cNvPicPr/>
                <p:nvPr/>
              </p:nvPicPr>
              <p:blipFill>
                <a:blip r:embed="rId259"/>
                <a:stretch>
                  <a:fillRect/>
                </a:stretch>
              </p:blipFill>
              <p:spPr>
                <a:xfrm>
                  <a:off x="4946388" y="2306996"/>
                  <a:ext cx="680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7" name="Ink 156">
                  <a:extLst>
                    <a:ext uri="{FF2B5EF4-FFF2-40B4-BE49-F238E27FC236}">
                      <a16:creationId xmlns:a16="http://schemas.microsoft.com/office/drawing/2014/main" id="{E721BEC8-AC7B-1187-4A57-360C731FD2D3}"/>
                    </a:ext>
                  </a:extLst>
                </p14:cNvPr>
                <p14:cNvContentPartPr/>
                <p14:nvPr/>
              </p14:nvContentPartPr>
              <p14:xfrm>
                <a:off x="4927668" y="2497436"/>
                <a:ext cx="200520" cy="137520"/>
              </p14:xfrm>
            </p:contentPart>
          </mc:Choice>
          <mc:Fallback xmlns="">
            <p:pic>
              <p:nvPicPr>
                <p:cNvPr id="157" name="Ink 156">
                  <a:extLst>
                    <a:ext uri="{FF2B5EF4-FFF2-40B4-BE49-F238E27FC236}">
                      <a16:creationId xmlns:a16="http://schemas.microsoft.com/office/drawing/2014/main" id="{E721BEC8-AC7B-1187-4A57-360C731FD2D3}"/>
                    </a:ext>
                  </a:extLst>
                </p:cNvPr>
                <p:cNvPicPr/>
                <p:nvPr/>
              </p:nvPicPr>
              <p:blipFill>
                <a:blip r:embed="rId261"/>
                <a:stretch>
                  <a:fillRect/>
                </a:stretch>
              </p:blipFill>
              <p:spPr>
                <a:xfrm>
                  <a:off x="4919028" y="2488436"/>
                  <a:ext cx="2181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8" name="Ink 157">
                  <a:extLst>
                    <a:ext uri="{FF2B5EF4-FFF2-40B4-BE49-F238E27FC236}">
                      <a16:creationId xmlns:a16="http://schemas.microsoft.com/office/drawing/2014/main" id="{C422F3E8-9309-52FB-741D-4D0763285AD2}"/>
                    </a:ext>
                  </a:extLst>
                </p14:cNvPr>
                <p14:cNvContentPartPr/>
                <p14:nvPr/>
              </p14:nvContentPartPr>
              <p14:xfrm>
                <a:off x="4974828" y="2831516"/>
                <a:ext cx="30240" cy="177480"/>
              </p14:xfrm>
            </p:contentPart>
          </mc:Choice>
          <mc:Fallback xmlns="">
            <p:pic>
              <p:nvPicPr>
                <p:cNvPr id="158" name="Ink 157">
                  <a:extLst>
                    <a:ext uri="{FF2B5EF4-FFF2-40B4-BE49-F238E27FC236}">
                      <a16:creationId xmlns:a16="http://schemas.microsoft.com/office/drawing/2014/main" id="{C422F3E8-9309-52FB-741D-4D0763285AD2}"/>
                    </a:ext>
                  </a:extLst>
                </p:cNvPr>
                <p:cNvPicPr/>
                <p:nvPr/>
              </p:nvPicPr>
              <p:blipFill>
                <a:blip r:embed="rId263"/>
                <a:stretch>
                  <a:fillRect/>
                </a:stretch>
              </p:blipFill>
              <p:spPr>
                <a:xfrm>
                  <a:off x="4965828" y="2822876"/>
                  <a:ext cx="47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9" name="Ink 158">
                  <a:extLst>
                    <a:ext uri="{FF2B5EF4-FFF2-40B4-BE49-F238E27FC236}">
                      <a16:creationId xmlns:a16="http://schemas.microsoft.com/office/drawing/2014/main" id="{26BADAC1-8EF0-9195-B176-A3215ACB9502}"/>
                    </a:ext>
                  </a:extLst>
                </p14:cNvPr>
                <p14:cNvContentPartPr/>
                <p14:nvPr/>
              </p14:nvContentPartPr>
              <p14:xfrm>
                <a:off x="4934868" y="2944916"/>
                <a:ext cx="155160" cy="114480"/>
              </p14:xfrm>
            </p:contentPart>
          </mc:Choice>
          <mc:Fallback xmlns="">
            <p:pic>
              <p:nvPicPr>
                <p:cNvPr id="159" name="Ink 158">
                  <a:extLst>
                    <a:ext uri="{FF2B5EF4-FFF2-40B4-BE49-F238E27FC236}">
                      <a16:creationId xmlns:a16="http://schemas.microsoft.com/office/drawing/2014/main" id="{26BADAC1-8EF0-9195-B176-A3215ACB9502}"/>
                    </a:ext>
                  </a:extLst>
                </p:cNvPr>
                <p:cNvPicPr/>
                <p:nvPr/>
              </p:nvPicPr>
              <p:blipFill>
                <a:blip r:embed="rId265"/>
                <a:stretch>
                  <a:fillRect/>
                </a:stretch>
              </p:blipFill>
              <p:spPr>
                <a:xfrm>
                  <a:off x="4926228" y="2936276"/>
                  <a:ext cx="1728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0" name="Ink 159">
                  <a:extLst>
                    <a:ext uri="{FF2B5EF4-FFF2-40B4-BE49-F238E27FC236}">
                      <a16:creationId xmlns:a16="http://schemas.microsoft.com/office/drawing/2014/main" id="{969C30F8-EEA8-C8AB-9D27-8D80C153C79E}"/>
                    </a:ext>
                  </a:extLst>
                </p14:cNvPr>
                <p14:cNvContentPartPr/>
                <p14:nvPr/>
              </p14:nvContentPartPr>
              <p14:xfrm>
                <a:off x="4974828" y="3346316"/>
                <a:ext cx="70200" cy="173160"/>
              </p14:xfrm>
            </p:contentPart>
          </mc:Choice>
          <mc:Fallback xmlns="">
            <p:pic>
              <p:nvPicPr>
                <p:cNvPr id="160" name="Ink 159">
                  <a:extLst>
                    <a:ext uri="{FF2B5EF4-FFF2-40B4-BE49-F238E27FC236}">
                      <a16:creationId xmlns:a16="http://schemas.microsoft.com/office/drawing/2014/main" id="{969C30F8-EEA8-C8AB-9D27-8D80C153C79E}"/>
                    </a:ext>
                  </a:extLst>
                </p:cNvPr>
                <p:cNvPicPr/>
                <p:nvPr/>
              </p:nvPicPr>
              <p:blipFill>
                <a:blip r:embed="rId267"/>
                <a:stretch>
                  <a:fillRect/>
                </a:stretch>
              </p:blipFill>
              <p:spPr>
                <a:xfrm>
                  <a:off x="4965828" y="3337316"/>
                  <a:ext cx="878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1" name="Ink 160">
                  <a:extLst>
                    <a:ext uri="{FF2B5EF4-FFF2-40B4-BE49-F238E27FC236}">
                      <a16:creationId xmlns:a16="http://schemas.microsoft.com/office/drawing/2014/main" id="{0F54A9D2-2C15-E024-8F2F-0C3AF8F56717}"/>
                    </a:ext>
                  </a:extLst>
                </p14:cNvPr>
                <p14:cNvContentPartPr/>
                <p14:nvPr/>
              </p14:nvContentPartPr>
              <p14:xfrm>
                <a:off x="4884468" y="3512276"/>
                <a:ext cx="235440" cy="74880"/>
              </p14:xfrm>
            </p:contentPart>
          </mc:Choice>
          <mc:Fallback xmlns="">
            <p:pic>
              <p:nvPicPr>
                <p:cNvPr id="161" name="Ink 160">
                  <a:extLst>
                    <a:ext uri="{FF2B5EF4-FFF2-40B4-BE49-F238E27FC236}">
                      <a16:creationId xmlns:a16="http://schemas.microsoft.com/office/drawing/2014/main" id="{0F54A9D2-2C15-E024-8F2F-0C3AF8F56717}"/>
                    </a:ext>
                  </a:extLst>
                </p:cNvPr>
                <p:cNvPicPr/>
                <p:nvPr/>
              </p:nvPicPr>
              <p:blipFill>
                <a:blip r:embed="rId269"/>
                <a:stretch>
                  <a:fillRect/>
                </a:stretch>
              </p:blipFill>
              <p:spPr>
                <a:xfrm>
                  <a:off x="4875468" y="3503636"/>
                  <a:ext cx="2530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5" name="Ink 164">
                  <a:extLst>
                    <a:ext uri="{FF2B5EF4-FFF2-40B4-BE49-F238E27FC236}">
                      <a16:creationId xmlns:a16="http://schemas.microsoft.com/office/drawing/2014/main" id="{54359B27-3A51-E3CF-20FE-DC616643D0D8}"/>
                    </a:ext>
                  </a:extLst>
                </p14:cNvPr>
                <p14:cNvContentPartPr/>
                <p14:nvPr/>
              </p14:nvContentPartPr>
              <p14:xfrm>
                <a:off x="530988" y="1985876"/>
                <a:ext cx="37440" cy="585360"/>
              </p14:xfrm>
            </p:contentPart>
          </mc:Choice>
          <mc:Fallback xmlns="">
            <p:pic>
              <p:nvPicPr>
                <p:cNvPr id="165" name="Ink 164">
                  <a:extLst>
                    <a:ext uri="{FF2B5EF4-FFF2-40B4-BE49-F238E27FC236}">
                      <a16:creationId xmlns:a16="http://schemas.microsoft.com/office/drawing/2014/main" id="{54359B27-3A51-E3CF-20FE-DC616643D0D8}"/>
                    </a:ext>
                  </a:extLst>
                </p:cNvPr>
                <p:cNvPicPr/>
                <p:nvPr/>
              </p:nvPicPr>
              <p:blipFill>
                <a:blip r:embed="rId271"/>
                <a:stretch>
                  <a:fillRect/>
                </a:stretch>
              </p:blipFill>
              <p:spPr>
                <a:xfrm>
                  <a:off x="521988" y="1977236"/>
                  <a:ext cx="5508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6" name="Ink 165">
                  <a:extLst>
                    <a:ext uri="{FF2B5EF4-FFF2-40B4-BE49-F238E27FC236}">
                      <a16:creationId xmlns:a16="http://schemas.microsoft.com/office/drawing/2014/main" id="{2C0770AA-255C-7D46-B880-7C21D2F7C0A1}"/>
                    </a:ext>
                  </a:extLst>
                </p14:cNvPr>
                <p14:cNvContentPartPr/>
                <p14:nvPr/>
              </p14:nvContentPartPr>
              <p14:xfrm>
                <a:off x="181428" y="1455956"/>
                <a:ext cx="793440" cy="797400"/>
              </p14:xfrm>
            </p:contentPart>
          </mc:Choice>
          <mc:Fallback xmlns="">
            <p:pic>
              <p:nvPicPr>
                <p:cNvPr id="166" name="Ink 165">
                  <a:extLst>
                    <a:ext uri="{FF2B5EF4-FFF2-40B4-BE49-F238E27FC236}">
                      <a16:creationId xmlns:a16="http://schemas.microsoft.com/office/drawing/2014/main" id="{2C0770AA-255C-7D46-B880-7C21D2F7C0A1}"/>
                    </a:ext>
                  </a:extLst>
                </p:cNvPr>
                <p:cNvPicPr/>
                <p:nvPr/>
              </p:nvPicPr>
              <p:blipFill>
                <a:blip r:embed="rId273"/>
                <a:stretch>
                  <a:fillRect/>
                </a:stretch>
              </p:blipFill>
              <p:spPr>
                <a:xfrm>
                  <a:off x="172428" y="1447316"/>
                  <a:ext cx="811080" cy="815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7" name="Ink 166">
                  <a:extLst>
                    <a:ext uri="{FF2B5EF4-FFF2-40B4-BE49-F238E27FC236}">
                      <a16:creationId xmlns:a16="http://schemas.microsoft.com/office/drawing/2014/main" id="{D5A125E5-A7D2-5A18-2DFA-D82CCCEFBA80}"/>
                    </a:ext>
                  </a:extLst>
                </p14:cNvPr>
                <p14:cNvContentPartPr/>
                <p14:nvPr/>
              </p14:nvContentPartPr>
              <p14:xfrm>
                <a:off x="905748" y="2134556"/>
                <a:ext cx="518760" cy="698760"/>
              </p14:xfrm>
            </p:contentPart>
          </mc:Choice>
          <mc:Fallback xmlns="">
            <p:pic>
              <p:nvPicPr>
                <p:cNvPr id="167" name="Ink 166">
                  <a:extLst>
                    <a:ext uri="{FF2B5EF4-FFF2-40B4-BE49-F238E27FC236}">
                      <a16:creationId xmlns:a16="http://schemas.microsoft.com/office/drawing/2014/main" id="{D5A125E5-A7D2-5A18-2DFA-D82CCCEFBA80}"/>
                    </a:ext>
                  </a:extLst>
                </p:cNvPr>
                <p:cNvPicPr/>
                <p:nvPr/>
              </p:nvPicPr>
              <p:blipFill>
                <a:blip r:embed="rId275"/>
                <a:stretch>
                  <a:fillRect/>
                </a:stretch>
              </p:blipFill>
              <p:spPr>
                <a:xfrm>
                  <a:off x="896748" y="2125556"/>
                  <a:ext cx="53640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8" name="Ink 167">
                  <a:extLst>
                    <a:ext uri="{FF2B5EF4-FFF2-40B4-BE49-F238E27FC236}">
                      <a16:creationId xmlns:a16="http://schemas.microsoft.com/office/drawing/2014/main" id="{8813E513-0435-46C1-E6F2-EA40DEA291AD}"/>
                    </a:ext>
                  </a:extLst>
                </p14:cNvPr>
                <p14:cNvContentPartPr/>
                <p14:nvPr/>
              </p14:nvContentPartPr>
              <p14:xfrm>
                <a:off x="1592268" y="1966076"/>
                <a:ext cx="30600" cy="471240"/>
              </p14:xfrm>
            </p:contentPart>
          </mc:Choice>
          <mc:Fallback xmlns="">
            <p:pic>
              <p:nvPicPr>
                <p:cNvPr id="168" name="Ink 167">
                  <a:extLst>
                    <a:ext uri="{FF2B5EF4-FFF2-40B4-BE49-F238E27FC236}">
                      <a16:creationId xmlns:a16="http://schemas.microsoft.com/office/drawing/2014/main" id="{8813E513-0435-46C1-E6F2-EA40DEA291AD}"/>
                    </a:ext>
                  </a:extLst>
                </p:cNvPr>
                <p:cNvPicPr/>
                <p:nvPr/>
              </p:nvPicPr>
              <p:blipFill>
                <a:blip r:embed="rId277"/>
                <a:stretch>
                  <a:fillRect/>
                </a:stretch>
              </p:blipFill>
              <p:spPr>
                <a:xfrm>
                  <a:off x="1583628" y="1957076"/>
                  <a:ext cx="4824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9" name="Ink 168">
                  <a:extLst>
                    <a:ext uri="{FF2B5EF4-FFF2-40B4-BE49-F238E27FC236}">
                      <a16:creationId xmlns:a16="http://schemas.microsoft.com/office/drawing/2014/main" id="{30053B65-498A-BB21-83C9-B0857C36D595}"/>
                    </a:ext>
                  </a:extLst>
                </p14:cNvPr>
                <p14:cNvContentPartPr/>
                <p14:nvPr/>
              </p14:nvContentPartPr>
              <p14:xfrm>
                <a:off x="1691268" y="2214836"/>
                <a:ext cx="222120" cy="172440"/>
              </p14:xfrm>
            </p:contentPart>
          </mc:Choice>
          <mc:Fallback xmlns="">
            <p:pic>
              <p:nvPicPr>
                <p:cNvPr id="169" name="Ink 168">
                  <a:extLst>
                    <a:ext uri="{FF2B5EF4-FFF2-40B4-BE49-F238E27FC236}">
                      <a16:creationId xmlns:a16="http://schemas.microsoft.com/office/drawing/2014/main" id="{30053B65-498A-BB21-83C9-B0857C36D595}"/>
                    </a:ext>
                  </a:extLst>
                </p:cNvPr>
                <p:cNvPicPr/>
                <p:nvPr/>
              </p:nvPicPr>
              <p:blipFill>
                <a:blip r:embed="rId279"/>
                <a:stretch>
                  <a:fillRect/>
                </a:stretch>
              </p:blipFill>
              <p:spPr>
                <a:xfrm>
                  <a:off x="1682268" y="2205836"/>
                  <a:ext cx="2397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0" name="Ink 169">
                  <a:extLst>
                    <a:ext uri="{FF2B5EF4-FFF2-40B4-BE49-F238E27FC236}">
                      <a16:creationId xmlns:a16="http://schemas.microsoft.com/office/drawing/2014/main" id="{88B2D8FE-95FC-CA8C-E063-AB91653982A6}"/>
                    </a:ext>
                  </a:extLst>
                </p14:cNvPr>
                <p14:cNvContentPartPr/>
                <p14:nvPr/>
              </p14:nvContentPartPr>
              <p14:xfrm>
                <a:off x="2002308" y="1867796"/>
                <a:ext cx="330120" cy="468360"/>
              </p14:xfrm>
            </p:contentPart>
          </mc:Choice>
          <mc:Fallback xmlns="">
            <p:pic>
              <p:nvPicPr>
                <p:cNvPr id="170" name="Ink 169">
                  <a:extLst>
                    <a:ext uri="{FF2B5EF4-FFF2-40B4-BE49-F238E27FC236}">
                      <a16:creationId xmlns:a16="http://schemas.microsoft.com/office/drawing/2014/main" id="{88B2D8FE-95FC-CA8C-E063-AB91653982A6}"/>
                    </a:ext>
                  </a:extLst>
                </p:cNvPr>
                <p:cNvPicPr/>
                <p:nvPr/>
              </p:nvPicPr>
              <p:blipFill>
                <a:blip r:embed="rId281"/>
                <a:stretch>
                  <a:fillRect/>
                </a:stretch>
              </p:blipFill>
              <p:spPr>
                <a:xfrm>
                  <a:off x="1993308" y="1859156"/>
                  <a:ext cx="34776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1" name="Ink 170">
                  <a:extLst>
                    <a:ext uri="{FF2B5EF4-FFF2-40B4-BE49-F238E27FC236}">
                      <a16:creationId xmlns:a16="http://schemas.microsoft.com/office/drawing/2014/main" id="{04A3D8D9-3072-67FE-A993-4DBA32209DC1}"/>
                    </a:ext>
                  </a:extLst>
                </p14:cNvPr>
                <p14:cNvContentPartPr/>
                <p14:nvPr/>
              </p14:nvContentPartPr>
              <p14:xfrm>
                <a:off x="2271228" y="2082356"/>
                <a:ext cx="226080" cy="215280"/>
              </p14:xfrm>
            </p:contentPart>
          </mc:Choice>
          <mc:Fallback xmlns="">
            <p:pic>
              <p:nvPicPr>
                <p:cNvPr id="171" name="Ink 170">
                  <a:extLst>
                    <a:ext uri="{FF2B5EF4-FFF2-40B4-BE49-F238E27FC236}">
                      <a16:creationId xmlns:a16="http://schemas.microsoft.com/office/drawing/2014/main" id="{04A3D8D9-3072-67FE-A993-4DBA32209DC1}"/>
                    </a:ext>
                  </a:extLst>
                </p:cNvPr>
                <p:cNvPicPr/>
                <p:nvPr/>
              </p:nvPicPr>
              <p:blipFill>
                <a:blip r:embed="rId283"/>
                <a:stretch>
                  <a:fillRect/>
                </a:stretch>
              </p:blipFill>
              <p:spPr>
                <a:xfrm>
                  <a:off x="2262588" y="2073356"/>
                  <a:ext cx="2437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2" name="Ink 171">
                  <a:extLst>
                    <a:ext uri="{FF2B5EF4-FFF2-40B4-BE49-F238E27FC236}">
                      <a16:creationId xmlns:a16="http://schemas.microsoft.com/office/drawing/2014/main" id="{DD5D2B4C-E97F-1649-B3B5-0F2A5EF4A600}"/>
                    </a:ext>
                  </a:extLst>
                </p14:cNvPr>
                <p14:cNvContentPartPr/>
                <p14:nvPr/>
              </p14:nvContentPartPr>
              <p14:xfrm>
                <a:off x="2563188" y="1914956"/>
                <a:ext cx="13320" cy="42480"/>
              </p14:xfrm>
            </p:contentPart>
          </mc:Choice>
          <mc:Fallback xmlns="">
            <p:pic>
              <p:nvPicPr>
                <p:cNvPr id="172" name="Ink 171">
                  <a:extLst>
                    <a:ext uri="{FF2B5EF4-FFF2-40B4-BE49-F238E27FC236}">
                      <a16:creationId xmlns:a16="http://schemas.microsoft.com/office/drawing/2014/main" id="{DD5D2B4C-E97F-1649-B3B5-0F2A5EF4A600}"/>
                    </a:ext>
                  </a:extLst>
                </p:cNvPr>
                <p:cNvPicPr/>
                <p:nvPr/>
              </p:nvPicPr>
              <p:blipFill>
                <a:blip r:embed="rId285"/>
                <a:stretch>
                  <a:fillRect/>
                </a:stretch>
              </p:blipFill>
              <p:spPr>
                <a:xfrm>
                  <a:off x="2554188" y="1906316"/>
                  <a:ext cx="309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3" name="Ink 172">
                  <a:extLst>
                    <a:ext uri="{FF2B5EF4-FFF2-40B4-BE49-F238E27FC236}">
                      <a16:creationId xmlns:a16="http://schemas.microsoft.com/office/drawing/2014/main" id="{BBE8101D-D68D-F094-8F31-6FC55AF66E01}"/>
                    </a:ext>
                  </a:extLst>
                </p14:cNvPr>
                <p14:cNvContentPartPr/>
                <p14:nvPr/>
              </p14:nvContentPartPr>
              <p14:xfrm>
                <a:off x="2654268" y="1990196"/>
                <a:ext cx="510840" cy="293400"/>
              </p14:xfrm>
            </p:contentPart>
          </mc:Choice>
          <mc:Fallback xmlns="">
            <p:pic>
              <p:nvPicPr>
                <p:cNvPr id="173" name="Ink 172">
                  <a:extLst>
                    <a:ext uri="{FF2B5EF4-FFF2-40B4-BE49-F238E27FC236}">
                      <a16:creationId xmlns:a16="http://schemas.microsoft.com/office/drawing/2014/main" id="{BBE8101D-D68D-F094-8F31-6FC55AF66E01}"/>
                    </a:ext>
                  </a:extLst>
                </p:cNvPr>
                <p:cNvPicPr/>
                <p:nvPr/>
              </p:nvPicPr>
              <p:blipFill>
                <a:blip r:embed="rId287"/>
                <a:stretch>
                  <a:fillRect/>
                </a:stretch>
              </p:blipFill>
              <p:spPr>
                <a:xfrm>
                  <a:off x="2645268" y="1981196"/>
                  <a:ext cx="528480" cy="311040"/>
                </a:xfrm>
                <a:prstGeom prst="rect">
                  <a:avLst/>
                </a:prstGeom>
              </p:spPr>
            </p:pic>
          </mc:Fallback>
        </mc:AlternateContent>
      </p:grpSp>
    </p:spTree>
    <p:extLst>
      <p:ext uri="{BB962C8B-B14F-4D97-AF65-F5344CB8AC3E}">
        <p14:creationId xmlns:p14="http://schemas.microsoft.com/office/powerpoint/2010/main" val="61557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4383-2C18-23D8-C1B3-8AD7438B6980}"/>
              </a:ext>
            </a:extLst>
          </p:cNvPr>
          <p:cNvSpPr>
            <a:spLocks noGrp="1"/>
          </p:cNvSpPr>
          <p:nvPr>
            <p:ph type="title"/>
          </p:nvPr>
        </p:nvSpPr>
        <p:spPr/>
        <p:txBody>
          <a:bodyPr/>
          <a:lstStyle/>
          <a:p>
            <a:r>
              <a:rPr lang="en-US" dirty="0"/>
              <a:t>Behind the scenes</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7561A12A-1D72-3C2E-F80D-948AE1D3B58C}"/>
                  </a:ext>
                </a:extLst>
              </p14:cNvPr>
              <p14:cNvContentPartPr/>
              <p14:nvPr/>
            </p14:nvContentPartPr>
            <p14:xfrm>
              <a:off x="711000" y="247680"/>
              <a:ext cx="11353680" cy="6280560"/>
            </p14:xfrm>
          </p:contentPart>
        </mc:Choice>
        <mc:Fallback>
          <p:pic>
            <p:nvPicPr>
              <p:cNvPr id="9" name="Ink 8">
                <a:extLst>
                  <a:ext uri="{FF2B5EF4-FFF2-40B4-BE49-F238E27FC236}">
                    <a16:creationId xmlns:a16="http://schemas.microsoft.com/office/drawing/2014/main" id="{7561A12A-1D72-3C2E-F80D-948AE1D3B58C}"/>
                  </a:ext>
                </a:extLst>
              </p:cNvPr>
              <p:cNvPicPr/>
              <p:nvPr/>
            </p:nvPicPr>
            <p:blipFill>
              <a:blip r:embed="rId3"/>
              <a:stretch>
                <a:fillRect/>
              </a:stretch>
            </p:blipFill>
            <p:spPr>
              <a:xfrm>
                <a:off x="701640" y="238320"/>
                <a:ext cx="11372400" cy="6299280"/>
              </a:xfrm>
              <a:prstGeom prst="rect">
                <a:avLst/>
              </a:prstGeom>
            </p:spPr>
          </p:pic>
        </mc:Fallback>
      </mc:AlternateContent>
    </p:spTree>
    <p:extLst>
      <p:ext uri="{BB962C8B-B14F-4D97-AF65-F5344CB8AC3E}">
        <p14:creationId xmlns:p14="http://schemas.microsoft.com/office/powerpoint/2010/main" val="169284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D70C-E61D-6219-2942-5215ADEAF85F}"/>
              </a:ext>
            </a:extLst>
          </p:cNvPr>
          <p:cNvSpPr>
            <a:spLocks noGrp="1"/>
          </p:cNvSpPr>
          <p:nvPr>
            <p:ph type="title"/>
          </p:nvPr>
        </p:nvSpPr>
        <p:spPr/>
        <p:txBody>
          <a:bodyPr/>
          <a:lstStyle/>
          <a:p>
            <a:endParaRPr lang="en-US"/>
          </a:p>
        </p:txBody>
      </p:sp>
      <p:grpSp>
        <p:nvGrpSpPr>
          <p:cNvPr id="82" name="Group 81">
            <a:extLst>
              <a:ext uri="{FF2B5EF4-FFF2-40B4-BE49-F238E27FC236}">
                <a16:creationId xmlns:a16="http://schemas.microsoft.com/office/drawing/2014/main" id="{09DF65EE-1A34-762F-BD90-C2A70CE45972}"/>
              </a:ext>
            </a:extLst>
          </p:cNvPr>
          <p:cNvGrpSpPr/>
          <p:nvPr/>
        </p:nvGrpSpPr>
        <p:grpSpPr>
          <a:xfrm>
            <a:off x="1274748" y="1529396"/>
            <a:ext cx="10356120" cy="5374800"/>
            <a:chOff x="1274748" y="1529396"/>
            <a:chExt cx="10356120" cy="537480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57FE43D-FC1A-B934-787B-6CBDBB17544B}"/>
                    </a:ext>
                  </a:extLst>
                </p14:cNvPr>
                <p14:cNvContentPartPr/>
                <p14:nvPr/>
              </p14:nvContentPartPr>
              <p14:xfrm>
                <a:off x="1274748" y="1689956"/>
                <a:ext cx="1595880" cy="162000"/>
              </p14:xfrm>
            </p:contentPart>
          </mc:Choice>
          <mc:Fallback xmlns="">
            <p:pic>
              <p:nvPicPr>
                <p:cNvPr id="3" name="Ink 2">
                  <a:extLst>
                    <a:ext uri="{FF2B5EF4-FFF2-40B4-BE49-F238E27FC236}">
                      <a16:creationId xmlns:a16="http://schemas.microsoft.com/office/drawing/2014/main" id="{757FE43D-FC1A-B934-787B-6CBDBB17544B}"/>
                    </a:ext>
                  </a:extLst>
                </p:cNvPr>
                <p:cNvPicPr/>
                <p:nvPr/>
              </p:nvPicPr>
              <p:blipFill>
                <a:blip r:embed="rId3"/>
                <a:stretch>
                  <a:fillRect/>
                </a:stretch>
              </p:blipFill>
              <p:spPr>
                <a:xfrm>
                  <a:off x="1266108" y="1681316"/>
                  <a:ext cx="16135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7D2BC99-7A63-4CBC-A1CE-BEF8EFD4F915}"/>
                    </a:ext>
                  </a:extLst>
                </p14:cNvPr>
                <p14:cNvContentPartPr/>
                <p14:nvPr/>
              </p14:nvContentPartPr>
              <p14:xfrm>
                <a:off x="2682348" y="1529396"/>
                <a:ext cx="253080" cy="452520"/>
              </p14:xfrm>
            </p:contentPart>
          </mc:Choice>
          <mc:Fallback xmlns="">
            <p:pic>
              <p:nvPicPr>
                <p:cNvPr id="4" name="Ink 3">
                  <a:extLst>
                    <a:ext uri="{FF2B5EF4-FFF2-40B4-BE49-F238E27FC236}">
                      <a16:creationId xmlns:a16="http://schemas.microsoft.com/office/drawing/2014/main" id="{37D2BC99-7A63-4CBC-A1CE-BEF8EFD4F915}"/>
                    </a:ext>
                  </a:extLst>
                </p:cNvPr>
                <p:cNvPicPr/>
                <p:nvPr/>
              </p:nvPicPr>
              <p:blipFill>
                <a:blip r:embed="rId5"/>
                <a:stretch>
                  <a:fillRect/>
                </a:stretch>
              </p:blipFill>
              <p:spPr>
                <a:xfrm>
                  <a:off x="2673348" y="1520756"/>
                  <a:ext cx="27072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8C8F7EE-108B-9911-D52E-64CC1EA8ABF2}"/>
                    </a:ext>
                  </a:extLst>
                </p14:cNvPr>
                <p14:cNvContentPartPr/>
                <p14:nvPr/>
              </p14:nvContentPartPr>
              <p14:xfrm>
                <a:off x="2935068" y="1652876"/>
                <a:ext cx="1955520" cy="1832040"/>
              </p14:xfrm>
            </p:contentPart>
          </mc:Choice>
          <mc:Fallback xmlns="">
            <p:pic>
              <p:nvPicPr>
                <p:cNvPr id="5" name="Ink 4">
                  <a:extLst>
                    <a:ext uri="{FF2B5EF4-FFF2-40B4-BE49-F238E27FC236}">
                      <a16:creationId xmlns:a16="http://schemas.microsoft.com/office/drawing/2014/main" id="{58C8F7EE-108B-9911-D52E-64CC1EA8ABF2}"/>
                    </a:ext>
                  </a:extLst>
                </p:cNvPr>
                <p:cNvPicPr/>
                <p:nvPr/>
              </p:nvPicPr>
              <p:blipFill>
                <a:blip r:embed="rId7"/>
                <a:stretch>
                  <a:fillRect/>
                </a:stretch>
              </p:blipFill>
              <p:spPr>
                <a:xfrm>
                  <a:off x="2926068" y="1644236"/>
                  <a:ext cx="1973160" cy="18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3A45AC1B-3B5C-C592-4EB0-7E2985A28A67}"/>
                    </a:ext>
                  </a:extLst>
                </p14:cNvPr>
                <p14:cNvContentPartPr/>
                <p14:nvPr/>
              </p14:nvContentPartPr>
              <p14:xfrm>
                <a:off x="3263028" y="2076236"/>
                <a:ext cx="415080" cy="165240"/>
              </p14:xfrm>
            </p:contentPart>
          </mc:Choice>
          <mc:Fallback xmlns="">
            <p:pic>
              <p:nvPicPr>
                <p:cNvPr id="6" name="Ink 5">
                  <a:extLst>
                    <a:ext uri="{FF2B5EF4-FFF2-40B4-BE49-F238E27FC236}">
                      <a16:creationId xmlns:a16="http://schemas.microsoft.com/office/drawing/2014/main" id="{3A45AC1B-3B5C-C592-4EB0-7E2985A28A67}"/>
                    </a:ext>
                  </a:extLst>
                </p:cNvPr>
                <p:cNvPicPr/>
                <p:nvPr/>
              </p:nvPicPr>
              <p:blipFill>
                <a:blip r:embed="rId9"/>
                <a:stretch>
                  <a:fillRect/>
                </a:stretch>
              </p:blipFill>
              <p:spPr>
                <a:xfrm>
                  <a:off x="3254028" y="2067236"/>
                  <a:ext cx="4327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C828D000-DDFA-E3CD-3BB9-47878C3BC40C}"/>
                    </a:ext>
                  </a:extLst>
                </p14:cNvPr>
                <p14:cNvContentPartPr/>
                <p14:nvPr/>
              </p14:nvContentPartPr>
              <p14:xfrm>
                <a:off x="3855228" y="2034476"/>
                <a:ext cx="263880" cy="140760"/>
              </p14:xfrm>
            </p:contentPart>
          </mc:Choice>
          <mc:Fallback xmlns="">
            <p:pic>
              <p:nvPicPr>
                <p:cNvPr id="7" name="Ink 6">
                  <a:extLst>
                    <a:ext uri="{FF2B5EF4-FFF2-40B4-BE49-F238E27FC236}">
                      <a16:creationId xmlns:a16="http://schemas.microsoft.com/office/drawing/2014/main" id="{C828D000-DDFA-E3CD-3BB9-47878C3BC40C}"/>
                    </a:ext>
                  </a:extLst>
                </p:cNvPr>
                <p:cNvPicPr/>
                <p:nvPr/>
              </p:nvPicPr>
              <p:blipFill>
                <a:blip r:embed="rId11"/>
                <a:stretch>
                  <a:fillRect/>
                </a:stretch>
              </p:blipFill>
              <p:spPr>
                <a:xfrm>
                  <a:off x="3846228" y="2025476"/>
                  <a:ext cx="2815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D5B87070-5759-0197-9A55-18679C359007}"/>
                    </a:ext>
                  </a:extLst>
                </p14:cNvPr>
                <p14:cNvContentPartPr/>
                <p14:nvPr/>
              </p14:nvContentPartPr>
              <p14:xfrm>
                <a:off x="4690068" y="2453156"/>
                <a:ext cx="704880" cy="64080"/>
              </p14:xfrm>
            </p:contentPart>
          </mc:Choice>
          <mc:Fallback xmlns="">
            <p:pic>
              <p:nvPicPr>
                <p:cNvPr id="8" name="Ink 7">
                  <a:extLst>
                    <a:ext uri="{FF2B5EF4-FFF2-40B4-BE49-F238E27FC236}">
                      <a16:creationId xmlns:a16="http://schemas.microsoft.com/office/drawing/2014/main" id="{D5B87070-5759-0197-9A55-18679C359007}"/>
                    </a:ext>
                  </a:extLst>
                </p:cNvPr>
                <p:cNvPicPr/>
                <p:nvPr/>
              </p:nvPicPr>
              <p:blipFill>
                <a:blip r:embed="rId13"/>
                <a:stretch>
                  <a:fillRect/>
                </a:stretch>
              </p:blipFill>
              <p:spPr>
                <a:xfrm>
                  <a:off x="4681068" y="2444516"/>
                  <a:ext cx="7225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01462816-9417-8029-553B-A34851C6BC6C}"/>
                    </a:ext>
                  </a:extLst>
                </p14:cNvPr>
                <p14:cNvContentPartPr/>
                <p14:nvPr/>
              </p14:nvContentPartPr>
              <p14:xfrm>
                <a:off x="5141868" y="2359196"/>
                <a:ext cx="215280" cy="248760"/>
              </p14:xfrm>
            </p:contentPart>
          </mc:Choice>
          <mc:Fallback xmlns="">
            <p:pic>
              <p:nvPicPr>
                <p:cNvPr id="9" name="Ink 8">
                  <a:extLst>
                    <a:ext uri="{FF2B5EF4-FFF2-40B4-BE49-F238E27FC236}">
                      <a16:creationId xmlns:a16="http://schemas.microsoft.com/office/drawing/2014/main" id="{01462816-9417-8029-553B-A34851C6BC6C}"/>
                    </a:ext>
                  </a:extLst>
                </p:cNvPr>
                <p:cNvPicPr/>
                <p:nvPr/>
              </p:nvPicPr>
              <p:blipFill>
                <a:blip r:embed="rId15"/>
                <a:stretch>
                  <a:fillRect/>
                </a:stretch>
              </p:blipFill>
              <p:spPr>
                <a:xfrm>
                  <a:off x="5133228" y="2350556"/>
                  <a:ext cx="2329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379D92DB-E2C7-F44F-3C80-1A1F363E031B}"/>
                    </a:ext>
                  </a:extLst>
                </p14:cNvPr>
                <p14:cNvContentPartPr/>
                <p14:nvPr/>
              </p14:nvContentPartPr>
              <p14:xfrm>
                <a:off x="5066628" y="1845836"/>
                <a:ext cx="186840" cy="395280"/>
              </p14:xfrm>
            </p:contentPart>
          </mc:Choice>
          <mc:Fallback xmlns="">
            <p:pic>
              <p:nvPicPr>
                <p:cNvPr id="10" name="Ink 9">
                  <a:extLst>
                    <a:ext uri="{FF2B5EF4-FFF2-40B4-BE49-F238E27FC236}">
                      <a16:creationId xmlns:a16="http://schemas.microsoft.com/office/drawing/2014/main" id="{379D92DB-E2C7-F44F-3C80-1A1F363E031B}"/>
                    </a:ext>
                  </a:extLst>
                </p:cNvPr>
                <p:cNvPicPr/>
                <p:nvPr/>
              </p:nvPicPr>
              <p:blipFill>
                <a:blip r:embed="rId17"/>
                <a:stretch>
                  <a:fillRect/>
                </a:stretch>
              </p:blipFill>
              <p:spPr>
                <a:xfrm>
                  <a:off x="5057988" y="1836836"/>
                  <a:ext cx="20448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33B22375-8727-1A08-77CE-AB44EE079471}"/>
                    </a:ext>
                  </a:extLst>
                </p14:cNvPr>
                <p14:cNvContentPartPr/>
                <p14:nvPr/>
              </p14:nvContentPartPr>
              <p14:xfrm>
                <a:off x="5336268" y="2053556"/>
                <a:ext cx="337320" cy="120240"/>
              </p14:xfrm>
            </p:contentPart>
          </mc:Choice>
          <mc:Fallback xmlns="">
            <p:pic>
              <p:nvPicPr>
                <p:cNvPr id="11" name="Ink 10">
                  <a:extLst>
                    <a:ext uri="{FF2B5EF4-FFF2-40B4-BE49-F238E27FC236}">
                      <a16:creationId xmlns:a16="http://schemas.microsoft.com/office/drawing/2014/main" id="{33B22375-8727-1A08-77CE-AB44EE079471}"/>
                    </a:ext>
                  </a:extLst>
                </p:cNvPr>
                <p:cNvPicPr/>
                <p:nvPr/>
              </p:nvPicPr>
              <p:blipFill>
                <a:blip r:embed="rId19"/>
                <a:stretch>
                  <a:fillRect/>
                </a:stretch>
              </p:blipFill>
              <p:spPr>
                <a:xfrm>
                  <a:off x="5327628" y="2044916"/>
                  <a:ext cx="3549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48731AAB-6513-1C0F-03FA-E8525BCBE7F6}"/>
                    </a:ext>
                  </a:extLst>
                </p14:cNvPr>
                <p14:cNvContentPartPr/>
                <p14:nvPr/>
              </p14:nvContentPartPr>
              <p14:xfrm>
                <a:off x="5811108" y="1973276"/>
                <a:ext cx="177480" cy="343800"/>
              </p14:xfrm>
            </p:contentPart>
          </mc:Choice>
          <mc:Fallback xmlns="">
            <p:pic>
              <p:nvPicPr>
                <p:cNvPr id="12" name="Ink 11">
                  <a:extLst>
                    <a:ext uri="{FF2B5EF4-FFF2-40B4-BE49-F238E27FC236}">
                      <a16:creationId xmlns:a16="http://schemas.microsoft.com/office/drawing/2014/main" id="{48731AAB-6513-1C0F-03FA-E8525BCBE7F6}"/>
                    </a:ext>
                  </a:extLst>
                </p:cNvPr>
                <p:cNvPicPr/>
                <p:nvPr/>
              </p:nvPicPr>
              <p:blipFill>
                <a:blip r:embed="rId21"/>
                <a:stretch>
                  <a:fillRect/>
                </a:stretch>
              </p:blipFill>
              <p:spPr>
                <a:xfrm>
                  <a:off x="5802468" y="1964636"/>
                  <a:ext cx="19512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FC1F3F80-367B-87CC-35E7-C7767D0FCAA4}"/>
                    </a:ext>
                  </a:extLst>
                </p14:cNvPr>
                <p14:cNvContentPartPr/>
                <p14:nvPr/>
              </p14:nvContentPartPr>
              <p14:xfrm>
                <a:off x="5040708" y="2427956"/>
                <a:ext cx="1639800" cy="108720"/>
              </p14:xfrm>
            </p:contentPart>
          </mc:Choice>
          <mc:Fallback xmlns="">
            <p:pic>
              <p:nvPicPr>
                <p:cNvPr id="13" name="Ink 12">
                  <a:extLst>
                    <a:ext uri="{FF2B5EF4-FFF2-40B4-BE49-F238E27FC236}">
                      <a16:creationId xmlns:a16="http://schemas.microsoft.com/office/drawing/2014/main" id="{FC1F3F80-367B-87CC-35E7-C7767D0FCAA4}"/>
                    </a:ext>
                  </a:extLst>
                </p:cNvPr>
                <p:cNvPicPr/>
                <p:nvPr/>
              </p:nvPicPr>
              <p:blipFill>
                <a:blip r:embed="rId23"/>
                <a:stretch>
                  <a:fillRect/>
                </a:stretch>
              </p:blipFill>
              <p:spPr>
                <a:xfrm>
                  <a:off x="5031708" y="2418956"/>
                  <a:ext cx="16574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F15800AF-C7D4-9300-9D50-8A08EAAF5CDC}"/>
                    </a:ext>
                  </a:extLst>
                </p14:cNvPr>
                <p14:cNvContentPartPr/>
                <p14:nvPr/>
              </p14:nvContentPartPr>
              <p14:xfrm>
                <a:off x="6502668" y="2320316"/>
                <a:ext cx="144720" cy="286200"/>
              </p14:xfrm>
            </p:contentPart>
          </mc:Choice>
          <mc:Fallback xmlns="">
            <p:pic>
              <p:nvPicPr>
                <p:cNvPr id="14" name="Ink 13">
                  <a:extLst>
                    <a:ext uri="{FF2B5EF4-FFF2-40B4-BE49-F238E27FC236}">
                      <a16:creationId xmlns:a16="http://schemas.microsoft.com/office/drawing/2014/main" id="{F15800AF-C7D4-9300-9D50-8A08EAAF5CDC}"/>
                    </a:ext>
                  </a:extLst>
                </p:cNvPr>
                <p:cNvPicPr/>
                <p:nvPr/>
              </p:nvPicPr>
              <p:blipFill>
                <a:blip r:embed="rId25"/>
                <a:stretch>
                  <a:fillRect/>
                </a:stretch>
              </p:blipFill>
              <p:spPr>
                <a:xfrm>
                  <a:off x="6494028" y="2311676"/>
                  <a:ext cx="1623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C8480BE4-F1E0-FCA3-F08C-34758BC48BD0}"/>
                    </a:ext>
                  </a:extLst>
                </p14:cNvPr>
                <p14:cNvContentPartPr/>
                <p14:nvPr/>
              </p14:nvContentPartPr>
              <p14:xfrm>
                <a:off x="6787788" y="1674836"/>
                <a:ext cx="2859840" cy="1693080"/>
              </p14:xfrm>
            </p:contentPart>
          </mc:Choice>
          <mc:Fallback xmlns="">
            <p:pic>
              <p:nvPicPr>
                <p:cNvPr id="15" name="Ink 14">
                  <a:extLst>
                    <a:ext uri="{FF2B5EF4-FFF2-40B4-BE49-F238E27FC236}">
                      <a16:creationId xmlns:a16="http://schemas.microsoft.com/office/drawing/2014/main" id="{C8480BE4-F1E0-FCA3-F08C-34758BC48BD0}"/>
                    </a:ext>
                  </a:extLst>
                </p:cNvPr>
                <p:cNvPicPr/>
                <p:nvPr/>
              </p:nvPicPr>
              <p:blipFill>
                <a:blip r:embed="rId27"/>
                <a:stretch>
                  <a:fillRect/>
                </a:stretch>
              </p:blipFill>
              <p:spPr>
                <a:xfrm>
                  <a:off x="6779148" y="1666196"/>
                  <a:ext cx="2877480" cy="1710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E2143AE7-0446-6575-40B4-A4EE1E370FB1}"/>
                    </a:ext>
                  </a:extLst>
                </p14:cNvPr>
                <p14:cNvContentPartPr/>
                <p14:nvPr/>
              </p14:nvContentPartPr>
              <p14:xfrm>
                <a:off x="7031508" y="2324996"/>
                <a:ext cx="1837800" cy="23040"/>
              </p14:xfrm>
            </p:contentPart>
          </mc:Choice>
          <mc:Fallback xmlns="">
            <p:pic>
              <p:nvPicPr>
                <p:cNvPr id="16" name="Ink 15">
                  <a:extLst>
                    <a:ext uri="{FF2B5EF4-FFF2-40B4-BE49-F238E27FC236}">
                      <a16:creationId xmlns:a16="http://schemas.microsoft.com/office/drawing/2014/main" id="{E2143AE7-0446-6575-40B4-A4EE1E370FB1}"/>
                    </a:ext>
                  </a:extLst>
                </p:cNvPr>
                <p:cNvPicPr/>
                <p:nvPr/>
              </p:nvPicPr>
              <p:blipFill>
                <a:blip r:embed="rId29"/>
                <a:stretch>
                  <a:fillRect/>
                </a:stretch>
              </p:blipFill>
              <p:spPr>
                <a:xfrm>
                  <a:off x="7022508" y="2316356"/>
                  <a:ext cx="18554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3E2A282B-F84C-45B9-3BED-EEE323D8F179}"/>
                    </a:ext>
                  </a:extLst>
                </p14:cNvPr>
                <p14:cNvContentPartPr/>
                <p14:nvPr/>
              </p14:nvContentPartPr>
              <p14:xfrm>
                <a:off x="7165788" y="2575916"/>
                <a:ext cx="1623960" cy="49320"/>
              </p14:xfrm>
            </p:contentPart>
          </mc:Choice>
          <mc:Fallback xmlns="">
            <p:pic>
              <p:nvPicPr>
                <p:cNvPr id="17" name="Ink 16">
                  <a:extLst>
                    <a:ext uri="{FF2B5EF4-FFF2-40B4-BE49-F238E27FC236}">
                      <a16:creationId xmlns:a16="http://schemas.microsoft.com/office/drawing/2014/main" id="{3E2A282B-F84C-45B9-3BED-EEE323D8F179}"/>
                    </a:ext>
                  </a:extLst>
                </p:cNvPr>
                <p:cNvPicPr/>
                <p:nvPr/>
              </p:nvPicPr>
              <p:blipFill>
                <a:blip r:embed="rId31"/>
                <a:stretch>
                  <a:fillRect/>
                </a:stretch>
              </p:blipFill>
              <p:spPr>
                <a:xfrm>
                  <a:off x="7157148" y="2566916"/>
                  <a:ext cx="16416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E708AC8A-30F7-D9C0-B75E-55055C085935}"/>
                    </a:ext>
                  </a:extLst>
                </p14:cNvPr>
                <p14:cNvContentPartPr/>
                <p14:nvPr/>
              </p14:nvContentPartPr>
              <p14:xfrm>
                <a:off x="7232748" y="2792276"/>
                <a:ext cx="1614960" cy="64080"/>
              </p14:xfrm>
            </p:contentPart>
          </mc:Choice>
          <mc:Fallback xmlns="">
            <p:pic>
              <p:nvPicPr>
                <p:cNvPr id="18" name="Ink 17">
                  <a:extLst>
                    <a:ext uri="{FF2B5EF4-FFF2-40B4-BE49-F238E27FC236}">
                      <a16:creationId xmlns:a16="http://schemas.microsoft.com/office/drawing/2014/main" id="{E708AC8A-30F7-D9C0-B75E-55055C085935}"/>
                    </a:ext>
                  </a:extLst>
                </p:cNvPr>
                <p:cNvPicPr/>
                <p:nvPr/>
              </p:nvPicPr>
              <p:blipFill>
                <a:blip r:embed="rId33"/>
                <a:stretch>
                  <a:fillRect/>
                </a:stretch>
              </p:blipFill>
              <p:spPr>
                <a:xfrm>
                  <a:off x="7223748" y="2783636"/>
                  <a:ext cx="16326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9269D4F7-7000-BFC0-BF4F-A28AD850A57C}"/>
                    </a:ext>
                  </a:extLst>
                </p14:cNvPr>
                <p14:cNvContentPartPr/>
                <p14:nvPr/>
              </p14:nvContentPartPr>
              <p14:xfrm>
                <a:off x="7729188" y="3008276"/>
                <a:ext cx="1552320" cy="60840"/>
              </p14:xfrm>
            </p:contentPart>
          </mc:Choice>
          <mc:Fallback xmlns="">
            <p:pic>
              <p:nvPicPr>
                <p:cNvPr id="19" name="Ink 18">
                  <a:extLst>
                    <a:ext uri="{FF2B5EF4-FFF2-40B4-BE49-F238E27FC236}">
                      <a16:creationId xmlns:a16="http://schemas.microsoft.com/office/drawing/2014/main" id="{9269D4F7-7000-BFC0-BF4F-A28AD850A57C}"/>
                    </a:ext>
                  </a:extLst>
                </p:cNvPr>
                <p:cNvPicPr/>
                <p:nvPr/>
              </p:nvPicPr>
              <p:blipFill>
                <a:blip r:embed="rId35"/>
                <a:stretch>
                  <a:fillRect/>
                </a:stretch>
              </p:blipFill>
              <p:spPr>
                <a:xfrm>
                  <a:off x="7720548" y="2999636"/>
                  <a:ext cx="15699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21DD957C-BDA8-F1DD-C84C-AF98E7201324}"/>
                    </a:ext>
                  </a:extLst>
                </p14:cNvPr>
                <p14:cNvContentPartPr/>
                <p14:nvPr/>
              </p14:nvContentPartPr>
              <p14:xfrm>
                <a:off x="8013228" y="3255596"/>
                <a:ext cx="29880" cy="618840"/>
              </p14:xfrm>
            </p:contentPart>
          </mc:Choice>
          <mc:Fallback xmlns="">
            <p:pic>
              <p:nvPicPr>
                <p:cNvPr id="20" name="Ink 19">
                  <a:extLst>
                    <a:ext uri="{FF2B5EF4-FFF2-40B4-BE49-F238E27FC236}">
                      <a16:creationId xmlns:a16="http://schemas.microsoft.com/office/drawing/2014/main" id="{21DD957C-BDA8-F1DD-C84C-AF98E7201324}"/>
                    </a:ext>
                  </a:extLst>
                </p:cNvPr>
                <p:cNvPicPr/>
                <p:nvPr/>
              </p:nvPicPr>
              <p:blipFill>
                <a:blip r:embed="rId37"/>
                <a:stretch>
                  <a:fillRect/>
                </a:stretch>
              </p:blipFill>
              <p:spPr>
                <a:xfrm>
                  <a:off x="8004228" y="3246956"/>
                  <a:ext cx="47520" cy="636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A8359A58-9E92-3480-6AB8-B85044BF546C}"/>
                    </a:ext>
                  </a:extLst>
                </p14:cNvPr>
                <p14:cNvContentPartPr/>
                <p14:nvPr/>
              </p14:nvContentPartPr>
              <p14:xfrm>
                <a:off x="7815228" y="3064076"/>
                <a:ext cx="422280" cy="297720"/>
              </p14:xfrm>
            </p:contentPart>
          </mc:Choice>
          <mc:Fallback xmlns="">
            <p:pic>
              <p:nvPicPr>
                <p:cNvPr id="21" name="Ink 20">
                  <a:extLst>
                    <a:ext uri="{FF2B5EF4-FFF2-40B4-BE49-F238E27FC236}">
                      <a16:creationId xmlns:a16="http://schemas.microsoft.com/office/drawing/2014/main" id="{A8359A58-9E92-3480-6AB8-B85044BF546C}"/>
                    </a:ext>
                  </a:extLst>
                </p:cNvPr>
                <p:cNvPicPr/>
                <p:nvPr/>
              </p:nvPicPr>
              <p:blipFill>
                <a:blip r:embed="rId39"/>
                <a:stretch>
                  <a:fillRect/>
                </a:stretch>
              </p:blipFill>
              <p:spPr>
                <a:xfrm>
                  <a:off x="7806228" y="3055076"/>
                  <a:ext cx="4399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71824536-5B0A-5AFC-AB77-87850064D7AB}"/>
                    </a:ext>
                  </a:extLst>
                </p14:cNvPr>
                <p14:cNvContentPartPr/>
                <p14:nvPr/>
              </p14:nvContentPartPr>
              <p14:xfrm>
                <a:off x="7528668" y="4183316"/>
                <a:ext cx="796680" cy="653760"/>
              </p14:xfrm>
            </p:contentPart>
          </mc:Choice>
          <mc:Fallback xmlns="">
            <p:pic>
              <p:nvPicPr>
                <p:cNvPr id="23" name="Ink 22">
                  <a:extLst>
                    <a:ext uri="{FF2B5EF4-FFF2-40B4-BE49-F238E27FC236}">
                      <a16:creationId xmlns:a16="http://schemas.microsoft.com/office/drawing/2014/main" id="{71824536-5B0A-5AFC-AB77-87850064D7AB}"/>
                    </a:ext>
                  </a:extLst>
                </p:cNvPr>
                <p:cNvPicPr/>
                <p:nvPr/>
              </p:nvPicPr>
              <p:blipFill>
                <a:blip r:embed="rId41"/>
                <a:stretch>
                  <a:fillRect/>
                </a:stretch>
              </p:blipFill>
              <p:spPr>
                <a:xfrm>
                  <a:off x="7520028" y="4174676"/>
                  <a:ext cx="814320" cy="671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4987B157-04E8-1CD5-BA62-6CF61C716AAC}"/>
                    </a:ext>
                  </a:extLst>
                </p14:cNvPr>
                <p14:cNvContentPartPr/>
                <p14:nvPr/>
              </p14:nvContentPartPr>
              <p14:xfrm>
                <a:off x="7718388" y="4586156"/>
                <a:ext cx="385920" cy="151200"/>
              </p14:xfrm>
            </p:contentPart>
          </mc:Choice>
          <mc:Fallback xmlns="">
            <p:pic>
              <p:nvPicPr>
                <p:cNvPr id="24" name="Ink 23">
                  <a:extLst>
                    <a:ext uri="{FF2B5EF4-FFF2-40B4-BE49-F238E27FC236}">
                      <a16:creationId xmlns:a16="http://schemas.microsoft.com/office/drawing/2014/main" id="{4987B157-04E8-1CD5-BA62-6CF61C716AAC}"/>
                    </a:ext>
                  </a:extLst>
                </p:cNvPr>
                <p:cNvPicPr/>
                <p:nvPr/>
              </p:nvPicPr>
              <p:blipFill>
                <a:blip r:embed="rId43"/>
                <a:stretch>
                  <a:fillRect/>
                </a:stretch>
              </p:blipFill>
              <p:spPr>
                <a:xfrm>
                  <a:off x="7709388" y="4577516"/>
                  <a:ext cx="4035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0BD8B2BA-6400-64B6-A886-C4C0E4E9260E}"/>
                    </a:ext>
                  </a:extLst>
                </p14:cNvPr>
                <p14:cNvContentPartPr/>
                <p14:nvPr/>
              </p14:nvContentPartPr>
              <p14:xfrm>
                <a:off x="7767348" y="4349276"/>
                <a:ext cx="58320" cy="151920"/>
              </p14:xfrm>
            </p:contentPart>
          </mc:Choice>
          <mc:Fallback xmlns="">
            <p:pic>
              <p:nvPicPr>
                <p:cNvPr id="25" name="Ink 24">
                  <a:extLst>
                    <a:ext uri="{FF2B5EF4-FFF2-40B4-BE49-F238E27FC236}">
                      <a16:creationId xmlns:a16="http://schemas.microsoft.com/office/drawing/2014/main" id="{0BD8B2BA-6400-64B6-A886-C4C0E4E9260E}"/>
                    </a:ext>
                  </a:extLst>
                </p:cNvPr>
                <p:cNvPicPr/>
                <p:nvPr/>
              </p:nvPicPr>
              <p:blipFill>
                <a:blip r:embed="rId45"/>
                <a:stretch>
                  <a:fillRect/>
                </a:stretch>
              </p:blipFill>
              <p:spPr>
                <a:xfrm>
                  <a:off x="7758348" y="4340276"/>
                  <a:ext cx="759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85CB4651-92B9-7F62-33C9-EB7C84C38373}"/>
                    </a:ext>
                  </a:extLst>
                </p14:cNvPr>
                <p14:cNvContentPartPr/>
                <p14:nvPr/>
              </p14:nvContentPartPr>
              <p14:xfrm>
                <a:off x="8006028" y="4342076"/>
                <a:ext cx="76680" cy="131400"/>
              </p14:xfrm>
            </p:contentPart>
          </mc:Choice>
          <mc:Fallback xmlns="">
            <p:pic>
              <p:nvPicPr>
                <p:cNvPr id="26" name="Ink 25">
                  <a:extLst>
                    <a:ext uri="{FF2B5EF4-FFF2-40B4-BE49-F238E27FC236}">
                      <a16:creationId xmlns:a16="http://schemas.microsoft.com/office/drawing/2014/main" id="{85CB4651-92B9-7F62-33C9-EB7C84C38373}"/>
                    </a:ext>
                  </a:extLst>
                </p:cNvPr>
                <p:cNvPicPr/>
                <p:nvPr/>
              </p:nvPicPr>
              <p:blipFill>
                <a:blip r:embed="rId47"/>
                <a:stretch>
                  <a:fillRect/>
                </a:stretch>
              </p:blipFill>
              <p:spPr>
                <a:xfrm>
                  <a:off x="7997028" y="4333436"/>
                  <a:ext cx="94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F7746BCB-A950-430C-C6C7-67B6F74BB786}"/>
                    </a:ext>
                  </a:extLst>
                </p14:cNvPr>
                <p14:cNvContentPartPr/>
                <p14:nvPr/>
              </p14:nvContentPartPr>
              <p14:xfrm>
                <a:off x="7666908" y="5042636"/>
                <a:ext cx="68400" cy="265680"/>
              </p14:xfrm>
            </p:contentPart>
          </mc:Choice>
          <mc:Fallback xmlns="">
            <p:pic>
              <p:nvPicPr>
                <p:cNvPr id="28" name="Ink 27">
                  <a:extLst>
                    <a:ext uri="{FF2B5EF4-FFF2-40B4-BE49-F238E27FC236}">
                      <a16:creationId xmlns:a16="http://schemas.microsoft.com/office/drawing/2014/main" id="{F7746BCB-A950-430C-C6C7-67B6F74BB786}"/>
                    </a:ext>
                  </a:extLst>
                </p:cNvPr>
                <p:cNvPicPr/>
                <p:nvPr/>
              </p:nvPicPr>
              <p:blipFill>
                <a:blip r:embed="rId49"/>
                <a:stretch>
                  <a:fillRect/>
                </a:stretch>
              </p:blipFill>
              <p:spPr>
                <a:xfrm>
                  <a:off x="7658268" y="5033636"/>
                  <a:ext cx="860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E89B2CFB-4C9E-6B66-FD76-E3D2ABC38B64}"/>
                    </a:ext>
                  </a:extLst>
                </p14:cNvPr>
                <p14:cNvContentPartPr/>
                <p14:nvPr/>
              </p14:nvContentPartPr>
              <p14:xfrm>
                <a:off x="7799028" y="4981796"/>
                <a:ext cx="121680" cy="386640"/>
              </p14:xfrm>
            </p:contentPart>
          </mc:Choice>
          <mc:Fallback xmlns="">
            <p:pic>
              <p:nvPicPr>
                <p:cNvPr id="29" name="Ink 28">
                  <a:extLst>
                    <a:ext uri="{FF2B5EF4-FFF2-40B4-BE49-F238E27FC236}">
                      <a16:creationId xmlns:a16="http://schemas.microsoft.com/office/drawing/2014/main" id="{E89B2CFB-4C9E-6B66-FD76-E3D2ABC38B64}"/>
                    </a:ext>
                  </a:extLst>
                </p:cNvPr>
                <p:cNvPicPr/>
                <p:nvPr/>
              </p:nvPicPr>
              <p:blipFill>
                <a:blip r:embed="rId51"/>
                <a:stretch>
                  <a:fillRect/>
                </a:stretch>
              </p:blipFill>
              <p:spPr>
                <a:xfrm>
                  <a:off x="7790388" y="4973156"/>
                  <a:ext cx="13932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CDB2F656-3847-FEF0-4390-ADCFDDCC3123}"/>
                    </a:ext>
                  </a:extLst>
                </p14:cNvPr>
                <p14:cNvContentPartPr/>
                <p14:nvPr/>
              </p14:nvContentPartPr>
              <p14:xfrm>
                <a:off x="8071908" y="5082596"/>
                <a:ext cx="1553760" cy="60120"/>
              </p14:xfrm>
            </p:contentPart>
          </mc:Choice>
          <mc:Fallback xmlns="">
            <p:pic>
              <p:nvPicPr>
                <p:cNvPr id="30" name="Ink 29">
                  <a:extLst>
                    <a:ext uri="{FF2B5EF4-FFF2-40B4-BE49-F238E27FC236}">
                      <a16:creationId xmlns:a16="http://schemas.microsoft.com/office/drawing/2014/main" id="{CDB2F656-3847-FEF0-4390-ADCFDDCC3123}"/>
                    </a:ext>
                  </a:extLst>
                </p:cNvPr>
                <p:cNvPicPr/>
                <p:nvPr/>
              </p:nvPicPr>
              <p:blipFill>
                <a:blip r:embed="rId53"/>
                <a:stretch>
                  <a:fillRect/>
                </a:stretch>
              </p:blipFill>
              <p:spPr>
                <a:xfrm>
                  <a:off x="8063268" y="5073596"/>
                  <a:ext cx="15714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A82AB717-C6E8-F23D-C619-962FA8A1F7F6}"/>
                    </a:ext>
                  </a:extLst>
                </p14:cNvPr>
                <p14:cNvContentPartPr/>
                <p14:nvPr/>
              </p14:nvContentPartPr>
              <p14:xfrm>
                <a:off x="9444228" y="4935716"/>
                <a:ext cx="234000" cy="282600"/>
              </p14:xfrm>
            </p:contentPart>
          </mc:Choice>
          <mc:Fallback xmlns="">
            <p:pic>
              <p:nvPicPr>
                <p:cNvPr id="31" name="Ink 30">
                  <a:extLst>
                    <a:ext uri="{FF2B5EF4-FFF2-40B4-BE49-F238E27FC236}">
                      <a16:creationId xmlns:a16="http://schemas.microsoft.com/office/drawing/2014/main" id="{A82AB717-C6E8-F23D-C619-962FA8A1F7F6}"/>
                    </a:ext>
                  </a:extLst>
                </p:cNvPr>
                <p:cNvPicPr/>
                <p:nvPr/>
              </p:nvPicPr>
              <p:blipFill>
                <a:blip r:embed="rId55"/>
                <a:stretch>
                  <a:fillRect/>
                </a:stretch>
              </p:blipFill>
              <p:spPr>
                <a:xfrm>
                  <a:off x="9435228" y="4926716"/>
                  <a:ext cx="2516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E225836E-005A-A465-AD28-238C7D57A0FB}"/>
                    </a:ext>
                  </a:extLst>
                </p14:cNvPr>
                <p14:cNvContentPartPr/>
                <p14:nvPr/>
              </p14:nvContentPartPr>
              <p14:xfrm>
                <a:off x="9752028" y="4886036"/>
                <a:ext cx="301320" cy="275040"/>
              </p14:xfrm>
            </p:contentPart>
          </mc:Choice>
          <mc:Fallback xmlns="">
            <p:pic>
              <p:nvPicPr>
                <p:cNvPr id="32" name="Ink 31">
                  <a:extLst>
                    <a:ext uri="{FF2B5EF4-FFF2-40B4-BE49-F238E27FC236}">
                      <a16:creationId xmlns:a16="http://schemas.microsoft.com/office/drawing/2014/main" id="{E225836E-005A-A465-AD28-238C7D57A0FB}"/>
                    </a:ext>
                  </a:extLst>
                </p:cNvPr>
                <p:cNvPicPr/>
                <p:nvPr/>
              </p:nvPicPr>
              <p:blipFill>
                <a:blip r:embed="rId57"/>
                <a:stretch>
                  <a:fillRect/>
                </a:stretch>
              </p:blipFill>
              <p:spPr>
                <a:xfrm>
                  <a:off x="9743028" y="4877396"/>
                  <a:ext cx="31896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24815E6B-F859-B0C3-68DE-1BB5C057EEEF}"/>
                    </a:ext>
                  </a:extLst>
                </p14:cNvPr>
                <p14:cNvContentPartPr/>
                <p14:nvPr/>
              </p14:nvContentPartPr>
              <p14:xfrm>
                <a:off x="10138668" y="4884956"/>
                <a:ext cx="198720" cy="307080"/>
              </p14:xfrm>
            </p:contentPart>
          </mc:Choice>
          <mc:Fallback xmlns="">
            <p:pic>
              <p:nvPicPr>
                <p:cNvPr id="33" name="Ink 32">
                  <a:extLst>
                    <a:ext uri="{FF2B5EF4-FFF2-40B4-BE49-F238E27FC236}">
                      <a16:creationId xmlns:a16="http://schemas.microsoft.com/office/drawing/2014/main" id="{24815E6B-F859-B0C3-68DE-1BB5C057EEEF}"/>
                    </a:ext>
                  </a:extLst>
                </p:cNvPr>
                <p:cNvPicPr/>
                <p:nvPr/>
              </p:nvPicPr>
              <p:blipFill>
                <a:blip r:embed="rId59"/>
                <a:stretch>
                  <a:fillRect/>
                </a:stretch>
              </p:blipFill>
              <p:spPr>
                <a:xfrm>
                  <a:off x="10130028" y="4876316"/>
                  <a:ext cx="2163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387D8D9F-1FE8-FD34-11E7-4BBBA82F8BF9}"/>
                    </a:ext>
                  </a:extLst>
                </p14:cNvPr>
                <p14:cNvContentPartPr/>
                <p14:nvPr/>
              </p14:nvContentPartPr>
              <p14:xfrm>
                <a:off x="10836708" y="4775876"/>
                <a:ext cx="358560" cy="220320"/>
              </p14:xfrm>
            </p:contentPart>
          </mc:Choice>
          <mc:Fallback xmlns="">
            <p:pic>
              <p:nvPicPr>
                <p:cNvPr id="34" name="Ink 33">
                  <a:extLst>
                    <a:ext uri="{FF2B5EF4-FFF2-40B4-BE49-F238E27FC236}">
                      <a16:creationId xmlns:a16="http://schemas.microsoft.com/office/drawing/2014/main" id="{387D8D9F-1FE8-FD34-11E7-4BBBA82F8BF9}"/>
                    </a:ext>
                  </a:extLst>
                </p:cNvPr>
                <p:cNvPicPr/>
                <p:nvPr/>
              </p:nvPicPr>
              <p:blipFill>
                <a:blip r:embed="rId61"/>
                <a:stretch>
                  <a:fillRect/>
                </a:stretch>
              </p:blipFill>
              <p:spPr>
                <a:xfrm>
                  <a:off x="10827708" y="4767236"/>
                  <a:ext cx="3762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05B0F170-0D5E-1800-3B54-DFA3A4C967BB}"/>
                    </a:ext>
                  </a:extLst>
                </p14:cNvPr>
                <p14:cNvContentPartPr/>
                <p14:nvPr/>
              </p14:nvContentPartPr>
              <p14:xfrm>
                <a:off x="10825908" y="4898996"/>
                <a:ext cx="424440" cy="358200"/>
              </p14:xfrm>
            </p:contentPart>
          </mc:Choice>
          <mc:Fallback xmlns="">
            <p:pic>
              <p:nvPicPr>
                <p:cNvPr id="35" name="Ink 34">
                  <a:extLst>
                    <a:ext uri="{FF2B5EF4-FFF2-40B4-BE49-F238E27FC236}">
                      <a16:creationId xmlns:a16="http://schemas.microsoft.com/office/drawing/2014/main" id="{05B0F170-0D5E-1800-3B54-DFA3A4C967BB}"/>
                    </a:ext>
                  </a:extLst>
                </p:cNvPr>
                <p:cNvPicPr/>
                <p:nvPr/>
              </p:nvPicPr>
              <p:blipFill>
                <a:blip r:embed="rId63"/>
                <a:stretch>
                  <a:fillRect/>
                </a:stretch>
              </p:blipFill>
              <p:spPr>
                <a:xfrm>
                  <a:off x="10816908" y="4890356"/>
                  <a:ext cx="44208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978F05A2-14F6-5D93-2EAE-676C6BEE4537}"/>
                    </a:ext>
                  </a:extLst>
                </p14:cNvPr>
                <p14:cNvContentPartPr/>
                <p14:nvPr/>
              </p14:nvContentPartPr>
              <p14:xfrm>
                <a:off x="8304828" y="5358356"/>
                <a:ext cx="2685600" cy="227880"/>
              </p14:xfrm>
            </p:contentPart>
          </mc:Choice>
          <mc:Fallback xmlns="">
            <p:pic>
              <p:nvPicPr>
                <p:cNvPr id="36" name="Ink 35">
                  <a:extLst>
                    <a:ext uri="{FF2B5EF4-FFF2-40B4-BE49-F238E27FC236}">
                      <a16:creationId xmlns:a16="http://schemas.microsoft.com/office/drawing/2014/main" id="{978F05A2-14F6-5D93-2EAE-676C6BEE4537}"/>
                    </a:ext>
                  </a:extLst>
                </p:cNvPr>
                <p:cNvPicPr/>
                <p:nvPr/>
              </p:nvPicPr>
              <p:blipFill>
                <a:blip r:embed="rId65"/>
                <a:stretch>
                  <a:fillRect/>
                </a:stretch>
              </p:blipFill>
              <p:spPr>
                <a:xfrm>
                  <a:off x="8296188" y="5349356"/>
                  <a:ext cx="27032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A96695E4-A902-71B9-C73F-7C975F57E249}"/>
                    </a:ext>
                  </a:extLst>
                </p14:cNvPr>
                <p14:cNvContentPartPr/>
                <p14:nvPr/>
              </p14:nvContentPartPr>
              <p14:xfrm>
                <a:off x="8246868" y="5342156"/>
                <a:ext cx="183240" cy="241920"/>
              </p14:xfrm>
            </p:contentPart>
          </mc:Choice>
          <mc:Fallback xmlns="">
            <p:pic>
              <p:nvPicPr>
                <p:cNvPr id="37" name="Ink 36">
                  <a:extLst>
                    <a:ext uri="{FF2B5EF4-FFF2-40B4-BE49-F238E27FC236}">
                      <a16:creationId xmlns:a16="http://schemas.microsoft.com/office/drawing/2014/main" id="{A96695E4-A902-71B9-C73F-7C975F57E249}"/>
                    </a:ext>
                  </a:extLst>
                </p:cNvPr>
                <p:cNvPicPr/>
                <p:nvPr/>
              </p:nvPicPr>
              <p:blipFill>
                <a:blip r:embed="rId67"/>
                <a:stretch>
                  <a:fillRect/>
                </a:stretch>
              </p:blipFill>
              <p:spPr>
                <a:xfrm>
                  <a:off x="8237868" y="5333156"/>
                  <a:ext cx="2008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Ink 38">
                  <a:extLst>
                    <a:ext uri="{FF2B5EF4-FFF2-40B4-BE49-F238E27FC236}">
                      <a16:creationId xmlns:a16="http://schemas.microsoft.com/office/drawing/2014/main" id="{00D08600-27F4-FE34-8EC3-1EB6DB197FB1}"/>
                    </a:ext>
                  </a:extLst>
                </p14:cNvPr>
                <p14:cNvContentPartPr/>
                <p14:nvPr/>
              </p14:nvContentPartPr>
              <p14:xfrm>
                <a:off x="7688508" y="5713316"/>
                <a:ext cx="223920" cy="327600"/>
              </p14:xfrm>
            </p:contentPart>
          </mc:Choice>
          <mc:Fallback xmlns="">
            <p:pic>
              <p:nvPicPr>
                <p:cNvPr id="39" name="Ink 38">
                  <a:extLst>
                    <a:ext uri="{FF2B5EF4-FFF2-40B4-BE49-F238E27FC236}">
                      <a16:creationId xmlns:a16="http://schemas.microsoft.com/office/drawing/2014/main" id="{00D08600-27F4-FE34-8EC3-1EB6DB197FB1}"/>
                    </a:ext>
                  </a:extLst>
                </p:cNvPr>
                <p:cNvPicPr/>
                <p:nvPr/>
              </p:nvPicPr>
              <p:blipFill>
                <a:blip r:embed="rId69"/>
                <a:stretch>
                  <a:fillRect/>
                </a:stretch>
              </p:blipFill>
              <p:spPr>
                <a:xfrm>
                  <a:off x="7679868" y="5704316"/>
                  <a:ext cx="2415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Ink 39">
                  <a:extLst>
                    <a:ext uri="{FF2B5EF4-FFF2-40B4-BE49-F238E27FC236}">
                      <a16:creationId xmlns:a16="http://schemas.microsoft.com/office/drawing/2014/main" id="{1B815B1F-FB09-A05C-5755-FD4DA9478D3C}"/>
                    </a:ext>
                  </a:extLst>
                </p14:cNvPr>
                <p14:cNvContentPartPr/>
                <p14:nvPr/>
              </p14:nvContentPartPr>
              <p14:xfrm>
                <a:off x="7919268" y="5743196"/>
                <a:ext cx="121680" cy="347040"/>
              </p14:xfrm>
            </p:contentPart>
          </mc:Choice>
          <mc:Fallback xmlns="">
            <p:pic>
              <p:nvPicPr>
                <p:cNvPr id="40" name="Ink 39">
                  <a:extLst>
                    <a:ext uri="{FF2B5EF4-FFF2-40B4-BE49-F238E27FC236}">
                      <a16:creationId xmlns:a16="http://schemas.microsoft.com/office/drawing/2014/main" id="{1B815B1F-FB09-A05C-5755-FD4DA9478D3C}"/>
                    </a:ext>
                  </a:extLst>
                </p:cNvPr>
                <p:cNvPicPr/>
                <p:nvPr/>
              </p:nvPicPr>
              <p:blipFill>
                <a:blip r:embed="rId71"/>
                <a:stretch>
                  <a:fillRect/>
                </a:stretch>
              </p:blipFill>
              <p:spPr>
                <a:xfrm>
                  <a:off x="7910268" y="5734196"/>
                  <a:ext cx="1393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Ink 40">
                  <a:extLst>
                    <a:ext uri="{FF2B5EF4-FFF2-40B4-BE49-F238E27FC236}">
                      <a16:creationId xmlns:a16="http://schemas.microsoft.com/office/drawing/2014/main" id="{16C0DC45-B99D-39BD-7A00-4721839388A4}"/>
                    </a:ext>
                  </a:extLst>
                </p14:cNvPr>
                <p14:cNvContentPartPr/>
                <p14:nvPr/>
              </p14:nvContentPartPr>
              <p14:xfrm>
                <a:off x="8249028" y="5858396"/>
                <a:ext cx="75960" cy="196560"/>
              </p14:xfrm>
            </p:contentPart>
          </mc:Choice>
          <mc:Fallback xmlns="">
            <p:pic>
              <p:nvPicPr>
                <p:cNvPr id="41" name="Ink 40">
                  <a:extLst>
                    <a:ext uri="{FF2B5EF4-FFF2-40B4-BE49-F238E27FC236}">
                      <a16:creationId xmlns:a16="http://schemas.microsoft.com/office/drawing/2014/main" id="{16C0DC45-B99D-39BD-7A00-4721839388A4}"/>
                    </a:ext>
                  </a:extLst>
                </p:cNvPr>
                <p:cNvPicPr/>
                <p:nvPr/>
              </p:nvPicPr>
              <p:blipFill>
                <a:blip r:embed="rId73"/>
                <a:stretch>
                  <a:fillRect/>
                </a:stretch>
              </p:blipFill>
              <p:spPr>
                <a:xfrm>
                  <a:off x="8240388" y="5849756"/>
                  <a:ext cx="936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393E42EF-8C54-ED0B-3DB9-43D4C54C5215}"/>
                    </a:ext>
                  </a:extLst>
                </p14:cNvPr>
                <p14:cNvContentPartPr/>
                <p14:nvPr/>
              </p14:nvContentPartPr>
              <p14:xfrm>
                <a:off x="8260188" y="5724836"/>
                <a:ext cx="214560" cy="276480"/>
              </p14:xfrm>
            </p:contentPart>
          </mc:Choice>
          <mc:Fallback xmlns="">
            <p:pic>
              <p:nvPicPr>
                <p:cNvPr id="42" name="Ink 41">
                  <a:extLst>
                    <a:ext uri="{FF2B5EF4-FFF2-40B4-BE49-F238E27FC236}">
                      <a16:creationId xmlns:a16="http://schemas.microsoft.com/office/drawing/2014/main" id="{393E42EF-8C54-ED0B-3DB9-43D4C54C5215}"/>
                    </a:ext>
                  </a:extLst>
                </p:cNvPr>
                <p:cNvPicPr/>
                <p:nvPr/>
              </p:nvPicPr>
              <p:blipFill>
                <a:blip r:embed="rId75"/>
                <a:stretch>
                  <a:fillRect/>
                </a:stretch>
              </p:blipFill>
              <p:spPr>
                <a:xfrm>
                  <a:off x="8251188" y="5716196"/>
                  <a:ext cx="2322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Ink 42">
                  <a:extLst>
                    <a:ext uri="{FF2B5EF4-FFF2-40B4-BE49-F238E27FC236}">
                      <a16:creationId xmlns:a16="http://schemas.microsoft.com/office/drawing/2014/main" id="{E9459F96-E831-302B-6973-36315219082C}"/>
                    </a:ext>
                  </a:extLst>
                </p14:cNvPr>
                <p14:cNvContentPartPr/>
                <p14:nvPr/>
              </p14:nvContentPartPr>
              <p14:xfrm>
                <a:off x="8435508" y="5823476"/>
                <a:ext cx="246600" cy="162720"/>
              </p14:xfrm>
            </p:contentPart>
          </mc:Choice>
          <mc:Fallback xmlns="">
            <p:pic>
              <p:nvPicPr>
                <p:cNvPr id="43" name="Ink 42">
                  <a:extLst>
                    <a:ext uri="{FF2B5EF4-FFF2-40B4-BE49-F238E27FC236}">
                      <a16:creationId xmlns:a16="http://schemas.microsoft.com/office/drawing/2014/main" id="{E9459F96-E831-302B-6973-36315219082C}"/>
                    </a:ext>
                  </a:extLst>
                </p:cNvPr>
                <p:cNvPicPr/>
                <p:nvPr/>
              </p:nvPicPr>
              <p:blipFill>
                <a:blip r:embed="rId77"/>
                <a:stretch>
                  <a:fillRect/>
                </a:stretch>
              </p:blipFill>
              <p:spPr>
                <a:xfrm>
                  <a:off x="8426868" y="5814476"/>
                  <a:ext cx="2642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Ink 43">
                  <a:extLst>
                    <a:ext uri="{FF2B5EF4-FFF2-40B4-BE49-F238E27FC236}">
                      <a16:creationId xmlns:a16="http://schemas.microsoft.com/office/drawing/2014/main" id="{22863B07-D3F4-D215-0B71-AC3733B89406}"/>
                    </a:ext>
                  </a:extLst>
                </p14:cNvPr>
                <p14:cNvContentPartPr/>
                <p14:nvPr/>
              </p14:nvContentPartPr>
              <p14:xfrm>
                <a:off x="8732868" y="5729516"/>
                <a:ext cx="202680" cy="241560"/>
              </p14:xfrm>
            </p:contentPart>
          </mc:Choice>
          <mc:Fallback xmlns="">
            <p:pic>
              <p:nvPicPr>
                <p:cNvPr id="44" name="Ink 43">
                  <a:extLst>
                    <a:ext uri="{FF2B5EF4-FFF2-40B4-BE49-F238E27FC236}">
                      <a16:creationId xmlns:a16="http://schemas.microsoft.com/office/drawing/2014/main" id="{22863B07-D3F4-D215-0B71-AC3733B89406}"/>
                    </a:ext>
                  </a:extLst>
                </p:cNvPr>
                <p:cNvPicPr/>
                <p:nvPr/>
              </p:nvPicPr>
              <p:blipFill>
                <a:blip r:embed="rId79"/>
                <a:stretch>
                  <a:fillRect/>
                </a:stretch>
              </p:blipFill>
              <p:spPr>
                <a:xfrm>
                  <a:off x="8723868" y="5720516"/>
                  <a:ext cx="220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12C17753-4B39-8BEE-2323-8A7BD805FBD7}"/>
                    </a:ext>
                  </a:extLst>
                </p14:cNvPr>
                <p14:cNvContentPartPr/>
                <p14:nvPr/>
              </p14:nvContentPartPr>
              <p14:xfrm>
                <a:off x="7790388" y="6324956"/>
                <a:ext cx="152280" cy="223200"/>
              </p14:xfrm>
            </p:contentPart>
          </mc:Choice>
          <mc:Fallback xmlns="">
            <p:pic>
              <p:nvPicPr>
                <p:cNvPr id="46" name="Ink 45">
                  <a:extLst>
                    <a:ext uri="{FF2B5EF4-FFF2-40B4-BE49-F238E27FC236}">
                      <a16:creationId xmlns:a16="http://schemas.microsoft.com/office/drawing/2014/main" id="{12C17753-4B39-8BEE-2323-8A7BD805FBD7}"/>
                    </a:ext>
                  </a:extLst>
                </p:cNvPr>
                <p:cNvPicPr/>
                <p:nvPr/>
              </p:nvPicPr>
              <p:blipFill>
                <a:blip r:embed="rId81"/>
                <a:stretch>
                  <a:fillRect/>
                </a:stretch>
              </p:blipFill>
              <p:spPr>
                <a:xfrm>
                  <a:off x="7781748" y="6315956"/>
                  <a:ext cx="1699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EB09918B-7C91-F9F4-068C-21657768A917}"/>
                    </a:ext>
                  </a:extLst>
                </p14:cNvPr>
                <p14:cNvContentPartPr/>
                <p14:nvPr/>
              </p14:nvContentPartPr>
              <p14:xfrm>
                <a:off x="7944468" y="6311996"/>
                <a:ext cx="123480" cy="312480"/>
              </p14:xfrm>
            </p:contentPart>
          </mc:Choice>
          <mc:Fallback xmlns="">
            <p:pic>
              <p:nvPicPr>
                <p:cNvPr id="47" name="Ink 46">
                  <a:extLst>
                    <a:ext uri="{FF2B5EF4-FFF2-40B4-BE49-F238E27FC236}">
                      <a16:creationId xmlns:a16="http://schemas.microsoft.com/office/drawing/2014/main" id="{EB09918B-7C91-F9F4-068C-21657768A917}"/>
                    </a:ext>
                  </a:extLst>
                </p:cNvPr>
                <p:cNvPicPr/>
                <p:nvPr/>
              </p:nvPicPr>
              <p:blipFill>
                <a:blip r:embed="rId83"/>
                <a:stretch>
                  <a:fillRect/>
                </a:stretch>
              </p:blipFill>
              <p:spPr>
                <a:xfrm>
                  <a:off x="7935468" y="6302996"/>
                  <a:ext cx="14112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Ink 47">
                  <a:extLst>
                    <a:ext uri="{FF2B5EF4-FFF2-40B4-BE49-F238E27FC236}">
                      <a16:creationId xmlns:a16="http://schemas.microsoft.com/office/drawing/2014/main" id="{7D79CC86-3942-5DE9-6D1B-9830A21A69EC}"/>
                    </a:ext>
                  </a:extLst>
                </p14:cNvPr>
                <p14:cNvContentPartPr/>
                <p14:nvPr/>
              </p14:nvContentPartPr>
              <p14:xfrm>
                <a:off x="8247228" y="6340076"/>
                <a:ext cx="225000" cy="190440"/>
              </p14:xfrm>
            </p:contentPart>
          </mc:Choice>
          <mc:Fallback xmlns="">
            <p:pic>
              <p:nvPicPr>
                <p:cNvPr id="48" name="Ink 47">
                  <a:extLst>
                    <a:ext uri="{FF2B5EF4-FFF2-40B4-BE49-F238E27FC236}">
                      <a16:creationId xmlns:a16="http://schemas.microsoft.com/office/drawing/2014/main" id="{7D79CC86-3942-5DE9-6D1B-9830A21A69EC}"/>
                    </a:ext>
                  </a:extLst>
                </p:cNvPr>
                <p:cNvPicPr/>
                <p:nvPr/>
              </p:nvPicPr>
              <p:blipFill>
                <a:blip r:embed="rId85"/>
                <a:stretch>
                  <a:fillRect/>
                </a:stretch>
              </p:blipFill>
              <p:spPr>
                <a:xfrm>
                  <a:off x="8238588" y="6331436"/>
                  <a:ext cx="2426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9" name="Ink 48">
                  <a:extLst>
                    <a:ext uri="{FF2B5EF4-FFF2-40B4-BE49-F238E27FC236}">
                      <a16:creationId xmlns:a16="http://schemas.microsoft.com/office/drawing/2014/main" id="{16DC77F7-E2A5-CC66-9C19-BC9D1E6AFFA1}"/>
                    </a:ext>
                  </a:extLst>
                </p14:cNvPr>
                <p14:cNvContentPartPr/>
                <p14:nvPr/>
              </p14:nvContentPartPr>
              <p14:xfrm>
                <a:off x="8535588" y="6319556"/>
                <a:ext cx="98280" cy="287640"/>
              </p14:xfrm>
            </p:contentPart>
          </mc:Choice>
          <mc:Fallback xmlns="">
            <p:pic>
              <p:nvPicPr>
                <p:cNvPr id="49" name="Ink 48">
                  <a:extLst>
                    <a:ext uri="{FF2B5EF4-FFF2-40B4-BE49-F238E27FC236}">
                      <a16:creationId xmlns:a16="http://schemas.microsoft.com/office/drawing/2014/main" id="{16DC77F7-E2A5-CC66-9C19-BC9D1E6AFFA1}"/>
                    </a:ext>
                  </a:extLst>
                </p:cNvPr>
                <p:cNvPicPr/>
                <p:nvPr/>
              </p:nvPicPr>
              <p:blipFill>
                <a:blip r:embed="rId87"/>
                <a:stretch>
                  <a:fillRect/>
                </a:stretch>
              </p:blipFill>
              <p:spPr>
                <a:xfrm>
                  <a:off x="8526948" y="6310556"/>
                  <a:ext cx="1159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0" name="Ink 49">
                  <a:extLst>
                    <a:ext uri="{FF2B5EF4-FFF2-40B4-BE49-F238E27FC236}">
                      <a16:creationId xmlns:a16="http://schemas.microsoft.com/office/drawing/2014/main" id="{9E966345-A3EC-6BC3-3E5E-7EF1F808C05A}"/>
                    </a:ext>
                  </a:extLst>
                </p14:cNvPr>
                <p14:cNvContentPartPr/>
                <p14:nvPr/>
              </p14:nvContentPartPr>
              <p14:xfrm>
                <a:off x="8705508" y="6315236"/>
                <a:ext cx="82080" cy="280080"/>
              </p14:xfrm>
            </p:contentPart>
          </mc:Choice>
          <mc:Fallback xmlns="">
            <p:pic>
              <p:nvPicPr>
                <p:cNvPr id="50" name="Ink 49">
                  <a:extLst>
                    <a:ext uri="{FF2B5EF4-FFF2-40B4-BE49-F238E27FC236}">
                      <a16:creationId xmlns:a16="http://schemas.microsoft.com/office/drawing/2014/main" id="{9E966345-A3EC-6BC3-3E5E-7EF1F808C05A}"/>
                    </a:ext>
                  </a:extLst>
                </p:cNvPr>
                <p:cNvPicPr/>
                <p:nvPr/>
              </p:nvPicPr>
              <p:blipFill>
                <a:blip r:embed="rId89"/>
                <a:stretch>
                  <a:fillRect/>
                </a:stretch>
              </p:blipFill>
              <p:spPr>
                <a:xfrm>
                  <a:off x="8696508" y="6306596"/>
                  <a:ext cx="997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1" name="Ink 50">
                  <a:extLst>
                    <a:ext uri="{FF2B5EF4-FFF2-40B4-BE49-F238E27FC236}">
                      <a16:creationId xmlns:a16="http://schemas.microsoft.com/office/drawing/2014/main" id="{20C0CF36-EEBD-4D96-1A0A-D81A0A97DAD5}"/>
                    </a:ext>
                  </a:extLst>
                </p14:cNvPr>
                <p14:cNvContentPartPr/>
                <p14:nvPr/>
              </p14:nvContentPartPr>
              <p14:xfrm>
                <a:off x="8838348" y="6331076"/>
                <a:ext cx="123120" cy="179640"/>
              </p14:xfrm>
            </p:contentPart>
          </mc:Choice>
          <mc:Fallback xmlns="">
            <p:pic>
              <p:nvPicPr>
                <p:cNvPr id="51" name="Ink 50">
                  <a:extLst>
                    <a:ext uri="{FF2B5EF4-FFF2-40B4-BE49-F238E27FC236}">
                      <a16:creationId xmlns:a16="http://schemas.microsoft.com/office/drawing/2014/main" id="{20C0CF36-EEBD-4D96-1A0A-D81A0A97DAD5}"/>
                    </a:ext>
                  </a:extLst>
                </p:cNvPr>
                <p:cNvPicPr/>
                <p:nvPr/>
              </p:nvPicPr>
              <p:blipFill>
                <a:blip r:embed="rId91"/>
                <a:stretch>
                  <a:fillRect/>
                </a:stretch>
              </p:blipFill>
              <p:spPr>
                <a:xfrm>
                  <a:off x="8829348" y="6322076"/>
                  <a:ext cx="1407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2" name="Ink 51">
                  <a:extLst>
                    <a:ext uri="{FF2B5EF4-FFF2-40B4-BE49-F238E27FC236}">
                      <a16:creationId xmlns:a16="http://schemas.microsoft.com/office/drawing/2014/main" id="{BFCD7A89-792E-5598-5BDA-9B4550ACE923}"/>
                    </a:ext>
                  </a:extLst>
                </p14:cNvPr>
                <p14:cNvContentPartPr/>
                <p14:nvPr/>
              </p14:nvContentPartPr>
              <p14:xfrm>
                <a:off x="8976588" y="6327476"/>
                <a:ext cx="189360" cy="180360"/>
              </p14:xfrm>
            </p:contentPart>
          </mc:Choice>
          <mc:Fallback xmlns="">
            <p:pic>
              <p:nvPicPr>
                <p:cNvPr id="52" name="Ink 51">
                  <a:extLst>
                    <a:ext uri="{FF2B5EF4-FFF2-40B4-BE49-F238E27FC236}">
                      <a16:creationId xmlns:a16="http://schemas.microsoft.com/office/drawing/2014/main" id="{BFCD7A89-792E-5598-5BDA-9B4550ACE923}"/>
                    </a:ext>
                  </a:extLst>
                </p:cNvPr>
                <p:cNvPicPr/>
                <p:nvPr/>
              </p:nvPicPr>
              <p:blipFill>
                <a:blip r:embed="rId93"/>
                <a:stretch>
                  <a:fillRect/>
                </a:stretch>
              </p:blipFill>
              <p:spPr>
                <a:xfrm>
                  <a:off x="8967948" y="6318836"/>
                  <a:ext cx="2070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3" name="Ink 52">
                  <a:extLst>
                    <a:ext uri="{FF2B5EF4-FFF2-40B4-BE49-F238E27FC236}">
                      <a16:creationId xmlns:a16="http://schemas.microsoft.com/office/drawing/2014/main" id="{4EB22B48-F5B4-B953-E65E-6A03F26D6B81}"/>
                    </a:ext>
                  </a:extLst>
                </p14:cNvPr>
                <p14:cNvContentPartPr/>
                <p14:nvPr/>
              </p14:nvContentPartPr>
              <p14:xfrm>
                <a:off x="9200508" y="6263756"/>
                <a:ext cx="216720" cy="217080"/>
              </p14:xfrm>
            </p:contentPart>
          </mc:Choice>
          <mc:Fallback xmlns="">
            <p:pic>
              <p:nvPicPr>
                <p:cNvPr id="53" name="Ink 52">
                  <a:extLst>
                    <a:ext uri="{FF2B5EF4-FFF2-40B4-BE49-F238E27FC236}">
                      <a16:creationId xmlns:a16="http://schemas.microsoft.com/office/drawing/2014/main" id="{4EB22B48-F5B4-B953-E65E-6A03F26D6B81}"/>
                    </a:ext>
                  </a:extLst>
                </p:cNvPr>
                <p:cNvPicPr/>
                <p:nvPr/>
              </p:nvPicPr>
              <p:blipFill>
                <a:blip r:embed="rId95"/>
                <a:stretch>
                  <a:fillRect/>
                </a:stretch>
              </p:blipFill>
              <p:spPr>
                <a:xfrm>
                  <a:off x="9191868" y="6254756"/>
                  <a:ext cx="2343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4" name="Ink 53">
                  <a:extLst>
                    <a:ext uri="{FF2B5EF4-FFF2-40B4-BE49-F238E27FC236}">
                      <a16:creationId xmlns:a16="http://schemas.microsoft.com/office/drawing/2014/main" id="{57FC70C7-5B90-8CC3-0723-B2F06D5F3170}"/>
                    </a:ext>
                  </a:extLst>
                </p14:cNvPr>
                <p14:cNvContentPartPr/>
                <p14:nvPr/>
              </p14:nvContentPartPr>
              <p14:xfrm>
                <a:off x="9588948" y="6272396"/>
                <a:ext cx="150840" cy="226800"/>
              </p14:xfrm>
            </p:contentPart>
          </mc:Choice>
          <mc:Fallback xmlns="">
            <p:pic>
              <p:nvPicPr>
                <p:cNvPr id="54" name="Ink 53">
                  <a:extLst>
                    <a:ext uri="{FF2B5EF4-FFF2-40B4-BE49-F238E27FC236}">
                      <a16:creationId xmlns:a16="http://schemas.microsoft.com/office/drawing/2014/main" id="{57FC70C7-5B90-8CC3-0723-B2F06D5F3170}"/>
                    </a:ext>
                  </a:extLst>
                </p:cNvPr>
                <p:cNvPicPr/>
                <p:nvPr/>
              </p:nvPicPr>
              <p:blipFill>
                <a:blip r:embed="rId97"/>
                <a:stretch>
                  <a:fillRect/>
                </a:stretch>
              </p:blipFill>
              <p:spPr>
                <a:xfrm>
                  <a:off x="9580308" y="6263396"/>
                  <a:ext cx="1684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5" name="Ink 54">
                  <a:extLst>
                    <a:ext uri="{FF2B5EF4-FFF2-40B4-BE49-F238E27FC236}">
                      <a16:creationId xmlns:a16="http://schemas.microsoft.com/office/drawing/2014/main" id="{E49370E7-49AD-CCB0-919D-78DF607A0562}"/>
                    </a:ext>
                  </a:extLst>
                </p14:cNvPr>
                <p14:cNvContentPartPr/>
                <p14:nvPr/>
              </p14:nvContentPartPr>
              <p14:xfrm>
                <a:off x="9803148" y="6284996"/>
                <a:ext cx="551520" cy="183240"/>
              </p14:xfrm>
            </p:contentPart>
          </mc:Choice>
          <mc:Fallback xmlns="">
            <p:pic>
              <p:nvPicPr>
                <p:cNvPr id="55" name="Ink 54">
                  <a:extLst>
                    <a:ext uri="{FF2B5EF4-FFF2-40B4-BE49-F238E27FC236}">
                      <a16:creationId xmlns:a16="http://schemas.microsoft.com/office/drawing/2014/main" id="{E49370E7-49AD-CCB0-919D-78DF607A0562}"/>
                    </a:ext>
                  </a:extLst>
                </p:cNvPr>
                <p:cNvPicPr/>
                <p:nvPr/>
              </p:nvPicPr>
              <p:blipFill>
                <a:blip r:embed="rId99"/>
                <a:stretch>
                  <a:fillRect/>
                </a:stretch>
              </p:blipFill>
              <p:spPr>
                <a:xfrm>
                  <a:off x="9794508" y="6276356"/>
                  <a:ext cx="5691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6" name="Ink 55">
                  <a:extLst>
                    <a:ext uri="{FF2B5EF4-FFF2-40B4-BE49-F238E27FC236}">
                      <a16:creationId xmlns:a16="http://schemas.microsoft.com/office/drawing/2014/main" id="{F5C61FAB-1303-3161-2E63-431D1267B949}"/>
                    </a:ext>
                  </a:extLst>
                </p14:cNvPr>
                <p14:cNvContentPartPr/>
                <p14:nvPr/>
              </p14:nvContentPartPr>
              <p14:xfrm>
                <a:off x="10489308" y="6201116"/>
                <a:ext cx="74160" cy="250200"/>
              </p14:xfrm>
            </p:contentPart>
          </mc:Choice>
          <mc:Fallback xmlns="">
            <p:pic>
              <p:nvPicPr>
                <p:cNvPr id="56" name="Ink 55">
                  <a:extLst>
                    <a:ext uri="{FF2B5EF4-FFF2-40B4-BE49-F238E27FC236}">
                      <a16:creationId xmlns:a16="http://schemas.microsoft.com/office/drawing/2014/main" id="{F5C61FAB-1303-3161-2E63-431D1267B949}"/>
                    </a:ext>
                  </a:extLst>
                </p:cNvPr>
                <p:cNvPicPr/>
                <p:nvPr/>
              </p:nvPicPr>
              <p:blipFill>
                <a:blip r:embed="rId101"/>
                <a:stretch>
                  <a:fillRect/>
                </a:stretch>
              </p:blipFill>
              <p:spPr>
                <a:xfrm>
                  <a:off x="10480308" y="6192116"/>
                  <a:ext cx="918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7" name="Ink 56">
                  <a:extLst>
                    <a:ext uri="{FF2B5EF4-FFF2-40B4-BE49-F238E27FC236}">
                      <a16:creationId xmlns:a16="http://schemas.microsoft.com/office/drawing/2014/main" id="{F0CF0ED6-911D-0465-31D5-6D799D98E6FA}"/>
                    </a:ext>
                  </a:extLst>
                </p14:cNvPr>
                <p14:cNvContentPartPr/>
                <p14:nvPr/>
              </p14:nvContentPartPr>
              <p14:xfrm>
                <a:off x="10468788" y="6304076"/>
                <a:ext cx="268560" cy="146520"/>
              </p14:xfrm>
            </p:contentPart>
          </mc:Choice>
          <mc:Fallback xmlns="">
            <p:pic>
              <p:nvPicPr>
                <p:cNvPr id="57" name="Ink 56">
                  <a:extLst>
                    <a:ext uri="{FF2B5EF4-FFF2-40B4-BE49-F238E27FC236}">
                      <a16:creationId xmlns:a16="http://schemas.microsoft.com/office/drawing/2014/main" id="{F0CF0ED6-911D-0465-31D5-6D799D98E6FA}"/>
                    </a:ext>
                  </a:extLst>
                </p:cNvPr>
                <p:cNvPicPr/>
                <p:nvPr/>
              </p:nvPicPr>
              <p:blipFill>
                <a:blip r:embed="rId103"/>
                <a:stretch>
                  <a:fillRect/>
                </a:stretch>
              </p:blipFill>
              <p:spPr>
                <a:xfrm>
                  <a:off x="10460148" y="6295436"/>
                  <a:ext cx="2862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8" name="Ink 57">
                  <a:extLst>
                    <a:ext uri="{FF2B5EF4-FFF2-40B4-BE49-F238E27FC236}">
                      <a16:creationId xmlns:a16="http://schemas.microsoft.com/office/drawing/2014/main" id="{4E2AE08F-EE0A-E18D-EE09-CF401B389F15}"/>
                    </a:ext>
                  </a:extLst>
                </p14:cNvPr>
                <p14:cNvContentPartPr/>
                <p14:nvPr/>
              </p14:nvContentPartPr>
              <p14:xfrm>
                <a:off x="10948308" y="6271676"/>
                <a:ext cx="64080" cy="162720"/>
              </p14:xfrm>
            </p:contentPart>
          </mc:Choice>
          <mc:Fallback xmlns="">
            <p:pic>
              <p:nvPicPr>
                <p:cNvPr id="58" name="Ink 57">
                  <a:extLst>
                    <a:ext uri="{FF2B5EF4-FFF2-40B4-BE49-F238E27FC236}">
                      <a16:creationId xmlns:a16="http://schemas.microsoft.com/office/drawing/2014/main" id="{4E2AE08F-EE0A-E18D-EE09-CF401B389F15}"/>
                    </a:ext>
                  </a:extLst>
                </p:cNvPr>
                <p:cNvPicPr/>
                <p:nvPr/>
              </p:nvPicPr>
              <p:blipFill>
                <a:blip r:embed="rId105"/>
                <a:stretch>
                  <a:fillRect/>
                </a:stretch>
              </p:blipFill>
              <p:spPr>
                <a:xfrm>
                  <a:off x="10939668" y="6263036"/>
                  <a:ext cx="81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Ink 58">
                  <a:extLst>
                    <a:ext uri="{FF2B5EF4-FFF2-40B4-BE49-F238E27FC236}">
                      <a16:creationId xmlns:a16="http://schemas.microsoft.com/office/drawing/2014/main" id="{529B3EB3-AC60-3787-0339-CB8A560EE213}"/>
                    </a:ext>
                  </a:extLst>
                </p14:cNvPr>
                <p14:cNvContentPartPr/>
                <p14:nvPr/>
              </p14:nvContentPartPr>
              <p14:xfrm>
                <a:off x="11009148" y="6118316"/>
                <a:ext cx="140040" cy="311400"/>
              </p14:xfrm>
            </p:contentPart>
          </mc:Choice>
          <mc:Fallback xmlns="">
            <p:pic>
              <p:nvPicPr>
                <p:cNvPr id="59" name="Ink 58">
                  <a:extLst>
                    <a:ext uri="{FF2B5EF4-FFF2-40B4-BE49-F238E27FC236}">
                      <a16:creationId xmlns:a16="http://schemas.microsoft.com/office/drawing/2014/main" id="{529B3EB3-AC60-3787-0339-CB8A560EE213}"/>
                    </a:ext>
                  </a:extLst>
                </p:cNvPr>
                <p:cNvPicPr/>
                <p:nvPr/>
              </p:nvPicPr>
              <p:blipFill>
                <a:blip r:embed="rId107"/>
                <a:stretch>
                  <a:fillRect/>
                </a:stretch>
              </p:blipFill>
              <p:spPr>
                <a:xfrm>
                  <a:off x="11000148" y="6109316"/>
                  <a:ext cx="1576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 name="Ink 59">
                  <a:extLst>
                    <a:ext uri="{FF2B5EF4-FFF2-40B4-BE49-F238E27FC236}">
                      <a16:creationId xmlns:a16="http://schemas.microsoft.com/office/drawing/2014/main" id="{911FC5A9-CCBA-81B7-813E-6D5618E07416}"/>
                    </a:ext>
                  </a:extLst>
                </p14:cNvPr>
                <p14:cNvContentPartPr/>
                <p14:nvPr/>
              </p14:nvContentPartPr>
              <p14:xfrm>
                <a:off x="11074308" y="6224876"/>
                <a:ext cx="329040" cy="165240"/>
              </p14:xfrm>
            </p:contentPart>
          </mc:Choice>
          <mc:Fallback xmlns="">
            <p:pic>
              <p:nvPicPr>
                <p:cNvPr id="60" name="Ink 59">
                  <a:extLst>
                    <a:ext uri="{FF2B5EF4-FFF2-40B4-BE49-F238E27FC236}">
                      <a16:creationId xmlns:a16="http://schemas.microsoft.com/office/drawing/2014/main" id="{911FC5A9-CCBA-81B7-813E-6D5618E07416}"/>
                    </a:ext>
                  </a:extLst>
                </p:cNvPr>
                <p:cNvPicPr/>
                <p:nvPr/>
              </p:nvPicPr>
              <p:blipFill>
                <a:blip r:embed="rId109"/>
                <a:stretch>
                  <a:fillRect/>
                </a:stretch>
              </p:blipFill>
              <p:spPr>
                <a:xfrm>
                  <a:off x="11065668" y="6216236"/>
                  <a:ext cx="3466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1" name="Ink 60">
                  <a:extLst>
                    <a:ext uri="{FF2B5EF4-FFF2-40B4-BE49-F238E27FC236}">
                      <a16:creationId xmlns:a16="http://schemas.microsoft.com/office/drawing/2014/main" id="{8972C09D-AC6B-5D60-2FA4-4DC3D508F413}"/>
                    </a:ext>
                  </a:extLst>
                </p14:cNvPr>
                <p14:cNvContentPartPr/>
                <p14:nvPr/>
              </p14:nvContentPartPr>
              <p14:xfrm>
                <a:off x="11454468" y="6331796"/>
                <a:ext cx="360" cy="360"/>
              </p14:xfrm>
            </p:contentPart>
          </mc:Choice>
          <mc:Fallback xmlns="">
            <p:pic>
              <p:nvPicPr>
                <p:cNvPr id="61" name="Ink 60">
                  <a:extLst>
                    <a:ext uri="{FF2B5EF4-FFF2-40B4-BE49-F238E27FC236}">
                      <a16:creationId xmlns:a16="http://schemas.microsoft.com/office/drawing/2014/main" id="{8972C09D-AC6B-5D60-2FA4-4DC3D508F413}"/>
                    </a:ext>
                  </a:extLst>
                </p:cNvPr>
                <p:cNvPicPr/>
                <p:nvPr/>
              </p:nvPicPr>
              <p:blipFill>
                <a:blip r:embed="rId111"/>
                <a:stretch>
                  <a:fillRect/>
                </a:stretch>
              </p:blipFill>
              <p:spPr>
                <a:xfrm>
                  <a:off x="11445468" y="63231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2" name="Ink 61">
                  <a:extLst>
                    <a:ext uri="{FF2B5EF4-FFF2-40B4-BE49-F238E27FC236}">
                      <a16:creationId xmlns:a16="http://schemas.microsoft.com/office/drawing/2014/main" id="{22E693F2-CCA7-C74A-4BBD-7170B001F14F}"/>
                    </a:ext>
                  </a:extLst>
                </p14:cNvPr>
                <p14:cNvContentPartPr/>
                <p14:nvPr/>
              </p14:nvContentPartPr>
              <p14:xfrm>
                <a:off x="11410188" y="6144956"/>
                <a:ext cx="220680" cy="254160"/>
              </p14:xfrm>
            </p:contentPart>
          </mc:Choice>
          <mc:Fallback xmlns="">
            <p:pic>
              <p:nvPicPr>
                <p:cNvPr id="62" name="Ink 61">
                  <a:extLst>
                    <a:ext uri="{FF2B5EF4-FFF2-40B4-BE49-F238E27FC236}">
                      <a16:creationId xmlns:a16="http://schemas.microsoft.com/office/drawing/2014/main" id="{22E693F2-CCA7-C74A-4BBD-7170B001F14F}"/>
                    </a:ext>
                  </a:extLst>
                </p:cNvPr>
                <p:cNvPicPr/>
                <p:nvPr/>
              </p:nvPicPr>
              <p:blipFill>
                <a:blip r:embed="rId113"/>
                <a:stretch>
                  <a:fillRect/>
                </a:stretch>
              </p:blipFill>
              <p:spPr>
                <a:xfrm>
                  <a:off x="11401548" y="6136316"/>
                  <a:ext cx="2383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4" name="Ink 63">
                  <a:extLst>
                    <a:ext uri="{FF2B5EF4-FFF2-40B4-BE49-F238E27FC236}">
                      <a16:creationId xmlns:a16="http://schemas.microsoft.com/office/drawing/2014/main" id="{6CE9A4FC-E853-425C-1CE1-5EC1F5C0C602}"/>
                    </a:ext>
                  </a:extLst>
                </p14:cNvPr>
                <p14:cNvContentPartPr/>
                <p14:nvPr/>
              </p14:nvContentPartPr>
              <p14:xfrm>
                <a:off x="9624588" y="6578396"/>
                <a:ext cx="507600" cy="76680"/>
              </p14:xfrm>
            </p:contentPart>
          </mc:Choice>
          <mc:Fallback xmlns="">
            <p:pic>
              <p:nvPicPr>
                <p:cNvPr id="64" name="Ink 63">
                  <a:extLst>
                    <a:ext uri="{FF2B5EF4-FFF2-40B4-BE49-F238E27FC236}">
                      <a16:creationId xmlns:a16="http://schemas.microsoft.com/office/drawing/2014/main" id="{6CE9A4FC-E853-425C-1CE1-5EC1F5C0C602}"/>
                    </a:ext>
                  </a:extLst>
                </p:cNvPr>
                <p:cNvPicPr/>
                <p:nvPr/>
              </p:nvPicPr>
              <p:blipFill>
                <a:blip r:embed="rId115"/>
                <a:stretch>
                  <a:fillRect/>
                </a:stretch>
              </p:blipFill>
              <p:spPr>
                <a:xfrm>
                  <a:off x="9615948" y="6569396"/>
                  <a:ext cx="5252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6" name="Ink 65">
                  <a:extLst>
                    <a:ext uri="{FF2B5EF4-FFF2-40B4-BE49-F238E27FC236}">
                      <a16:creationId xmlns:a16="http://schemas.microsoft.com/office/drawing/2014/main" id="{881C0122-15AF-8BAF-297C-2E70FA66AD34}"/>
                    </a:ext>
                  </a:extLst>
                </p14:cNvPr>
                <p14:cNvContentPartPr/>
                <p14:nvPr/>
              </p14:nvContentPartPr>
              <p14:xfrm>
                <a:off x="7796868" y="6711596"/>
                <a:ext cx="140040" cy="149760"/>
              </p14:xfrm>
            </p:contentPart>
          </mc:Choice>
          <mc:Fallback xmlns="">
            <p:pic>
              <p:nvPicPr>
                <p:cNvPr id="66" name="Ink 65">
                  <a:extLst>
                    <a:ext uri="{FF2B5EF4-FFF2-40B4-BE49-F238E27FC236}">
                      <a16:creationId xmlns:a16="http://schemas.microsoft.com/office/drawing/2014/main" id="{881C0122-15AF-8BAF-297C-2E70FA66AD34}"/>
                    </a:ext>
                  </a:extLst>
                </p:cNvPr>
                <p:cNvPicPr/>
                <p:nvPr/>
              </p:nvPicPr>
              <p:blipFill>
                <a:blip r:embed="rId117"/>
                <a:stretch>
                  <a:fillRect/>
                </a:stretch>
              </p:blipFill>
              <p:spPr>
                <a:xfrm>
                  <a:off x="7787868" y="6702956"/>
                  <a:ext cx="1576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7" name="Ink 66">
                  <a:extLst>
                    <a:ext uri="{FF2B5EF4-FFF2-40B4-BE49-F238E27FC236}">
                      <a16:creationId xmlns:a16="http://schemas.microsoft.com/office/drawing/2014/main" id="{57FE39BE-BB1D-4A7B-0967-40B81963B9CB}"/>
                    </a:ext>
                  </a:extLst>
                </p14:cNvPr>
                <p14:cNvContentPartPr/>
                <p14:nvPr/>
              </p14:nvContentPartPr>
              <p14:xfrm>
                <a:off x="8011068" y="6687476"/>
                <a:ext cx="40680" cy="179640"/>
              </p14:xfrm>
            </p:contentPart>
          </mc:Choice>
          <mc:Fallback xmlns="">
            <p:pic>
              <p:nvPicPr>
                <p:cNvPr id="67" name="Ink 66">
                  <a:extLst>
                    <a:ext uri="{FF2B5EF4-FFF2-40B4-BE49-F238E27FC236}">
                      <a16:creationId xmlns:a16="http://schemas.microsoft.com/office/drawing/2014/main" id="{57FE39BE-BB1D-4A7B-0967-40B81963B9CB}"/>
                    </a:ext>
                  </a:extLst>
                </p:cNvPr>
                <p:cNvPicPr/>
                <p:nvPr/>
              </p:nvPicPr>
              <p:blipFill>
                <a:blip r:embed="rId119"/>
                <a:stretch>
                  <a:fillRect/>
                </a:stretch>
              </p:blipFill>
              <p:spPr>
                <a:xfrm>
                  <a:off x="8002068" y="6678836"/>
                  <a:ext cx="58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Ink 68">
                  <a:extLst>
                    <a:ext uri="{FF2B5EF4-FFF2-40B4-BE49-F238E27FC236}">
                      <a16:creationId xmlns:a16="http://schemas.microsoft.com/office/drawing/2014/main" id="{63EE594C-31C9-4F90-5BB5-CA5E6027E7D8}"/>
                    </a:ext>
                  </a:extLst>
                </p14:cNvPr>
                <p14:cNvContentPartPr/>
                <p14:nvPr/>
              </p14:nvContentPartPr>
              <p14:xfrm>
                <a:off x="8195388" y="6649316"/>
                <a:ext cx="104760" cy="254880"/>
              </p14:xfrm>
            </p:contentPart>
          </mc:Choice>
          <mc:Fallback xmlns="">
            <p:pic>
              <p:nvPicPr>
                <p:cNvPr id="69" name="Ink 68">
                  <a:extLst>
                    <a:ext uri="{FF2B5EF4-FFF2-40B4-BE49-F238E27FC236}">
                      <a16:creationId xmlns:a16="http://schemas.microsoft.com/office/drawing/2014/main" id="{63EE594C-31C9-4F90-5BB5-CA5E6027E7D8}"/>
                    </a:ext>
                  </a:extLst>
                </p:cNvPr>
                <p:cNvPicPr/>
                <p:nvPr/>
              </p:nvPicPr>
              <p:blipFill>
                <a:blip r:embed="rId121"/>
                <a:stretch>
                  <a:fillRect/>
                </a:stretch>
              </p:blipFill>
              <p:spPr>
                <a:xfrm>
                  <a:off x="8186388" y="6640316"/>
                  <a:ext cx="1224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0" name="Ink 69">
                  <a:extLst>
                    <a:ext uri="{FF2B5EF4-FFF2-40B4-BE49-F238E27FC236}">
                      <a16:creationId xmlns:a16="http://schemas.microsoft.com/office/drawing/2014/main" id="{62CA2E28-9312-5084-B5CC-8C9790847BA4}"/>
                    </a:ext>
                  </a:extLst>
                </p14:cNvPr>
                <p14:cNvContentPartPr/>
                <p14:nvPr/>
              </p14:nvContentPartPr>
              <p14:xfrm>
                <a:off x="8209788" y="6716613"/>
                <a:ext cx="243000" cy="135720"/>
              </p14:xfrm>
            </p:contentPart>
          </mc:Choice>
          <mc:Fallback xmlns="">
            <p:pic>
              <p:nvPicPr>
                <p:cNvPr id="70" name="Ink 69">
                  <a:extLst>
                    <a:ext uri="{FF2B5EF4-FFF2-40B4-BE49-F238E27FC236}">
                      <a16:creationId xmlns:a16="http://schemas.microsoft.com/office/drawing/2014/main" id="{62CA2E28-9312-5084-B5CC-8C9790847BA4}"/>
                    </a:ext>
                  </a:extLst>
                </p:cNvPr>
                <p:cNvPicPr/>
                <p:nvPr/>
              </p:nvPicPr>
              <p:blipFill>
                <a:blip r:embed="rId123"/>
                <a:stretch>
                  <a:fillRect/>
                </a:stretch>
              </p:blipFill>
              <p:spPr>
                <a:xfrm>
                  <a:off x="8200788" y="6707613"/>
                  <a:ext cx="2606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1" name="Ink 70">
                  <a:extLst>
                    <a:ext uri="{FF2B5EF4-FFF2-40B4-BE49-F238E27FC236}">
                      <a16:creationId xmlns:a16="http://schemas.microsoft.com/office/drawing/2014/main" id="{5F637022-8AFD-9855-0718-7337F910174E}"/>
                    </a:ext>
                  </a:extLst>
                </p14:cNvPr>
                <p14:cNvContentPartPr/>
                <p14:nvPr/>
              </p14:nvContentPartPr>
              <p14:xfrm>
                <a:off x="8537028" y="6706173"/>
                <a:ext cx="198000" cy="117000"/>
              </p14:xfrm>
            </p:contentPart>
          </mc:Choice>
          <mc:Fallback xmlns="">
            <p:pic>
              <p:nvPicPr>
                <p:cNvPr id="71" name="Ink 70">
                  <a:extLst>
                    <a:ext uri="{FF2B5EF4-FFF2-40B4-BE49-F238E27FC236}">
                      <a16:creationId xmlns:a16="http://schemas.microsoft.com/office/drawing/2014/main" id="{5F637022-8AFD-9855-0718-7337F910174E}"/>
                    </a:ext>
                  </a:extLst>
                </p:cNvPr>
                <p:cNvPicPr/>
                <p:nvPr/>
              </p:nvPicPr>
              <p:blipFill>
                <a:blip r:embed="rId125"/>
                <a:stretch>
                  <a:fillRect/>
                </a:stretch>
              </p:blipFill>
              <p:spPr>
                <a:xfrm>
                  <a:off x="8528388" y="6697533"/>
                  <a:ext cx="2156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 name="Ink 72">
                  <a:extLst>
                    <a:ext uri="{FF2B5EF4-FFF2-40B4-BE49-F238E27FC236}">
                      <a16:creationId xmlns:a16="http://schemas.microsoft.com/office/drawing/2014/main" id="{C5083D41-761C-689D-534B-DAECB9132B66}"/>
                    </a:ext>
                  </a:extLst>
                </p14:cNvPr>
                <p14:cNvContentPartPr/>
                <p14:nvPr/>
              </p14:nvContentPartPr>
              <p14:xfrm>
                <a:off x="4143228" y="3576333"/>
                <a:ext cx="435600" cy="482760"/>
              </p14:xfrm>
            </p:contentPart>
          </mc:Choice>
          <mc:Fallback xmlns="">
            <p:pic>
              <p:nvPicPr>
                <p:cNvPr id="73" name="Ink 72">
                  <a:extLst>
                    <a:ext uri="{FF2B5EF4-FFF2-40B4-BE49-F238E27FC236}">
                      <a16:creationId xmlns:a16="http://schemas.microsoft.com/office/drawing/2014/main" id="{C5083D41-761C-689D-534B-DAECB9132B66}"/>
                    </a:ext>
                  </a:extLst>
                </p:cNvPr>
                <p:cNvPicPr/>
                <p:nvPr/>
              </p:nvPicPr>
              <p:blipFill>
                <a:blip r:embed="rId127"/>
                <a:stretch>
                  <a:fillRect/>
                </a:stretch>
              </p:blipFill>
              <p:spPr>
                <a:xfrm>
                  <a:off x="4134588" y="3567333"/>
                  <a:ext cx="45324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4" name="Ink 73">
                  <a:extLst>
                    <a:ext uri="{FF2B5EF4-FFF2-40B4-BE49-F238E27FC236}">
                      <a16:creationId xmlns:a16="http://schemas.microsoft.com/office/drawing/2014/main" id="{050B2F6B-0554-1161-BE7A-0038337C6837}"/>
                    </a:ext>
                  </a:extLst>
                </p14:cNvPr>
                <p14:cNvContentPartPr/>
                <p14:nvPr/>
              </p14:nvContentPartPr>
              <p14:xfrm>
                <a:off x="4166628" y="4058373"/>
                <a:ext cx="405720" cy="358920"/>
              </p14:xfrm>
            </p:contentPart>
          </mc:Choice>
          <mc:Fallback xmlns="">
            <p:pic>
              <p:nvPicPr>
                <p:cNvPr id="74" name="Ink 73">
                  <a:extLst>
                    <a:ext uri="{FF2B5EF4-FFF2-40B4-BE49-F238E27FC236}">
                      <a16:creationId xmlns:a16="http://schemas.microsoft.com/office/drawing/2014/main" id="{050B2F6B-0554-1161-BE7A-0038337C6837}"/>
                    </a:ext>
                  </a:extLst>
                </p:cNvPr>
                <p:cNvPicPr/>
                <p:nvPr/>
              </p:nvPicPr>
              <p:blipFill>
                <a:blip r:embed="rId129"/>
                <a:stretch>
                  <a:fillRect/>
                </a:stretch>
              </p:blipFill>
              <p:spPr>
                <a:xfrm>
                  <a:off x="4157988" y="4049733"/>
                  <a:ext cx="4233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5" name="Ink 74">
                  <a:extLst>
                    <a:ext uri="{FF2B5EF4-FFF2-40B4-BE49-F238E27FC236}">
                      <a16:creationId xmlns:a16="http://schemas.microsoft.com/office/drawing/2014/main" id="{C3B74397-FAB3-D6C2-A1DE-DB853AC36536}"/>
                    </a:ext>
                  </a:extLst>
                </p14:cNvPr>
                <p14:cNvContentPartPr/>
                <p14:nvPr/>
              </p14:nvContentPartPr>
              <p14:xfrm>
                <a:off x="4690068" y="2883693"/>
                <a:ext cx="1459800" cy="1176480"/>
              </p14:xfrm>
            </p:contentPart>
          </mc:Choice>
          <mc:Fallback xmlns="">
            <p:pic>
              <p:nvPicPr>
                <p:cNvPr id="75" name="Ink 74">
                  <a:extLst>
                    <a:ext uri="{FF2B5EF4-FFF2-40B4-BE49-F238E27FC236}">
                      <a16:creationId xmlns:a16="http://schemas.microsoft.com/office/drawing/2014/main" id="{C3B74397-FAB3-D6C2-A1DE-DB853AC36536}"/>
                    </a:ext>
                  </a:extLst>
                </p:cNvPr>
                <p:cNvPicPr/>
                <p:nvPr/>
              </p:nvPicPr>
              <p:blipFill>
                <a:blip r:embed="rId131"/>
                <a:stretch>
                  <a:fillRect/>
                </a:stretch>
              </p:blipFill>
              <p:spPr>
                <a:xfrm>
                  <a:off x="4681068" y="2874693"/>
                  <a:ext cx="1477440" cy="1194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6" name="Ink 75">
                  <a:extLst>
                    <a:ext uri="{FF2B5EF4-FFF2-40B4-BE49-F238E27FC236}">
                      <a16:creationId xmlns:a16="http://schemas.microsoft.com/office/drawing/2014/main" id="{50E3EAF0-1312-723B-568C-2DC663AC49B0}"/>
                    </a:ext>
                  </a:extLst>
                </p14:cNvPr>
                <p14:cNvContentPartPr/>
                <p14:nvPr/>
              </p14:nvContentPartPr>
              <p14:xfrm>
                <a:off x="6005508" y="2792253"/>
                <a:ext cx="223200" cy="262080"/>
              </p14:xfrm>
            </p:contentPart>
          </mc:Choice>
          <mc:Fallback xmlns="">
            <p:pic>
              <p:nvPicPr>
                <p:cNvPr id="76" name="Ink 75">
                  <a:extLst>
                    <a:ext uri="{FF2B5EF4-FFF2-40B4-BE49-F238E27FC236}">
                      <a16:creationId xmlns:a16="http://schemas.microsoft.com/office/drawing/2014/main" id="{50E3EAF0-1312-723B-568C-2DC663AC49B0}"/>
                    </a:ext>
                  </a:extLst>
                </p:cNvPr>
                <p:cNvPicPr/>
                <p:nvPr/>
              </p:nvPicPr>
              <p:blipFill>
                <a:blip r:embed="rId133"/>
                <a:stretch>
                  <a:fillRect/>
                </a:stretch>
              </p:blipFill>
              <p:spPr>
                <a:xfrm>
                  <a:off x="5996508" y="2783253"/>
                  <a:ext cx="2408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7" name="Ink 76">
                  <a:extLst>
                    <a:ext uri="{FF2B5EF4-FFF2-40B4-BE49-F238E27FC236}">
                      <a16:creationId xmlns:a16="http://schemas.microsoft.com/office/drawing/2014/main" id="{3913095F-42EC-6510-9135-877E6BC2ADE3}"/>
                    </a:ext>
                  </a:extLst>
                </p14:cNvPr>
                <p14:cNvContentPartPr/>
                <p14:nvPr/>
              </p14:nvContentPartPr>
              <p14:xfrm>
                <a:off x="8875068" y="2141013"/>
                <a:ext cx="354600" cy="644400"/>
              </p14:xfrm>
            </p:contentPart>
          </mc:Choice>
          <mc:Fallback xmlns="">
            <p:pic>
              <p:nvPicPr>
                <p:cNvPr id="77" name="Ink 76">
                  <a:extLst>
                    <a:ext uri="{FF2B5EF4-FFF2-40B4-BE49-F238E27FC236}">
                      <a16:creationId xmlns:a16="http://schemas.microsoft.com/office/drawing/2014/main" id="{3913095F-42EC-6510-9135-877E6BC2ADE3}"/>
                    </a:ext>
                  </a:extLst>
                </p:cNvPr>
                <p:cNvPicPr/>
                <p:nvPr/>
              </p:nvPicPr>
              <p:blipFill>
                <a:blip r:embed="rId135"/>
                <a:stretch>
                  <a:fillRect/>
                </a:stretch>
              </p:blipFill>
              <p:spPr>
                <a:xfrm>
                  <a:off x="8866068" y="2132373"/>
                  <a:ext cx="372240" cy="662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8" name="Ink 77">
                  <a:extLst>
                    <a:ext uri="{FF2B5EF4-FFF2-40B4-BE49-F238E27FC236}">
                      <a16:creationId xmlns:a16="http://schemas.microsoft.com/office/drawing/2014/main" id="{FC014404-3EF0-B240-9912-575198372140}"/>
                    </a:ext>
                  </a:extLst>
                </p14:cNvPr>
                <p14:cNvContentPartPr/>
                <p14:nvPr/>
              </p14:nvContentPartPr>
              <p14:xfrm>
                <a:off x="9322548" y="2863173"/>
                <a:ext cx="142920" cy="18360"/>
              </p14:xfrm>
            </p:contentPart>
          </mc:Choice>
          <mc:Fallback xmlns="">
            <p:pic>
              <p:nvPicPr>
                <p:cNvPr id="78" name="Ink 77">
                  <a:extLst>
                    <a:ext uri="{FF2B5EF4-FFF2-40B4-BE49-F238E27FC236}">
                      <a16:creationId xmlns:a16="http://schemas.microsoft.com/office/drawing/2014/main" id="{FC014404-3EF0-B240-9912-575198372140}"/>
                    </a:ext>
                  </a:extLst>
                </p:cNvPr>
                <p:cNvPicPr/>
                <p:nvPr/>
              </p:nvPicPr>
              <p:blipFill>
                <a:blip r:embed="rId137"/>
                <a:stretch>
                  <a:fillRect/>
                </a:stretch>
              </p:blipFill>
              <p:spPr>
                <a:xfrm>
                  <a:off x="9313548" y="2854173"/>
                  <a:ext cx="160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9" name="Ink 78">
                  <a:extLst>
                    <a:ext uri="{FF2B5EF4-FFF2-40B4-BE49-F238E27FC236}">
                      <a16:creationId xmlns:a16="http://schemas.microsoft.com/office/drawing/2014/main" id="{32EAF1E2-3B74-216D-8ED3-E4E941714243}"/>
                    </a:ext>
                  </a:extLst>
                </p14:cNvPr>
                <p14:cNvContentPartPr/>
                <p14:nvPr/>
              </p14:nvContentPartPr>
              <p14:xfrm>
                <a:off x="9359628" y="2772453"/>
                <a:ext cx="32760" cy="235800"/>
              </p14:xfrm>
            </p:contentPart>
          </mc:Choice>
          <mc:Fallback xmlns="">
            <p:pic>
              <p:nvPicPr>
                <p:cNvPr id="79" name="Ink 78">
                  <a:extLst>
                    <a:ext uri="{FF2B5EF4-FFF2-40B4-BE49-F238E27FC236}">
                      <a16:creationId xmlns:a16="http://schemas.microsoft.com/office/drawing/2014/main" id="{32EAF1E2-3B74-216D-8ED3-E4E941714243}"/>
                    </a:ext>
                  </a:extLst>
                </p:cNvPr>
                <p:cNvPicPr/>
                <p:nvPr/>
              </p:nvPicPr>
              <p:blipFill>
                <a:blip r:embed="rId139"/>
                <a:stretch>
                  <a:fillRect/>
                </a:stretch>
              </p:blipFill>
              <p:spPr>
                <a:xfrm>
                  <a:off x="9350988" y="2763813"/>
                  <a:ext cx="504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0" name="Ink 79">
                  <a:extLst>
                    <a:ext uri="{FF2B5EF4-FFF2-40B4-BE49-F238E27FC236}">
                      <a16:creationId xmlns:a16="http://schemas.microsoft.com/office/drawing/2014/main" id="{2BC927C2-4842-8E63-51FE-B346EDB8ACA3}"/>
                    </a:ext>
                  </a:extLst>
                </p14:cNvPr>
                <p14:cNvContentPartPr/>
                <p14:nvPr/>
              </p14:nvContentPartPr>
              <p14:xfrm>
                <a:off x="9364308" y="3026973"/>
                <a:ext cx="281160" cy="209880"/>
              </p14:xfrm>
            </p:contentPart>
          </mc:Choice>
          <mc:Fallback xmlns="">
            <p:pic>
              <p:nvPicPr>
                <p:cNvPr id="80" name="Ink 79">
                  <a:extLst>
                    <a:ext uri="{FF2B5EF4-FFF2-40B4-BE49-F238E27FC236}">
                      <a16:creationId xmlns:a16="http://schemas.microsoft.com/office/drawing/2014/main" id="{2BC927C2-4842-8E63-51FE-B346EDB8ACA3}"/>
                    </a:ext>
                  </a:extLst>
                </p:cNvPr>
                <p:cNvPicPr/>
                <p:nvPr/>
              </p:nvPicPr>
              <p:blipFill>
                <a:blip r:embed="rId141"/>
                <a:stretch>
                  <a:fillRect/>
                </a:stretch>
              </p:blipFill>
              <p:spPr>
                <a:xfrm>
                  <a:off x="9355308" y="3017973"/>
                  <a:ext cx="2988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1" name="Ink 80">
                  <a:extLst>
                    <a:ext uri="{FF2B5EF4-FFF2-40B4-BE49-F238E27FC236}">
                      <a16:creationId xmlns:a16="http://schemas.microsoft.com/office/drawing/2014/main" id="{1E667FD7-8D1B-D6DD-3FF0-1A4F8C7B9EF3}"/>
                    </a:ext>
                  </a:extLst>
                </p14:cNvPr>
                <p14:cNvContentPartPr/>
                <p14:nvPr/>
              </p14:nvContentPartPr>
              <p14:xfrm>
                <a:off x="9085308" y="2948853"/>
                <a:ext cx="852480" cy="495360"/>
              </p14:xfrm>
            </p:contentPart>
          </mc:Choice>
          <mc:Fallback xmlns="">
            <p:pic>
              <p:nvPicPr>
                <p:cNvPr id="81" name="Ink 80">
                  <a:extLst>
                    <a:ext uri="{FF2B5EF4-FFF2-40B4-BE49-F238E27FC236}">
                      <a16:creationId xmlns:a16="http://schemas.microsoft.com/office/drawing/2014/main" id="{1E667FD7-8D1B-D6DD-3FF0-1A4F8C7B9EF3}"/>
                    </a:ext>
                  </a:extLst>
                </p:cNvPr>
                <p:cNvPicPr/>
                <p:nvPr/>
              </p:nvPicPr>
              <p:blipFill>
                <a:blip r:embed="rId143"/>
                <a:stretch>
                  <a:fillRect/>
                </a:stretch>
              </p:blipFill>
              <p:spPr>
                <a:xfrm>
                  <a:off x="9076308" y="2939853"/>
                  <a:ext cx="870120" cy="513000"/>
                </a:xfrm>
                <a:prstGeom prst="rect">
                  <a:avLst/>
                </a:prstGeom>
              </p:spPr>
            </p:pic>
          </mc:Fallback>
        </mc:AlternateContent>
      </p:grpSp>
      <p:grpSp>
        <p:nvGrpSpPr>
          <p:cNvPr id="87" name="Group 86">
            <a:extLst>
              <a:ext uri="{FF2B5EF4-FFF2-40B4-BE49-F238E27FC236}">
                <a16:creationId xmlns:a16="http://schemas.microsoft.com/office/drawing/2014/main" id="{8B0A61CF-CA79-D9A2-9406-CD67BE206D56}"/>
              </a:ext>
            </a:extLst>
          </p:cNvPr>
          <p:cNvGrpSpPr/>
          <p:nvPr/>
        </p:nvGrpSpPr>
        <p:grpSpPr>
          <a:xfrm>
            <a:off x="5605188" y="5998773"/>
            <a:ext cx="1592280" cy="777960"/>
            <a:chOff x="5605188" y="5998773"/>
            <a:chExt cx="1592280" cy="777960"/>
          </a:xfrm>
        </p:grpSpPr>
        <mc:AlternateContent xmlns:mc="http://schemas.openxmlformats.org/markup-compatibility/2006" xmlns:p14="http://schemas.microsoft.com/office/powerpoint/2010/main">
          <mc:Choice Requires="p14">
            <p:contentPart p14:bwMode="auto" r:id="rId144">
              <p14:nvContentPartPr>
                <p14:cNvPr id="83" name="Ink 82">
                  <a:extLst>
                    <a:ext uri="{FF2B5EF4-FFF2-40B4-BE49-F238E27FC236}">
                      <a16:creationId xmlns:a16="http://schemas.microsoft.com/office/drawing/2014/main" id="{31949671-0BCA-C8BD-CF61-1919368B59AB}"/>
                    </a:ext>
                  </a:extLst>
                </p14:cNvPr>
                <p14:cNvContentPartPr/>
                <p14:nvPr/>
              </p14:nvContentPartPr>
              <p14:xfrm>
                <a:off x="5605188" y="6342933"/>
                <a:ext cx="797040" cy="295920"/>
              </p14:xfrm>
            </p:contentPart>
          </mc:Choice>
          <mc:Fallback xmlns="">
            <p:pic>
              <p:nvPicPr>
                <p:cNvPr id="83" name="Ink 82">
                  <a:extLst>
                    <a:ext uri="{FF2B5EF4-FFF2-40B4-BE49-F238E27FC236}">
                      <a16:creationId xmlns:a16="http://schemas.microsoft.com/office/drawing/2014/main" id="{31949671-0BCA-C8BD-CF61-1919368B59AB}"/>
                    </a:ext>
                  </a:extLst>
                </p:cNvPr>
                <p:cNvPicPr/>
                <p:nvPr/>
              </p:nvPicPr>
              <p:blipFill>
                <a:blip r:embed="rId145"/>
                <a:stretch>
                  <a:fillRect/>
                </a:stretch>
              </p:blipFill>
              <p:spPr>
                <a:xfrm>
                  <a:off x="5596548" y="6333933"/>
                  <a:ext cx="81468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4" name="Ink 83">
                  <a:extLst>
                    <a:ext uri="{FF2B5EF4-FFF2-40B4-BE49-F238E27FC236}">
                      <a16:creationId xmlns:a16="http://schemas.microsoft.com/office/drawing/2014/main" id="{CC3B14BC-DD1F-5CE1-51EF-78C227CD6CE0}"/>
                    </a:ext>
                  </a:extLst>
                </p14:cNvPr>
                <p14:cNvContentPartPr/>
                <p14:nvPr/>
              </p14:nvContentPartPr>
              <p14:xfrm>
                <a:off x="6498708" y="5998773"/>
                <a:ext cx="169920" cy="777960"/>
              </p14:xfrm>
            </p:contentPart>
          </mc:Choice>
          <mc:Fallback xmlns="">
            <p:pic>
              <p:nvPicPr>
                <p:cNvPr id="84" name="Ink 83">
                  <a:extLst>
                    <a:ext uri="{FF2B5EF4-FFF2-40B4-BE49-F238E27FC236}">
                      <a16:creationId xmlns:a16="http://schemas.microsoft.com/office/drawing/2014/main" id="{CC3B14BC-DD1F-5CE1-51EF-78C227CD6CE0}"/>
                    </a:ext>
                  </a:extLst>
                </p:cNvPr>
                <p:cNvPicPr/>
                <p:nvPr/>
              </p:nvPicPr>
              <p:blipFill>
                <a:blip r:embed="rId147"/>
                <a:stretch>
                  <a:fillRect/>
                </a:stretch>
              </p:blipFill>
              <p:spPr>
                <a:xfrm>
                  <a:off x="6489708" y="5989773"/>
                  <a:ext cx="187560" cy="795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5" name="Ink 84">
                  <a:extLst>
                    <a:ext uri="{FF2B5EF4-FFF2-40B4-BE49-F238E27FC236}">
                      <a16:creationId xmlns:a16="http://schemas.microsoft.com/office/drawing/2014/main" id="{3A98AD55-9B7D-5AC3-C8D7-7780A9480F9C}"/>
                    </a:ext>
                  </a:extLst>
                </p14:cNvPr>
                <p14:cNvContentPartPr/>
                <p14:nvPr/>
              </p14:nvContentPartPr>
              <p14:xfrm>
                <a:off x="6787428" y="6241053"/>
                <a:ext cx="55800" cy="297360"/>
              </p14:xfrm>
            </p:contentPart>
          </mc:Choice>
          <mc:Fallback xmlns="">
            <p:pic>
              <p:nvPicPr>
                <p:cNvPr id="85" name="Ink 84">
                  <a:extLst>
                    <a:ext uri="{FF2B5EF4-FFF2-40B4-BE49-F238E27FC236}">
                      <a16:creationId xmlns:a16="http://schemas.microsoft.com/office/drawing/2014/main" id="{3A98AD55-9B7D-5AC3-C8D7-7780A9480F9C}"/>
                    </a:ext>
                  </a:extLst>
                </p:cNvPr>
                <p:cNvPicPr/>
                <p:nvPr/>
              </p:nvPicPr>
              <p:blipFill>
                <a:blip r:embed="rId149"/>
                <a:stretch>
                  <a:fillRect/>
                </a:stretch>
              </p:blipFill>
              <p:spPr>
                <a:xfrm>
                  <a:off x="6778428" y="6232413"/>
                  <a:ext cx="734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6" name="Ink 85">
                  <a:extLst>
                    <a:ext uri="{FF2B5EF4-FFF2-40B4-BE49-F238E27FC236}">
                      <a16:creationId xmlns:a16="http://schemas.microsoft.com/office/drawing/2014/main" id="{2E5D947B-957E-13A4-9742-C0D69DA33DDD}"/>
                    </a:ext>
                  </a:extLst>
                </p14:cNvPr>
                <p14:cNvContentPartPr/>
                <p14:nvPr/>
              </p14:nvContentPartPr>
              <p14:xfrm>
                <a:off x="6925308" y="6304053"/>
                <a:ext cx="272160" cy="410760"/>
              </p14:xfrm>
            </p:contentPart>
          </mc:Choice>
          <mc:Fallback xmlns="">
            <p:pic>
              <p:nvPicPr>
                <p:cNvPr id="86" name="Ink 85">
                  <a:extLst>
                    <a:ext uri="{FF2B5EF4-FFF2-40B4-BE49-F238E27FC236}">
                      <a16:creationId xmlns:a16="http://schemas.microsoft.com/office/drawing/2014/main" id="{2E5D947B-957E-13A4-9742-C0D69DA33DDD}"/>
                    </a:ext>
                  </a:extLst>
                </p:cNvPr>
                <p:cNvPicPr/>
                <p:nvPr/>
              </p:nvPicPr>
              <p:blipFill>
                <a:blip r:embed="rId151"/>
                <a:stretch>
                  <a:fillRect/>
                </a:stretch>
              </p:blipFill>
              <p:spPr>
                <a:xfrm>
                  <a:off x="6916308" y="6295413"/>
                  <a:ext cx="289800" cy="428400"/>
                </a:xfrm>
                <a:prstGeom prst="rect">
                  <a:avLst/>
                </a:prstGeom>
              </p:spPr>
            </p:pic>
          </mc:Fallback>
        </mc:AlternateContent>
      </p:grpSp>
    </p:spTree>
    <p:extLst>
      <p:ext uri="{BB962C8B-B14F-4D97-AF65-F5344CB8AC3E}">
        <p14:creationId xmlns:p14="http://schemas.microsoft.com/office/powerpoint/2010/main" val="136063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4868-6A3B-3F2F-BF77-0D952FC71EB0}"/>
              </a:ext>
            </a:extLst>
          </p:cNvPr>
          <p:cNvSpPr>
            <a:spLocks noGrp="1"/>
          </p:cNvSpPr>
          <p:nvPr>
            <p:ph type="title"/>
          </p:nvPr>
        </p:nvSpPr>
        <p:spPr/>
        <p:txBody>
          <a:bodyPr/>
          <a:lstStyle/>
          <a:p>
            <a:r>
              <a:rPr lang="en-US" dirty="0"/>
              <a:t>UI5 developers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D56F8233-41A9-1D3B-C4FA-176229C373A1}"/>
                  </a:ext>
                </a:extLst>
              </p14:cNvPr>
              <p14:cNvContentPartPr/>
              <p14:nvPr/>
            </p14:nvContentPartPr>
            <p14:xfrm>
              <a:off x="4699788" y="2615516"/>
              <a:ext cx="360" cy="360"/>
            </p14:xfrm>
          </p:contentPart>
        </mc:Choice>
        <mc:Fallback xmlns="">
          <p:pic>
            <p:nvPicPr>
              <p:cNvPr id="9" name="Ink 8">
                <a:extLst>
                  <a:ext uri="{FF2B5EF4-FFF2-40B4-BE49-F238E27FC236}">
                    <a16:creationId xmlns:a16="http://schemas.microsoft.com/office/drawing/2014/main" id="{D56F8233-41A9-1D3B-C4FA-176229C373A1}"/>
                  </a:ext>
                </a:extLst>
              </p:cNvPr>
              <p:cNvPicPr/>
              <p:nvPr/>
            </p:nvPicPr>
            <p:blipFill>
              <a:blip r:embed="rId4"/>
              <a:stretch>
                <a:fillRect/>
              </a:stretch>
            </p:blipFill>
            <p:spPr>
              <a:xfrm>
                <a:off x="4691148" y="2606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40526DB-82A2-C5BF-273D-F81C077663B5}"/>
                  </a:ext>
                </a:extLst>
              </p14:cNvPr>
              <p14:cNvContentPartPr/>
              <p14:nvPr/>
            </p14:nvContentPartPr>
            <p14:xfrm>
              <a:off x="4690068" y="2566196"/>
              <a:ext cx="360" cy="360"/>
            </p14:xfrm>
          </p:contentPart>
        </mc:Choice>
        <mc:Fallback xmlns="">
          <p:pic>
            <p:nvPicPr>
              <p:cNvPr id="14" name="Ink 13">
                <a:extLst>
                  <a:ext uri="{FF2B5EF4-FFF2-40B4-BE49-F238E27FC236}">
                    <a16:creationId xmlns:a16="http://schemas.microsoft.com/office/drawing/2014/main" id="{240526DB-82A2-C5BF-273D-F81C077663B5}"/>
                  </a:ext>
                </a:extLst>
              </p:cNvPr>
              <p:cNvPicPr/>
              <p:nvPr/>
            </p:nvPicPr>
            <p:blipFill>
              <a:blip r:embed="rId4"/>
              <a:stretch>
                <a:fillRect/>
              </a:stretch>
            </p:blipFill>
            <p:spPr>
              <a:xfrm>
                <a:off x="4681068" y="2557196"/>
                <a:ext cx="18000" cy="18000"/>
              </a:xfrm>
              <a:prstGeom prst="rect">
                <a:avLst/>
              </a:prstGeom>
            </p:spPr>
          </p:pic>
        </mc:Fallback>
      </mc:AlternateContent>
    </p:spTree>
    <p:extLst>
      <p:ext uri="{BB962C8B-B14F-4D97-AF65-F5344CB8AC3E}">
        <p14:creationId xmlns:p14="http://schemas.microsoft.com/office/powerpoint/2010/main" val="298968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CBA071B6-F82A-8B0F-F954-2EF2FD04BE2E}"/>
              </a:ext>
            </a:extLst>
          </p:cNvPr>
          <p:cNvSpPr txBox="1"/>
          <p:nvPr/>
        </p:nvSpPr>
        <p:spPr>
          <a:xfrm>
            <a:off x="477788" y="1268760"/>
            <a:ext cx="9505056" cy="3416320"/>
          </a:xfrm>
          <a:prstGeom prst="rect">
            <a:avLst/>
          </a:prstGeom>
          <a:noFill/>
        </p:spPr>
        <p:txBody>
          <a:bodyPr wrap="square" rtlCol="0">
            <a:spAutoFit/>
          </a:bodyPr>
          <a:lstStyle/>
          <a:p>
            <a:r>
              <a:rPr lang="en-US" dirty="0" err="1">
                <a:solidFill>
                  <a:srgbClr val="FF0000"/>
                </a:solidFill>
              </a:rPr>
              <a:t>this.when</a:t>
            </a:r>
            <a:r>
              <a:rPr lang="en-US" dirty="0">
                <a:solidFill>
                  <a:srgbClr val="FF0000"/>
                </a:solidFill>
              </a:rPr>
              <a:t>(‘WHICH’, what, () =&gt; {</a:t>
            </a:r>
          </a:p>
          <a:p>
            <a:r>
              <a:rPr lang="en-US" dirty="0">
                <a:solidFill>
                  <a:srgbClr val="FF0000"/>
                </a:solidFill>
              </a:rPr>
              <a:t>	code.</a:t>
            </a:r>
          </a:p>
          <a:p>
            <a:r>
              <a:rPr lang="en-US" dirty="0">
                <a:solidFill>
                  <a:srgbClr val="FF0000"/>
                </a:solidFill>
              </a:rPr>
              <a:t>})</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when – before, after, on</a:t>
            </a:r>
          </a:p>
          <a:p>
            <a:r>
              <a:rPr lang="en-US" dirty="0">
                <a:solidFill>
                  <a:srgbClr val="FF0000"/>
                </a:solidFill>
              </a:rPr>
              <a:t>Which – CREATE, UPDATE, DELETE, READ</a:t>
            </a:r>
          </a:p>
          <a:p>
            <a:r>
              <a:rPr lang="en-US" dirty="0">
                <a:solidFill>
                  <a:srgbClr val="FF0000"/>
                </a:solidFill>
              </a:rPr>
              <a:t>What – Entity (Employee, Pos, …)</a:t>
            </a:r>
          </a:p>
        </p:txBody>
      </p:sp>
    </p:spTree>
    <p:extLst>
      <p:ext uri="{BB962C8B-B14F-4D97-AF65-F5344CB8AC3E}">
        <p14:creationId xmlns:p14="http://schemas.microsoft.com/office/powerpoint/2010/main" val="18764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3866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4807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788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BAS tool</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7</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1B55-C69F-0885-3A9B-69BAF965655E}"/>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4" name="Ink 43">
                <a:extLst>
                  <a:ext uri="{FF2B5EF4-FFF2-40B4-BE49-F238E27FC236}">
                    <a16:creationId xmlns:a16="http://schemas.microsoft.com/office/drawing/2014/main" id="{85A776A0-9EA6-0781-CB8E-32C8408E0E2F}"/>
                  </a:ext>
                </a:extLst>
              </p14:cNvPr>
              <p14:cNvContentPartPr/>
              <p14:nvPr/>
            </p14:nvContentPartPr>
            <p14:xfrm>
              <a:off x="5889588" y="5191676"/>
              <a:ext cx="699840" cy="262440"/>
            </p14:xfrm>
          </p:contentPart>
        </mc:Choice>
        <mc:Fallback>
          <p:pic>
            <p:nvPicPr>
              <p:cNvPr id="44" name="Ink 43">
                <a:extLst>
                  <a:ext uri="{FF2B5EF4-FFF2-40B4-BE49-F238E27FC236}">
                    <a16:creationId xmlns:a16="http://schemas.microsoft.com/office/drawing/2014/main" id="{85A776A0-9EA6-0781-CB8E-32C8408E0E2F}"/>
                  </a:ext>
                </a:extLst>
              </p:cNvPr>
              <p:cNvPicPr/>
              <p:nvPr/>
            </p:nvPicPr>
            <p:blipFill>
              <a:blip r:embed="rId3"/>
              <a:stretch>
                <a:fillRect/>
              </a:stretch>
            </p:blipFill>
            <p:spPr>
              <a:xfrm>
                <a:off x="5880588" y="5183036"/>
                <a:ext cx="717480" cy="280080"/>
              </a:xfrm>
              <a:prstGeom prst="rect">
                <a:avLst/>
              </a:prstGeom>
            </p:spPr>
          </p:pic>
        </mc:Fallback>
      </mc:AlternateContent>
      <p:grpSp>
        <p:nvGrpSpPr>
          <p:cNvPr id="156" name="Group 155">
            <a:extLst>
              <a:ext uri="{FF2B5EF4-FFF2-40B4-BE49-F238E27FC236}">
                <a16:creationId xmlns:a16="http://schemas.microsoft.com/office/drawing/2014/main" id="{AF67AAB7-C9B2-3620-2F51-BCD3A709B3A5}"/>
              </a:ext>
            </a:extLst>
          </p:cNvPr>
          <p:cNvGrpSpPr/>
          <p:nvPr/>
        </p:nvGrpSpPr>
        <p:grpSpPr>
          <a:xfrm>
            <a:off x="186108" y="937556"/>
            <a:ext cx="12111480" cy="5355000"/>
            <a:chOff x="186108" y="937556"/>
            <a:chExt cx="12111480" cy="5355000"/>
          </a:xfrm>
        </p:grpSpPr>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D32C42F6-E70B-DACD-CBAF-6A35063A15C0}"/>
                    </a:ext>
                  </a:extLst>
                </p14:cNvPr>
                <p14:cNvContentPartPr/>
                <p14:nvPr/>
              </p14:nvContentPartPr>
              <p14:xfrm>
                <a:off x="2741388" y="4513436"/>
                <a:ext cx="986040" cy="317160"/>
              </p14:xfrm>
            </p:contentPart>
          </mc:Choice>
          <mc:Fallback>
            <p:pic>
              <p:nvPicPr>
                <p:cNvPr id="9" name="Ink 8">
                  <a:extLst>
                    <a:ext uri="{FF2B5EF4-FFF2-40B4-BE49-F238E27FC236}">
                      <a16:creationId xmlns:a16="http://schemas.microsoft.com/office/drawing/2014/main" id="{D32C42F6-E70B-DACD-CBAF-6A35063A15C0}"/>
                    </a:ext>
                  </a:extLst>
                </p:cNvPr>
                <p:cNvPicPr/>
                <p:nvPr/>
              </p:nvPicPr>
              <p:blipFill>
                <a:blip r:embed="rId5"/>
                <a:stretch>
                  <a:fillRect/>
                </a:stretch>
              </p:blipFill>
              <p:spPr>
                <a:xfrm>
                  <a:off x="2732388" y="4504436"/>
                  <a:ext cx="10036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6A89B038-0441-669F-1FF4-8D2154492124}"/>
                    </a:ext>
                  </a:extLst>
                </p14:cNvPr>
                <p14:cNvContentPartPr/>
                <p14:nvPr/>
              </p14:nvContentPartPr>
              <p14:xfrm>
                <a:off x="2744628" y="4729436"/>
                <a:ext cx="1004760" cy="751320"/>
              </p14:xfrm>
            </p:contentPart>
          </mc:Choice>
          <mc:Fallback>
            <p:pic>
              <p:nvPicPr>
                <p:cNvPr id="10" name="Ink 9">
                  <a:extLst>
                    <a:ext uri="{FF2B5EF4-FFF2-40B4-BE49-F238E27FC236}">
                      <a16:creationId xmlns:a16="http://schemas.microsoft.com/office/drawing/2014/main" id="{6A89B038-0441-669F-1FF4-8D2154492124}"/>
                    </a:ext>
                  </a:extLst>
                </p:cNvPr>
                <p:cNvPicPr/>
                <p:nvPr/>
              </p:nvPicPr>
              <p:blipFill>
                <a:blip r:embed="rId7"/>
                <a:stretch>
                  <a:fillRect/>
                </a:stretch>
              </p:blipFill>
              <p:spPr>
                <a:xfrm>
                  <a:off x="2735988" y="4720436"/>
                  <a:ext cx="1022400" cy="768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78CC3CBC-6738-87BF-ECBC-56C75CE5CAD2}"/>
                    </a:ext>
                  </a:extLst>
                </p14:cNvPr>
                <p14:cNvContentPartPr/>
                <p14:nvPr/>
              </p14:nvContentPartPr>
              <p14:xfrm>
                <a:off x="4192548" y="4875596"/>
                <a:ext cx="1093680" cy="669240"/>
              </p14:xfrm>
            </p:contentPart>
          </mc:Choice>
          <mc:Fallback>
            <p:pic>
              <p:nvPicPr>
                <p:cNvPr id="11" name="Ink 10">
                  <a:extLst>
                    <a:ext uri="{FF2B5EF4-FFF2-40B4-BE49-F238E27FC236}">
                      <a16:creationId xmlns:a16="http://schemas.microsoft.com/office/drawing/2014/main" id="{78CC3CBC-6738-87BF-ECBC-56C75CE5CAD2}"/>
                    </a:ext>
                  </a:extLst>
                </p:cNvPr>
                <p:cNvPicPr/>
                <p:nvPr/>
              </p:nvPicPr>
              <p:blipFill>
                <a:blip r:embed="rId9"/>
                <a:stretch>
                  <a:fillRect/>
                </a:stretch>
              </p:blipFill>
              <p:spPr>
                <a:xfrm>
                  <a:off x="4183908" y="4866956"/>
                  <a:ext cx="1111320" cy="686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E352511E-EAAC-D5E3-624F-47E8113AFD7F}"/>
                    </a:ext>
                  </a:extLst>
                </p14:cNvPr>
                <p14:cNvContentPartPr/>
                <p14:nvPr/>
              </p14:nvContentPartPr>
              <p14:xfrm>
                <a:off x="4317828" y="5012756"/>
                <a:ext cx="576000" cy="51120"/>
              </p14:xfrm>
            </p:contentPart>
          </mc:Choice>
          <mc:Fallback>
            <p:pic>
              <p:nvPicPr>
                <p:cNvPr id="12" name="Ink 11">
                  <a:extLst>
                    <a:ext uri="{FF2B5EF4-FFF2-40B4-BE49-F238E27FC236}">
                      <a16:creationId xmlns:a16="http://schemas.microsoft.com/office/drawing/2014/main" id="{E352511E-EAAC-D5E3-624F-47E8113AFD7F}"/>
                    </a:ext>
                  </a:extLst>
                </p:cNvPr>
                <p:cNvPicPr/>
                <p:nvPr/>
              </p:nvPicPr>
              <p:blipFill>
                <a:blip r:embed="rId11"/>
                <a:stretch>
                  <a:fillRect/>
                </a:stretch>
              </p:blipFill>
              <p:spPr>
                <a:xfrm>
                  <a:off x="4308828" y="5003756"/>
                  <a:ext cx="5936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55FFCFEE-66E8-074E-80CF-8A56D79BA36E}"/>
                    </a:ext>
                  </a:extLst>
                </p14:cNvPr>
                <p14:cNvContentPartPr/>
                <p14:nvPr/>
              </p14:nvContentPartPr>
              <p14:xfrm>
                <a:off x="4296228" y="5156036"/>
                <a:ext cx="713520" cy="252000"/>
              </p14:xfrm>
            </p:contentPart>
          </mc:Choice>
          <mc:Fallback>
            <p:pic>
              <p:nvPicPr>
                <p:cNvPr id="13" name="Ink 12">
                  <a:extLst>
                    <a:ext uri="{FF2B5EF4-FFF2-40B4-BE49-F238E27FC236}">
                      <a16:creationId xmlns:a16="http://schemas.microsoft.com/office/drawing/2014/main" id="{55FFCFEE-66E8-074E-80CF-8A56D79BA36E}"/>
                    </a:ext>
                  </a:extLst>
                </p:cNvPr>
                <p:cNvPicPr/>
                <p:nvPr/>
              </p:nvPicPr>
              <p:blipFill>
                <a:blip r:embed="rId13"/>
                <a:stretch>
                  <a:fillRect/>
                </a:stretch>
              </p:blipFill>
              <p:spPr>
                <a:xfrm>
                  <a:off x="4287588" y="5147036"/>
                  <a:ext cx="7311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7030FFAA-C174-1F79-7D24-BE90E79C8B45}"/>
                    </a:ext>
                  </a:extLst>
                </p14:cNvPr>
                <p14:cNvContentPartPr/>
                <p14:nvPr/>
              </p14:nvContentPartPr>
              <p14:xfrm>
                <a:off x="4414668" y="4847516"/>
                <a:ext cx="128160" cy="660600"/>
              </p14:xfrm>
            </p:contentPart>
          </mc:Choice>
          <mc:Fallback>
            <p:pic>
              <p:nvPicPr>
                <p:cNvPr id="14" name="Ink 13">
                  <a:extLst>
                    <a:ext uri="{FF2B5EF4-FFF2-40B4-BE49-F238E27FC236}">
                      <a16:creationId xmlns:a16="http://schemas.microsoft.com/office/drawing/2014/main" id="{7030FFAA-C174-1F79-7D24-BE90E79C8B45}"/>
                    </a:ext>
                  </a:extLst>
                </p:cNvPr>
                <p:cNvPicPr/>
                <p:nvPr/>
              </p:nvPicPr>
              <p:blipFill>
                <a:blip r:embed="rId15"/>
                <a:stretch>
                  <a:fillRect/>
                </a:stretch>
              </p:blipFill>
              <p:spPr>
                <a:xfrm>
                  <a:off x="4405668" y="4838516"/>
                  <a:ext cx="145800" cy="678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ED8E9205-43BD-F127-95FB-B7DE745EBFB4}"/>
                    </a:ext>
                  </a:extLst>
                </p14:cNvPr>
                <p14:cNvContentPartPr/>
                <p14:nvPr/>
              </p14:nvContentPartPr>
              <p14:xfrm>
                <a:off x="4668828" y="4968836"/>
                <a:ext cx="273240" cy="384480"/>
              </p14:xfrm>
            </p:contentPart>
          </mc:Choice>
          <mc:Fallback>
            <p:pic>
              <p:nvPicPr>
                <p:cNvPr id="15" name="Ink 14">
                  <a:extLst>
                    <a:ext uri="{FF2B5EF4-FFF2-40B4-BE49-F238E27FC236}">
                      <a16:creationId xmlns:a16="http://schemas.microsoft.com/office/drawing/2014/main" id="{ED8E9205-43BD-F127-95FB-B7DE745EBFB4}"/>
                    </a:ext>
                  </a:extLst>
                </p:cNvPr>
                <p:cNvPicPr/>
                <p:nvPr/>
              </p:nvPicPr>
              <p:blipFill>
                <a:blip r:embed="rId17"/>
                <a:stretch>
                  <a:fillRect/>
                </a:stretch>
              </p:blipFill>
              <p:spPr>
                <a:xfrm>
                  <a:off x="4660188" y="4960196"/>
                  <a:ext cx="29088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A888D74E-B544-FFF8-43DB-ABBB0CABBB8B}"/>
                    </a:ext>
                  </a:extLst>
                </p14:cNvPr>
                <p14:cNvContentPartPr/>
                <p14:nvPr/>
              </p14:nvContentPartPr>
              <p14:xfrm>
                <a:off x="4746228" y="4415876"/>
                <a:ext cx="170640" cy="233640"/>
              </p14:xfrm>
            </p:contentPart>
          </mc:Choice>
          <mc:Fallback>
            <p:pic>
              <p:nvPicPr>
                <p:cNvPr id="16" name="Ink 15">
                  <a:extLst>
                    <a:ext uri="{FF2B5EF4-FFF2-40B4-BE49-F238E27FC236}">
                      <a16:creationId xmlns:a16="http://schemas.microsoft.com/office/drawing/2014/main" id="{A888D74E-B544-FFF8-43DB-ABBB0CABBB8B}"/>
                    </a:ext>
                  </a:extLst>
                </p:cNvPr>
                <p:cNvPicPr/>
                <p:nvPr/>
              </p:nvPicPr>
              <p:blipFill>
                <a:blip r:embed="rId19"/>
                <a:stretch>
                  <a:fillRect/>
                </a:stretch>
              </p:blipFill>
              <p:spPr>
                <a:xfrm>
                  <a:off x="4737228" y="4406876"/>
                  <a:ext cx="1882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55B643FF-E9E1-B5E5-ED3A-D44B54E8592A}"/>
                    </a:ext>
                  </a:extLst>
                </p14:cNvPr>
                <p14:cNvContentPartPr/>
                <p14:nvPr/>
              </p14:nvContentPartPr>
              <p14:xfrm>
                <a:off x="5043948" y="4392836"/>
                <a:ext cx="453960" cy="315720"/>
              </p14:xfrm>
            </p:contentPart>
          </mc:Choice>
          <mc:Fallback>
            <p:pic>
              <p:nvPicPr>
                <p:cNvPr id="17" name="Ink 16">
                  <a:extLst>
                    <a:ext uri="{FF2B5EF4-FFF2-40B4-BE49-F238E27FC236}">
                      <a16:creationId xmlns:a16="http://schemas.microsoft.com/office/drawing/2014/main" id="{55B643FF-E9E1-B5E5-ED3A-D44B54E8592A}"/>
                    </a:ext>
                  </a:extLst>
                </p:cNvPr>
                <p:cNvPicPr/>
                <p:nvPr/>
              </p:nvPicPr>
              <p:blipFill>
                <a:blip r:embed="rId21"/>
                <a:stretch>
                  <a:fillRect/>
                </a:stretch>
              </p:blipFill>
              <p:spPr>
                <a:xfrm>
                  <a:off x="5035308" y="4384196"/>
                  <a:ext cx="4716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A7005459-75C2-5CC4-103D-5AA6B0A655F5}"/>
                    </a:ext>
                  </a:extLst>
                </p14:cNvPr>
                <p14:cNvContentPartPr/>
                <p14:nvPr/>
              </p14:nvContentPartPr>
              <p14:xfrm>
                <a:off x="5653428" y="4499396"/>
                <a:ext cx="92520" cy="126360"/>
              </p14:xfrm>
            </p:contentPart>
          </mc:Choice>
          <mc:Fallback>
            <p:pic>
              <p:nvPicPr>
                <p:cNvPr id="18" name="Ink 17">
                  <a:extLst>
                    <a:ext uri="{FF2B5EF4-FFF2-40B4-BE49-F238E27FC236}">
                      <a16:creationId xmlns:a16="http://schemas.microsoft.com/office/drawing/2014/main" id="{A7005459-75C2-5CC4-103D-5AA6B0A655F5}"/>
                    </a:ext>
                  </a:extLst>
                </p:cNvPr>
                <p:cNvPicPr/>
                <p:nvPr/>
              </p:nvPicPr>
              <p:blipFill>
                <a:blip r:embed="rId23"/>
                <a:stretch>
                  <a:fillRect/>
                </a:stretch>
              </p:blipFill>
              <p:spPr>
                <a:xfrm>
                  <a:off x="5644788" y="4490756"/>
                  <a:ext cx="1101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ADE7F137-72CC-E577-2483-C2B330FE06C6}"/>
                    </a:ext>
                  </a:extLst>
                </p14:cNvPr>
                <p14:cNvContentPartPr/>
                <p14:nvPr/>
              </p14:nvContentPartPr>
              <p14:xfrm>
                <a:off x="6028548" y="4407236"/>
                <a:ext cx="28800" cy="210960"/>
              </p14:xfrm>
            </p:contentPart>
          </mc:Choice>
          <mc:Fallback>
            <p:pic>
              <p:nvPicPr>
                <p:cNvPr id="19" name="Ink 18">
                  <a:extLst>
                    <a:ext uri="{FF2B5EF4-FFF2-40B4-BE49-F238E27FC236}">
                      <a16:creationId xmlns:a16="http://schemas.microsoft.com/office/drawing/2014/main" id="{ADE7F137-72CC-E577-2483-C2B330FE06C6}"/>
                    </a:ext>
                  </a:extLst>
                </p:cNvPr>
                <p:cNvPicPr/>
                <p:nvPr/>
              </p:nvPicPr>
              <p:blipFill>
                <a:blip r:embed="rId25"/>
                <a:stretch>
                  <a:fillRect/>
                </a:stretch>
              </p:blipFill>
              <p:spPr>
                <a:xfrm>
                  <a:off x="6019548" y="4398236"/>
                  <a:ext cx="464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2DBB1FD4-0CDD-349C-6498-B6E6C92F15C8}"/>
                    </a:ext>
                  </a:extLst>
                </p14:cNvPr>
                <p14:cNvContentPartPr/>
                <p14:nvPr/>
              </p14:nvContentPartPr>
              <p14:xfrm>
                <a:off x="6211068" y="4353236"/>
                <a:ext cx="356040" cy="344520"/>
              </p14:xfrm>
            </p:contentPart>
          </mc:Choice>
          <mc:Fallback>
            <p:pic>
              <p:nvPicPr>
                <p:cNvPr id="20" name="Ink 19">
                  <a:extLst>
                    <a:ext uri="{FF2B5EF4-FFF2-40B4-BE49-F238E27FC236}">
                      <a16:creationId xmlns:a16="http://schemas.microsoft.com/office/drawing/2014/main" id="{2DBB1FD4-0CDD-349C-6498-B6E6C92F15C8}"/>
                    </a:ext>
                  </a:extLst>
                </p:cNvPr>
                <p:cNvPicPr/>
                <p:nvPr/>
              </p:nvPicPr>
              <p:blipFill>
                <a:blip r:embed="rId27"/>
                <a:stretch>
                  <a:fillRect/>
                </a:stretch>
              </p:blipFill>
              <p:spPr>
                <a:xfrm>
                  <a:off x="6202428" y="4344236"/>
                  <a:ext cx="37368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0D69A1DF-A315-044D-8DCE-067489BCB9A6}"/>
                    </a:ext>
                  </a:extLst>
                </p14:cNvPr>
                <p14:cNvContentPartPr/>
                <p14:nvPr/>
              </p14:nvContentPartPr>
              <p14:xfrm>
                <a:off x="6545868" y="4416236"/>
                <a:ext cx="334080" cy="232560"/>
              </p14:xfrm>
            </p:contentPart>
          </mc:Choice>
          <mc:Fallback>
            <p:pic>
              <p:nvPicPr>
                <p:cNvPr id="21" name="Ink 20">
                  <a:extLst>
                    <a:ext uri="{FF2B5EF4-FFF2-40B4-BE49-F238E27FC236}">
                      <a16:creationId xmlns:a16="http://schemas.microsoft.com/office/drawing/2014/main" id="{0D69A1DF-A315-044D-8DCE-067489BCB9A6}"/>
                    </a:ext>
                  </a:extLst>
                </p:cNvPr>
                <p:cNvPicPr/>
                <p:nvPr/>
              </p:nvPicPr>
              <p:blipFill>
                <a:blip r:embed="rId29"/>
                <a:stretch>
                  <a:fillRect/>
                </a:stretch>
              </p:blipFill>
              <p:spPr>
                <a:xfrm>
                  <a:off x="6536868" y="4407596"/>
                  <a:ext cx="3517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 name="Ink 2">
                  <a:extLst>
                    <a:ext uri="{FF2B5EF4-FFF2-40B4-BE49-F238E27FC236}">
                      <a16:creationId xmlns:a16="http://schemas.microsoft.com/office/drawing/2014/main" id="{295DEAC7-F5D9-2FDE-9683-E99737009071}"/>
                    </a:ext>
                  </a:extLst>
                </p14:cNvPr>
                <p14:cNvContentPartPr/>
                <p14:nvPr/>
              </p14:nvContentPartPr>
              <p14:xfrm>
                <a:off x="2417028" y="1051676"/>
                <a:ext cx="909000" cy="986040"/>
              </p14:xfrm>
            </p:contentPart>
          </mc:Choice>
          <mc:Fallback>
            <p:pic>
              <p:nvPicPr>
                <p:cNvPr id="3" name="Ink 2">
                  <a:extLst>
                    <a:ext uri="{FF2B5EF4-FFF2-40B4-BE49-F238E27FC236}">
                      <a16:creationId xmlns:a16="http://schemas.microsoft.com/office/drawing/2014/main" id="{295DEAC7-F5D9-2FDE-9683-E99737009071}"/>
                    </a:ext>
                  </a:extLst>
                </p:cNvPr>
                <p:cNvPicPr/>
                <p:nvPr/>
              </p:nvPicPr>
              <p:blipFill>
                <a:blip r:embed="rId31"/>
                <a:stretch>
                  <a:fillRect/>
                </a:stretch>
              </p:blipFill>
              <p:spPr>
                <a:xfrm>
                  <a:off x="2408388" y="1043036"/>
                  <a:ext cx="926640" cy="1003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 name="Ink 3">
                  <a:extLst>
                    <a:ext uri="{FF2B5EF4-FFF2-40B4-BE49-F238E27FC236}">
                      <a16:creationId xmlns:a16="http://schemas.microsoft.com/office/drawing/2014/main" id="{34BC0138-D174-F7CB-3261-E6928F25A654}"/>
                    </a:ext>
                  </a:extLst>
                </p14:cNvPr>
                <p14:cNvContentPartPr/>
                <p14:nvPr/>
              </p14:nvContentPartPr>
              <p14:xfrm>
                <a:off x="2763348" y="1762316"/>
                <a:ext cx="135000" cy="141480"/>
              </p14:xfrm>
            </p:contentPart>
          </mc:Choice>
          <mc:Fallback>
            <p:pic>
              <p:nvPicPr>
                <p:cNvPr id="4" name="Ink 3">
                  <a:extLst>
                    <a:ext uri="{FF2B5EF4-FFF2-40B4-BE49-F238E27FC236}">
                      <a16:creationId xmlns:a16="http://schemas.microsoft.com/office/drawing/2014/main" id="{34BC0138-D174-F7CB-3261-E6928F25A654}"/>
                    </a:ext>
                  </a:extLst>
                </p:cNvPr>
                <p:cNvPicPr/>
                <p:nvPr/>
              </p:nvPicPr>
              <p:blipFill>
                <a:blip r:embed="rId33"/>
                <a:stretch>
                  <a:fillRect/>
                </a:stretch>
              </p:blipFill>
              <p:spPr>
                <a:xfrm>
                  <a:off x="2754708" y="1753316"/>
                  <a:ext cx="1526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 name="Ink 4">
                  <a:extLst>
                    <a:ext uri="{FF2B5EF4-FFF2-40B4-BE49-F238E27FC236}">
                      <a16:creationId xmlns:a16="http://schemas.microsoft.com/office/drawing/2014/main" id="{7B9546B7-4E68-4C34-C164-6F7FB2608284}"/>
                    </a:ext>
                  </a:extLst>
                </p14:cNvPr>
                <p14:cNvContentPartPr/>
                <p14:nvPr/>
              </p14:nvContentPartPr>
              <p14:xfrm>
                <a:off x="1559508" y="2732516"/>
                <a:ext cx="3013920" cy="1103040"/>
              </p14:xfrm>
            </p:contentPart>
          </mc:Choice>
          <mc:Fallback>
            <p:pic>
              <p:nvPicPr>
                <p:cNvPr id="5" name="Ink 4">
                  <a:extLst>
                    <a:ext uri="{FF2B5EF4-FFF2-40B4-BE49-F238E27FC236}">
                      <a16:creationId xmlns:a16="http://schemas.microsoft.com/office/drawing/2014/main" id="{7B9546B7-4E68-4C34-C164-6F7FB2608284}"/>
                    </a:ext>
                  </a:extLst>
                </p:cNvPr>
                <p:cNvPicPr/>
                <p:nvPr/>
              </p:nvPicPr>
              <p:blipFill>
                <a:blip r:embed="rId35"/>
                <a:stretch>
                  <a:fillRect/>
                </a:stretch>
              </p:blipFill>
              <p:spPr>
                <a:xfrm>
                  <a:off x="1550508" y="2723516"/>
                  <a:ext cx="3031560" cy="1120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 name="Ink 5">
                  <a:extLst>
                    <a:ext uri="{FF2B5EF4-FFF2-40B4-BE49-F238E27FC236}">
                      <a16:creationId xmlns:a16="http://schemas.microsoft.com/office/drawing/2014/main" id="{95831898-4058-CC47-FD9A-9629C74DC4D2}"/>
                    </a:ext>
                  </a:extLst>
                </p14:cNvPr>
                <p14:cNvContentPartPr/>
                <p14:nvPr/>
              </p14:nvContentPartPr>
              <p14:xfrm>
                <a:off x="1038228" y="2968316"/>
                <a:ext cx="190440" cy="306360"/>
              </p14:xfrm>
            </p:contentPart>
          </mc:Choice>
          <mc:Fallback>
            <p:pic>
              <p:nvPicPr>
                <p:cNvPr id="6" name="Ink 5">
                  <a:extLst>
                    <a:ext uri="{FF2B5EF4-FFF2-40B4-BE49-F238E27FC236}">
                      <a16:creationId xmlns:a16="http://schemas.microsoft.com/office/drawing/2014/main" id="{95831898-4058-CC47-FD9A-9629C74DC4D2}"/>
                    </a:ext>
                  </a:extLst>
                </p:cNvPr>
                <p:cNvPicPr/>
                <p:nvPr/>
              </p:nvPicPr>
              <p:blipFill>
                <a:blip r:embed="rId37"/>
                <a:stretch>
                  <a:fillRect/>
                </a:stretch>
              </p:blipFill>
              <p:spPr>
                <a:xfrm>
                  <a:off x="1029228" y="2959316"/>
                  <a:ext cx="2080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 name="Ink 6">
                  <a:extLst>
                    <a:ext uri="{FF2B5EF4-FFF2-40B4-BE49-F238E27FC236}">
                      <a16:creationId xmlns:a16="http://schemas.microsoft.com/office/drawing/2014/main" id="{4094F4B1-1811-88A7-535C-E4CFB2C408D7}"/>
                    </a:ext>
                  </a:extLst>
                </p14:cNvPr>
                <p14:cNvContentPartPr/>
                <p14:nvPr/>
              </p14:nvContentPartPr>
              <p14:xfrm>
                <a:off x="1294908" y="3048236"/>
                <a:ext cx="81000" cy="170640"/>
              </p14:xfrm>
            </p:contentPart>
          </mc:Choice>
          <mc:Fallback>
            <p:pic>
              <p:nvPicPr>
                <p:cNvPr id="7" name="Ink 6">
                  <a:extLst>
                    <a:ext uri="{FF2B5EF4-FFF2-40B4-BE49-F238E27FC236}">
                      <a16:creationId xmlns:a16="http://schemas.microsoft.com/office/drawing/2014/main" id="{4094F4B1-1811-88A7-535C-E4CFB2C408D7}"/>
                    </a:ext>
                  </a:extLst>
                </p:cNvPr>
                <p:cNvPicPr/>
                <p:nvPr/>
              </p:nvPicPr>
              <p:blipFill>
                <a:blip r:embed="rId39"/>
                <a:stretch>
                  <a:fillRect/>
                </a:stretch>
              </p:blipFill>
              <p:spPr>
                <a:xfrm>
                  <a:off x="1286268" y="3039596"/>
                  <a:ext cx="986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 name="Ink 7">
                  <a:extLst>
                    <a:ext uri="{FF2B5EF4-FFF2-40B4-BE49-F238E27FC236}">
                      <a16:creationId xmlns:a16="http://schemas.microsoft.com/office/drawing/2014/main" id="{7DA7151F-353A-75FD-7A36-F016825A806A}"/>
                    </a:ext>
                  </a:extLst>
                </p14:cNvPr>
                <p14:cNvContentPartPr/>
                <p14:nvPr/>
              </p14:nvContentPartPr>
              <p14:xfrm>
                <a:off x="1453668" y="2960756"/>
                <a:ext cx="99000" cy="219600"/>
              </p14:xfrm>
            </p:contentPart>
          </mc:Choice>
          <mc:Fallback>
            <p:pic>
              <p:nvPicPr>
                <p:cNvPr id="8" name="Ink 7">
                  <a:extLst>
                    <a:ext uri="{FF2B5EF4-FFF2-40B4-BE49-F238E27FC236}">
                      <a16:creationId xmlns:a16="http://schemas.microsoft.com/office/drawing/2014/main" id="{7DA7151F-353A-75FD-7A36-F016825A806A}"/>
                    </a:ext>
                  </a:extLst>
                </p:cNvPr>
                <p:cNvPicPr/>
                <p:nvPr/>
              </p:nvPicPr>
              <p:blipFill>
                <a:blip r:embed="rId41"/>
                <a:stretch>
                  <a:fillRect/>
                </a:stretch>
              </p:blipFill>
              <p:spPr>
                <a:xfrm>
                  <a:off x="1445028" y="2951756"/>
                  <a:ext cx="1166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124D1C4C-10D7-A7B5-B6A6-04F663693578}"/>
                    </a:ext>
                  </a:extLst>
                </p14:cNvPr>
                <p14:cNvContentPartPr/>
                <p14:nvPr/>
              </p14:nvContentPartPr>
              <p14:xfrm>
                <a:off x="2831388" y="2060756"/>
                <a:ext cx="57600" cy="579240"/>
              </p14:xfrm>
            </p:contentPart>
          </mc:Choice>
          <mc:Fallback>
            <p:pic>
              <p:nvPicPr>
                <p:cNvPr id="26" name="Ink 25">
                  <a:extLst>
                    <a:ext uri="{FF2B5EF4-FFF2-40B4-BE49-F238E27FC236}">
                      <a16:creationId xmlns:a16="http://schemas.microsoft.com/office/drawing/2014/main" id="{124D1C4C-10D7-A7B5-B6A6-04F663693578}"/>
                    </a:ext>
                  </a:extLst>
                </p:cNvPr>
                <p:cNvPicPr/>
                <p:nvPr/>
              </p:nvPicPr>
              <p:blipFill>
                <a:blip r:embed="rId43"/>
                <a:stretch>
                  <a:fillRect/>
                </a:stretch>
              </p:blipFill>
              <p:spPr>
                <a:xfrm>
                  <a:off x="2822748" y="2051756"/>
                  <a:ext cx="75240" cy="596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1C352204-6EB2-12D8-2927-09BDE399E5E9}"/>
                    </a:ext>
                  </a:extLst>
                </p14:cNvPr>
                <p14:cNvContentPartPr/>
                <p14:nvPr/>
              </p14:nvContentPartPr>
              <p14:xfrm>
                <a:off x="2741748" y="2508596"/>
                <a:ext cx="287280" cy="135720"/>
              </p14:xfrm>
            </p:contentPart>
          </mc:Choice>
          <mc:Fallback>
            <p:pic>
              <p:nvPicPr>
                <p:cNvPr id="27" name="Ink 26">
                  <a:extLst>
                    <a:ext uri="{FF2B5EF4-FFF2-40B4-BE49-F238E27FC236}">
                      <a16:creationId xmlns:a16="http://schemas.microsoft.com/office/drawing/2014/main" id="{1C352204-6EB2-12D8-2927-09BDE399E5E9}"/>
                    </a:ext>
                  </a:extLst>
                </p:cNvPr>
                <p:cNvPicPr/>
                <p:nvPr/>
              </p:nvPicPr>
              <p:blipFill>
                <a:blip r:embed="rId45"/>
                <a:stretch>
                  <a:fillRect/>
                </a:stretch>
              </p:blipFill>
              <p:spPr>
                <a:xfrm>
                  <a:off x="2733108" y="2499956"/>
                  <a:ext cx="3049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4E856DC8-BAC9-A425-200A-4C008BC169CB}"/>
                    </a:ext>
                  </a:extLst>
                </p14:cNvPr>
                <p14:cNvContentPartPr/>
                <p14:nvPr/>
              </p14:nvContentPartPr>
              <p14:xfrm>
                <a:off x="2961708" y="3879836"/>
                <a:ext cx="116280" cy="533880"/>
              </p14:xfrm>
            </p:contentPart>
          </mc:Choice>
          <mc:Fallback>
            <p:pic>
              <p:nvPicPr>
                <p:cNvPr id="29" name="Ink 28">
                  <a:extLst>
                    <a:ext uri="{FF2B5EF4-FFF2-40B4-BE49-F238E27FC236}">
                      <a16:creationId xmlns:a16="http://schemas.microsoft.com/office/drawing/2014/main" id="{4E856DC8-BAC9-A425-200A-4C008BC169CB}"/>
                    </a:ext>
                  </a:extLst>
                </p:cNvPr>
                <p:cNvPicPr/>
                <p:nvPr/>
              </p:nvPicPr>
              <p:blipFill>
                <a:blip r:embed="rId47"/>
                <a:stretch>
                  <a:fillRect/>
                </a:stretch>
              </p:blipFill>
              <p:spPr>
                <a:xfrm>
                  <a:off x="2952708" y="3871196"/>
                  <a:ext cx="13392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9C52F55C-2F94-E16C-C4AF-3DD5F2E6AAA3}"/>
                    </a:ext>
                  </a:extLst>
                </p14:cNvPr>
                <p14:cNvContentPartPr/>
                <p14:nvPr/>
              </p14:nvContentPartPr>
              <p14:xfrm>
                <a:off x="2959188" y="4293116"/>
                <a:ext cx="247680" cy="104760"/>
              </p14:xfrm>
            </p:contentPart>
          </mc:Choice>
          <mc:Fallback>
            <p:pic>
              <p:nvPicPr>
                <p:cNvPr id="30" name="Ink 29">
                  <a:extLst>
                    <a:ext uri="{FF2B5EF4-FFF2-40B4-BE49-F238E27FC236}">
                      <a16:creationId xmlns:a16="http://schemas.microsoft.com/office/drawing/2014/main" id="{9C52F55C-2F94-E16C-C4AF-3DD5F2E6AAA3}"/>
                    </a:ext>
                  </a:extLst>
                </p:cNvPr>
                <p:cNvPicPr/>
                <p:nvPr/>
              </p:nvPicPr>
              <p:blipFill>
                <a:blip r:embed="rId49"/>
                <a:stretch>
                  <a:fillRect/>
                </a:stretch>
              </p:blipFill>
              <p:spPr>
                <a:xfrm>
                  <a:off x="2950548" y="4284116"/>
                  <a:ext cx="2653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64557370-59F4-A6B5-EFAB-430D8D8485A2}"/>
                    </a:ext>
                  </a:extLst>
                </p14:cNvPr>
                <p14:cNvContentPartPr/>
                <p14:nvPr/>
              </p14:nvContentPartPr>
              <p14:xfrm>
                <a:off x="3070428" y="2396636"/>
                <a:ext cx="201240" cy="190800"/>
              </p14:xfrm>
            </p:contentPart>
          </mc:Choice>
          <mc:Fallback>
            <p:pic>
              <p:nvPicPr>
                <p:cNvPr id="32" name="Ink 31">
                  <a:extLst>
                    <a:ext uri="{FF2B5EF4-FFF2-40B4-BE49-F238E27FC236}">
                      <a16:creationId xmlns:a16="http://schemas.microsoft.com/office/drawing/2014/main" id="{64557370-59F4-A6B5-EFAB-430D8D8485A2}"/>
                    </a:ext>
                  </a:extLst>
                </p:cNvPr>
                <p:cNvPicPr/>
                <p:nvPr/>
              </p:nvPicPr>
              <p:blipFill>
                <a:blip r:embed="rId51"/>
                <a:stretch>
                  <a:fillRect/>
                </a:stretch>
              </p:blipFill>
              <p:spPr>
                <a:xfrm>
                  <a:off x="3061428" y="2387996"/>
                  <a:ext cx="2188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C70C9309-5D60-7DEF-C52F-C9E9770DC54F}"/>
                    </a:ext>
                  </a:extLst>
                </p14:cNvPr>
                <p14:cNvContentPartPr/>
                <p14:nvPr/>
              </p14:nvContentPartPr>
              <p14:xfrm>
                <a:off x="3175548" y="2369996"/>
                <a:ext cx="420480" cy="194760"/>
              </p14:xfrm>
            </p:contentPart>
          </mc:Choice>
          <mc:Fallback>
            <p:pic>
              <p:nvPicPr>
                <p:cNvPr id="33" name="Ink 32">
                  <a:extLst>
                    <a:ext uri="{FF2B5EF4-FFF2-40B4-BE49-F238E27FC236}">
                      <a16:creationId xmlns:a16="http://schemas.microsoft.com/office/drawing/2014/main" id="{C70C9309-5D60-7DEF-C52F-C9E9770DC54F}"/>
                    </a:ext>
                  </a:extLst>
                </p:cNvPr>
                <p:cNvPicPr/>
                <p:nvPr/>
              </p:nvPicPr>
              <p:blipFill>
                <a:blip r:embed="rId53"/>
                <a:stretch>
                  <a:fillRect/>
                </a:stretch>
              </p:blipFill>
              <p:spPr>
                <a:xfrm>
                  <a:off x="3166908" y="2361356"/>
                  <a:ext cx="4381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72DEA447-12A4-7688-763F-0EA9B2EDC95A}"/>
                    </a:ext>
                  </a:extLst>
                </p14:cNvPr>
                <p14:cNvContentPartPr/>
                <p14:nvPr/>
              </p14:nvContentPartPr>
              <p14:xfrm>
                <a:off x="3208308" y="3928076"/>
                <a:ext cx="194040" cy="240840"/>
              </p14:xfrm>
            </p:contentPart>
          </mc:Choice>
          <mc:Fallback>
            <p:pic>
              <p:nvPicPr>
                <p:cNvPr id="35" name="Ink 34">
                  <a:extLst>
                    <a:ext uri="{FF2B5EF4-FFF2-40B4-BE49-F238E27FC236}">
                      <a16:creationId xmlns:a16="http://schemas.microsoft.com/office/drawing/2014/main" id="{72DEA447-12A4-7688-763F-0EA9B2EDC95A}"/>
                    </a:ext>
                  </a:extLst>
                </p:cNvPr>
                <p:cNvPicPr/>
                <p:nvPr/>
              </p:nvPicPr>
              <p:blipFill>
                <a:blip r:embed="rId55"/>
                <a:stretch>
                  <a:fillRect/>
                </a:stretch>
              </p:blipFill>
              <p:spPr>
                <a:xfrm>
                  <a:off x="3199308" y="3919076"/>
                  <a:ext cx="2116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AD797B77-1D3B-50D2-810A-800ED357E63E}"/>
                    </a:ext>
                  </a:extLst>
                </p14:cNvPr>
                <p14:cNvContentPartPr/>
                <p14:nvPr/>
              </p14:nvContentPartPr>
              <p14:xfrm>
                <a:off x="3432588" y="3994316"/>
                <a:ext cx="119880" cy="190080"/>
              </p14:xfrm>
            </p:contentPart>
          </mc:Choice>
          <mc:Fallback>
            <p:pic>
              <p:nvPicPr>
                <p:cNvPr id="36" name="Ink 35">
                  <a:extLst>
                    <a:ext uri="{FF2B5EF4-FFF2-40B4-BE49-F238E27FC236}">
                      <a16:creationId xmlns:a16="http://schemas.microsoft.com/office/drawing/2014/main" id="{AD797B77-1D3B-50D2-810A-800ED357E63E}"/>
                    </a:ext>
                  </a:extLst>
                </p:cNvPr>
                <p:cNvPicPr/>
                <p:nvPr/>
              </p:nvPicPr>
              <p:blipFill>
                <a:blip r:embed="rId57"/>
                <a:stretch>
                  <a:fillRect/>
                </a:stretch>
              </p:blipFill>
              <p:spPr>
                <a:xfrm>
                  <a:off x="3423948" y="3985316"/>
                  <a:ext cx="1375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B1F81123-89B0-C722-0CED-E9530E0C33B7}"/>
                    </a:ext>
                  </a:extLst>
                </p14:cNvPr>
                <p14:cNvContentPartPr/>
                <p14:nvPr/>
              </p14:nvContentPartPr>
              <p14:xfrm>
                <a:off x="3470748" y="3892796"/>
                <a:ext cx="347400" cy="621000"/>
              </p14:xfrm>
            </p:contentPart>
          </mc:Choice>
          <mc:Fallback>
            <p:pic>
              <p:nvPicPr>
                <p:cNvPr id="37" name="Ink 36">
                  <a:extLst>
                    <a:ext uri="{FF2B5EF4-FFF2-40B4-BE49-F238E27FC236}">
                      <a16:creationId xmlns:a16="http://schemas.microsoft.com/office/drawing/2014/main" id="{B1F81123-89B0-C722-0CED-E9530E0C33B7}"/>
                    </a:ext>
                  </a:extLst>
                </p:cNvPr>
                <p:cNvPicPr/>
                <p:nvPr/>
              </p:nvPicPr>
              <p:blipFill>
                <a:blip r:embed="rId59"/>
                <a:stretch>
                  <a:fillRect/>
                </a:stretch>
              </p:blipFill>
              <p:spPr>
                <a:xfrm>
                  <a:off x="3461748" y="3883796"/>
                  <a:ext cx="365040" cy="638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C62A4EAB-BB32-0988-E770-49ADB549539D}"/>
                    </a:ext>
                  </a:extLst>
                </p14:cNvPr>
                <p14:cNvContentPartPr/>
                <p14:nvPr/>
              </p14:nvContentPartPr>
              <p14:xfrm>
                <a:off x="3712668" y="3816836"/>
                <a:ext cx="195480" cy="234360"/>
              </p14:xfrm>
            </p:contentPart>
          </mc:Choice>
          <mc:Fallback>
            <p:pic>
              <p:nvPicPr>
                <p:cNvPr id="38" name="Ink 37">
                  <a:extLst>
                    <a:ext uri="{FF2B5EF4-FFF2-40B4-BE49-F238E27FC236}">
                      <a16:creationId xmlns:a16="http://schemas.microsoft.com/office/drawing/2014/main" id="{C62A4EAB-BB32-0988-E770-49ADB549539D}"/>
                    </a:ext>
                  </a:extLst>
                </p:cNvPr>
                <p:cNvPicPr/>
                <p:nvPr/>
              </p:nvPicPr>
              <p:blipFill>
                <a:blip r:embed="rId61"/>
                <a:stretch>
                  <a:fillRect/>
                </a:stretch>
              </p:blipFill>
              <p:spPr>
                <a:xfrm>
                  <a:off x="3703668" y="3808196"/>
                  <a:ext cx="2131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C7A51A7B-D2BC-1737-1245-F72F321F327E}"/>
                    </a:ext>
                  </a:extLst>
                </p14:cNvPr>
                <p14:cNvContentPartPr/>
                <p14:nvPr/>
              </p14:nvContentPartPr>
              <p14:xfrm>
                <a:off x="3272388" y="1812356"/>
                <a:ext cx="630720" cy="941040"/>
              </p14:xfrm>
            </p:contentPart>
          </mc:Choice>
          <mc:Fallback>
            <p:pic>
              <p:nvPicPr>
                <p:cNvPr id="40" name="Ink 39">
                  <a:extLst>
                    <a:ext uri="{FF2B5EF4-FFF2-40B4-BE49-F238E27FC236}">
                      <a16:creationId xmlns:a16="http://schemas.microsoft.com/office/drawing/2014/main" id="{C7A51A7B-D2BC-1737-1245-F72F321F327E}"/>
                    </a:ext>
                  </a:extLst>
                </p:cNvPr>
                <p:cNvPicPr/>
                <p:nvPr/>
              </p:nvPicPr>
              <p:blipFill>
                <a:blip r:embed="rId63"/>
                <a:stretch>
                  <a:fillRect/>
                </a:stretch>
              </p:blipFill>
              <p:spPr>
                <a:xfrm>
                  <a:off x="3263388" y="1803356"/>
                  <a:ext cx="648360" cy="958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03FB3D02-0734-DBC8-3D9F-1D07FD323C8B}"/>
                    </a:ext>
                  </a:extLst>
                </p14:cNvPr>
                <p14:cNvContentPartPr/>
                <p14:nvPr/>
              </p14:nvContentPartPr>
              <p14:xfrm>
                <a:off x="3309828" y="1845476"/>
                <a:ext cx="185400" cy="155880"/>
              </p14:xfrm>
            </p:contentPart>
          </mc:Choice>
          <mc:Fallback>
            <p:pic>
              <p:nvPicPr>
                <p:cNvPr id="41" name="Ink 40">
                  <a:extLst>
                    <a:ext uri="{FF2B5EF4-FFF2-40B4-BE49-F238E27FC236}">
                      <a16:creationId xmlns:a16="http://schemas.microsoft.com/office/drawing/2014/main" id="{03FB3D02-0734-DBC8-3D9F-1D07FD323C8B}"/>
                    </a:ext>
                  </a:extLst>
                </p:cNvPr>
                <p:cNvPicPr/>
                <p:nvPr/>
              </p:nvPicPr>
              <p:blipFill>
                <a:blip r:embed="rId65"/>
                <a:stretch>
                  <a:fillRect/>
                </a:stretch>
              </p:blipFill>
              <p:spPr>
                <a:xfrm>
                  <a:off x="3300828" y="1836836"/>
                  <a:ext cx="2030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28F74DC2-F93A-6228-122C-CBB3A62079AD}"/>
                    </a:ext>
                  </a:extLst>
                </p14:cNvPr>
                <p14:cNvContentPartPr/>
                <p14:nvPr/>
              </p14:nvContentPartPr>
              <p14:xfrm>
                <a:off x="6197028" y="4820516"/>
                <a:ext cx="906120" cy="57240"/>
              </p14:xfrm>
            </p:contentPart>
          </mc:Choice>
          <mc:Fallback>
            <p:pic>
              <p:nvPicPr>
                <p:cNvPr id="43" name="Ink 42">
                  <a:extLst>
                    <a:ext uri="{FF2B5EF4-FFF2-40B4-BE49-F238E27FC236}">
                      <a16:creationId xmlns:a16="http://schemas.microsoft.com/office/drawing/2014/main" id="{28F74DC2-F93A-6228-122C-CBB3A62079AD}"/>
                    </a:ext>
                  </a:extLst>
                </p:cNvPr>
                <p:cNvPicPr/>
                <p:nvPr/>
              </p:nvPicPr>
              <p:blipFill>
                <a:blip r:embed="rId67"/>
                <a:stretch>
                  <a:fillRect/>
                </a:stretch>
              </p:blipFill>
              <p:spPr>
                <a:xfrm>
                  <a:off x="6188028" y="4811516"/>
                  <a:ext cx="9237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FB4D0D41-063F-C185-6CEF-3829BC0A0940}"/>
                    </a:ext>
                  </a:extLst>
                </p14:cNvPr>
                <p14:cNvContentPartPr/>
                <p14:nvPr/>
              </p14:nvContentPartPr>
              <p14:xfrm>
                <a:off x="8904948" y="1545236"/>
                <a:ext cx="83160" cy="393480"/>
              </p14:xfrm>
            </p:contentPart>
          </mc:Choice>
          <mc:Fallback>
            <p:pic>
              <p:nvPicPr>
                <p:cNvPr id="45" name="Ink 44">
                  <a:extLst>
                    <a:ext uri="{FF2B5EF4-FFF2-40B4-BE49-F238E27FC236}">
                      <a16:creationId xmlns:a16="http://schemas.microsoft.com/office/drawing/2014/main" id="{FB4D0D41-063F-C185-6CEF-3829BC0A0940}"/>
                    </a:ext>
                  </a:extLst>
                </p:cNvPr>
                <p:cNvPicPr/>
                <p:nvPr/>
              </p:nvPicPr>
              <p:blipFill>
                <a:blip r:embed="rId69"/>
                <a:stretch>
                  <a:fillRect/>
                </a:stretch>
              </p:blipFill>
              <p:spPr>
                <a:xfrm>
                  <a:off x="8895948" y="1536236"/>
                  <a:ext cx="10080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6820B318-30FA-C65F-BD43-AFC3D15D33F5}"/>
                    </a:ext>
                  </a:extLst>
                </p14:cNvPr>
                <p14:cNvContentPartPr/>
                <p14:nvPr/>
              </p14:nvContentPartPr>
              <p14:xfrm>
                <a:off x="8888028" y="1539116"/>
                <a:ext cx="475560" cy="324000"/>
              </p14:xfrm>
            </p:contentPart>
          </mc:Choice>
          <mc:Fallback>
            <p:pic>
              <p:nvPicPr>
                <p:cNvPr id="46" name="Ink 45">
                  <a:extLst>
                    <a:ext uri="{FF2B5EF4-FFF2-40B4-BE49-F238E27FC236}">
                      <a16:creationId xmlns:a16="http://schemas.microsoft.com/office/drawing/2014/main" id="{6820B318-30FA-C65F-BD43-AFC3D15D33F5}"/>
                    </a:ext>
                  </a:extLst>
                </p:cNvPr>
                <p:cNvPicPr/>
                <p:nvPr/>
              </p:nvPicPr>
              <p:blipFill>
                <a:blip r:embed="rId71"/>
                <a:stretch>
                  <a:fillRect/>
                </a:stretch>
              </p:blipFill>
              <p:spPr>
                <a:xfrm>
                  <a:off x="8879028" y="1530476"/>
                  <a:ext cx="49320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1B26B5DF-1ACA-4D70-167E-152ADB3D4439}"/>
                    </a:ext>
                  </a:extLst>
                </p14:cNvPr>
                <p14:cNvContentPartPr/>
                <p14:nvPr/>
              </p14:nvContentPartPr>
              <p14:xfrm>
                <a:off x="8593908" y="1343636"/>
                <a:ext cx="1249920" cy="793440"/>
              </p14:xfrm>
            </p:contentPart>
          </mc:Choice>
          <mc:Fallback>
            <p:pic>
              <p:nvPicPr>
                <p:cNvPr id="47" name="Ink 46">
                  <a:extLst>
                    <a:ext uri="{FF2B5EF4-FFF2-40B4-BE49-F238E27FC236}">
                      <a16:creationId xmlns:a16="http://schemas.microsoft.com/office/drawing/2014/main" id="{1B26B5DF-1ACA-4D70-167E-152ADB3D4439}"/>
                    </a:ext>
                  </a:extLst>
                </p:cNvPr>
                <p:cNvPicPr/>
                <p:nvPr/>
              </p:nvPicPr>
              <p:blipFill>
                <a:blip r:embed="rId73"/>
                <a:stretch>
                  <a:fillRect/>
                </a:stretch>
              </p:blipFill>
              <p:spPr>
                <a:xfrm>
                  <a:off x="8585268" y="1334636"/>
                  <a:ext cx="1267560" cy="811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83734808-AFD8-38D0-19A7-74624C59C2E1}"/>
                    </a:ext>
                  </a:extLst>
                </p14:cNvPr>
                <p14:cNvContentPartPr/>
                <p14:nvPr/>
              </p14:nvContentPartPr>
              <p14:xfrm>
                <a:off x="6793908" y="2483036"/>
                <a:ext cx="33840" cy="390600"/>
              </p14:xfrm>
            </p:contentPart>
          </mc:Choice>
          <mc:Fallback>
            <p:pic>
              <p:nvPicPr>
                <p:cNvPr id="49" name="Ink 48">
                  <a:extLst>
                    <a:ext uri="{FF2B5EF4-FFF2-40B4-BE49-F238E27FC236}">
                      <a16:creationId xmlns:a16="http://schemas.microsoft.com/office/drawing/2014/main" id="{83734808-AFD8-38D0-19A7-74624C59C2E1}"/>
                    </a:ext>
                  </a:extLst>
                </p:cNvPr>
                <p:cNvPicPr/>
                <p:nvPr/>
              </p:nvPicPr>
              <p:blipFill>
                <a:blip r:embed="rId75"/>
                <a:stretch>
                  <a:fillRect/>
                </a:stretch>
              </p:blipFill>
              <p:spPr>
                <a:xfrm>
                  <a:off x="6784908" y="2474036"/>
                  <a:ext cx="5148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833355DA-357F-C93C-7E76-F2D499535905}"/>
                    </a:ext>
                  </a:extLst>
                </p14:cNvPr>
                <p14:cNvContentPartPr/>
                <p14:nvPr/>
              </p14:nvContentPartPr>
              <p14:xfrm>
                <a:off x="6843228" y="2614796"/>
                <a:ext cx="4956480" cy="129600"/>
              </p14:xfrm>
            </p:contentPart>
          </mc:Choice>
          <mc:Fallback>
            <p:pic>
              <p:nvPicPr>
                <p:cNvPr id="50" name="Ink 49">
                  <a:extLst>
                    <a:ext uri="{FF2B5EF4-FFF2-40B4-BE49-F238E27FC236}">
                      <a16:creationId xmlns:a16="http://schemas.microsoft.com/office/drawing/2014/main" id="{833355DA-357F-C93C-7E76-F2D499535905}"/>
                    </a:ext>
                  </a:extLst>
                </p:cNvPr>
                <p:cNvPicPr/>
                <p:nvPr/>
              </p:nvPicPr>
              <p:blipFill>
                <a:blip r:embed="rId77"/>
                <a:stretch>
                  <a:fillRect/>
                </a:stretch>
              </p:blipFill>
              <p:spPr>
                <a:xfrm>
                  <a:off x="6834228" y="2606156"/>
                  <a:ext cx="49741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047DCBF1-28BC-CCB8-0B93-0761659D7B04}"/>
                    </a:ext>
                  </a:extLst>
                </p14:cNvPr>
                <p14:cNvContentPartPr/>
                <p14:nvPr/>
              </p14:nvContentPartPr>
              <p14:xfrm>
                <a:off x="11651388" y="2477276"/>
                <a:ext cx="73800" cy="245880"/>
              </p14:xfrm>
            </p:contentPart>
          </mc:Choice>
          <mc:Fallback>
            <p:pic>
              <p:nvPicPr>
                <p:cNvPr id="51" name="Ink 50">
                  <a:extLst>
                    <a:ext uri="{FF2B5EF4-FFF2-40B4-BE49-F238E27FC236}">
                      <a16:creationId xmlns:a16="http://schemas.microsoft.com/office/drawing/2014/main" id="{047DCBF1-28BC-CCB8-0B93-0761659D7B04}"/>
                    </a:ext>
                  </a:extLst>
                </p:cNvPr>
                <p:cNvPicPr/>
                <p:nvPr/>
              </p:nvPicPr>
              <p:blipFill>
                <a:blip r:embed="rId79"/>
                <a:stretch>
                  <a:fillRect/>
                </a:stretch>
              </p:blipFill>
              <p:spPr>
                <a:xfrm>
                  <a:off x="11642388" y="2468636"/>
                  <a:ext cx="914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14573E75-F040-B081-4CB8-1A6EC6B73540}"/>
                    </a:ext>
                  </a:extLst>
                </p14:cNvPr>
                <p14:cNvContentPartPr/>
                <p14:nvPr/>
              </p14:nvContentPartPr>
              <p14:xfrm>
                <a:off x="11072508" y="2948516"/>
                <a:ext cx="275400" cy="270720"/>
              </p14:xfrm>
            </p:contentPart>
          </mc:Choice>
          <mc:Fallback>
            <p:pic>
              <p:nvPicPr>
                <p:cNvPr id="52" name="Ink 51">
                  <a:extLst>
                    <a:ext uri="{FF2B5EF4-FFF2-40B4-BE49-F238E27FC236}">
                      <a16:creationId xmlns:a16="http://schemas.microsoft.com/office/drawing/2014/main" id="{14573E75-F040-B081-4CB8-1A6EC6B73540}"/>
                    </a:ext>
                  </a:extLst>
                </p:cNvPr>
                <p:cNvPicPr/>
                <p:nvPr/>
              </p:nvPicPr>
              <p:blipFill>
                <a:blip r:embed="rId81"/>
                <a:stretch>
                  <a:fillRect/>
                </a:stretch>
              </p:blipFill>
              <p:spPr>
                <a:xfrm>
                  <a:off x="11063868" y="2939516"/>
                  <a:ext cx="2930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C4009116-A651-ED4D-5B5B-4E3CAD1C5F94}"/>
                    </a:ext>
                  </a:extLst>
                </p14:cNvPr>
                <p14:cNvContentPartPr/>
                <p14:nvPr/>
              </p14:nvContentPartPr>
              <p14:xfrm>
                <a:off x="11417388" y="3028796"/>
                <a:ext cx="15480" cy="38880"/>
              </p14:xfrm>
            </p:contentPart>
          </mc:Choice>
          <mc:Fallback>
            <p:pic>
              <p:nvPicPr>
                <p:cNvPr id="53" name="Ink 52">
                  <a:extLst>
                    <a:ext uri="{FF2B5EF4-FFF2-40B4-BE49-F238E27FC236}">
                      <a16:creationId xmlns:a16="http://schemas.microsoft.com/office/drawing/2014/main" id="{C4009116-A651-ED4D-5B5B-4E3CAD1C5F94}"/>
                    </a:ext>
                  </a:extLst>
                </p:cNvPr>
                <p:cNvPicPr/>
                <p:nvPr/>
              </p:nvPicPr>
              <p:blipFill>
                <a:blip r:embed="rId83"/>
                <a:stretch>
                  <a:fillRect/>
                </a:stretch>
              </p:blipFill>
              <p:spPr>
                <a:xfrm>
                  <a:off x="11408748" y="3019796"/>
                  <a:ext cx="331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3822B9C0-FD0C-CF34-78EB-F248F74F73EC}"/>
                    </a:ext>
                  </a:extLst>
                </p14:cNvPr>
                <p14:cNvContentPartPr/>
                <p14:nvPr/>
              </p14:nvContentPartPr>
              <p14:xfrm>
                <a:off x="11434668" y="3213476"/>
                <a:ext cx="360" cy="2160"/>
              </p14:xfrm>
            </p:contentPart>
          </mc:Choice>
          <mc:Fallback>
            <p:pic>
              <p:nvPicPr>
                <p:cNvPr id="54" name="Ink 53">
                  <a:extLst>
                    <a:ext uri="{FF2B5EF4-FFF2-40B4-BE49-F238E27FC236}">
                      <a16:creationId xmlns:a16="http://schemas.microsoft.com/office/drawing/2014/main" id="{3822B9C0-FD0C-CF34-78EB-F248F74F73EC}"/>
                    </a:ext>
                  </a:extLst>
                </p:cNvPr>
                <p:cNvPicPr/>
                <p:nvPr/>
              </p:nvPicPr>
              <p:blipFill>
                <a:blip r:embed="rId85"/>
                <a:stretch>
                  <a:fillRect/>
                </a:stretch>
              </p:blipFill>
              <p:spPr>
                <a:xfrm>
                  <a:off x="11426028" y="3204476"/>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E441F6D2-6B89-052B-12B5-BA18463F8435}"/>
                    </a:ext>
                  </a:extLst>
                </p14:cNvPr>
                <p14:cNvContentPartPr/>
                <p14:nvPr/>
              </p14:nvContentPartPr>
              <p14:xfrm>
                <a:off x="11548068" y="3040676"/>
                <a:ext cx="112680" cy="154080"/>
              </p14:xfrm>
            </p:contentPart>
          </mc:Choice>
          <mc:Fallback>
            <p:pic>
              <p:nvPicPr>
                <p:cNvPr id="55" name="Ink 54">
                  <a:extLst>
                    <a:ext uri="{FF2B5EF4-FFF2-40B4-BE49-F238E27FC236}">
                      <a16:creationId xmlns:a16="http://schemas.microsoft.com/office/drawing/2014/main" id="{E441F6D2-6B89-052B-12B5-BA18463F8435}"/>
                    </a:ext>
                  </a:extLst>
                </p:cNvPr>
                <p:cNvPicPr/>
                <p:nvPr/>
              </p:nvPicPr>
              <p:blipFill>
                <a:blip r:embed="rId87"/>
                <a:stretch>
                  <a:fillRect/>
                </a:stretch>
              </p:blipFill>
              <p:spPr>
                <a:xfrm>
                  <a:off x="11539068" y="3031676"/>
                  <a:ext cx="1303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B8413670-4E36-1641-D1B0-65A7E144C6BA}"/>
                    </a:ext>
                  </a:extLst>
                </p14:cNvPr>
                <p14:cNvContentPartPr/>
                <p14:nvPr/>
              </p14:nvContentPartPr>
              <p14:xfrm>
                <a:off x="11720148" y="3036356"/>
                <a:ext cx="206640" cy="129240"/>
              </p14:xfrm>
            </p:contentPart>
          </mc:Choice>
          <mc:Fallback>
            <p:pic>
              <p:nvPicPr>
                <p:cNvPr id="56" name="Ink 55">
                  <a:extLst>
                    <a:ext uri="{FF2B5EF4-FFF2-40B4-BE49-F238E27FC236}">
                      <a16:creationId xmlns:a16="http://schemas.microsoft.com/office/drawing/2014/main" id="{B8413670-4E36-1641-D1B0-65A7E144C6BA}"/>
                    </a:ext>
                  </a:extLst>
                </p:cNvPr>
                <p:cNvPicPr/>
                <p:nvPr/>
              </p:nvPicPr>
              <p:blipFill>
                <a:blip r:embed="rId89"/>
                <a:stretch>
                  <a:fillRect/>
                </a:stretch>
              </p:blipFill>
              <p:spPr>
                <a:xfrm>
                  <a:off x="11711148" y="3027356"/>
                  <a:ext cx="2242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7BF5E6C9-4876-20BA-36D7-09B482402112}"/>
                    </a:ext>
                  </a:extLst>
                </p14:cNvPr>
                <p14:cNvContentPartPr/>
                <p14:nvPr/>
              </p14:nvContentPartPr>
              <p14:xfrm>
                <a:off x="11916348" y="3205196"/>
                <a:ext cx="11880" cy="4680"/>
              </p14:xfrm>
            </p:contentPart>
          </mc:Choice>
          <mc:Fallback>
            <p:pic>
              <p:nvPicPr>
                <p:cNvPr id="57" name="Ink 56">
                  <a:extLst>
                    <a:ext uri="{FF2B5EF4-FFF2-40B4-BE49-F238E27FC236}">
                      <a16:creationId xmlns:a16="http://schemas.microsoft.com/office/drawing/2014/main" id="{7BF5E6C9-4876-20BA-36D7-09B482402112}"/>
                    </a:ext>
                  </a:extLst>
                </p:cNvPr>
                <p:cNvPicPr/>
                <p:nvPr/>
              </p:nvPicPr>
              <p:blipFill>
                <a:blip r:embed="rId91"/>
                <a:stretch>
                  <a:fillRect/>
                </a:stretch>
              </p:blipFill>
              <p:spPr>
                <a:xfrm>
                  <a:off x="11907708" y="3196556"/>
                  <a:ext cx="295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D9D94519-EC91-B41A-4E6B-B5184189EA1A}"/>
                    </a:ext>
                  </a:extLst>
                </p14:cNvPr>
                <p14:cNvContentPartPr/>
                <p14:nvPr/>
              </p14:nvContentPartPr>
              <p14:xfrm>
                <a:off x="12034068" y="3042476"/>
                <a:ext cx="263520" cy="174240"/>
              </p14:xfrm>
            </p:contentPart>
          </mc:Choice>
          <mc:Fallback>
            <p:pic>
              <p:nvPicPr>
                <p:cNvPr id="60" name="Ink 59">
                  <a:extLst>
                    <a:ext uri="{FF2B5EF4-FFF2-40B4-BE49-F238E27FC236}">
                      <a16:creationId xmlns:a16="http://schemas.microsoft.com/office/drawing/2014/main" id="{D9D94519-EC91-B41A-4E6B-B5184189EA1A}"/>
                    </a:ext>
                  </a:extLst>
                </p:cNvPr>
                <p:cNvPicPr/>
                <p:nvPr/>
              </p:nvPicPr>
              <p:blipFill>
                <a:blip r:embed="rId93"/>
                <a:stretch>
                  <a:fillRect/>
                </a:stretch>
              </p:blipFill>
              <p:spPr>
                <a:xfrm>
                  <a:off x="12025428" y="3033836"/>
                  <a:ext cx="2811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B98DC50E-5285-62FD-8DC2-BFCFB034DF9C}"/>
                    </a:ext>
                  </a:extLst>
                </p14:cNvPr>
                <p14:cNvContentPartPr/>
                <p14:nvPr/>
              </p14:nvContentPartPr>
              <p14:xfrm>
                <a:off x="7373508" y="2685716"/>
                <a:ext cx="79920" cy="113760"/>
              </p14:xfrm>
            </p:contentPart>
          </mc:Choice>
          <mc:Fallback>
            <p:pic>
              <p:nvPicPr>
                <p:cNvPr id="62" name="Ink 61">
                  <a:extLst>
                    <a:ext uri="{FF2B5EF4-FFF2-40B4-BE49-F238E27FC236}">
                      <a16:creationId xmlns:a16="http://schemas.microsoft.com/office/drawing/2014/main" id="{B98DC50E-5285-62FD-8DC2-BFCFB034DF9C}"/>
                    </a:ext>
                  </a:extLst>
                </p:cNvPr>
                <p:cNvPicPr/>
                <p:nvPr/>
              </p:nvPicPr>
              <p:blipFill>
                <a:blip r:embed="rId95"/>
                <a:stretch>
                  <a:fillRect/>
                </a:stretch>
              </p:blipFill>
              <p:spPr>
                <a:xfrm>
                  <a:off x="7364868" y="2677076"/>
                  <a:ext cx="975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2D12125F-0BEB-FA75-3814-BEB9736FBB99}"/>
                    </a:ext>
                  </a:extLst>
                </p14:cNvPr>
                <p14:cNvContentPartPr/>
                <p14:nvPr/>
              </p14:nvContentPartPr>
              <p14:xfrm>
                <a:off x="6986148" y="2871476"/>
                <a:ext cx="142200" cy="175320"/>
              </p14:xfrm>
            </p:contentPart>
          </mc:Choice>
          <mc:Fallback>
            <p:pic>
              <p:nvPicPr>
                <p:cNvPr id="63" name="Ink 62">
                  <a:extLst>
                    <a:ext uri="{FF2B5EF4-FFF2-40B4-BE49-F238E27FC236}">
                      <a16:creationId xmlns:a16="http://schemas.microsoft.com/office/drawing/2014/main" id="{2D12125F-0BEB-FA75-3814-BEB9736FBB99}"/>
                    </a:ext>
                  </a:extLst>
                </p:cNvPr>
                <p:cNvPicPr/>
                <p:nvPr/>
              </p:nvPicPr>
              <p:blipFill>
                <a:blip r:embed="rId97"/>
                <a:stretch>
                  <a:fillRect/>
                </a:stretch>
              </p:blipFill>
              <p:spPr>
                <a:xfrm>
                  <a:off x="6977508" y="2862476"/>
                  <a:ext cx="1598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C95EE4A6-EEE2-A00D-1C81-F730F9DE948B}"/>
                    </a:ext>
                  </a:extLst>
                </p14:cNvPr>
                <p14:cNvContentPartPr/>
                <p14:nvPr/>
              </p14:nvContentPartPr>
              <p14:xfrm>
                <a:off x="7176588" y="2901356"/>
                <a:ext cx="137880" cy="97560"/>
              </p14:xfrm>
            </p:contentPart>
          </mc:Choice>
          <mc:Fallback>
            <p:pic>
              <p:nvPicPr>
                <p:cNvPr id="64" name="Ink 63">
                  <a:extLst>
                    <a:ext uri="{FF2B5EF4-FFF2-40B4-BE49-F238E27FC236}">
                      <a16:creationId xmlns:a16="http://schemas.microsoft.com/office/drawing/2014/main" id="{C95EE4A6-EEE2-A00D-1C81-F730F9DE948B}"/>
                    </a:ext>
                  </a:extLst>
                </p:cNvPr>
                <p:cNvPicPr/>
                <p:nvPr/>
              </p:nvPicPr>
              <p:blipFill>
                <a:blip r:embed="rId99"/>
                <a:stretch>
                  <a:fillRect/>
                </a:stretch>
              </p:blipFill>
              <p:spPr>
                <a:xfrm>
                  <a:off x="7167948" y="2892716"/>
                  <a:ext cx="1555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Ink 65">
                  <a:extLst>
                    <a:ext uri="{FF2B5EF4-FFF2-40B4-BE49-F238E27FC236}">
                      <a16:creationId xmlns:a16="http://schemas.microsoft.com/office/drawing/2014/main" id="{394548BF-48EB-BB90-C993-1F9D5BCB8ECB}"/>
                    </a:ext>
                  </a:extLst>
                </p14:cNvPr>
                <p14:cNvContentPartPr/>
                <p14:nvPr/>
              </p14:nvContentPartPr>
              <p14:xfrm>
                <a:off x="7973628" y="2677076"/>
                <a:ext cx="43200" cy="112320"/>
              </p14:xfrm>
            </p:contentPart>
          </mc:Choice>
          <mc:Fallback>
            <p:pic>
              <p:nvPicPr>
                <p:cNvPr id="66" name="Ink 65">
                  <a:extLst>
                    <a:ext uri="{FF2B5EF4-FFF2-40B4-BE49-F238E27FC236}">
                      <a16:creationId xmlns:a16="http://schemas.microsoft.com/office/drawing/2014/main" id="{394548BF-48EB-BB90-C993-1F9D5BCB8ECB}"/>
                    </a:ext>
                  </a:extLst>
                </p:cNvPr>
                <p:cNvPicPr/>
                <p:nvPr/>
              </p:nvPicPr>
              <p:blipFill>
                <a:blip r:embed="rId101"/>
                <a:stretch>
                  <a:fillRect/>
                </a:stretch>
              </p:blipFill>
              <p:spPr>
                <a:xfrm>
                  <a:off x="7964988" y="2668436"/>
                  <a:ext cx="608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7" name="Ink 66">
                  <a:extLst>
                    <a:ext uri="{FF2B5EF4-FFF2-40B4-BE49-F238E27FC236}">
                      <a16:creationId xmlns:a16="http://schemas.microsoft.com/office/drawing/2014/main" id="{F028A16A-347E-D909-1694-5F95EFA630AF}"/>
                    </a:ext>
                  </a:extLst>
                </p14:cNvPr>
                <p14:cNvContentPartPr/>
                <p14:nvPr/>
              </p14:nvContentPartPr>
              <p14:xfrm>
                <a:off x="7672308" y="2888756"/>
                <a:ext cx="177480" cy="124920"/>
              </p14:xfrm>
            </p:contentPart>
          </mc:Choice>
          <mc:Fallback>
            <p:pic>
              <p:nvPicPr>
                <p:cNvPr id="67" name="Ink 66">
                  <a:extLst>
                    <a:ext uri="{FF2B5EF4-FFF2-40B4-BE49-F238E27FC236}">
                      <a16:creationId xmlns:a16="http://schemas.microsoft.com/office/drawing/2014/main" id="{F028A16A-347E-D909-1694-5F95EFA630AF}"/>
                    </a:ext>
                  </a:extLst>
                </p:cNvPr>
                <p:cNvPicPr/>
                <p:nvPr/>
              </p:nvPicPr>
              <p:blipFill>
                <a:blip r:embed="rId103"/>
                <a:stretch>
                  <a:fillRect/>
                </a:stretch>
              </p:blipFill>
              <p:spPr>
                <a:xfrm>
                  <a:off x="7663668" y="2879756"/>
                  <a:ext cx="1951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8" name="Ink 67">
                  <a:extLst>
                    <a:ext uri="{FF2B5EF4-FFF2-40B4-BE49-F238E27FC236}">
                      <a16:creationId xmlns:a16="http://schemas.microsoft.com/office/drawing/2014/main" id="{065A22C8-9F60-CE11-1E95-31AF44DF9936}"/>
                    </a:ext>
                  </a:extLst>
                </p14:cNvPr>
                <p14:cNvContentPartPr/>
                <p14:nvPr/>
              </p14:nvContentPartPr>
              <p14:xfrm>
                <a:off x="7865628" y="2885156"/>
                <a:ext cx="236160" cy="95400"/>
              </p14:xfrm>
            </p:contentPart>
          </mc:Choice>
          <mc:Fallback>
            <p:pic>
              <p:nvPicPr>
                <p:cNvPr id="68" name="Ink 67">
                  <a:extLst>
                    <a:ext uri="{FF2B5EF4-FFF2-40B4-BE49-F238E27FC236}">
                      <a16:creationId xmlns:a16="http://schemas.microsoft.com/office/drawing/2014/main" id="{065A22C8-9F60-CE11-1E95-31AF44DF9936}"/>
                    </a:ext>
                  </a:extLst>
                </p:cNvPr>
                <p:cNvPicPr/>
                <p:nvPr/>
              </p:nvPicPr>
              <p:blipFill>
                <a:blip r:embed="rId105"/>
                <a:stretch>
                  <a:fillRect/>
                </a:stretch>
              </p:blipFill>
              <p:spPr>
                <a:xfrm>
                  <a:off x="7856628" y="2876516"/>
                  <a:ext cx="2538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42FF89BD-5BA5-2738-3338-A708E1D7BCB7}"/>
                    </a:ext>
                  </a:extLst>
                </p14:cNvPr>
                <p14:cNvContentPartPr/>
                <p14:nvPr/>
              </p14:nvContentPartPr>
              <p14:xfrm>
                <a:off x="8673828" y="2653316"/>
                <a:ext cx="19080" cy="136440"/>
              </p14:xfrm>
            </p:contentPart>
          </mc:Choice>
          <mc:Fallback>
            <p:pic>
              <p:nvPicPr>
                <p:cNvPr id="70" name="Ink 69">
                  <a:extLst>
                    <a:ext uri="{FF2B5EF4-FFF2-40B4-BE49-F238E27FC236}">
                      <a16:creationId xmlns:a16="http://schemas.microsoft.com/office/drawing/2014/main" id="{42FF89BD-5BA5-2738-3338-A708E1D7BCB7}"/>
                    </a:ext>
                  </a:extLst>
                </p:cNvPr>
                <p:cNvPicPr/>
                <p:nvPr/>
              </p:nvPicPr>
              <p:blipFill>
                <a:blip r:embed="rId107"/>
                <a:stretch>
                  <a:fillRect/>
                </a:stretch>
              </p:blipFill>
              <p:spPr>
                <a:xfrm>
                  <a:off x="8665188" y="2644316"/>
                  <a:ext cx="367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942A4872-F6EE-F389-B188-93C869F2F108}"/>
                    </a:ext>
                  </a:extLst>
                </p14:cNvPr>
                <p14:cNvContentPartPr/>
                <p14:nvPr/>
              </p14:nvContentPartPr>
              <p14:xfrm>
                <a:off x="8292948" y="2841236"/>
                <a:ext cx="140760" cy="137880"/>
              </p14:xfrm>
            </p:contentPart>
          </mc:Choice>
          <mc:Fallback>
            <p:pic>
              <p:nvPicPr>
                <p:cNvPr id="71" name="Ink 70">
                  <a:extLst>
                    <a:ext uri="{FF2B5EF4-FFF2-40B4-BE49-F238E27FC236}">
                      <a16:creationId xmlns:a16="http://schemas.microsoft.com/office/drawing/2014/main" id="{942A4872-F6EE-F389-B188-93C869F2F108}"/>
                    </a:ext>
                  </a:extLst>
                </p:cNvPr>
                <p:cNvPicPr/>
                <p:nvPr/>
              </p:nvPicPr>
              <p:blipFill>
                <a:blip r:embed="rId109"/>
                <a:stretch>
                  <a:fillRect/>
                </a:stretch>
              </p:blipFill>
              <p:spPr>
                <a:xfrm>
                  <a:off x="8284308" y="2832596"/>
                  <a:ext cx="1584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2" name="Ink 71">
                  <a:extLst>
                    <a:ext uri="{FF2B5EF4-FFF2-40B4-BE49-F238E27FC236}">
                      <a16:creationId xmlns:a16="http://schemas.microsoft.com/office/drawing/2014/main" id="{869B446A-927C-F2C7-8310-1D85F47FA443}"/>
                    </a:ext>
                  </a:extLst>
                </p14:cNvPr>
                <p14:cNvContentPartPr/>
                <p14:nvPr/>
              </p14:nvContentPartPr>
              <p14:xfrm>
                <a:off x="8465748" y="2888036"/>
                <a:ext cx="207360" cy="87480"/>
              </p14:xfrm>
            </p:contentPart>
          </mc:Choice>
          <mc:Fallback>
            <p:pic>
              <p:nvPicPr>
                <p:cNvPr id="72" name="Ink 71">
                  <a:extLst>
                    <a:ext uri="{FF2B5EF4-FFF2-40B4-BE49-F238E27FC236}">
                      <a16:creationId xmlns:a16="http://schemas.microsoft.com/office/drawing/2014/main" id="{869B446A-927C-F2C7-8310-1D85F47FA443}"/>
                    </a:ext>
                  </a:extLst>
                </p:cNvPr>
                <p:cNvPicPr/>
                <p:nvPr/>
              </p:nvPicPr>
              <p:blipFill>
                <a:blip r:embed="rId111"/>
                <a:stretch>
                  <a:fillRect/>
                </a:stretch>
              </p:blipFill>
              <p:spPr>
                <a:xfrm>
                  <a:off x="8456748" y="2879396"/>
                  <a:ext cx="22500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4" name="Ink 73">
                  <a:extLst>
                    <a:ext uri="{FF2B5EF4-FFF2-40B4-BE49-F238E27FC236}">
                      <a16:creationId xmlns:a16="http://schemas.microsoft.com/office/drawing/2014/main" id="{052C2A60-D7C1-6435-7659-F09C8190D534}"/>
                    </a:ext>
                  </a:extLst>
                </p14:cNvPr>
                <p14:cNvContentPartPr/>
                <p14:nvPr/>
              </p14:nvContentPartPr>
              <p14:xfrm>
                <a:off x="6888948" y="2686436"/>
                <a:ext cx="112680" cy="106200"/>
              </p14:xfrm>
            </p:contentPart>
          </mc:Choice>
          <mc:Fallback>
            <p:pic>
              <p:nvPicPr>
                <p:cNvPr id="74" name="Ink 73">
                  <a:extLst>
                    <a:ext uri="{FF2B5EF4-FFF2-40B4-BE49-F238E27FC236}">
                      <a16:creationId xmlns:a16="http://schemas.microsoft.com/office/drawing/2014/main" id="{052C2A60-D7C1-6435-7659-F09C8190D534}"/>
                    </a:ext>
                  </a:extLst>
                </p:cNvPr>
                <p:cNvPicPr/>
                <p:nvPr/>
              </p:nvPicPr>
              <p:blipFill>
                <a:blip r:embed="rId113"/>
                <a:stretch>
                  <a:fillRect/>
                </a:stretch>
              </p:blipFill>
              <p:spPr>
                <a:xfrm>
                  <a:off x="6879948" y="2677436"/>
                  <a:ext cx="1303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Ink 75">
                  <a:extLst>
                    <a:ext uri="{FF2B5EF4-FFF2-40B4-BE49-F238E27FC236}">
                      <a16:creationId xmlns:a16="http://schemas.microsoft.com/office/drawing/2014/main" id="{0B1F88EA-69B1-5A39-5ACC-95CDF52A7B0F}"/>
                    </a:ext>
                  </a:extLst>
                </p14:cNvPr>
                <p14:cNvContentPartPr/>
                <p14:nvPr/>
              </p14:nvContentPartPr>
              <p14:xfrm>
                <a:off x="6911988" y="2723516"/>
                <a:ext cx="448560" cy="10800"/>
              </p14:xfrm>
            </p:contentPart>
          </mc:Choice>
          <mc:Fallback>
            <p:pic>
              <p:nvPicPr>
                <p:cNvPr id="76" name="Ink 75">
                  <a:extLst>
                    <a:ext uri="{FF2B5EF4-FFF2-40B4-BE49-F238E27FC236}">
                      <a16:creationId xmlns:a16="http://schemas.microsoft.com/office/drawing/2014/main" id="{0B1F88EA-69B1-5A39-5ACC-95CDF52A7B0F}"/>
                    </a:ext>
                  </a:extLst>
                </p:cNvPr>
                <p:cNvPicPr/>
                <p:nvPr/>
              </p:nvPicPr>
              <p:blipFill>
                <a:blip r:embed="rId115"/>
                <a:stretch>
                  <a:fillRect/>
                </a:stretch>
              </p:blipFill>
              <p:spPr>
                <a:xfrm>
                  <a:off x="6902988" y="2714516"/>
                  <a:ext cx="4662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Ink 76">
                  <a:extLst>
                    <a:ext uri="{FF2B5EF4-FFF2-40B4-BE49-F238E27FC236}">
                      <a16:creationId xmlns:a16="http://schemas.microsoft.com/office/drawing/2014/main" id="{3F43EF52-586D-6510-5D77-1DEA8DAFEC58}"/>
                    </a:ext>
                  </a:extLst>
                </p14:cNvPr>
                <p14:cNvContentPartPr/>
                <p14:nvPr/>
              </p14:nvContentPartPr>
              <p14:xfrm>
                <a:off x="7285668" y="2664476"/>
                <a:ext cx="105120" cy="90720"/>
              </p14:xfrm>
            </p:contentPart>
          </mc:Choice>
          <mc:Fallback>
            <p:pic>
              <p:nvPicPr>
                <p:cNvPr id="77" name="Ink 76">
                  <a:extLst>
                    <a:ext uri="{FF2B5EF4-FFF2-40B4-BE49-F238E27FC236}">
                      <a16:creationId xmlns:a16="http://schemas.microsoft.com/office/drawing/2014/main" id="{3F43EF52-586D-6510-5D77-1DEA8DAFEC58}"/>
                    </a:ext>
                  </a:extLst>
                </p:cNvPr>
                <p:cNvPicPr/>
                <p:nvPr/>
              </p:nvPicPr>
              <p:blipFill>
                <a:blip r:embed="rId117"/>
                <a:stretch>
                  <a:fillRect/>
                </a:stretch>
              </p:blipFill>
              <p:spPr>
                <a:xfrm>
                  <a:off x="7277028" y="2655836"/>
                  <a:ext cx="1227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9" name="Ink 78">
                  <a:extLst>
                    <a:ext uri="{FF2B5EF4-FFF2-40B4-BE49-F238E27FC236}">
                      <a16:creationId xmlns:a16="http://schemas.microsoft.com/office/drawing/2014/main" id="{B604161A-43DD-BBCB-CA92-D4A6E303D821}"/>
                    </a:ext>
                  </a:extLst>
                </p14:cNvPr>
                <p14:cNvContentPartPr/>
                <p14:nvPr/>
              </p14:nvContentPartPr>
              <p14:xfrm>
                <a:off x="7452348" y="2664116"/>
                <a:ext cx="396360" cy="39960"/>
              </p14:xfrm>
            </p:contentPart>
          </mc:Choice>
          <mc:Fallback>
            <p:pic>
              <p:nvPicPr>
                <p:cNvPr id="79" name="Ink 78">
                  <a:extLst>
                    <a:ext uri="{FF2B5EF4-FFF2-40B4-BE49-F238E27FC236}">
                      <a16:creationId xmlns:a16="http://schemas.microsoft.com/office/drawing/2014/main" id="{B604161A-43DD-BBCB-CA92-D4A6E303D821}"/>
                    </a:ext>
                  </a:extLst>
                </p:cNvPr>
                <p:cNvPicPr/>
                <p:nvPr/>
              </p:nvPicPr>
              <p:blipFill>
                <a:blip r:embed="rId119"/>
                <a:stretch>
                  <a:fillRect/>
                </a:stretch>
              </p:blipFill>
              <p:spPr>
                <a:xfrm>
                  <a:off x="7443708" y="2655116"/>
                  <a:ext cx="4140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Ink 79">
                  <a:extLst>
                    <a:ext uri="{FF2B5EF4-FFF2-40B4-BE49-F238E27FC236}">
                      <a16:creationId xmlns:a16="http://schemas.microsoft.com/office/drawing/2014/main" id="{56140406-AF43-D53B-CB8D-3B90C17D2CDD}"/>
                    </a:ext>
                  </a:extLst>
                </p14:cNvPr>
                <p14:cNvContentPartPr/>
                <p14:nvPr/>
              </p14:nvContentPartPr>
              <p14:xfrm>
                <a:off x="7767348" y="2615516"/>
                <a:ext cx="105840" cy="113040"/>
              </p14:xfrm>
            </p:contentPart>
          </mc:Choice>
          <mc:Fallback>
            <p:pic>
              <p:nvPicPr>
                <p:cNvPr id="80" name="Ink 79">
                  <a:extLst>
                    <a:ext uri="{FF2B5EF4-FFF2-40B4-BE49-F238E27FC236}">
                      <a16:creationId xmlns:a16="http://schemas.microsoft.com/office/drawing/2014/main" id="{56140406-AF43-D53B-CB8D-3B90C17D2CDD}"/>
                    </a:ext>
                  </a:extLst>
                </p:cNvPr>
                <p:cNvPicPr/>
                <p:nvPr/>
              </p:nvPicPr>
              <p:blipFill>
                <a:blip r:embed="rId121"/>
                <a:stretch>
                  <a:fillRect/>
                </a:stretch>
              </p:blipFill>
              <p:spPr>
                <a:xfrm>
                  <a:off x="7758708" y="2606516"/>
                  <a:ext cx="1234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2" name="Ink 81">
                  <a:extLst>
                    <a:ext uri="{FF2B5EF4-FFF2-40B4-BE49-F238E27FC236}">
                      <a16:creationId xmlns:a16="http://schemas.microsoft.com/office/drawing/2014/main" id="{217FA7D6-9662-4E7B-B3A7-B694AA0DE94A}"/>
                    </a:ext>
                  </a:extLst>
                </p14:cNvPr>
                <p14:cNvContentPartPr/>
                <p14:nvPr/>
              </p14:nvContentPartPr>
              <p14:xfrm>
                <a:off x="8101428" y="2562596"/>
                <a:ext cx="497520" cy="24120"/>
              </p14:xfrm>
            </p:contentPart>
          </mc:Choice>
          <mc:Fallback>
            <p:pic>
              <p:nvPicPr>
                <p:cNvPr id="82" name="Ink 81">
                  <a:extLst>
                    <a:ext uri="{FF2B5EF4-FFF2-40B4-BE49-F238E27FC236}">
                      <a16:creationId xmlns:a16="http://schemas.microsoft.com/office/drawing/2014/main" id="{217FA7D6-9662-4E7B-B3A7-B694AA0DE94A}"/>
                    </a:ext>
                  </a:extLst>
                </p:cNvPr>
                <p:cNvPicPr/>
                <p:nvPr/>
              </p:nvPicPr>
              <p:blipFill>
                <a:blip r:embed="rId123"/>
                <a:stretch>
                  <a:fillRect/>
                </a:stretch>
              </p:blipFill>
              <p:spPr>
                <a:xfrm>
                  <a:off x="8092788" y="2553956"/>
                  <a:ext cx="5151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3" name="Ink 82">
                  <a:extLst>
                    <a:ext uri="{FF2B5EF4-FFF2-40B4-BE49-F238E27FC236}">
                      <a16:creationId xmlns:a16="http://schemas.microsoft.com/office/drawing/2014/main" id="{5B60389A-7C02-973C-EB29-174BCB7A255F}"/>
                    </a:ext>
                  </a:extLst>
                </p14:cNvPr>
                <p14:cNvContentPartPr/>
                <p14:nvPr/>
              </p14:nvContentPartPr>
              <p14:xfrm>
                <a:off x="8530908" y="2481596"/>
                <a:ext cx="70200" cy="85320"/>
              </p14:xfrm>
            </p:contentPart>
          </mc:Choice>
          <mc:Fallback>
            <p:pic>
              <p:nvPicPr>
                <p:cNvPr id="83" name="Ink 82">
                  <a:extLst>
                    <a:ext uri="{FF2B5EF4-FFF2-40B4-BE49-F238E27FC236}">
                      <a16:creationId xmlns:a16="http://schemas.microsoft.com/office/drawing/2014/main" id="{5B60389A-7C02-973C-EB29-174BCB7A255F}"/>
                    </a:ext>
                  </a:extLst>
                </p:cNvPr>
                <p:cNvPicPr/>
                <p:nvPr/>
              </p:nvPicPr>
              <p:blipFill>
                <a:blip r:embed="rId125"/>
                <a:stretch>
                  <a:fillRect/>
                </a:stretch>
              </p:blipFill>
              <p:spPr>
                <a:xfrm>
                  <a:off x="8521908" y="2472596"/>
                  <a:ext cx="878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4" name="Ink 83">
                  <a:extLst>
                    <a:ext uri="{FF2B5EF4-FFF2-40B4-BE49-F238E27FC236}">
                      <a16:creationId xmlns:a16="http://schemas.microsoft.com/office/drawing/2014/main" id="{0D9B6429-33CF-2B26-979F-1E2661108D6B}"/>
                    </a:ext>
                  </a:extLst>
                </p14:cNvPr>
                <p14:cNvContentPartPr/>
                <p14:nvPr/>
              </p14:nvContentPartPr>
              <p14:xfrm>
                <a:off x="8809548" y="2357036"/>
                <a:ext cx="549000" cy="81720"/>
              </p14:xfrm>
            </p:contentPart>
          </mc:Choice>
          <mc:Fallback>
            <p:pic>
              <p:nvPicPr>
                <p:cNvPr id="84" name="Ink 83">
                  <a:extLst>
                    <a:ext uri="{FF2B5EF4-FFF2-40B4-BE49-F238E27FC236}">
                      <a16:creationId xmlns:a16="http://schemas.microsoft.com/office/drawing/2014/main" id="{0D9B6429-33CF-2B26-979F-1E2661108D6B}"/>
                    </a:ext>
                  </a:extLst>
                </p:cNvPr>
                <p:cNvPicPr/>
                <p:nvPr/>
              </p:nvPicPr>
              <p:blipFill>
                <a:blip r:embed="rId127"/>
                <a:stretch>
                  <a:fillRect/>
                </a:stretch>
              </p:blipFill>
              <p:spPr>
                <a:xfrm>
                  <a:off x="8800548" y="2348396"/>
                  <a:ext cx="566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5" name="Ink 84">
                  <a:extLst>
                    <a:ext uri="{FF2B5EF4-FFF2-40B4-BE49-F238E27FC236}">
                      <a16:creationId xmlns:a16="http://schemas.microsoft.com/office/drawing/2014/main" id="{07FE7712-792F-D3C7-D304-E1FF2F5F51D2}"/>
                    </a:ext>
                  </a:extLst>
                </p14:cNvPr>
                <p14:cNvContentPartPr/>
                <p14:nvPr/>
              </p14:nvContentPartPr>
              <p14:xfrm>
                <a:off x="9311028" y="2310596"/>
                <a:ext cx="123480" cy="126720"/>
              </p14:xfrm>
            </p:contentPart>
          </mc:Choice>
          <mc:Fallback>
            <p:pic>
              <p:nvPicPr>
                <p:cNvPr id="85" name="Ink 84">
                  <a:extLst>
                    <a:ext uri="{FF2B5EF4-FFF2-40B4-BE49-F238E27FC236}">
                      <a16:creationId xmlns:a16="http://schemas.microsoft.com/office/drawing/2014/main" id="{07FE7712-792F-D3C7-D304-E1FF2F5F51D2}"/>
                    </a:ext>
                  </a:extLst>
                </p:cNvPr>
                <p:cNvPicPr/>
                <p:nvPr/>
              </p:nvPicPr>
              <p:blipFill>
                <a:blip r:embed="rId129"/>
                <a:stretch>
                  <a:fillRect/>
                </a:stretch>
              </p:blipFill>
              <p:spPr>
                <a:xfrm>
                  <a:off x="9302388" y="2301956"/>
                  <a:ext cx="1411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Ink 85">
                  <a:extLst>
                    <a:ext uri="{FF2B5EF4-FFF2-40B4-BE49-F238E27FC236}">
                      <a16:creationId xmlns:a16="http://schemas.microsoft.com/office/drawing/2014/main" id="{A6960C4A-E5F9-DB59-DABE-CF787D1EAEDC}"/>
                    </a:ext>
                  </a:extLst>
                </p14:cNvPr>
                <p14:cNvContentPartPr/>
                <p14:nvPr/>
              </p14:nvContentPartPr>
              <p14:xfrm>
                <a:off x="9596148" y="2219516"/>
                <a:ext cx="428400" cy="51840"/>
              </p14:xfrm>
            </p:contentPart>
          </mc:Choice>
          <mc:Fallback>
            <p:pic>
              <p:nvPicPr>
                <p:cNvPr id="86" name="Ink 85">
                  <a:extLst>
                    <a:ext uri="{FF2B5EF4-FFF2-40B4-BE49-F238E27FC236}">
                      <a16:creationId xmlns:a16="http://schemas.microsoft.com/office/drawing/2014/main" id="{A6960C4A-E5F9-DB59-DABE-CF787D1EAEDC}"/>
                    </a:ext>
                  </a:extLst>
                </p:cNvPr>
                <p:cNvPicPr/>
                <p:nvPr/>
              </p:nvPicPr>
              <p:blipFill>
                <a:blip r:embed="rId131"/>
                <a:stretch>
                  <a:fillRect/>
                </a:stretch>
              </p:blipFill>
              <p:spPr>
                <a:xfrm>
                  <a:off x="9587508" y="2210876"/>
                  <a:ext cx="4460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7" name="Ink 86">
                  <a:extLst>
                    <a:ext uri="{FF2B5EF4-FFF2-40B4-BE49-F238E27FC236}">
                      <a16:creationId xmlns:a16="http://schemas.microsoft.com/office/drawing/2014/main" id="{15BC8997-84ED-6E7D-75B9-026DBA4BCEC7}"/>
                    </a:ext>
                  </a:extLst>
                </p14:cNvPr>
                <p14:cNvContentPartPr/>
                <p14:nvPr/>
              </p14:nvContentPartPr>
              <p14:xfrm>
                <a:off x="10019148" y="2158676"/>
                <a:ext cx="105480" cy="129240"/>
              </p14:xfrm>
            </p:contentPart>
          </mc:Choice>
          <mc:Fallback>
            <p:pic>
              <p:nvPicPr>
                <p:cNvPr id="87" name="Ink 86">
                  <a:extLst>
                    <a:ext uri="{FF2B5EF4-FFF2-40B4-BE49-F238E27FC236}">
                      <a16:creationId xmlns:a16="http://schemas.microsoft.com/office/drawing/2014/main" id="{15BC8997-84ED-6E7D-75B9-026DBA4BCEC7}"/>
                    </a:ext>
                  </a:extLst>
                </p:cNvPr>
                <p:cNvPicPr/>
                <p:nvPr/>
              </p:nvPicPr>
              <p:blipFill>
                <a:blip r:embed="rId133"/>
                <a:stretch>
                  <a:fillRect/>
                </a:stretch>
              </p:blipFill>
              <p:spPr>
                <a:xfrm>
                  <a:off x="10010148" y="2149676"/>
                  <a:ext cx="1231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9" name="Ink 88">
                  <a:extLst>
                    <a:ext uri="{FF2B5EF4-FFF2-40B4-BE49-F238E27FC236}">
                      <a16:creationId xmlns:a16="http://schemas.microsoft.com/office/drawing/2014/main" id="{030FB355-ADB0-6A20-8FCD-F9C3B419C20C}"/>
                    </a:ext>
                  </a:extLst>
                </p14:cNvPr>
                <p14:cNvContentPartPr/>
                <p14:nvPr/>
              </p14:nvContentPartPr>
              <p14:xfrm>
                <a:off x="7472508" y="3706676"/>
                <a:ext cx="57600" cy="148320"/>
              </p14:xfrm>
            </p:contentPart>
          </mc:Choice>
          <mc:Fallback>
            <p:pic>
              <p:nvPicPr>
                <p:cNvPr id="89" name="Ink 88">
                  <a:extLst>
                    <a:ext uri="{FF2B5EF4-FFF2-40B4-BE49-F238E27FC236}">
                      <a16:creationId xmlns:a16="http://schemas.microsoft.com/office/drawing/2014/main" id="{030FB355-ADB0-6A20-8FCD-F9C3B419C20C}"/>
                    </a:ext>
                  </a:extLst>
                </p:cNvPr>
                <p:cNvPicPr/>
                <p:nvPr/>
              </p:nvPicPr>
              <p:blipFill>
                <a:blip r:embed="rId135"/>
                <a:stretch>
                  <a:fillRect/>
                </a:stretch>
              </p:blipFill>
              <p:spPr>
                <a:xfrm>
                  <a:off x="7463508" y="3697676"/>
                  <a:ext cx="752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38B55A88-9D1B-A9A2-6A5A-6C5C38D4A68A}"/>
                    </a:ext>
                  </a:extLst>
                </p14:cNvPr>
                <p14:cNvContentPartPr/>
                <p14:nvPr/>
              </p14:nvContentPartPr>
              <p14:xfrm>
                <a:off x="7474308" y="3370076"/>
                <a:ext cx="448920" cy="376920"/>
              </p14:xfrm>
            </p:contentPart>
          </mc:Choice>
          <mc:Fallback>
            <p:pic>
              <p:nvPicPr>
                <p:cNvPr id="90" name="Ink 89">
                  <a:extLst>
                    <a:ext uri="{FF2B5EF4-FFF2-40B4-BE49-F238E27FC236}">
                      <a16:creationId xmlns:a16="http://schemas.microsoft.com/office/drawing/2014/main" id="{38B55A88-9D1B-A9A2-6A5A-6C5C38D4A68A}"/>
                    </a:ext>
                  </a:extLst>
                </p:cNvPr>
                <p:cNvPicPr/>
                <p:nvPr/>
              </p:nvPicPr>
              <p:blipFill>
                <a:blip r:embed="rId137"/>
                <a:stretch>
                  <a:fillRect/>
                </a:stretch>
              </p:blipFill>
              <p:spPr>
                <a:xfrm>
                  <a:off x="7465308" y="3361076"/>
                  <a:ext cx="46656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3EF740DF-65E1-140E-359F-27160E4CD10A}"/>
                    </a:ext>
                  </a:extLst>
                </p14:cNvPr>
                <p14:cNvContentPartPr/>
                <p14:nvPr/>
              </p14:nvContentPartPr>
              <p14:xfrm>
                <a:off x="7973628" y="3544316"/>
                <a:ext cx="214920" cy="126000"/>
              </p14:xfrm>
            </p:contentPart>
          </mc:Choice>
          <mc:Fallback>
            <p:pic>
              <p:nvPicPr>
                <p:cNvPr id="91" name="Ink 90">
                  <a:extLst>
                    <a:ext uri="{FF2B5EF4-FFF2-40B4-BE49-F238E27FC236}">
                      <a16:creationId xmlns:a16="http://schemas.microsoft.com/office/drawing/2014/main" id="{3EF740DF-65E1-140E-359F-27160E4CD10A}"/>
                    </a:ext>
                  </a:extLst>
                </p:cNvPr>
                <p:cNvPicPr/>
                <p:nvPr/>
              </p:nvPicPr>
              <p:blipFill>
                <a:blip r:embed="rId139"/>
                <a:stretch>
                  <a:fillRect/>
                </a:stretch>
              </p:blipFill>
              <p:spPr>
                <a:xfrm>
                  <a:off x="7964988" y="3535316"/>
                  <a:ext cx="2325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2" name="Ink 91">
                  <a:extLst>
                    <a:ext uri="{FF2B5EF4-FFF2-40B4-BE49-F238E27FC236}">
                      <a16:creationId xmlns:a16="http://schemas.microsoft.com/office/drawing/2014/main" id="{00F04BA4-AE09-123C-A12F-3FC0C52DD50A}"/>
                    </a:ext>
                  </a:extLst>
                </p14:cNvPr>
                <p14:cNvContentPartPr/>
                <p14:nvPr/>
              </p14:nvContentPartPr>
              <p14:xfrm>
                <a:off x="8288268" y="3388436"/>
                <a:ext cx="99000" cy="383400"/>
              </p14:xfrm>
            </p:contentPart>
          </mc:Choice>
          <mc:Fallback>
            <p:pic>
              <p:nvPicPr>
                <p:cNvPr id="92" name="Ink 91">
                  <a:extLst>
                    <a:ext uri="{FF2B5EF4-FFF2-40B4-BE49-F238E27FC236}">
                      <a16:creationId xmlns:a16="http://schemas.microsoft.com/office/drawing/2014/main" id="{00F04BA4-AE09-123C-A12F-3FC0C52DD50A}"/>
                    </a:ext>
                  </a:extLst>
                </p:cNvPr>
                <p:cNvPicPr/>
                <p:nvPr/>
              </p:nvPicPr>
              <p:blipFill>
                <a:blip r:embed="rId141"/>
                <a:stretch>
                  <a:fillRect/>
                </a:stretch>
              </p:blipFill>
              <p:spPr>
                <a:xfrm>
                  <a:off x="8279628" y="3379796"/>
                  <a:ext cx="11664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Ink 92">
                  <a:extLst>
                    <a:ext uri="{FF2B5EF4-FFF2-40B4-BE49-F238E27FC236}">
                      <a16:creationId xmlns:a16="http://schemas.microsoft.com/office/drawing/2014/main" id="{A1D0221B-EC16-4F85-0782-BAB31ADC0657}"/>
                    </a:ext>
                  </a:extLst>
                </p14:cNvPr>
                <p14:cNvContentPartPr/>
                <p14:nvPr/>
              </p14:nvContentPartPr>
              <p14:xfrm>
                <a:off x="8526948" y="3365756"/>
                <a:ext cx="56880" cy="264240"/>
              </p14:xfrm>
            </p:contentPart>
          </mc:Choice>
          <mc:Fallback>
            <p:pic>
              <p:nvPicPr>
                <p:cNvPr id="93" name="Ink 92">
                  <a:extLst>
                    <a:ext uri="{FF2B5EF4-FFF2-40B4-BE49-F238E27FC236}">
                      <a16:creationId xmlns:a16="http://schemas.microsoft.com/office/drawing/2014/main" id="{A1D0221B-EC16-4F85-0782-BAB31ADC0657}"/>
                    </a:ext>
                  </a:extLst>
                </p:cNvPr>
                <p:cNvPicPr/>
                <p:nvPr/>
              </p:nvPicPr>
              <p:blipFill>
                <a:blip r:embed="rId143"/>
                <a:stretch>
                  <a:fillRect/>
                </a:stretch>
              </p:blipFill>
              <p:spPr>
                <a:xfrm>
                  <a:off x="8518308" y="3357116"/>
                  <a:ext cx="745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Ink 93">
                  <a:extLst>
                    <a:ext uri="{FF2B5EF4-FFF2-40B4-BE49-F238E27FC236}">
                      <a16:creationId xmlns:a16="http://schemas.microsoft.com/office/drawing/2014/main" id="{8855ADF7-C7A9-0EC4-2486-CD8ECBB6C2F2}"/>
                    </a:ext>
                  </a:extLst>
                </p14:cNvPr>
                <p14:cNvContentPartPr/>
                <p14:nvPr/>
              </p14:nvContentPartPr>
              <p14:xfrm>
                <a:off x="8322828" y="3460436"/>
                <a:ext cx="505440" cy="145440"/>
              </p14:xfrm>
            </p:contentPart>
          </mc:Choice>
          <mc:Fallback>
            <p:pic>
              <p:nvPicPr>
                <p:cNvPr id="94" name="Ink 93">
                  <a:extLst>
                    <a:ext uri="{FF2B5EF4-FFF2-40B4-BE49-F238E27FC236}">
                      <a16:creationId xmlns:a16="http://schemas.microsoft.com/office/drawing/2014/main" id="{8855ADF7-C7A9-0EC4-2486-CD8ECBB6C2F2}"/>
                    </a:ext>
                  </a:extLst>
                </p:cNvPr>
                <p:cNvPicPr/>
                <p:nvPr/>
              </p:nvPicPr>
              <p:blipFill>
                <a:blip r:embed="rId145"/>
                <a:stretch>
                  <a:fillRect/>
                </a:stretch>
              </p:blipFill>
              <p:spPr>
                <a:xfrm>
                  <a:off x="8314188" y="3451796"/>
                  <a:ext cx="5230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E4546248-7477-F2D8-5BDF-4C5A20FBEB2D}"/>
                    </a:ext>
                  </a:extLst>
                </p14:cNvPr>
                <p14:cNvContentPartPr/>
                <p14:nvPr/>
              </p14:nvContentPartPr>
              <p14:xfrm>
                <a:off x="8853108" y="3346676"/>
                <a:ext cx="251640" cy="271800"/>
              </p14:xfrm>
            </p:contentPart>
          </mc:Choice>
          <mc:Fallback>
            <p:pic>
              <p:nvPicPr>
                <p:cNvPr id="95" name="Ink 94">
                  <a:extLst>
                    <a:ext uri="{FF2B5EF4-FFF2-40B4-BE49-F238E27FC236}">
                      <a16:creationId xmlns:a16="http://schemas.microsoft.com/office/drawing/2014/main" id="{E4546248-7477-F2D8-5BDF-4C5A20FBEB2D}"/>
                    </a:ext>
                  </a:extLst>
                </p:cNvPr>
                <p:cNvPicPr/>
                <p:nvPr/>
              </p:nvPicPr>
              <p:blipFill>
                <a:blip r:embed="rId147"/>
                <a:stretch>
                  <a:fillRect/>
                </a:stretch>
              </p:blipFill>
              <p:spPr>
                <a:xfrm>
                  <a:off x="8844108" y="3337676"/>
                  <a:ext cx="2692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7" name="Ink 96">
                  <a:extLst>
                    <a:ext uri="{FF2B5EF4-FFF2-40B4-BE49-F238E27FC236}">
                      <a16:creationId xmlns:a16="http://schemas.microsoft.com/office/drawing/2014/main" id="{A5F7052A-D4BB-7DC6-A256-38A7CAA36083}"/>
                    </a:ext>
                  </a:extLst>
                </p14:cNvPr>
                <p14:cNvContentPartPr/>
                <p14:nvPr/>
              </p14:nvContentPartPr>
              <p14:xfrm>
                <a:off x="9065148" y="3425876"/>
                <a:ext cx="430200" cy="488520"/>
              </p14:xfrm>
            </p:contentPart>
          </mc:Choice>
          <mc:Fallback>
            <p:pic>
              <p:nvPicPr>
                <p:cNvPr id="97" name="Ink 96">
                  <a:extLst>
                    <a:ext uri="{FF2B5EF4-FFF2-40B4-BE49-F238E27FC236}">
                      <a16:creationId xmlns:a16="http://schemas.microsoft.com/office/drawing/2014/main" id="{A5F7052A-D4BB-7DC6-A256-38A7CAA36083}"/>
                    </a:ext>
                  </a:extLst>
                </p:cNvPr>
                <p:cNvPicPr/>
                <p:nvPr/>
              </p:nvPicPr>
              <p:blipFill>
                <a:blip r:embed="rId149"/>
                <a:stretch>
                  <a:fillRect/>
                </a:stretch>
              </p:blipFill>
              <p:spPr>
                <a:xfrm>
                  <a:off x="9056508" y="3416876"/>
                  <a:ext cx="44784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2A4C677E-3F58-14EF-D556-692E5F54C95A}"/>
                    </a:ext>
                  </a:extLst>
                </p14:cNvPr>
                <p14:cNvContentPartPr/>
                <p14:nvPr/>
              </p14:nvContentPartPr>
              <p14:xfrm>
                <a:off x="9704508" y="3460796"/>
                <a:ext cx="16200" cy="360"/>
              </p14:xfrm>
            </p:contentPart>
          </mc:Choice>
          <mc:Fallback>
            <p:pic>
              <p:nvPicPr>
                <p:cNvPr id="98" name="Ink 97">
                  <a:extLst>
                    <a:ext uri="{FF2B5EF4-FFF2-40B4-BE49-F238E27FC236}">
                      <a16:creationId xmlns:a16="http://schemas.microsoft.com/office/drawing/2014/main" id="{2A4C677E-3F58-14EF-D556-692E5F54C95A}"/>
                    </a:ext>
                  </a:extLst>
                </p:cNvPr>
                <p:cNvPicPr/>
                <p:nvPr/>
              </p:nvPicPr>
              <p:blipFill>
                <a:blip r:embed="rId151"/>
                <a:stretch>
                  <a:fillRect/>
                </a:stretch>
              </p:blipFill>
              <p:spPr>
                <a:xfrm>
                  <a:off x="9695508" y="3451796"/>
                  <a:ext cx="33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0" name="Ink 99">
                  <a:extLst>
                    <a:ext uri="{FF2B5EF4-FFF2-40B4-BE49-F238E27FC236}">
                      <a16:creationId xmlns:a16="http://schemas.microsoft.com/office/drawing/2014/main" id="{9C5CE537-D06D-22CF-C2CB-03E0CCB61010}"/>
                    </a:ext>
                  </a:extLst>
                </p14:cNvPr>
                <p14:cNvContentPartPr/>
                <p14:nvPr/>
              </p14:nvContentPartPr>
              <p14:xfrm>
                <a:off x="4197948" y="1383956"/>
                <a:ext cx="56880" cy="185760"/>
              </p14:xfrm>
            </p:contentPart>
          </mc:Choice>
          <mc:Fallback>
            <p:pic>
              <p:nvPicPr>
                <p:cNvPr id="100" name="Ink 99">
                  <a:extLst>
                    <a:ext uri="{FF2B5EF4-FFF2-40B4-BE49-F238E27FC236}">
                      <a16:creationId xmlns:a16="http://schemas.microsoft.com/office/drawing/2014/main" id="{9C5CE537-D06D-22CF-C2CB-03E0CCB61010}"/>
                    </a:ext>
                  </a:extLst>
                </p:cNvPr>
                <p:cNvPicPr/>
                <p:nvPr/>
              </p:nvPicPr>
              <p:blipFill>
                <a:blip r:embed="rId153"/>
                <a:stretch>
                  <a:fillRect/>
                </a:stretch>
              </p:blipFill>
              <p:spPr>
                <a:xfrm>
                  <a:off x="4189308" y="1375316"/>
                  <a:ext cx="745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1" name="Ink 100">
                  <a:extLst>
                    <a:ext uri="{FF2B5EF4-FFF2-40B4-BE49-F238E27FC236}">
                      <a16:creationId xmlns:a16="http://schemas.microsoft.com/office/drawing/2014/main" id="{C0756ABC-9620-ECCF-9686-5FB1711FC0EB}"/>
                    </a:ext>
                  </a:extLst>
                </p14:cNvPr>
                <p14:cNvContentPartPr/>
                <p14:nvPr/>
              </p14:nvContentPartPr>
              <p14:xfrm>
                <a:off x="4046748" y="1112876"/>
                <a:ext cx="375840" cy="302040"/>
              </p14:xfrm>
            </p:contentPart>
          </mc:Choice>
          <mc:Fallback>
            <p:pic>
              <p:nvPicPr>
                <p:cNvPr id="101" name="Ink 100">
                  <a:extLst>
                    <a:ext uri="{FF2B5EF4-FFF2-40B4-BE49-F238E27FC236}">
                      <a16:creationId xmlns:a16="http://schemas.microsoft.com/office/drawing/2014/main" id="{C0756ABC-9620-ECCF-9686-5FB1711FC0EB}"/>
                    </a:ext>
                  </a:extLst>
                </p:cNvPr>
                <p:cNvPicPr/>
                <p:nvPr/>
              </p:nvPicPr>
              <p:blipFill>
                <a:blip r:embed="rId155"/>
                <a:stretch>
                  <a:fillRect/>
                </a:stretch>
              </p:blipFill>
              <p:spPr>
                <a:xfrm>
                  <a:off x="4037748" y="1103876"/>
                  <a:ext cx="39348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0DFB1C4E-15A0-9EC5-CB94-990739F9E12B}"/>
                    </a:ext>
                  </a:extLst>
                </p14:cNvPr>
                <p14:cNvContentPartPr/>
                <p14:nvPr/>
              </p14:nvContentPartPr>
              <p14:xfrm>
                <a:off x="4483788" y="1325276"/>
                <a:ext cx="362880" cy="249120"/>
              </p14:xfrm>
            </p:contentPart>
          </mc:Choice>
          <mc:Fallback>
            <p:pic>
              <p:nvPicPr>
                <p:cNvPr id="102" name="Ink 101">
                  <a:extLst>
                    <a:ext uri="{FF2B5EF4-FFF2-40B4-BE49-F238E27FC236}">
                      <a16:creationId xmlns:a16="http://schemas.microsoft.com/office/drawing/2014/main" id="{0DFB1C4E-15A0-9EC5-CB94-990739F9E12B}"/>
                    </a:ext>
                  </a:extLst>
                </p:cNvPr>
                <p:cNvPicPr/>
                <p:nvPr/>
              </p:nvPicPr>
              <p:blipFill>
                <a:blip r:embed="rId157"/>
                <a:stretch>
                  <a:fillRect/>
                </a:stretch>
              </p:blipFill>
              <p:spPr>
                <a:xfrm>
                  <a:off x="4474788" y="1316636"/>
                  <a:ext cx="3805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0494697B-0917-A329-1C5F-D22CE620EB41}"/>
                    </a:ext>
                  </a:extLst>
                </p14:cNvPr>
                <p14:cNvContentPartPr/>
                <p14:nvPr/>
              </p14:nvContentPartPr>
              <p14:xfrm>
                <a:off x="4876908" y="1317356"/>
                <a:ext cx="41760" cy="143280"/>
              </p14:xfrm>
            </p:contentPart>
          </mc:Choice>
          <mc:Fallback>
            <p:pic>
              <p:nvPicPr>
                <p:cNvPr id="103" name="Ink 102">
                  <a:extLst>
                    <a:ext uri="{FF2B5EF4-FFF2-40B4-BE49-F238E27FC236}">
                      <a16:creationId xmlns:a16="http://schemas.microsoft.com/office/drawing/2014/main" id="{0494697B-0917-A329-1C5F-D22CE620EB41}"/>
                    </a:ext>
                  </a:extLst>
                </p:cNvPr>
                <p:cNvPicPr/>
                <p:nvPr/>
              </p:nvPicPr>
              <p:blipFill>
                <a:blip r:embed="rId159"/>
                <a:stretch>
                  <a:fillRect/>
                </a:stretch>
              </p:blipFill>
              <p:spPr>
                <a:xfrm>
                  <a:off x="4867908" y="1308716"/>
                  <a:ext cx="594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4" name="Ink 103">
                  <a:extLst>
                    <a:ext uri="{FF2B5EF4-FFF2-40B4-BE49-F238E27FC236}">
                      <a16:creationId xmlns:a16="http://schemas.microsoft.com/office/drawing/2014/main" id="{244D36B6-9BD1-E7EA-91C3-EF807438CA40}"/>
                    </a:ext>
                  </a:extLst>
                </p14:cNvPr>
                <p14:cNvContentPartPr/>
                <p14:nvPr/>
              </p14:nvContentPartPr>
              <p14:xfrm>
                <a:off x="4849188" y="1214036"/>
                <a:ext cx="7920" cy="24840"/>
              </p14:xfrm>
            </p:contentPart>
          </mc:Choice>
          <mc:Fallback>
            <p:pic>
              <p:nvPicPr>
                <p:cNvPr id="104" name="Ink 103">
                  <a:extLst>
                    <a:ext uri="{FF2B5EF4-FFF2-40B4-BE49-F238E27FC236}">
                      <a16:creationId xmlns:a16="http://schemas.microsoft.com/office/drawing/2014/main" id="{244D36B6-9BD1-E7EA-91C3-EF807438CA40}"/>
                    </a:ext>
                  </a:extLst>
                </p:cNvPr>
                <p:cNvPicPr/>
                <p:nvPr/>
              </p:nvPicPr>
              <p:blipFill>
                <a:blip r:embed="rId161"/>
                <a:stretch>
                  <a:fillRect/>
                </a:stretch>
              </p:blipFill>
              <p:spPr>
                <a:xfrm>
                  <a:off x="4840188" y="1205036"/>
                  <a:ext cx="255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5" name="Ink 104">
                  <a:extLst>
                    <a:ext uri="{FF2B5EF4-FFF2-40B4-BE49-F238E27FC236}">
                      <a16:creationId xmlns:a16="http://schemas.microsoft.com/office/drawing/2014/main" id="{C82D0140-22BE-F114-E89B-02A8C89820FF}"/>
                    </a:ext>
                  </a:extLst>
                </p14:cNvPr>
                <p14:cNvContentPartPr/>
                <p14:nvPr/>
              </p14:nvContentPartPr>
              <p14:xfrm>
                <a:off x="4915788" y="1115396"/>
                <a:ext cx="496080" cy="328320"/>
              </p14:xfrm>
            </p:contentPart>
          </mc:Choice>
          <mc:Fallback>
            <p:pic>
              <p:nvPicPr>
                <p:cNvPr id="105" name="Ink 104">
                  <a:extLst>
                    <a:ext uri="{FF2B5EF4-FFF2-40B4-BE49-F238E27FC236}">
                      <a16:creationId xmlns:a16="http://schemas.microsoft.com/office/drawing/2014/main" id="{C82D0140-22BE-F114-E89B-02A8C89820FF}"/>
                    </a:ext>
                  </a:extLst>
                </p:cNvPr>
                <p:cNvPicPr/>
                <p:nvPr/>
              </p:nvPicPr>
              <p:blipFill>
                <a:blip r:embed="rId163"/>
                <a:stretch>
                  <a:fillRect/>
                </a:stretch>
              </p:blipFill>
              <p:spPr>
                <a:xfrm>
                  <a:off x="4907148" y="1106756"/>
                  <a:ext cx="51372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2F334C4F-2123-2E28-5F7C-A72F3553CCC1}"/>
                    </a:ext>
                  </a:extLst>
                </p14:cNvPr>
                <p14:cNvContentPartPr/>
                <p14:nvPr/>
              </p14:nvContentPartPr>
              <p14:xfrm>
                <a:off x="5348868" y="1212956"/>
                <a:ext cx="232920" cy="144000"/>
              </p14:xfrm>
            </p:contentPart>
          </mc:Choice>
          <mc:Fallback>
            <p:pic>
              <p:nvPicPr>
                <p:cNvPr id="106" name="Ink 105">
                  <a:extLst>
                    <a:ext uri="{FF2B5EF4-FFF2-40B4-BE49-F238E27FC236}">
                      <a16:creationId xmlns:a16="http://schemas.microsoft.com/office/drawing/2014/main" id="{2F334C4F-2123-2E28-5F7C-A72F3553CCC1}"/>
                    </a:ext>
                  </a:extLst>
                </p:cNvPr>
                <p:cNvPicPr/>
                <p:nvPr/>
              </p:nvPicPr>
              <p:blipFill>
                <a:blip r:embed="rId165"/>
                <a:stretch>
                  <a:fillRect/>
                </a:stretch>
              </p:blipFill>
              <p:spPr>
                <a:xfrm>
                  <a:off x="5339868" y="1204316"/>
                  <a:ext cx="2505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7" name="Ink 106">
                  <a:extLst>
                    <a:ext uri="{FF2B5EF4-FFF2-40B4-BE49-F238E27FC236}">
                      <a16:creationId xmlns:a16="http://schemas.microsoft.com/office/drawing/2014/main" id="{06DA11C7-CAA1-6E1A-D2CA-030D9AD058EF}"/>
                    </a:ext>
                  </a:extLst>
                </p14:cNvPr>
                <p14:cNvContentPartPr/>
                <p14:nvPr/>
              </p14:nvContentPartPr>
              <p14:xfrm>
                <a:off x="5518068" y="1100996"/>
                <a:ext cx="7920" cy="10080"/>
              </p14:xfrm>
            </p:contentPart>
          </mc:Choice>
          <mc:Fallback>
            <p:pic>
              <p:nvPicPr>
                <p:cNvPr id="107" name="Ink 106">
                  <a:extLst>
                    <a:ext uri="{FF2B5EF4-FFF2-40B4-BE49-F238E27FC236}">
                      <a16:creationId xmlns:a16="http://schemas.microsoft.com/office/drawing/2014/main" id="{06DA11C7-CAA1-6E1A-D2CA-030D9AD058EF}"/>
                    </a:ext>
                  </a:extLst>
                </p:cNvPr>
                <p:cNvPicPr/>
                <p:nvPr/>
              </p:nvPicPr>
              <p:blipFill>
                <a:blip r:embed="rId167"/>
                <a:stretch>
                  <a:fillRect/>
                </a:stretch>
              </p:blipFill>
              <p:spPr>
                <a:xfrm>
                  <a:off x="5509068" y="1092356"/>
                  <a:ext cx="25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8" name="Ink 107">
                  <a:extLst>
                    <a:ext uri="{FF2B5EF4-FFF2-40B4-BE49-F238E27FC236}">
                      <a16:creationId xmlns:a16="http://schemas.microsoft.com/office/drawing/2014/main" id="{AF897C98-071D-586A-FBB5-01B228F6064C}"/>
                    </a:ext>
                  </a:extLst>
                </p14:cNvPr>
                <p14:cNvContentPartPr/>
                <p14:nvPr/>
              </p14:nvContentPartPr>
              <p14:xfrm>
                <a:off x="5596188" y="1161116"/>
                <a:ext cx="447840" cy="196560"/>
              </p14:xfrm>
            </p:contentPart>
          </mc:Choice>
          <mc:Fallback>
            <p:pic>
              <p:nvPicPr>
                <p:cNvPr id="108" name="Ink 107">
                  <a:extLst>
                    <a:ext uri="{FF2B5EF4-FFF2-40B4-BE49-F238E27FC236}">
                      <a16:creationId xmlns:a16="http://schemas.microsoft.com/office/drawing/2014/main" id="{AF897C98-071D-586A-FBB5-01B228F6064C}"/>
                    </a:ext>
                  </a:extLst>
                </p:cNvPr>
                <p:cNvPicPr/>
                <p:nvPr/>
              </p:nvPicPr>
              <p:blipFill>
                <a:blip r:embed="rId169"/>
                <a:stretch>
                  <a:fillRect/>
                </a:stretch>
              </p:blipFill>
              <p:spPr>
                <a:xfrm>
                  <a:off x="5587188" y="1152116"/>
                  <a:ext cx="4654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0" name="Ink 109">
                  <a:extLst>
                    <a:ext uri="{FF2B5EF4-FFF2-40B4-BE49-F238E27FC236}">
                      <a16:creationId xmlns:a16="http://schemas.microsoft.com/office/drawing/2014/main" id="{DDD042D6-900F-E5AF-890F-F5241F8B81EB}"/>
                    </a:ext>
                  </a:extLst>
                </p14:cNvPr>
                <p14:cNvContentPartPr/>
                <p14:nvPr/>
              </p14:nvContentPartPr>
              <p14:xfrm>
                <a:off x="327588" y="1697156"/>
                <a:ext cx="110160" cy="330120"/>
              </p14:xfrm>
            </p:contentPart>
          </mc:Choice>
          <mc:Fallback>
            <p:pic>
              <p:nvPicPr>
                <p:cNvPr id="110" name="Ink 109">
                  <a:extLst>
                    <a:ext uri="{FF2B5EF4-FFF2-40B4-BE49-F238E27FC236}">
                      <a16:creationId xmlns:a16="http://schemas.microsoft.com/office/drawing/2014/main" id="{DDD042D6-900F-E5AF-890F-F5241F8B81EB}"/>
                    </a:ext>
                  </a:extLst>
                </p:cNvPr>
                <p:cNvPicPr/>
                <p:nvPr/>
              </p:nvPicPr>
              <p:blipFill>
                <a:blip r:embed="rId171"/>
                <a:stretch>
                  <a:fillRect/>
                </a:stretch>
              </p:blipFill>
              <p:spPr>
                <a:xfrm>
                  <a:off x="318588" y="1688156"/>
                  <a:ext cx="12780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1" name="Ink 110">
                  <a:extLst>
                    <a:ext uri="{FF2B5EF4-FFF2-40B4-BE49-F238E27FC236}">
                      <a16:creationId xmlns:a16="http://schemas.microsoft.com/office/drawing/2014/main" id="{9D480FFD-70BD-16D8-C5E9-72FE60209959}"/>
                    </a:ext>
                  </a:extLst>
                </p14:cNvPr>
                <p14:cNvContentPartPr/>
                <p14:nvPr/>
              </p14:nvContentPartPr>
              <p14:xfrm>
                <a:off x="307428" y="1844756"/>
                <a:ext cx="138240" cy="33120"/>
              </p14:xfrm>
            </p:contentPart>
          </mc:Choice>
          <mc:Fallback>
            <p:pic>
              <p:nvPicPr>
                <p:cNvPr id="111" name="Ink 110">
                  <a:extLst>
                    <a:ext uri="{FF2B5EF4-FFF2-40B4-BE49-F238E27FC236}">
                      <a16:creationId xmlns:a16="http://schemas.microsoft.com/office/drawing/2014/main" id="{9D480FFD-70BD-16D8-C5E9-72FE60209959}"/>
                    </a:ext>
                  </a:extLst>
                </p:cNvPr>
                <p:cNvPicPr/>
                <p:nvPr/>
              </p:nvPicPr>
              <p:blipFill>
                <a:blip r:embed="rId173"/>
                <a:stretch>
                  <a:fillRect/>
                </a:stretch>
              </p:blipFill>
              <p:spPr>
                <a:xfrm>
                  <a:off x="298428" y="1836116"/>
                  <a:ext cx="1558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2" name="Ink 111">
                  <a:extLst>
                    <a:ext uri="{FF2B5EF4-FFF2-40B4-BE49-F238E27FC236}">
                      <a16:creationId xmlns:a16="http://schemas.microsoft.com/office/drawing/2014/main" id="{956F3D66-450B-9BF9-0D0B-870745F7C438}"/>
                    </a:ext>
                  </a:extLst>
                </p14:cNvPr>
                <p14:cNvContentPartPr/>
                <p14:nvPr/>
              </p14:nvContentPartPr>
              <p14:xfrm>
                <a:off x="530628" y="1830716"/>
                <a:ext cx="107280" cy="96480"/>
              </p14:xfrm>
            </p:contentPart>
          </mc:Choice>
          <mc:Fallback>
            <p:pic>
              <p:nvPicPr>
                <p:cNvPr id="112" name="Ink 111">
                  <a:extLst>
                    <a:ext uri="{FF2B5EF4-FFF2-40B4-BE49-F238E27FC236}">
                      <a16:creationId xmlns:a16="http://schemas.microsoft.com/office/drawing/2014/main" id="{956F3D66-450B-9BF9-0D0B-870745F7C438}"/>
                    </a:ext>
                  </a:extLst>
                </p:cNvPr>
                <p:cNvPicPr/>
                <p:nvPr/>
              </p:nvPicPr>
              <p:blipFill>
                <a:blip r:embed="rId175"/>
                <a:stretch>
                  <a:fillRect/>
                </a:stretch>
              </p:blipFill>
              <p:spPr>
                <a:xfrm>
                  <a:off x="521988" y="1821716"/>
                  <a:ext cx="1249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3" name="Ink 112">
                  <a:extLst>
                    <a:ext uri="{FF2B5EF4-FFF2-40B4-BE49-F238E27FC236}">
                      <a16:creationId xmlns:a16="http://schemas.microsoft.com/office/drawing/2014/main" id="{CC00C410-EE9F-3F15-7A13-554F84EF7CE0}"/>
                    </a:ext>
                  </a:extLst>
                </p14:cNvPr>
                <p14:cNvContentPartPr/>
                <p14:nvPr/>
              </p14:nvContentPartPr>
              <p14:xfrm>
                <a:off x="503268" y="1806236"/>
                <a:ext cx="213840" cy="170280"/>
              </p14:xfrm>
            </p:contentPart>
          </mc:Choice>
          <mc:Fallback>
            <p:pic>
              <p:nvPicPr>
                <p:cNvPr id="113" name="Ink 112">
                  <a:extLst>
                    <a:ext uri="{FF2B5EF4-FFF2-40B4-BE49-F238E27FC236}">
                      <a16:creationId xmlns:a16="http://schemas.microsoft.com/office/drawing/2014/main" id="{CC00C410-EE9F-3F15-7A13-554F84EF7CE0}"/>
                    </a:ext>
                  </a:extLst>
                </p:cNvPr>
                <p:cNvPicPr/>
                <p:nvPr/>
              </p:nvPicPr>
              <p:blipFill>
                <a:blip r:embed="rId177"/>
                <a:stretch>
                  <a:fillRect/>
                </a:stretch>
              </p:blipFill>
              <p:spPr>
                <a:xfrm>
                  <a:off x="494268" y="1797236"/>
                  <a:ext cx="2314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4" name="Ink 113">
                  <a:extLst>
                    <a:ext uri="{FF2B5EF4-FFF2-40B4-BE49-F238E27FC236}">
                      <a16:creationId xmlns:a16="http://schemas.microsoft.com/office/drawing/2014/main" id="{88F2862D-7861-E100-0790-33BA2BA09222}"/>
                    </a:ext>
                  </a:extLst>
                </p14:cNvPr>
                <p14:cNvContentPartPr/>
                <p14:nvPr/>
              </p14:nvContentPartPr>
              <p14:xfrm>
                <a:off x="777588" y="1739276"/>
                <a:ext cx="104040" cy="293760"/>
              </p14:xfrm>
            </p:contentPart>
          </mc:Choice>
          <mc:Fallback>
            <p:pic>
              <p:nvPicPr>
                <p:cNvPr id="114" name="Ink 113">
                  <a:extLst>
                    <a:ext uri="{FF2B5EF4-FFF2-40B4-BE49-F238E27FC236}">
                      <a16:creationId xmlns:a16="http://schemas.microsoft.com/office/drawing/2014/main" id="{88F2862D-7861-E100-0790-33BA2BA09222}"/>
                    </a:ext>
                  </a:extLst>
                </p:cNvPr>
                <p:cNvPicPr/>
                <p:nvPr/>
              </p:nvPicPr>
              <p:blipFill>
                <a:blip r:embed="rId179"/>
                <a:stretch>
                  <a:fillRect/>
                </a:stretch>
              </p:blipFill>
              <p:spPr>
                <a:xfrm>
                  <a:off x="768588" y="1730276"/>
                  <a:ext cx="1216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5" name="Ink 114">
                  <a:extLst>
                    <a:ext uri="{FF2B5EF4-FFF2-40B4-BE49-F238E27FC236}">
                      <a16:creationId xmlns:a16="http://schemas.microsoft.com/office/drawing/2014/main" id="{6E8D4218-42C7-0B0E-3AC3-B7D9CCAB6946}"/>
                    </a:ext>
                  </a:extLst>
                </p14:cNvPr>
                <p14:cNvContentPartPr/>
                <p14:nvPr/>
              </p14:nvContentPartPr>
              <p14:xfrm>
                <a:off x="956148" y="1749716"/>
                <a:ext cx="87840" cy="105120"/>
              </p14:xfrm>
            </p:contentPart>
          </mc:Choice>
          <mc:Fallback>
            <p:pic>
              <p:nvPicPr>
                <p:cNvPr id="115" name="Ink 114">
                  <a:extLst>
                    <a:ext uri="{FF2B5EF4-FFF2-40B4-BE49-F238E27FC236}">
                      <a16:creationId xmlns:a16="http://schemas.microsoft.com/office/drawing/2014/main" id="{6E8D4218-42C7-0B0E-3AC3-B7D9CCAB6946}"/>
                    </a:ext>
                  </a:extLst>
                </p:cNvPr>
                <p:cNvPicPr/>
                <p:nvPr/>
              </p:nvPicPr>
              <p:blipFill>
                <a:blip r:embed="rId181"/>
                <a:stretch>
                  <a:fillRect/>
                </a:stretch>
              </p:blipFill>
              <p:spPr>
                <a:xfrm>
                  <a:off x="947508" y="1740716"/>
                  <a:ext cx="1054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6" name="Ink 115">
                  <a:extLst>
                    <a:ext uri="{FF2B5EF4-FFF2-40B4-BE49-F238E27FC236}">
                      <a16:creationId xmlns:a16="http://schemas.microsoft.com/office/drawing/2014/main" id="{27716E09-3117-D8E6-158C-D6CF4BA1FAEC}"/>
                    </a:ext>
                  </a:extLst>
                </p14:cNvPr>
                <p14:cNvContentPartPr/>
                <p14:nvPr/>
              </p14:nvContentPartPr>
              <p14:xfrm>
                <a:off x="1120668" y="1673036"/>
                <a:ext cx="26640" cy="183600"/>
              </p14:xfrm>
            </p:contentPart>
          </mc:Choice>
          <mc:Fallback>
            <p:pic>
              <p:nvPicPr>
                <p:cNvPr id="116" name="Ink 115">
                  <a:extLst>
                    <a:ext uri="{FF2B5EF4-FFF2-40B4-BE49-F238E27FC236}">
                      <a16:creationId xmlns:a16="http://schemas.microsoft.com/office/drawing/2014/main" id="{27716E09-3117-D8E6-158C-D6CF4BA1FAEC}"/>
                    </a:ext>
                  </a:extLst>
                </p:cNvPr>
                <p:cNvPicPr/>
                <p:nvPr/>
              </p:nvPicPr>
              <p:blipFill>
                <a:blip r:embed="rId183"/>
                <a:stretch>
                  <a:fillRect/>
                </a:stretch>
              </p:blipFill>
              <p:spPr>
                <a:xfrm>
                  <a:off x="1112028" y="1664396"/>
                  <a:ext cx="442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7" name="Ink 116">
                  <a:extLst>
                    <a:ext uri="{FF2B5EF4-FFF2-40B4-BE49-F238E27FC236}">
                      <a16:creationId xmlns:a16="http://schemas.microsoft.com/office/drawing/2014/main" id="{E98FA444-8938-11E0-6D6E-6277A4771D13}"/>
                    </a:ext>
                  </a:extLst>
                </p14:cNvPr>
                <p14:cNvContentPartPr/>
                <p14:nvPr/>
              </p14:nvContentPartPr>
              <p14:xfrm>
                <a:off x="1208868" y="1671596"/>
                <a:ext cx="100440" cy="137520"/>
              </p14:xfrm>
            </p:contentPart>
          </mc:Choice>
          <mc:Fallback>
            <p:pic>
              <p:nvPicPr>
                <p:cNvPr id="117" name="Ink 116">
                  <a:extLst>
                    <a:ext uri="{FF2B5EF4-FFF2-40B4-BE49-F238E27FC236}">
                      <a16:creationId xmlns:a16="http://schemas.microsoft.com/office/drawing/2014/main" id="{E98FA444-8938-11E0-6D6E-6277A4771D13}"/>
                    </a:ext>
                  </a:extLst>
                </p:cNvPr>
                <p:cNvPicPr/>
                <p:nvPr/>
              </p:nvPicPr>
              <p:blipFill>
                <a:blip r:embed="rId185"/>
                <a:stretch>
                  <a:fillRect/>
                </a:stretch>
              </p:blipFill>
              <p:spPr>
                <a:xfrm>
                  <a:off x="1199868" y="1662596"/>
                  <a:ext cx="1180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9" name="Ink 118">
                  <a:extLst>
                    <a:ext uri="{FF2B5EF4-FFF2-40B4-BE49-F238E27FC236}">
                      <a16:creationId xmlns:a16="http://schemas.microsoft.com/office/drawing/2014/main" id="{284B4199-0BE4-65E2-2C2B-B1C8C3A9E611}"/>
                    </a:ext>
                  </a:extLst>
                </p14:cNvPr>
                <p14:cNvContentPartPr/>
                <p14:nvPr/>
              </p14:nvContentPartPr>
              <p14:xfrm>
                <a:off x="2536548" y="1357316"/>
                <a:ext cx="474120" cy="10080"/>
              </p14:xfrm>
            </p:contentPart>
          </mc:Choice>
          <mc:Fallback>
            <p:pic>
              <p:nvPicPr>
                <p:cNvPr id="119" name="Ink 118">
                  <a:extLst>
                    <a:ext uri="{FF2B5EF4-FFF2-40B4-BE49-F238E27FC236}">
                      <a16:creationId xmlns:a16="http://schemas.microsoft.com/office/drawing/2014/main" id="{284B4199-0BE4-65E2-2C2B-B1C8C3A9E611}"/>
                    </a:ext>
                  </a:extLst>
                </p:cNvPr>
                <p:cNvPicPr/>
                <p:nvPr/>
              </p:nvPicPr>
              <p:blipFill>
                <a:blip r:embed="rId187"/>
                <a:stretch>
                  <a:fillRect/>
                </a:stretch>
              </p:blipFill>
              <p:spPr>
                <a:xfrm>
                  <a:off x="2527548" y="1348676"/>
                  <a:ext cx="491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0" name="Ink 119">
                  <a:extLst>
                    <a:ext uri="{FF2B5EF4-FFF2-40B4-BE49-F238E27FC236}">
                      <a16:creationId xmlns:a16="http://schemas.microsoft.com/office/drawing/2014/main" id="{49E1AF92-A8B5-3380-41E8-DFB0EBF369DF}"/>
                    </a:ext>
                  </a:extLst>
                </p14:cNvPr>
                <p14:cNvContentPartPr/>
                <p14:nvPr/>
              </p14:nvContentPartPr>
              <p14:xfrm>
                <a:off x="2545548" y="1473956"/>
                <a:ext cx="434520" cy="21600"/>
              </p14:xfrm>
            </p:contentPart>
          </mc:Choice>
          <mc:Fallback>
            <p:pic>
              <p:nvPicPr>
                <p:cNvPr id="120" name="Ink 119">
                  <a:extLst>
                    <a:ext uri="{FF2B5EF4-FFF2-40B4-BE49-F238E27FC236}">
                      <a16:creationId xmlns:a16="http://schemas.microsoft.com/office/drawing/2014/main" id="{49E1AF92-A8B5-3380-41E8-DFB0EBF369DF}"/>
                    </a:ext>
                  </a:extLst>
                </p:cNvPr>
                <p:cNvPicPr/>
                <p:nvPr/>
              </p:nvPicPr>
              <p:blipFill>
                <a:blip r:embed="rId189"/>
                <a:stretch>
                  <a:fillRect/>
                </a:stretch>
              </p:blipFill>
              <p:spPr>
                <a:xfrm>
                  <a:off x="2536548" y="1465316"/>
                  <a:ext cx="4521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1" name="Ink 120">
                  <a:extLst>
                    <a:ext uri="{FF2B5EF4-FFF2-40B4-BE49-F238E27FC236}">
                      <a16:creationId xmlns:a16="http://schemas.microsoft.com/office/drawing/2014/main" id="{D3A1DF7A-7446-C950-33FF-50BA2D931C63}"/>
                    </a:ext>
                  </a:extLst>
                </p14:cNvPr>
                <p14:cNvContentPartPr/>
                <p14:nvPr/>
              </p14:nvContentPartPr>
              <p14:xfrm>
                <a:off x="2585868" y="1602116"/>
                <a:ext cx="453240" cy="49680"/>
              </p14:xfrm>
            </p:contentPart>
          </mc:Choice>
          <mc:Fallback>
            <p:pic>
              <p:nvPicPr>
                <p:cNvPr id="121" name="Ink 120">
                  <a:extLst>
                    <a:ext uri="{FF2B5EF4-FFF2-40B4-BE49-F238E27FC236}">
                      <a16:creationId xmlns:a16="http://schemas.microsoft.com/office/drawing/2014/main" id="{D3A1DF7A-7446-C950-33FF-50BA2D931C63}"/>
                    </a:ext>
                  </a:extLst>
                </p:cNvPr>
                <p:cNvPicPr/>
                <p:nvPr/>
              </p:nvPicPr>
              <p:blipFill>
                <a:blip r:embed="rId191"/>
                <a:stretch>
                  <a:fillRect/>
                </a:stretch>
              </p:blipFill>
              <p:spPr>
                <a:xfrm>
                  <a:off x="2576868" y="1593476"/>
                  <a:ext cx="4708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3" name="Ink 122">
                  <a:extLst>
                    <a:ext uri="{FF2B5EF4-FFF2-40B4-BE49-F238E27FC236}">
                      <a16:creationId xmlns:a16="http://schemas.microsoft.com/office/drawing/2014/main" id="{D01133EF-EAB5-9C41-A019-D891A29A19F1}"/>
                    </a:ext>
                  </a:extLst>
                </p14:cNvPr>
                <p14:cNvContentPartPr/>
                <p14:nvPr/>
              </p14:nvContentPartPr>
              <p14:xfrm>
                <a:off x="1797468" y="937556"/>
                <a:ext cx="209160" cy="231840"/>
              </p14:xfrm>
            </p:contentPart>
          </mc:Choice>
          <mc:Fallback>
            <p:pic>
              <p:nvPicPr>
                <p:cNvPr id="123" name="Ink 122">
                  <a:extLst>
                    <a:ext uri="{FF2B5EF4-FFF2-40B4-BE49-F238E27FC236}">
                      <a16:creationId xmlns:a16="http://schemas.microsoft.com/office/drawing/2014/main" id="{D01133EF-EAB5-9C41-A019-D891A29A19F1}"/>
                    </a:ext>
                  </a:extLst>
                </p:cNvPr>
                <p:cNvPicPr/>
                <p:nvPr/>
              </p:nvPicPr>
              <p:blipFill>
                <a:blip r:embed="rId193"/>
                <a:stretch>
                  <a:fillRect/>
                </a:stretch>
              </p:blipFill>
              <p:spPr>
                <a:xfrm>
                  <a:off x="1788468" y="928916"/>
                  <a:ext cx="2268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4" name="Ink 123">
                  <a:extLst>
                    <a:ext uri="{FF2B5EF4-FFF2-40B4-BE49-F238E27FC236}">
                      <a16:creationId xmlns:a16="http://schemas.microsoft.com/office/drawing/2014/main" id="{93A66215-F14A-1B8E-9A41-E6293A4D661C}"/>
                    </a:ext>
                  </a:extLst>
                </p14:cNvPr>
                <p14:cNvContentPartPr/>
                <p14:nvPr/>
              </p14:nvContentPartPr>
              <p14:xfrm>
                <a:off x="1794948" y="1179476"/>
                <a:ext cx="209520" cy="197280"/>
              </p14:xfrm>
            </p:contentPart>
          </mc:Choice>
          <mc:Fallback>
            <p:pic>
              <p:nvPicPr>
                <p:cNvPr id="124" name="Ink 123">
                  <a:extLst>
                    <a:ext uri="{FF2B5EF4-FFF2-40B4-BE49-F238E27FC236}">
                      <a16:creationId xmlns:a16="http://schemas.microsoft.com/office/drawing/2014/main" id="{93A66215-F14A-1B8E-9A41-E6293A4D661C}"/>
                    </a:ext>
                  </a:extLst>
                </p:cNvPr>
                <p:cNvPicPr/>
                <p:nvPr/>
              </p:nvPicPr>
              <p:blipFill>
                <a:blip r:embed="rId195"/>
                <a:stretch>
                  <a:fillRect/>
                </a:stretch>
              </p:blipFill>
              <p:spPr>
                <a:xfrm>
                  <a:off x="1785948" y="1170836"/>
                  <a:ext cx="2271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5" name="Ink 124">
                  <a:extLst>
                    <a:ext uri="{FF2B5EF4-FFF2-40B4-BE49-F238E27FC236}">
                      <a16:creationId xmlns:a16="http://schemas.microsoft.com/office/drawing/2014/main" id="{746AA845-97B4-77C8-D707-5423D607B25E}"/>
                    </a:ext>
                  </a:extLst>
                </p14:cNvPr>
                <p14:cNvContentPartPr/>
                <p14:nvPr/>
              </p14:nvContentPartPr>
              <p14:xfrm>
                <a:off x="2133348" y="1180196"/>
                <a:ext cx="137880" cy="29520"/>
              </p14:xfrm>
            </p:contentPart>
          </mc:Choice>
          <mc:Fallback>
            <p:pic>
              <p:nvPicPr>
                <p:cNvPr id="125" name="Ink 124">
                  <a:extLst>
                    <a:ext uri="{FF2B5EF4-FFF2-40B4-BE49-F238E27FC236}">
                      <a16:creationId xmlns:a16="http://schemas.microsoft.com/office/drawing/2014/main" id="{746AA845-97B4-77C8-D707-5423D607B25E}"/>
                    </a:ext>
                  </a:extLst>
                </p:cNvPr>
                <p:cNvPicPr/>
                <p:nvPr/>
              </p:nvPicPr>
              <p:blipFill>
                <a:blip r:embed="rId197"/>
                <a:stretch>
                  <a:fillRect/>
                </a:stretch>
              </p:blipFill>
              <p:spPr>
                <a:xfrm>
                  <a:off x="2124348" y="1171556"/>
                  <a:ext cx="1555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6" name="Ink 125">
                  <a:extLst>
                    <a:ext uri="{FF2B5EF4-FFF2-40B4-BE49-F238E27FC236}">
                      <a16:creationId xmlns:a16="http://schemas.microsoft.com/office/drawing/2014/main" id="{83FDF802-D23B-5A1F-C1A9-E525D6ECF8E4}"/>
                    </a:ext>
                  </a:extLst>
                </p14:cNvPr>
                <p14:cNvContentPartPr/>
                <p14:nvPr/>
              </p14:nvContentPartPr>
              <p14:xfrm>
                <a:off x="2212188" y="1110716"/>
                <a:ext cx="99720" cy="137160"/>
              </p14:xfrm>
            </p:contentPart>
          </mc:Choice>
          <mc:Fallback>
            <p:pic>
              <p:nvPicPr>
                <p:cNvPr id="126" name="Ink 125">
                  <a:extLst>
                    <a:ext uri="{FF2B5EF4-FFF2-40B4-BE49-F238E27FC236}">
                      <a16:creationId xmlns:a16="http://schemas.microsoft.com/office/drawing/2014/main" id="{83FDF802-D23B-5A1F-C1A9-E525D6ECF8E4}"/>
                    </a:ext>
                  </a:extLst>
                </p:cNvPr>
                <p:cNvPicPr/>
                <p:nvPr/>
              </p:nvPicPr>
              <p:blipFill>
                <a:blip r:embed="rId199"/>
                <a:stretch>
                  <a:fillRect/>
                </a:stretch>
              </p:blipFill>
              <p:spPr>
                <a:xfrm>
                  <a:off x="2203548" y="1102076"/>
                  <a:ext cx="1173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7" name="Ink 126">
                  <a:extLst>
                    <a:ext uri="{FF2B5EF4-FFF2-40B4-BE49-F238E27FC236}">
                      <a16:creationId xmlns:a16="http://schemas.microsoft.com/office/drawing/2014/main" id="{8287949E-B8F7-D90E-0223-635A4741EE13}"/>
                    </a:ext>
                  </a:extLst>
                </p14:cNvPr>
                <p14:cNvContentPartPr/>
                <p14:nvPr/>
              </p14:nvContentPartPr>
              <p14:xfrm>
                <a:off x="3520068" y="1140596"/>
                <a:ext cx="59400" cy="341280"/>
              </p14:xfrm>
            </p:contentPart>
          </mc:Choice>
          <mc:Fallback>
            <p:pic>
              <p:nvPicPr>
                <p:cNvPr id="127" name="Ink 126">
                  <a:extLst>
                    <a:ext uri="{FF2B5EF4-FFF2-40B4-BE49-F238E27FC236}">
                      <a16:creationId xmlns:a16="http://schemas.microsoft.com/office/drawing/2014/main" id="{8287949E-B8F7-D90E-0223-635A4741EE13}"/>
                    </a:ext>
                  </a:extLst>
                </p:cNvPr>
                <p:cNvPicPr/>
                <p:nvPr/>
              </p:nvPicPr>
              <p:blipFill>
                <a:blip r:embed="rId201"/>
                <a:stretch>
                  <a:fillRect/>
                </a:stretch>
              </p:blipFill>
              <p:spPr>
                <a:xfrm>
                  <a:off x="3511068" y="1131596"/>
                  <a:ext cx="7704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8" name="Ink 127">
                  <a:extLst>
                    <a:ext uri="{FF2B5EF4-FFF2-40B4-BE49-F238E27FC236}">
                      <a16:creationId xmlns:a16="http://schemas.microsoft.com/office/drawing/2014/main" id="{530661ED-ABC4-DF06-6652-E6C22427D617}"/>
                    </a:ext>
                  </a:extLst>
                </p14:cNvPr>
                <p14:cNvContentPartPr/>
                <p14:nvPr/>
              </p14:nvContentPartPr>
              <p14:xfrm>
                <a:off x="3511788" y="1464596"/>
                <a:ext cx="55440" cy="57960"/>
              </p14:xfrm>
            </p:contentPart>
          </mc:Choice>
          <mc:Fallback>
            <p:pic>
              <p:nvPicPr>
                <p:cNvPr id="128" name="Ink 127">
                  <a:extLst>
                    <a:ext uri="{FF2B5EF4-FFF2-40B4-BE49-F238E27FC236}">
                      <a16:creationId xmlns:a16="http://schemas.microsoft.com/office/drawing/2014/main" id="{530661ED-ABC4-DF06-6652-E6C22427D617}"/>
                    </a:ext>
                  </a:extLst>
                </p:cNvPr>
                <p:cNvPicPr/>
                <p:nvPr/>
              </p:nvPicPr>
              <p:blipFill>
                <a:blip r:embed="rId203"/>
                <a:stretch>
                  <a:fillRect/>
                </a:stretch>
              </p:blipFill>
              <p:spPr>
                <a:xfrm>
                  <a:off x="3502788" y="1455956"/>
                  <a:ext cx="730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9" name="Ink 128">
                  <a:extLst>
                    <a:ext uri="{FF2B5EF4-FFF2-40B4-BE49-F238E27FC236}">
                      <a16:creationId xmlns:a16="http://schemas.microsoft.com/office/drawing/2014/main" id="{81B54BE4-5315-536F-AE9E-0A549CA3E011}"/>
                    </a:ext>
                  </a:extLst>
                </p14:cNvPr>
                <p14:cNvContentPartPr/>
                <p14:nvPr/>
              </p14:nvContentPartPr>
              <p14:xfrm>
                <a:off x="3618708" y="1451996"/>
                <a:ext cx="107640" cy="68400"/>
              </p14:xfrm>
            </p:contentPart>
          </mc:Choice>
          <mc:Fallback>
            <p:pic>
              <p:nvPicPr>
                <p:cNvPr id="129" name="Ink 128">
                  <a:extLst>
                    <a:ext uri="{FF2B5EF4-FFF2-40B4-BE49-F238E27FC236}">
                      <a16:creationId xmlns:a16="http://schemas.microsoft.com/office/drawing/2014/main" id="{81B54BE4-5315-536F-AE9E-0A549CA3E011}"/>
                    </a:ext>
                  </a:extLst>
                </p:cNvPr>
                <p:cNvPicPr/>
                <p:nvPr/>
              </p:nvPicPr>
              <p:blipFill>
                <a:blip r:embed="rId205"/>
                <a:stretch>
                  <a:fillRect/>
                </a:stretch>
              </p:blipFill>
              <p:spPr>
                <a:xfrm>
                  <a:off x="3610068" y="1443356"/>
                  <a:ext cx="1252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2" name="Ink 131">
                  <a:extLst>
                    <a:ext uri="{FF2B5EF4-FFF2-40B4-BE49-F238E27FC236}">
                      <a16:creationId xmlns:a16="http://schemas.microsoft.com/office/drawing/2014/main" id="{A9996E27-BA81-E6B9-AC91-590F215168D9}"/>
                    </a:ext>
                  </a:extLst>
                </p14:cNvPr>
                <p14:cNvContentPartPr/>
                <p14:nvPr/>
              </p14:nvContentPartPr>
              <p14:xfrm>
                <a:off x="371508" y="2332916"/>
                <a:ext cx="183600" cy="186840"/>
              </p14:xfrm>
            </p:contentPart>
          </mc:Choice>
          <mc:Fallback>
            <p:pic>
              <p:nvPicPr>
                <p:cNvPr id="132" name="Ink 131">
                  <a:extLst>
                    <a:ext uri="{FF2B5EF4-FFF2-40B4-BE49-F238E27FC236}">
                      <a16:creationId xmlns:a16="http://schemas.microsoft.com/office/drawing/2014/main" id="{A9996E27-BA81-E6B9-AC91-590F215168D9}"/>
                    </a:ext>
                  </a:extLst>
                </p:cNvPr>
                <p:cNvPicPr/>
                <p:nvPr/>
              </p:nvPicPr>
              <p:blipFill>
                <a:blip r:embed="rId207"/>
                <a:stretch>
                  <a:fillRect/>
                </a:stretch>
              </p:blipFill>
              <p:spPr>
                <a:xfrm>
                  <a:off x="362868" y="2323916"/>
                  <a:ext cx="20124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3" name="Ink 132">
                  <a:extLst>
                    <a:ext uri="{FF2B5EF4-FFF2-40B4-BE49-F238E27FC236}">
                      <a16:creationId xmlns:a16="http://schemas.microsoft.com/office/drawing/2014/main" id="{0812CB74-64FA-739A-5F8B-013EF1457E91}"/>
                    </a:ext>
                  </a:extLst>
                </p14:cNvPr>
                <p14:cNvContentPartPr/>
                <p14:nvPr/>
              </p14:nvContentPartPr>
              <p14:xfrm>
                <a:off x="554028" y="2270996"/>
                <a:ext cx="79920" cy="201240"/>
              </p14:xfrm>
            </p:contentPart>
          </mc:Choice>
          <mc:Fallback>
            <p:pic>
              <p:nvPicPr>
                <p:cNvPr id="133" name="Ink 132">
                  <a:extLst>
                    <a:ext uri="{FF2B5EF4-FFF2-40B4-BE49-F238E27FC236}">
                      <a16:creationId xmlns:a16="http://schemas.microsoft.com/office/drawing/2014/main" id="{0812CB74-64FA-739A-5F8B-013EF1457E91}"/>
                    </a:ext>
                  </a:extLst>
                </p:cNvPr>
                <p:cNvPicPr/>
                <p:nvPr/>
              </p:nvPicPr>
              <p:blipFill>
                <a:blip r:embed="rId209"/>
                <a:stretch>
                  <a:fillRect/>
                </a:stretch>
              </p:blipFill>
              <p:spPr>
                <a:xfrm>
                  <a:off x="545388" y="2262356"/>
                  <a:ext cx="9756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4" name="Ink 133">
                  <a:extLst>
                    <a:ext uri="{FF2B5EF4-FFF2-40B4-BE49-F238E27FC236}">
                      <a16:creationId xmlns:a16="http://schemas.microsoft.com/office/drawing/2014/main" id="{F00A9C3E-7F02-1303-D3F0-84A0C97B9778}"/>
                    </a:ext>
                  </a:extLst>
                </p14:cNvPr>
                <p14:cNvContentPartPr/>
                <p14:nvPr/>
              </p14:nvContentPartPr>
              <p14:xfrm>
                <a:off x="632508" y="2351276"/>
                <a:ext cx="227160" cy="140400"/>
              </p14:xfrm>
            </p:contentPart>
          </mc:Choice>
          <mc:Fallback>
            <p:pic>
              <p:nvPicPr>
                <p:cNvPr id="134" name="Ink 133">
                  <a:extLst>
                    <a:ext uri="{FF2B5EF4-FFF2-40B4-BE49-F238E27FC236}">
                      <a16:creationId xmlns:a16="http://schemas.microsoft.com/office/drawing/2014/main" id="{F00A9C3E-7F02-1303-D3F0-84A0C97B9778}"/>
                    </a:ext>
                  </a:extLst>
                </p:cNvPr>
                <p:cNvPicPr/>
                <p:nvPr/>
              </p:nvPicPr>
              <p:blipFill>
                <a:blip r:embed="rId211"/>
                <a:stretch>
                  <a:fillRect/>
                </a:stretch>
              </p:blipFill>
              <p:spPr>
                <a:xfrm>
                  <a:off x="623868" y="2342276"/>
                  <a:ext cx="2448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5" name="Ink 134">
                  <a:extLst>
                    <a:ext uri="{FF2B5EF4-FFF2-40B4-BE49-F238E27FC236}">
                      <a16:creationId xmlns:a16="http://schemas.microsoft.com/office/drawing/2014/main" id="{66CB5143-DD5E-8701-9705-5B865DA7CC02}"/>
                    </a:ext>
                  </a:extLst>
                </p14:cNvPr>
                <p14:cNvContentPartPr/>
                <p14:nvPr/>
              </p14:nvContentPartPr>
              <p14:xfrm>
                <a:off x="784068" y="2254796"/>
                <a:ext cx="12600" cy="26280"/>
              </p14:xfrm>
            </p:contentPart>
          </mc:Choice>
          <mc:Fallback>
            <p:pic>
              <p:nvPicPr>
                <p:cNvPr id="135" name="Ink 134">
                  <a:extLst>
                    <a:ext uri="{FF2B5EF4-FFF2-40B4-BE49-F238E27FC236}">
                      <a16:creationId xmlns:a16="http://schemas.microsoft.com/office/drawing/2014/main" id="{66CB5143-DD5E-8701-9705-5B865DA7CC02}"/>
                    </a:ext>
                  </a:extLst>
                </p:cNvPr>
                <p:cNvPicPr/>
                <p:nvPr/>
              </p:nvPicPr>
              <p:blipFill>
                <a:blip r:embed="rId213"/>
                <a:stretch>
                  <a:fillRect/>
                </a:stretch>
              </p:blipFill>
              <p:spPr>
                <a:xfrm>
                  <a:off x="775428" y="2246156"/>
                  <a:ext cx="302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6" name="Ink 135">
                  <a:extLst>
                    <a:ext uri="{FF2B5EF4-FFF2-40B4-BE49-F238E27FC236}">
                      <a16:creationId xmlns:a16="http://schemas.microsoft.com/office/drawing/2014/main" id="{9370A593-E3D0-8AB7-956A-F6A756DD744B}"/>
                    </a:ext>
                  </a:extLst>
                </p14:cNvPr>
                <p14:cNvContentPartPr/>
                <p14:nvPr/>
              </p14:nvContentPartPr>
              <p14:xfrm>
                <a:off x="904308" y="2288636"/>
                <a:ext cx="135720" cy="236880"/>
              </p14:xfrm>
            </p:contentPart>
          </mc:Choice>
          <mc:Fallback>
            <p:pic>
              <p:nvPicPr>
                <p:cNvPr id="136" name="Ink 135">
                  <a:extLst>
                    <a:ext uri="{FF2B5EF4-FFF2-40B4-BE49-F238E27FC236}">
                      <a16:creationId xmlns:a16="http://schemas.microsoft.com/office/drawing/2014/main" id="{9370A593-E3D0-8AB7-956A-F6A756DD744B}"/>
                    </a:ext>
                  </a:extLst>
                </p:cNvPr>
                <p:cNvPicPr/>
                <p:nvPr/>
              </p:nvPicPr>
              <p:blipFill>
                <a:blip r:embed="rId215"/>
                <a:stretch>
                  <a:fillRect/>
                </a:stretch>
              </p:blipFill>
              <p:spPr>
                <a:xfrm>
                  <a:off x="895308" y="2279996"/>
                  <a:ext cx="1533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7" name="Ink 136">
                  <a:extLst>
                    <a:ext uri="{FF2B5EF4-FFF2-40B4-BE49-F238E27FC236}">
                      <a16:creationId xmlns:a16="http://schemas.microsoft.com/office/drawing/2014/main" id="{10B7525F-DABF-5E6A-3700-5568517EA238}"/>
                    </a:ext>
                  </a:extLst>
                </p14:cNvPr>
                <p14:cNvContentPartPr/>
                <p14:nvPr/>
              </p14:nvContentPartPr>
              <p14:xfrm>
                <a:off x="1171428" y="2261276"/>
                <a:ext cx="95040" cy="108720"/>
              </p14:xfrm>
            </p:contentPart>
          </mc:Choice>
          <mc:Fallback>
            <p:pic>
              <p:nvPicPr>
                <p:cNvPr id="137" name="Ink 136">
                  <a:extLst>
                    <a:ext uri="{FF2B5EF4-FFF2-40B4-BE49-F238E27FC236}">
                      <a16:creationId xmlns:a16="http://schemas.microsoft.com/office/drawing/2014/main" id="{10B7525F-DABF-5E6A-3700-5568517EA238}"/>
                    </a:ext>
                  </a:extLst>
                </p:cNvPr>
                <p:cNvPicPr/>
                <p:nvPr/>
              </p:nvPicPr>
              <p:blipFill>
                <a:blip r:embed="rId217"/>
                <a:stretch>
                  <a:fillRect/>
                </a:stretch>
              </p:blipFill>
              <p:spPr>
                <a:xfrm>
                  <a:off x="1162788" y="2252636"/>
                  <a:ext cx="1126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8" name="Ink 137">
                  <a:extLst>
                    <a:ext uri="{FF2B5EF4-FFF2-40B4-BE49-F238E27FC236}">
                      <a16:creationId xmlns:a16="http://schemas.microsoft.com/office/drawing/2014/main" id="{A4298E8F-F439-14E5-DCB3-5FB8FEA0AE1C}"/>
                    </a:ext>
                  </a:extLst>
                </p14:cNvPr>
                <p14:cNvContentPartPr/>
                <p14:nvPr/>
              </p14:nvContentPartPr>
              <p14:xfrm>
                <a:off x="1389948" y="2182436"/>
                <a:ext cx="307800" cy="147240"/>
              </p14:xfrm>
            </p:contentPart>
          </mc:Choice>
          <mc:Fallback>
            <p:pic>
              <p:nvPicPr>
                <p:cNvPr id="138" name="Ink 137">
                  <a:extLst>
                    <a:ext uri="{FF2B5EF4-FFF2-40B4-BE49-F238E27FC236}">
                      <a16:creationId xmlns:a16="http://schemas.microsoft.com/office/drawing/2014/main" id="{A4298E8F-F439-14E5-DCB3-5FB8FEA0AE1C}"/>
                    </a:ext>
                  </a:extLst>
                </p:cNvPr>
                <p:cNvPicPr/>
                <p:nvPr/>
              </p:nvPicPr>
              <p:blipFill>
                <a:blip r:embed="rId219"/>
                <a:stretch>
                  <a:fillRect/>
                </a:stretch>
              </p:blipFill>
              <p:spPr>
                <a:xfrm>
                  <a:off x="1381308" y="2173796"/>
                  <a:ext cx="3254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0" name="Ink 139">
                  <a:extLst>
                    <a:ext uri="{FF2B5EF4-FFF2-40B4-BE49-F238E27FC236}">
                      <a16:creationId xmlns:a16="http://schemas.microsoft.com/office/drawing/2014/main" id="{F8C2300D-3986-F80C-2A74-C00EFCEAA442}"/>
                    </a:ext>
                  </a:extLst>
                </p14:cNvPr>
                <p14:cNvContentPartPr/>
                <p14:nvPr/>
              </p14:nvContentPartPr>
              <p14:xfrm>
                <a:off x="462948" y="2726036"/>
                <a:ext cx="124200" cy="164520"/>
              </p14:xfrm>
            </p:contentPart>
          </mc:Choice>
          <mc:Fallback>
            <p:pic>
              <p:nvPicPr>
                <p:cNvPr id="140" name="Ink 139">
                  <a:extLst>
                    <a:ext uri="{FF2B5EF4-FFF2-40B4-BE49-F238E27FC236}">
                      <a16:creationId xmlns:a16="http://schemas.microsoft.com/office/drawing/2014/main" id="{F8C2300D-3986-F80C-2A74-C00EFCEAA442}"/>
                    </a:ext>
                  </a:extLst>
                </p:cNvPr>
                <p:cNvPicPr/>
                <p:nvPr/>
              </p:nvPicPr>
              <p:blipFill>
                <a:blip r:embed="rId221"/>
                <a:stretch>
                  <a:fillRect/>
                </a:stretch>
              </p:blipFill>
              <p:spPr>
                <a:xfrm>
                  <a:off x="454308" y="2717036"/>
                  <a:ext cx="1418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1" name="Ink 140">
                  <a:extLst>
                    <a:ext uri="{FF2B5EF4-FFF2-40B4-BE49-F238E27FC236}">
                      <a16:creationId xmlns:a16="http://schemas.microsoft.com/office/drawing/2014/main" id="{5DA5A9A6-B49D-DBE8-62D0-0917782F4665}"/>
                    </a:ext>
                  </a:extLst>
                </p14:cNvPr>
                <p14:cNvContentPartPr/>
                <p14:nvPr/>
              </p14:nvContentPartPr>
              <p14:xfrm>
                <a:off x="458988" y="2741516"/>
                <a:ext cx="375120" cy="111240"/>
              </p14:xfrm>
            </p:contentPart>
          </mc:Choice>
          <mc:Fallback>
            <p:pic>
              <p:nvPicPr>
                <p:cNvPr id="141" name="Ink 140">
                  <a:extLst>
                    <a:ext uri="{FF2B5EF4-FFF2-40B4-BE49-F238E27FC236}">
                      <a16:creationId xmlns:a16="http://schemas.microsoft.com/office/drawing/2014/main" id="{5DA5A9A6-B49D-DBE8-62D0-0917782F4665}"/>
                    </a:ext>
                  </a:extLst>
                </p:cNvPr>
                <p:cNvPicPr/>
                <p:nvPr/>
              </p:nvPicPr>
              <p:blipFill>
                <a:blip r:embed="rId223"/>
                <a:stretch>
                  <a:fillRect/>
                </a:stretch>
              </p:blipFill>
              <p:spPr>
                <a:xfrm>
                  <a:off x="449988" y="2732516"/>
                  <a:ext cx="3927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2" name="Ink 141">
                  <a:extLst>
                    <a:ext uri="{FF2B5EF4-FFF2-40B4-BE49-F238E27FC236}">
                      <a16:creationId xmlns:a16="http://schemas.microsoft.com/office/drawing/2014/main" id="{B9A90E4D-A0DD-FEF2-D5C4-AE2EA1FCE60F}"/>
                    </a:ext>
                  </a:extLst>
                </p14:cNvPr>
                <p14:cNvContentPartPr/>
                <p14:nvPr/>
              </p14:nvContentPartPr>
              <p14:xfrm>
                <a:off x="865068" y="2700836"/>
                <a:ext cx="110880" cy="216360"/>
              </p14:xfrm>
            </p:contentPart>
          </mc:Choice>
          <mc:Fallback>
            <p:pic>
              <p:nvPicPr>
                <p:cNvPr id="142" name="Ink 141">
                  <a:extLst>
                    <a:ext uri="{FF2B5EF4-FFF2-40B4-BE49-F238E27FC236}">
                      <a16:creationId xmlns:a16="http://schemas.microsoft.com/office/drawing/2014/main" id="{B9A90E4D-A0DD-FEF2-D5C4-AE2EA1FCE60F}"/>
                    </a:ext>
                  </a:extLst>
                </p:cNvPr>
                <p:cNvPicPr/>
                <p:nvPr/>
              </p:nvPicPr>
              <p:blipFill>
                <a:blip r:embed="rId225"/>
                <a:stretch>
                  <a:fillRect/>
                </a:stretch>
              </p:blipFill>
              <p:spPr>
                <a:xfrm>
                  <a:off x="856428" y="2692196"/>
                  <a:ext cx="1285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3" name="Ink 142">
                  <a:extLst>
                    <a:ext uri="{FF2B5EF4-FFF2-40B4-BE49-F238E27FC236}">
                      <a16:creationId xmlns:a16="http://schemas.microsoft.com/office/drawing/2014/main" id="{7441C9E1-906D-C52E-333B-AC1CBE1562BF}"/>
                    </a:ext>
                  </a:extLst>
                </p14:cNvPr>
                <p14:cNvContentPartPr/>
                <p14:nvPr/>
              </p14:nvContentPartPr>
              <p14:xfrm>
                <a:off x="1113468" y="2666636"/>
                <a:ext cx="58680" cy="84960"/>
              </p14:xfrm>
            </p:contentPart>
          </mc:Choice>
          <mc:Fallback>
            <p:pic>
              <p:nvPicPr>
                <p:cNvPr id="143" name="Ink 142">
                  <a:extLst>
                    <a:ext uri="{FF2B5EF4-FFF2-40B4-BE49-F238E27FC236}">
                      <a16:creationId xmlns:a16="http://schemas.microsoft.com/office/drawing/2014/main" id="{7441C9E1-906D-C52E-333B-AC1CBE1562BF}"/>
                    </a:ext>
                  </a:extLst>
                </p:cNvPr>
                <p:cNvPicPr/>
                <p:nvPr/>
              </p:nvPicPr>
              <p:blipFill>
                <a:blip r:embed="rId227"/>
                <a:stretch>
                  <a:fillRect/>
                </a:stretch>
              </p:blipFill>
              <p:spPr>
                <a:xfrm>
                  <a:off x="1104828" y="2657996"/>
                  <a:ext cx="763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4" name="Ink 143">
                  <a:extLst>
                    <a:ext uri="{FF2B5EF4-FFF2-40B4-BE49-F238E27FC236}">
                      <a16:creationId xmlns:a16="http://schemas.microsoft.com/office/drawing/2014/main" id="{3C053A4A-4D80-359A-2BFB-AB631804A553}"/>
                    </a:ext>
                  </a:extLst>
                </p14:cNvPr>
                <p14:cNvContentPartPr/>
                <p14:nvPr/>
              </p14:nvContentPartPr>
              <p14:xfrm>
                <a:off x="1316508" y="2605436"/>
                <a:ext cx="20880" cy="91080"/>
              </p14:xfrm>
            </p:contentPart>
          </mc:Choice>
          <mc:Fallback>
            <p:pic>
              <p:nvPicPr>
                <p:cNvPr id="144" name="Ink 143">
                  <a:extLst>
                    <a:ext uri="{FF2B5EF4-FFF2-40B4-BE49-F238E27FC236}">
                      <a16:creationId xmlns:a16="http://schemas.microsoft.com/office/drawing/2014/main" id="{3C053A4A-4D80-359A-2BFB-AB631804A553}"/>
                    </a:ext>
                  </a:extLst>
                </p:cNvPr>
                <p:cNvPicPr/>
                <p:nvPr/>
              </p:nvPicPr>
              <p:blipFill>
                <a:blip r:embed="rId229"/>
                <a:stretch>
                  <a:fillRect/>
                </a:stretch>
              </p:blipFill>
              <p:spPr>
                <a:xfrm>
                  <a:off x="1307508" y="2596796"/>
                  <a:ext cx="385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5" name="Ink 144">
                  <a:extLst>
                    <a:ext uri="{FF2B5EF4-FFF2-40B4-BE49-F238E27FC236}">
                      <a16:creationId xmlns:a16="http://schemas.microsoft.com/office/drawing/2014/main" id="{0CF2663E-9F3B-0194-11EA-B95F4FAAA3F7}"/>
                    </a:ext>
                  </a:extLst>
                </p14:cNvPr>
                <p14:cNvContentPartPr/>
                <p14:nvPr/>
              </p14:nvContentPartPr>
              <p14:xfrm>
                <a:off x="1425228" y="2580956"/>
                <a:ext cx="153000" cy="114480"/>
              </p14:xfrm>
            </p:contentPart>
          </mc:Choice>
          <mc:Fallback>
            <p:pic>
              <p:nvPicPr>
                <p:cNvPr id="145" name="Ink 144">
                  <a:extLst>
                    <a:ext uri="{FF2B5EF4-FFF2-40B4-BE49-F238E27FC236}">
                      <a16:creationId xmlns:a16="http://schemas.microsoft.com/office/drawing/2014/main" id="{0CF2663E-9F3B-0194-11EA-B95F4FAAA3F7}"/>
                    </a:ext>
                  </a:extLst>
                </p:cNvPr>
                <p:cNvPicPr/>
                <p:nvPr/>
              </p:nvPicPr>
              <p:blipFill>
                <a:blip r:embed="rId231"/>
                <a:stretch>
                  <a:fillRect/>
                </a:stretch>
              </p:blipFill>
              <p:spPr>
                <a:xfrm>
                  <a:off x="1416228" y="2571956"/>
                  <a:ext cx="1706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7" name="Ink 146">
                  <a:extLst>
                    <a:ext uri="{FF2B5EF4-FFF2-40B4-BE49-F238E27FC236}">
                      <a16:creationId xmlns:a16="http://schemas.microsoft.com/office/drawing/2014/main" id="{A5442BE2-6CE2-BB0D-2859-539557DA8961}"/>
                    </a:ext>
                  </a:extLst>
                </p14:cNvPr>
                <p14:cNvContentPartPr/>
                <p14:nvPr/>
              </p14:nvContentPartPr>
              <p14:xfrm>
                <a:off x="3647508" y="1693196"/>
                <a:ext cx="69480" cy="271440"/>
              </p14:xfrm>
            </p:contentPart>
          </mc:Choice>
          <mc:Fallback>
            <p:pic>
              <p:nvPicPr>
                <p:cNvPr id="147" name="Ink 146">
                  <a:extLst>
                    <a:ext uri="{FF2B5EF4-FFF2-40B4-BE49-F238E27FC236}">
                      <a16:creationId xmlns:a16="http://schemas.microsoft.com/office/drawing/2014/main" id="{A5442BE2-6CE2-BB0D-2859-539557DA8961}"/>
                    </a:ext>
                  </a:extLst>
                </p:cNvPr>
                <p:cNvPicPr/>
                <p:nvPr/>
              </p:nvPicPr>
              <p:blipFill>
                <a:blip r:embed="rId233"/>
                <a:stretch>
                  <a:fillRect/>
                </a:stretch>
              </p:blipFill>
              <p:spPr>
                <a:xfrm>
                  <a:off x="3638868" y="1684196"/>
                  <a:ext cx="871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8" name="Ink 147">
                  <a:extLst>
                    <a:ext uri="{FF2B5EF4-FFF2-40B4-BE49-F238E27FC236}">
                      <a16:creationId xmlns:a16="http://schemas.microsoft.com/office/drawing/2014/main" id="{0BDB5450-5798-B2FB-CB65-57C61086162A}"/>
                    </a:ext>
                  </a:extLst>
                </p14:cNvPr>
                <p14:cNvContentPartPr/>
                <p14:nvPr/>
              </p14:nvContentPartPr>
              <p14:xfrm>
                <a:off x="3597468" y="1958876"/>
                <a:ext cx="237960" cy="67320"/>
              </p14:xfrm>
            </p:contentPart>
          </mc:Choice>
          <mc:Fallback>
            <p:pic>
              <p:nvPicPr>
                <p:cNvPr id="148" name="Ink 147">
                  <a:extLst>
                    <a:ext uri="{FF2B5EF4-FFF2-40B4-BE49-F238E27FC236}">
                      <a16:creationId xmlns:a16="http://schemas.microsoft.com/office/drawing/2014/main" id="{0BDB5450-5798-B2FB-CB65-57C61086162A}"/>
                    </a:ext>
                  </a:extLst>
                </p:cNvPr>
                <p:cNvPicPr/>
                <p:nvPr/>
              </p:nvPicPr>
              <p:blipFill>
                <a:blip r:embed="rId235"/>
                <a:stretch>
                  <a:fillRect/>
                </a:stretch>
              </p:blipFill>
              <p:spPr>
                <a:xfrm>
                  <a:off x="3588828" y="1949876"/>
                  <a:ext cx="25560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0" name="Ink 149">
                  <a:extLst>
                    <a:ext uri="{FF2B5EF4-FFF2-40B4-BE49-F238E27FC236}">
                      <a16:creationId xmlns:a16="http://schemas.microsoft.com/office/drawing/2014/main" id="{DF09F008-6186-6457-CF7B-907E7D1F435E}"/>
                    </a:ext>
                  </a:extLst>
                </p14:cNvPr>
                <p14:cNvContentPartPr/>
                <p14:nvPr/>
              </p14:nvContentPartPr>
              <p14:xfrm>
                <a:off x="186108" y="2193236"/>
                <a:ext cx="229680" cy="825480"/>
              </p14:xfrm>
            </p:contentPart>
          </mc:Choice>
          <mc:Fallback>
            <p:pic>
              <p:nvPicPr>
                <p:cNvPr id="150" name="Ink 149">
                  <a:extLst>
                    <a:ext uri="{FF2B5EF4-FFF2-40B4-BE49-F238E27FC236}">
                      <a16:creationId xmlns:a16="http://schemas.microsoft.com/office/drawing/2014/main" id="{DF09F008-6186-6457-CF7B-907E7D1F435E}"/>
                    </a:ext>
                  </a:extLst>
                </p:cNvPr>
                <p:cNvPicPr/>
                <p:nvPr/>
              </p:nvPicPr>
              <p:blipFill>
                <a:blip r:embed="rId237"/>
                <a:stretch>
                  <a:fillRect/>
                </a:stretch>
              </p:blipFill>
              <p:spPr>
                <a:xfrm>
                  <a:off x="177108" y="2184236"/>
                  <a:ext cx="247320" cy="843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1" name="Ink 150">
                  <a:extLst>
                    <a:ext uri="{FF2B5EF4-FFF2-40B4-BE49-F238E27FC236}">
                      <a16:creationId xmlns:a16="http://schemas.microsoft.com/office/drawing/2014/main" id="{E5585E1B-78F7-D8AF-A158-CC9AD18A778E}"/>
                    </a:ext>
                  </a:extLst>
                </p14:cNvPr>
                <p14:cNvContentPartPr/>
                <p14:nvPr/>
              </p14:nvContentPartPr>
              <p14:xfrm>
                <a:off x="374388" y="3207356"/>
                <a:ext cx="341640" cy="596160"/>
              </p14:xfrm>
            </p:contentPart>
          </mc:Choice>
          <mc:Fallback>
            <p:pic>
              <p:nvPicPr>
                <p:cNvPr id="151" name="Ink 150">
                  <a:extLst>
                    <a:ext uri="{FF2B5EF4-FFF2-40B4-BE49-F238E27FC236}">
                      <a16:creationId xmlns:a16="http://schemas.microsoft.com/office/drawing/2014/main" id="{E5585E1B-78F7-D8AF-A158-CC9AD18A778E}"/>
                    </a:ext>
                  </a:extLst>
                </p:cNvPr>
                <p:cNvPicPr/>
                <p:nvPr/>
              </p:nvPicPr>
              <p:blipFill>
                <a:blip r:embed="rId239"/>
                <a:stretch>
                  <a:fillRect/>
                </a:stretch>
              </p:blipFill>
              <p:spPr>
                <a:xfrm>
                  <a:off x="365748" y="3198716"/>
                  <a:ext cx="359280" cy="6138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2" name="Ink 151">
                  <a:extLst>
                    <a:ext uri="{FF2B5EF4-FFF2-40B4-BE49-F238E27FC236}">
                      <a16:creationId xmlns:a16="http://schemas.microsoft.com/office/drawing/2014/main" id="{250C7301-B10E-2C51-12C6-89899669A2E0}"/>
                    </a:ext>
                  </a:extLst>
                </p14:cNvPr>
                <p14:cNvContentPartPr/>
                <p14:nvPr/>
              </p14:nvContentPartPr>
              <p14:xfrm>
                <a:off x="494988" y="3982076"/>
                <a:ext cx="425880" cy="600480"/>
              </p14:xfrm>
            </p:contentPart>
          </mc:Choice>
          <mc:Fallback>
            <p:pic>
              <p:nvPicPr>
                <p:cNvPr id="152" name="Ink 151">
                  <a:extLst>
                    <a:ext uri="{FF2B5EF4-FFF2-40B4-BE49-F238E27FC236}">
                      <a16:creationId xmlns:a16="http://schemas.microsoft.com/office/drawing/2014/main" id="{250C7301-B10E-2C51-12C6-89899669A2E0}"/>
                    </a:ext>
                  </a:extLst>
                </p:cNvPr>
                <p:cNvPicPr/>
                <p:nvPr/>
              </p:nvPicPr>
              <p:blipFill>
                <a:blip r:embed="rId241"/>
                <a:stretch>
                  <a:fillRect/>
                </a:stretch>
              </p:blipFill>
              <p:spPr>
                <a:xfrm>
                  <a:off x="485988" y="3973076"/>
                  <a:ext cx="443520" cy="6181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3" name="Ink 152">
                  <a:extLst>
                    <a:ext uri="{FF2B5EF4-FFF2-40B4-BE49-F238E27FC236}">
                      <a16:creationId xmlns:a16="http://schemas.microsoft.com/office/drawing/2014/main" id="{CBFF3DF9-12E7-67B7-5550-04C37C4DD997}"/>
                    </a:ext>
                  </a:extLst>
                </p14:cNvPr>
                <p14:cNvContentPartPr/>
                <p14:nvPr/>
              </p14:nvContentPartPr>
              <p14:xfrm>
                <a:off x="609828" y="4688396"/>
                <a:ext cx="356400" cy="721080"/>
              </p14:xfrm>
            </p:contentPart>
          </mc:Choice>
          <mc:Fallback>
            <p:pic>
              <p:nvPicPr>
                <p:cNvPr id="153" name="Ink 152">
                  <a:extLst>
                    <a:ext uri="{FF2B5EF4-FFF2-40B4-BE49-F238E27FC236}">
                      <a16:creationId xmlns:a16="http://schemas.microsoft.com/office/drawing/2014/main" id="{CBFF3DF9-12E7-67B7-5550-04C37C4DD997}"/>
                    </a:ext>
                  </a:extLst>
                </p:cNvPr>
                <p:cNvPicPr/>
                <p:nvPr/>
              </p:nvPicPr>
              <p:blipFill>
                <a:blip r:embed="rId243"/>
                <a:stretch>
                  <a:fillRect/>
                </a:stretch>
              </p:blipFill>
              <p:spPr>
                <a:xfrm>
                  <a:off x="600828" y="4679756"/>
                  <a:ext cx="374040" cy="7387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4" name="Ink 153">
                  <a:extLst>
                    <a:ext uri="{FF2B5EF4-FFF2-40B4-BE49-F238E27FC236}">
                      <a16:creationId xmlns:a16="http://schemas.microsoft.com/office/drawing/2014/main" id="{F59D199F-F93E-E336-4945-B7EEB704E717}"/>
                    </a:ext>
                  </a:extLst>
                </p14:cNvPr>
                <p14:cNvContentPartPr/>
                <p14:nvPr/>
              </p14:nvContentPartPr>
              <p14:xfrm>
                <a:off x="824748" y="5534756"/>
                <a:ext cx="429840" cy="757800"/>
              </p14:xfrm>
            </p:contentPart>
          </mc:Choice>
          <mc:Fallback>
            <p:pic>
              <p:nvPicPr>
                <p:cNvPr id="154" name="Ink 153">
                  <a:extLst>
                    <a:ext uri="{FF2B5EF4-FFF2-40B4-BE49-F238E27FC236}">
                      <a16:creationId xmlns:a16="http://schemas.microsoft.com/office/drawing/2014/main" id="{F59D199F-F93E-E336-4945-B7EEB704E717}"/>
                    </a:ext>
                  </a:extLst>
                </p:cNvPr>
                <p:cNvPicPr/>
                <p:nvPr/>
              </p:nvPicPr>
              <p:blipFill>
                <a:blip r:embed="rId245"/>
                <a:stretch>
                  <a:fillRect/>
                </a:stretch>
              </p:blipFill>
              <p:spPr>
                <a:xfrm>
                  <a:off x="816108" y="5526116"/>
                  <a:ext cx="447480" cy="775440"/>
                </a:xfrm>
                <a:prstGeom prst="rect">
                  <a:avLst/>
                </a:prstGeom>
              </p:spPr>
            </p:pic>
          </mc:Fallback>
        </mc:AlternateContent>
      </p:grpSp>
    </p:spTree>
    <p:extLst>
      <p:ext uri="{BB962C8B-B14F-4D97-AF65-F5344CB8AC3E}">
        <p14:creationId xmlns:p14="http://schemas.microsoft.com/office/powerpoint/2010/main" val="286481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7161</TotalTime>
  <Words>708</Words>
  <Application>Microsoft Office PowerPoint</Application>
  <PresentationFormat>Custom</PresentationFormat>
  <Paragraphs>113</Paragraphs>
  <Slides>23</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7</vt:lpstr>
      <vt:lpstr>Business Application Studio</vt:lpstr>
      <vt:lpstr>Dev Space in BAS</vt:lpstr>
      <vt:lpstr>Hands on: Move App to BAS</vt:lpstr>
      <vt:lpstr>Testing Services in BAS</vt:lpstr>
      <vt:lpstr>PowerPoint Presentation</vt:lpstr>
      <vt:lpstr>Actions and Functions</vt:lpstr>
      <vt:lpstr>PowerPoint Presentation</vt:lpstr>
      <vt:lpstr>Behind the scenes</vt:lpstr>
      <vt:lpstr>PowerPoint Presentation</vt:lpstr>
      <vt:lpstr>UI5 developers</vt:lpstr>
      <vt:lpstr>Generic Handlers in CAP</vt:lpstr>
      <vt:lpstr>Hands on: Generic Handlers</vt:lpstr>
      <vt:lpstr>Syntax</vt:lpstr>
      <vt:lpstr>PowerPoint Presentation</vt:lpstr>
      <vt:lpstr>PowerPoint Presentation</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263</cp:revision>
  <dcterms:created xsi:type="dcterms:W3CDTF">2013-09-12T13:05:01Z</dcterms:created>
  <dcterms:modified xsi:type="dcterms:W3CDTF">2023-11-07T09:59:58Z</dcterms:modified>
</cp:coreProperties>
</file>