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4122" r:id="rId3"/>
    <p:sldId id="277" r:id="rId4"/>
    <p:sldId id="4798" r:id="rId5"/>
    <p:sldId id="4799" r:id="rId6"/>
    <p:sldId id="4800" r:id="rId7"/>
    <p:sldId id="4763" r:id="rId8"/>
    <p:sldId id="4764" r:id="rId9"/>
    <p:sldId id="4765" r:id="rId10"/>
    <p:sldId id="4766" r:id="rId11"/>
    <p:sldId id="4772" r:id="rId12"/>
    <p:sldId id="4791" r:id="rId13"/>
    <p:sldId id="4767" r:id="rId14"/>
    <p:sldId id="4768" r:id="rId15"/>
    <p:sldId id="4795" r:id="rId16"/>
    <p:sldId id="4796" r:id="rId17"/>
    <p:sldId id="4797" r:id="rId18"/>
    <p:sldId id="282" r:id="rId19"/>
    <p:sldId id="280" r:id="rId20"/>
    <p:sldId id="4711" r:id="rId21"/>
    <p:sldId id="4786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2.4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601 697 24575,'-1'-18'0,"0"0"0,-2 0 0,0 0 0,-1 0 0,-1 0 0,-12-29 0,5 19 0,-1 1 0,-2 1 0,-23-33 0,33 52 0,-1 0 0,1 0 0,-1 0 0,0 1 0,-1 0 0,1 0 0,-1 1 0,0 0 0,-1 0 0,1 0 0,-1 1 0,0 1 0,0-1 0,0 1 0,-1 0 0,1 1 0,-1 0 0,1 0 0,-1 1 0,0 0 0,0 1 0,0 0 0,1 0 0,-1 1 0,0 0 0,0 0 0,1 1 0,-1 0 0,-9 4 0,-1 2 0,0-1 0,1 2 0,0 1 0,1 0 0,0 1 0,0 1 0,-28 26 0,38-32 0,0 0 0,1 1 0,0 0 0,0 1 0,0-1 0,1 1 0,0 0 0,1 0 0,0 1 0,0-1 0,1 1 0,0 0 0,0 0 0,1 0 0,0 1 0,1-1 0,0 0 0,0 1 0,1 10 0,1-16 0,-1 0 0,1 0 0,0 0 0,0 0 0,1 0 0,-1 0 0,1-1 0,0 1 0,0 0 0,0-1 0,0 0 0,1 1 0,-1-1 0,1 0 0,0 0 0,3 2 0,-1-1 0,1 0 0,-1-1 0,1 0 0,-1 0 0,1-1 0,0 1 0,0-1 0,0-1 0,10 3 0,0-3 0,0 1 0,0-2 0,-1 0 0,1-1 0,0 0 0,0-1 0,24-7 0,-15 1 0,-1-2 0,0 0 0,-1-1 0,0-1 0,0-1 0,-2-2 0,1 0 0,-2-1 0,0-1 0,-1 0 0,-1-2 0,-1 0 0,29-42 0,-31 38 0,0-1 0,-2-1 0,-1 0 0,-1 0 0,-1-1 0,-1-1 0,-1 0 0,-2 0 0,0 0 0,-2-1 0,-1 0 0,-2-50 0,-1 74 0,0 0 0,0 0 0,-1 0 0,1-1 0,-1 1 0,0 0 0,0 0 0,-1 0 0,1 0 0,-5-7 0,6 11 0,0 0 0,0 0 0,0 0 0,0 0 0,0-1 0,0 1 0,-1 0 0,1 0 0,0 0 0,0 0 0,0 0 0,0 0 0,-1 0 0,1-1 0,0 1 0,0 0 0,0 0 0,0 0 0,-1 0 0,1 0 0,0 0 0,0 0 0,0 0 0,-1 0 0,1 0 0,0 0 0,0 0 0,0 0 0,-1 0 0,1 0 0,0 1 0,0-1 0,0 0 0,0 0 0,-1 0 0,1 0 0,0 0 0,0 0 0,0 0 0,0 0 0,-1 1 0,-6 10 0,-2 16 0,8-25 0,-7 33-195,0 0 0,3 1 0,0 0 0,3 0 0,1 0 0,7 70 0,0-67-6631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9.9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74 83 24575,'0'0'0,"0"0"0,0 1 0,0-1 0,0 0 0,-1 1 0,1-1 0,0 0 0,0 0 0,-1 1 0,1-1 0,0 0 0,0 0 0,-1 1 0,1-1 0,0 0 0,-1 0 0,1 0 0,0 1 0,-1-1 0,1 0 0,0 0 0,-1 0 0,1 0 0,0 0 0,-1 0 0,1 0 0,0 0 0,-1 0 0,1 0 0,-1 0 0,1 0 0,0 0 0,-1 0 0,1 0 0,0 0 0,-1-1 0,1 1 0,0 0 0,-1 0 0,1 0 0,0 0 0,-1-1 0,1 1 0,0 0 0,0 0 0,-1-1 0,1 1 0,0 0 0,0 0 0,-1-1 0,1 1 0,0 0 0,0-1 0,0 1 0,0 0 0,0-1 0,-1 1 0,1 0 0,0-1 0,0 1 0,0-1 0,0 1 0,0 0 0,0-1 0,0 1 0,0 0 0,0-1 0,0 1 0,1-1 0,-21 23 0,15-15 0,0 0 0,1 0 0,0 1 0,0-1 0,1 1 0,0 0 0,1 0 0,-1 0 0,1 0 0,1 0 0,0 0 0,-1 11 0,3-15 0,-1 0 0,0 0 0,1-1 0,0 1 0,-1 0 0,2 0 0,-1-1 0,0 1 0,1-1 0,-1 1 0,1-1 0,0 0 0,0 1 0,1-1 0,-1 0 0,1 0 0,-1-1 0,1 1 0,0 0 0,0-1 0,0 0 0,0 0 0,1 0 0,-1 0 0,1 0 0,-1-1 0,1 1 0,-1-1 0,5 1 0,-1 0 0,0-1 0,0 0 0,1 0 0,-1 0 0,0-1 0,1-1 0,-1 1 0,0-1 0,1 0 0,-1-1 0,0 1 0,0-1 0,0-1 0,0 1 0,-1-1 0,1-1 0,-1 1 0,0-1 0,1 0 0,-2 0 0,1-1 0,7-7 0,-7 6 0,-1 1 0,0-1 0,0 0 0,-1 0 0,0 0 0,0 0 0,0-1 0,-1 0 0,0 0 0,0 0 0,-1 0 0,1 0 0,-2 0 0,1-1 0,-1 1 0,0-1 0,-1 1 0,1-1 0,-2 1 0,1-1 0,-3-12 0,1 15 5,1 0-1,-1 1 1,-1-1 0,1 0-1,-1 1 1,1 0-1,-1 0 1,0 0 0,-1 0-1,1 0 1,-1 0 0,0 1-1,0 0 1,0 0-1,0 0 1,0 0 0,-1 1-1,1-1 1,-1 1-1,0 0 1,0 1 0,1-1-1,-1 1 1,0 0-1,-7-1 1,1 0-140,0 1 0,0 1 0,0-1 0,0 2 0,0-1 0,0 2 0,0-1 0,0 2 0,0-1 0,-17 8 0,3 2-6691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5.9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72 138 24575,'-3'-2'0,"0"-1"0,-1 1 0,1 0 0,-1 0 0,0 1 0,-6-3 0,-18-8 0,27 11 0,0 1 0,1-1 0,-1 0 0,0 1 0,0-1 0,0 0 0,1 1 0,-1-1 0,0 0 0,1 0 0,-1 1 0,1-1 0,-1 0 0,1 0 0,-1 0 0,1 0 0,-1 0 0,1 0 0,0 0 0,0 0 0,-1-2 0,2 2 0,-1 0 0,0-1 0,1 1 0,-1 0 0,1-1 0,0 1 0,-1 0 0,1 0 0,0 0 0,0 0 0,0 0 0,0 0 0,0 0 0,0 0 0,0 0 0,0 0 0,0 0 0,0 1 0,0-1 0,0 0 0,1 1 0,-1-1 0,0 1 0,0-1 0,3 1 0,40-11 0,-32 9 0,44-8 0,59-2 0,-63 8 0,-47 3 0,1 1 0,-1-1 0,0 0 0,1 0 0,-1 0 0,0-1 0,6-2 0,-9-1 0,-10 1 0,-11 0 0,11 3 0,0 0 0,0 1 0,0 0 0,0 0 0,0 1 0,0 0 0,-10 2 0,15-2 0,1 0 0,-1 0 0,1 0 0,-1 1 0,1-1 0,-1 1 0,1-1 0,0 1 0,0 0 0,0 0 0,0 0 0,0 0 0,0 0 0,1 0 0,-1 1 0,1-1 0,-1 1 0,1-1 0,0 1 0,0-1 0,0 1 0,0 0 0,0-1 0,0 6 0,-3 27 0,1 0 0,2 0 0,4 39 0,-1-17 0,16 131-131,-12-133-1103,-2-23-5592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6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240 73 24575,'-2'-1'0,"-1"0"0,1-1 0,0 1 0,0-1 0,1 1 0,-1-1 0,0 1 0,0-1 0,1 0 0,-1 0 0,1 0 0,0 0 0,0 0 0,-1 0 0,0-3 0,-11-14 0,11 17 0,-1-1 0,1 1 0,0 0 0,-1 1 0,1-1 0,-1 0 0,0 1 0,0-1 0,1 1 0,-1 0 0,0 0 0,0 0 0,0 0 0,0 1 0,-1-1 0,1 1 0,0 0 0,0-1 0,-4 2 0,2 0 0,1 0 0,0 0 0,0 1 0,0-1 0,0 1 0,0 0 0,0 0 0,0 1 0,1-1 0,-1 1 0,1 0 0,-5 4 0,-1 3 0,1 0 0,-1 0 0,2 1 0,-1 1 0,2-1 0,-1 1 0,2 0 0,-5 13 0,6-12 0,1 1 0,0-1 0,1 0 0,0 1 0,2-1 0,-1 1 0,1-1 0,1 1 0,1-1 0,0 1 0,0-1 0,2 0 0,8 25 0,-8-29 0,0 1 0,1-1 0,0-1 0,0 1 0,0-1 0,1 0 0,1 0 0,-1-1 0,1 0 0,1 0 0,-1 0 0,1-1 0,0 0 0,1-1 0,-1 0 0,1 0 0,0-1 0,0 0 0,17 5 0,17-3-1365,-3-6-5461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6.8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171 123 24575,'-1'-7'0,"-1"-1"0,1 1 0,-1 0 0,0-1 0,-1 1 0,0 0 0,0 0 0,-1 1 0,1-1 0,-1 1 0,-1 0 0,1 0 0,-1 0 0,0 0 0,-11-8 0,14 13 0,0 0 0,1 0 0,-1 0 0,0 0 0,0 1 0,1-1 0,-1 1 0,0-1 0,0 1 0,0 0 0,0 0 0,0 0 0,0 0 0,0 0 0,0 0 0,0 0 0,1 0 0,-1 1 0,0-1 0,0 1 0,0 0 0,0-1 0,1 1 0,-1 0 0,0 0 0,1 0 0,-1 0 0,1 0 0,-1 1 0,1-1 0,-1 0 0,1 1 0,0-1 0,0 1 0,0-1 0,-2 3 0,-1 3 0,-1 0 0,1 0 0,0 1 0,1-1 0,0 1 0,0 0 0,-2 9 0,1 8 0,0 1 0,1-1 0,2 1 0,2 29 0,15 103 0,1 17 0,-16-185 0,0 1 0,0 0 0,1 0 0,0 0 0,0 0 0,1 0 0,0 0 0,1 1 0,0 0 0,0-1 0,7-8 0,-5 8 0,1 0 0,0 0 0,0 0 0,1 1 0,0 0 0,1 1 0,-1 0 0,1 0 0,19-10 0,54-16 0,-66 29 0,-1-1 0,0-1 0,0-1 0,0 0 0,-1 0 0,-1-2 0,16-11 0,-26 16 0,1 0 0,-1 0 0,0 0 0,0 0 0,0-1 0,-1 1 0,1-1 0,-1 0 0,0 0 0,-1 0 0,1 0 0,-1 0 0,0 0 0,0 0 0,0-1 0,-1 1 0,0 0 0,-1-10 0,-1-8 0,-2 0 0,-11-43 0,10 50 0,1 69 0,4 25-113,2 13-513,-19 155 0,6-179-6200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7.8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3816 107 24575,'0'-2'0,"-1"0"0,1 1 0,0-1 0,-1 0 0,1 0 0,-1 0 0,1 1 0,-1-1 0,0 0 0,0 1 0,1-1 0,-1 1 0,-1-1 0,1 1 0,0-1 0,0 1 0,0 0 0,-1 0 0,1-1 0,-1 1 0,1 0 0,-1 0 0,-2-1 0,-4-2 0,-1 0 0,0 1 0,-14-3 0,13 3 0,-56-13 8,-1 3 0,0 3-1,-69-1 1,-208 12-392,125 11-96,1 10-1,2 9 1,-320 89 0,372-70 505,2 7 1,2 7 0,4 6 0,2 8 0,-145 98 0,199-107-26,-156 139 0,202-156 0,2 1 0,3 3 0,2 2 0,-40 66 0,68-95-24,2 2 1,1 0-1,2 1 0,1 1 1,1 0-1,-10 50 1,19-67 13,0 0 0,1-1 1,1 1-1,1 0 0,0 0 1,1 0-1,1 0 0,0 0 1,1 0-1,1 0 0,1-1 0,0 0 1,1 0-1,0 0 0,1-1 1,11 17-1,-5-13 16,1 0 0,1-2 0,1 0-1,0 0 1,1-2 0,0 0 0,1-1 0,1-1 0,24 13-1,4-3-102,1-1 0,97 27-1,-27-19-500,1-5 0,199 13 0,250-29-846,-165-28 1115,512-93 0,-558 43 0,569-188 0,-334 20-512,-482 183 728,-3-5 1,-2-4-1,110-89 1,-170 117 112,-1-3 0,-2-1 1,39-48-1,-68 72 47,-1 0 0,0-2 0,-1 1 0,-1-1 0,0-1 1,-1 0-1,-2 0 0,0-1 0,-1 0 0,-1 0 0,5-34 0,-9 41-38,-1 1 0,0-1 0,-1 0 0,0 1-1,-1-1 1,-1 1 0,0 0 0,0 0-1,-1 0 1,-1 0 0,-10-19 0,6 15-7,-1 2 1,-1-1-1,0 1 0,-1 1 1,0 0-1,-1 0 1,-22-15-1,-4 2-7,-1 2 0,-1 2 0,0 1 0,-2 3 0,-74-23 0,2 9-41,-226-32 0,-132 26 44,-648 52-36,794 7-154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7.1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0 253 24575,'5'-23'0,"-5"23"0,0-1 0,0 1 0,1-1 0,-1 1 0,0 0 0,1-1 0,-1 1 0,0 0 0,0-1 0,1 1 0,-1 0 0,1 0 0,-1-1 0,0 1 0,1 0 0,-1 0 0,1 0 0,-1-1 0,0 1 0,1 0 0,-1 0 0,1 0 0,-1 0 0,1 0 0,-1 0 0,1 0 0,0 0 0,0 1 0,1 0 0,0 0 0,0 0 0,-1 0 0,1 0 0,0 0 0,-1 1 0,1-1 0,-1 0 0,0 1 0,1-1 0,-1 1 0,0 0 0,0-1 0,0 1 0,0 0 0,0 0 0,0 2 0,8 18 0,-2 0 0,0 1 0,-1-1 0,-2 1 0,4 43 0,-6 122 0,-3-143 0,-5 4 0,6-48 0,0 0 0,0 0 0,-1 0 0,1 0 0,0 0 0,-1 0 0,1 0 0,-1-1 0,1 1 0,-1 0 0,1 0 0,-1 0 0,1-1 0,-1 1 0,0 0 0,0-1 0,1 1 0,-2 0 0,1-1 0,0 0 0,0 0 0,1 0 0,-1 0 0,0-1 0,0 1 0,0 0 0,1-1 0,-1 1 0,0 0 0,0-1 0,1 1 0,-1-1 0,0 1 0,1-1 0,-1 1 0,1-1 0,-1 0 0,0 1 0,1-1 0,-1 0 0,1 1 0,0-1 0,-1 0 0,1 0 0,-1 0 0,-4-12 0,-1 1 0,2-1 0,0 0 0,0 0 0,1 0 0,1 0 0,-1-16 0,0 9 0,-4-35 0,1-1 0,4 1 0,1-1 0,4 1 0,1-1 0,15-66 0,-17 114 0,0 0 0,0 0 0,1 0 0,0 1 0,1-1 0,-1 1 0,1 0 0,1 0 0,0 0 0,0 1 0,0-1 0,8-7 0,-10 12 0,0 0 0,0 0 0,0 0 0,1 0 0,-1 1 0,0-1 0,1 1 0,-1 0 0,1 0 0,-1 0 0,1 0 0,-1 1 0,1-1 0,0 1 0,-1 0 0,1 0 0,0 0 0,-1 1 0,1-1 0,0 1 0,-1 0 0,1 0 0,-1 0 0,1 0 0,-1 1 0,0-1 0,0 1 0,1 0 0,4 4 0,-2-2 0,-1 0 0,1 0 0,-1 1 0,0 0 0,0-1 0,-1 2 0,0-1 0,1 1 0,-2-1 0,1 1 0,-1 0 0,0 0 0,0 1 0,0-1 0,-1 1 0,0-1 0,0 1 0,-1 0 0,0 0 0,0-1 0,-1 1 0,0 0 0,0 0 0,0 0 0,-1 0 0,0 0 0,0 0 0,-1-1 0,0 1 0,0-1 0,0 1 0,-1-1 0,0 0 0,-1 0 0,1 0 0,-1 0 0,0 0 0,0-1 0,-11 10 0,4-5-151,0-1-1,-1-1 0,0 0 0,0 0 1,-1-2-1,0 1 0,0-1 1,-16 4-1,-16 3-6674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7.5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 24575,'11'-2'0,"-3"2"0,-2 14 0,23 106 0,8 25 0,-30-123 0,1-1 0,1 0 0,1-1 0,19 31 0,-26-47 0,-1 0 0,1-1 0,0 1 0,0-1 0,0 1 0,1-1 0,-1 0 0,1 0 0,0-1 0,0 1 0,0-1 0,0 0 0,0 0 0,0 0 0,5 1 0,-6-2 0,0-1 0,0 0 0,0 0 0,0 0 0,0 0 0,0 0 0,0-1 0,0 1 0,0-1 0,0 0 0,0 0 0,0 0 0,0 0 0,0 0 0,-1-1 0,1 1 0,-1-1 0,1 0 0,-1 0 0,0 0 0,1 0 0,-1 0 0,3-4 0,13-18 0,0-1 0,-2 0 0,0-2 0,-2 1 0,-1-2 0,-1 0 0,-2 0 0,-1-1 0,-1 0 0,-1-1 0,-1 0 0,-2 0 0,0-31 0,-4 53 17,-1 1 0,0-1 1,0 1-1,-1-1 0,0 1 0,-5-13 0,6 18-32,0 0-1,0 0 1,0 0-1,0 0 1,-1 0-1,1 1 1,0-1-1,-1 0 1,1 1-1,-1-1 1,0 1-1,-2-2 1,3 2-36,0 1-1,0 0 1,0-1 0,0 1-1,0 0 1,0-1-1,0 1 1,-1 0 0,1 0-1,0 0 1,0 0 0,0 0-1,-1 0 1,1 0 0,0 1-1,0-1 1,0 0-1,0 1 1,0-1 0,0 1-1,0-1 1,0 1 0,0-1-1,-2 2 1,-8 8-6775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7.9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82 24575,'-5'-5'0,"4"-1"0,6 0 0,7 2 0,6 0 0,9 2 0,9 1 0,9 1 0,0 0 0,2 0 0,-2 0 0,-4 0 0,-4-4 0,-9-2-8191</inkml:trace>
  <inkml:trace contextRef="#ctx0" brushRef="#br0" timeOffset="1">279 1 24575,'-4'0'0,"-7"0"0,-5 0 0,-6 0 0,2 4 0,4 7 0,5 6 0,4 4 0,3 8 0,3 5 0,1 4 0,1 6 0,0 5 0,4 3 0,2 2 0,-1 1 0,-1 1 0,-1-10-8191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8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3504 154 24575,'0'-3'0,"-1"0"0,1 0 0,-1-1 0,0 1 0,0 0 0,0 0 0,-1 0 0,1 0 0,-1 0 0,1 1 0,-1-1 0,0 0 0,0 1 0,-1-1 0,-3-3 0,-39-29 0,30 25 0,-1 2 0,0 0 0,-1 1 0,1 0 0,-1 2 0,-1 0 0,1 0 0,-24-1 0,0 1 0,-1 3 0,-64 4 0,14 6-171,0 4 0,-114 31 1,-178 73-640,34 15-209,-624 329-1,549-209-894,347-199 1409,3 4 1,2 3-1,-79 82 0,130-117 459,0 1 1,2 1-1,0 0 0,-28 53 1,42-66 36,0 1 0,1-1 1,0 1-1,1-1 0,0 1 0,1 1 0,1-1 1,1 0-1,-1 1 0,2-1 0,0 0 1,1 1-1,3 15 0,0-14 9,0-1 0,1 0 0,1 0 0,0 0 0,1-1 0,1 0 0,0 0 0,1-1 0,0 0 0,1-1 0,0 0 0,20 18 0,-2-7 0,1-1 0,0-1 0,1-1 0,55 25 0,-6-10-47,2-3 0,2-3 0,0-5 0,117 20 0,-22-18-144,199 3 0,-105-23 109,0-12 1,0-12-1,-1-12 1,-2-12-1,516-150 0,-640 144 64,231-111 0,-311 125 93,-3-1-1,-1-4 0,-1-2 1,-3-3-1,88-87 0,-119 104 75,-2-1-1,-1-1 0,-1-1 0,-2-1 0,-1 0 0,-1-2 0,-2 0 0,16-49 1,-25 59-102,-1 1 1,-1-1 0,-1 0 0,-1 0 0,-1-1 0,-1 1-1,-1-1 1,-2 1 0,0 0 0,-1-1 0,-1 1 0,-1 1 0,-1-1-1,-12-28 1,6 25-35,-1 0 0,-1 0 1,-2 1-1,0 1 0,-1 1 0,-34-36 0,22 31 5,-2 1 0,0 2 1,-1 0-1,-47-25 0,13 16-201,-1 2 0,-2 3 1,-1 3-1,-143-32 0,-189-2-2773,2 40 2669,-4 19 2361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3.4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52 24575,'0'0'0,"0"0"0,1 0 0,-1 0 0,1-1 0,-1 1 0,0 0 0,1 0 0,-1 0 0,0-1 0,1 1 0,-1 0 0,0 0 0,0-1 0,1 1 0,-1 0 0,0 0 0,0-1 0,1 1 0,-1 0 0,0-1 0,0 1 0,0 0 0,0-1 0,1 1 0,-1-1 0,0 1 0,0 0 0,0-1 0,0 1 0,0 0 0,0-1 0,0 1 0,0-1 0,0 1 0,0 0 0,0-1 0,0 1 0,0-1 0,-1 1 0,1 0 0,0-1 0,0 1 0,0 0 0,0-1 0,-1 1 0,1 0 0,0-1 0,0 1 0,-1 0 0,1 0 0,0-1 0,-1 1 0,4 1 0,-1 0 0,1 1 0,-1-1 0,1 1 0,-1 0 0,0 0 0,0 0 0,1 0 0,-1 0 0,-1 0 0,1 1 0,0-1 0,-1 1 0,1-1 0,-1 1 0,1-1 0,-1 1 0,1 3 0,13 58 0,-11-45 0,12 76 0,14 57 0,-26-135 0,2-1 0,-1 0 0,2 0 0,0 0 0,1-1 0,17 24 0,-20-33 0,-1 0 0,2 0 0,-1-1 0,0 1 0,1-1 0,0 0 0,0-1 0,1 0 0,-1 0 0,1 0 0,0-1 0,0 0 0,0 0 0,0-1 0,1 0 0,-1 0 0,9 1 0,-7-3 0,-1 0 0,1 0 0,-1 0 0,0-1 0,1-1 0,-1 0 0,0 0 0,0 0 0,0-1 0,0 0 0,0-1 0,-1 1 0,0-1 0,1-1 0,8-6 0,-5 1 0,-1 0 0,0 0 0,0 0 0,-1-2 0,0 1 0,-1-1 0,0 0 0,-1-1 0,0 1 0,-1-1 0,0-1 0,-1 1 0,-1-1 0,0 0 0,-1 0 0,2-28 0,-3 13 0,-1 1 0,-2 0 0,0 0 0,-2 0 0,-2 0 0,0 1 0,-17-49 0,19 68 0,0 1 0,0 0 0,-1 0 0,0 0 0,-9-10 0,12 15 0,0 1 0,0 0 0,0 0 0,0 0 0,0 0 0,0 1 0,0-1 0,0 0 0,-1 0 0,1 1 0,0-1 0,0 0 0,-1 1 0,1 0 0,0-1 0,-3 1 0,3 0 0,0 0 0,0 0 0,0 1 0,0-1 0,0 1 0,0-1 0,0 1 0,0-1 0,0 1 0,1-1 0,-1 1 0,0 0 0,0-1 0,1 1 0,-1 0 0,0 0 0,1 0 0,-1 0 0,0-1 0,1 1 0,0 0 0,-1 0 0,1 0 0,-1 0 0,1 2 0,-3 6-83,1 0 0,0 0 0,1 0 0,-1 0 0,2 0 0,0 13 0,0-11-701,0 21-6042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3.9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2 282 24575,'-1'-15'0,"1"11"0,-1 0 0,1-1 0,0 1 0,0-1 0,1 1 0,-1-1 0,1 1 0,0-1 0,0 1 0,0 0 0,1-1 0,-1 1 0,3-4 0,-3 8 0,-1-1 0,0 1 0,1 0 0,-1 0 0,1 0 0,-1 0 0,0-1 0,1 1 0,-1 0 0,1 0 0,-1 0 0,0 0 0,1 0 0,-1 0 0,1 0 0,-1 0 0,0 0 0,1 0 0,-1 0 0,1 1 0,-1-1 0,0 0 0,1 0 0,-1 0 0,0 0 0,1 1 0,-1-1 0,0 0 0,1 0 0,-1 1 0,0-1 0,1 0 0,-1 1 0,0-1 0,0 0 0,1 1 0,-1-1 0,0 0 0,0 1 0,0-1 0,0 0 0,1 1 0,9 18 0,-9-19 0,14 41 0,-1 0 0,-1 0 0,-3 1 0,9 76 0,-6-36 0,-11-71 0,0-6 0,-1 1 0,0 0 0,0 0 0,-1-1 0,1 1 0,-1 0 0,-1 0 0,1 0 0,-1 0 0,-1 7 0,1-13 0,1 0 0,-1-1 0,1 1 0,-1 0 0,1-1 0,0 1 0,-1 0 0,1-1 0,-1 1 0,1-1 0,0 1 0,0 0 0,-1-1 0,1 1 0,0-1 0,0 1 0,-1-1 0,1 1 0,0-1 0,0 1 0,0-1 0,0 0 0,0 1 0,0-1 0,0 1 0,0-1 0,0 1 0,0-1 0,-5-24 0,3-43 0,3 0 0,3 0 0,3 0 0,27-119 0,-31 173 0,1-6 0,1 0 0,1 0 0,12-28 0,-16 43 0,0 1 0,1 0 0,-1 0 0,1 0 0,0 0 0,0 0 0,1 0 0,6-5 0,-8 8 0,0-1 0,0 1 0,0 0 0,1 0 0,-1 0 0,0 0 0,1 0 0,-1 1 0,1-1 0,-1 1 0,1-1 0,-1 1 0,1 0 0,-1 0 0,1 0 0,-1 0 0,5 1 0,-2 1 0,0 0 0,0 0 0,0 0 0,0 1 0,-1 0 0,0-1 0,1 2 0,-1-1 0,0 0 0,0 1 0,-1 0 0,1 0 0,-1 0 0,0 0 0,0 0 0,0 1 0,-1-1 0,1 1 0,2 7 0,1 4 0,0 0 0,-1 1 0,0 0 0,3 27 0,-7-35 0,0 1 0,0-1 0,-1 1 0,-1-1 0,0 1 0,0-1 0,0 1 0,-1-1 0,-1 0 0,0 0 0,0 0 0,-1 0 0,0 0 0,-5 8 0,6-12 0,-1 0 0,0 0 0,0-1 0,0 1 0,0-1 0,-1 0 0,0 0 0,0-1 0,0 0 0,0 0 0,0 0 0,-1 0 0,1-1 0,-1 1 0,1-2 0,-1 1 0,0 0 0,0-1 0,0 0 0,0-1 0,0 1 0,0-1 0,-7-1 0,-11-3-1365,5-3-5461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3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70 129 24575,'-6'-21'0,"5"20"0,0 0 0,1 0 0,-1 0 0,1-1 0,-1 1 0,1 0 0,-1 0 0,1 0 0,0-1 0,0 1 0,0 0 0,-1 0 0,1-1 0,0 1 0,1 0 0,-1 0 0,0-1 0,0 1 0,0 0 0,1 0 0,-1-1 0,1 1 0,-1 0 0,1 0 0,-1 0 0,1 0 0,0 0 0,-1 0 0,1 0 0,1-1 0,2-3 0,1 1 0,0 0 0,0 1 0,0-1 0,0 1 0,0 0 0,1 0 0,-1 1 0,9-4 0,58-12 0,-38 10 0,-25 6 0,1 0 0,-1 0 0,1 1 0,0 0 0,-1 1 0,1 0 0,0 1 0,10 2 0,-17-3 0,0 1 0,0-1 0,0 1 0,-1 0 0,1 0 0,0 0 0,-1 0 0,1 1 0,0-1 0,-1 1 0,0 0 0,1-1 0,-1 1 0,0 0 0,0 0 0,0 0 0,0 1 0,-1-1 0,1 0 0,0 1 0,-1-1 0,0 1 0,0 0 0,1-1 0,-1 1 0,-1 0 0,1-1 0,0 1 0,-1 0 0,1 0 0,-1 4 0,-1-1 0,0 0 0,0 0 0,0 0 0,-1-1 0,0 1 0,0 0 0,-1-1 0,1 0 0,-1 1 0,0-1 0,-1 0 0,1-1 0,-1 1 0,0 0 0,-8 6 0,-1 1 0,-1 0 0,0-1 0,-1 0 0,-16 8 0,6-7 0,20-11 0,0 1 0,1 0 0,-1 0 0,0 1 0,1-1 0,0 1 0,0 0 0,-1 0 0,2 1 0,-1-1 0,-4 5 0,8-7 0,0-1 0,0 1 0,0 0 0,0 0 0,0 0 0,0-1 0,0 1 0,0 0 0,1 0 0,-1-1 0,0 1 0,0 0 0,1 0 0,-1-1 0,0 1 0,1 0 0,-1-1 0,1 1 0,-1 0 0,1-1 0,-1 1 0,1 0 0,-1-1 0,1 1 0,0-1 0,-1 0 0,1 1 0,0-1 0,-1 1 0,1-1 0,1 1 0,29 15 0,-22-11 0,5 3 0,0 0 0,-1 1 0,22 19 0,-33-26 0,1 0 0,-1 0 0,0 0 0,1 0 0,-1 1 0,-1-1 0,1 1 0,0-1 0,0 1 0,-1 0 0,0 0 0,1-1 0,-1 1 0,0 0 0,-1 0 0,1 0 0,0 0 0,-1 1 0,0-1 0,1 0 0,-1 0 0,0 0 0,-1 0 0,1 0 0,-1 0 0,-1 6 0,0-6 0,1-1 0,-2 1 0,1 0 0,0-1 0,0 1 0,-1-1 0,1 0 0,-1 0 0,0 0 0,0 0 0,0 0 0,0-1 0,0 1 0,0-1 0,0 0 0,0 0 0,-1 0 0,1 0 0,0 0 0,-1-1 0,-2 1 0,-9 0 0,1 0 0,-1-1 0,-22-2 0,19 0-170,1-1-1,-1-1 0,0 0 1,1-2-1,0 0 0,1 0 1,-27-15-1,26 9-6655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4.6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37 268 24575,'-2'1'0,"1"-1"0,0 0 0,-1 0 0,1 0 0,0 0 0,0 0 0,-1 0 0,1 0 0,0 0 0,-1 0 0,1-1 0,0 1 0,0-1 0,-1 1 0,1-1 0,0 1 0,0-1 0,0 0 0,0 1 0,0-1 0,0 0 0,0 0 0,0 0 0,0 0 0,0 0 0,0 0 0,0 0 0,1 0 0,-1 0 0,0 0 0,1 0 0,-1-1 0,1 1 0,-1-2 0,1 2 0,1-1 0,-1 1 0,1-1 0,-1 1 0,1-1 0,0 1 0,-1 0 0,1-1 0,0 1 0,0 0 0,0 0 0,0 0 0,0-1 0,0 1 0,1 0 0,-1 0 0,0 1 0,0-1 0,1 0 0,-1 0 0,1 1 0,-1-1 0,1 0 0,-1 1 0,1-1 0,-1 1 0,1 0 0,-1 0 0,3-1 0,21-2 0,-18 3 0,0-1 0,-1 1 0,1-2 0,-1 1 0,8-3 0,-12 3 0,-1 0 0,0 1 0,1-1 0,-1 0 0,0 0 0,1 0 0,-1 0 0,0 0 0,0 0 0,0 0 0,0 0 0,0-1 0,0 1 0,0 0 0,0 0 0,-1-1 0,1 1 0,0-1 0,-1 1 0,1-1 0,-1 1 0,0-1 0,1 1 0,-1-1 0,0 1 0,0-4 0,-9 71 0,9 10 0,4 0 0,3 0 0,24 110 0,-22-138 0,-17-118 0,-10-30 0,5 0 0,-1-170 0,14 257 0,1-1 0,1 1 0,0 0 0,1 0 0,0 0 0,8-19 0,-10 30 0,0-1 0,0 0 0,0 1 0,1-1 0,-1 1 0,0-1 0,1 1 0,0 0 0,0 0 0,0 0 0,0 0 0,0 0 0,0 0 0,0 0 0,0 1 0,1-1 0,-1 1 0,1-1 0,-1 1 0,1 0 0,0 0 0,-1 0 0,1 0 0,0 1 0,0-1 0,-1 1 0,1 0 0,0 0 0,0 0 0,0 0 0,-1 0 0,1 0 0,0 1 0,0-1 0,0 1 0,4 2 0,3 1 0,0 1 0,0 1 0,0 0 0,-1 0 0,0 1 0,0 0 0,-1 1 0,0 0 0,0 0 0,-1 0 0,0 1 0,0 0 0,8 16 0,-5-6 0,0 0 0,-1 1 0,-2 0 0,1 1 0,-2 0 0,4 24 0,-8-34 0,0 0 0,-1 0 0,-1 1 0,1-1 0,-2 0 0,0 0 0,0 0 0,-1 0 0,0 0 0,-1 0 0,0 0 0,0 0 0,-1-1 0,-1 0 0,0 0 0,-1 0 0,1 0 0,-2-1 0,1 0 0,-1 0 0,-1-1 0,0 0 0,0 0 0,0-1 0,-1 0 0,0 0 0,-20 10 0,13-8 30,0-1 0,-1 0 0,-26 7 0,36-13-154,0 0 0,0 0 1,-1-1-1,1 0 0,0-1 0,-1 0 1,1 0-1,0 0 0,-1-1 0,1 0 1,-11-3-1,-9-7-6702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5.2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0 380 24575,'0'-3'0,"0"-15"0,0 0 0,2 0 0,0 0 0,5-22 0,-6 36 0,0 0 0,0 0 0,0 0 0,1 0 0,0 1 0,0-1 0,0 1 0,0-1 0,0 1 0,0 0 0,1 0 0,0 0 0,0 0 0,0 0 0,0 0 0,0 1 0,0 0 0,1-1 0,-1 1 0,1 1 0,-1-1 0,1 0 0,0 1 0,0 0 0,5-1 0,-7 1 0,-1 1 0,1 0 0,0 0 0,0 0 0,0 0 0,0 0 0,0 1 0,0-1 0,0 0 0,-1 1 0,1 0 0,0-1 0,0 1 0,0 0 0,-1 0 0,1 0 0,-1 0 0,1 0 0,0 0 0,-1 1 0,0-1 0,1 0 0,-1 1 0,0-1 0,0 1 0,0-1 0,0 1 0,0 0 0,0-1 0,0 1 0,0 0 0,-1 0 0,1 0 0,-1-1 0,0 1 0,1 0 0,-1 2 0,2 10 0,0 1 0,-1-1 0,-1 26 0,0-30 0,-3 38 0,-9 51 0,-3 32 0,14 16 0,1-236 0,0-27 0,21-161 0,-14 225 0,-4 24 0,1 1 0,2-1 0,0 1 0,16-42 0,-21 67 0,-1 0 0,1-1 0,0 1 0,0 0 0,0 0 0,0 1 0,1-1 0,-1 0 0,1 0 0,-1 0 0,1 1 0,-1-1 0,1 1 0,0-1 0,0 1 0,-1 0 0,1 0 0,0 0 0,0 0 0,0 0 0,1 0 0,-1 0 0,0 1 0,4-2 0,-3 3 0,0-1 0,0 1 0,0 0 0,0 0 0,0 0 0,0 0 0,0 1 0,-1-1 0,1 1 0,-1-1 0,1 1 0,-1 0 0,1 0 0,-1 0 0,0 0 0,0 1 0,3 4 0,14 19 0,-1 1 0,-1 1 0,-1 0 0,-2 1 0,11 33 0,46 161 0,-55-166 0,44 139-1365,-49-167-5461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5.7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24 550 24575,'-3'-2'0,"1"0"0,0 0 0,0 0 0,1 0 0,-1-1 0,0 1 0,1-1 0,-1 1 0,1-1 0,0 0 0,0 1 0,0-1 0,0 0 0,1 0 0,-1 0 0,1 1 0,-1-1 0,1 0 0,0 0 0,0 0 0,0 0 0,1 0 0,-1 0 0,1 0 0,0 0 0,-1 1 0,2-4 0,0 2 0,1 0 0,-1 0 0,0 0 0,1 0 0,0 0 0,0 1 0,0-1 0,0 1 0,1 0 0,0 0 0,-1 0 0,1 1 0,0-1 0,0 1 0,0 0 0,6-3 0,26-5 0,1 1 0,-1 2 0,2 2 0,53-2 0,-24 2 0,-34 2 0,17-1 0,-1-2 0,70-17 0,-114 21 0,0 1 0,0-1 0,0 0 0,0 0 0,-1 0 0,1-1 0,0 0 0,-1 0 0,8-6 0,-11 7 0,1 0 0,-1 0 0,1 0 0,-1 0 0,0 0 0,0 0 0,0-1 0,0 1 0,0 0 0,-1-1 0,1 1 0,-1-1 0,1 1 0,-1 0 0,0-1 0,0 1 0,0-1 0,0 1 0,-1-1 0,1 1 0,0-1 0,-2-2 0,0-2 0,-1-5 0,0-1 0,0 0 0,1 1 0,0-20 0,2 27 0,1-1 0,0 1 0,0 0 0,0 0 0,0 0 0,1 0 0,0 0 0,0 0 0,1 0 0,-1 0 0,1 1 0,0-1 0,0 1 0,4-4 0,0 0 0,1 1 0,0 0 0,0 0 0,0 1 0,1 0 0,0 1 0,0 0 0,1 0 0,-1 1 0,1 0 0,0 0 0,0 2 0,16-4 0,4 1 0,0 2 0,1 1 0,39 3 0,-48 3 0,-22-3 0,0-1 0,0 1 0,0-1 0,0 0 0,0 1 0,0-1 0,-1 0 0,1 1 0,0-1 0,0 0 0,-1 1 0,1-1 0,0 0 0,0 1 0,-1-1 0,1 0 0,0 0 0,-1 1 0,1-1 0,0 0 0,-1 0 0,1 0 0,0 0 0,-1 1 0,1-1 0,0 0 0,-1 0 0,0 0 0,-43 13 0,-20-9 0,44-4 0,1 1 0,-1 1 0,-19 5 0,33-6 0,0 1 0,1 0 0,-1 0 0,1 0 0,0 1 0,0 0 0,0 0 0,0 0 0,0 0 0,1 1 0,-1 0 0,1 0 0,0 0 0,-6 8 0,1 2 0,1 0 0,0 1 0,1 0 0,1 0 0,0 0 0,-6 27 0,-12 103 0,17-96 0,-13 156 120,20-177-368,1-1 1,1 1-1,1-1 1,1 0-1,12 38 1,-6-34-6579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6.1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236 199 24575,'82'-153'0,"-68"125"0,-13 14 0,-1 14 0,-1 0 0,1-1 0,0 1 0,-1 0 0,1 0 0,0-1 0,-1 1 0,1 0 0,0 0 0,-1 0 0,1 0 0,0-1 0,-1 1 0,1 0 0,-1 0 0,1 0 0,0 0 0,-1 0 0,1 0 0,-1 0 0,1 0 0,0 0 0,-1 0 0,1 0 0,-1 0 0,1 0 0,0 0 0,-1 0 0,1 1 0,0-1 0,-1 0 0,0 0 0,-9 6 0,-1-1 0,1 2 0,0-1 0,0 1 0,1 1 0,0-1 0,-15 18 0,11-12 0,-15 14 0,1 2 0,2 1 0,1 0 0,-38 64 0,54-79 0,1 1 0,0 0 0,1 0 0,1 1 0,-6 29 0,10-35 0,-1 0 0,2 0 0,0 0 0,0 0 0,1-1 0,0 1 0,1 0 0,0 0 0,8 20 0,-6-21 6,1-1 0,1 1 0,-1-1 0,2-1 0,-1 1 0,1-1 0,0 0 0,1 0 0,0-1 0,0 0 0,0-1 0,1 0 0,0 0 0,1 0 0,-1-1 0,1-1 0,0 0 0,0 0 0,12 2 0,2 0-192,-1 0 1,1-2-1,0-1 0,0-1 1,1-1-1,-1-1 1,32-4-1,9-7-6640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6.5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36 24575,'-5'0'0,"3"0"0,8 0 0,10 0 0,9 0 0,8-4 0,13-3 0,12 2 0,6-5 0,-7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6.9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101 470 24575,'34'-32'0,"97"-101"0,-117 117 0,-1-1 0,0 0 0,-2 0 0,0-2 0,-1 1 0,12-33 0,-19 43 0,-1 0 0,0 1 0,0-1 0,-1 0 0,0 0 0,-1 0 0,1 0 0,-2-12 0,0 17 0,1 1 0,-1-1 0,0 0 0,1 0 0,-1 0 0,-1 0 0,1 0 0,0 1 0,-1-1 0,1 1 0,-1-1 0,0 1 0,0-1 0,0 1 0,0 0 0,0 0 0,0 0 0,-1 0 0,1 0 0,-1 1 0,1-1 0,-1 1 0,0 0 0,1-1 0,-6 0 0,1 0 0,0 0 0,0 1 0,0 0 0,0 0 0,0 1 0,0 0 0,0 0 0,0 1 0,0 0 0,0 0 0,0 0 0,0 1 0,0 0 0,0 1 0,1-1 0,-1 1 0,1 0 0,0 1 0,0 0 0,0 0 0,0 0 0,0 1 0,1-1 0,0 1 0,-6 8 0,-3 4 0,1 1 0,1-1 0,0 2 0,2 0 0,0 0 0,1 1 0,-8 26 0,5-5 0,1 1 0,3 1 0,1 0 0,2 0 0,2 0 0,2 0 0,5 57 0,12 29 0,35 138 0,-15-96 0,-29-135 0,10 62 0,-16-87 0,0 1 0,0-1 0,-1 0 0,-1 0 0,0 0 0,-3 14 0,-6-4-1365,-3-8-5461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8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0 656 24575,'3'-24'0,"0"0"0,1 0 0,2 0 0,1 1 0,0-1 0,2 2 0,14-29 0,-19 43 0,0 0 0,0 0 0,1 1 0,0-1 0,0 1 0,1 0 0,0 0 0,0 1 0,0-1 0,1 1 0,0 1 0,11-8 0,-9 9 0,0 0 0,-1 1 0,2 0 0,-1 0 0,0 1 0,0 0 0,1 1 0,-1 0 0,1 0 0,-1 1 0,18 2 0,-3 1 0,1 0 0,-1 2 0,0 0 0,-1 2 0,1 1 0,-2 1 0,29 15 0,-41-20 0,0 2 0,-1-1 0,0 1 0,0 1 0,-1-1 0,0 2 0,0-1 0,-1 1 0,0 0 0,0 0 0,0 1 0,-1 0 0,-1 0 0,0 1 0,0 0 0,-1-1 0,0 2 0,5 18 0,-9-22 0,1-1 0,-2 1 0,1-1 0,-1 1 0,0-1 0,0 0 0,-1 0 0,0 1 0,0-1 0,0 0 0,-1 0 0,0-1 0,0 1 0,0 0 0,-1-1 0,0 0 0,-7 8 0,8-9 0,1-1 0,-1-1 0,0 1 0,0 0 0,0-1 0,0 1 0,-1-1 0,1 0 0,-1 0 0,1 0 0,-1 0 0,0-1 0,1 0 0,-1 1 0,0-1 0,0-1 0,0 1 0,0-1 0,0 1 0,0-1 0,0 0 0,0 0 0,0-1 0,0 1 0,0-1 0,0 0 0,0 0 0,0 0 0,-4-3 0,6 3 0,-1-1 0,1 1 0,0-1 0,0 0 0,0 0 0,0 0 0,0 0 0,0 0 0,0 0 0,0 0 0,1-1 0,-1 1 0,1-1 0,0 1 0,0-1 0,0 0 0,0 1 0,0-1 0,1 0 0,-1 1 0,1-1 0,-1 0 0,1 0 0,0 0 0,0 1 0,1-1 0,-1 0 0,0 0 0,1 0 0,0 1 0,0-1 0,0 0 0,2-3 0,2-8 0,1 1 0,1-1 0,1 2 0,0-1 0,9-11 0,16-17 0,0 2 0,3 1 0,1 2 0,2 2 0,72-50 0,-105 80 0,1 0 0,0 0 0,0 1 0,0 0 0,0 0 0,0 1 0,0 0 0,11-2 0,-16 4 0,0 0 0,-1 0 0,1 0 0,0 0 0,-1 0 0,1 0 0,0 0 0,0 1 0,-1-1 0,1 1 0,0-1 0,-1 1 0,1 0 0,-1 0 0,1-1 0,-1 1 0,1 0 0,-1 0 0,0 1 0,1-1 0,-1 0 0,0 0 0,0 1 0,0-1 0,0 0 0,0 1 0,0-1 0,0 1 0,-1-1 0,1 1 0,0 0 0,-1-1 0,1 1 0,-1 0 0,0-1 0,1 1 0,-1 0 0,0 0 0,0-1 0,0 1 0,-1 2 0,1 7 0,-1-1 0,-1 1 0,0 0 0,0-1 0,-1 0 0,-1 1 0,1-1 0,-7 11 0,5-10 0,0 0 0,1 1 0,0-1 0,1 1 0,0 0 0,-1 17 0,4-18 0,1-1 0,0 0 0,0 0 0,1 0 0,1 0 0,0 0 0,0 0 0,1 0 0,0-1 0,0 0 0,1 0 0,8 11 0,-11-17 0,1 1 0,-1-1 0,1 0 0,-1 0 0,1 0 0,0-1 0,0 1 0,0-1 0,1 1 0,-1-1 0,0 0 0,1 0 0,0-1 0,-1 1 0,1-1 0,0 0 0,0 0 0,-1 0 0,1 0 0,0-1 0,0 1 0,0-1 0,0 0 0,0 0 0,0-1 0,0 1 0,0-1 0,0 0 0,0 0 0,0 0 0,-1 0 0,1-1 0,0 0 0,4-2 0,3-3 0,-1 0 0,1 0 0,-1-1 0,-1 0 0,0-1 0,0 0 0,0 0 0,-1-1 0,-1 0 0,0-1 0,0 1 0,-1-1 0,0-1 0,-1 1 0,4-15 0,-2 3 0,-1-1 0,-1 0 0,-1-1 0,-2 1 0,0-1 0,-3-44 0,0 60 0,0 0 0,0 0 0,-1 0 0,0 1 0,0-1 0,-1 1 0,0 0 0,-1-1 0,0 1 0,0 1 0,0-1 0,-11-13 0,12 18 0,0 0 0,-1 0 0,1 0 0,-1 0 0,1 0 0,-1 1 0,0-1 0,0 1 0,0 0 0,-1 0 0,1 1 0,0-1 0,-1 1 0,1 0 0,-1 0 0,1 0 0,-1 1 0,1 0 0,-1 0 0,1 0 0,-1 0 0,0 1 0,1-1 0,-1 1 0,1 0 0,-7 3 0,9-3 0,0 0 0,-1-1 0,1 1 0,0 0 0,0 0 0,0 1 0,0-1 0,0 0 0,1 1 0,-1-1 0,0 1 0,1 0 0,-1-1 0,1 1 0,-1 0 0,-1 3 0,3-4 0,0 0 0,-1-1 0,1 1 0,0-1 0,0 1 0,0 0 0,0-1 0,0 1 0,0 0 0,0-1 0,0 1 0,0-1 0,0 1 0,0 0 0,1-1 0,-1 1 0,0-1 0,0 1 0,1 0 0,-1-1 0,0 1 0,1-1 0,0 1 0,0 1 0,0-1 0,1 0 0,-1 0 0,1 0 0,-1 0 0,1 0 0,-1 0 0,1-1 0,0 1 0,-1-1 0,1 1 0,2 0 0,13 1 0,-1 0 0,0-2 0,1 0 0,-1 0 0,1-2 0,-1 0 0,28-7 0,-22 4 0,1 1 0,-1 2 0,33-1 0,-51 3 0,0 1 0,0-1 0,0 1 0,1 0 0,-1 0 0,-1 1 0,1-1 0,0 1 0,0 0 0,-1 0 0,1 0 0,-1 0 0,1 1 0,-1-1 0,0 1 0,0 0 0,0 0 0,0 0 0,3 6 0,3 5 0,-1 0 0,-1 1 0,10 27 0,-3-9 0,0 5 0,-11-28 0,0-1 0,1 1 0,0-1 0,10 16 0,-14-24 0,1-1 0,-1 1 0,0-1 0,1 0 0,-1 1 0,1-1 0,-1 0 0,0 1 0,1-1 0,-1 0 0,1 0 0,-1 0 0,1 1 0,-1-1 0,1 0 0,-1 0 0,1 0 0,-1 0 0,1 0 0,-1 0 0,1 0 0,-1 0 0,1 0 0,-1 0 0,1 0 0,-1 0 0,1 0 0,-1 0 0,1 0 0,-1 0 0,1-1 0,-1 1 0,0 0 0,1 0 0,-1-1 0,1 1 0,-1 0 0,0 0 0,1-1 0,-1 1 0,1-1 0,-1 1 0,0 0 0,0-1 0,1 1 0,-1-1 0,0 1 0,1-1 0,15-28 0,-13 23 0,29-63 0,-15 32 0,21-37 0,-32 65 0,-1 1 0,1-1 0,1 1 0,-1 0 0,2 0 0,-1 1 0,1 0 0,0 1 0,10-8 0,-17 14 0,1-1 0,-1 0 0,0 0 0,0 1 0,0-1 0,0 0 0,1 1 0,-1-1 0,0 1 0,1 0 0,-1-1 0,0 1 0,1 0 0,-1 0 0,0 0 0,1 0 0,-1 0 0,0 0 0,1 0 0,-1 1 0,1-1 0,-1 0 0,2 1 0,-2 0 0,0 0 0,0 0 0,0 0 0,0 1 0,0-1 0,-1 0 0,1 0 0,0 0 0,0 1 0,-1-1 0,1 1 0,-1-1 0,1 0 0,-1 1 0,0-1 0,0 1 0,1 1 0,-1 7 0,0 0 0,0 0 0,-1 0 0,0-1 0,-3 11 0,-19 68 0,12-50 0,1 0 0,-4 44 0,13-80 0,1 0 0,0 0 0,-1 1 0,1-1 0,0 0 0,1 0 0,-1 1 0,0-1 0,1 0 0,-1 0 0,1 1 0,0-1 0,-1 0 0,1 0 0,0 0 0,1 0 0,-1 0 0,3 3 0,-3-4 0,0 0 0,1-1 0,-1 1 0,0-1 0,1 1 0,-1-1 0,1 0 0,-1 1 0,1-1 0,-1 0 0,1 0 0,-1 0 0,1 0 0,-1 0 0,1-1 0,-1 1 0,1 0 0,-1-1 0,1 1 0,-1-1 0,0 1 0,1-1 0,-1 0 0,0 0 0,1 1 0,-1-1 0,0 0 0,0 0 0,2-2 0,15-12 0,-1 0 0,0-1 0,-1-1 0,0-1 0,16-24 0,58-103 0,-86 138 0,23-40 0,-15 23 0,1 2 0,1-1 0,1 1 0,18-19 0,-32 39 0,0 1 0,0 0 0,0-1 0,1 1 0,-1 0 0,0 0 0,1 0 0,-1 0 0,1 0 0,-1 0 0,1 1 0,-1-1 0,1 0 0,-1 1 0,1-1 0,0 1 0,-1 0 0,1-1 0,0 1 0,0 0 0,3 0 0,-4 1 0,1 0 0,-1-1 0,1 1 0,-1 0 0,1 0 0,-1 0 0,1 0 0,-1 0 0,0 1 0,0-1 0,1 0 0,-1 1 0,0-1 0,0 0 0,0 1 0,-1-1 0,2 3 0,2 7 0,0-1 0,-1 1 0,0-1 0,-1 1 0,2 14 0,0 45 0,-5 92 0,0 17 0,5-149-1365,2-8-5461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9.1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0 295 24575,'30'-78'0,"-7"15"0,-14 42 0,-1 1 0,19-32 0,-27 52 0,0 1 0,0-1 0,0 0 0,0 1 0,0-1 0,0 0 0,0 1 0,1-1 0,-1 0 0,0 0 0,0 1 0,0-1 0,0 0 0,1 0 0,-1 1 0,0-1 0,0 0 0,1 0 0,-1 1 0,0-1 0,0 0 0,1 0 0,-1 0 0,0 0 0,0 0 0,1 1 0,-1-1 0,0 0 0,1 0 0,-1 0 0,0 0 0,1 0 0,-1 0 0,0 0 0,1 0 0,-1 0 0,0 0 0,1 0 0,-1 0 0,0 0 0,0 0 0,1 0 0,-1-1 0,0 1 0,1 0 0,-1 0 0,0 0 0,1 0 0,-1-1 0,0 1 0,0 0 0,0 0 0,1 0 0,-1-1 0,0 1 0,0 0 0,0 0 0,1-1 0,-1 0 0,2 34 0,-2-30 0,-3 91 0,0-60 0,2 0 0,2-1 0,7 59 0,-6-85 0,-1-1 0,1 0 0,0 1 0,0-1 0,1 0 0,0 0 0,0-1 0,0 1 0,1 0 0,0-1 0,0 0 0,6 6 0,-7-8 0,0-1 0,0 1 0,1-1 0,-1 0 0,0 0 0,1-1 0,0 1 0,-1-1 0,1 0 0,0 0 0,0 0 0,0 0 0,-1 0 0,1-1 0,0 0 0,0 0 0,0 0 0,0 0 0,0-1 0,0 1 0,7-3 0,1-1 0,0-1 0,0 0 0,-1-1 0,1 0 0,-1 0 0,-1-1 0,1-1 0,-1 0 0,0 0 0,-1-1 0,10-12 0,11-16 0,43-66 0,-51 68 0,-20 33 0,-1 0 0,0 0 0,1 0 0,0-1 0,-1 1 0,1 1 0,0-1 0,0 0 0,0 0 0,0 1 0,0-1 0,3-1 0,-5 3 0,1 0 0,-1 0 0,0 0 0,1 0 0,-1 0 0,0 0 0,1 0 0,-1 0 0,0 1 0,1-1 0,-1 0 0,0 0 0,1 0 0,-1 0 0,0 0 0,1 0 0,-1 1 0,0-1 0,0 0 0,1 0 0,-1 1 0,0-1 0,0 0 0,1 0 0,-1 1 0,0-1 0,0 0 0,0 0 0,1 1 0,4 20 0,-3 34 0,-3-37 0,2 1 0,0-1 0,7 34 0,-7-48 0,0 1 0,0-1 0,1 0 0,0 0 0,-1 0 0,1-1 0,1 1 0,-1 0 0,0-1 0,1 1 0,0-1 0,0 0 0,0 0 0,0 0 0,1 0 0,-1-1 0,1 1 0,-1-1 0,1 0 0,0 0 0,6 2 0,-6-2 0,1-2 0,0 1 0,0 0 0,0-1 0,0 0 0,0 0 0,0-1 0,0 1 0,0-1 0,0 0 0,0 0 0,0-1 0,-1 1 0,1-1 0,0 0 0,-1-1 0,0 1 0,1-1 0,-1 1 0,0-1 0,0-1 0,-1 1 0,6-6 0,6-7 0,0 0 0,-1-1 0,22-36 0,-20 26 0,0 0 0,-2-1 0,-1-1 0,-2-1 0,0 1 0,8-44 0,-18 68 0,-1 0 0,0-1 0,0 1 0,0 0 0,0 0 0,-1-1 0,0 1 0,0 0 0,-2-5 0,2 9 0,1 0 0,0 0 0,-1 0 0,1 1 0,0-1 0,-1 0 0,1 0 0,-1 1 0,1-1 0,-1 0 0,1 1 0,-1-1 0,0 1 0,1-1 0,-1 1 0,0-1 0,1 1 0,-1-1 0,0 1 0,0 0 0,1-1 0,-1 1 0,-1 0 0,1 0 0,-1 0 0,1 0 0,-1 1 0,1-1 0,0 1 0,-1-1 0,1 1 0,0 0 0,0 0 0,0-1 0,-1 1 0,1 0 0,0 0 0,0 0 0,0 0 0,0 0 0,0 0 0,1 0 0,-2 2 0,-1 1 0,-1 1 0,1-1 0,1 1 0,-1-1 0,1 1 0,-1 0 0,1 0 0,1 0 0,-1 0 0,1 0 0,0 1 0,0-1 0,0 0 0,1 1 0,0-1 0,0 0 0,0 1 0,1-1 0,-1 0 0,1 0 0,1 1 0,-1-1 0,1 0 0,0 0 0,0 0 0,0 0 0,1-1 0,-1 1 0,7 7 0,-2-4 0,0 0 0,0 0 0,0-1 0,1 0 0,0-1 0,0 1 0,1-2 0,0 1 0,0-1 0,0-1 0,1 1 0,-1-2 0,1 1 0,16 2 0,-5-2 0,0-2 0,0-1 0,0 0 0,1-2 0,-1 0 0,0-1 0,0-1 0,-1-1 0,31-10 0,-36 8 0,0 0 0,0 0 0,0-2 0,-1 1 0,0-2 0,0 0 0,-1-1 0,0 0 0,-1-1 0,0 0 0,-1-1 0,18-24 0,-27 33 0,0 0 0,0 0 0,-1 0 0,1 0 0,-1 0 0,1 0 0,-1 0 0,0-1 0,0 1 0,-1 0 0,1-1 0,-1 1 0,0 0 0,1-1 0,-2 1 0,1-1 0,0 1 0,-1 0 0,-1-7 0,1 8 0,0-1 0,-1 1 0,1 0 0,-1 0 0,1 0 0,-1 0 0,0 0 0,0 0 0,0 0 0,0 1 0,0-1 0,0 1 0,0-1 0,-1 1 0,1 0 0,0 0 0,-1 0 0,1 0 0,-1 0 0,1 1 0,-1-1 0,0 1 0,1-1 0,-1 1 0,1 0 0,-5 0 0,-4 1 0,1 0 0,0 0 0,0 1 0,0 0 0,0 1 0,0 0 0,1 1 0,-1 0 0,1 0 0,0 1 0,0 0 0,0 1 0,1 0 0,-11 10 0,12-10 0,0 0 0,0 1 0,1 0 0,0 1 0,1-1 0,-1 1 0,1 0 0,1 1 0,0-1 0,0 1 0,1 0 0,0 0 0,0 0 0,1 0 0,-2 18 0,3-23 0,1-1 0,0 0 0,0 1 0,0-1 0,0 0 0,1 1 0,-1-1 0,1 0 0,0 0 0,0 0 0,0 1 0,0-1 0,1 0 0,-1 0 0,1 0 0,0-1 0,0 1 0,0 0 0,0-1 0,0 1 0,0-1 0,1 0 0,0 1 0,-1-1 0,1-1 0,0 1 0,0 0 0,0-1 0,0 1 0,0-1 0,0 0 0,0 0 0,0 0 0,1 0 0,-1-1 0,0 1 0,1-1 0,2 0 0,5 1 0,-1-1 0,1-1 0,-1 0 0,0 0 0,0-1 0,1-1 0,-1 1 0,-1-2 0,1 1 0,0-1 0,11-7 0,-8 2 0,0 0 0,-1 0 0,0-1 0,-1-1 0,0 0 0,0 0 0,14-22 0,-12 13 0,0-2 0,-2 0 0,18-46 0,-21 147 0,-1-37-341,1-1 0,2 0-1,17 41 1,-17-53-6485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19.6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 10 24575,'-17'0'0,"28"2"0,15 1 0,328 25 0,-254-24 0,878 14-603,-927-19 603,16 2 0,-1-4 0,123-20 0,-168 16-48,-15 0 169,-7 5-205,0 1 0,-1 0 1,1 0-1,0 0 1,0 0-1,-1 0 1,1 0-1,-1 0 1,1 0-1,-1 1 0,1-1 1,-1 0-1,1 1 1,-1 0-1,-3-1 1,-30-9-6241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6:32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3.3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14 24575,'0'-1'0,"0"1"0,1-1 0,-1 1 0,0-1 0,0 1 0,0-1 0,0 1 0,0 0 0,-1-1 0,1 1 0,0-1 0,0 1 0,0-1 0,0 1 0,0 0 0,0-1 0,-1 1 0,1 0 0,0-1 0,0 1 0,-1-1 0,1 1 0,0 0 0,-1 0 0,1-1 0,0 1 0,-1 0 0,1-1 0,0 1 0,-1 0 0,1 0 0,-1 0 0,1-1 0,0 1 0,-1 0 0,1 0 0,-1 0 0,1 0 0,-1 0 0,1 0 0,0 0 0,-1 0 0,1 0 0,-1 0 0,1 0 0,-1 0 0,1 0 0,0 0 0,-1 0 0,1 1 0,-1-1 0,1 0 0,0 0 0,-1 0 0,1 1 0,-1-1 0,-1 2 0,0-1 0,0 0 0,0 0 0,0 1 0,0-1 0,0 1 0,0 0 0,1-1 0,-3 4 0,-1 7 0,1 0 0,1 0 0,0 1 0,0-1 0,2 0 0,-1 1 0,1 0 0,1-1 0,1 1 0,-1-1 0,2 1 0,4 17 0,-5-24 0,1 0 0,1 0 0,-1 0 0,1 0 0,0-1 0,0 1 0,0-1 0,1 0 0,0 0 0,0 0 0,0 0 0,1-1 0,0 0 0,0 0 0,0 0 0,0 0 0,0-1 0,1 0 0,-1 0 0,1 0 0,0-1 0,0 0 0,0 0 0,0 0 0,0-1 0,1 0 0,-1 0 0,0-1 0,1 0 0,-1 0 0,0 0 0,1-1 0,-1 1 0,0-2 0,11-2 0,-9 0 0,1 0 0,-1 0 0,0 0 0,0-1 0,0-1 0,-1 1 0,0-1 0,0-1 0,0 1 0,9-13 0,-13 16 0,-1 0 0,0 0 0,0-1 0,-1 1 0,1 0 0,0-1 0,-1 1 0,0-1 0,0 1 0,0-1 0,0 0 0,-1 1 0,0-1 0,1 0 0,-1 1 0,0-1 0,-1 0 0,1 0 0,-1 1 0,1-1 0,-1 1 0,0-1 0,-1 0 0,1 1 0,-1 0 0,1-1 0,-1 1 0,0 0 0,-3-4 0,0 1 12,0 1 0,0-1 0,-1 1-1,1 1 1,-1-1 0,0 1 0,0 0 0,-1 0-1,-8-3 1,-1 1-506,1 0-1,-33-7 1,4 5-6332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8T08:16:55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3528 0,'0'-18'0,"17"18"15,1-70 1,0 52-16,-18 0 16,52-17-1,-52 17-15,36 18 16,-19 0 0,-17 18-1,-17 0 1,-1-1-16,-17 1 15,-53 17 1,-18-52 0,53-1-1,35 0 1,-17-17-16,70-53 31,-17 53-31,52-18 0,72 35 31,-54 36-15,35 70 0,-87-53-16,-36 71 15,0-36-15,-18 1 16,-141 176 0,36-141-1,-36 17 1,35-105-1,89-53 1,35-1-16,0 1 16,18 0-16,70-106 15,-53 123 1,18-17-16,-18 17 0,107 36 31,-72 17-15,-52 0-16,35 18 15,-18 35 1,-35-70-16,18 0 16,-1-18-16</inkml:trace>
  <inkml:trace contextRef="#ctx0" brushRef="#br0" timeOffset="469.15">2681 3492 0,'-18'-17'0,"36"34"0,-36-52 16,18 18-1,0 34 17,-17 36-17,17-35-15,-18 52 16,18 36 0,18-35-1,17-18 1,0-53-16,1-18 15,34-53 1,-35 1 0,-17-71-1,-18 105 1,-18 1-16,1 18 0,-1-1 16,0 0-16,1 18 0,-18 0 15,-18 18 1,0 17-1,35-17-15</inkml:trace>
  <inkml:trace contextRef="#ctx0" brushRef="#br0" timeOffset="819.63">3210 3246 0,'-17'-18'16,"34"36"-16,-70-71 31,53 70 0,18 71-15,0-17-1,17 52 1,-35-70-16,0-17 0,17-1 16,-17 0-16,0 1 15,0-19-15,0 1 0</inkml:trace>
  <inkml:trace contextRef="#ctx0" brushRef="#br0" timeOffset="1317.3">3492 3281 0,'0'0'0,"-53"-71"31,53 18-15,18 36 0,35-19-1,-18 36-15,36 0 16,17 18 0,-53 0-1,-35 52 16,-17-52-31,-36 52 16,35-70-16,-17 18 0,0 0 31,35-1-31,-18-17 0,71-17 32,53 17-17,-1 17 16,-34 19-15,-53-19-16,-1 1 0,-17 0 16,-17 34-1,-19-34-15,-34 0 16,-89 17 0,71-35-1,35 18-15,0-18 16</inkml:trace>
  <inkml:trace contextRef="#ctx0" brushRef="#br0" timeOffset="1706.57">1887 4216 0,'0'0'0,"-158"53"15,87-18-15,-35 0 16,53 0 0,89-35-16,-1 0 15,212-35 1,-124 0-16,212-36 15,283-70 1,-389 88 0,-17 0-16,334-88 15,-405 124 1,36-36-16,-124 53 16,-106 0 15,-141 70-16,123-52-15</inkml:trace>
  <inkml:trace contextRef="#ctx0" brushRef="#br0" timeOffset="2049.84">2169 4498 0,'0'0'0,"-158"35"15,87-17-15,1-1 16,-36 19 0,53-36-16,18 17 0,-1 1 15,54-18 1,141-35 0,-71-1-1,176-16 1,301-54-1,-353 70-15,246-52 16,159-18 0,-334 36-1,-195 52-15,-18 1 0,-17-1 16,-53 0 0,-88 18-1</inkml:trace>
  <inkml:trace contextRef="#ctx0" brushRef="#br0" timeOffset="20458.53">7620 4304 0,'-18'0'15,"18"53"16,0 88-15,0-88 0,0 17-16,-35 213 15,17-195 1,-17 141-16,-36 142 31,54-248-31,-19-17 0,1 17 16,-35 107-16,-54 87 31,89-229-31,-18 71 16,0-18-1,35-88-15,1 0 0,17-18 16,-18 36 0,18-54-1,18 1-15,-18 0 16,17-18 62,54 0-62,-1 0-1,142 0-15,370 0 31,18 17-15,-247-17-16,17 18 0,36 0 0,1199 70 31,-882-53-15,-406-17-16,177-18 16,-88 0-1,-353-18-15,-53 0 16,-35 1-16</inkml:trace>
  <inkml:trace contextRef="#ctx0" brushRef="#br0" timeOffset="21612.04">8096 4516 0,'-53'-18'0,"106"36"0,-194-71 16,123 53-16,1 0 16,-1 0-16,36-18 15,70 18 1,247-35 0,-159 35-1,336-18-15,528 36 31,-652-1-31,424 19 16,370 17 0,-830-18-16,-17-18 15,-35 1-15,247 0 16,53-18 0,-477 0-16,-35 0 15,18-18 1,-141 18-1,17 0-15,-17 0 0,-36 0 16,1 18 0,35-1-1,35 1 1,0 0 0,17 35-16,1 88 31,0 88-16,-1-35 1,-17-88-16,0 0 0,0 0 0,0-1 16,-17 107-1,-1-106-15,0 106 16,-52 70 0,52-212-16,0 18 15,-52 107 1,35-143-16,17 54 15,-17 18 1,35-107 0,0 19-16,0-19 0,17-17 15,-17 18-15,-53-53 32,-141 17-1,71 18-31,-18 0 15,-53 0-15,-18 18 0,-35-1 16,-564 54 0</inkml:trace>
  <inkml:trace contextRef="#ctx0" brushRef="#br0" timeOffset="22240.95">8678 5345 0,'-18'-18'0,"36"36"0,-53-36 15,35 0 1,53 54 0,-36 52-1,-17 71 1,0 35-1,0-71 1,0-52-16,-17 17 16</inkml:trace>
  <inkml:trace contextRef="#ctx0" brushRef="#br0" timeOffset="22508.57">8466 5609 0,'-123'-194'31,"246"388"-31,-281-511 32,158 264-32,52-35 0,1 52 15,18 1-15,105-18 16,124 35-1,-212 36-15,71 53 16,-35 70 0,-107-88-1</inkml:trace>
  <inkml:trace contextRef="#ctx0" brushRef="#br0" timeOffset="22661.2">8572 5803 0,'-35'0'16,"70"0"-16,-53-17 16,142-1-1,-53 0-15,-1 1 0,89-1 16,-18 0 0</inkml:trace>
  <inkml:trace contextRef="#ctx0" brushRef="#br0" timeOffset="22860.32">9278 5750 0,'0'0'0,"0"18"0,-18-18 15,18 18 1,0-1 0,18 1-1,-1 52 1,1-34-16,-18-19 15,0 71 1,0-52-16,0-19 0,0 1 16</inkml:trace>
  <inkml:trace contextRef="#ctx0" brushRef="#br0" timeOffset="23025.7">9472 5627 0,'0'-18'0,"0"36"0,0-53 16,-36 35-1</inkml:trace>
  <inkml:trace contextRef="#ctx0" brushRef="#br0" timeOffset="23364.49">9666 5733 0,'0'0'0,"-18"17"32,-17 19-17,0 34 1,17-35-1,18-17-15,0 35 16,35-18 0,-17-35-16,35 0 15,0-17 1,0-19 0,-53 19-1,0-36 1,-36-18-1,-17 36-15,36 17 16,-1 1-16,0 17 16</inkml:trace>
  <inkml:trace contextRef="#ctx0" brushRef="#br0" timeOffset="23791.04">9966 5750 0,'0'-17'31,"0"34"-15,70-17 15,1 53-15,-54-35-16,-17-1 15,18 54 1,-36-53-16,18-1 0,-35 19 16,17-36-1,1 0 1,34-53 0,1 35-16,0-17 0,-1 17 15,19-17-15,16-18 16,54 18-1,-70 35 1,-19 17-16,18 19 16,-17 52-1,-18-71 1,0 36 0,0-17-16</inkml:trace>
  <inkml:trace contextRef="#ctx0" brushRef="#br0" timeOffset="23958.6">10389 5486 0,'0'-36'0,"0"72"15,0-54 1</inkml:trace>
  <inkml:trace contextRef="#ctx0" brushRef="#br0" timeOffset="24393.4">10900 5697 0,'-17'0'0,"-1"18"32,18 17-17,0-17-15,0 35 16,-18 35 0,1-17-1,17-36 1,-18-35-16,18-53 31,35-71-15,1 1 15,34-36-31,-52 106 16,35 0-1,35 36 1,-70 34-16,-1 1 15,36 106 1,-53-89-16,18 71 16,-18 17-1,17-52 1</inkml:trace>
  <inkml:trace contextRef="#ctx0" brushRef="#br0" timeOffset="24964.7">11024 5803 0,'-35'-17'0,"70"34"0,-88-52 16,35 35-16,18-18 31,53 1-31,71-1 31,-19 0-15,19-17-1,-89 35-15,1-18 16,-19 18-16,-17-17 16,-17 52 15,-1 36-15,0-54-1,18 19-15,0 16 0,-17 72 16,17-89-16,-18 18 15,18-18 1,0-17-16,0 0 31,18-36-31,-18 0 0,17-17 0,1-35 16,0 17 0,-1-53-16,36-35 31,-35 105-31,-1-16 15,36 34 1,-35 36-16,0-18 16,34 52-1,-52-16-15,0-1 16,-35 36 0,18-54-16,-19 18 15,1-35-15,17 18 16,-17 0-16,-18-18 15,36 0-15</inkml:trace>
  <inkml:trace contextRef="#ctx0" brushRef="#br0" timeOffset="25429.8">12029 5733 0,'0'0'16,"0"-18"-16,0 71 47,-17 17-31,17-34-16,0 17 15,-18 52 1,18-69-16,0 17 15,-18-36 1,18-34 0,0-72-1,0 54 1,18-53 0,17-71-1,18 71 1,-35 53-16,-1 17 0,19 1 15,17 34 1,-36 1-16,-17 35 16,-17 17-1,-1-52-15,0 17 0,-17-17 16,-71 52 0,71-52-16,0-18 15,17 0-15</inkml:trace>
  <inkml:trace contextRef="#ctx0" brushRef="#br0" timeOffset="25809.13">12682 5803 0,'53'-17'16,"-106"34"-16,123-52 0,-52 17 0,0 1 15,-1-1-15,1-17 16,-36 17 0,18 0-16,-35 18 0,17 0 15,-70 0 1,71 18-16,-1 0 16,0-18-16,1 17 0,17 1 15,35 53 1,-17-54-16,34 36 15,37 18 1,-72-54 0,1 19-16,-36-1 15,1-35 1,-54 17-16,-70-17 31,106 0-31,-18-17 0</inkml:trace>
  <inkml:trace contextRef="#ctx0" brushRef="#br0" timeOffset="27280.65">21801 2311 0,'-53'-18'0,"106"36"0,-124-36 16,71 53 15,0 36-16,0-36-15,0 36 16,0-1 0,-17 18-16,17 106 0,0-88 15,17 0-15,-17 0 0</inkml:trace>
  <inkml:trace contextRef="#ctx0" brushRef="#br0" timeOffset="27463.59">21677 4621 0,'0'0'0,"-35"53"15,35-35-15,-18 0 0,1-1 16,-1 36 0,0-35-16,1 35 15,17-18-15,-18 0 16,18 89-1,0-89-15</inkml:trace>
  <inkml:trace contextRef="#ctx0" brushRef="#br0" timeOffset="27601.42">21483 5768 0,'0'88'0,"0"-176"0,0 247 15,0-89-15,18 18 0,-18-17 16,35 158-1,-35-158-15,18-1 16,-18 71-16</inkml:trace>
  <inkml:trace contextRef="#ctx0" brushRef="#br0" timeOffset="27913.53">21007 9631 0,'-18'70'15,"36"-140"-15,-36 229 0,1-71 0,-1 0 16,0-17-16,-17 105 16,-53 36-1,53-124-15,17-18 16,-17 1-16</inkml:trace>
  <inkml:trace contextRef="#ctx0" brushRef="#br0" timeOffset="28129.08">20266 11730 0,'-17'70'0,"34"-140"0,-70 299 16,36-158-1,-1 17-15,18-18 16,-18 1-16,18 70 16,36 0-1,17 53 1,-53-141-16,17 18 0,-17-1 15,-53 124 1,36-123-16,-54 52 16,36-52-16,0-1 15</inkml:trace>
  <inkml:trace contextRef="#ctx0" brushRef="#br0" timeOffset="28244.05">19913 14429 0,'-35'335'32</inkml:trace>
  <inkml:trace contextRef="#ctx0" brushRef="#br0" timeOffset="28510.03">19755 15769 0,'0'88'0,"0"-176"0,0 247 16,-18-89-16,18 72 16,0-72-16,0 1 0,0-1 15,0 124 1,0-123-16,0-18 16,18 158-1,-18-140-15,0 88 16,0 52-1,0-140 1,-36 70-16,36-70 16,-17-1-16,17-17 0,-35 53 0,35-53 15</inkml:trace>
  <inkml:trace contextRef="#ctx0" brushRef="#br0" timeOffset="30195.03">24147 5627 0,'0'0'0,"0"-18"0,17-35 31,19 106-15,-19 53-1,-34 194 1,17-177-16,-18 18 15,0 318 1,18-159-16,0-159 16,18 265-1,0-283-15,-18 89 16,0 17 0,-18-176-1,18 0-15,-35 35 16</inkml:trace>
  <inkml:trace contextRef="#ctx0" brushRef="#br0" timeOffset="30528.18">23970 8308 0,'-17'0'0,"34"0"0,-34 18 32,87-18-17,212 17 1,-123 1-16,53-18 16,687 35-1,-511-17 1,441-1-16,547 72 15,-935-37 1,0-16-16,-35-1 16,334 53-16,19-35 31,-600-53-31,-71 0 0</inkml:trace>
  <inkml:trace contextRef="#ctx0" brushRef="#br0" timeOffset="31515.74">24164 5556 0,'-35'0'16,"70"0"-16,53 0 15,36 0 1,17 0-16,35 0 16,706 18-1,-70 0-15,-354-1 16,512 18-1,459 54 1,-1006-54-16,-35 0 0,-35 0 16,388 18-1,-600-35-15,-18-18 16,-17 0 15,-159-18-31,18 18 0,-35-17 16,-19 34-1,72 1 1,-1 53 0,18-36-1,18 71 1,-1 158 0,1-158-16,-18 123 15,18 54 1,-18-1-16,17-141 15,1 247 1,-18-282-16,18 0 16,-18 229-1,-18-212 1,-17 36 15,17-124-31,-88-35 47,-317-106-31,247 54-1,-248-37-15</inkml:trace>
  <inkml:trace contextRef="#ctx0" brushRef="#br0" timeOffset="32768.83">26598 6667 0,'0'-17'0,"0"34"0,18-52 16,-18 18-16,0-1 16,-18 0-16,18-17 15,-17 35 1,-19 0-1,1 18 1,0-1-16,-18 1 0,0 0 16,-53 52-16,-17 36 31,87-71-31,19 18 16,70 18-1,-18-54 1,71 19-16,-53-36 0,88 0 31,-106-36-15,-53 36-1,-17-17-15,-18 17 0,0 0 16,-17 17-16,-124 19 16,53 52-1,105-35 1,72 35-1,-1-53 1,71 18-16,141-35 31,-159-18-31,71-53 16</inkml:trace>
  <inkml:trace contextRef="#ctx0" brushRef="#br0" timeOffset="33111.39">27321 6773 0,'0'-17'0,"0"-1"16,0 53-16,-17-70 0,-1 17 15,1 18-15,-125 0 32,72 36-17,-36 34 1,88-34-16,-17-1 0,35 0 16,-18 89-1,89-36 1,0-35-1,-18-36-15,70-17 16,-52-17-16</inkml:trace>
  <inkml:trace contextRef="#ctx0" brushRef="#br0" timeOffset="33480.54">28168 6756 0,'-18'-18'0,"36"36"0,-71-36 15,18 18-15,0-18 0,-1 18 16,-87 53-1,70-35-15,-35 53 16,52-36-16,-16 53 16,52 0-1,0-53-15,0 1 16,35 17-16,0-18 16,18-17-16,18-1 0,-1 1 15,71-18-15,36-53 31,-124 35-31,-36 1 0,-17-1 16</inkml:trace>
  <inkml:trace contextRef="#ctx0" brushRef="#br0" timeOffset="34528.74">27939 7832 0,'0'0'16,"17"0"-1,-34 0 17,-18-18-17,-18 18 1,35 18-16,-17-1 0,17 1 15,0 0-15,1-1 0,-1 1 16,0 70 0,18-70-16,36 17 15,52 0 1,-17-35 0,34-53-1,-87 18 1,0-36-16,-18-34 15,-36 52 17,1 35-32,-18 0 15,0 36 1,36 0-16</inkml:trace>
  <inkml:trace contextRef="#ctx0" brushRef="#br0" timeOffset="34728.85">28397 7832 0,'0'-18'16,"-17"18"0,17 35-1,0 1 1,0-1-1,0-18-15,0 19 16,-18 52-16</inkml:trace>
  <inkml:trace contextRef="#ctx0" brushRef="#br0" timeOffset="35021.01">28274 7920 0,'0'0'15,"-18"-159"1,18 141-16,18 1 16,52-1 15,19 53-31,-36 1 16,-1-1-16,107 71 15,-123-71 1,-19 0-16,-17 1 0,0-1 15,-35 0-15,-124 1 32,36-36-32,-18-18 31,123 18-31</inkml:trace>
  <inkml:trace contextRef="#ctx0" brushRef="#br0" timeOffset="35662.15">29138 7973 0,'0'0'0,"18"-18"16,-36 0 0,-35 1 15,36 17-31,-36 0 15,17-18-15,19 18 0,-1 0 0,-17 18 32,17 17-17,1 36 1,-1-54-16,18 36 16,53 0-1,-35-35-15,-1-18 16,18 0-16,18-18 15,-35 1-15,35-36 16,0-53 15,-53 88-31,17 0 0,-17 1 16,0-1-16,18 18 16,-18 53-1,0-35 1,0 35-16,35-18 31,-35-17-31,18-1 0,17 1 0,-17-18 16,141-35 15,-124-1-31,-17 1 0,-1 0 16,18-124-1,-17 71 1,-18 0-1,-18 105 1,-17 89 0,35-53-16,-17 0 0,17 0 15,0 0-15,17 53 16,-17-53-16</inkml:trace>
  <inkml:trace contextRef="#ctx0" brushRef="#br0" timeOffset="36163.73">29509 8008 0,'-53'-18'31,"106"36"-31,-106-18 16,70 0-16,1 18 15,88-18 1,-53 0-16,0 0 15,158 0 1,-158 0-16,-18-18 16,1 0-16,-19-17 15,-34-53 1,-19 70 0,19 1-16,-18-1 0,-1 18 15,-87 53 1,70 53-1,35 0 17,18-89-32,18 19 15,0-19-15,-1 1 0,18-18 16,-17 0-16,53-18 16,17-52-1,-71 52-15,19-17 16,-1-36-1,-17 53-15,-36 54 32,0 70-17,36-36 1,0-17 0</inkml:trace>
  <inkml:trace contextRef="#ctx0" brushRef="#br0" timeOffset="36379.12">30267 8026 0,'-18'-18'31,"71"18"-16,-17 0-15,-19 0 16,71 18 0,-70-18-16,0 0 15</inkml:trace>
  <inkml:trace contextRef="#ctx0" brushRef="#br0" timeOffset="36763.01">30602 7796 0,'0'0'32,"0"18"-17,0 0-15,0 35 16,18 52-1,-1-34 1,1 35 0,-18-89-16,18 54 31,-1-106-15,1 17-1,0-17-15,-1 0 16,1-18-16,0 17 0,-1 1 15,1-36-15,-1 36 16,-17 0 0,0 17-1</inkml:trace>
  <inkml:trace contextRef="#ctx0" brushRef="#br0" timeOffset="37098.61">30955 7937 0,'35'-17'31,"-17"17"-31,-1 0 0,19-18 16,17 18-1,-53 18 1,17-1-16,-17 1 15,0 0 1,-17-1-16,-1 1 16,0 0-16,-35 35 15,-17 0 1,52-36-16,-17 18 16,53-17-1,-1 0-15,71-1 16,212 36-1,-176-35-15,-1-18 16</inkml:trace>
  <inkml:trace contextRef="#ctx0" brushRef="#br0" timeOffset="38730.73">24552 6932 0,'-17'0'31,"-1"0"-15,0 0-16,-70-18 15,-159 1 1,-17-1 0,-248-17-1,318 17-15,-176-17 16,-89-18 0,336 53-1,-71-18-15,105 18 16,54 0-1,18 0-15,-1 0 16</inkml:trace>
  <inkml:trace contextRef="#ctx0" brushRef="#br0" timeOffset="39233.12">21995 6403 0,'-18'-18'0,"36"36"0,-71-53 0,35 17 15,-141 18 1,107 0-16,-72 35 16,-52 71-1,123-53-15,0 35 16,53-35-16,0-18 15,106 54 1,-53-54-16,88-35 16,88-35-1,-176 17 1,0-17-16,35-177 31,-123 159-31,-1 18 0,-16-18 16,-125-18-1,-158 54 1</inkml:trace>
  <inkml:trace contextRef="#ctx0" brushRef="#br0" timeOffset="40338.71">21448 6615 0,'0'0'0,"35"0"16,-17 0-16,0 0 15,-36 0 1,0 0 0,1 0-1,-142-18-15,71 0 16,-177 1-1,-352-54 1,370 53-16,-318-34 16,1-1-1,282 35-15,17-17 0,18 17 16,-317-17 0,423 17-16,-36 1 15,89 17 1,106 0 15,35 0-15,-36 0-1,1 0-15,-36 0 32,-17 17-17,-53-17 1,17 18 15,54-18-31,-1 0 16,-17 0-16,0 0 0,-1 0 15,-105-18 1,-88 1 0,141 17-16,-1 0 15,-228-18 1,123 18-16,88 0 15,-158 0 1,193 0-16,0 18 16,-87-18-1,122 0-15,1 0 16,0 0 0,53 0-16,34-18 15,1 18 1,-17 0 15,-19-18-31,-34 18 31,-36 0-15,35 18-16,0-18 0,1 0 16,-36 18-1,18-18-15,-1 0 0,1 0 16,-88 0-1,87 0-15</inkml:trace>
  <inkml:trace contextRef="#ctx0" brushRef="#br0" timeOffset="45253.59">18908 10495 0,'-18'-18'16,"36"36"-16,-53-106 15,35 53-15,0-1 0,0 1 16,88-35 0,-35 52-16,53 18 15,17 0 1,-88 18-16,1-1 15,-1 1-15,-35 35 16,-18-36 0,-70 19-16,-35-19 15,52 1 1,-52-18-16,-36-53 31,124 35-31,17-35 16,36 1-16,17 16 15,106-52 1,-88 70-16,18 18 0,-19 18 16,19 0-16,0 70 15,-54 106 1,-52-124-16,0 19 16,-159 122-1,123-158-15,-70 35 16,-35-35-1,140-53-15,19-53 16,34-35 0,107-53 15,-71 106-31,53 0 0,-54 35 16,1 0-16,36 70 31,-72-35-31,1 1 0,17-1 15,18 53 1,-18-70-16,36 17 16,-36-35-16</inkml:trace>
  <inkml:trace contextRef="#ctx0" brushRef="#br0" timeOffset="45583.12">19684 10619 0,'0'-18'15,"-70"-53"1,34 54 0,19 17-16,-54 53 31,36 0-31,17 17 16,18-35-16,71 89 31,-36-106-31,0-1 0,1-17 15,34-17 1,-35-1-16,18-35 16,-35 18-16,-18-18 15,-18-71 1,-35 71-16,18 36 16,-53-1-1,70 36-15,-17-1 16</inkml:trace>
  <inkml:trace contextRef="#ctx0" brushRef="#br0" timeOffset="46134.69">20178 10477 0,'-18'-17'0,"1"-54"31,52 18-15,0 53-16,-17-17 15,70 17 1,-70 17-16,17 1 16,-70 35-1,17-35-15,-17-18 16,-142 17 15,107-17-31,17-53 16,71 18-1,-1 0 1,54-18-16,70 18 31,-106 35-31,18 35 16,-35 0-16,-18 53 15,-36 18 1,-52 0-16,35-53 16,-105 88-1,122-106-15,-34 1 16,35-19 0,52-34-1,142-36 16,-53 53-31,-53 0 0,35 35 16,-18 0 0,-17 0-1</inkml:trace>
  <inkml:trace contextRef="#ctx0" brushRef="#br0" timeOffset="46554.65">20654 10513 0,'0'0'0,"0"-53"16,0 0-16,0-35 16,71 17-1,-36 54 1,36 17-16,-18 0 0,-18 0 16,0 17-16,18 36 15,-53 18 1,-53-1-1,-88 18 1,88-70-16,0 0 16,18-1-16,-36 19 15,89-36 1,70-18 15,18 18-15,53 53-1,-124-35-15,36 52 16,-54 18 0,-87-35-1,-124 0 1,123-53-16,-105-18 16,-71-34-1</inkml:trace>
  <inkml:trace contextRef="#ctx0" brushRef="#br0" timeOffset="46887.93">18132 11183 0,'0'0'0,"-106"18"15,18-1-15,17-17 16,-17 0 0,124 0-16,140 0 15,406 0 1,-35 0 0,405 0-1,-652 0-15,-35 18 16,-1-18-16,-52 18 0,88-18 15,-124 0 1,-194-18 0,-87 0-16</inkml:trace>
  <inkml:trace contextRef="#ctx0" brushRef="#br0" timeOffset="47171.31">18714 11571 0,'0'0'0,"-123"0"16,70 0-16,17 0 0,19 0 16,105-35-1,-18 35-15,160-18 16,-71 1-1,35 17-15,476-18 16,-176 18 0,-265 18-16,318-18 31,-441 0-31,17 0 0,-105 0 16</inkml:trace>
  <inkml:trace contextRef="#ctx0" brushRef="#br0" timeOffset="48420.08">25822 5980 0,'0'0'0,"-53"-18"15,36 18-15,-1 0 16,159 141 0,-53-53-16,142 142 15,52 69 1,159 213-1,-300-353-15,141 141 16,53 70 0,-176-194-1,-88-105 1,17 17-16,-18-53 16</inkml:trace>
  <inkml:trace contextRef="#ctx0" brushRef="#br0" timeOffset="48718.34">27868 6350 0,'0'0'0,"18"-35"15,-36 52 1,-17 36-16,-18 0 0,-123 88 16,-265 212-1,264-212 1,-211 177-16,-211 140 31,211-175-15,211-160-16,1 0 0,35-17 15,0 0-15,-71 53 16</inkml:trace>
  <inkml:trace contextRef="#ctx0" brushRef="#br0" timeOffset="51787.95">6350 13000 0,'0'0'0,"17"-18"15,1 1-15,0-19 16,-18 19-1,17 17-15,-17 35 16,0 141 0,0-87-16,0 140 15,-35 212 17,-18 53-32,18-336 15,0 1-15,-54 265 16,54-283-1,0-18-15,-36 212 16,36-229 0,0 88-16,-36 0 31,71-141-31,-18 0 16,1-18-1,17-17-15,-18-18 47,1-18-16,-1 1-15,53 17 31,53 0-32,353 0 1,247-18 0,371-17 15,-178 35-15,-404 0-16,546 17 15,-494-17-15,0 18 0,-18 0 16,1-1-16,423 1 15,194 17 1,-653-17 0,-317-18-16,17-18 15,-264-35 1,-18 36 0,-35-19-16</inkml:trace>
  <inkml:trace contextRef="#ctx0" brushRef="#br0" timeOffset="53011.25">6949 12876 0,'-35'0'16,"70"0"-16,-105 0 0,52-17 15,54 34 17,281-17-1,36 0-15,529 0-1,-494 18-15,35-18 0,53 18 16,18-1-16,582 36 15,53 0 1,-547-18-16,-18 18 0,-17-17 16,917 87-1,-1058-88-15,-36 1 16,-70-19-16,-53 1 0,70 17 16,-140-35-1,-212 0 1,-142-35-1,1 17 1,105 1 0,54 17-1,-1 0-15,53 70 47,1 1-31,-19 17-1,1 124 1,-18-107-16,0-16 0,-18 34 16,-52 248-1,52-230-15,-17 0 16,-54 229 0,54-264-16,0 0 15,-18 70-15,-35 124 31,35-141-15,35-106 0,1-18-16,17 0 0,-18 36 31,0-54-31,18 1 16,0-36-1,-17 18-15,17-17 16,-124-1-1,36 18-15,-18 0 0,-35 0 16,-18 0-16,-282 18 16,-123-1-1,229 1-15,0 0 0</inkml:trace>
  <inkml:trace contextRef="#ctx0" brushRef="#br0" timeOffset="53954.69">27639 8608 0,'0'-18'0,"0"36"0,0-71 16,0 70 15,-18 89-16,1-53 1,17 106 0,-36 88-1,36-124-15,-17 36 0,-1-18 16,-17 18-16,0 123 16,-1 71-1,19-265-15,17-17 16,-18 70-1</inkml:trace>
  <inkml:trace contextRef="#ctx0" brushRef="#br0" timeOffset="54523.83">27339 10848 0,'0'0'0,"-35"-53"16,0 35-16,17 18 15,-35 0-15,-88 36 16,88-19-16,-53 71 16,36 1-1,52-36-15,0-1 16,18 19-16,18 35 15,17-53-15,159 70 32,-106-105-32,124 17 15,35-35 1,-141-17-16,0-19 0,-18 1 16,124-159-1,-177 123-15,-18-105 16,-122-18-1,34 159-15,-17-1 16,-230 19 0,230 17-16,-88 53 15,123-36-15</inkml:trace>
  <inkml:trace contextRef="#ctx0" brushRef="#br0" timeOffset="55053.51">26634 11324 0,'0'0'16,"17"-35"-1,1 35-15,-1 53 32,-17 70-17,-17 1 1,-18 105 0,17-141-16,-17 71 15,-18 53 1,35-107-1,18-69 1,0-1-16,18 0 0,35 1 31,-36-36-31,71-18 16,18 0 0,-53 18-16,18 0 0,17 0 15,212 0 1,-177 18-16,124 17 15,71-17 1,-230 0 0,-35-18-16,0 0 0,-18 0 15,-35-36 1,-18 19-16,-35-19 16</inkml:trace>
  <inkml:trace contextRef="#ctx0" brushRef="#br0" timeOffset="55438.79">28486 11254 0,'0'-18'0,"0"36"16,0-54-16,-36 36 15,1 36 1,17-1-16,1 0 0,-1 18 16,0 0-16,-17 88 15,-18 106 1,53-141-16,-17-18 16,-1 159-1,18-176-15,-18 52 16,18 1-1,0-89 1,0 18 15,0-36-31,0 1 16,0-36 15,0-17-31</inkml:trace>
  <inkml:trace contextRef="#ctx0" brushRef="#br0" timeOffset="56511.11">9824 16387 0,'36'-71'16,"-19"53"0,1 1-16,0-1 0,-18 0 0,35-17 15,-35 53 16,-18 52-15,1-17-16,17 0 16,-53 159-1,35-124-15,0 88 16,-17 71 0,18-176-1,17 52-15,17-52 16,36-1 15,53-70-31,-36 0 16,19 0-16,16 0 0,19 0 15,123-17 1,-124-1-16,1 1 0,-1 17 16,159-36-1,-211 36-15,-18 0 0,-18 0 16,18-17-1,-70 17 17,-1 17-17</inkml:trace>
  <inkml:trace contextRef="#ctx0" brushRef="#br0" timeOffset="57225.31">12347 17251 0,'35'-18'16,"-70"36"-16,88-53 0,-18 35 0,-17-18 16,-1-17-1,-17 17-15,-17 18 16,-1-18-16,-17 18 0,-18 0 15,-141 0 1,123 18-16,-88 35 16,-17 0-1,105-36-15,19 19 16,-1-1-16,-18 53 16,71-53-1,71 18-15,70 0 16,-35-53-1,123 18-15,141-36 16,-264 1 0,88-36-1,-141 35-15,35-52 16,-70-1 0,-71 0-16,18 54 15,-177-54 1,124 54-16,-106-1 15,88 18-15</inkml:trace>
  <inkml:trace contextRef="#ctx0" brushRef="#br0" timeOffset="57739.47">11571 17268 0,'0'0'0,"-36"18"47,1 35-32,17-35-15,1 17 0,-1 0 16,-52 124 0,17-53-1,35-53-15,0 17 0,1-17 16,-36 159-1,35-124 1,1 0 0,34-52-1,1-19 1,-1-34 0,36-1-1,-17 18 1,34 0-16,-17-18 15,18 18-15,17 0 0,124 0 32,-89 0-32,0 0 0,36 0 15,265 0 1,-301-17-16,89 17 16,-54-36-1,-158 19 1,-105-19-1,52 36-15,-53-35 16,0 0 0</inkml:trace>
  <inkml:trace contextRef="#ctx0" brushRef="#br0" timeOffset="57956.49">12841 17427 0,'17'-88'15,"-17"70"1,-17 124-16,34-229 0,-34 176 31,-54 70-15,53-52-16,-35 70 16,1 18-1,16-1-15,19-70 16,-19 71-16</inkml:trace>
  <inkml:trace contextRef="#ctx0" brushRef="#br0" timeOffset="58675.09">13528 15311 0,'-17'-18'0,"34"36"0,-140-107 16,52 72-1,-52 17-15,-106 53 16,105 35-1,18 71 17,89-107-32,17 19 0,17-18 15,19 0-15,52 35 16,141-53 0,-141-35-16,-17-17 15,17-1-15</inkml:trace>
  <inkml:trace contextRef="#ctx0" brushRef="#br0" timeOffset="59054.9">13740 15381 0,'0'-35'0,"0"17"15,-35 18 1,17 0 0,1 35-16,17 1 15,-18-1-15,0 0 16,18 1-16,-17-1 0,-19 71 15,36-71 1,-17 18-16,17-18 31,0-70-15,17-36 0,36-87-1,0-19 1,0 89-1,-18 53-15,-17 17 0,0 0 16,-1 18-16,19 18 16,-19 17-16,1 36 15,-18 17 1,0 71 0,0-106-1,0-18-15,-18 0 0</inkml:trace>
  <inkml:trace contextRef="#ctx0" brushRef="#br0" timeOffset="59222.28">13617 15505 0,'0'0'0,"-18"-18"15,89 0 16,17 1-15</inkml:trace>
  <inkml:trace contextRef="#ctx0" brushRef="#br0" timeOffset="59659.44">14128 15346 0,'-18'-18'0,"18"1"15,18 52-15,-36-88 0,36 159 63,-36 35-47,18-53-1,0-53 1,0-17-16,-17 0 0,17-71 47,17-212-16,-17 212-31,36-70 16,-1 70-1,-17 53 1,-1-18-16,1 18 0,88 53 31,-89-35-31,1-1 0,-18 1 16,-18 35-1,-17-35-15,0-1 16,-89 36 0,89-53-16</inkml:trace>
  <inkml:trace contextRef="#ctx0" brushRef="#br0" timeOffset="60248.61">14534 15240 0,'17'0'0,"1"0"15,0 0 1,-18 18-16,17-1 15,-17 19 1,18-1-16,-18 0 16,0 106-1,-18-88 1,1 18 0,17-107 15,35-69-16,-17 69-15,-1-17 16,1 0-16,0 1 0,17-37 16,18 19-1,-36 52-15,1 18 16,17 18 0,-17-1-16,0 1 0,-1 88 15,-34-18 16,17-70-31,-18-1 16,0 19 0,18-54-1,36-53 1,-19 36-16,36-53 16,35 35-1,-52 18-15,52 35 16,-18 53-1,-52 88 1,-36-18 0,-17-52-16,0-18 15</inkml:trace>
  <inkml:trace contextRef="#ctx0" brushRef="#br0" timeOffset="61072.89">14199 17533 0,'0'-18'0,"0"36"0,0-106 16,0 53-16,0 17 16,35-35-1,-35 35-15,0 36 16,-18 0 0,1 52-16,-54 89 31,36-88-31,0 17 0,-1-18 15,-105 265 17,106-282-32,17 18 15,36-53 1,0-18-16,17 0 0,35-18 16,230-53-1,-159 54-15,212-19 16,247 19-1,-212 17 1,18 17 0,-318-17-16,0-17 15,-88-1 1,-53 0-16,-70 1 16,-124-36-1,176 53 1,0-18-16</inkml:trace>
  <inkml:trace contextRef="#ctx0" brushRef="#br0" timeOffset="61623.63">14640 17321 0,'0'0'0,"-89"-17"16,142 17 15,18 0 0,-1 0-31,1-18 0,17 18 16,300 0-1,-229-18-15,211 18 16,124 0 0,-159 0-1,-229 18 1,-88-18-16,-53 0 15,-1 0-15,-52 0 16,0 18 0,53-18-16,-1 0 15,19 17-15,-1 1 16,0 17-16,18-17 16,-17 176 15,-1-141-31,18 0 0,-17 0 15,-19 53 1,19-36-16,-54 36 16,36-71-16,0 18 0</inkml:trace>
  <inkml:trace contextRef="#ctx0" brushRef="#br0" timeOffset="62022.06">14675 17392 0,'18'-53'31,"-36"106"-31,36-106 31,-18 71-31,-18 17 0,0 0 0,1 18 16,-1-18-16,-17 89 15,17-71-15,0 0 16,1 0-16,-1 70 16,1-88-16,17 1 15,17-36 1</inkml:trace>
  <inkml:trace contextRef="#ctx0" brushRef="#br0" timeOffset="62260.62">15098 17357 0,'18'0'15,"-36"0"-15,36 17 16,-53 71 0,-18 18-1,0 35 1,17-88-16,36 0 0,-17 0 15,-1-18-15,1 18 16,34-35 0,1-18-1</inkml:trace>
  <inkml:trace contextRef="#ctx0" brushRef="#br0" timeOffset="62464.52">15522 17410 0,'17'0'0,"-52"123"31,17-35-15,1-35-16,17 0 16,-53 106-1,53-106-15,0 17 16,17-17-1,1-53-15</inkml:trace>
  <inkml:trace contextRef="#ctx0" brushRef="#br0" timeOffset="62648.68">16033 17462 0,'0'0'15,"35"-17"16,-52 52-31,-19 36 16,-34 70 0,35-18-1,-18 18 1,35-105-16</inkml:trace>
  <inkml:trace contextRef="#ctx0" brushRef="#br0" timeOffset="62940.88">14375 17568 0,'-88'-17'0,"176"34"0,-300-52 31,212 17-31,18 18 0,35 0 0,229-17 31,-141 17-31,18 0 16,388 0-1,-353 0-15,141 0 16,35 17 0,-229 1-1,-158-18-15</inkml:trace>
  <inkml:trace contextRef="#ctx0" brushRef="#br0" timeOffset="63172.91">14516 17886 0,'0'0'0,"-194"35"31,229-53-16,71 1 1,229-18 0,-194 35-16,159-36 15,124 19 1,-319 17-16,-16 0 16,34 17-1</inkml:trace>
  <inkml:trace contextRef="#ctx0" brushRef="#br0" timeOffset="63340.03">14745 18133 0,'0'0'0,"53"35"31,18-35-31,35 0 16,299-35-1,-246 35-15,141-18 0</inkml:trace>
  <inkml:trace contextRef="#ctx0" brushRef="#br0" timeOffset="65223.67">9930 14076 0,'0'-18'0,"0"36"0,0-53 15,18-1 1,0-17-1,-18 36-15,0-1 16,0 0-16,-18 18 0,-35 0 16,-53 18-1,0 35 1,71-18 0,17 1-1,36-1-15,70 35 31,71 1-15,-124-53-16,1-1 16,34 54-1,-88-54 1,-34 19-16,16-19 16,-17 1-16,-105 0 15,105-18-15,0-18 16,-35-35-1,70 18-15,36-36 16</inkml:trace>
  <inkml:trace contextRef="#ctx0" brushRef="#br0" timeOffset="65817.41">10336 13970 0,'0'0'0,"0"-18"16,0 54 15,-18 17-15,1-18-16,-1 35 16,-17 1-1,35-53-15,-18 17 0,18-18 16,-18 36-1,1-53 1,17-35 0,0 17-16,0-34 15,0-72 1,17 71 0,1-17-1,35-19 1,-18 72-16,-17 17 15,52 35 1,-52-17-16,17 35 16,-35 35-1,-17-53-15,17 0 16,-124 54 15,71-89-31,36 0 16,-1-53-1,36 35 1,52 0 0,-52 18-16,35 18 15,0 35 1,-18 0 15,-17-18-15,-1-17-16</inkml:trace>
  <inkml:trace contextRef="#ctx0" brushRef="#br0" timeOffset="66191">10742 14023 0,'0'0'0,"0"-53"15,0 35-15,0 36 47,0 53-31,17-19-1,1 19 1,-18-53 0,0-1-16,0 1 31,18-18-16,-18-18-15,35-35 16,0-17 0,-17 52-16,17-52 15,-17 52-15,-1 0 16,1 1 0,-36 34-1</inkml:trace>
  <inkml:trace contextRef="#ctx0" brushRef="#br0" timeOffset="67190.74">11235 13688 0,'0'0'0,"-17"-36"16,-1 19-16,-35-18 16,-53-1-1,36 19-15,-1 17 16,1 0-16,-248 0 16,54 17-1,123-17-15,-142 18 16,125 0-16,-107-1 15,18 1 1,0 17 0,194-35-1,18 0-15,17 18 0,1-1 16,52 1 0,18 0-1,-35-1 1,-1 1-16,1 17 15,0-17-15,-1 70 16,-17 53 0,-17 53-1,-1-141-15,18 18 16,-18-18-16,-17 70 16,0 18-1,17-53 1,36-52-1,-1-19-15,36 1 16,106-18 0,123-35-1,-17 17 1,-106 18 0,-1 0-16,1 0 0,335 0 31,-335 0-31,88 0 15,-18-18 1,-176 1-16,-36 17 16,19 0-1,-19 0 32,19-18-31,-19 18-16,36-18 15,35-52 1,1-54 0,-54 19-1,0 34 1,-17 18-16,-1-17 0,36-107 16,-17 36 15,-54 35-16,0 71-15,-17 17 16,-106-35 0,70 36-16,-52-19 15,-106 19 1,176-1 0,-18 18-16,-70 0 15,123 0-15,1 18 16</inkml:trace>
  <inkml:trace contextRef="#ctx0" brushRef="#br0" timeOffset="68203.53">9595 13635 0,'0'17'16,"0"-34"-16,-17 34 0,-1-17 0,0 0 16,1 0-1,17-17 16,0-18-15,0 17-16,0-17 16,0-18-16,0-141 31,-18-71-15,18 177-16,0-371 31,-18 142-16,1 229-15,-1-71 16,-17 35 0,-1 71-1,19 36 1,34 52 46</inkml:trace>
  <inkml:trace contextRef="#ctx0" brushRef="#br0" timeOffset="68691.59">9348 11730 0,'0'0'0,"-17"-18"16,17 1 0,-36 52 30,-87 71-14,105-89-17,-17 19-15,17-19 0,1 1 0,-19 0 32,19-1-17,52-34 1,18-19-1,-18 1-15,0 0 0,18-1 16,53-69 0,-71 87-16,1-17 0,-19 17 15,1 0-15,17 36 16,18 70 0,-17-35-16,-19 0 15,18 18-15</inkml:trace>
  <inkml:trace contextRef="#ctx0" brushRef="#br0" timeOffset="69353.69">7479 10495 0,'17'-18'0,"-34"36"0,52-36 15,-18-17 1,-34 35 0,-71 71-1,52-18-15,-17 35 16,36-35-16,-1 0 16,18 105-1,35-105-15,18 0 16,88-17-1,36-89 1,-71-71 15,-71 71-31,-35 0 0,0 0 16,0 1-16,-71-90 16,36 107-1,0 17-15,-36 1 16,1 34-1,34-17-15,19 36 16,17-19-16</inkml:trace>
  <inkml:trace contextRef="#ctx0" brushRef="#br0" timeOffset="69563.53">8043 10477 0,'0'-17'0,"0"34"0,0-52 16,0 53 0,0 70-1,18 71 17,-18-106-32,17-18 15,-17 18-15</inkml:trace>
  <inkml:trace contextRef="#ctx0" brushRef="#br0" timeOffset="69844.62">7955 10477 0,'-18'-35'0,"36"70"0,-53-140 31,35 87-31,17 18 15,18 0-15,89 53 16,-71-18 0,35 36-16,-17 52 31,-71-70-31,0-18 0,-71 71 31,36-70-31,-53 16 16,-36-34-1,54-18-15</inkml:trace>
  <inkml:trace contextRef="#ctx0" brushRef="#br0" timeOffset="70403.67">8554 10495 0,'0'0'0,"-17"-53"16,17 36-16,-18-1 0,18 0 15,0 1-15,0-1 16,18 18 0,-1 35-1,36 53 1,-35-52-16,35 52 15,-18-17 1,-17-36-16,17 18 16,0-18-1,-17-53 17,17-70-17,-35 53-15,18-18 16,17-123-1,-35 105-15,18-17 16,0 0 0,-18 70-1,0 53 1,0-17-16,0 0 16</inkml:trace>
  <inkml:trace contextRef="#ctx0" brushRef="#br0" timeOffset="70977.64">9207 10231 0,'0'-18'0,"0"36"0,18-1 47,-1 18-32,-17 1-15,0-1 16,0 53 0,0-53-16,0-17 0,0 0 15,-17 35 1,17-36 0,17-34-1,19-1 1,-19 18-1,36-18-15,71-17 16,-54 17 0,18 1-1,-70-1 1,17 1 0,-17-36-1,-18 35-15,0 0 16,-35-52-1,35 52-15,-18 1 0,0-1 16,1 0 0,17 36-1,0 70 1,17-35-16,-17-18 16,0 18-16,0 0 15,18 0-15,-18 0 0,0 53 16,18 17-1,-18-35 1</inkml:trace>
  <inkml:trace contextRef="#ctx0" brushRef="#br0" timeOffset="71636.34">9966 9966 0,'0'0'16,"-230"-124"-1,160 107 1,-18-18-16,-265-36 16,212 53-1,-212 18-15,-18 53 32,-228 88-17,405-70-15,-159 88 16,-88 105-1,229-52 1,54 88 0,158-194-16,0-1 0,35 1 15,141 159 1,-70-195-16,106 36 16,52-18-1,460-88 16,-513-17-31,18-18 0,18-18 16,212-71-16,-230 36 16,177-88-16,-106-18 15,-18-89 17,-247 195-32,-17-88 15,-36 88-15,-88-89 16,-52 18-1,52 71-15,-18 35 0,1 0 16,-336-17 0,301 70-16,-1 0 0,-17 0 15,17 35-15</inkml:trace>
  <inkml:trace contextRef="#ctx0" brushRef="#br0" timeOffset="75635.52">8943 7267 0,'0'0'0,"17"-35"16,-17 17-1,18-17 1,-1 17 0,-17 36-1,18 17 16,-18 18-31,-18-18 0,-17 107 32,18-19-32,-19 89 31,36-159-31,-17 17 0,17-17 16,-36 106-1,36-53 1,0-36-1,0-52 1,0-36 0,0-17-1</inkml:trace>
  <inkml:trace contextRef="#ctx0" brushRef="#br0" timeOffset="76104.14">8502 8520 0,'0'0'0,"-18"-36"15,36 54 32,52 17-31,-52 0-16,35-17 0,-18 17 16,71 18-1,-71-17-15,53 17 16,0-1-1,-70-34-15,0 0 16</inkml:trace>
  <inkml:trace contextRef="#ctx0" brushRef="#br0" timeOffset="76412.52">8978 8431 0,'0'0'0,"-18"0"47,-52 71-31,34-53-16,-52 52 15,-53 54 1,88-89-16,18-17 15,-53 70 1,70-71-16,0 19 16,1-1-1,17-17 1,35-18 0</inkml:trace>
  <inkml:trace contextRef="#ctx0" brushRef="#br0" timeOffset="76847.31">8749 9155 0,'0'-18'0,"0"36"0,0-54 16,17 36 0,-17 18-1,-17 17 1,-1 36-1,0-36 1,1 36-16,-1 34 31,18 1-15,0-35 0,0-36-16,0 0 0,0 1 15,0 17 1,0-36-1,18-52 1</inkml:trace>
  <inkml:trace contextRef="#ctx0" brushRef="#br0" timeOffset="81396.66">9983 2328 0,'18'0'0,"-18"-17"16,-18 34-16,53-34 0,-35-1 0,36-35 47,-89 35-16,18 36-31,-71 70 16,18 53-1,52-88 1,19 71-1,17-54-15,17-17 0,19 0 16,-1-18-16,265 36 31,-18-106-15,-212-1-16,54-69 16,-71 52-16,-18-71 15,-53-17 1,1 88-16,-71-53 15,-124 36 1,141 52-16,1 18 16,-89 35-1,124-17-15,0 17 16</inkml:trace>
  <inkml:trace contextRef="#ctx0" brushRef="#br0" timeOffset="82017.39">10071 2946 0,'0'17'31,"-17"1"-16,-1 0-15,0-1 16,-70 71 0,53-52-16,0-1 15,17 0-15,-17 1 16,-18 16-16,0 37 16,53-36-1,53-1 1,-18-34-1,18 0 1,106-18 0,-106 0-16,0-18 15,123 0 1,-123 1-16,35 17 16,18 0-1,-88 0-15,-1 0 16,1 0-1,-18-18-15,0 1 16,-18-36 0,18 17-1,0 19-15,-17-19 0,-1-52 16,-35-18 0,18 71-1,17 0-15,0 17 0,-17-35 16,18 53-1,17-17 1,0 34 15,35 1-31</inkml:trace>
  <inkml:trace contextRef="#ctx0" brushRef="#br0" timeOffset="82566.42">11765 2275 0,'17'-35'0,"-34"70"0,70-88 16,-53 18-16,0 18 15,0-54 1,-36 53-16,19 18 16,-124-17-1,88 34-15,0 1 0,-18 0 16,-105 70-1,88 0 1,35-35-16,0 70 16,17 36-1,54-106-15,35 53 16,141-18 0,-35-70-1,-71-18 1,88-36-1,18-87 1,-105 17-16,-72 36 16,1 17-16,-18-18 15,0 1-15,-18 17 0,-17 17 16,-71-52 0,53 71-16,0 17 0,0 0 15,0 17-15,1 18 16</inkml:trace>
  <inkml:trace contextRef="#ctx0" brushRef="#br0" timeOffset="83080.13">11465 2822 0,'0'0'0,"0"53"15,-18-53 1,1 35-16,-36 36 31,35-36-31,-17 1 16,-36 69-1,36-69 1,17-19-16,18 1 0,-17 0 16,17-1-16,0 1 15,17-1 1,54 19-1,-36-19-15,36 1 16,87 17 0,-52-17-1,35 17 1,-88-35-16,0 0 16,0-35-1,-35 17 1,-18 1-16,-18-72 31,0 54-31,18-18 0,-17 0 16,-36-88-1,18 106-15,-1-36 16,1 36 0,-36 0-1,36 52 1</inkml:trace>
  <inkml:trace contextRef="#ctx0" brushRef="#br0" timeOffset="83648.66">11077 3687 0,'0'0'0,"0"-53"16,17 35-16,-17 0 15,0 36 17,18 35-17,-18-18-15,0 18 16,35 176-1,-35-105 1,18 35 0,-18-124-16,18 35 15,-18-17 1</inkml:trace>
  <inkml:trace contextRef="#ctx0" brushRef="#br0" timeOffset="84000.76">11024 4322 0,'0'-36'16,"0"72"-16,0-89 0,0 35 15,17 36 1,19 17-1,17 18 1,-36-53-16,36 35 16,18-17-1,-36-18 1,-17-18 0,-1 0-16,1 1 0,0-36 15,-18 35 1,0-17-16,0 17 31,-36 54-15,-70 34-1</inkml:trace>
  <inkml:trace contextRef="#ctx0" brushRef="#br0" timeOffset="85653.21">12752 3298 0,'0'0'15,"0"-17"-15,0-1 16,0 53 31,0 1-32,18-19-15,-18 19 16,0 87 0,0-88-16,0 36 15,0-18 1,0-35-16,-18-1 16,1-34-1,17-19-15,-18-34 16,18-19-1,-18 37-15,18-1 0,0-18 16,0 18 0,-17-17-16,17 17 0,35-106 15,-17 124 1,17-1 0,0 19-16,1 17 0,87 106 31,-105-1-31,-18 37 31,-18-90-31,-35 37 16,35-72-16,-17 19 15,-53 16 1,70-52-16,1 0 0,17-17 31,35-1-15,18 18-1,-18 18-15,18 17 16,18 53 0,-18 1-1,-1-54 1,-16-18 0</inkml:trace>
  <inkml:trace contextRef="#ctx0" brushRef="#br0" timeOffset="86051.62">13229 3440 0,'0'0'0,"-18"-18"15,0 18-15,-17-18 16,0 1 0,17 17-1,36 0 1,-1 0-1,1 17-15,0-17 0,17 0 16,18-17 15,-35 17-31,-18-18 0,0 0 16,-18 1 0,0-1-1,-52 18 16,34 53-15,36-35-16,0 17 0,0 0 16,0-17-16,36 52 15,17-34 1,-18-19-16,0-17 0,0 0 16,1 0-16</inkml:trace>
  <inkml:trace contextRef="#ctx0" brushRef="#br0" timeOffset="86248.58">13493 3351 0,'0'0'15,"-35"0"-15,17 0 16,1 0 0,70 0 15,-36-17-31,36 17 0,35-18 31,-70 0-31,0 18 16</inkml:trace>
  <inkml:trace contextRef="#ctx0" brushRef="#br0" timeOffset="86821.97">13864 3210 0,'0'0'0,"-36"-35"16,19 35 0,17 18-1,0-1 1,0 36-1,-18-35 1,18-1-16,0 19 0,0-1 0,18 36 31,17-36-15,-17-18-16,17-17 16,0-17-1,-17 17-15,-1-18 0,-17 1 16,18-54-1,-18 36-15,0-1 16,0 1 0,0 18-1,0 34-15,18 18 16,-1 36 0,19-18-1,-19-35 16,1-18-31,-1 0 0,1 0 16,35-53 0,-53 35-1,18-35-15,-18 18 0,0 17 16,-36-52 0,19 52-16,-1 0 0,0 18 15,-17 18 1,18-18-16</inkml:trace>
  <inkml:trace contextRef="#ctx0" brushRef="#br0" timeOffset="87315.45">14287 3246 0,'0'0'0,"0"-18"0,-18 0 15,1 1 16,17-1-31,17 18 16,19 0 0,-19 18-16,18-1 15,54 71 1,-72-70-16,-17 0 16,0-1-16,0 19 15,-17-19 1,-1-34-1,-17-19 1,35 1-16,17-18 16,19-17-1,17 34 1,-1 1 15,-34 35-31,17 0 16,-17 0 15,-18 35-15,18-17-1,17 53 1,-35-36-16,18 0 16,-1 0-1</inkml:trace>
  <inkml:trace contextRef="#ctx0" brushRef="#br0" timeOffset="87483.64">14640 2840 0,'-18'-35'0,"36"70"0,-71-106 31,53 89 0,17 0-31</inkml:trace>
  <inkml:trace contextRef="#ctx0" brushRef="#br0" timeOffset="87689.53">14728 2857 0,'17'0'31,"1"71"-15,0-36-1,-1 1-15,1-1 0,35 106 16,-35-106 0,-1 53-16,18 1 31</inkml:trace>
  <inkml:trace contextRef="#ctx0" brushRef="#br0" timeOffset="88070.52">14816 3175 0,'0'18'16,"0"-36"-16,35 36 15,36-18 1,-36 0-16,18 0 16,-18-18-16,89 0 15,-71 1 1,-18-19 0,-17-16 15,-54-1-16,19 53-15,-19 0 16,-16 35 0,34 18-1,0 35 1,36-53-16,17 18 16,-17-35-16,17-1 15,71-17 1,-71 0-16</inkml:trace>
  <inkml:trace contextRef="#ctx0" brushRef="#br0" timeOffset="88556.41">12893 2946 0,'0'0'0,"-17"0"16,34 0-1,19 0-15,175 35 32,-105-17-32,176 35 0,230 35 31,-336-53-31,1 18 15,-1-18-15,159 36 16,53 17 0,-300-70-16,36-1 15,-89-17-15,-17 0 16,-1 0-16,-175-70 31</inkml:trace>
  <inkml:trace contextRef="#ctx0" brushRef="#br0" timeOffset="88998.86">15045 2716 0,'-194'106'47,"141"-71"-47,-35 18 0,-88 36 16,-124 87-1,176-105-15,19-19 16,-230 125-1,246-124-15,-87 70 16,-18 1 0,106-54-1,70-34 1,36-36 78</inkml:trace>
  <inkml:trace contextRef="#ctx0" brushRef="#br0" timeOffset="96654.55">26492 8661 0,'0'17'78,"0"1"-47,0 0-31,-52 105 32,-142 247-1,141-317-31,17 18 16,-87 158-1,17-52-15,71-89 16,-18 18-16,0 0 15,0-18-15,-70 123 16,70-105-16,-88 88 16,-71 141-1,124-229-15,-1 0 16,-105 106-16,89-124 16,-248 212-1,88-106 1,107-88-16,-354 211 15,-70-52 1,159-107 15,-230 54-15,424-159-16,-247 88 16,229-88-16,-247 71 15,264-54-15,-16-17 16,-460 123-1,494-123-15,-193 53 16,-124 0 0,246-71-1,-17 18 1,248-53-16,-1 18 16,17-18-16,-17 0 15,53-18 48,-17 1-32</inkml:trace>
  <inkml:trace contextRef="#ctx0" brushRef="#br0" timeOffset="97010.65">17303 13617 0,'0'-17'0,"0"34"0,-18-17 32,1 71-17,-1-54 1,-17 72-16,-18-19 15,-53 54 17,53-89-32,0 0 15,18 0-15,-18-17 0,18 17 16,-18-17-16,35 0 0,-17-1 16,17 1-1,36 0-15,0-18 0,-1 0 16,18 17-16,1-17 15,105 53 1,-106-35-16,53 52 16,-35 36-1,-53-53-15</inkml:trace>
  <inkml:trace contextRef="#ctx0" brushRef="#br0" timeOffset="104706.44">7725 11412 0,'0'0'0,"-88"-17"16,53-1-16,17 18 16,1 0-16,-36-18 15,194-17 48,300-53-32,-300 53-31,35 17 16,283-70-1,-300 70-15,-36-17 0,1 17 16,-19 1-16,-16-1 16,34-17-16,-70 17 15,18 0 1,-71 1-1</inkml:trace>
  <inkml:trace contextRef="#ctx0" brushRef="#br0" timeOffset="105056.22">7461 11571 0,'-53'0'0,"106"0"0,-141 18 16,123-36 0,177-17-1,-89 0-15,1 17 0,34 0 16,19-17-16,193-36 15,177-17 1,-371 53-16,-35 0 16,-17-1-16,70 1 15,-53-18 1,-141 53 0,-18 0-16</inkml:trace>
  <inkml:trace contextRef="#ctx0" brushRef="#br0" timeOffset="132538.54">2099 8326 0,'18'0'16,"-18"17"125,0 36-95,0-35-46,0-1 0,-18 36 16,18 18 0,0-36-16,-18 0 15,18-17-15,0 35 16,0 18 0,0-36-1,0 35 1,0-52-1,0 0 1,0-1 0,18-17-1,0-17 79,-1 17-78,18-18-1,-17 18-15,17 0 16,18-18 0,-35 18-16,0 0 15,-1 0 1,-17-17 78,0-1-79,0-17 16,0 0-15,0-1 0,0 1-1,0-36 1,0 36 0,-17-18-1,17 36-15,0-19 16,0-17-1,0 36 1,0-1-16,0-17 16,0 17-1,-18 1 17,18-1-32,0 0 31,0 1-16,0-1 17,0 0-1,0 1 31,-18 34 32,1-17-63,-1 0-31,0 18 16,1-18 0,-1 0-16,0 18 15,1-18 1,-1 0-16,1 0 16,-1 17-1,0-17 16,18 18-15,18-18 31,-18 18 62,0-1-77</inkml:trace>
  <inkml:trace contextRef="#ctx0" brushRef="#br0" timeOffset="134250.37">1605 9349 0,'0'0'0,"0"-18"31,0 36 32,0 35-48,-18-36-15,18 18 16,0 36-1,0-36 1,0-17-16,0 88 31,0-71-31,0-17 0,0-1 16,0 71 15,0-52-31,0-19 31,0 1-31,0 0 32,0-36 15,18 18-32,0 0 1,-18-18-16,35 18 15,-35-17 1,18 17-16,-1 0 0,36-18 16,-18 0-1,1 18 1,-19 0 15,1 0-15,-53-17 31,35-1-32,-18 1 1,18-36 0,0 35-16,0 0 15,0 1-15,0-1 16,0 0-16,0-34 15,0 34 1,0-17-16,18-18 16,-18 35-1,0 0-15,0-17 32,0 0-32,0 17 46,-18 18 1,0 0 0,1 0-31,-1 0-1,1-17 1,-1 17 0,-17 0-1,-1 17 1,1-17 15,17 18-31,1-18 16,-1 0-1</inkml:trace>
  <inkml:trace contextRef="#ctx0" brushRef="#br0" timeOffset="135702.56">2646 9225 0,'0'0'32,"0"18"14,0-1-30,0 19 0,0 34-1,0-52-15,17 17 16,-17 71 0,0-88-1,18 17-15,-18-17 0,0 17 16,0 18-1,0-36 1,0 19 0,0-19-1,18-17 79,17 0-78,-17-17-1,-1 17 1,1-18 15,-1 18-15,-17-18-1,18 1 1,-18-1 0,18 18-1,-18-18-15,17 1 16,19-1 15,-36 1-31,17 17 16,-17-18-1,18 18-15,-18-18 16,18 18 0,-18-17-1,0-1 17,-18 18-17,0-18 1,1 1-1,-1-1 1,0 0-16,1-17 16,17 0-1,0 17 1,0 1 15,0-1-15,17 0-1,-17 1 17,-17 17-17,17-18 48,0-17-48,0 17 17,-36 36-17,1-1 1,-35 1 15,52-18-31,0 0 0,1 0 16</inkml:trace>
  <inkml:trace contextRef="#ctx0" brushRef="#br0" timeOffset="137286.6">1340 8061 0,'0'0'16,"-17"-18"-16,17 36 31,-18 70-15,1-17-16,17-36 16,0 18-16,-18 176 15,18-123 1,0-35-16,0 34 0,-18 89 15,1-105 1,17-1-16,0 53 16,0-70-1,0-36-15,0 0 0,0 0 16,17 1-16,-17 69 16,18 37-1,-18-125-15,0 18 0,18-17 0,-18 17 16,17-17-16,18 53 15,-17-36 1,17 0-16,36 0 16,70 18-1,-88-53-15,106 18 16,-18-18 0,-71 0-16,19 0 15,-19 0-15,89-18 16,-89 18-16,124-35 15,-123 35 1,-18-18-16,141-34 16,-141 34-1,17-17-15,-17 17 0,88-88 32,-88 71-32,18-53 15,17-71 1,-35 53-1,-18-35 1,-35 88-16,0-53 16,0 53-16,0-17 15,-17-107 1,-1 107-16,18-1 16,-18 18-16,1-123 15,17 123 1,-18-35-16,18-18 15,-18 71 1,18-1-16,0 1 16,-17 18-16,-54-89 31,54 70-31,-19 19 16,-52-36-1,53 18-15,-36-1 16,-35 1-1,71 17-15,-35 1 16,-1-19 0,36 36-16,0-17 0,-1-1 15,-87 1 1,88 17-16,-54-18 16,-69 18-1,122 18-15,-17-18 16,-88 17-1,106-17-15,-53 18 16,-18-1 0,18 1-1,-71 17 17,124-17-32,0-18 0,-36 35 15,-35 18 1,71-18-16,-36 1 15,1 17 1,52-36-16,18 19 16,0 52-1,0-35-15,35 0 16,18 17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15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17.9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0 24575,'-5'0'0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1.1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250 22 24575,'-2'0'0,"-1"-1"0,0 1 0,0-1 0,0 0 0,0 0 0,1 0 0,-1-1 0,-3-1 0,-23-8 0,25 11 0,0 0 0,1 0 0,-1 1 0,0 0 0,1-1 0,-1 1 0,1 0 0,-1 1 0,1-1 0,-1 0 0,1 1 0,0 0 0,0 0 0,0 0 0,0 0 0,0 1 0,0-1 0,1 1 0,-1-1 0,1 1 0,0 0 0,-1 0 0,1 0 0,1 0 0,-3 4 0,-4 10 0,0 1 0,1-1 0,-7 30 0,12-41 0,-14 65 0,-10 85 0,16-82 0,0-11 0,3 0 0,3 1 0,3-1 0,9 88 0,-5-130 0,1-1 0,1 0 0,1 1 0,0-2 0,2 1 0,0-1 0,1 0 0,1-1 0,1 0 0,20 25 0,-14-22 0,2-2 0,0 0 0,1-1 0,1 0 0,1-2 0,0-1 0,34 17 0,-6-8 0,1-3 0,1-2 0,1-3 0,0-1 0,1-3 0,1-3 0,79 4 0,-55-8 0,0-4 0,0-4 0,0-3 0,-1-3 0,107-28 0,-137 24 0,0-2 0,0-3 0,-2-1 0,0-3 0,-2-2 0,0-1 0,-2-2 0,-1-3 0,58-52 0,-48 30 0,-2-3 0,-3-2 0,-2-2 0,57-101 0,-79 112 120,-21 46-194,0 0-1,-1-1 1,1 1 0,-1 0 0,1-1-1,-1 1 1,0 0 0,0-1 0,0 1-1,-1 0 1,1-1 0,0 1 0,-1 0-1,0-1 1,1 1 0,-1 0 0,0 0-1,0 0 1,-2-3 0,-7-6-6752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2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151 7 24575,'-42'0'0,"-48"1"0,72 4 0,26 1 0,35 3 0,463 0-4,-322-11-132,-22 2-253,1135-22 42,-1121 9 340,-144 14 449,-32-1-434,1 0-1,-1 0 1,0 1 0,0-1 0,0 0 0,0 0-1,1 0 1,-1 0 0,0 0 0,0 0-1,0 0 1,0 0 0,1 0 0,-1 1 0,0-1-1,0 0 1,0 0 0,0 0 0,0 0-1,0 1 1,1-1 0,-1 0 0,0 0 0,0 0-1,0 0 1,0 1 0,0-1 0,0 0-1,0 0 1,0 0 0,0 1 0,0-1 0,0 0-1,0 0 1,0 0 0,0 1 0,0-1 0,0 0-1,-11 12 131,7-9-138,0 0 0,1 1 0,0-1 0,0 1 0,0 0 0,0 0 0,0 0 0,1 0 0,0 1 0,-4 8 0,-12 54 0,8-30 0,-46 137 0,-92 195 0,88-246 0,-26 58 0,85-177-151,-1 1-1,0-1 0,0 0 0,-1 0 1,1-1-1,-1 1 0,0 0 1,-4 3-1,-6 4-6674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3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 24575,'2'0'0,"0"0"0,0 0 0,0 0 0,0 1 0,0-1 0,0 0 0,0 1 0,0 0 0,0-1 0,0 1 0,0 0 0,-1 0 0,1 0 0,0 0 0,-1 0 0,1 1 0,0-1 0,-1 0 0,0 1 0,3 2 0,-2-1 0,0 1 0,0-1 0,-1 1 0,1 0 0,-1-1 0,0 1 0,0 0 0,0 0 0,0 8 0,0 3 0,-1 1 0,-1 0 0,-1-1 0,-4 22 0,-5 50 0,10-64 0,-1-1 0,-2 0 0,-8 33 0,12-54 0,0 0 0,-1-1 0,1 1 0,0 0 0,0-1 0,0 1 0,0-1 0,0 1 0,-1-1 0,1 1 0,0 0 0,-1-1 0,1 1 0,0-1 0,-1 1 0,1-1 0,0 0 0,-1 1 0,1-1 0,-1 1 0,1-1 0,-1 0 0,1 1 0,-2-1 0,-2-12 0,1-26 0,17-186 0,1 37 0,-17 263 0,3-1 0,23 144 0,-22-213 51,-1-11-1467,0-6-5410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5.9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442 849 24575,'-17'-1'0,"18"-1"0,30-3 0,-11 2 0,86-17 0,191-33 0,2 26 0,113 28 0,-401-1 0,1-1 0,-1-1 0,13-4 0,9 0 0,-31 6 0,0 0 0,0 0 0,0 0 0,0 0 0,0 1 0,0-1 0,0 1 0,-1-1 0,1 1 0,0 0 0,0 0 0,0 0 0,-1 0 0,1 0 0,0 0 0,-1 0 0,1 1 0,-1-1 0,0 1 0,1-1 0,-1 1 0,0-1 0,0 1 0,0 0 0,0-1 0,0 1 0,0 0 0,-1 0 0,1 0 0,0 0 0,0 2 0,3 11 0,0 0 0,-1 0 0,1 16 0,-2-19 0,33 279 0,-35-288 0,5 30 0,-5-31 0,0-1 0,0 0 0,1 1 0,-1-1 0,0 0 0,1 1 0,-1-1 0,1 0 0,-1 0 0,1 0 0,-1 1 0,1-1 0,0 0 0,0 0 0,0 0 0,-1 0 0,1 0 0,2 1 0,-3-2 0,1-1 0,0 1 0,-1-1 0,1 1 0,-1-1 0,1 0 0,-1 1 0,1-1 0,-1 0 0,0 1 0,1-1 0,-1 0 0,0 1 0,0-1 0,1 0 0,-1 0 0,0 1 0,0-1 0,0 0 0,0 0 0,0 1 0,0-1 0,0-1 0,2-23 0,-2 24 0,0-70 0,-14-114 0,2 49 0,7 115 0,5 21 0,0 0 0,0 0 0,0 0 0,-1 0 0,1 0 0,0 0 0,0 0 0,-1 0 0,1 0 0,0 0 0,0 0 0,0 0 0,-1 0 0,1 0 0,0 0 0,0 0 0,-1 0 0,1 0 0,0 0 0,0 0 0,0 0 0,0 1 0,-1-1 0,1 0 0,0 0 0,0 0 0,0 0 0,0 1 0,-1-1 0,1 0 0,0 0 0,0 0 0,0 0 0,0 1 0,0-1 0,0 0 0,0 0 0,0 0 0,0 1 0,0-1 0,0 0 0,0 1 0,-12 38 0,9-5 0,1 0 0,2 0 0,1 0 0,1 0 0,2 0 0,11 42 0,-4-47 0,-2-22 0,-9-8 0,1 1 0,-1 0 0,1-1 0,-1 1 0,1 0 0,-1-1 0,1 1 0,-1-1 0,0 1 0,1-1 0,-1 1 0,0-1 0,1 1 0,-1-1 0,0 1 0,0-1 0,1 1 0,-1-1 0,0 1 0,0-1 0,0 0 0,0 0 0,3-12 0,-1 1 0,0 0 0,-1-1 0,-1 1 0,0-1 0,-2-21 0,-4-2 0,-10-36 0,15 69 0,0 0 0,0-1 0,-1 1 0,1 0 0,-1 0 0,0 0 0,1 0 0,-1 0 0,-1 1 0,1-1 0,0 1 0,-1-1 0,1 1 0,-1 0 0,0 0 0,0 0 0,1 0 0,-1 0 0,-1 1 0,1-1 0,0 1 0,0 0 0,0 0 0,-1 0 0,-6-1 0,-7 0 0,-1 1 0,1 1 0,-1 0 0,-17 3 0,-4-1 0,-30 0 0,-306 15 0,-111-5 0,338-13 0,121 2 0,-1 2 0,-30 7 0,28-5 0,-46 4 0,60-9 0,-1 2 0,0-2 0,1 0 0,-1 0 0,0-2 0,0 0 0,0-1 0,-29-9 0,46 12 0,0 0 0,0 0 0,0 0 0,0 0 0,-1 0 0,1 0 0,0 0 0,0 0 0,0 0 0,0 0 0,0 0 0,0 0 0,-1 0 0,1 0 0,0 0 0,0 0 0,0 0 0,0-1 0,0 1 0,0 0 0,0 0 0,0 0 0,-1 0 0,1 0 0,0 0 0,0 0 0,0 0 0,0 0 0,0-1 0,0 1 0,0 0 0,0 0 0,0 0 0,0 0 0,0 0 0,0 0 0,0 0 0,0-1 0,0 1 0,0 0 0,0 0 0,0 0 0,0 0 0,0 0 0,0 0 0,0-1 0,0 1 0,0 0 0,0 0 0,0 0 0,0 0 0,0 0 0,0 0 0,0-1 0,0 1 0,0 0 0,0 0 0,0 0 0,0 0 0,1 0 0,10-4 0,18 1 0,364-22 0,22-2 0,-263 24 0,355-13 0,-101 5 0,-371 9 0,1-2 0,-1-1 0,61-18 0,-33 7 0,-58 16 0,-1-2 0,0 1 0,1 0 0,-1-1 0,0 0 0,0 0 0,0 0 0,0 0 0,-1-1 0,1 1 0,-1-1 0,1 0 0,-1 0 0,0 0 0,0-1 0,0 1 0,-1-1 0,1 1 0,-1-1 0,0 0 0,2-5 0,-1 2 0,-1-1 0,-1 1 0,1-1 0,-1 1 0,0-1 0,-1 0 0,0 0 0,0 1 0,-1-1 0,0 0 0,-3-12 0,-4-18 0,-1-1 0,-24-72 0,28 99 0,-1-1 0,0 1 0,-1 0 0,0 1 0,-1 0 0,0 0 0,-1 0 0,0 1 0,-16-13 0,-2 1 0,-4-6 0,-2 2 0,-1 1 0,-55-31 0,67 47 0,-1 0 0,0 1 0,-43-8 0,-75-4 0,95 15 0,-86-6 0,-176 10 0,137 4 0,110-3 0,1 4 0,-1 2 0,1 2 0,0 3 0,0 3 0,2 3 0,0 2 0,1 2 0,1 3 0,-64 38 0,-96 81 0,202-135 0,0 1 0,0 1 0,1 0 0,1 1 0,-21 22 0,29-27 0,-1 0 0,1 1 0,0-1 0,0 1 0,1 0 0,0 0 0,0 0 0,1 0 0,0 1 0,0-1 0,1 1 0,0-1 0,0 1 0,1 13 0,2-1 0,0 0 0,2 1 0,0-2 0,1 1 0,1 0 0,13 26 0,59 107 0,-74-147-62,-1 0 0,1 0 0,0-1 0,0 0 0,1 0 0,-1 0 0,1 0 0,0-1 0,1 0 0,-1 0 0,1 0 0,0-1-1,-1 0 1,1 0 0,1 0 0,-1-1 0,0 0 0,1 0 0,-1 0 0,1-1 0,10 1 0,6 0-6764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6.6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 72 24575,'0'-4'0,"1"0"0,-1 0 0,1 0 0,0 0 0,0 1 0,0-1 0,1 0 0,2-5 0,1-2 0,-10 21 0,-3 9 0,1 0 0,1 0 0,0 1 0,-3 22 0,5 61 0,27-199 0,-16-60 0,25 271 0,-18-63-1365,-1-3-5461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7.5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24575,'0'-1'0,"0"-1"0,1 0 0,-1 1 0,1-1 0,-1 1 0,1-1 0,0 1 0,0-1 0,-1 1 0,1-1 0,0 1 0,2-2 0,-3 3 0,0-1 0,1 1 0,-1 0 0,0 0 0,0-1 0,1 1 0,-1 0 0,0 0 0,0-1 0,1 1 0,-1 0 0,0 0 0,1 0 0,-1 0 0,0 0 0,1-1 0,-1 1 0,0 0 0,1 0 0,-1 0 0,0 0 0,1 0 0,-1 0 0,0 0 0,1 0 0,-1 0 0,0 0 0,1 0 0,-1 0 0,0 1 0,1-1 0,-1 0 0,0 0 0,0 0 0,1 0 0,-1 0 0,0 1 0,1-1 0,-1 0 0,0 0 0,0 1 0,1-1 0,-1 0 0,0 0 0,0 1 0,0-1 0,1 0 0,-1 1 0,0-1 0,0 0 0,0 0 0,0 1 0,0-1 0,0 0 0,0 1 0,0-1 0,1 0 0,-1 1 0,0-1 0,0 0 0,-1 1 0,1-1 0,0 0 0,0 1 0,3 22 0,0-1 0,-2 40 0,1 11 0,55 710 0,-38 44 0,-20-632 0,1-186 0,-1-6 0,1 1 0,0-1 0,0 0 0,0 0 0,0 1 0,0-1 0,1 0 0,-1 1 0,1-1 0,0 0 0,0 0 0,0 0 0,0 0 0,1 1 0,2 3 0,-3-7-28,0 0-1,-1 0 1,1 0-1,0 0 0,-1 0 1,1-1-1,0 1 1,-1 0-1,1 0 0,0-1 1,-1 1-1,1 0 1,-1-1-1,1 1 0,-1-1 1,1 1-1,-1-1 1,1 1-1,-1-1 1,1 1-1,-1-1 0,0 1 1,1-1-1,-1 0 1,0 1-1,1-1 0,-1 0 1,1-1-537,9-13-6261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9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64 24575,'0'-5'0,"0"-6"0,4 0 0,3-5 0,4 2 0,0 8 0,-2 8 0,-2 10 0,-3 11 0,-1 12 0,-2 4 0,-1 5 0,-5 4 0,-1 3 0,0-2 0,0 0 0,3-4 0,0-10-8191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4.1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85 236 24575,'11'-16'0,"3"-5"0,-14 20 0,1 1 0,-1-1 0,1 0 0,-1 1 0,1-1 0,-1 1 0,1-1 0,-1 1 0,1 0 0,-1-1 0,1 1 0,-1 0 0,1-1 0,0 1 0,-1 0 0,1-1 0,0 1 0,-1 0 0,1 0 0,0 0 0,-1 0 0,1 0 0,1 0 0,-2 0 0,1 1 0,-1 0 0,0 0 0,0 0 0,0 0 0,0-1 0,0 1 0,0 0 0,0 0 0,0 0 0,0 0 0,0 0 0,0-1 0,0 1 0,-1 0 0,1 0 0,0 0 0,0-1 0,-1 1 0,0 1 0,-9 23 0,9-22 0,-16 38 0,-1-1 0,-1 0 0,-39 55 0,95-183 0,-12 32 0,3 1 0,2 1 0,71-96 0,-97 146 0,0-1 0,0 1 0,0 0 0,0 0 0,1 0 0,-1 1 0,1-1 0,0 1 0,0 0 0,1 1 0,-1-1 0,0 1 0,8-2 0,-10 3 0,1 1 0,-1 0 0,0 0 0,1 0 0,-1 1 0,0-1 0,0 1 0,1 0 0,-1 0 0,0 0 0,0 0 0,0 0 0,0 1 0,0-1 0,0 1 0,-1 0 0,1 0 0,0 0 0,-1 0 0,0 1 0,1-1 0,-1 1 0,0-1 0,3 6 0,9 12 0,-2 0 0,0 0 0,16 43 0,18 70 0,-31-85 0,2 13-1365,-11-36-5461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29.7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1 445 24575,'2'-48'0,"16"-83"0,-16 115 0,0 8 0,0-1 0,0 1 0,6-16 0,-7 23 0,-1 0 0,0 0 0,0 0 0,1 0 0,-1 0 0,1 0 0,-1 0 0,1 0 0,-1 1 0,1-1 0,0 0 0,-1 0 0,1 0 0,0 0 0,0 1 0,-1-1 0,1 0 0,0 1 0,0-1 0,0 1 0,0-1 0,0 1 0,0-1 0,0 1 0,0 0 0,0-1 0,0 1 0,0 0 0,0 0 0,0 0 0,0 0 0,0 0 0,0 0 0,0 0 0,1 0 0,-1 0 0,0 0 0,0 1 0,0-1 0,0 0 0,1 2 0,8 6 0,-1 0 0,0 1 0,-1 0 0,0 0 0,-1 1 0,0 0 0,11 20 0,2 2 0,-1-4 0,82 113 0,-83-118 0,1-1 0,2-1 0,43 35 0,-61-53 0,1-1 0,0 1 0,0-1 0,0 0 0,1 0 0,-1 0 0,0 0 0,1-1 0,-1 1 0,1-1 0,0 0 0,6 0 0,-9-1 0,0-1 0,0 1 0,0 0 0,0-1 0,0 1 0,0-1 0,0 0 0,0 0 0,0 1 0,-1-1 0,1 0 0,0-1 0,-1 1 0,1 0 0,0 0 0,-1-1 0,1 1 0,-1-1 0,0 0 0,0 1 0,1-1 0,-1 0 0,0 1 0,0-1 0,-1 0 0,1 0 0,0 0 0,-1 0 0,1 0 0,0-3 0,4-26 0,-1-1 0,-2 1 0,-1-1 0,-4-47 0,0 15 0,0-13 0,1 30 0,1-1 0,8-68 0,0 94 0,-7 22 0,0 0 0,1-1 0,-1 1 0,0 0 0,0 0 0,0 0 0,0 0 0,0 0 0,1-1 0,-1 1 0,0 0 0,0 0 0,0 0 0,0 0 0,1 0 0,-1 0 0,0 0 0,0 0 0,0 0 0,1 0 0,-1 0 0,0 0 0,0 0 0,1 0 0,-1 0 0,0 0 0,0 0 0,0 0 0,1 0 0,-1 0 0,0 0 0,0 0 0,0 0 0,1 0 0,-1 0 0,0 0 0,0 1 0,0-1 0,0 0 0,1 0 0,-1 0 0,0 0 0,0 0 0,0 1 0,0-1 0,3 4 0,-1 0 0,1 0 0,-1 0 0,-1 1 0,1-1 0,1 7 0,51 218 94,-36-141-823,32 96-1,-37-148-6096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0.5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79 455 24575,'0'-1'0,"0"1"0,0-1 0,0 1 0,0-1 0,0 1 0,0-1 0,0 1 0,0-1 0,0 1 0,0 0 0,0-1 0,-1 1 0,1-1 0,0 1 0,0-1 0,0 1 0,-1 0 0,1-1 0,0 1 0,-1 0 0,1-1 0,0 1 0,-1 0 0,1-1 0,0 1 0,-1 0 0,1 0 0,-1-1 0,1 1 0,-1 0 0,1 0 0,0 0 0,-1 0 0,1-1 0,-1 1 0,1 0 0,-1 0 0,1 0 0,-1 0 0,1 0 0,-1 0 0,1 0 0,-1 1 0,1-1 0,-1 0 0,1 0 0,0 0 0,-1 0 0,1 0 0,-1 1 0,1-1 0,-1 0 0,1 0 0,0 1 0,-1-1 0,1 1 0,-25 16 0,21-11 0,0 0 0,0 0 0,0 0 0,1 1 0,0-1 0,0 1 0,1 0 0,0 0 0,0 0 0,0 0 0,1 0 0,0 0 0,1 1 0,-1-1 0,2 9 0,-1-13 0,0 0 0,0 1 0,0-1 0,1 0 0,0 1 0,-1-1 0,1 0 0,0 0 0,0 0 0,1 0 0,-1 0 0,1 0 0,0 0 0,-1 0 0,1-1 0,0 1 0,1-1 0,-1 1 0,0-1 0,1 0 0,-1 0 0,1 0 0,0 0 0,0 0 0,-1-1 0,1 1 0,0-1 0,1 0 0,-1 1 0,0-2 0,0 1 0,0 0 0,1-1 0,-1 1 0,4-1 0,-4 0 0,0 0 0,0 0 0,0 0 0,0 0 0,0-1 0,0 1 0,-1-1 0,1 0 0,0 0 0,0 0 0,-1 0 0,1 0 0,0-1 0,-1 1 0,1-1 0,-1 0 0,0 0 0,1 0 0,-1 0 0,0 0 0,0 0 0,0 0 0,-1-1 0,1 1 0,-1-1 0,1 1 0,-1-1 0,0 0 0,0 0 0,2-4 0,-2 2 0,0-1 0,-1 1 0,1 0 0,-1-1 0,0 1 0,0 0 0,-1-1 0,0 1 0,1 0 0,-2 0 0,1-1 0,-1 1 0,0 0 0,0 0 0,0 1 0,-4-7 0,-2 0 0,-1 0 0,-1 1 0,1 0 0,-1 1 0,-1 0 0,0 1 0,-19-12 0,6 4 0,24 16 0,0 0 0,-1 0 0,1 0 0,0 0 0,0 0 0,0 0 0,-1-1 0,1 1 0,0 0 0,0 0 0,0 0 0,-1 0 0,1 0 0,0 0 0,0-1 0,0 1 0,0 0 0,0 0 0,-1 0 0,1 0 0,0-1 0,0 1 0,0 0 0,0 0 0,0 0 0,0-1 0,0 1 0,0 0 0,0 0 0,0-1 0,0 1 0,0 0 0,0 0 0,0 0 0,0-1 0,0 1 0,0 0 0,0 0 0,0-1 0,0 1 0,0 0 0,0 0 0,0 0 0,0-1 0,1 1 0,12-4 0,23 3 0,-33 1 0,131 3 0,171-2 0,-240-8 0,-62 6 0,1 0 0,0 0 0,-1 0 0,1 0 0,-1-1 0,1 1 0,-1-1 0,0 0 0,0 0 0,0 0 0,0 0 0,0 0 0,0-1 0,4-4 0,-7 6 0,1 0 0,0-1 0,-1 1 0,1 0 0,-1-1 0,0 1 0,1 0 0,-1-1 0,0 1 0,0 0 0,0-1 0,0 1 0,0-1 0,0 1 0,0 0 0,0-1 0,-1 1 0,1 0 0,-1-1 0,1 1 0,-1 0 0,1-1 0,-1 1 0,1 0 0,-1 0 0,0 0 0,0 0 0,0-1 0,0 1 0,0 0 0,0 1 0,0-1 0,0 0 0,0 0 0,0 0 0,0 1 0,-1-1 0,-1-1 0,-4-1 0,1-1 0,-1 1 0,0 0 0,0 0 0,-14-3 0,15 5 0,1 1 0,-1-1 0,1 1 0,-1 0 0,1 0 0,-1 1 0,1 0 0,-1 0 0,1 0 0,-1 0 0,1 1 0,0 0 0,0 0 0,0 1 0,0-1 0,0 1 0,0 0 0,1 0 0,0 1 0,-1-1 0,1 1 0,0 0 0,1 0 0,-1 0 0,1 1 0,0-1 0,0 1 0,0 0 0,1 0 0,-1 0 0,-1 7 0,1-4 0,0 0 0,0 0 0,1 0 0,1 0 0,-1 1 0,1-1 0,0 0 0,1 1 0,0-1 0,1 1 0,0-1 0,0 1 0,0-1 0,1 0 0,1 0 0,-1 1 0,1-2 0,0 1 0,1 0 0,5 8 0,-6-12 0,0 1 0,1-1 0,-1 0 0,1 0 0,0 0 0,0 0 0,1-1 0,-1 0 0,1 1 0,0-2 0,-1 1 0,1 0 0,6 1 0,-8-3 0,1-1 0,-1 1 0,0-1 0,1 0 0,-1 0 0,1 0 0,-1 0 0,0-1 0,1 1 0,-1-1 0,0 0 0,1 0 0,-1 0 0,0 0 0,0-1 0,0 1 0,0-1 0,0 0 0,0 0 0,0 0 0,-1 0 0,4-3 0,13-13 0,0 0 0,-1-2 0,0 0 0,-2 0 0,-1-2 0,0 0 0,-2-1 0,0 0 0,-2-1 0,14-40 0,14-71 0,-35 119 0,-1-1 0,0 0 0,-1 0 0,-2 0 0,1 0 0,-3-19 0,1 33 0,1 0 0,-1 0 0,0 0 0,1 1 0,-1-1 0,-1 0 0,1 1 0,0-1 0,0 1 0,-1-1 0,0 1 0,1-1 0,-4-2 0,4 5 0,1-1 0,-1 1 0,1 0 0,-1-1 0,1 1 0,-1 0 0,1-1 0,-1 1 0,0 0 0,1 0 0,-1 0 0,0-1 0,1 1 0,-1 0 0,1 0 0,-1 0 0,0 0 0,1 0 0,-1 0 0,0 0 0,1 0 0,-2 1 0,0 0 0,1 0 0,0-1 0,-1 1 0,1 0 0,0 0 0,0 0 0,0 0 0,0 1 0,0-1 0,0 0 0,0 0 0,0 1 0,-1 2 0,-6 13 0,1 0 0,0 0 0,1 1 0,1 0 0,1 0 0,1 1 0,-3 29 0,5-16 0,1-1 0,1 1 0,9 52 0,-6-62-151,1 0-1,0-1 0,2 0 0,0 0 1,1 0-1,1-1 0,2 0 1,22 33-1,-11-25-6674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0.9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113 374 24575,'3'-4'0,"0"0"0,0 0 0,-1 0 0,0 0 0,1 0 0,-1 0 0,-1-1 0,1 1 0,1-9 0,-1 8 0,-1-1 0,1 1 0,0-1 0,1 1 0,-1 0 0,6-8 0,-1 6 0,1 1 0,0 0 0,0 0 0,0 1 0,1 0 0,-1 0 0,11-3 0,-8 3 0,0 0 0,0-1 0,0 0 0,-1-1 0,15-13 0,-23 18 0,0 0 0,0 0 0,0 0 0,-1-1 0,1 1 0,-1-1 0,0 1 0,0-1 0,0 1 0,0-1 0,0 0 0,0 1 0,-1-1 0,1 0 0,-1 0 0,0 1 0,0-1 0,0 0 0,0 0 0,0 1 0,-1-1 0,1 0 0,-1 0 0,1 1 0,-1-1 0,0 0 0,0 1 0,-1-1 0,-1-2 0,-1-2 0,-1-1 0,-1 1 0,0 0 0,0 0 0,0 1 0,0 0 0,-1 0 0,0 0 0,-1 1 0,1 0 0,-1 1 0,0-1 0,0 2 0,0-1 0,-1 1 0,1 0 0,-1 1 0,-13-3 0,15 4 0,-1 0 0,1 1 0,0-1 0,-1 1 0,1 1 0,0 0 0,-1 0 0,1 0 0,0 1 0,-9 3 0,11-3 0,0 0 0,1 0 0,0 0 0,-1 1 0,1 0 0,0 0 0,0 0 0,1 1 0,-1-1 0,1 1 0,-1 0 0,1 0 0,1 0 0,-1 0 0,0 0 0,-1 5 0,0 2 7,0 0 0,1 0-1,1 0 1,-1 1 0,2-1-1,0 0 1,0 1-1,1-1 1,0 1 0,1-1-1,1 1 1,0-1 0,0 0-1,1 0 1,0 0 0,1 0-1,7 15 1,-2-8-156,0-1 1,1 0-1,1 0 1,0-1-1,2 0 1,0-1-1,0 0 1,1-1-1,19 14 1,11 3-6678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5.2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1031 203 24575,'0'-2'0,"0"1"0,-1-1 0,1 0 0,-1 0 0,0 0 0,1 0 0,-1 0 0,0 1 0,0-1 0,0 0 0,0 1 0,-1-1 0,1 1 0,0-1 0,-1 1 0,1-1 0,-1 1 0,1 0 0,-1 0 0,1 0 0,-1 0 0,0 0 0,0 0 0,-3-1 0,-3-1 0,0 0 0,0 1 0,0 0 0,-13-2 0,-8 2 0,0 1 0,0 1 0,0 2 0,0 0 0,-30 8 0,-5 4 0,-71 26 0,92-24 0,0 1 0,2 2 0,0 2 0,1 1 0,1 3 0,1 1 0,-55 48 0,76-57 0,0 1 0,0 1 0,2 0 0,1 1 0,0 0 0,-19 41 0,26-44 0,0-1 0,2 1 0,0 0 0,1 1 0,0-1 0,2 1 0,0-1 0,1 1 0,1 0 0,2 23 0,0-26 0,0 1 0,2-1 0,-1-1 0,2 1 0,0 0 0,1-1 0,0 0 0,1-1 0,1 1 0,17 22 0,-12-20 0,1-1 0,0 0 0,2-1 0,-1-1 0,2 0 0,0-2 0,25 14 0,-3-6 0,2-1 0,1-3 0,0-1 0,1-2 0,0-2 0,86 9 0,-47-13-52,-1-4-1,1-3 1,-1-4-1,0-3 0,0-4 1,90-25-1,-108 20 12,-1-3 1,-1-3-1,-2-3 0,0-2 0,-1-2 0,-2-3 0,-2-3 0,61-51 0,-86 61 39,0-2 0,-2-1 0,-1-1 0,-1-1 0,-1-1 0,-3-2 0,20-37 0,-31 49 0,0 0 0,-2-1 0,0-1 0,-2 1 0,5-33 0,-8 39 2,-2 0-1,0 0 0,-2-1 1,0 1-1,0 0 1,-2 0-1,0 0 0,-7-21 1,6 27 10,0-1 1,-1 0-1,-1 1 1,0 0-1,0 0 1,-1 1-1,-1 0 0,0 0 1,0 0-1,-17-14 1,11 13 25,0 1 0,-1 0 0,0 0 0,-1 2 0,0 0 0,-31-10 0,2 5 38,-1 3-1,0 1 1,-1 3-1,-88-1 1,7 8-1434,13 6-5437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5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25 116 24575,'1'-22'0,"-2"-24"0,1 46 0,0 0 0,0 0 0,0 0 0,0 0 0,0 0 0,0-1 0,0 1 0,0 0 0,0 0 0,0 0 0,0 0 0,0 0 0,0-1 0,0 1 0,0 0 0,0 0 0,0 0 0,0 0 0,0 0 0,-1 0 0,1 0 0,0-1 0,0 1 0,0 0 0,0 0 0,0 0 0,0 0 0,0 0 0,0 0 0,0 0 0,0 0 0,-1 0 0,1-1 0,0 1 0,0 0 0,0 0 0,0 0 0,0 0 0,0 0 0,-1 0 0,1 0 0,0 0 0,0 0 0,0 0 0,0 0 0,0 0 0,0 0 0,-1 0 0,1 0 0,0 0 0,0 0 0,0 0 0,0 0 0,0 0 0,0 0 0,-1 0 0,1 0 0,0 1 0,0-1 0,0 0 0,0 0 0,-7 11 0,-2 16 0,8-17 0,0 1 0,0-1 0,1 1 0,0-1 0,1 0 0,0 1 0,1-1 0,0 0 0,0 0 0,1 0 0,1 0 0,-1 0 0,7 10 0,-7-15 0,0 0 0,0 0 0,0-1 0,1 1 0,0-1 0,-1 0 0,2 0 0,-1 0 0,0-1 0,1 1 0,-1-1 0,1 0 0,0-1 0,0 1 0,0-1 0,1 0 0,-1 0 0,0 0 0,1-1 0,-1 0 0,1 0 0,0 0 0,-1-1 0,1 0 0,10-1 0,-9 0 0,0 0 0,-1-1 0,1 1 0,-1-2 0,0 1 0,0-1 0,0 0 0,0 0 0,0 0 0,0-1 0,-1 0 0,0 0 0,0-1 0,0 1 0,0-1 0,-1 0 0,5-6 0,7-12 0,-2-1 0,24-49 0,-28 51 0,1 0 0,25-37 0,-35 58 0,0 0 0,0 0 0,0-1 0,0 1 0,0 0 0,0 0 0,0 0 0,0 0 0,0 0 0,0 0 0,1 0 0,-1 1 0,0-1 0,1 0 0,-1 1 0,1-1 0,-1 1 0,3-1 0,-3 1 0,0 0 0,0 0 0,-1 1 0,1-1 0,0 1 0,0-1 0,-1 0 0,1 1 0,0-1 0,-1 1 0,1 0 0,-1-1 0,1 1 0,-1-1 0,1 1 0,-1 0 0,1 0 0,-1-1 0,1 1 0,-1 0 0,0 0 0,0-1 0,1 1 0,-1 1 0,2 8 0,0 0 0,0 0 0,0 21 0,-2-29 0,1 40-92,-2-18-226,2 0 0,1 0-1,9 43 1,0-32-6508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6.2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 24575,'0'13'0,"1"0"0,0 0 0,1-1 0,1 1 0,7 23 0,-10-33 0,1 0 0,0 0 0,0-1 0,0 1 0,1 0 0,-1-1 0,1 1 0,-1-1 0,1 0 0,0 1 0,0-1 0,0 0 0,0 0 0,0 0 0,0 0 0,1-1 0,-1 1 0,1 0 0,-1-1 0,1 0 0,-1 0 0,1 0 0,0 0 0,0 0 0,0 0 0,-1-1 0,1 1 0,0-1 0,0 0 0,0 0 0,0 0 0,0 0 0,0 0 0,0-1 0,0 1 0,-1-1 0,5-1 0,-1 0 0,0-1 0,1 0 0,-1 0 0,0-1 0,0 1 0,0-1 0,-1-1 0,0 1 0,0-1 0,0 0 0,8-10 0,1-4 0,-1-1 0,11-24 0,8-11 0,-32 56 0,0-1 0,0 0 0,0 0 0,0 0 0,0 1 0,0-1 0,0 0 0,0 0 0,0 0 0,0 1 0,1-1 0,-1 0 0,0 0 0,0 0 0,0 0 0,0 0 0,0 1 0,1-1 0,-1 0 0,0 0 0,0 0 0,0 0 0,1 0 0,-1 0 0,0 0 0,0 0 0,0 0 0,0 0 0,1 0 0,-1 0 0,0 0 0,0 0 0,0 0 0,1 0 0,-1 0 0,0 0 0,0 0 0,0 0 0,1 0 0,-1 0 0,0 0 0,0 0 0,0 0 0,1 0 0,-1 0 0,0 0 0,0 0 0,0-1 0,0 1 0,1 0 0,-1 0 0,0 0 0,0 0 0,0-1 0,0 1 0,0 0 0,0 0 0,0 0 0,1 0 0,-1-1 0,0 1 0,0 0 0,0 0 0,0 0 0,0-1 0,2 20 0,-2-17 0,-1 127-1365,0-77-5461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8.4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1 575 24575,'0'-5'0,"4"-6"0,3-6 0,3-5 0,6-7 0,0-4 0,1-6 0,3-5 0,3-5 0,-3 2 0,-1-1 0,-2 4 0,-5-1 0,-5 3 0,-2 4 0,-8 9 0,-8 9 0,-1 7-8191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8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1 349 24575,'1'-3'0,"0"-1"0,0 1 0,0-1 0,1 1 0,0-1 0,0 1 0,0 0 0,0 0 0,0 0 0,6-5 0,4-9 0,32-58 0,24-36 0,-59 98 0,1 0 0,1 1 0,0 0 0,0 0 0,24-17 0,-33 28 2,0-1 0,0 1-1,-1 0 1,1-1 0,0 1-1,0 0 1,0 0 0,0 1 0,0-1-1,1 0 1,-1 1 0,0-1-1,0 1 1,0 0 0,0-1 0,1 1-1,-1 0 1,0 0 0,0 1-1,1-1 1,-1 0 0,0 1-1,0-1 1,0 1 0,0 0 0,0 0-1,0 0 1,0 0 0,0 0-1,0 0 1,0 0 0,0 1 0,-1-1-1,3 3 1,3 4-64,0 1-1,-1 1 1,0-1-1,0 1 1,6 18 0,3 1-989,1-1-5775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9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0 122 24575,'0'-1'0,"0"1"0,0-1 0,0 1 0,0-1 0,0 1 0,0-1 0,0 1 0,1-1 0,-1 1 0,0-1 0,0 1 0,0-1 0,0 1 0,1-1 0,-1 1 0,0-1 0,0 1 0,1 0 0,-1-1 0,0 1 0,1 0 0,-1-1 0,0 1 0,1 0 0,-1-1 0,1 1 0,-1 0 0,1 0 0,-1-1 0,1 1 0,-1 0 0,0 0 0,1 0 0,-1 0 0,1 0 0,-1-1 0,1 1 0,-1 0 0,1 0 0,-1 0 0,1 0 0,-1 1 0,1-1 0,-1 0 0,1 0 0,-1 0 0,1 0 0,-1 0 0,1 1 0,-1-1 0,1 0 0,-1 0 0,0 1 0,1-1 0,-1 0 0,1 1 0,0 0 0,24 19 0,-7 8 0,-1 1 0,23 53 0,-26-51 0,1-1 0,32 49 0,-46-78 0,0 1 0,0-1 0,-1 1 0,1-1 0,0 0 0,0 0 0,1 0 0,-1 0 0,0 0 0,0 0 0,0 0 0,1 0 0,-1 0 0,0 0 0,1 0 0,-1-1 0,1 1 0,-1-1 0,1 1 0,-1-1 0,1 0 0,-1 1 0,1-1 0,-1 0 0,1 0 0,0 0 0,1 0 0,0-2 0,0 1 0,0-1 0,-1 0 0,1 1 0,-1-1 0,0 0 0,1-1 0,-1 1 0,0 0 0,0-1 0,0 1 0,-1-1 0,3-4 0,23-41 0,40-104 0,-31 65 0,-24 53 0,-11 27 0,1 0 0,1 0 0,-1 0 0,1 1 0,0-1 0,1 1 0,-1 0 0,1-1 0,0 2 0,6-7 0,-10 12 1,0 0 1,1 0-1,-1 0 0,0-1 0,1 1 0,-1 0 1,1 0-1,-1 0 0,0 0 0,1 0 0,-1 0 1,0 0-1,1 0 0,-1 0 0,0 0 0,1 0 0,-1 0 1,0 1-1,1-1 0,-1 0 0,0 0 0,1 0 1,-1 0-1,0 1 0,1-1 0,-1 0 0,0 0 1,0 0-1,1 1 0,-1-1 0,0 0 0,0 1 0,1-1 1,-1 0-1,0 0 0,0 1 0,0-1 0,0 0 1,1 1-1,-1-1 0,0 1 0,0-1 0,0 0 1,0 1-1,0-1 0,0 0 0,0 1 0,0-1 1,3 21-1132,-3-20 836,2 19-6532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39.6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117 137 24575,'-1'-1'0,"-1"1"0,1-1 0,0 1 0,0-1 0,0 1 0,0-1 0,0 0 0,-1 0 0,1 0 0,0 1 0,1-1 0,-1 0 0,0 0 0,0 0 0,0 0 0,1-1 0,-1 1 0,0 0 0,1 0 0,-1 0 0,1 0 0,-1-1 0,1 1 0,0 0 0,0-1 0,-1 1 0,1 0 0,0 0 0,0-2 0,-1-3 0,1 1 0,0 0 0,0 0 0,0 0 0,0 0 0,2-7 0,0 8 0,0 0 0,0 0 0,0 0 0,0 0 0,1 1 0,-1 0 0,1-1 0,0 1 0,0 0 0,1 0 0,-1 0 0,0 1 0,1-1 0,0 1 0,-1 0 0,1 0 0,0 0 0,0 1 0,0-1 0,1 1 0,-1 0 0,0 0 0,0 0 0,1 1 0,-1 0 0,9 0 0,-10 0 0,0-1 0,0 2 0,0-1 0,0 0 0,0 1 0,0-1 0,0 1 0,0 0 0,0 0 0,0 0 0,0 0 0,0 0 0,0 1 0,-1 0 0,1-1 0,-1 1 0,1 0 0,-1 0 0,0 0 0,1 0 0,-1 1 0,0-1 0,-1 1 0,1-1 0,0 1 0,-1 0 0,1-1 0,-1 1 0,0 0 0,0 0 0,0 0 0,0 0 0,-1 0 0,1 0 0,-1 0 0,0 0 0,0 7 0,-1-1 0,-1 0 0,0 0 0,-1 1 0,0-1 0,0-1 0,-1 1 0,0-1 0,0 1 0,-1-1 0,0 0 0,-1-1 0,0 1 0,0-1 0,0 0 0,-1-1 0,-12 10 0,-4 2 0,-1-1 0,0-1 0,-2-1 0,-27 12 0,51-26 0,-28 16 0,30-17 0,-1 0 0,1 1 0,0-1 0,-1 0 0,1 0 0,0 1 0,0-1 0,-1 0 0,1 1 0,0-1 0,0 0 0,0 1 0,-1-1 0,1 0 0,0 1 0,0-1 0,0 0 0,0 1 0,0-1 0,0 1 0,0-1 0,0 0 0,0 1 0,0-1 0,0 1 0,0-1 0,0 1 0,1-1 0,-1 1 0,1 0 0,0-1 0,-1 1 0,1 0 0,0-1 0,0 1 0,0-1 0,0 1 0,-1-1 0,1 0 0,0 1 0,0-1 0,0 0 0,0 1 0,2-1 0,58 11 0,1-3 0,1-3 0,66-3 0,-66-1 0,176 1-1365,-132-2-5461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4.5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12 101 24575,'-5'-5'0,"-1"-6"0,5-1 0,7 1 0,7 3 0,11 2 0,6-2 0,7 1 0,7 0 0,4 3 0,0 1 0,0-3 0,-3-1 0,-9 1-8191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40.8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2359 24575,'0'-3'0,"0"1"0,0 0 0,1-1 0,0 1 0,-1 0 0,1 0 0,0-1 0,0 1 0,0 0 0,0 0 0,0 0 0,1 0 0,-1 0 0,1 0 0,-1 1 0,1-1 0,0 0 0,-1 1 0,1-1 0,0 1 0,0 0 0,0 0 0,0 0 0,0 0 0,0 0 0,1 0 0,-1 0 0,3 0 0,9-3 0,1 0 0,1 1 0,20-1 0,-11 1 0,86-14 0,-1-6 0,-1-4 0,-1-5 0,171-76 0,-207 73 0,-1-3 0,-2-3 0,-1-3 0,-3-3 0,-2-3 0,-2-2 0,70-78 0,-65 51-62,-4-3-1,-3-2 0,-4-2 1,-3-3-1,-5-2 0,-4-3 1,-4 0-1,-4-3 1,24-106-1,-49 162 59,-2 0 0,-2-1 1,-1 1-1,-2-1 0,-3 0 1,-5-54-1,3 78 7,-1 0 0,-2 1 1,0-1-1,0 1 0,-2 0 0,0 0 1,-12-20-1,12 26 6,-1-1 1,0 2-1,0-1 1,-2 1-1,1 1 1,-1 0-1,0 0 1,-1 1-1,0 0 1,-22-12-1,25 16 26,1 0 0,-1 1 0,1 0-1,-1 0 1,0 1 0,0 0 0,0 0 0,-1 1-1,1 0 1,0 0 0,-1 1 0,1 0 0,0 0-1,-16 4 1,23-4-65,0 0 0,0 0-1,0 1 1,1-1 0,-1 0-1,0 1 1,0-1 0,0 1-1,0-1 1,1 1 0,-1-1-1,0 1 1,0-1 0,1 1-1,-1 0 1,1-1-1,-1 1 1,0 0 0,1 0-1,0 0 1,-1-1 0,1 1-1,-1 0 1,1 0 0,0 0-1,0 0 1,-1 0 0,1 0-1,0 0 1,0 0 0,0-1-1,0 1 1,0 0 0,0 0-1,0 0 1,0 0 0,1 0-1,-1 0 1,0 0 0,0 0-1,1 0 1,-1-1 0,1 1-1,0 1 1,7 10-6796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41.3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16 277 24575,'-1'0'0,"1"0"0,-1 0 0,0 0 0,1 0 0,-1 0 0,0 0 0,1 0 0,-1 0 0,1-1 0,-1 1 0,0 0 0,1 0 0,-1-1 0,1 1 0,-1 0 0,1-1 0,-1 1 0,1-1 0,-1 1 0,1 0 0,0-1 0,-1 1 0,1-1 0,-1 0 0,1 1 0,0-1 0,0 1 0,-1-1 0,1 0 0,-1-24 0,15-23 0,-14 48 0,6-18 0,1 1 0,1 0 0,1 0 0,0 1 0,21-27 0,-25 37 0,0 0 0,0 1 0,0 0 0,1 0 0,0 0 0,0 1 0,0 0 0,0 0 0,1 1 0,-1-1 0,1 1 0,0 1 0,0 0 0,0-1 0,1 2 0,-1-1 0,11 0 0,30 3 0,0 2 0,0 2 0,68 16 0,-11-2 0,30 4-44,-30-4-616,113 5-1,-192-24-6165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42.1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739 436 24575,'-63'-37'0,"-276"-161"0,28 16 0,305 179-100,4 2 20,1 1 1,0-1 0,-1 1 0,1-1 0,0 0 0,0 0 0,0 1 0,-1-1 0,1 0 0,0 0 0,0 0 0,0 0 0,0-1 0,0 1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21:42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347 27 24575,'0'-1'0,"-1"0"0,1 0 0,-1-1 0,1 1 0,-1 0 0,0 0 0,1 0 0,-1 0 0,0 0 0,0 0 0,0 0 0,0 0 0,0 0 0,0 1 0,0-1 0,0 0 0,0 1 0,0-1 0,-1 0 0,1 1 0,0 0 0,0-1 0,-1 1 0,1 0 0,0-1 0,0 1 0,-3 0 0,-41-5 0,40 5 0,-6 0 0,-1 0 0,1 1 0,-1 0 0,1 1 0,0 0 0,0 1 0,0 0 0,0 1 0,0 0 0,1 0 0,-1 2 0,1-1 0,0 1 0,1 0 0,0 1 0,0 1 0,0-1 0,1 1 0,0 0 0,0 1 0,1 0 0,1 0 0,-9 15 0,10-16 0,1 1 0,0 0 0,1 1 0,0-1 0,-3 15 0,5-18 0,1 1 0,0-1 0,0 0 0,1 0 0,-1 0 0,1 0 0,0 0 0,1 0 0,0 0 0,2 6 0,7 13-455,2-1 0,21 35 0,-12-26-6371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6:32.0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8T08:57:57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4022 0,'-18'17'31,"18"19"-15,0-19-1,0 18 1,0-17-16,-18 35 16,1 35-1,17-35 1,-18 53 0,0-53-1,18-18-15,0-17 16,0 17-16,0 18 15,18-35 1,0-18 0,70 0-1,-53 0-15,53-18 16,36 0 0,-71 18-1,-36 0 1</inkml:trace>
  <inkml:trace contextRef="#ctx0" brushRef="#br0" timeOffset="233.55">7426 4392 0,'0'-18'0,"0"36"15,17-53 17,1 70-17,-18-17-15,18-1 16,-18 54 0,0-53-16,17 17 15,-17-18 1</inkml:trace>
  <inkml:trace contextRef="#ctx0" brushRef="#br0" timeOffset="385.76">7549 4269 0,'18'-71'16,"-36"142"-16,36-160 15,-18 72-15,-18 17 16,0 17-1</inkml:trace>
  <inkml:trace contextRef="#ctx0" brushRef="#br0" timeOffset="800.56">7990 4463 0,'0'-53'32,"0"106"-32,-53-159 15,36 106-15,-1 0 16,-70-18 0,70 36-1,0-18-15,1 17 0,-19 19 16,36-19-1,36 1-15,-19 0 16,19-1 0,34 1-1,1 0 1,-36 17 0,-70 0-1,-18-17 1,-53-1-1,35-17 1,54-53 0,17 18-1</inkml:trace>
  <inkml:trace contextRef="#ctx0" brushRef="#br0" timeOffset="3018.61">8237 4004 0,'0'0'0,"18"-18"15,-1 18 1,-34 36 15,-1 52 0,0-53-31,18 53 16,-17 53 0,-1-52-1,18-54-15,0 35 16,18 1 0,17-53-1,18-36 1,0-17-16,-36 17 15,1-17-15</inkml:trace>
  <inkml:trace contextRef="#ctx0" brushRef="#br0" timeOffset="3203.65">8061 4339 0,'-18'0'15,"36"0"-15,52-17 32,-17 17-17,53 0 1,-53 0-16</inkml:trace>
  <inkml:trace contextRef="#ctx0" brushRef="#br0" timeOffset="3596.57">8854 4339 0,'0'0'0,"18"-17"16,-18 52 31,0-18-32,0 19-15,0 52 16,0 35 15,0-105-31</inkml:trace>
  <inkml:trace contextRef="#ctx0" brushRef="#br0" timeOffset="4019.02">8854 4374 0,'-70'-317'47,"140"634"-47,-140-687 0,87 335 0,1-1 15,88-52 1,-53 71-16,35 34 16,0 54-1,-53 17 1,-70 71 0,0-106-1,0-18-15,-18 0 16,17 1-16,-69 34 15,34-35 1,36-17-16,17-18 0,1 0 16,52 0-1,0-18-15,36 18 16,34 18 0,-69 0-1,-1-1-15,18 54 16,-18-1-1,-35-52 1</inkml:trace>
  <inkml:trace contextRef="#ctx0" brushRef="#br0" timeOffset="4386.52">9278 4498 0,'0'0'16,"-18"18"31,36-18-32,-1 0 1,36 0 0,-35-18-16,17 0 15,-17 1 1,-18-1-16,-36 0 15,19 1 1,-1 17-16,-17 0 16,-18 53 15,53-36-31,-18 1 0,18 35 16,0 0 15,18-36-31,-18 1 0,18-18 15,35 0-15</inkml:trace>
  <inkml:trace contextRef="#ctx0" brushRef="#br0" timeOffset="4817.74">9542 4480 0,'0'-17'0,"-17"-19"15,17 54 1,-18-18-16,18 18 15,0-1 1,0 36-16,18-35 16,-18 17-16,17 71 15,1-88 1,-18-1-16,0 18 16,0-17-1,-18-18-15,1-53 16,-1 0 15,18-53-15,0 54-16,18-19 15,35 0 1,-36 54-16,36-1 16,-35 36-16,-1-1 15,-17 1-15,18 17 16,-53 36-1,17-36-15,-35 0 16,-17 1 0,34-36-1,36-18 1</inkml:trace>
  <inkml:trace contextRef="#ctx0" brushRef="#br0" timeOffset="5189.08">9842 4427 0,'18'18'16,"-36"-36"-16,36 54 47,-18-19-32,0 19 1,0-19-16,0 18 15,0 1 1,0-19 0,35-17-1,18-35 1,-18 0 0,-35 17-16,0-35 15,-17 0 1,-1 53-1,-17-17 1,17 17-16,-17 17 16,35 1-1,17 0 1</inkml:trace>
  <inkml:trace contextRef="#ctx0" brushRef="#br0" timeOffset="5551.47">10089 4445 0,'0'-18'16,"18"1"-1,-1 17 1,1 0 0,0 17-1,-18 1-15,17 35 31,-17-18-15,-17 0 0,-1-17-1,0-36 1,18 1-16,0-18 16,18-18-1,0 35-15,-1-17 0,1 17 16,52-52-1,-52 70-15,17-18 16,-35 36 0,18-1-16,-18 1 15</inkml:trace>
  <inkml:trace contextRef="#ctx0" brushRef="#br0" timeOffset="5802.62">10442 4198 0,'17'-35'0,"-34"70"0,34-106 15,1 54-15,-18-1 16,-18 71 0,1 18-1,-1 70 1,18-18-1,0-52 1,0-54-16,0 19 16</inkml:trace>
  <inkml:trace contextRef="#ctx0" brushRef="#br0" timeOffset="5971.6">10389 4374 0,'0'0'15,"-18"-17"1,36 17 0,35 0-1,35 0 1,-35 0 0,0-18-1</inkml:trace>
  <inkml:trace contextRef="#ctx0" brushRef="#br0" timeOffset="8469.27">21095 10654 0,'0'0'0,"-17"-18"16,-1 18-1,0-17-15,1 17 16,-1 0-16,-35 35 15,35 0-15,-17 0 16,35 71 0,35-18-1,18-52 1,53-19 0,-88-17-1,35-17 1,-36-1-16,19-35 15,-36-53 1,-18 36 0,-53-1-1,54 54-15,-18 17 16,17 0 0</inkml:trace>
  <inkml:trace contextRef="#ctx0" brushRef="#br0" timeOffset="8939.94">21413 10548 0,'0'0'0,"0"-18"0,0-52 16,-18 87 15,18 19-16,-18 70 1,18-71-16,0 71 16,18 17-1,0-70 1,-18 0 0,0-71-1,0-35 1,0 1-1,35-37 1,-17 72-16,17-1 16,35 36-1,-34-1 1,-1 36-16,-17 0 16,-18-18-1,0 18 1,-53-17-1,35-19-15,-17-17 16,-53-35 0,88 0-1,53-71 1</inkml:trace>
  <inkml:trace contextRef="#ctx0" brushRef="#br0" timeOffset="9106.69">21748 10742 0,'0'0'0,"53"35"16,-53 18-1,-53 88 1,35-105 0,1-1-16,-19 53 15,19-53 1,17 18-16,-18-17 31,0-36-31</inkml:trace>
  <inkml:trace contextRef="#ctx0" brushRef="#br0" timeOffset="9274.17">21836 10566 0,'0'-18'0,"0"36"0,-18-36 16,1 18-1,17 18-15</inkml:trace>
  <inkml:trace contextRef="#ctx0" brushRef="#br0" timeOffset="9638.82">21995 10866 0,'35'-18'63,"0"0"-47,-17 18-16,-18-17 15,0-1 1,-35-17-1,17 35-15,-17 0 16,-1 0 0,-16 35 15,52-17-31,-18 17 0,0-17 16,18-1-16,53 54 31,0-54-16,-18-17-15</inkml:trace>
  <inkml:trace contextRef="#ctx0" brushRef="#br0" timeOffset="10037.82">22295 10795 0,'0'-18'0,"0"36"0,-18-53 31,-17 35-31,17 0 15,-17 53 1,35-36 0,-18 1-16,36 35 15,-18-36 1,35 19-16,36-36 31,-1-18-15,18-35-1,-70 18-15,35-36 16,-35-34 0,-1 16-1,-17 1 1,-17 88-16,-1-18 16,0 71-1,1 53 1,17 0-1,-18 18 1,36-54 0,-18-35-16</inkml:trace>
  <inkml:trace contextRef="#ctx0" brushRef="#br0" timeOffset="10187.94">22524 10777 0,'0'-53'16,"0"106"-16,0-123 16,18 70-1,-1 0-15,89 0 16</inkml:trace>
  <inkml:trace contextRef="#ctx0" brushRef="#br0" timeOffset="10688.87">23018 10707 0,'-71'-35'32,"36"35"-17,35 17 1,0 18-1,0-17-15,0 53 16,0 34 0,-18-34-1,1-53 1,34-89 15,1-35-15,0 53-16,-18-52 15,17-19 1,-17 71-16,0-35 16,18 17-1,35 54 1,17 52 15,-34 18-15,-1 53-1,-35-71-15,-35 36 16,-36-1 0,36-17-1,17-53-15</inkml:trace>
  <inkml:trace contextRef="#ctx0" brushRef="#br0" timeOffset="11487.76">23335 10813 0,'0'0'15,"36"-36"1,-36 19 0,0-19-1,-36 1 1,19 35-1,-36 0 1,17 35 0,-17 36-1,53-53-15,-17 35 16,17-1 0,0-34-1,17-18-15,54-18 31,-71 1-31,18-1 0,-1 18 0,54-123 47,-89 176 0,18-18-31,0-17-16,0-1 15,18 1 1,17-1-16,0-17 16,36-35-1,-36 35-15,-17-17 16,70-89 0,-70 53-1,-18 0 1,-36 53-1,19 0 1,-1 0-16,-17 35 16,17 0-1,18-17 1,0 0-16,36-1 31,-19 1-15,1 0-1,-1 52 1,-17-52-16,-17 52 16,-18 36-1,17-88-15,18 17 16,-35 18 0,17-53-1,18-18-15</inkml:trace>
  <inkml:trace contextRef="#ctx0" brushRef="#br0" timeOffset="11906.08">23917 10760 0,'0'0'0,"-17"0"46,52 0 1,18 0-31,-36-18-16,19 0 16,-19-17-1,-17 18 1,-53-19-1,-35 36 1,18 36 0,52-1-1,18 35 1,18-52 0,17 17-1,0-17-15,18 0 16,18-18-1,-54-18-15,19 18 0,-1-18 16,18-35 0</inkml:trace>
  <inkml:trace contextRef="#ctx0" brushRef="#br0" timeOffset="15989.59">6826 5838 0,'18'0'16,"-18"-17"0,0-1 15,0 1 0,-18 17-15,0 0-1,1 0 1,-19 0 0,19 0-1,-19 17 1,1-17 0,18 0-1,-1 0 1,0 18-16,-17-18 15,17 0 1,1 0 0,-1 0-16,0 17 31,1-17-15,17 18 46,0 0-46,-18-18-16,18 53 15,-17-18 1,17-17-16,0 17 16,0-18-16,0 72 15,0-54 1,0 18-16,0 35 15,0-53 1,17-17-16,-17 53 31,18-54-31,-18 18 16,0 18 0,17-53-16,-17 18 15,0 17 1,0-17-1,18-18 48,0-18-47,-1 18-1,36 0 1,0 0-1,35 0 1,-35 0 0,18 0-16,88-17 31,-106 17-31,70 0 16,-17-18-1,70 18 1,-123 0-16,53 0 15,17-18 1,-52 18-16,0 0 0,-19 0 16,142 18-1,-141-18-15,53 0 16,18 0 0,-54 0-1,54 0 1,-89 0-16,36 0 15,17 0 1,-18 0 0,18 0-1,-70 0 1,35 0 0,53 0-1,-71 0-15,36 0 16,52 0-1,-88 0-15,18 0 16,-17 18-16,52-18 16,-35 0-16,-18 0 0,18 0 15,-18 0-15,36 0 16,52 0 0,-35 0-1,36 0 1,-89 0-16,36 0 15,34 0 1,1-18 0,18 18 15,-54 0-15,36 0-1,-71 0-15,18 0 16,53-18-1,-71 18-15,1 0 16,70 0 0,-71 0-16,35 0 15,1 0 1,-36 0-16,1 0 16,-1 0-1,-35-17 1</inkml:trace>
  <inkml:trace contextRef="#ctx0" brushRef="#br0" timeOffset="19289.75">6738 5786 0,'-18'0'16,"36"0"-16,-54 0 16,36-18-16,-17 18 31,52 0 16,-17 0-32,88 0 1,52 0 0,-87 0-16,70 0 15,88-18 1,-123 18-16,-18 0 16,0 0-1,18-17-15,0 17 0,-18 0 0,106-18 16,89 18-1,-19 0 17,-70 0-17,-106 0-15,195 0 16,-195 0-16,0 0 16,0 0-16,89 0 15,-19 0 1,-87 0-16,-1 0 0,19 0 15,122 0 1,-140 0-16,52 0 16,89 0-1,-89 0 1,36 0 0,-124-18-16,54 18 15,-1 0 1,-35 0-1,35 0 1,-53 0 0,36 0-16,52 18 31,-70-18-31,-18 0 16,18 0-16,0 0 0,-18 0 15,107 0 1,-107 0-16,53 0 15,71 0 1,-106 0-16,0 0 16,88 0-1,-88 0-15,17 0 16,18-18 0,-70 18-16,17 0 15,53 0 1,-70 0-16,53 0 15,34 0 1,-16 0 15,-36 0-15,17 0 0,-52 0-16,-1 0 0,1 0 15,35 0 1,-35 0-16,-1-17 15,1 17 1,0 0 0,-1 0 77,1 17-77,-1-17 31,1 0-31,0 0-1,-1 0 1,1 0-1,17 0 1,-17 18-16,17-18 16,18 0-1,-35 0-15,17 18 16,18-18 0,53 0-1,-71 17 1,0-17-16,53 0 15,-70 0 1,35 18-16,0-18 31,-18 0-31,1 0 16,-19 0-16,1 0 16,-1 0-1,-17 18 63,18-18-62,-18 17-16,0 1 16,18 17-1,-1 0 1,1 1-1,-18-1 1,18 18-16,-1 35 31,-17 0-15,-17 0 0,17-52-16,0-19 15,-18 1-15,18 35 16,-18 0-1,18-18 1,0 18 0,0-18-1,0-17 1,0 0 0,-17-1-1,-1-17 1,0 0-1,-17 0 1,-18 0 15,36 0-31,-19-17 0,-17 17 16,18 0-16,0 0 0,-18-18 16,0 18-16,-53-18 15,53 18-15,0 0 16,-158 0-1,123 0 1,-71 0 0,18 18-1,35-18 1,53 0-16,-53 0 16,-53 18-1,18-1 1,53-17-1,35 0 1,-35 0 0,-36 0-1,19 0 1,-1 0 0,71 0-16,17 0 15,-106 18 1,72-18-1,-19 17 1,53-17-16,-17 0 16,17 0-16,-17 0 15,-18 0 1,36 0-16,-19 0 16,-17 0-1,1-17 1,16 17-1,19-18 1,-19 18-16,1 0 31,17 0-15,1-17 0,-1 17-1,0 0-15,1-18 31,-1 18-15,1 0 0,-1 0-1,0 0 1,1-18 0,-1 18 15,0-17 0</inkml:trace>
  <inkml:trace contextRef="#ctx0" brushRef="#br0" timeOffset="20411.58">8572 5362 0,'0'0'0,"0"-17"15,0-1 1,-18 36 15,1 17-15,17 0-1,0 36 1,17-18 0,1-18-1,0-17-15,17-18 16,36 0-1,-1-36 17,-17-17-17,-53 0 1,0 36-16,0-19 0,0 19 16,0-18-16,0 17 15,-18 0 1,36 54 31</inkml:trace>
  <inkml:trace contextRef="#ctx0" brushRef="#br0" timeOffset="20692.02">9031 5345 0,'0'0'0,"0"52"63,0 19-48,0-36 1,0-17-16,0 0 0,0 17 31,0-17-15,17-18-1,-17-18 1</inkml:trace>
  <inkml:trace contextRef="#ctx0" brushRef="#br0" timeOffset="21061.64">9331 5468 0</inkml:trace>
  <inkml:trace contextRef="#ctx0" brushRef="#br0" timeOffset="21508.28">9648 5345 0,'18'-36'32,"-36"72"-32,36-89 15,-18 35 1,0 0-1,-36 18 1,19 0-16,-18 0 16,17 18-16,0 0 15,1-18-15,-1 17 16,36 19 0,-1-36-16,19 17 15,-1 1 1,-18-1-16,19 1 15,-1 17 1,-35-17-16,0 0 16,-53 17-1,18-17 1,17-18-16,-17 0 16,0-18-1,17-17 1</inkml:trace>
  <inkml:trace contextRef="#ctx0" brushRef="#br0" timeOffset="21907.31">9860 5415 0,'-18'18'63,"36"-18"-48,-1 0-15,-17-18 16,36 0 0,-36 1 15,0-1-16,-18 1 1,0 17-16,18-18 16,-17 18-1,-1 0 1,0 35 0,18 18-1,0-35-15,53 52 47,0-70-31</inkml:trace>
  <inkml:trace contextRef="#ctx0" brushRef="#br0" timeOffset="22125.13">10054 5239 0,'0'0'0,"-18"-53"31,18 159 16,0-89-31,18 71-1,-18-35 1,17-35-16,-17 0 0</inkml:trace>
  <inkml:trace contextRef="#ctx0" brushRef="#br0" timeOffset="22519.04">10212 5433 0,'0'-18'16,"18"18"15,-18-18-15,18 18-1,17 0 1,-17-17 0,-1 17-16,1 0 15,-18-35 1,0-1-1,-18 19 1,1-1 0,-1 18-16,-17 18 15,17-18 1,18 17-16,-18 1 0,18 0 16,0-1-16,18 54 15,0-54 1,52 1 15,-34-18-31</inkml:trace>
  <inkml:trace contextRef="#ctx0" brushRef="#br0" timeOffset="22814.14">10636 5345 0,'0'-18'0,"-18"0"15,18 1-15,-35 17 16,35-18 0,-18 18-16,1 0 0,-1 0 15,-17 18 1,35-1 0,-18 19-1,36-1 1,-18-18-1,35 1-15,18-18 32,0 0-17,-18-18-15,-17 1 0,17-1 16,-17 1-16</inkml:trace>
  <inkml:trace contextRef="#ctx0" brushRef="#br0" timeOffset="22990.82">10795 5292 0,'17'-53'15,"-34"106"-15,34-177 16,-17 89-16,0 17 15,-17-35 1,17 106 15,17 18-15,-17-1 0,35 19-1,-35-37 1</inkml:trace>
  <inkml:trace contextRef="#ctx0" brushRef="#br0" timeOffset="23376.61">10830 5309 0,'-18'-17'15,"36"34"-15,17-34 31,18-1-15,-35 18 0,17 0-16,0 0 0,36-18 15,-54 1 1,1 17-16,0-18 16,-36 0 15,18 71 31,0-35-46,18 0-16,-18-1 0,0 1 16,17 35-1,1-53-15,0 17 16</inkml:trace>
  <inkml:trace contextRef="#ctx0" brushRef="#br0" timeOffset="23543.72">11253 5062 0,'0'0'0,"-18"-35"16,1 35-1,17 18 1,-18-18-16,18 17 0,0 1 16</inkml:trace>
  <inkml:trace contextRef="#ctx0" brushRef="#br0" timeOffset="24408.09">11394 5256 0,'-35'0'31,"17"0"-15,18 18-16,-17 0 15,17-1 1,17 36 15,1-35-15,0-1-16,-18 1 15,35-18 1,-17-18 0,-1 1-1,-17-1-15,18 18 0,-18-17 16,0-1-16,-18-17 15,-17-18 1,17 53-16,18-18 16,-35 18 15,17 18-31,36 17 31,0-17-15,-1-18-1,1 0 1,17 0 0,-17 0-16,17-18 15,18 0 1,-35 1 0,17 17-1,-17 0 1,-18 35-1,0-17-15,17-18 16,-17 17-16,0 1 0,18 17 31,-18-17-15,0-1 15,0-34-31,17-18 31,1 35-31,0-36 16,-1 1-16,1 0 16,0 17-1,-1 0-15,1 36 32,-18 17-17,0 1-15,0-19 16,18 36-1,-18-35-15,17 17 16</inkml:trace>
  <inkml:trace contextRef="#ctx0" brushRef="#br0" timeOffset="24965.04">12117 5186 0,'0'0'0,"-17"0"16,-1 0 0,-17-18 15,17 18-31,1 0 15,-1 18-15,-17 17 32,35-17-17,0-1-15,53 1 32,-1 17-17,-34-35-15,35 18 16,-35 0-1,-1-18 1,-17 17-16,-17-17 16,-36 18-1,0-18 1,35 0 0,1 0-16</inkml:trace>
  <inkml:trace contextRef="#ctx0" brushRef="#br0" timeOffset="25259.68">12082 5203 0,'-18'-17'31,"-17"34"-15,18 1-16,-1-18 15,-17 53 1,17-35-16,0 17 16,1 35 15,17-34-31,17-19 31,1-17-15</inkml:trace>
  <inkml:trace contextRef="#ctx0" brushRef="#br0" timeOffset="27780.6">8131 6773 0,'-17'18'31,"-36"35"-15,35-18-1,18 18 1,0-18-16,0 1 0,0-1 15,18 35 1,-1-17 0,-17-35-16</inkml:trace>
  <inkml:trace contextRef="#ctx0" brushRef="#br0" timeOffset="28093.81">7990 7144 0,'-18'-18'0,"36"36"0,-53-18 31,52 17 1,-17 1-32,18-18 0,-18 18 15,106-36 16,-88 18-15,-1-18-16,1 1 16,17-1-1,-35 36 17,0-1-17</inkml:trace>
  <inkml:trace contextRef="#ctx0" brushRef="#br0" timeOffset="28443.29">9031 6879 0,'17'0'0,"-17"18"47,0 35-32,0-36-15,0 36 16,0 35 0,0-17-1,0-53 1</inkml:trace>
  <inkml:trace contextRef="#ctx0" brushRef="#br0" timeOffset="28734.83">8960 7144 0,'0'0'0,"-17"0"15,34 0 32,36 35-31,-35-35-16,17 0 15,18 0 1,-18 0 0,-17-18-1,-18 36 48</inkml:trace>
  <inkml:trace contextRef="#ctx0" brushRef="#br0" timeOffset="29193.9">10530 6791 0,'0'-18'0,"0"36"0,0-18 15,0 18-15,0 17 16,0 0-1,0 0-15,0 18 16,0 36 0,0-37-1,0-34 1</inkml:trace>
  <inkml:trace contextRef="#ctx0" brushRef="#br0" timeOffset="29512.68">10406 7091 0,'0'0'0,"-17"0"15,-1 0-15,53 0 63,54 17-48,-36 1 1,-18-18 0,-17-18-16,-1 18 15,1-35 1,-18 18 0,17 52 30</inkml:trace>
  <inkml:trace contextRef="#ctx0" brushRef="#br0" timeOffset="30013.57">11941 6950 0,'0'0'0,"0"-18"16,0 36 15,0 17-15,0 18 0,0-35-16,0 70 31,0-71-31,0 19 15</inkml:trace>
  <inkml:trace contextRef="#ctx0" brushRef="#br0" timeOffset="30346.66">11747 7161 0,'0'0'0,"-18"0"16,18-17-16,36 17 31,17 17-15,-36 1-1,36 17 1,-35-35 0,-1 18-1,1-18-15,0-18 31,-18-17-15,0 17 0,0 1-1,17 17-15,-17 17 16,0 1-16,18-18 16,-18 18-16,18-18 0,-1 17 15</inkml:trace>
  <inkml:trace contextRef="#ctx0" brushRef="#br0" timeOffset="31969.44">7831 7497 0,'0'0'0,"18"-18"16,0 0-1,-18 71 32,17-35-31,-17-1-16,53 72 31,-18-54-15,1-17-16,-1-1 15,36-17 1,34-35 0,19-18-1,-36 18 1,71-18 0,-106 35-16,70 18 15,-70 0-15,53 0 16,0 18-1,-71-1 1,18 1-16,-18 0 0,71 17 16,-71-17-1,18 17 1,-35-17-16,17 17 31,-17-35-15,-18 17-1,0-34 1,35-1 0,0-17-1,71-18 1,-71 35-16,71-17 16,71 0-1,-124 35-15,17 0 16,1 0-16,317 53 31,-141-18-15,-89-17-1,72 35 1,-160-53 0,71 17-1,-70 1-15,70-1 16,71-17-1,-71-17 1,53-36 0,-124 35-16,54-17 15,52-53 1,-141 53-16,1 17 16,-1-70-1,-35 70-15,-18-17 16,-52-1-1,52 19 1,-17 17-16,17 0 16</inkml:trace>
  <inkml:trace contextRef="#ctx0" brushRef="#br0" timeOffset="32849.04">9013 8220 0,'0'-18'16,"0"0"0,0 36 15,0 35-16,0-35 1,0-1-16,18 36 16,17-18-1,0-17-15,-17-18 0,0 18 0,34-18 16,-34 0 0,35 0-1,0-71 1,-35 54-16,-18-36 15,0-18 1,0 53-16,0 1 0,0-1 16,-36-17-1,19 53 1,17-1-16,17 36 31</inkml:trace>
  <inkml:trace contextRef="#ctx0" brushRef="#br0" timeOffset="33079.99">9560 8184 0,'0'-17'16,"0"34"-16,0-52 15,-18 35 1,18 18-16,0-1 15,18 19 1,-18-1-16,18 18 16,-1 0-1,-17-36-15,0 1 16,0 0-16</inkml:trace>
  <inkml:trace contextRef="#ctx0" brushRef="#br0" timeOffset="33395.62">9772 8343 0,'0'0'0,"17"0"31,1 0-31,-1 0 16,1-17-1,-53 17 32,17 0-31,53 0 46,-17 0-46</inkml:trace>
  <inkml:trace contextRef="#ctx0" brushRef="#br0" timeOffset="34145.86">10054 8061 0,'0'-53'31,"0"106"-31,0-124 16,0 107 15,17 70-15,-17-36-1,18 18 1,0-52-16,-1-1 15,-17-18 1,0 1-16</inkml:trace>
  <inkml:trace contextRef="#ctx0" brushRef="#br0" timeOffset="34345.11">10248 8220 0,'0'0'31,"0"17"-15,0 1-16,0 0 15,17 17 1,1-17 0,-18-1-1</inkml:trace>
  <inkml:trace contextRef="#ctx0" brushRef="#br0" timeOffset="34496.83">10248 8132 0,'0'0'0,"0"-53"32,0 35-32,0 53 46</inkml:trace>
  <inkml:trace contextRef="#ctx0" brushRef="#br0" timeOffset="34879.61">10354 8255 0,'17'0'47,"18"35"-16,1 71 1,-19-124 14,1-52-30,-18 52 0,18-17-16,-1 0 15,1 35 1,17 17 0,-35 19-1,18-19-15,-18 19 16,18-19-1</inkml:trace>
  <inkml:trace contextRef="#ctx0" brushRef="#br0" timeOffset="35233.47">10671 8326 0,'0'0'0,"18"0"31,-1 0-16,19-18 17,-1 0-17,-17 1 1,-1-1 0,-17-17-1,-35 17 1,17 0-1,1 18-15,-19 18 16,36 0 0,-17-1-16,17 19 31,35 34-15,0-70-16,1 35 15,34-35 1</inkml:trace>
  <inkml:trace contextRef="#ctx0" brushRef="#br0" timeOffset="35548.12">11006 8061 0,'0'0'0,"0"-53"16,18 53-1,-18 18 17,0 17-17,0 71 1,0-89-16,17 19 0,-17-1 15,0-17-15,0-1 0,18 1 16,-18 17 0</inkml:trace>
  <inkml:trace contextRef="#ctx0" brushRef="#br0" timeOffset="35765.94">11218 8079 0,'0'0'16,"0"-36"0,0 72 15,17 17-15,1-1-1,0 37 1,-18-54-16,0 0 15,0-17-15</inkml:trace>
  <inkml:trace contextRef="#ctx0" brushRef="#br0" timeOffset="36089.48">11200 8308 0,'0'-18'0,"0"36"0,35-53 31,71-1 1,-88 36-32,17-17 15,-17 17 1,0-18 0,-1-17-1,-17 17-15,-17 1 16,-1-1-1,0 36 1,1 34 0,17-34-16,0 35 15,17 0 1,1-35-16,0-18 16,-1 17-16,1-17 15</inkml:trace>
  <inkml:trace contextRef="#ctx0" brushRef="#br0" timeOffset="36666.78">11553 8202 0,'0'0'16,"-18"-18"0,1 1-16,34 17 31,1 17-16,0 1-15,-18 17 16,17-17-16,-17 17 16,0 1-1,0-19 17,0-52-17,0 0 1,18-36-1,0 53 1,-1 1 0,1 34-1,-1 1 17,-17 0-32,0 17 15,0-17 1,18-1-16,17-52 47,-17 0-32,-18 17-15,35-17 16,1 17 0,-19 18-1,-17 18-15,0 17 16,18 18-1,-18-18 1,0 1 0</inkml:trace>
  <inkml:trace contextRef="#ctx0" brushRef="#br0" timeOffset="37281.53">12170 8167 0,'18'-53'31,"-18"35"-31,-18 89 0,36-159 16,-36 88 0,-17-18-1,17 18 1,-17 18-16,17-18 16,-17 53-1,18-1 1,52-34-1,-18 0-15,36-1 16,18 1 0,-53-18-1,17 0 1,-53 18 15,-35 17-15,36-35-16,-1 0 0,0 18 15,-17-18 1,17 0-16</inkml:trace>
  <inkml:trace contextRef="#ctx0" brushRef="#br0" timeOffset="37440.22">12117 8220 0,'18'-36'16,"-36"72"-16,54-124 31,-125 176 16,-34 70-16,105-122-31</inkml:trace>
  <inkml:trace contextRef="#ctx0" brushRef="#br0" timeOffset="42499.15">6632 6967 0,'0'0'0,"-35"0"16,88 0 15,52 0-15,-52 18-16,71-18 15,70 18 1,-35-18 0,52 17-1,-140-17-15,35 0 16,-18-17 0,-53 17-1,-35-18 126,-18 0-126,18 1-15,18-19 32,0 1-17,-18-18 1,0 0 0,0 36-16,0-19 15,-18-34 1,18 17-1,0 18 17,-18 17-17,18-17 1,-17 35-16,17-18 31,-18 18 125,-52 0-124,34 0-32,-34 18 15,-89-1 1,106-17-16,-88 0 16,18 18-1,-54-18 1,124 0-16,18 0 0,0 0 15,-1 0-15,1 0 16,17 0 0,1 0 62,-1 0-47,1 0 0,-1 0-15,-17 0 15,17 0 0,18 18-15,-18 17 15,1 18-15,17-18 0,-18 0-16,18 71 31,0-70-31,35 34 0,1 1 15,-1-36 1,-17 0 15,-1-35-15,18 0 0,-17 0-16,17 0 15,1-17 1,-19 17-16,1 0 0,0 0 15</inkml:trace>
  <inkml:trace contextRef="#ctx0" brushRef="#br0" timeOffset="43132.84">6773 7038 0,'-18'0'46,"-17"18"-30,17-1-16,-17 18 16,-35 36-1,34-18-15,-69 35 16,-72 89 0,124-125-1,-105 72-15,-1-1 16,-88 71-1,159-123 1,-53 70 0,70-70-16,-70 70 15,17 17 1,19-16-16,52-89 16,-71 88-1,89-124-15,0 19 16,17-19-1,36-34 1,-1 17 0,-17-18-16,18 18 15,0-18 1,-1 1 15,1 17 0</inkml:trace>
  <inkml:trace contextRef="#ctx0" brushRef="#br0" timeOffset="44449.73">3563 9366 0,'0'-17'0,"0"-1"15,-18 141 32,18-52-31,0 17-1,18 18 1,0-71-16,-18-17 0</inkml:trace>
  <inkml:trace contextRef="#ctx0" brushRef="#br0" timeOffset="44865.9">3598 9596 0,'0'0'16,"0"-18"-16,53 18 62,0-35-30,-35 17-17,-1 0 1,1 1 0,0-1-1,-18 71 48,0 35-48,0-35 1,17 18 0,-17-54-1,0 1-15,18-18 16</inkml:trace>
  <inkml:trace contextRef="#ctx0" brushRef="#br0" timeOffset="45049.82">3810 9384 0,'0'-18'16,"0"1"-16,0 52 0,-18-53 47,18 36-32</inkml:trace>
  <inkml:trace contextRef="#ctx0" brushRef="#br0" timeOffset="45430.17">3827 9419 0,'0'-17'0,"0"34"0,0-52 16,0 17 0,0 54 15,0-19-16,0 18-15,0 71 32,-17 35-17,17-105-15</inkml:trace>
  <inkml:trace contextRef="#ctx0" brushRef="#br0" timeOffset="45886.12">4039 9684 0,'0'0'0,"-18"0"15,1 0 1,17-18-16,17 18 31,1 0-15,17 0-1,-17 0-15,0 0 16,17-35 0,-17 0-1,-18 17 1,0 0-16,-18 1 15,-17 17 1,-18 0 0,17 35-1,36-17-15,-17-1 16,17 18-16,17 18 16,19 0-1,34-17 1,-17-36-1</inkml:trace>
  <inkml:trace contextRef="#ctx0" brushRef="#br0" timeOffset="46317.59">4357 9596 0,'0'0'16,"-18"0"31,0-18-32,1 18 1,-1 35 0,0-35-1,18 18-15,-17-1 16,17 1-16,0 0 0,0 35 31,17-36-15,1-17-1,0-17 1,17-36 0,-35 35-16,18 0 15,-18 1 1,0 52 15,17 0-15,1-17-16,0 0 15,-1-1 1</inkml:trace>
  <inkml:trace contextRef="#ctx0" brushRef="#br0" timeOffset="46728.98">4656 9648 0,'18'-17'16,"-18"-1"-16,-18 53 0,36-87 0,-36 34 31,-17 18-15,0 18-1,17-1 1,1 1-16,17-1 0,-18-17 15,18 53 1,18-35 0,-1-18-1,1 0-15,0-18 16,34-35 0,-52 36-1,18-54-15,17-17 31,-35 53-31,0 0 16,18 17-16,-36 53 31,18 71-15,0-71-16,0 36 16,36 17-1,-19-70 1</inkml:trace>
  <inkml:trace contextRef="#ctx0" brushRef="#br0" timeOffset="47067.66">4939 9596 0,'-18'0'15,"36"0"-15,-1 0 63,19-18-48,-36 0 1,0 1 0,-18 17-1,-17 0 1,17 0-16,0 17 15,18 19 1,0-19-16,0 18 16,18 1-1,17-19 1</inkml:trace>
  <inkml:trace contextRef="#ctx0" brushRef="#br0" timeOffset="47375.56">5115 9543 0,'0'-18'15,"0"36"-15,18-18 32,-1 35-17,-17-17-15,18-1 16,-18 36-1,-18-35-15,1-18 16,-19 0 0,36-18-16,0 0 15,0-34 1,18 16-16,17 1 16,18-18 15,-35 35-31,0 18 0,-1 0 15,1-17-15</inkml:trace>
  <inkml:trace contextRef="#ctx0" brushRef="#br0" timeOffset="47654.25">5380 9349 0,'-18'-18'16,"36"36"-16,-36-1 31,36 36-15,-18 18-1,0 35 1,0-71-1,0 35 1,0-52-16</inkml:trace>
  <inkml:trace contextRef="#ctx0" brushRef="#br0" timeOffset="48684.72">5521 9560 0,'0'0'16,"0"-17"0,0-1-1,0 53 48,0-17-32,-18-18 94,18 70-47,18 1-47,-1-89 329,1 1-345,-18-1-15,18 0 16,-1-17 0,1 18-16,0-1 15,-18 36 32,17 52-16,-17-17-15,18 0 0,-18-35-16</inkml:trace>
  <inkml:trace contextRef="#ctx0" brushRef="#br0" timeOffset="49084.6">5821 9507 0,'0'-17'15,"0"34"-15,-18 1 32,18 35-17,18-35 1,-18 34-1,0 1 1,0-17 0,0-54 15,0-70-15,0 53-16,0-1 15,-18-105 1,18 106-16,0-53 15,35-1 1,-17 54 0,35 53-1,-36-18-15,36 35 16,-17 18 0</inkml:trace>
  <inkml:trace contextRef="#ctx0" brushRef="#br0" timeOffset="49551.53">5821 9525 0,'0'0'0,"-36"0"15,54 0 17,52 0-17,-34 0-15,34 0 16,19-18-1,-37 18 1,1 0 0,-35 0-1,-36 0 17,1 0-1,-1 0-31,0 36 15,1 17 1,-1-36-16,18 36 16,35 0-1,-17-35 1,35-36 0,-18 0-16,1-35 15,-1-17 1,-35 17-1,-71 18 1,54 35-16,-72 17 16,37-17-16</inkml:trace>
  <inkml:trace contextRef="#ctx0" brushRef="#br0" timeOffset="53069.08">17832 7391 0,'0'-18'31,"0"0"-31,18-35 47,-18 36-47,-18-1 16,-52 1-1,-1 17 1,-52 35 0,70 0-1,-18 18-15,1 71 32,34-36-17,36-35-15,18 17 16,52 18-1,-34-70-15,34 0 16,89-1 0,-35-17-1,17-70 1,-36-36 0,-52-53-1,-70 36 1,-54-36-1,36 124-15,-53-1 16,-53 54 0,70 35-1,36 0 1</inkml:trace>
  <inkml:trace contextRef="#ctx0" brushRef="#br0" timeOffset="53889.05">18044 7779 0,'0'-18'0,"17"0"16,-17 1-1,18 17 1,17 17 0,-17-17-16,17 18 0,89 35 31,-89-35-31,18-1 0,0 19 15,88 69 1,-18 19 0,-52-18-1,-53-71-15,35 71 16,-1 53 0,-52-107-16,18 37 15,-18-1 1,0 0-1,0-53-15,0 54 16,0-54 0,18 0-16,-18 18 15,0-18 17,-18-17-1,18-36-16</inkml:trace>
  <inkml:trace contextRef="#ctx0" brushRef="#br0" timeOffset="54267.21">18679 8996 0,'-36'0'31,"54"17"-15,35 19-1,-18-19 1,1-17 0,-1 18-1,18-18 1,-36 0-16,19-18 15,17-35 1,-36 36-16,1-1 16,17-35-1,-35 36-15,0-1 0,18 0 16,-36 18 0,1 18-16,17 0 15,-53 52 1,35-52-16,-17 35 15,17-36 1,0 1-16</inkml:trace>
  <inkml:trace contextRef="#ctx0" brushRef="#br0" timeOffset="58422.94">14428 9454 0,'35'-35'31,"-70"70"-31,123-105 32,-70 52-17,17 18 1,-17 0-16,-1 0 15,72 18 1,-72 0-16,1-1 16,-1-17-16,19 35 15,-19 1 1,-17-19 0,-17 1-1,-1 0-15,-17-1 16,-18 36-1,18 0 1,17-18 0,18-17-1,18 0-15,-1-18 0,36 35 32,-35-17-32,52-1 15,1-17 1,-36-17-16,0-1 15,1 0 1,-36 1-16,0-1 16,-18 18-16,0-18 15,1 18-15,-18 0 16,-36 18 0,53 0-1,1 35 1,17-36-16,0 18 15,35 36 1,18-18 15,-35 18 1,-18-54-32,-36 1 15,19-18-15,-1 17 16,0-17-16,1 0 15,-36-17 1,18-1 0,35 1-16</inkml:trace>
  <inkml:trace contextRef="#ctx0" brushRef="#br0" timeOffset="58811.6">14904 9754 0,'-17'-17'15,"34"17"17,36 0-17,-18 0-15,18 0 16,53 0 0,-71 0-16,36 0 15,-18 0 1,-18-18-1,-52 36 48</inkml:trace>
  <inkml:trace contextRef="#ctx0" brushRef="#br0" timeOffset="59663.79">15610 9454 0,'0'-17'16,"17"-1"-1,1 36 1,-18 35 0,0-18-16,0 0 15,0 53 1,0-52-16,0 34 16,0-17-1,0-18 1,0-52 15,18-18-15,-18 17-16,17 0 0,1-17 0,35-53 15,0 53 17,-36 35-32,1 0 15,17 35 1,-35 0-16,0 18 15,0 18 1,0-54-16,0 1 16,18-1-16</inkml:trace>
  <inkml:trace contextRef="#ctx0" brushRef="#br0" timeOffset="60022.41">15980 9719 0,'0'-18'0,"18"18"47,-1 0-31,1 0 0,17-17-1,-17-1-15,0 18 16,-18-35-1,-18 17 1,-17-17 0,-18 17-1,18 54 17,35-19-32,-18 36 0,18-35 15,18 70 1,-1-70-1,18 17 1,1-35-16,-19 17 0</inkml:trace>
  <inkml:trace contextRef="#ctx0" brushRef="#br0" timeOffset="60457.43">16368 9701 0,'0'0'0,"18"0"16,-18-17-16,-18-19 31,-17 19-15,17-1-16,1 18 15,-19 18 1,19-18-16,-1 35 16,-17 0 15,35-17-31,0 0 0,0-1 0,35 19 31,-17-36-15,70-18-1,-70-17 17,-1 17-32,-17 0 15,0 1-15,18-1 16,-18 0-16,0 1 0,17 34 31,-17 1-15,0 17-16,18-17 15,0 17 1,-1-17-16,1-18 16</inkml:trace>
  <inkml:trace contextRef="#ctx0" brushRef="#br0" timeOffset="60891.35">16686 9719 0,'17'-35'0,"-34"70"0,34-88 16,1 0 15,-53 18-15,-1 53-1,1 17 1,17-18-16,18 1 0,0 0 15,-17-1-15,17 1 16,17 17 0,1-35-16,0 0 15,35-17 1,-36 17-16,1-18 16,17-53-1,-35 36-15,18-18 16,-1-53-1,-17 54 1,0 87 31,0 35-31,0-52-16,0 53 15,0-19 1,0-16-16,18 17 15,0-18 1</inkml:trace>
  <inkml:trace contextRef="#ctx0" brushRef="#br0" timeOffset="61256.52">16933 9666 0,'0'0'0,"17"-35"16,-17 17 15,18 18 16,0 0-31,-18-17-1,0-1 1,0 0-16,-18 1 15,0 17-15,1 35 32,-1 0-17,18 0 1,0 18 0,18-35-16,-18 0 15,70-1 1,-52-17-1</inkml:trace>
  <inkml:trace contextRef="#ctx0" brushRef="#br0" timeOffset="61572.31">17109 9666 0,'0'-35'16,"0"17"-16,0 71 0,0-141 16,0 70-16,0 1 31,35 52-16,-35-17-15,18 17 16,0 35 0,-18-52-16,0 0 15,0-1-15,0 1 16,-18-18 0,0-18-1,18-17 1,0 17-16,36-35 15,16-17 1,1 35 15,-17 35-15,-19 0-16,1 0 0</inkml:trace>
  <inkml:trace contextRef="#ctx0" brushRef="#br0" timeOffset="61793.54">17444 9596 0,'18'0'16,"-18"-18"-16,0 36 16,0 17-1,0-18-15,0 19 16,17 34-1,-17-17 1</inkml:trace>
  <inkml:trace contextRef="#ctx0" brushRef="#br0" timeOffset="61939.75">17497 9472 0,'0'0'0,"-18"-35"32,1 35-32,17 17 15,-18 1 1</inkml:trace>
  <inkml:trace contextRef="#ctx0" brushRef="#br0" timeOffset="62374.73">17603 9701 0,'-18'-17'16,"18"-19"0,18 36 15,17 36-16,-35-19-15,18 19 16,-18 17 0,-18-18-1,0-35 1,18-18 0,18-17-1,-18 0-15,18-18 16,17-18-1,-17 71 1,-1-17 0,1 17-16,0 52 31,-18 1-15,0-35-16,0 17 15,17 18 1</inkml:trace>
  <inkml:trace contextRef="#ctx0" brushRef="#br0" timeOffset="62639.98">18079 9490 0,'0'0'0,"35"-71"15,-35 54-15,-17-19 16,-19 36-1,-16 53 1,34-35 0,0 17-16,1 0 15,17 71 1,0-71-16,0 54 16,0 34-1,0-52 1,-36-1-1,36-52-15,-35-18 16</inkml:trace>
  <inkml:trace contextRef="#ctx0" brushRef="#br0" timeOffset="63108.35">17920 9737 0,'18'-53'31,"-36"106"-31,107-106 31,-54 53-15,35 0 0,-52 0-1,0-36 1,-18 19 15,-18 34-15,18 1-16,-18 0 15,1 35 1,-1 0 0,36-18-1,-1-35-15,19 17 16,34-34-1,-35-18 1,-17-1 15,-18 19-31,-53-54 16,0 36 0,18 35-16,-18 0 15,35 0-15</inkml:trace>
  <inkml:trace contextRef="#ctx0" brushRef="#br0" timeOffset="64233.8">12999 11095 0,'0'0'0,"0"70"16,0-34-16,18 34 15,17 54 1,-17-36 0,35 53 15</inkml:trace>
  <inkml:trace contextRef="#ctx0" brushRef="#br0" timeOffset="64575.78">13052 11624 0,'18'0'15,"-1"0"1,54 0 0,-36-18-16,212 18 15,0-17 1,212 17-1,-300 0 1,140-18-16,36 18 31,-158-18-15,-159 18-16</inkml:trace>
  <inkml:trace contextRef="#ctx0" brushRef="#br0" timeOffset="65474.71">12964 11112 0,'-18'0'16,"36"0"-16,0 0 31,87 0-15,125 0 15,123 0-15,-195 0-16,1 0 15,0 0-15,17 18 0,1-18 16,-1 0-16,124 0 16,0 0-1,-230 0-15,-17 0 16,-35 0-16,-1 0 0,1-18 15,-36 18 1,-17 0 0,17 0-1,1 18 1,17 0 0,17-1 15,-17 1-16,0 0 1,0-1 0,18 36-1,0-17-15,-1 16 16,1-16 0,0-1-16,-18-17 0,0-1 15,17 36 1,-17-35-1,0-1-15,-17 1 32,-1-18-1,-123 0-15,70 18-1</inkml:trace>
  <inkml:trace contextRef="#ctx0" brushRef="#br0" timeOffset="66159.46">13017 11395 0,'18'-18'15,"-36"36"-15,53-36 0,-17 0 16,-36 36 15,-70 0 0,35-1-31,0 1 0,-17 17 16,-107 1 0,-123 52-1,195-53-15,-107 0 16,0 1 0,177-19-16,0 1 15,-1-18 1,54 0-16,17 0 15,36-18 1,-36 18 0</inkml:trace>
  <inkml:trace contextRef="#ctx0" brushRef="#br0" timeOffset="67142.64">9242 11747 0,'18'-17'0,"-36"34"0,54-52 15,-19 18 1,1-1-16,0 0 15,-1 1-15,18-19 16,36-34 0,-53 35-16,17-18 15,-17-18 1,-18-17 0,-18 70-1,0 1-15,-17-1 0,-124 0 16,53 54-1,-52 69 17,122-52-32,-16 53 15,52 123 1,17-158-16,18 105 16,-17-34-1,0-72-15,-1 54 16,-17-36-1,0-71 1</inkml:trace>
  <inkml:trace contextRef="#ctx0" brushRef="#br0" timeOffset="67696.92">9048 11942 0,'0'-18'0,"0"36"0,36-54 31,-19 36-31,1 0 0,17 0 16,71-17-1,-18 17 1,36-18 0,-89 18-16,18 0 15,-18-18 1,-17 1-1,-18-19 1,-18 19 0,-17-1-1,-18 18 1,35 0-16,1 0 16,-54 88-1,36-35 1,35-35-16,17 35 31,1-36-31,17-17 16,18-17-1,0-1 1,0-35 0,-53 36-16,18-1 15,-1-17 1,-17 70 15,18 18-15,0-35-1,-1 17-15,36-18 16</inkml:trace>
  <inkml:trace contextRef="#ctx0" brushRef="#br0" timeOffset="67916.64">10018 11871 0,'0'-18'0,"0"36"0,18-53 16,-18 17-16,-35-17 31,-18 35-15,35 0-16,-35 35 15,36 0 1,-1-17-16,18 35 15,18 0 1,-1-53-16,36 35 16,-17-35-1</inkml:trace>
  <inkml:trace contextRef="#ctx0" brushRef="#br0" timeOffset="68545.25">10283 11853 0,'-18'0'16,"36"0"-16,-53 0 16,17 0-1,36 0 1,17 0 0,-17 0-16,-1 0 0,1 0 15,35 0 1,-36 0-16,1-17 15,17-1 17,-35 0-32,0 1 15,-53-1 1,1 0 0,-19 36-1,36 0 1,17 17-16,0 18 31,54 0-15,-19-53-16,36 18 15,18-1 1,-36-17-16,0-17 0,1 17 16,52-53-1,-70 17-15,17 19 16,-18-89-1,-17 53-15,0 18 0,0-1 16,-17-69 0,-1 87-1,1 18 1,-1 18-16,18 34 16,35 54-1,18 0 1,18 0 15,-54-88-31,1-1 16</inkml:trace>
  <inkml:trace contextRef="#ctx0" brushRef="#br0" timeOffset="68959.52">10653 11747 0,'0'0'0,"-17"0"15,70 0 17,0-17-17,-18 17-15,35-18 16,36-17 0,-18 17-1,-52 1 1,-36-1-1,0 0 1,-36 1 0,1-1-16,0 18 15,-36 35 1,54-17-16,17 0 16,0 35-1,17-36-15,36 36 16,35 0-1,-35 0 1,-35-35 0,-71-18-1,-70 17 1,17-17 0</inkml:trace>
  <inkml:trace contextRef="#ctx0" brushRef="#br0" timeOffset="76311.53">13158 11783 0,'18'0'16,"-36"0"46,0 70 1,1-34-47,17-1-16,-36 88 15,19 1 1,17-71-16,0 35 15,0 35 1,0-87 0,17 17-16,1 70 15,-18-88 1,18 36-16,-18 52 31,0-87-31,17 34 16,-17-17-1,0-18-15,0 36 16,0 35 0,18-89-16,-18 19 15,18 70 1,-18-89 0,0 1-16,0-1 0,0 19 15,17 17 1,-17 17-1,18-52 1,-18 17 0,0 0-1,0 1 1,0-1 15,-18-17-15,18-1-16,0 19 31,0-19-15,0 1 15,0-1-15,0 1-1,0 0 1,0-1 46,18-17-30,0-17-32,52 17 31,18 0-16,-52 0-15,17 0 16,193 0 0,-175-18-1,17 18-15,0 0 0,89-18 16,17 1 0,-106 17-16,106 0 15,123-18 1,19 18-1,16 18 1,-122-18 0,70 35-1,-212-35 1,70 18 0,72-1-1,-160-17-15,1 0 16,-1 0-16,1 0 0,0 0 15,123 0 1,35 0 0,18 0-1,-71 0 1,106 0 0,-176 0-16,88 0 15,88 0 1,-193 18-16,87-18 15,18 0 1,-18 18 0,-87-18-16,193 17 31,-194-17-31,18 0 16,458 36 15,-458-36-31,88 17 15,53-17 1,-106-17 0,-17-1-1,-89 0-15</inkml:trace>
  <inkml:trace contextRef="#ctx0" brushRef="#br0" timeOffset="78396.74">13158 11765 0,'71'0'31,"17"0"-15,53-18-1,0 18 17,-70-17-32,17 17 0,0-18 15,229 1 1,36-1-1,-212 18-15,0 0 16,283-18 0,-283 1-16,159 17 15,123-18 1,-264 18-16,-18 0 16,264 0-1,-263 0-15,122 18 16,159-18-1,-34 17 1,-125-17 0,-140 0-1,105 0-15,106-17 32,-229 17-32,105-18 15,-105 18-15,71 0 16,70-18-1,-177 18-15,-17 0 16,18 0-16,52-17 16,-70 17-16,18 0 15,105 0 1,-106 0-16,54 0 16,105 17-1,-17 1 1,-36-18-1,-70 0 1,53 0 0,-106 0-1,35 18 1,0-18 0,-70 0-16,-1 0 15,1 0 48,0 17-48,-1 1 1,-17 17 0,-17-17-16,-1 35 15,0 17 1,1 89-1,17-106-15,0 88 16,35 53 0,-35-123-1,18 52 1,-18-70-16,0 0 0,0 18 16,-36 70-1,19-88-15,-1-1 16,-17 107-1,0-18 1,17-35 0,18 18-1,0-89-15,0 18 16,0 0 0,0-18-1,0-17 1,0-1-1,-18 1 17,-17 0-1,17-1-15,-34 1-1,34-18-15,0 18 16,-52-18-1,52 0-15,0 17 16,-52 1 0,-1-1-1,1 1 1,34-18-16,-69 18 16,-89-18-1,123 17-15,-70-17 16,-35 18-1,87 0 1</inkml:trace>
  <inkml:trace contextRef="#ctx0" brushRef="#br0" timeOffset="79147.02">21554 12682 0,'17'0'16,"19"0"-1,52 0 1,18 0 0,-36 0-16,89 0 15,70 0 1,-158 0-16,17 0 16,-53 0-1,-88-17 16,1 17-15</inkml:trace>
  <inkml:trace contextRef="#ctx0" brushRef="#br0" timeOffset="80147.05">22965 12400 0,'17'-35'0,"-17"17"0,-17-17 31,-54 35-16,1 0 1,-71 123 0,105-52-1,1 52 1,53-52 0,52 17-1,54-53 1,17-52-1,-106-1 1</inkml:trace>
  <inkml:trace contextRef="#ctx0" brushRef="#br0" timeOffset="80547.13">23212 12594 0,'0'-17'47,"-18"17"-32,0 17 1,1 1 0,-1-1-16,18 19 15,0 17 1,35-36-1,1 1 1,-19-18 0,19-18-16,17-17 31,-36 17-31,-17-35 16,0 18-1,-17 18-15,-1-1 0,0 18 16,1-18-16,-19 18 15,1 36 1,35-19 0,18 1-1</inkml:trace>
  <inkml:trace contextRef="#ctx0" brushRef="#br0" timeOffset="80783.66">23476 12418 0,'0'-88'16,"0"70"15,0 36-15,0 70-1,18-53-15,-18 0 0,0 18 16,35 35-1,-35-52-15,0-19 16,18 19 0</inkml:trace>
  <inkml:trace contextRef="#ctx0" brushRef="#br0" timeOffset="80982.45">23723 12435 0,'0'-35'0,"0"17"0,0 71 0,-17-53 47,-1 159-15,18-124-32,18 18 15,-1-17-15</inkml:trace>
  <inkml:trace contextRef="#ctx0" brushRef="#br0" timeOffset="81348.17">23864 12629 0,'-17'-17'15,"52"17"32,53-35-16,-70 35-15,-18-18-16,0 0 31,-35-17-15,17 35-16,0-18 15,-35 36 1,18 35 0,17 0-1,18-36-15,18 36 16,35-17 0,0-19-1</inkml:trace>
  <inkml:trace contextRef="#ctx0" brushRef="#br0" timeOffset="81846.92">24235 12541 0,'-18'-17'32,"36"34"-32,-53-52 15,17 35 1,0 0-1,-17 35 1,17-17-16,18 0 16,-17-1-16,-1 18 15,36 18 1,35-17 0,0-19-1,-36-17-15,18 0 16,1-17-16,34-36 15,1-35 1,-54-18 15,1 35-15,-18 53-16,0-34 16,0 34-1,0 36 16,0 52-15,0-35-16,0 36 16,0 35-1,18-36 1,17-17 0,-35-35-16,18 0 15</inkml:trace>
  <inkml:trace contextRef="#ctx0" brushRef="#br0" timeOffset="82170">24464 12629 0,'-18'-17'15,"36"34"-15,-53-52 16,70 18 15,53 17-15,-35-18-1,18 0 1,-54 18 0,-17-17-1,0-1 17,0 53-17,0 1 1,0 16-1,0-34 1,18 17-16,17 1 16</inkml:trace>
  <inkml:trace contextRef="#ctx0" brushRef="#br0" timeOffset="82314.72">24834 12418 0,'-17'-71'16,"34"142"-16,-52-159 16,18 88-16,-1 0 15,0 52 1</inkml:trace>
  <inkml:trace contextRef="#ctx0" brushRef="#br0" timeOffset="83064.84">24940 12559 0,'18'0'31,"-36"0"-15,18 0-16,0 18 0,-17-18 15,-19 35 1,36-18-1,0 19 1,18-1 0,17-17 15,-17-18-31,0 0 0,-1-18 16,-17-35-1,0 35 1,0-17-16,-17-18 15,-1 36 1,0 17 0,1 0-16,17 17 31,-18 19-15,18-1-1,18-35-15,-1 0 16,1 0-1,17-18 1,-17 1-16,35-1 16,0-17-1,-18 17 1,18 18 0,-35 35-1,-18 18 1,0-35-1,0-1 1,17-34 47,36-18-48,-35 17-15,17-17 16,0-1-1,-17 36 1,0 71 0,-18-36-16,17 36 15,-17-1 1</inkml:trace>
  <inkml:trace contextRef="#ctx0" brushRef="#br0" timeOffset="83564.42">23970 13247 0,'18'-88'31,"-36"176"-31,53-282 16,-17 158 0,-18 19-16,18-1 0,-18-17 31,-18 35-31,-17 0 16,0 53-1,17-36-15,-35 72 16,0 69-1,53-105-15,-18 53 16,18 35 0,0-70-1,18-18 1</inkml:trace>
  <inkml:trace contextRef="#ctx0" brushRef="#br0" timeOffset="84084.41">23723 13406 0,'0'0'0,"18"-18"31,17 0-15,53 18-1,-35 0-15,18-17 16,35-1-1,-36 0 1,-52 1 0,-18-1-16,-18 0 15,-17-17 1,0 18 0,17 17-1,-35 52 1,53-34-1,0 70 1,53-70 0,-18-18 15,18-18-15,-35 18-16,0-17 0,-18-1 15,17 0-15,1 1 16,-18-1-1,0 36 1,0-1 0,-18 1-16,18 17 15,18 1 1,-1-36-16</inkml:trace>
  <inkml:trace contextRef="#ctx0" brushRef="#br0" timeOffset="84285.44">24482 13282 0,'0'0'0,"0"-35"15,0 17-15,-18-17 16,0 35 0,-17 35-1,35-17-15,-17-1 16,-1 54-1,18-53-15,18 17 16,17-17 0</inkml:trace>
  <inkml:trace contextRef="#ctx0" brushRef="#br0" timeOffset="85002.72">24623 13300 0,'-18'0'15,"36"0"-15,-53 0 16,35-18-16,17 18 47,1 0-31,-1 18-1,19-18 1,-19 0-16,1 0 15,35 0 1,-35-18 0,17-35-1,-35 18 1,-18 0 0,-17 35-1,-18 17 1,35 1-16,1 17 15,-1 18 1,36 0 15,-1-35-15,54-1 0,-36-17-16,36 0 15,35-53 1,-54 0-1,-34 18-15,17-35 16,-17 34-16,0 19 16,-18-19-16,0 1 0,0 17 15,-53-34 17,35 52-32,-17 35 15,17 0 1,1 0-16,17 1 0,17 70 31,18-18-15,18-35-1,0-18 1,-35-35-16,0 0 0,-1-18 16,1 1-1,0-1-15,-1 0 16,-17 1-1</inkml:trace>
  <inkml:trace contextRef="#ctx0" brushRef="#br0" timeOffset="87970.14">16051 11906 0,'-18'0'0,"36"0"0,-54 0 31,72 0-16,34 0 1,1-17 15,-1 17-15,19 0 0,-54 0-16,0 0 15,0 0 1,-17 0-16,-36 0 31,1 0-15,17 17-1,17-17 1,1 53 0,0-35-16,-1 52 15,36 54 1,0 17-1,-18-35 17,-17-53-32,17 35 15,1 35 1,-19-70-16,1 18 16,17 52-1,-35-35 1,18-52-16,-18 17 0,0-18 15,17 71 1,1-71-16,-18 0 16,18 36-1,-1-36-15,-17 0 16,18-17 0,-18 0-1,-18-1 95,-17 1-32,0 0-63,-1-18-15,-16 0 16,-1 0 0,-53 0-16,-18 0 15,54 0 1,-107 0-16,-69 17 31,51 1-15,107-18-1,71 18-15,34-18 32,36-18-17</inkml:trace>
  <inkml:trace contextRef="#ctx0" brushRef="#br0" timeOffset="89035.68">16756 12577 0,'18'0'94,"-1"-18"-79,1 18-15,0-18 0,35-17 32,35-53-17,-70 52-15,34-52 16,19-70-1,-18 16 1,0-52 0,-36 124-16,19-71 31,-19 17-31,-17 71 0,-35-282 47,-18 212-16</inkml:trace>
  <inkml:trace contextRef="#ctx0" brushRef="#br0" timeOffset="89767.44">17215 10707 0,'17'-18'31,"-34"36"-31,34-53 16,1 35-16,0 17 31,-18 54-15,17-54-16,-17 19 15,0 52 1,18-71-1</inkml:trace>
  <inkml:trace contextRef="#ctx0" brushRef="#br0" timeOffset="89903.33">17303 10530 0,'0'-35'31,"0"70"-31</inkml:trace>
  <inkml:trace contextRef="#ctx0" brushRef="#br0" timeOffset="90067.43">17426 10689 0,'0'0'0,"18"0"16,0 0 15</inkml:trace>
  <inkml:trace contextRef="#ctx0" brushRef="#br0" timeOffset="90624.44">17479 10654 0,'0'-18'125,"0"1"-109,-17 17 15,-19 17-15,1 36 15,18-35-31,17 70 16,0-70-1,17 17 1,36 0 0,-35-35-16,-1 0 15,36-35 1,-35 17-16,17-17 16,0-71-1,-17 53 1,-18-53-1,0 89-15,-18-36 16,1 53 0,17 53-1,0 0 1,0 0 0,17 17-16,19 36 15,-36-71 1,35 18-1,-35-35-15</inkml:trace>
  <inkml:trace contextRef="#ctx0" brushRef="#br0" timeOffset="91002.79">17832 10742 0,'0'-18'0,"18"18"63,-1 0-48,1 0-15,17-17 16,-17-1 0,-18 1-1,-35-19 16,17 36-31,0 0 0,1 0 16,-54 0 0,54 18-16,-1 0 15,0 34 1,18-34 0,18 0-16,-18-1 0,35 19 15,36-19 1,-54-17-16</inkml:trace>
  <inkml:trace contextRef="#ctx0" brushRef="#br0" timeOffset="91386.54">18026 10672 0,'0'-18'16,"0"0"15,0 36 0,0 17-15,0-17-16,0-1 15,0 19 1,0-1 0,0-17-1,18-54 16,-1-17-15,1 36-16,0-18 16,17 17-1,-17 36 1,-1 17 0,1-18-1,-18 19-15,18 17 16,-18-36-1</inkml:trace>
  <inkml:trace contextRef="#ctx0" brushRef="#br0" timeOffset="91600.44">18308 10513 0,'0'0'0,"0"-36"16,0 19-16,0-1 15,0 53 1,0-17-16,0 17 16,18 54-1,-18-54-15,0 35 16,18 1 0,-18-36-1</inkml:trace>
  <inkml:trace contextRef="#ctx0" brushRef="#br0" timeOffset="91921.18">18308 10724 0,'0'0'0,"-17"-17"16,52-1 15,18 1-15,-35 17-16,17 0 15,0-18 1,-17 18 0,-18-18-1,0 1 1,0 87 46,0-35-46,0-17-16,0 35 16,17-18-1</inkml:trace>
  <inkml:trace contextRef="#ctx0" brushRef="#br0" timeOffset="92084.73">18520 10530 0,'0'-17'0,"0"34"0,0-52 16,0 53 15</inkml:trace>
  <inkml:trace contextRef="#ctx0" brushRef="#br0" timeOffset="92467.53">18767 10672 0,'0'-18'15,"18"18"-15,-36 18 0,36-54 0,-1 1 31,1-36 1,-18 36-32,0 17 0,0-17 15,0 18-15,-35-36 16,17 53 0,-17 35-1,17 18 1,18 70 15,0-87-31,18 52 16,17 35-1,-35-87-15,0 16 16,18-16 0</inkml:trace>
  <inkml:trace contextRef="#ctx0" brushRef="#br0" timeOffset="92817.75">18696 10724 0,'0'0'0,"0"-17"32,18 17-32,0 0 15,-1 0-15,89 0 31,-88 0-31,-1 0 0,1 0 16,0 0-16,17 0 16,-35-18-1,-18 1 1,1-19 0,-1 36-1,18-17 1,0 34-16,0 1 15,18 0 1,-18-1-16,0 18 16,17 1-1</inkml:trace>
  <inkml:trace contextRef="#ctx0" brushRef="#br0" timeOffset="92969.77">18996 10583 0,'0'-17'0,"0"34"0,-17-52 31,-1 35-15,18 18-16,-18-1 16,18 1-1</inkml:trace>
  <inkml:trace contextRef="#ctx0" brushRef="#br0" timeOffset="93269.35">19226 10654 0,'0'0'0,"17"-18"15,-17 1 1,-17-1 15,-19 18-15,1 35-1,17-17-15,1 0 16,17-1-16,0 1 16,-18 17-1,36-17-15,-1-1 16,54-17-1,-53 0 1,-1 0-16</inkml:trace>
  <inkml:trace contextRef="#ctx0" brushRef="#br0" timeOffset="93872.49">19437 10672 0,'0'0'16,"0"-53"-16,0 17 31,-35 19-16,17 17-15,1 0 0,17 17 16,-18-17-16,0 18 16,1 17-1,17 1 1,17-19 0,1-17-1,35 0 1,-35-17-1,-1-1 1,-17 0-16,0 1 31,0 34-15,-17 1 15,17 17-15,0-17-1,35-18 1,-18 0 0,19 0-1,-1-35 1,0-18 0,-17-36-1,-18 36 1,0 36-16,-18-36 15,1 53 1,-1 35 0,0 53-1,36-17 1,35 35 0,-53-89-1,35 36-15,-17-35 16</inkml:trace>
  <inkml:trace contextRef="#ctx0" brushRef="#br0" timeOffset="94208.18">19578 10672 0,'-17'0'0,"-1"-18"15,18 0 1,18 18-16,-1 0 15,19-17 1,17 17 0,-36 0-16,18-18 15,-17 0 1,-18 1 0,0 70 62,0-36-78,0 19 0,0-1 15,0-18-15,0 1 16,0 0-16</inkml:trace>
  <inkml:trace contextRef="#ctx0" brushRef="#br0" timeOffset="94351.6">19808 10513 0,'0'-18'0,"0"36"15,-18-54-15,18 19 16,-18 17-16,1 17 31,17 1-31</inkml:trace>
  <inkml:trace contextRef="#ctx0" brushRef="#br0" timeOffset="95068.97">19896 10583 0,'0'0'0,"0"36"46,0-19-30,0 1 0,0 0-16,0 17 15,17-18 1,1-17 0,0 0 15,-18-17-31,0-1 15,0-17 1,0 17-16,0 1 0,0-1 16,-18 0-16,0 1 15,-17 17 1,18 0-16,17 17 16,-18 19-1,18-19 1,18 1-1,17-18 1,-18 0 0,19-35-1,-19 17 1,19 0 0,-19 1-16,1 17 46,0 0-30,-18 17 0,17-34 31,18 17-32,-17-18-15,17 18 31,1 53-15,-36-35-16,17 17 16,19 18-1,-36-36 1</inkml:trace>
  <inkml:trace contextRef="#ctx0" brushRef="#br0" timeOffset="98553.27">18696 11836 0,'0'-18'16,"0"36"-16,18-71 16,0 35-1,-1 0 1,19 18 0,-1 0-1,35 36 1,-52-36-1,17 35-15,36 18 16,-53-53 0,-1 18-16,1 35 15,-18-18 17,-53 18-17,18-36-15,17 19 16,-35 17-16,18-36 15,-36 54 1,54 17 0,17-70-16,0 17 15,17-18-15,1 1 16,35 17 0,35 1-1,-35-19 1,17 1-1,-52-18 1,-53 0 15,17 18-31,1-18 0,-19 17 16,1-17-16,-106 71 31,106-54-31,-1 19 16,36 34-1,0-34-15,36 16 16,17 1 0,-36-17-16,36 34 15,18 36 1,-71-88-16,17 35 16,-52 17-1,-18-35 1,-35 36-1,53-53-15,-18 17 16,0 0 0</inkml:trace>
  <inkml:trace contextRef="#ctx0" brushRef="#br0" timeOffset="99537.66">19737 11712 0,'0'0'16,"0"-17"-16,0-1 31,-18 18 0,1 0-31,-36 18 32,0 34-17,35-34-15,18 0 0,-17-1 16,17 1-16,0 0 0,17 52 31,1-34-31,35 16 16,0 37-1,-36-54-15,1 35 16,-18 1 0,0-53-16,-18 17 0,-34 18 15,-19 0 1,18-18-16,-35 0 16,0-17-1,70 0-15,-17-18 16,35 17-1,17-17 1,36 0-16,35 0 31,-70 18-31,17-18 0,18 53 32,-53-36-32,18 19 15,-36 52 1,1 0-16,-1-53 15,-17 54 1,17-54-16,-17 53 16,-18 18-1,35-18 1,36-53 0,123 18-1,-70-35 1,52-18-1,-70-18 1,-35 1 0</inkml:trace>
  <inkml:trace contextRef="#ctx0" brushRef="#br0" timeOffset="100339.5">19208 12506 0,'18'0'0,"-36"0"0,53 0 16,-17-18-1,-18 71 32,17 18-31,-17-36-16,0 53 15,0 18 1,0-53-16,-17 53 16,-1 70-1,1-123-15,17 53 16,-18 53 0,0-124-16,18 0 15,0 18-15,-17 18 16,17-1-1,0 1 1,0-53 0,17-1-1</inkml:trace>
  <inkml:trace contextRef="#ctx0" brushRef="#br0" timeOffset="101111.25">18538 14093 0,'17'0'16,"19"-17"-1,-19-1-15,1 18 16,17-35 0,-17 0-1,-18-1 1,-18 36 0,-17 18-1,-36 53 1,54-36-16,-1 53 15,0-35 1,18 35-16,18 18 16,0 35-1,-1-88 1,-17-18-16,0 1 16,0-1-16,0 0 15,-53-35 1</inkml:trace>
  <inkml:trace contextRef="#ctx0" brushRef="#br0" timeOffset="101472.5">18397 14358 0,'17'-18'16,"-34"36"-16,87-71 15,-52 35-15,35 18 16,17 0-1,-17 0 1,35 0 0,-70 0-1,0 0-15,-1 0 16,1-17 0,-18-1-1,-18 1 16,18 34-15,-17 1 0,17 52-1,0-52-15,0 17 16,0 18 0,17-35-16</inkml:trace>
  <inkml:trace contextRef="#ctx0" brushRef="#br0" timeOffset="101605.67">18820 14129 0,'0'0'16,"0"-18"-1</inkml:trace>
  <inkml:trace contextRef="#ctx0" brushRef="#br0" timeOffset="102054.89">18943 14305 0,'0'0'0,"0"18"63,18-18-63,17 0 31,1 0-15,-19 0-16,1-18 15,-1 0 1,-17-17-1,-17 18 1,-1 17-16,1-18 16,-19 36-1,36-1-15,-17 1 16,-1 17 0,18-17-16,0 17 15,35 18 1,-17-53-1,17 0-15,36-18 16,-36 1 0,0-36-1</inkml:trace>
  <inkml:trace contextRef="#ctx0" brushRef="#br0" timeOffset="102224.17">19208 14252 0,'0'-35'16,"0"70"-16,0-141 0,0 71 15,0 0 1,0 0-1,0 52 1,0 54 0,0-18-1,0 52 1,0-87-16,18 35 16,-1 0-1</inkml:trace>
  <inkml:trace contextRef="#ctx0" brushRef="#br0" timeOffset="102705.01">19420 14340 0,'17'-17'0,"18"-19"31,-17 19-15,-18-1-1,-18 18 1,1 0-16,-1 0 16,-35 18-1,18-18 1,35 17 0,0 1-16,18 0 15,-1-18 1,36 0-1,0-36 1,-18 19 0,-35-18-1,18-1-15,-18-52 32,0 53-32,0-18 15,-35-18 1,17 124 15,0 53-15,18-71-16,18 36 15,0-1 1,-1-52-16,1 0 0,-18-1 16</inkml:trace>
  <inkml:trace contextRef="#ctx0" brushRef="#br0" timeOffset="103162.4">19790 14093 0,'0'0'0,"18"-35"16,-54 35 15,1 53-16,35-35-15,-35 35 16,17 17 0,18-35-16,0-17 15,0 0-15,18 17 16,35 0 0,-36-35-1,36-70 1,-35 34-1,-36 1 1,18 18 0,-17-1-16,34 36 47,1-1-32,0 1-15,-1 17 16,1 18-1,-18-35-15,0-1 16,0 36 0,0-35-16</inkml:trace>
  <inkml:trace contextRef="#ctx0" brushRef="#br0" timeOffset="103521.76">19966 14270 0,'0'0'0,"0"-18"15,18 18 32,17 35-31,-35-17-16,0 0 15,0 17 1,0 0 0,-17-35-1,34-35 1,1 0 0,17-18-1,0 0 1,-17 53-1,0 0 1</inkml:trace>
  <inkml:trace contextRef="#ctx0" brushRef="#br0" timeOffset="103906.71">20266 14270 0,'0'0'0,"-17"-18"31,-1 18-15,0 0-16,18 18 16,-17 17-1,34 0 1,1 1-1,0-36-15,17 17 16,18-34 0,-18-19-1,-35 19 17,0-1-32,0 0 0,-18 1 15,-17-18 1,0 35-1,17 0 1,18 17 0</inkml:trace>
  <inkml:trace contextRef="#ctx0" brushRef="#br0" timeOffset="104290.07">20443 14270 0,'-18'0'31,"36"0"-31,-54 0 16,36 17 15,18 19-15,-18-19-16,18 1 15,-1 17 1,1-35-16,-1 18 16,36-36-1,-17-17 1,-19-18 0,-17 18-1,0 17-15,0 1 16,0-1-16,-17 36 31</inkml:trace>
  <inkml:trace contextRef="#ctx0" brushRef="#br0" timeOffset="104729.51">20707 14305 0,'0'0'0,"0"18"63,0 70-47,0-35-1,18-35-15,-18 70 16,17-53-1,-17-17 1,0-89 47,-17 36-63,-1-36 15,1-35 1,17 89-16,17-36 15,18 18 1,-17 35-16,0 0 16,35 35-1,-53 0 1,-71-17 0,53-1-1,-34-17-15,16 0 0</inkml:trace>
  <inkml:trace contextRef="#ctx0" brushRef="#br0" timeOffset="108256.82">21025 11942 0,'0'0'0,"0"-18"15,17 18 1,1-18 0,0 1-1,-18-1 1,0 0 0,-18 18-16,-35 0 31,18 53-16,17-17 1,0 52 0,18-53-16,18 36 15,0 17 1,-1-35 0,-17-36-1,0 1-15,-17-18 16,-1 0-16</inkml:trace>
  <inkml:trace contextRef="#ctx0" brushRef="#br0" timeOffset="108507.33">20813 12136 0,'18'0'0,"-36"0"0,53-18 15,-35 0 1,18 18-16,17 0 15,0-17 1,36 17 0,17 17-1,-53-17 1,-52 0 15,-36 0-15,35 0-1</inkml:trace>
  <inkml:trace contextRef="#ctx0" brushRef="#br0" timeOffset="109008.08">21254 11942 0,'18'-18'31,"-36"36"-31,18-18 16,0 17 0,0 18-16,0-17 0,0 35 15,0 35 1,18-53-1,-1 18-15</inkml:trace>
  <inkml:trace contextRef="#ctx0" brushRef="#br0" timeOffset="109561.47">21148 12559 0,'0'-35'15,"0"70"-15,0-88 0,0 35 16,-18 1-1,-17 17 1,18 0 0,-1 53-1,18-36 1,0 19-16,18 16 16,-18-34-1,17 0-15,-17 17 0,35 18 16,-35 0 15,-17-18-15,-1-17-1,1-18-15</inkml:trace>
  <inkml:trace contextRef="#ctx0" brushRef="#br0" timeOffset="109707.64">21060 12682 0,'18'0'0,"-1"0"15,-52 0-15,88 0 0,-36-17 0,1 17 16,0 0-16,-1 0 16</inkml:trace>
  <inkml:trace contextRef="#ctx0" brushRef="#br0" timeOffset="110028.5">21201 12612 0,'0'-18'0,"0"36"0,0-53 16,0 17-16,18 0 16,17-17-1,0 17 1,0 36-1,-35 0 1,18-1 0,-18 1-16,-35 35 15,17-36 1,-17 1-16,17 17 16,18-17-1,36-18 1,16 18-1,19-1 17</inkml:trace>
  <inkml:trace contextRef="#ctx0" brushRef="#br0" timeOffset="110527.27">21183 13123 0,'18'0'0,"-36"0"0,54-17 16,-19-1 0,-17 0-1,0 1 1,-35 17 15,17 17-31,1 1 0,17 0 16,0 70-1,0-35 1,17 35 0,-17-17-1,0-19 16,-17-34-15,-1 0-16</inkml:trace>
  <inkml:trace contextRef="#ctx0" brushRef="#br0" timeOffset="110681.28">21148 13282 0,'0'-18'0,"0"36"0,18-36 16,-18 1-16,17 17 16,-17-18-16,53 1 15,-35 17-15</inkml:trace>
  <inkml:trace contextRef="#ctx0" brushRef="#br0" timeOffset="111145.41">21377 13194 0,'0'0'0,"0"-18"16,0 1-16,0-1 16,36 0-1,-19 18 1,19 0-1,-19 18 1,-17 0 0,-17-1-16,-1 1 15,0 17 1,-17-17 0,35-1-1,53 1 48,-35 0-48,-1-18-15,1 17 16,-18 19 0,-18-19-1,-35-17 1,0 0-1,36 0-15,-19 0 0,19 0 16</inkml:trace>
  <inkml:trace contextRef="#ctx0" brushRef="#br0" timeOffset="114693.65">17673 11871 0,'0'0'0,"-17"0"15,17 18-15,-18-18 16,-17 17 0,35 1-16,0 0 15,0 70 1,17-35-1,19 35 1,-36-53 0,17 18-16,-17-35 15,0-1 1,-17 1-16</inkml:trace>
  <inkml:trace contextRef="#ctx0" brushRef="#br0" timeOffset="114880">17550 12083 0,'18'0'16,"17"-18"-1,0 0 1,36 18-1</inkml:trace>
  <inkml:trace contextRef="#ctx0" brushRef="#br0" timeOffset="115070.1">17779 11977 0,'0'-35'31,"0"52"0,0 54-15,0-36-16,0 0 15,18 53 1,-18-52-16,0-19 0</inkml:trace>
  <inkml:trace contextRef="#ctx0" brushRef="#br0" timeOffset="115627.51">17374 12629 0,'70'-52'31,"-17"16"-15,-18 1-1,-52 17 1,-19 18 0,19 0-1,-19 18-15,1 0 31,18 35-15,34-1 0,18 1-1,-17-17 1,-18 17 0,-18-36-16,1 1 15,-36-18 1,35 0-16</inkml:trace>
  <inkml:trace contextRef="#ctx0" brushRef="#br0" timeOffset="115815.95">17409 12647 0,'0'0'0,"17"0"31,1-18-15,17 18 0,-17 0-1,17-17 1,-17 17-16</inkml:trace>
  <inkml:trace contextRef="#ctx0" brushRef="#br0" timeOffset="116144.51">17620 12577 0,'0'0'0,"0"-53"31,18 53-31,0-18 0,17 18 31,0 18-15,-35 17 0,-17-17-16,-1-1 15,-35 18 1,18 1 0,17-19-1,18 1 1,71-18-1,-36 0-15,0 0 16</inkml:trace>
  <inkml:trace contextRef="#ctx0" brushRef="#br0" timeOffset="116595.69">17479 12947 0,'18'-18'0,"0"18"16,-18-17-1,-36 17 1,1 35 15,17-17-15,1 34-1,17-16 1,35 17 0,-17-18-16,-18-17 15,17 52 1,-17 1 0,-35-36-1</inkml:trace>
  <inkml:trace contextRef="#ctx0" brushRef="#br0" timeOffset="116750.39">17444 13159 0,'0'-18'16,"0"36"-16,35-54 31,1 19-16,-19-1-15</inkml:trace>
  <inkml:trace contextRef="#ctx0" brushRef="#br0" timeOffset="117211.38">17673 13035 0,'0'-53'32,"18"36"-17,0 34 1,-18 1 15,0-1-31,-18 1 31,0 0-15,18-1 0,18-17-1,0 0 1,-1 18 0,19-18-1,-1 18 1,-17-1-1,-1-17-15,1 18 32,-18 0-32,-53 17 15,-53-17 17,18-18-32</inkml:trace>
  <inkml:trace contextRef="#ctx0" brushRef="#br0" timeOffset="120044.64">13105 14834 0,'0'0'0,"18"0"16,-1-17 0,19 52 15,-36-17-15,17 87-1,-34 1 1,17-53-1,-18 0-15,18 18 0,-18 158 16,1 36 0,17-36-1,0-88 17,0 53-17,17-141-15,-17 53 16,18 17-1,-18-35 1,18-70 0,-1-18-16,1-18 15</inkml:trace>
  <inkml:trace contextRef="#ctx0" brushRef="#br0" timeOffset="120796.16">13229 14781 0,'-18'0'0,"36"0"0,-36-17 15,0 17 1,54 0-1,-19 0-15,71 17 16,-35-17-16,106 0 16,70 18-1,-88-18-15,212 0 16,265 0 0,-407 0-16,265 0 15,-17 0 1,-247 0-16,-1 0 15,-34 0-15,-1-18 16,-17 18-16,-36 0 0,124 0 31,-211 0-31,-1 0 0,-53 0 32,-35 0-17,-17 0 1,52 0-1,53 0 17</inkml:trace>
  <inkml:trace contextRef="#ctx0" brushRef="#br0" timeOffset="121667.71">17285 14746 0,'0'0'0,"18"0"16,-18 18 0,18 17-16,-1 0 31,-17 1-31,0 69 0,0 89 31,0-123-31,0 105 16,0 124-1,36-123 1,-1 70 0,-18-195-16,1 72 15,0-1 1,-1-87-16,-17-1 16,0 18-1,0-35 1,-17-18-1,-1 0 1,0-18 0,1 18-1,-1-18 1,-17 18 62,0 0-62,17 0-16,0 0 15,-105 18 1,70-18-16,-88 0 16,-159 0-1,177 0-15,-177 0 31,159 0-31,-195 0 16,178-18-16,-19 18 0,-317 0 16,36 0-1,193 0 17,142 0-32,-54 0 15,19 0 1,140 0-16,36-17 31,17 17-15,-17 0-16,-1 0 15,-34 0 17,-19 0-17,19 0-15,-19 0 16,1-18-1,18 0 1,17 1 0</inkml:trace>
  <inkml:trace contextRef="#ctx0" brushRef="#br0" timeOffset="122480.47">17285 15363 0,'0'0'15,"18"0"-15,-18-17 16,35 17 31,18-18-31,88 18-1,106 0 1,-141 0-16,88 0 15,35 18 1,-105-18 0,-107 0-1,-52 0 1,-18 0 15,36 0-31</inkml:trace>
  <inkml:trace contextRef="#ctx0" brushRef="#br0" timeOffset="128173.97">18838 15099 0,'0'0'16,"0"-18"-16,0 1 0,0-36 31,0 0-15,0 70 15,-18 54-15,18-36-16,0 53 15,-18 36 1,18-71-1,18 17-15,0-17 16,-1 0 15,1-35-31,-1-18 0</inkml:trace>
  <inkml:trace contextRef="#ctx0" brushRef="#br0" timeOffset="128397.77">18996 15311 0,'0'0'0,"18"0"16,-18-18 0,0 36 15,0 17-15,0-18-16,0 1 15,0 35 1</inkml:trace>
  <inkml:trace contextRef="#ctx0" brushRef="#br0" timeOffset="128567.29">19014 15152 0,'-18'-18'0,"36"36"0,-53-71 15,35 35-15,0 1 16,17 34 15,36 1-15</inkml:trace>
  <inkml:trace contextRef="#ctx0" brushRef="#br0" timeOffset="128968.37">19173 15275 0,'-18'0'0,"36"0"0,-54 0 31,54 18 1,0 17-17,-18-17-15,0 17 16,0 18-1,0-18 1,17-52 15,19-19-15,-1-52 0,18 53-1,-53 17 1,17 1-16,1 17 0,17 0 15,-17 53 17,0-1-17,-18-34-15,0 0 0,17-1 16,1 19 0,-18-19-16</inkml:trace>
  <inkml:trace contextRef="#ctx0" brushRef="#br0" timeOffset="129316.39">19578 15434 0,'18'0'16,"-18"-18"15,35-17 0,1 17-15,-19 1-1,1-1-15,-1-17 16,1-18 15,-36 53-31,1-18 16,-36 18 0,0 18-1,18 53 1,35-36-16,0 0 0,0-17 15,35 52 1,53-34 0,-17-36-1,-36 0-15,18-18 16</inkml:trace>
  <inkml:trace contextRef="#ctx0" brushRef="#br0" timeOffset="129632.3">19966 15275 0,'0'-17'31,"0"34"-31,18 107 79,0-36-64,-1-70-15,-17-1 16,0 1-16,18-18 15</inkml:trace>
  <inkml:trace contextRef="#ctx0" brushRef="#br0" timeOffset="129781.41">20002 15064 0,'-18'-36'16,"36"72"-16,-54-72 0,36 19 0,-17 17 31,34 17-15</inkml:trace>
  <inkml:trace contextRef="#ctx0" brushRef="#br0" timeOffset="129998.17">20125 15081 0,'0'18'31,"0"-36"-31,35 159 31,-17-70-15,17 35 0,-35-71-16,18-17 15,17 52 1,-35-52-16,18-1 15</inkml:trace>
  <inkml:trace contextRef="#ctx0" brushRef="#br0" timeOffset="130421.06">20090 15346 0,'-18'0'0,"36"0"0,-53-18 15,35-17 1,52 35-1,19-18 17,17 18-17,-53 0-15</inkml:trace>
  <inkml:trace contextRef="#ctx0" brushRef="#br0" timeOffset="130832.05">20407 15311 0,'0'0'0,"-17"17"15,34-17 17,1 18-17,0-18 1,17 17-1,18-17 1,-36 18 0,1-36-1,-18 1-15,0-1 16,-35-17 0,35 17-16,-18 1 15,-35-1 1,36 18-16,-19 18 15,1 35 1,35-18-16,18 0 16,35 36-1,17-54 1,-35-17-16</inkml:trace>
  <inkml:trace contextRef="#ctx0" brushRef="#br0" timeOffset="131383.42">20707 15240 0,'-17'-18'15,"-1"18"1,36 36 15,17 17-15,-18-36-16,1 36 15,-18 0 1,0-35 0,0-36 15,18-53-15,-1 36-1,19-35 1,-19 52 15,-17 36-15,18-1-1,-18 1 1,18 0 15,-1-36-15,1 0-1,17 1 1,-17-1-16,-1 0 16,19 36-1,-19 0 1,-17 52 0,18-52-1,-18 17-15,0 0 16,0-17-1</inkml:trace>
  <inkml:trace contextRef="#ctx0" brushRef="#br0" timeOffset="131703.45">21324 15293 0,'0'0'0,"-17"-18"31,34 18-31,19-17 16,70 17-1,-36 0 1,-35 0-1,36 0-15,-36 0 32,-17-18-32,-53 18 31,17 0-31</inkml:trace>
  <inkml:trace contextRef="#ctx0" brushRef="#br0" timeOffset="132100.1">21977 15134 0,'0'0'0</inkml:trace>
  <inkml:trace contextRef="#ctx0" brushRef="#br0" timeOffset="132551.24">21977 15134 0,'18'0'31,"-1"0"-15,-17-17-1,18 17 1,0-18-16,-18 0 16,17 1-1,-17-1 1,0 0-1,-17 18 1,-1 0 0,0 0-1,18 36 142,0 17-142,0-18-15,0 35 16,18 36-1,-18-35 1,0-18 0</inkml:trace>
  <inkml:trace contextRef="#ctx0" brushRef="#br0" timeOffset="132817.59">21995 15134 0,'0'0'0,"-18"-70"16,18 34-16,-18-17 16,18 18-16,18 17 15,17 1 1,-17 17-16,17 17 16,18 1-1,-35 0-15,-18 17 16,-18 36-1,1-54-15,-1 1 16,-17 0 0,-36 17-16,53-18 15,1 1 1</inkml:trace>
  <inkml:trace contextRef="#ctx0" brushRef="#br0" timeOffset="133171.35">22224 15169 0,'18'0'16,"-36"0"-16,53 0 15,-35 18 1,-17-18-16,-1 18 16,0 35-1,18-18 1,0 18-1,18-36-15,17 19 16,18-36 0,18-18-1,-54 0 1,1-17-16,-18-18 16,-18-35 15,1 70-31,-18-17 0,-18 18 31,17 34-15,36 18-1</inkml:trace>
  <inkml:trace contextRef="#ctx0" brushRef="#br0" timeOffset="133402.51">22559 15169 0,'0'0'0,"0"-17"16,0 34 0,0 19-1,0 17 1,0 0-1,0-1 1,0-34-16,0 0 0,18-18 0</inkml:trace>
  <inkml:trace contextRef="#ctx0" brushRef="#br0" timeOffset="133551.13">22559 14958 0,'-17'0'16,"34"0"-16,-52 17 16,17-17-1,18 18-15,0 0 0</inkml:trace>
  <inkml:trace contextRef="#ctx0" brushRef="#br0" timeOffset="133769.07">22683 14975 0,'0'0'0,"0"-17"15,17 52 17,-17 71-17,18-71-15,-18 0 16,18 71-1,-18-70-15,17-1 16</inkml:trace>
  <inkml:trace contextRef="#ctx0" brushRef="#br0" timeOffset="134117.76">22665 15240 0,'0'-18'16,"35"1"15,36-1-15,-36 18-16,0 0 0,-17-18 15,88 1 1,-89 17-16,19-35 16,-36 17-1,0 0-15,-18 1 0,0 17 16,-34-18-1,34 18-15,-17 0 16,17 35 15,18-17-31,-18 0 0,18-1 0,18 36 16,17 0 0,18-18-1,-18-17 1</inkml:trace>
  <inkml:trace contextRef="#ctx0" brushRef="#br0" timeOffset="134736.82">23106 15099 0,'0'0'0,"-18"-35"15,36 70 32,0 18-31,-18-36-16,17 19 15,-17-1 1,0 0 15,0-70 0,0 17-15,18 1-16,-18-19 16,17-16-1,1 16-15,0 19 0,-18-1 16,17 0-16,1 1 16,0 17-1,-1 53 1,-17-36-16,0 1 15,0 17-15,0-17 16,0 17 0,0-17-1,0-54 17,53-16-17,0-19 1,0 53 15,-35 36-15,-18 35-1,0-35-15,0 34 16,0 19 0,0-36-1,17-35-15</inkml:trace>
  <inkml:trace contextRef="#ctx0" brushRef="#br0" timeOffset="135102.88">23723 15064 0,'18'0'16,"-36"0"-16,36-18 0,0 0 15,-36-17 16,0 17-15,-17 1 0,17 17-16,-17 0 15,17 17 1,1 1-16,17 0 16,17 35-1,-17-36-15,36 19 16,-1 16-1,-17-34-15,-18 0 16,17-1-16,-17 1 16,0 0-16,0-1 0,0 1 15,-35-18 1,0 0 0,17-18-1</inkml:trace>
  <inkml:trace contextRef="#ctx0" brushRef="#br0" timeOffset="135402.39">23723 15028 0,'0'0'16,"-17"0"-16,-1 0 16,-53 53-1,54-35 1,-18 17-16,17-17 0,-17 52 15,17-52-15,0 17 16,18 1-16,0 34 16,18-17-1,-18-35 1,35-18 0,-17 0 15,0 0-16,-1 0 1,-34 0-16</inkml:trace>
  <inkml:trace contextRef="#ctx0" brushRef="#br0" timeOffset="135935.99">21854 15822 0,'0'0'0,"17"0"15,1-18-15,0 18 0,17-17 16,0 17-16,89-35 15,158-18 17,-176 35-32,158 0 0,-140 1 15,211 17 1,-247 0 0,0 0-16,89 17 15,-160-17 16,-34 0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5.3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1 331 24575,'0'0'0,"0"-1"0,0 1 0,0 0 0,0 0 0,-1-1 0,1 1 0,0 0 0,0 0 0,0-1 0,0 1 0,0 0 0,0-1 0,0 1 0,0 0 0,0 0 0,0-1 0,0 1 0,0 0 0,0-1 0,0 1 0,1 0 0,-1 0 0,0-1 0,0 1 0,0 0 0,0 0 0,0-1 0,1 1 0,-1 0 0,0 0 0,0-1 0,0 1 0,1 0 0,-1 0 0,0 0 0,0 0 0,0-1 0,1 1 0,-1 0 0,0 0 0,1 0 0,-1 0 0,0 0 0,0 0 0,1 0 0,-1 0 0,0 0 0,1 0 0,-1 0 0,0 0 0,0 0 0,1 0 0,-1 0 0,0 0 0,1 0 0,-1 0 0,0 0 0,0 0 0,1 0 0,-1 0 0,0 1 0,1-1 0,0 1 0,0 0 0,0 0 0,0 0 0,0 0 0,-1 0 0,1 0 0,0 0 0,0 0 0,-1 0 0,1 1 0,0-1 0,-1 0 0,1 3 0,5 34 0,-3 1 0,-1 0 0,-4 58 0,-1-28 0,1-107 0,-7-40 0,-4-39 0,12 87 0,1 1 0,2-1 0,1 0 0,9-39 0,-10 56 0,2 1 0,-1 0 0,1 0 0,1 0 0,0 0 0,1 1 0,0 0 0,1 0 0,0 1 0,1 0 0,0 0 0,18-16 0,-19 21 0,0 0 0,1 1 0,0 0 0,0 0 0,0 1 0,0 0 0,0 0 0,1 1 0,-1 0 0,1 1 0,-1 0 0,1 0 0,0 1 0,-1 0 0,1 0 0,0 1 0,-1 1 0,14 2 0,-12-1 0,-1-1 0,0 1 0,0 0 0,0 1 0,0 0 0,-1 1 0,0 0 0,0 0 0,0 0 0,0 1 0,-1 1 0,0-1 0,0 1 0,-1 0 0,0 1 0,9 13 0,-13-18 0,0 1 0,0 0 0,-1-1 0,1 1 0,-1 0 0,0 0 0,0 0 0,0 0 0,-1 0 0,0 0 0,1 0 0,-1 0 0,-1 0 0,1 0 0,-1 0 0,1 0 0,-1 0 0,-1 4 0,-1-2 0,0 0 0,0-1 0,0 1 0,-1-1 0,0 1 0,0-1 0,0 0 0,0-1 0,-1 1 0,-7 5 0,-2 0 0,-1 1 0,-1-2 0,0 0 0,0-1 0,0-1 0,-1-1 0,-21 6 0,10-7 0,-6 1 0,31-5 0,5 0 0,17-2 0,-10 1 0,30-2 0,-1 2 0,54 7 0,-82-6 0,1 1 0,-1 0 0,0 1 0,0 0 0,-1 0 0,1 1 0,-1 0 0,0 1 0,0 0 0,0 0 0,0 1 0,-1 1 0,0-1 0,9 10 0,-15-13 0,0-1 0,0 0 0,0 1 0,-1-1 0,1 1 0,-1 0 0,1 0 0,-1-1 0,0 1 0,0 0 0,0 0 0,0 0 0,-1 0 0,1 0 0,-1 0 0,0 0 0,0 6 0,-1-7 0,1 1 0,-1 0 0,0-1 0,0 1 0,0-1 0,-1 1 0,1-1 0,-1 0 0,1 0 0,-1 1 0,0-1 0,1 0 0,-1-1 0,0 1 0,-1 0 0,1 0 0,0-1 0,0 1 0,-1-1 0,-4 2 0,-9 4 15,0-1 0,-1-1 0,1 0 0,-1-1 0,0-1 0,0-1 0,-31 1 0,15-3-386,0-2-1,1-1 1,-36-9 0,19 1-6455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6.3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 24575,'-4'0'0,"-7"4"0,-2 7 0,12 1 0,14-1 0,15-3 0,17-3 0,14-2 0,11-1 0,7-2 0,6 0 0,1 0 0,-3-1 0,-2 1 0,-10-5 0,-12-2 0,-11 1 0,-13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6.7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24575,'0'-5'0,"4"-1"0,12 0 0,7 2 0,14 0 0,9 2 0,12 1 0,9 1 0,7 0 0,6 0 0,2 0 0,-3 0 0,-15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7.0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24575,'5'0'0,"6"0"0,1 5 0,7 1 0,7 0 0,6-2 0,9 0 0,10-2 0,10-1 0,10-1 0,1 5 0,3 1 0,-2 0 0,-5-2 0,-14-1-8191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8.1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0 251 24575,'0'-1'0,"0"-1"0,1 1 0,-1-1 0,0 1 0,1 0 0,-1-1 0,0 1 0,1 0 0,0 0 0,-1-1 0,1 1 0,0 0 0,0 0 0,-1 0 0,1 0 0,0 0 0,0 0 0,0 0 0,0 0 0,0 0 0,1 0 0,-1 1 0,0-1 0,0 0 0,0 1 0,1-1 0,-1 1 0,0-1 0,1 1 0,-1 0 0,0-1 0,1 1 0,-1 0 0,1 0 0,-1 0 0,0 0 0,1 0 0,-1 1 0,0-1 0,1 0 0,-1 0 0,0 1 0,1-1 0,-1 1 0,0 0 0,0-1 0,1 1 0,-1 0 0,0-1 0,0 1 0,0 0 0,0 0 0,0 0 0,1 2 0,3 2 0,0 1 0,-1 0 0,0 0 0,0 0 0,0 0 0,-1 1 0,0 0 0,4 11 0,13 62 0,-13-50 0,-4-18 0,-1-6 0,-1 0 0,1 0 0,-1 0 0,-1 0 0,1 0 0,-1 0 0,0 1 0,-1 10 0,1-16 0,0-1 0,-1 1 0,1-1 0,0 0 0,0 1 0,0-1 0,0 0 0,-1 1 0,1-1 0,0 1 0,-1-1 0,1 0 0,0 1 0,0-1 0,-1 0 0,1 0 0,0 1 0,-1-1 0,1 0 0,-1 0 0,1 0 0,0 1 0,-1-1 0,1 0 0,-1 0 0,1 0 0,-1 0 0,1 0 0,0 0 0,-1 0 0,1 0 0,-1 0 0,1 0 0,-1 0 0,1 0 0,0 0 0,-1 0 0,1 0 0,-1 0 0,1-1 0,-1 1 0,1 0 0,0 0 0,-1 0 0,1-1 0,0 1 0,-1 0 0,1-1 0,0 1 0,-1 0 0,1-1 0,0 1 0,0 0 0,-1-1 0,-20-21 0,20 21 0,-9-13 0,0-1 0,1 0 0,1 0 0,0-1 0,1 0 0,0 0 0,2-1 0,0 0 0,1 0 0,0 0 0,2 0 0,0-1 0,0 1 0,2-1 0,0 1 0,2-1 0,-1 1 0,8-28 0,-6 38 0,-1-1 0,2 1 0,-1 1 0,1-1 0,0 0 0,0 1 0,1 0 0,0 0 0,0 0 0,0 0 0,1 1 0,0 0 0,0 0 0,0 1 0,0-1 0,1 1 0,0 1 0,0-1 0,12-3 0,-10 4 0,0 1 0,1 0 0,-1 0 0,0 1 0,1 0 0,-1 1 0,1 0 0,-1 0 0,1 1 0,-1 0 0,0 1 0,1 0 0,-1 0 0,0 1 0,16 8 0,-22-10 0,1 1 0,0 0 0,-1 0 0,1 0 0,-1 0 0,0 1 0,0 0 0,0-1 0,0 1 0,0 0 0,-1 0 0,1 1 0,-1-1 0,0 1 0,0-1 0,0 1 0,0-1 0,0 1 0,-1 0 0,0 0 0,0 0 0,0 0 0,0 0 0,-1 0 0,1 0 0,-1 0 0,0 0 0,-1 0 0,1 0 0,0 0 0,-2 6 0,-1-3 0,1 0 0,-1 1 0,0-1 0,0 0 0,-1-1 0,0 1 0,0 0 0,-1-1 0,0 0 0,0 0 0,0-1 0,-1 1 0,0-1 0,0 0 0,-11 6 0,-6 1 0,-1-1 0,0-2 0,-1 0 0,-29 5 0,21-5 0,40-8 0,0 0 0,-1 0 0,1 1 0,-1 0 0,0 0 0,9 4 0,53 25 0,-51-20 0,-1 0 0,0 2 0,-1-1 0,-1 2 0,16 17 0,25 24 0,-36-41-1365,-2-4-5461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2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78 24575,'10'-22'0,"-7"15"0,0 1 0,0-1 0,0 1 0,1-1 0,0 1 0,7-8 0,-11 14 0,0 0 0,0 0 0,1-1 0,-1 1 0,0 0 0,0 0 0,0 0 0,0 0 0,0 0 0,1-1 0,-1 1 0,0 0 0,0 0 0,0 0 0,1 0 0,-1 0 0,0 0 0,0 0 0,0 0 0,1 0 0,-1 0 0,0 0 0,0 0 0,0 0 0,1 0 0,-1 0 0,0 0 0,0 0 0,0 0 0,1 0 0,-1 0 0,0 0 0,0 0 0,0 0 0,1 0 0,-1 0 0,0 1 0,0-1 0,0 0 0,0 0 0,1 0 0,-1 0 0,0 0 0,0 1 0,5 12 0,-3 17 0,-2-30 0,2 104 0,-2-15 0,13 90 0,-10-152 0,2 2 0,1-34 0,3-20 0,-6 16 0,0 1 0,0-1 0,0 1 0,1 0 0,1 0 0,-1 1 0,1-1 0,1 1 0,-1 0 0,1 0 0,0 1 0,1 0 0,-1 0 0,1 0 0,1 1 0,-1 0 0,1 0 0,0 1 0,0 0 0,0 1 0,0-1 0,1 2 0,-1-1 0,1 1 0,0 0 0,-1 1 0,1 0 0,0 0 0,0 1 0,0 0 0,0 1 0,0 0 0,0 0 0,0 1 0,-1 0 0,1 1 0,11 4 0,-6 0 0,-1-1 0,0 2 0,0 0 0,-1 0 0,0 1 0,16 15 0,-21-17 0,-1 0 0,1 0 0,-1 0 0,0 1 0,-1 0 0,0 0 0,0 0 0,-1 1 0,0-1 0,-1 1 0,4 12 0,-6-18 0,-1 0 0,1 0 0,-1 0 0,0 0 0,0 0 0,0 0 0,0 0 0,0 0 0,-1 1 0,1-1 0,-1 0 0,0 0 0,0 0 0,0-1 0,-1 1 0,1 0 0,0 0 0,-1-1 0,-3 5 0,1-3 0,0 0 0,0-1 0,0 1 0,0-1 0,-1 0 0,1 0 0,-1-1 0,0 0 0,0 1 0,-8 1 0,-2 0 0,-1 0 0,1-2 0,-1 0 0,1 0 0,-1-2 0,1 0 0,-17-2 0,-3-3-455,0-2 0,-56-19 0,48 10-6371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0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11 24575,'0'0'0,"0"-1"0,0 1 0,-1 0 0,1 0 0,0-1 0,0 1 0,0 0 0,0 0 0,0-1 0,0 1 0,0 0 0,0-1 0,0 1 0,0 0 0,0-1 0,0 1 0,0 0 0,0 0 0,0-1 0,0 1 0,0 0 0,0 0 0,1-1 0,-1 1 0,0 0 0,0-1 0,0 1 0,0 0 0,1 0 0,-1 0 0,0-1 0,0 1 0,0 0 0,1 0 0,-1 0 0,0-1 0,0 1 0,1 0 0,-1 0 0,0 0 0,1 0 0,-1 0 0,0 0 0,0 0 0,1 0 0,-1 0 0,0 0 0,1 0 0,-1 0 0,0 0 0,0 0 0,1 0 0,-1 0 0,0 0 0,1 0 0,-1 0 0,0 0 0,0 0 0,1 0 0,-1 0 0,0 0 0,1 1 0,0 0 0,0 0 0,0 0 0,0 0 0,0 0 0,0 0 0,0 0 0,0 0 0,0 1 0,-1-1 0,1 0 0,0 0 0,0 3 0,2 13 0,0 1 0,-1-1 0,-1 19 0,2 23 0,1-32 0,5 30 0,-3 0 0,-2 1 0,-5 83 0,-4-123-1365,-1-7-5461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2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24575,'1125'30'-2978,"-724"-15"2366,-178-7 505,686 20-1653,-2-27 419,-867-2 1280,5 2 1083,0-3 1,0-2 0,77-16-1,-95 10-6444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2.9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 24575,'-12'0'0,"-5"1"0,17-1 0,0 1 0,0 0 0,0 0 0,0 0 0,0 0 0,0-1 0,0 1 0,1 0 0,-1 0 0,0-1 0,0 1 0,1 0 0,-1 0 0,1-1 0,-1 1 0,1 0 0,-1-1 0,1 1 0,-1-1 0,1 1 0,0 0 0,-1-1 0,1 1 0,0-1 0,-1 0 0,2 1 0,71 64 0,-37-34 0,41 46 0,-67-67 0,-1 2 0,-1-1 0,0 1 0,0 0 0,-1 1 0,-1 0 0,0 0 0,7 23 0,-12-31 7,0 0-1,0 0 0,-1 0 0,1 0 1,-1 1-1,0-1 0,0 0 1,-1 0-1,1 0 0,-1 0 1,0 0-1,-1 0 0,1 0 0,-1 0 1,0-1-1,0 1 0,-1-1 1,-5 9-1,1-4-192,0-1 1,-1 0-1,0 0 0,-1-1 1,1 0-1,-1 0 1,-16 8-1,0-2-6640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3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1 347 24575,'0'-9'0,"0"1"0,1-1 0,0 1 0,0-1 0,1 1 0,0-1 0,0 1 0,1 0 0,0 0 0,1 1 0,0-1 0,0 0 0,5-6 0,-2 5 0,1 1 0,0 0 0,0 1 0,0 0 0,1 0 0,0 0 0,1 1 0,-1 1 0,18-8 0,-5 3 0,0 2 0,1 0 0,27-5 0,-42 11 0,0 0 0,1 1 0,-1 0 0,0 1 0,0 0 0,0 0 0,0 1 0,1 0 0,-1 0 0,0 1 0,0 0 0,15 6 0,-21-7 0,1 0 0,-1 1 0,0-1 0,0 0 0,1 1 0,-1-1 0,0 1 0,0 0 0,0 0 0,0 0 0,-1 0 0,1 0 0,-1 0 0,1 0 0,-1 1 0,1-1 0,-1 0 0,0 1 0,0-1 0,-1 1 0,1 0 0,0-1 0,-1 1 0,1-1 0,-1 1 0,0 0 0,0-1 0,0 1 0,0 0 0,-1-1 0,1 1 0,-1 0 0,1-1 0,-1 1 0,0-1 0,0 1 0,-2 2 0,-2 5 0,-1 0 0,0 0 0,0-1 0,-1 0 0,0 0 0,-1-1 0,-13 12 0,-2-2 0,-2 0 0,0-2 0,-1 0 0,-40 17 0,66-33 0,0-1 0,0 1 0,0 0 0,0 0 0,0 0 0,0 0 0,0 0 0,0 0 0,0 0 0,0 0 0,0 0 0,0 0 0,0-1 0,0 1 0,0 0 0,0 0 0,0 0 0,0 0 0,0 0 0,0 0 0,0 0 0,-1 0 0,1 0 0,0 0 0,0 0 0,0 0 0,0 0 0,0 0 0,0 0 0,0 0 0,0 0 0,0-1 0,0 1 0,0 0 0,0 0 0,-1 0 0,1 0 0,0 0 0,0 0 0,0 0 0,0 0 0,0 0 0,0 0 0,0 0 0,0 0 0,0 0 0,0 0 0,-1 1 0,12-13 0,18-15 0,114-61 0,-19 14 0,-104 60 0,0-1 0,0-1 0,27-29 0,-41 37 0,-1 1 0,0 0 0,0-1 0,-1 0 0,4-9 0,-7 15 0,0 0 0,-1 0 0,1 0 0,-1 0 0,1 0 0,-1 0 0,0 0 0,1 0 0,-1 0 0,0 0 0,-1-1 0,1-1 0,-1 3 0,1 0 0,0 0 0,-1 0 0,1 0 0,-1 1 0,1-1 0,-1 0 0,0 1 0,1-1 0,-1 0 0,0 1 0,1-1 0,-1 1 0,0-1 0,0 1 0,0-1 0,1 1 0,-1-1 0,0 1 0,0 0 0,0 0 0,0-1 0,0 1 0,0 0 0,0 0 0,0 0 0,0 0 0,-1 0 0,-3 1 0,0-1 0,1 1 0,-1 1 0,0-1 0,1 0 0,-1 1 0,1 0 0,0 0 0,-1 1 0,1-1 0,0 1 0,1 0 0,-1 0 0,0 0 0,1 0 0,-7 8 0,3-3 0,0 1 0,0 1 0,1-1 0,0 1 0,1 0 0,-5 12 0,5-10 0,2-1 0,0 1 0,0 0 0,1 0 0,1 0 0,0 0 0,0 0 0,1 0 0,1 0 0,2 16 0,-2-22 0,0-1 0,1 0 0,-1 0 0,1 0 0,0 0 0,0 0 0,1-1 0,-1 1 0,1-1 0,0 1 0,0-1 0,1 0 0,-1 0 0,1 0 0,0-1 0,0 1 0,0-1 0,0 0 0,1 0 0,-1 0 0,1-1 0,0 0 0,0 0 0,0 0 0,7 2 0,6-1-455,0 0 0,26 0 0,-4-3-6371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4.1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82 53 24575,'-5'0'0,"-1"-4"0,5-2 0,7 0 0,7 1 0,7-3 0,3 0 0,4 1 0,1 2 0,-4 1-8191</inkml:trace>
  <inkml:trace contextRef="#ctx0" brushRef="#br0" timeOffset="1">1 246 24575,'4'4'0,"7"2"0,5 0 0,6-1 0,7-2 0,4-1 0,6-5 0,-4-3-8191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4.5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29 24575,'0'-5'0,"-5"-1"0,-1-5 0,0 4 0,2 9 0,0 8 0,-2 7 0,-1 5 0,0 9 0,2 3 0,2 0 0,-3 0 0,-2-2 0,2-6-8191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4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136 81 24575,'-4'1'0,"-1"0"0,0 0 0,1 0 0,-1 0 0,1 1 0,0 0 0,0 0 0,-1 0 0,1 1 0,0-1 0,1 1 0,-1 0 0,0 0 0,1 0 0,0 0 0,0 1 0,0-1 0,-4 6 0,-1 2 0,1 0 0,0 1 0,0 0 0,1 0 0,-5 15 0,9-19 0,-1-1 0,1 1 0,0 0 0,1 0 0,0 0 0,0 0 0,1 0 0,0 0 0,0 0 0,1 0 0,0 0 0,1 0 0,3 14 0,-3-18 0,0 1 0,1-1 0,-1 1 0,1-1 0,0 0 0,0 0 0,0-1 0,0 1 0,1 0 0,-1-1 0,1 0 0,0 0 0,0 0 0,0-1 0,1 1 0,-1-1 0,1 0 0,-1 0 0,1 0 0,0-1 0,-1 0 0,1 0 0,7 1 0,-4-1 0,0-1 0,0 1 0,0-2 0,1 1 0,-1-1 0,0-1 0,-1 1 0,1-1 0,0-1 0,0 1 0,-1-1 0,1-1 0,-1 1 0,0-1 0,0 0 0,-1-1 0,1 0 0,-1 0 0,0 0 0,0-1 0,7-8 0,-4 2 0,0 0 0,0-1 0,-1 1 0,-1-2 0,0 1 0,0-1 0,-2 0 0,0 0 0,0-1 0,3-22 0,-5 22 0,-1 1 0,-1-1 0,0 0 0,-3-27 0,2 39 0,-1 0 0,1-1 0,-1 1 0,0 0 0,0 0 0,0 0 0,0 0 0,0 0 0,-1 0 0,1 0 0,-1 0 0,0 0 0,0 0 0,0 1 0,0-1 0,0 1 0,-1 0 0,1 0 0,-1 0 0,1 0 0,-1 0 0,0 0 0,0 1 0,0-1 0,0 1 0,0 0 0,-6-2 0,1 2-124,0 0 0,1 1 0,-1 0 0,0 0 0,0 1 0,0 0-1,0 1 1,1-1 0,-1 1 0,-11 5 0,-9 5-6702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7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24575,'1'1'0,"0"-1"0,0 0 0,0 1 0,0-1 0,0 1 0,0-1 0,0 1 0,0-1 0,0 1 0,0 0 0,-1-1 0,1 1 0,0 0 0,0 0 0,-1 0 0,1-1 0,-1 1 0,1 0 0,-1 0 0,1 0 0,-1 0 0,1 0 0,-1 0 0,1 2 0,8 34 0,-5-19 0,0-5 0,1 0 0,0-1 0,1 0 0,1 0 0,0 0 0,0-1 0,1 0 0,1 0 0,0-1 0,0 0 0,18 15 0,-17-19 0,-1 1 0,1-2 0,1 1 0,-1-2 0,0 1 0,1-1 0,0-1 0,0 0 0,0 0 0,1-1 0,-1-1 0,0 0 0,1 0 0,13-2 0,-19 1 0,0 0 0,0-1 0,0 0 0,-1 0 0,1 0 0,0-1 0,0 1 0,-1-2 0,0 1 0,1 0 0,-1-1 0,0 0 0,0-1 0,0 1 0,-1-1 0,1 1 0,-1-2 0,6-6 0,-6 6 0,-1 0 0,0 0 0,-1-1 0,1 0 0,-1 1 0,0-1 0,0 0 0,-1 0 0,0 0 0,0 0 0,0 0 0,-1 0 0,0 0 0,0-1 0,0 1 0,-1 0 0,-2-10 0,-14-36 0,16 49 0,0 0 0,-1 1 0,1-1 0,-1 0 0,0 1 0,0-1 0,0 1 0,0-1 0,0 1 0,0 0 0,-1 0 0,1 0 0,-1 0 0,-4-2 0,6 4 0,1-1 0,-1 1 0,1 0 0,-1 0 0,0-1 0,0 1 0,1 0 0,-1 0 0,0 0 0,1 0 0,-1 0 0,0 0 0,1 0 0,-1 0 0,0 0 0,0 1 0,1-1 0,-1 0 0,0 0 0,1 1 0,-1-1 0,1 0 0,-1 1 0,0-1 0,1 0 0,-1 1 0,1-1 0,-1 1 0,1-1 0,-1 1 0,1-1 0,-1 1 0,1 0 0,0-1 0,-1 1 0,1-1 0,0 1 0,-1 0 0,1-1 0,0 1 0,0 0 0,0-1 0,0 1 0,-1 0 0,1 0 0,0-1 0,0 1 0,1 0 0,-1 1 0,2 37 0,43 132 0,-30-123 0,-3-1 0,-1 2 0,8 82 0,-19-126 0,0-1 0,0 1 0,-1-1 0,1 1 0,-1-1 0,0 1 0,0-1 0,0 1 0,-1-1 0,0 0 0,1 0 0,-2 0 0,1 0 0,0 0 0,-1 0 0,-5 6 0,6-8 0,-1 0 0,1 0 0,-1 0 0,1-1 0,-1 1 0,0-1 0,1 0 0,-1 0 0,0 0 0,0 0 0,0 0 0,0 0 0,0-1 0,0 1 0,0-1 0,0 0 0,0 0 0,0 0 0,0 0 0,0-1 0,0 1 0,0-1 0,0 0 0,0 0 0,0 0 0,-3-2 0,-2-1 0,0 0 0,1-1 0,0 0 0,0 0 0,0-1 0,0 0 0,1 0 0,0-1 0,0 0 0,1 0 0,0 0 0,0-1 0,0 1 0,1-1 0,0 0 0,-4-16 0,6 19 0,0 1 0,1-1 0,0 0 0,0 0 0,0 1 0,1-1 0,-1 0 0,1 0 0,0 0 0,0 1 0,1-1 0,0 0 0,0 0 0,0 0 0,0 1 0,1-1 0,-1 1 0,1-1 0,0 1 0,1 0 0,-1 0 0,1 0 0,0 0 0,0 0 0,0 0 0,0 1 0,1-1 0,0 1 0,-1 0 0,1 0 0,0 1 0,6-4 0,7-2 0,1 0 0,0 1 0,0 1 0,1 0 0,-1 2 0,1 0 0,0 1 0,1 1 0,28 1 0,-45 1-114,0 0 1,-1 0-1,1 1 0,0-1 0,0 1 1,-1 0-1,1-1 0,-1 1 0,1 0 1,-1 1-1,4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7.9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24575,'0'-4'0,"4"-3"0,7 2 0,6 0 0,4 2 0,4 0 0,2 2 0,-3 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8.2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24575,'4'5'0,"7"1"0,6 0 0,4-2 0,8 0 0,5-2 0,0-1 0,-1-1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3.7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1 251 24575,'0'-7'0,"0"0"0,1 0 0,0 1 0,0-1 0,0 0 0,1 1 0,0-1 0,0 1 0,1 0 0,0-1 0,0 1 0,0 0 0,1 1 0,0-1 0,8-9 0,-4 8 0,0 0 0,0 1 0,0-1 0,1 2 0,0-1 0,0 1 0,1 0 0,-1 1 0,16-4 0,-3 2 0,1 1 0,0 0 0,0 2 0,-1 1 0,2 1 0,-1 1 0,0 1 0,41 7 0,-58-7 0,0 1 0,0-1 0,0 1 0,0 0 0,-1 0 0,1 1 0,-1 0 0,1 0 0,-1 0 0,0 1 0,0-1 0,-1 1 0,9 8 0,-11-8 0,1 0 0,-1 0 0,1 0 0,-1 0 0,0 0 0,-1 1 0,1-1 0,-1 1 0,0-1 0,0 1 0,0-1 0,-1 1 0,1 0 0,-1-1 0,0 1 0,0-1 0,-1 1 0,-2 9 0,0-1 0,-1 0 0,-1 0 0,0 0 0,0-1 0,-2 0 0,1 0 0,-2 0 0,1-1 0,-2 0 0,-14 16 0,4-8 0,-1-1 0,-1 0 0,-1-1 0,-32 18 0,48-31 0,0-1 0,-1 0 0,1-1 0,-1 0 0,0 0 0,-8 2 0,14-4 0,0 0 0,0 0 0,0 0 0,0 1 0,0-1 0,0 0 0,0-1 0,0 1 0,0 0 0,0 0 0,1 0 0,-1-1 0,0 1 0,0 0 0,0-1 0,0 1 0,0-1 0,0 1 0,1-1 0,-1 1 0,-1-2 0,2 1 0,-1 0 0,1 0 0,-1-1 0,1 1 0,0 0 0,0 0 0,0-1 0,0 1 0,0 0 0,0-1 0,0 1 0,0 0 0,0-1 0,0 1 0,1 0 0,-1 0 0,1-1 0,-1 1 0,1 0 0,-1 0 0,2-2 0,4-8 0,0-1 0,1 1 0,0 1 0,1-1 0,0 1 0,17-15 0,65-52 0,-56 50 0,119-85 0,-88 67 0,-58 40 0,0 0 0,-1-1 0,1 0 0,-1 0 0,-1 0 0,8-10 0,-13 15 0,1 0 0,0 0 0,-1 0 0,1 0 0,-1 0 0,1 0 0,-1 0 0,0 0 0,1-1 0,-1 1 0,0 0 0,0 0 0,0 0 0,0 0 0,0-1 0,0 1 0,0 0 0,0 0 0,0 0 0,-1 0 0,1-2 0,-2 2 0,1-1 0,0 1 0,0 0 0,-1 0 0,1-1 0,0 1 0,-1 0 0,1 0 0,-1 1 0,0-1 0,1 0 0,-1 0 0,0 1 0,1-1 0,-1 1 0,0-1 0,0 1 0,-3 0 0,-3-1 0,-1 0 0,1 0 0,-1 1 0,1 1 0,0-1 0,-1 1 0,1 1 0,-1-1 0,1 2 0,0-1 0,0 1 0,-11 6 0,13-6 0,1 0 0,0 0 0,-1 1 0,2 0 0,-1 0 0,0 0 0,1 0 0,0 1 0,0 0 0,0 0 0,0 0 0,1 0 0,0 1 0,0-1 0,1 1 0,-1 0 0,-2 11 0,2-5 0,1 0 0,1 0 0,-1 1 0,2-1 0,0 0 0,0 1 0,1-1 0,1 0 0,0 1 0,1-1 0,0 0 0,9 23 0,-5-22 0,0 0 0,0 0 0,1-1 0,1 0 0,0 0 0,0-1 0,2 0 0,-1 0 0,1-1 0,20 13 0,17 8-1365,-3-5-5461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9.0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0 114 24575,'1'-4'0,"-1"-1"0,2 1 0,-1-1 0,0 1 0,1 0 0,0-1 0,0 1 0,0 0 0,0 0 0,1 0 0,-1 1 0,1-1 0,0 1 0,0-1 0,0 1 0,1 0 0,-1 0 0,5-3 0,-3 3 0,-1 0 0,1 0 0,-1 0 0,1 0 0,0 1 0,0 0 0,0 0 0,0 0 0,1 0 0,-1 1 0,0 0 0,1 0 0,-1 1 0,10-1 0,-11 2 0,0 0 0,0 0 0,1 1 0,-1-1 0,-1 1 0,1 0 0,0 0 0,0 0 0,-1 1 0,1-1 0,-1 1 0,0 0 0,0 0 0,0 0 0,0 0 0,0 1 0,-1-1 0,1 1 0,-1-1 0,0 1 0,0 0 0,-1 0 0,1 0 0,-1 0 0,1 0 0,0 9 0,2 8 0,-1 1 0,-1-1 0,-2 42 0,0-60 0,0 3 0,0-2 0,0-1 0,0 1 0,0-1 0,0 1 0,0-1 0,-1 1 0,0-1 0,1 1 0,-1-1 0,-1 1 0,1-1 0,0 0 0,-1 0 0,-2 4 0,4-7 0,0 0 0,0 0 0,-1 0 0,1 0 0,0 1 0,-1-1 0,1 0 0,0 0 0,0 0 0,-1 0 0,1 0 0,0 0 0,-1 0 0,1 0 0,0 0 0,0 0 0,-1 0 0,1 0 0,0 0 0,0-1 0,-1 1 0,1 0 0,0 0 0,0 0 0,-1 0 0,1 0 0,0 0 0,0-1 0,-1 1 0,1 0 0,0 0 0,0 0 0,0-1 0,-1 1 0,1 0 0,0 0 0,0-1 0,0 1 0,0 0 0,0 0 0,0-1 0,-1 1 0,1 0 0,0-1 0,0 1 0,0 0 0,0 0 0,0-1 0,0 1 0,0 0 0,0 0 0,0-1 0,0 1 0,0 0 0,1-1 0,-1 1 0,0 0 0,0-1 0,-1-19 0,4 5 0,0 1 0,1-1 0,0 1 0,2-1 0,-1 1 0,2 1 0,-1-1 0,16-20 0,-16 25 0,0 0 0,1 0 0,0 1 0,1 0 0,0 1 0,0-1 0,0 1 0,1 1 0,0 0 0,0 0 0,1 1 0,18-8 0,-24 12 0,0 0 0,1-1 0,-1 2 0,1-1 0,-1 0 0,0 1 0,1 0 0,-1 0 0,1 0 0,-1 1 0,1-1 0,-1 1 0,1 0 0,-1 0 0,0 1 0,1-1 0,-1 1 0,0 0 0,0 0 0,0 1 0,-1-1 0,1 1 0,0 0 0,-1-1 0,0 2 0,0-1 0,0 0 0,0 1 0,0-1 0,-1 1 0,4 5 0,5 13 0,-1-1 0,-1 1 0,-1 1 0,10 41 0,-7-22 0,-3-14-1365,0-4-5461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19.9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1 256 24575,'9'17'0,"4"17"0,-8-14 0,1-1 0,15 32 0,-19-46 0,1 0 0,0 0 0,0 0 0,0 0 0,0-1 0,1 1 0,-1-1 0,1 0 0,0 0 0,1-1 0,-1 1 0,1-1 0,-1 0 0,11 5 0,-13-7 0,0 0 0,1-1 0,-1 1 0,1-1 0,-1 1 0,0-1 0,1 0 0,-1 0 0,1 0 0,-1 0 0,1-1 0,-1 1 0,1 0 0,-1-1 0,1 0 0,-1 0 0,0 0 0,0 0 0,3-1 0,-1-1 0,1 0 0,-2 0 0,1-1 0,0 1 0,-1-1 0,1 0 0,-1 0 0,0 0 0,2-5 0,2-3 0,-1 0 0,-1 0 0,0-1 0,0 0 0,-2 0 0,4-18 0,-4-4 0,-2 19 0,-2 34 0,1-8 0,1 0 0,-1-1 0,1 1 0,1 0 0,0-1 0,1 1 0,-1-1 0,2 0 0,-1 1 0,1-1 0,1-1 0,0 1 0,0-1 0,0 0 0,12 12 0,-13-16 0,-1 0 0,1 0 0,1-1 0,-1 1 0,0-1 0,1-1 0,0 1 0,0 0 0,0-1 0,0 0 0,0 0 0,0-1 0,0 0 0,0 1 0,1-2 0,-1 1 0,0 0 0,1-1 0,-1 0 0,1-1 0,-1 1 0,0-1 0,1 0 0,-1 0 0,0-1 0,0 1 0,0-1 0,0 0 0,9-6 0,-4 2 0,-1 0 0,0-1 0,0 0 0,-1 0 0,1-1 0,-2-1 0,1 1 0,-1-1 0,-1 0 0,1-1 0,-1 0 0,-1 0 0,0 0 0,7-21 0,-6 12 0,-1-1 0,0 1 0,-2-1 0,0 0 0,-1 0 0,-1 0 0,-2-32 0,0 47 0,0 1 0,0 0 0,0 0 0,0 1 0,-1-1 0,1 0 0,-1 0 0,0 1 0,-4-7 0,5 10 0,1-1 0,-1 1 0,1-1 0,-1 1 0,1-1 0,-1 0 0,1 1 0,-1 0 0,1-1 0,-1 1 0,0-1 0,1 1 0,-1 0 0,0 0 0,1-1 0,-1 1 0,0 0 0,1 0 0,-1 0 0,0 0 0,0-1 0,-1 1 0,1 1 0,0-1 0,0 1 0,0 0 0,0-1 0,1 1 0,-1 0 0,0-1 0,0 1 0,0 0 0,0 0 0,1 0 0,-1 0 0,0 0 0,1 0 0,-1 0 0,1 0 0,-1 0 0,1 0 0,-1 2 0,-1 4 0,1 0 0,0 0 0,0 0 0,1 0 0,0 0 0,0 0 0,0 0 0,1 0 0,0 0 0,0 0 0,1-1 0,0 1 0,0 0 0,1-1 0,4 10 0,4 6 0,1 0 0,1-1 0,17 22 0,-21-30 0,2-1 0,-1 0 0,2-1 0,-1 0 0,2-1 0,-1 0 0,1-1 0,17 9 0,-26-16 0,0 1 0,0-1 0,1-1 0,-1 1 0,0-1 0,1 0 0,-1 0 0,1 0 0,0 0 0,-1-1 0,1 0 0,0 0 0,-1 0 0,1 0 0,0-1 0,-1 0 0,1 0 0,-1 0 0,1 0 0,-1-1 0,1 0 0,-1 0 0,0 0 0,0 0 0,0-1 0,0 1 0,0-1 0,-1 0 0,1 0 0,-1-1 0,4-5 0,1-1 0,-1 0 0,-1-1 0,0 1 0,-1-2 0,0 1 0,0 0 0,-1-1 0,-1 0 0,0 0 0,-1 0 0,0 0 0,0 0 0,-1-17 0,-1 9 0,-1 0 0,-1-1 0,-1 1 0,0 0 0,-2 0 0,0 0 0,-10-23 0,13 39 0,0 0 0,0 0 0,0 1 0,0-1 0,-1 0 0,-4-4 0,7 7 0,-1 1 0,1 0 0,0-1 0,-1 1 0,1-1 0,-1 1 0,1 0 0,-1 0 0,1-1 0,-1 1 0,1 0 0,-1 0 0,1 0 0,-1-1 0,1 1 0,-1 0 0,1 0 0,-1 0 0,1 0 0,-1 0 0,0 0 0,0 0 0,0 1 0,1-1 0,-1 1 0,0-1 0,0 1 0,1 0 0,-1-1 0,1 1 0,-1 0 0,1-1 0,-1 1 0,1 0 0,-1 0 0,1-1 0,0 1 0,-1 0 0,1 0 0,0 0 0,-1 0 0,1 1 0,-3 12 10,0 1 0,1 0 0,1 0 0,0 0 0,1 0 0,1 0 0,0 1 0,1-2 0,1 1 0,0 0 0,9 22 0,-3-12-258,1-1 1,2 0-1,0-1 1,2 0-1,28 36 1,-23-35-6579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0.9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10 162 24575,'-5'-18'0,"4"17"0,1 0 0,-1 1 0,1-1 0,-1 0 0,1 0 0,-1 0 0,1 0 0,0 0 0,0 0 0,-1 0 0,1 0 0,0 0 0,0 0 0,0 0 0,0 0 0,0 0 0,0 0 0,1-1 0,-1 1 0,0 0 0,0 1 0,1-1 0,-1 0 0,1 0 0,-1 0 0,1 0 0,0-2 0,3-2 0,1 0 0,-1 0 0,1 0 0,-1 0 0,1 1 0,1 0 0,-1 0 0,1 0 0,-1 0 0,1 1 0,12-5 0,8-2 0,42-10 0,-51 16 0,-15 3 0,28-7 0,37-5 0,-59 12 0,0 0 0,-1 0 0,1 1 0,0 0 0,0 1 0,-1 0 0,1 0 0,0 0 0,-1 1 0,11 4 0,-17-6 0,0 1 0,0-1 0,0 1 0,0 0 0,0-1 0,0 1 0,0 0 0,0 0 0,0-1 0,0 1 0,0 0 0,0 0 0,-1 0 0,1 0 0,0 0 0,-1 0 0,1 0 0,0 1 0,-1-1 0,0 0 0,1 0 0,-1 0 0,0 0 0,1 1 0,-1 1 0,0 0 0,-1 0 0,1 0 0,-1 0 0,0 0 0,1 0 0,-1 0 0,-1-1 0,1 1 0,0 0 0,-3 3 0,-4 6 0,0-1 0,-1 0 0,-15 15 0,-31 25 0,26-26 0,-43 50 0,65-66 0,0 0 0,0 1 0,1 0 0,1 0 0,-1 0 0,2 1 0,-1 0 0,1 0 0,1 0 0,-2 12 0,4-20 0,1 1 0,0-1 0,0 1 0,1-1 0,-1 1 0,1-1 0,-1 0 0,1 1 0,0-1 0,1 0 0,-1 1 0,0-1 0,1 0 0,0 0 0,0 0 0,0 0 0,0-1 0,0 1 0,0 0 0,1-1 0,-1 0 0,1 1 0,0-1 0,-1 0 0,1 0 0,0-1 0,0 1 0,1-1 0,4 3 0,2 0 0,0-1 0,0 0 0,0 0 0,0-1 0,1 0 0,-1 0 0,0-1 0,20-1 0,-13-2-455,-1-1 0,28-7 0,-10-1-6371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1.3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75 11 24575,'-5'0'0,"-5"0"0,-7 0 0,-5 0 0,7 0 0,9 0 0,12 0 0,8 0 0,8 0 0,8 0 0,9 0 0,6 0 0,6 0 0,-1 0 0,-1-4 0,-8-2-8191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17 24575,'5'0'0,"6"-5"0,6-1 0,0 0-8191</inkml:trace>
  <inkml:trace contextRef="#ctx0" brushRef="#br0" timeOffset="1">110 154 24575,'4'0'0,"7"0"0,6 0 0,4 0 0,4 0 0,2-5 0,-3-1-8191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0 295 24575,'1'-2'0,"-1"-1"0,1 1 0,-1 0 0,1 0 0,0 0 0,0 0 0,0 0 0,0 0 0,0 0 0,0 0 0,1 0 0,-1 0 0,1 0 0,-1 1 0,1-1 0,0 1 0,0-1 0,-1 1 0,1 0 0,0 0 0,0-1 0,0 1 0,1 1 0,-1-1 0,0 0 0,3 0 0,3-2 0,1 1 0,-1 0 0,0 0 0,1 1 0,14 0 0,-17 1 0,0 1 0,-1 0 0,1 1 0,-1-1 0,1 1 0,-1 0 0,0 1 0,1-1 0,-1 1 0,-1 0 0,1 0 0,0 1 0,-1-1 0,1 1 0,-1 0 0,0 0 0,0 0 0,-1 1 0,1 0 0,-1-1 0,0 1 0,4 9 0,-2-3 0,0 0 0,-1 0 0,0 0 0,0 1 0,-1-1 0,-1 1 0,0 0 0,0 0 0,-1 24 0,-10-7 0,2-22 0,6-7 0,1-1 0,-1 1 0,1 0 0,0 0 0,-1-1 0,1 1 0,0-1 0,-1 1 0,1 0 0,0-1 0,-1 1 0,1-1 0,0 1 0,0-1 0,0 1 0,-1-1 0,1 1 0,0-1 0,0 1 0,0-1 0,0 1 0,0-1 0,0 1 0,0-2 0,-1-4 0,1-1 0,0 1 0,1-1 0,-1 1 0,1-1 0,0 1 0,1-1 0,0 1 0,4-11 0,28-54 0,-32 67 0,14-24 0,0 1 0,30-37 0,-40 57 0,0-1 0,0 1 0,1 0 0,0 1 0,0 0 0,1 0 0,0 0 0,0 1 0,0 1 0,0-1 0,1 1 0,15-5 0,-23 9 0,1 0 0,0-1 0,0 1 0,0 0 0,0 0 0,-1 0 0,1 0 0,0 0 0,0 1 0,0-1 0,-1 0 0,1 1 0,0-1 0,0 1 0,-1 0 0,1 0 0,-1 0 0,1 0 0,0 0 0,1 2 0,0 0 0,0 0 0,0 0 0,-1 0 0,1 0 0,-1 1 0,0 0 0,0-1 0,2 8 0,1 4 0,-1 1 0,0-1 0,2 28 0,-5 36 0,-2-59 0,1-1 0,0 1 0,6 30 0,-5-47 0,-1-1 0,1 1 0,-1-1 0,1 1 0,0-1 0,0 1 0,0-1 0,0 0 0,1 1 0,-1-1 0,1 0 0,-1 0 0,1 0 0,0 0 0,0 0 0,-1 0 0,1 0 0,1-1 0,-1 1 0,4 1 0,-3-2 0,0 0 0,0 0 0,0-1 0,1 1 0,-1-1 0,0 0 0,0 0 0,0 0 0,0-1 0,0 1 0,0-1 0,1 0 0,-1 0 0,5-2 0,6-3 0,-1-1 0,1-1 0,-1 0 0,-1-1 0,22-20 0,-17 15 0,-1-1 0,-1-1 0,0-1 0,-2 0 0,0-1 0,0-1 0,-2 1 0,0-2 0,-1 0 0,-1 0 0,-1-1 0,8-30 0,-18 78 0,1 1 0,1 0 0,6 40 0,-3-56 0,0-1 0,0 1 0,1-1 0,1 1 0,0-1 0,12 21 0,-15-29 0,0 0 0,0 0 0,0 0 0,1 0 0,-1 0 0,0 0 0,1-1 0,0 1 0,0-1 0,0 0 0,0 0 0,0 0 0,0 0 0,0 0 0,1-1 0,-1 1 0,1-1 0,-1 0 0,1 0 0,-1 0 0,1 0 0,0-1 0,-1 0 0,1 0 0,0 0 0,5 0 0,-5-2 0,0 1 0,0-1 0,0 0 0,0 0 0,-1 0 0,1-1 0,-1 1 0,1-1 0,-1 0 0,0 0 0,0 0 0,0 0 0,-1-1 0,1 1 0,-1-1 0,4-6 0,3-7 0,-1-1 0,8-24 0,-13 35 0,9-31 0,-7 23 0,0-1 0,1 0 0,1 1 0,10-18 0,-17 33 0,0 0 0,0-1 0,1 1 0,-1 0 0,0-1 0,0 1 0,0 0 0,0 0 0,0-1 0,1 1 0,-1 0 0,0-1 0,0 1 0,1 0 0,-1 0 0,0-1 0,0 1 0,1 0 0,-1 0 0,0 0 0,0-1 0,1 1 0,-1 0 0,0 0 0,1 0 0,-1 0 0,0 0 0,1 0 0,-1 0 0,0 0 0,1 0 0,-1 0 0,0 0 0,1 0 0,-1 0 0,1 0 0,-1 0 0,0 0 0,1 0 0,-1 0 0,0 0 0,1 0 0,-1 0 0,1 1 0,5 18 0,-3 27 0,-3-28 0,1 0 0,0 0 0,1 0 0,1 1 0,1-2 0,7 21 0,-9-33 0,-1 0 0,2 0 0,-1 0 0,1-1 0,-1 1 0,1-1 0,0 1 0,1-1 0,-1 0 0,1-1 0,0 1 0,0 0 0,0-1 0,0 0 0,1 0 0,-1 0 0,1-1 0,-1 1 0,1-1 0,0 0 0,0-1 0,0 1 0,0-1 0,1 0 0,9 1 0,-10-2 0,1-1 0,-1 1 0,1-1 0,-1 0 0,0 0 0,1-1 0,-1 0 0,0 0 0,0 0 0,0 0 0,-1-1 0,1 1 0,0-1 0,-1-1 0,0 1 0,0-1 0,8-7 0,3-7 0,0 0 0,22-37 0,-30 44 0,4-8 0,0 0 0,-1 0 0,-1-1 0,-1 0 0,-1-1 0,8-40 0,-14 58 0,-1 1 0,0-1 0,0 1 0,0 0 0,0-1 0,0 1 0,0-1 0,-1 1 0,1 0 0,-1-1 0,0 1 0,1 0 0,-1 0 0,0-1 0,0 1 0,-1 0 0,-1-3 0,2 4 0,1 1 0,-1-1 0,1 1 0,-1-1 0,1 1 0,-1 0 0,0-1 0,1 1 0,-1 0 0,0-1 0,1 1 0,-1 0 0,0 0 0,1 0 0,-1 0 0,0 0 0,1-1 0,-1 1 0,0 0 0,1 0 0,-1 1 0,-1-1 0,0 1 0,0-1 0,1 1 0,-1 0 0,1 0 0,-1 0 0,1 0 0,0 0 0,-1 0 0,1 0 0,0 1 0,-1-1 0,1 0 0,-1 3 0,-2 3 0,-1 1 0,1 0 0,1 0 0,-1 0 0,2 0 0,-1 0 0,1 1 0,0-1 0,1 1 0,0 0 0,0 0 0,1 13 0,1-6 0,0 0 0,1 0 0,1 0 0,0 0 0,11 30 0,-13-41 0,1 0 0,0 0 0,1 0 0,-1 0 0,1 0 0,0-1 0,0 1 0,0-1 0,1 0 0,0 0 0,-1 0 0,1-1 0,1 1 0,-1-1 0,0 0 0,1 0 0,0 0 0,0-1 0,-1 1 0,1-1 0,1 0 0,-1-1 0,0 1 0,0-1 0,1 0 0,-1-1 0,0 1 0,1-1 0,-1 0 0,1 0 0,9-2 0,-7 0 0,1 0 0,-1 0 0,1-1 0,-1 0 0,0-1 0,0 1 0,-1-1 0,1-1 0,-1 0 0,0 0 0,0 0 0,0-1 0,-1 0 0,0 0 0,0-1 0,-1 1 0,0-1 0,0-1 0,7-13 0,0-2 0,-1 0 0,-1 0 0,-1-2 0,-1 1 0,7-39 0,-11 48 0,-1 1 0,-1-1 0,-1 0 0,0 0 0,-1 0 0,0 0 0,-1 0 0,-1 1 0,-4-17 0,7 30 0,-1 1 0,0 0 0,0 0 0,0-1 0,0 1 0,0 0 0,0 0 0,0-1 0,0 1 0,0 0 0,0-1 0,0 1 0,-1 0 0,1 0 0,0-1 0,0 1 0,0 0 0,0 0 0,0-1 0,0 1 0,-1 0 0,1 0 0,0 0 0,0-1 0,0 1 0,-1 0 0,1 0 0,0 0 0,0-1 0,0 1 0,-1 0 0,1 0 0,0 0 0,0 0 0,-1 0 0,1 0 0,0 0 0,-1 0 0,1 0 0,0 0 0,0 0 0,-1 0 0,1 0 0,0 0 0,-1 0 0,1 0 0,0 0 0,-6 16 0,0 26 0,5-8 0,1 1 0,2-1 0,1 1 0,2-1 0,2 0 0,1-1 0,1 0 0,17 41 0,-12-49-1365,-1-6-5461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4.2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291 29 24575,'2'-19'0,"-2"10"0,-15 17 0,-22 19 0,11-11 0,1 1 0,1 2 0,1 0 0,1 2 0,1 0 0,-31 41 0,45-53 0,2 0 0,-1 1 0,1 0 0,1 0 0,0 0 0,0 1 0,1-1 0,0 1 0,1 0 0,0 0 0,1 0 0,0 13 0,1-15 0,1 0 0,0-1 0,1 1 0,0-1 0,0 0 0,1 1 0,0-1 0,0 0 0,1-1 0,0 1 0,0-1 0,1 1 0,0-1 0,0-1 0,1 1 0,8 7 0,0-2 14,0-1-1,1 0 0,1-1 0,-1-1 1,1-1-1,1 0 0,0-1 1,30 9-1,0-5-508,1-1 0,48 4 0,-16-7-6331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4.7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1 291 24575,'22'58'0,"23"158"0,-37-196 0,-7-20 0,-1-1 0,0 1 0,0 0 0,1 0 0,-1 0 0,0 0 0,0 0 0,1 0 0,-1 0 0,0 0 0,0-1 0,0 1 0,1 0 0,-1 0 0,0 0 0,0 0 0,0-1 0,0 1 0,1 0 0,-1 0 0,0 0 0,0-1 0,0 1 0,0 0 0,0 0 0,0-1 0,0 1 0,0 0 0,1 0 0,-1-1 0,0 1 0,0 0 0,0 0 0,0-1 0,0 1 0,-1 0 0,1-1 0,3-42 0,10-194 0,-8 200 0,1 1 0,2 0 0,1 1 0,20-51 0,-27 81 0,0 0 0,1 0 0,0 0 0,0 0 0,0 1 0,0-1 0,1 1 0,-1-1 0,1 1 0,0 1 0,1-1 0,4-3 0,-7 6 0,-1 0 0,1 0 0,1 1 0,-1-1 0,0 0 0,0 1 0,0 0 0,0-1 0,0 1 0,0 0 0,1 0 0,-1 0 0,0 0 0,0 1 0,0-1 0,0 1 0,0-1 0,0 1 0,0 0 0,0 0 0,0 0 0,0 0 0,0 0 0,0 0 0,0 0 0,-1 0 0,1 1 0,0-1 0,-1 1 0,1-1 0,-1 1 0,0 0 0,2 3 0,10 14 0,-1 0 0,-1 1 0,-1 0 0,0 0 0,7 27 0,2 1 0,103 244-1365,-105-251-5461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5.0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13 181 24575,'0'-4'0,"-5"-2"0,-1-5 0,4-4 0,9-1 0,6-1 0,6 2 0,9-2 0,10 3 0,7-1 0,5 1 0,3 0 0,7 1 0,-6 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5.43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1 245 24575,'2'1'0,"1"-1"0,0 1 0,-1-1 0,1 1 0,-1 0 0,1 0 0,-1 0 0,1 0 0,-1 1 0,0-1 0,0 1 0,0-1 0,0 1 0,0 0 0,0 0 0,0 0 0,0 0 0,-1 0 0,1 0 0,-1 0 0,1 1 0,-1-1 0,0 0 0,0 1 0,0-1 0,1 5 0,3 9 0,-1 1 0,5 33 0,-7-42 0,60 338 0,-60-471 0,-16-39 0,-1-24 0,15 151 0,0-1 0,12-71 0,-12 105 0,1 0 0,0 0 0,0 0 0,1 0 0,-1 0 0,1 0 0,-1 0 0,1 1 0,0-1 0,1 1 0,-1 0 0,1-1 0,4-3 0,-5 5 0,0 1 0,0-1 0,0 1 0,0 0 0,1 0 0,-1 0 0,1 0 0,-1 0 0,0 1 0,1-1 0,0 1 0,-1 0 0,1-1 0,-1 1 0,1 0 0,-1 1 0,1-1 0,-1 0 0,1 1 0,-1-1 0,1 1 0,3 1 0,6 3 0,0 1 0,0 0 0,0 1 0,-1 0 0,0 0 0,-1 2 0,1-1 0,-1 1 0,-1 1 0,0-1 0,0 2 0,-1-1 0,0 1 0,-1 0 0,-1 1 0,7 14 0,-10-19 0,0 0 0,-1 0 0,0 0 0,0 1 0,0-1 0,-1 1 0,0 0 0,-1-1 0,0 1 0,0 0 0,0-1 0,-4 14 0,3-15 0,-2 1 0,1-1 0,-1-1 0,1 1 0,-2 0 0,1-1 0,-1 1 0,1-1 0,-2 0 0,1-1 0,0 1 0,-1-1 0,0 1 0,0-1 0,0-1 0,-1 1 0,-5 3 0,-5 0-151,1 0-1,-1-1 0,0-1 0,0 0 1,-1-1-1,1-1 0,-1-1 1,-21 1-1,6-2-6674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4.3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1 123 24575,'0'-1'0,"0"1"0,0 0 0,0 0 0,0 0 0,0 0 0,0 0 0,0 0 0,0-1 0,0 1 0,0 0 0,0 0 0,0 0 0,0 0 0,0 0 0,0 0 0,0 0 0,0-1 0,0 1 0,0 0 0,0 0 0,0 0 0,0 0 0,1 0 0,-1 0 0,0 0 0,0 0 0,0 0 0,0-1 0,0 1 0,0 0 0,0 0 0,1 0 0,-1 0 0,0 0 0,0 0 0,0 0 0,0 0 0,0 0 0,0 0 0,1 0 0,-1 0 0,0 0 0,0 0 0,0 0 0,0 0 0,0 0 0,0 0 0,1 0 0,-1 0 0,0 1 0,0-1 0,0 0 0,11 6 0,15 16 0,-21-17 0,12 9 0,0 0 0,1-1 0,0-1 0,1 0 0,21 9 0,-33-18 0,1 0 0,-1-1 0,1 0 0,-1 0 0,1 0 0,0-1 0,0 0 0,0-1 0,0 0 0,-1 0 0,1 0 0,0-1 0,0-1 0,0 1 0,-1-1 0,1 0 0,11-6 0,-15 6 0,1-1 0,-1 0 0,0 0 0,0-1 0,0 1 0,0-1 0,-1 0 0,0 0 0,0 0 0,0 0 0,0-1 0,0 1 0,-1-1 0,0 0 0,0 0 0,0 0 0,-1 0 0,0 0 0,1-5 0,0 1 0,0-1 0,-1 0 0,-1 0 0,1 1 0,-2-1 0,1 0 0,-1 0 0,-1 1 0,-3-14 0,4 21 0,1-1 0,-1 1 0,0-1 0,0 1 0,0-1 0,-1 1 0,1 0 0,-1 0 0,1-1 0,-1 1 0,0 0 0,1 0 0,-1 0 0,0 1 0,0-1 0,-3-1 0,4 2 0,-1 1 0,1-1 0,-1 1 0,0-1 0,1 1 0,-1 0 0,0 0 0,1-1 0,-1 1 0,0 0 0,1 1 0,-1-1 0,0 0 0,1 0 0,-1 1 0,1-1 0,-1 1 0,1-1 0,-3 2 0,-1 1 0,1 0 0,-1 0 0,1 0 0,0 1 0,0 0 0,0 0 0,1 0 0,-1 0 0,1 0 0,0 1 0,0-1 0,1 1 0,-1 0 0,-2 7 0,-1 10 0,0 1 0,1 0 0,1 0 0,1 1 0,1-1 0,1 25 0,16 144 0,-8-127 0,-1-19 0,-3-26 0,0 0 0,-2 0 0,0 0 0,-1 1 0,-5 35 0,5-55 0,-1 1 0,1 0 0,0-1 0,-1 1 0,1 0 0,-1-1 0,0 1 0,0-1 0,1 1 0,-1-1 0,0 1 0,0-1 0,0 0 0,-1 1 0,1-1 0,-2 1 0,2-1 0,1-1 0,-1 0 0,0 0 0,1 0 0,-1 1 0,0-1 0,0 0 0,1 0 0,-1 0 0,0 0 0,0 0 0,1 0 0,-1-1 0,0 1 0,1 0 0,-1 0 0,0 0 0,1-1 0,-1 1 0,0 0 0,1-1 0,-1 1 0,0-1 0,1 1 0,-1-1 0,-3-2 0,1-1 0,0 1 0,0-1 0,0 0 0,1 1 0,-1-1 0,1-1 0,0 1 0,-3-8 0,2 2 11,1 0 0,-1 0 0,2 0 0,0-1 0,0 1 0,0 0-1,2 0 1,-1-1 0,1 1 0,3-14 0,-2 17-110,0 0 0,0 0 0,1 0 0,0 0 0,0 1 0,1-1 0,-1 1 0,2 0 0,-1 0 0,1 0 0,-1 0 0,1 1 0,1 0 0,11-9 0,6 0-6727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5.8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0 240 24575,'1'1'0,"0"-1"0,0 0 0,0 1 0,0-1 0,0 0 0,0 1 0,0-1 0,0 1 0,0 0 0,-1-1 0,1 1 0,0 0 0,0-1 0,-1 1 0,1 0 0,-1 0 0,1 0 0,0 0 0,-1 0 0,0-1 0,1 1 0,-1 0 0,1 0 0,-1 2 0,9 31 0,-6-22 0,6 34 0,-1 0 0,-2 1 0,-3-1 0,-3 78 0,3-197 0,4 1 0,3 0 0,3 0 0,4 2 0,46-127 0,-61 192 0,0 0 0,0 0 0,1 0 0,-1 1 0,1 0 0,1-1 0,-1 1 0,0 0 0,8-6 0,-10 9 0,1 0 0,-1 0 0,1 1 0,-1-1 0,0 1 0,1-1 0,-1 1 0,1-1 0,0 1 0,-1 0 0,1-1 0,-1 1 0,1 0 0,-1 0 0,1 0 0,0 1 0,-1-1 0,1 0 0,-1 0 0,1 1 0,-1-1 0,1 1 0,-1 0 0,1-1 0,-1 1 0,0 0 0,1 0 0,-1 0 0,0 0 0,0 0 0,1 0 0,-1 0 0,0 0 0,0 0 0,0 1 0,1 1 0,5 7 0,0 0 0,0 0 0,-1 1 0,0 0 0,-1 1 0,0-1 0,-1 1 0,4 17 0,15 104 0,-16-85 0,-2 4 0,-3-34 0,0 0 0,0 0 0,6 17 0,-8-35 0,0 1 0,0-1 0,0 1 0,1-1 0,-1 1 0,0-1 0,0 1 0,0-1 0,0 0 0,1 1 0,-1-1 0,0 1 0,0-1 0,1 0 0,-1 1 0,0-1 0,1 0 0,-1 1 0,0-1 0,1 0 0,-1 0 0,1 1 0,-1-1 0,0 0 0,1 0 0,-1 0 0,1 1 0,-1-1 0,1 0 0,-1 0 0,1 0 0,0 0 0,12-10 0,14-31 0,-23 33 0,39-71 0,24-41 0,-59 107 0,1 0 0,1 1 0,0 0 0,1 1 0,0 0 0,17-13 0,-26 22 0,1 0 0,0 0 0,0 0 0,0 1 0,0-1 0,0 1 0,0-1 0,0 1 0,0 0 0,1 0 0,-1 0 0,0 1 0,1-1 0,-1 1 0,1 0 0,-1 0 0,1 0 0,-1 1 0,0-1 0,1 1 0,-1-1 0,0 1 0,1 0 0,-1 0 0,0 1 0,0-1 0,0 1 0,0 0 0,0-1 0,0 1 0,-1 0 0,1 1 0,0-1 0,-1 0 0,4 5 0,3 5 0,0 0 0,0 1 0,-2 0 0,1 0 0,-2 1 0,10 25 0,4 24-1365,-3-4-5461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3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0 24575,'-12'0'0,"16"0"0,48 1 0,298 25 12,-157-10-295,1261 88-1897,3-37 406,-1450-67 1774,392 6-370,-11-25 9,-306 7 361,-50 0 581,-32 12-586,1-1 0,-1 1 0,0 0 0,1-1 0,-1 1 1,0-1-1,1 1 0,-1 0 0,0-1 0,0 1 0,1-1 1,-1 1-1,0-1 0,0 1 0,0-1 0,1 1 0,-1-1 0,0 1 1,0-1-1,0 1 0,0-1 0,0 0 0,0 1 0,0-1 1,0 1-1,-1-1 0,1 1 0,0-1 0,0 1 0,0-1 0,0 1 1,-1-1-1,1 1 0,0-1 0,0 1 0,-1 0 0,1-1 0,-1 1 1,1-1-1,0 1 0,-1 0 0,1-1 0,-1 1 0,1 0 1,0 0-1,-2-1 0,-24-17-3583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6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24575,'0'2'0,"1"0"0,-1 0 0,1 0 0,0 0 0,0-1 0,0 1 0,0 0 0,0 0 0,1 0 0,-1-1 0,0 1 0,1-1 0,-1 1 0,1-1 0,0 0 0,-1 1 0,3 0 0,33 20 0,34 12 0,1-3 0,2-3 0,1-3 0,116 21 0,-147-32 0,-43-14 0,0 0 0,0 1 0,-1-1 0,1 0 0,0 1 0,0-1 0,-1 1 0,1-1 0,0 1 0,-1-1 0,1 1 0,0-1 0,-1 1 0,1 0 0,-1-1 0,1 1 0,-1 0 0,1-1 0,-1 1 0,1 0 0,-1 0 0,0 0 0,0-1 0,1 1 0,-1 0 0,0 0 0,0 0 0,0 0 0,0 0 0,0-1 0,0 1 0,0 0 0,0 0 0,0 0 0,0 0 0,0-1 0,-1 1 0,1 0 0,0 0 0,-1 0 0,1-1 0,-1 1 0,1 0 0,0 0 0,-1-1 0,0 1 0,1 0 0,-2 0 0,-9 10 0,-1-1 0,-1-1 0,0 0 0,0 0 0,0-2 0,-22 10 0,-10 6 0,-175 107-1365,144-86-5461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9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24575,'11'-2'0,"-3"2"0,-2 13 0,-2 25 0,-1 0 0,-2 0 0,-4 40 0,1 49 0,3-110-227,0 0-1,1 0 1,1 0-1,1-1 1,11 33-1,-5-31-6598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29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 24575,'14'-2'0,"-14"2"0,1-1 0,0 1 0,0 0 0,0-1 0,0 1 0,0 0 0,0 0 0,0 0 0,0 0 0,-1 0 0,1 0 0,0 0 0,0 0 0,0 1 0,0-1 0,0 0 0,0 0 0,-1 1 0,1-1 0,0 1 0,0-1 0,0 1 0,-1-1 0,1 1 0,0-1 0,0 1 0,-1-1 0,1 1 0,-1 0 0,1 0 0,-1-1 0,1 1 0,-1 0 0,1 0 0,-1-1 0,1 1 0,-1 0 0,1 2 0,29 82 0,-25-67 0,1-1 0,0 0 0,1-1 0,0 1 0,2-1 0,15 23 0,-14-28 0,0 0 0,0 0 0,1-1 0,0-1 0,1 0 0,0-1 0,0 0 0,1 0 0,0-2 0,0 1 0,16 4 0,-18-8 0,-1 1 0,1-2 0,0 1 0,1-2 0,-1 1 0,0-2 0,0 1 0,1-2 0,-1 1 0,0-1 0,0-1 0,0 0 0,0-1 0,21-8 0,-27 9 0,-1 0 0,1 0 0,-1 0 0,0-1 0,0 0 0,0 0 0,-1 0 0,1 0 0,-1 0 0,1-1 0,-1 0 0,0 0 0,0 0 0,-1 0 0,1 0 0,3-9 0,-5 7 0,1 0 0,-1 0 0,0 0 0,0-1 0,0 1 0,-1 0 0,0-1 0,-1 1 0,1 0 0,-1-1 0,-3-9 0,1 3 0,-2 1 0,1 0 0,-2 0 0,1 1 0,-2-1 0,1 1 0,-2 0 0,1 1 0,-1 0 0,-1 0 0,0 1 0,-11-9 0,8 9 8,0 1-1,0 1 1,-1 0-1,0 1 1,0 0-1,-1 1 1,1 1-1,-1 0 1,0 1-1,0 0 1,-1 1-1,1 1 1,0 0-1,-1 1 1,-19 2-1,23-1-75,1 1 1,0 0-1,-1 0 1,1 1-1,0 0 1,0 1-1,1 0 1,-1 1-1,1 0 1,0 0-1,0 1 1,1 0-1,0 1 1,0 0-1,0 0 1,1 1-1,0 0 1,0 0-1,1 0 1,0 1-1,-8 15 1,1 7-6759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0.4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29 24575,'0'-4'0,"4"-3"0,7 2 0,6 0 0,9 1 0,9 2 0,9 1 0,10 1 0,15 0 0,10 0 0,9 5 0,4 1 0,1 0 0,-7 4 0,-9-1 0,-12-1 0,-13-2 0,-15-2-8191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0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24575,'5'0'0,"5"0"0,7 0 0,5 0 0,7 0 0,9 5 0,11 1 0,7 0 0,8-2 0,7 0 0,1-2 0,-3-1 0,-4-1 0,-8 0 0,-9 0 0,-13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7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20 363 24575,'-1'0'0,"0"-1"0,0 1 0,0 0 0,0 0 0,1-1 0,-1 1 0,0 0 0,0-1 0,0 1 0,0-1 0,0 1 0,1-1 0,-1 0 0,0 1 0,0-1 0,1 0 0,-1 0 0,0 1 0,1-1 0,-1 0 0,1 0 0,-1 0 0,1 0 0,0 1 0,-1-1 0,1 0 0,0 0 0,-1 0 0,1 0 0,0 0 0,0 0 0,0 0 0,0 0 0,0 0 0,0 0 0,0 0 0,1-2 0,-1-1 0,0-1 0,1 1 0,0-1 0,0 1 0,0 0 0,3-9 0,3 3 0,-1 1 0,1-1 0,0 1 0,1 0 0,0 1 0,1 0 0,0 0 0,0 1 0,0 0 0,1 1 0,0 0 0,0 1 0,16-7 0,-19 9 0,-1 1 0,1 0 0,-1 1 0,1-1 0,-1 1 0,1 1 0,0-1 0,0 1 0,-1 0 0,1 0 0,7 2 0,-10-1 0,0 1 0,1-1 0,-1 1 0,0 0 0,1 0 0,-1 0 0,0 0 0,-1 1 0,1 0 0,0-1 0,-1 1 0,1 1 0,-1-1 0,0 0 0,0 1 0,-1 0 0,4 5 0,-2-2 0,-1 0 0,0 0 0,0 1 0,-1-1 0,0 0 0,0 1 0,-1 0 0,0-1 0,0 1 0,-1 0 0,0 0 0,-1-1 0,1 1 0,-1 0 0,-1-1 0,-3 13 0,1-6 0,-1-1 0,0 1 0,-1-1 0,-1-1 0,0 1 0,0-1 0,-1 0 0,-11 11 0,18-22 0,1 0 0,0-1 0,-1 1 0,1 0 0,0-1 0,-1 1 0,1 0 0,-1-1 0,1 1 0,-1-1 0,0 1 0,1-1 0,-1 1 0,1-1 0,-1 1 0,0-1 0,1 0 0,-1 1 0,0-1 0,1 0 0,-1 0 0,0 0 0,0 1 0,1-1 0,-1 0 0,0 0 0,0 0 0,1 0 0,-2 0 0,2-2 0,0 1 0,0 0 0,0-1 0,0 1 0,0-1 0,0 1 0,0 0 0,1-1 0,-1 1 0,1 0 0,-1-1 0,1 1 0,-1 0 0,1 0 0,0 0 0,1-3 0,35-56 0,46-55 0,24-38 0,-84 116 0,-8 14 0,22-47 0,-32 52 0,-11 23 0,-18 25 0,23-28 0,-26 36 0,-40 74 0,59-97 0,2-1 0,0 1 0,1 1 0,0-1 0,1 1 0,1 0 0,1-1 0,0 1 0,0 19 0,2-30 0,1 0 0,-1-1 0,1 1 0,-1 0 0,1-1 0,1 1 0,-1-1 0,1 1 0,-1-1 0,1 1 0,1-1 0,-1 0 0,0 0 0,1 0 0,0 0 0,0-1 0,7 7 0,-5-6 0,1 0 0,0 0 0,0-1 0,0 0 0,0-1 0,0 1 0,0-1 0,1 0 0,-1 0 0,1-1 0,0 0 0,7 0 0,30 1-1365,-3-2-5461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7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55 24575,'-10'-8'0,"-10"-13"0,19 21 0,1-1 0,0 1 0,0-1 0,0 1 0,0-1 0,-1 0 0,1 1 0,0-1 0,0 1 0,0-1 0,0 0 0,0 1 0,0-1 0,1 1 0,-1-1 0,0 1 0,0-1 0,0 0 0,0 1 0,1-1 0,-1 1 0,0-1 0,1 1 0,-1-1 0,0 1 0,1-1 0,-1 1 0,0 0 0,1-1 0,-1 1 0,1 0 0,-1-1 0,1 1 0,-1 0 0,1-1 0,-1 1 0,1 0 0,-1 0 0,1-1 0,0 1 0,-1 0 0,1 0 0,-1 0 0,2 0 0,2-1 0,1-1 0,-1 1 0,1 0 0,-1 1 0,1-1 0,-1 1 0,1 0 0,0 0 0,-1 0 0,1 1 0,-1 0 0,1 0 0,-1 0 0,1 0 0,-1 1 0,7 3 0,-9-4 0,0 0 0,-1 0 0,1 0 0,-1 0 0,1 0 0,-1 0 0,0 1 0,1-1 0,-1 1 0,0-1 0,0 1 0,0-1 0,0 1 0,0-1 0,0 1 0,-1 0 0,2 2 0,-2-1 0,0-1 0,0 0 0,0 1 0,0-1 0,0 0 0,-1 1 0,1-1 0,-1 0 0,1 0 0,-1 1 0,0-1 0,0 0 0,0 0 0,0 0 0,0 0 0,0 0 0,-3 3 0,-3 3 0,-1 0 0,0 0 0,0-1 0,-1 0 0,0 0 0,-16 9 0,13-9 0,1 1 0,-1 0 0,-11 12 0,22-20 0,1 1 0,-1-1 0,0 1 0,1-1 0,-1 1 0,1-1 0,-1 1 0,1-1 0,-1 1 0,1 0 0,0-1 0,-1 1 0,1 0 0,0-1 0,-1 1 0,1 0 0,0-1 0,0 1 0,0 0 0,0 0 0,-1-1 0,1 1 0,0 0 0,0 0 0,1-1 0,-1 1 0,0 0 0,0 1 0,1-1 0,0-1 0,0 1 0,0 0 0,0 0 0,-1-1 0,1 1 0,0 0 0,1-1 0,-1 1 0,0-1 0,0 0 0,0 1 0,0-1 0,0 0 0,0 0 0,2 1 0,5 0 0,0-1 0,1 0 0,15-1 0,8-4-1365,-1-1-5461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8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74 24575,'0'-9'0,"2"1"0,-1 0 0,1 0 0,0 0 0,1 0 0,0 1 0,5-11 0,-4 33 0,-2 12 0,-16 74 0,9-75 0,0 0 0,2 0 0,1 1 0,2-1 0,0 1 0,6 40 0,4-38-1365,2-8-5461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4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58 24575,'-1'-1'0,"0"1"0,0-1 0,0 0 0,0 0 0,1 1 0,-1-1 0,0 0 0,0 0 0,1 0 0,-1 0 0,1 0 0,-1 0 0,1 0 0,-1 0 0,1 0 0,0 0 0,-1 0 0,1 0 0,0 0 0,0-1 0,0 1 0,0 0 0,0 0 0,0 0 0,0 0 0,0 0 0,1 0 0,-1 0 0,1-2 0,0 1 0,1 0 0,-1 1 0,1-1 0,0 1 0,0 0 0,-1 0 0,1-1 0,0 1 0,0 0 0,0 1 0,0-1 0,0 0 0,1 0 0,1 1 0,12-4 0,1 2 0,31-1 0,-46 3 0,7-1 0,72 2 0,-73 0 0,-1 0 0,1 0 0,-1 1 0,1 0 0,-1 0 0,0 1 0,0 0 0,10 5 0,-15-7 0,-1 0 0,1 0 0,-1 0 0,1 1 0,0-1 0,-1 0 0,0 1 0,1-1 0,-1 1 0,0 0 0,0-1 0,0 1 0,0 0 0,0 0 0,0 0 0,-1 0 0,1 0 0,-1-1 0,1 1 0,-1 0 0,1 0 0,-1 0 0,0 0 0,0 0 0,0 1 0,0-1 0,-1 0 0,1 0 0,-1-1 0,1 1 0,-1 0 0,1 0 0,-1 0 0,-2 3 0,-3 7 0,0-2 0,-1 1 0,-1-1 0,-12 15 0,8-11 0,-14 14 0,-58 50 0,57-54 0,0 1 0,-32 38 0,56-59 0,0 0 0,0 0 0,1 0 0,-1 0 0,1 0 0,0 0 0,0 1 0,1 0 0,-1-1 0,1 1 0,0 0 0,0-1 0,0 1 0,1 6 0,0-8 0,0-1 0,1 1 0,0 0 0,-1-1 0,1 0 0,0 1 0,0-1 0,1 1 0,-1-1 0,0 0 0,1 0 0,0 0 0,-1 0 0,1 0 0,0 0 0,0 0 0,0-1 0,0 1 0,0-1 0,0 1 0,1-1 0,-1 0 0,0 0 0,1 0 0,-1 0 0,1 0 0,4 1 0,16 2-114,0 0 1,0-1-1,0-2 0,0 0 0,0-1 1,0-2-1,0 0 0,0-1 0,0-2 1,-1 0-1,33-12 0,-8-1-6712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8.99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166 194 24575,'0'-3'0,"0"1"0,0-1 0,0 1 0,0 0 0,0-1 0,0 1 0,-1-1 0,1 1 0,-1 0 0,0-1 0,1 1 0,-1 0 0,0 0 0,0-1 0,-1 1 0,1 0 0,0 0 0,-1 0 0,1 1 0,-1-1 0,0 0 0,1 0 0,-1 1 0,0-1 0,0 1 0,0 0 0,0-1 0,0 1 0,-1 0 0,1 0 0,0 1 0,0-1 0,-5-1 0,3 2 0,0 0 0,1 0 0,-1 1 0,0-1 0,1 1 0,-1 0 0,0 0 0,1 0 0,-1 0 0,1 1 0,0-1 0,-1 1 0,1 0 0,0 0 0,0 0 0,0 0 0,0 1 0,1-1 0,-1 1 0,0 0 0,-3 5 0,0 1 0,1 0 0,0 0 0,0 0 0,1 1 0,0 0 0,1 0 0,0 0 0,0 0 0,1 1 0,1-1 0,-1 1 0,2-1 0,0 1 0,0-1 0,0 1 0,5 17 0,-4-20 0,1 0 0,1 1 0,-1-1 0,1 0 0,1-1 0,-1 1 0,1-1 0,1 1 0,0-1 0,0 0 0,0-1 0,0 1 0,1-1 0,0 0 0,1-1 0,-1 1 0,1-1 0,0 0 0,1-1 0,-1 0 0,8 3 0,-4-2 0,0-2 0,1 0 0,-1 0 0,0-1 0,1 0 0,0-1 0,-1-1 0,1 1 0,0-2 0,-1 0 0,1 0 0,-1-1 0,1 0 0,-1-1 0,18-7 0,-20 6 0,0 0 0,-1-1 0,1 0 0,-1 0 0,0-1 0,0 0 0,-1 0 0,0-1 0,0 0 0,0 0 0,-1-1 0,0 0 0,-1 0 0,1 0 0,-2-1 0,1 1 0,-1-1 0,5-17 0,-5 11 0,-2 1 0,0-1 0,-1 1 0,0-1 0,-1 1 0,0-1 0,-1 1 0,-1-1 0,-1 1 0,0-1 0,0 1 0,-2 0 0,0 0 0,-12-23 0,12 28 0,0 0 0,0 1 0,-1-1 0,-1 1 0,1 0 0,-1 1 0,-1 0 0,0 0 0,-13-10 0,14 13 0,0 1 0,0-1 0,0 1 0,0 0 0,-1 1 0,1-1 0,-1 1 0,1 1 0,-1 0 0,0 0 0,1 0 0,-1 1 0,-14 1 0,15 0-151,-1 1-1,0-1 0,1 1 0,-1 1 1,1-1-1,0 1 0,0 1 1,-8 4-1,-11 10-6674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9.4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5 24575,'-8'-1'0,"10"-1"0,19 0 0,531 18 0,2135 50-4128,-1376-61 4128,-1433 11 2763,74-11-9589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9.8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24575,'0'0'0,"0"0"0,0-1 0,0 1 0,0-1 0,0 1 0,0-1 0,0 1 0,0 0 0,1-1 0,-1 1 0,0-1 0,0 1 0,0 0 0,0-1 0,0 1 0,1-1 0,-1 1 0,0 0 0,0-1 0,1 1 0,-1 0 0,0-1 0,1 1 0,-1 0 0,0 0 0,1-1 0,-1 1 0,0 0 0,1 0 0,-1-1 0,1 1 0,-1 0 0,1 0 0,16 3 0,16 16 0,-11-2 0,-1 1 0,0 0 0,30 37 0,-44-47 0,0 1 0,-1-1 0,0 1 0,0 0 0,-1 1 0,-1-1 0,1 1 0,-2 0 0,1 0 0,-1 1 0,-1-1 0,3 19 0,-6-23 9,1 0-1,0 0 1,-1-1-1,0 1 0,-1 0 1,1-1-1,-1 1 1,0-1-1,-1 0 1,1 1-1,-1-1 1,0 0-1,-6 7 1,1-1-306,-1-2 0,-1 1 0,0-1 1,-19 14-1,-11 4-6529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0.9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60 407 24575,'0'39'0,"0"55"0,-17 151 0,14-222 0,3-17 0,0-1 0,0 0 0,-1 0 0,1 0 0,-1 1 0,-1-1 0,1 0 0,-1 0 0,0 0 0,0-1 0,0 1 0,-5 7 0,7-12 0,-1 0 0,1 0 0,-1 0 0,1 0 0,-1 0 0,1 0 0,0 0 0,-1 0 0,1-1 0,-1 1 0,1 0 0,0 0 0,-1 0 0,1 0 0,-1-1 0,1 1 0,0 0 0,-1-1 0,1 1 0,0 0 0,-1 0 0,1-1 0,0 1 0,0 0 0,-1-1 0,1 1 0,0-1 0,0 1 0,0 0 0,0-1 0,-1 1 0,1-1 0,0 1 0,0 0 0,0-1 0,0 1 0,0-1 0,0 1 0,0-1 0,0 1 0,0-1 0,0 1 0,0-1 0,-3-22 0,-2-84 0,13-176 0,-5 243 0,2 0 0,2 0 0,15-48 0,-15 67 0,0 2 0,1-1 0,1 1 0,0 1 0,2-1 0,0 2 0,1 0 0,16-18 0,-23 30 0,0-1 0,1 1 0,0 0 0,1 0 0,-1 0 0,1 1 0,0 0 0,0 0 0,0 1 0,0 0 0,1 0 0,-1 1 0,1 0 0,0 0 0,-1 1 0,1 0 0,16 0 0,-18 1 0,1 1 0,-1 0 0,0 1 0,0-1 0,0 1 0,0 0 0,0 1 0,0-1 0,0 1 0,-1 0 0,1 1 0,-1-1 0,0 1 0,0 0 0,0 1 0,-1-1 0,1 1 0,-1 0 0,0 0 0,0 0 0,-1 0 0,5 10 0,-2-4 0,-1 1 0,-1-1 0,0 1 0,-1 1 0,0-1 0,0 0 0,-1 1 0,-1-1 0,0 1 0,-2 16 0,0-11 0,-2 0 0,0 0 0,-1-1 0,0 1 0,-2-1 0,-12 29 0,7-25 0,0 0 0,-2 0 0,0-1 0,-1-1 0,-1 0 0,-1-1 0,-1-1 0,0 0 0,-1-1 0,-1-1 0,-23 15 0,41-30 0,-32 17 0,32-16 0,0-1 0,0 1 0,0-1 0,-1 1 0,1-1 0,0 1 0,0-1 0,0 0 0,-1 0 0,1 0 0,0 0 0,0 0 0,-1 0 0,1 0 0,0 0 0,0 0 0,0 0 0,-1-1 0,1 1 0,0 0 0,0-1 0,0 1 0,0-1 0,-2-1 0,3 2 0,-1-1 0,1 0 0,0 0 0,-1 0 0,1 0 0,0 0 0,0 0 0,0 0 0,0 0 0,0 0 0,0 0 0,0 0 0,0 0 0,1 0 0,-1 0 0,0 0 0,0 0 0,1 0 0,-1 0 0,1 1 0,-1-1 0,1 0 0,-1 0 0,1 0 0,0 1 0,-1-1 0,1 0 0,0 0 0,-1 1 0,1-1 0,1 0 0,26-20 0,-23 18 0,1 0 0,0 1 0,-1 0 0,1 0 0,0 1 0,0 0 0,0 0 0,0 0 0,0 0 0,0 1 0,0 0 0,0 1 0,0-1 0,0 1 0,0 0 0,0 0 0,0 1 0,-1 0 0,1 0 0,0 0 0,-1 1 0,0 0 0,1 0 0,6 5 0,3 5 0,0 0 0,0 1 0,-2 1 0,1 0 0,-2 1 0,12 18 0,-6-6-341,2-1 0,2-1-1,35 34 1,-31-38-6485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1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112 189 24575,'-1'0'0,"1"0"0,-1 0 0,1 0 0,-1 0 0,1 0 0,-1 0 0,1 0 0,-1 0 0,1 0 0,-1 0 0,1 1 0,0-1 0,-1 0 0,1 0 0,-1 0 0,1 1 0,0-1 0,-1 0 0,1 0 0,-1 1 0,1-1 0,0 0 0,-1 1 0,1-1 0,0 0 0,0 1 0,-1-1 0,1 0 0,0 1 0,0-1 0,-1 1 0,1-1 0,0 1 0,0-1 0,0 0 0,0 1 0,0-1 0,0 1 0,0-1 0,0 1 0,0-1 0,0 1 0,0-1 0,0 1 0,0-1 0,0 0 0,0 1 0,0-1 0,0 1 0,1-1 0,-1 1 0,0-1 0,0 0 0,1 1 0,-1-1 0,0 1 0,0-1 0,1 1 0,1 1 0,-1 0 0,0 0 0,1 1 0,0-1 0,-1 0 0,1 0 0,0-1 0,0 1 0,3 2 0,5 0 0,-1-1 0,1 0 0,0 0 0,0-1 0,0-1 0,0 0 0,14 0 0,72-4 0,-92 3 0,6-1 0,0 0 0,0-1 0,-1 0 0,1 0 0,0-1 0,-1 0 0,18-9 0,-25 11 0,0-1 0,0 1 0,0 0 0,0-1 0,0 0 0,0 1 0,0-1 0,0 0 0,0 0 0,-1 0 0,1 0 0,-1 0 0,0 0 0,1 0 0,-1-1 0,0 1 0,0 0 0,-1-1 0,1 1 0,0-1 0,-1 1 0,1-1 0,-1 1 0,0-1 0,0 1 0,0-1 0,0 1 0,0-1 0,-1 1 0,1-1 0,-1 1 0,0-1 0,0 1 0,1-1 0,-4-3 0,-1-3 0,-1 0 0,0 0 0,0 0 0,-1 1 0,-1 0 0,1 1 0,-1 0 0,0 0 0,-1 0 0,1 1 0,-1 0 0,-1 1 0,1 0 0,-1 1 0,-17-6 0,15 5 0,0 1 0,-1 1 0,1 0 0,-1 1 0,0 0 0,1 1 0,-1 0 0,0 1 0,0 1 0,0 0 0,1 0 0,-23 6 0,29-5 0,0 1 0,0-1 0,1 1 0,-1 0 0,0 1 0,1-1 0,0 1 0,0 0 0,0 0 0,0 0 0,1 1 0,0 0 0,0 0 0,0 0 0,0 0 0,-3 8 0,4-6 0,0 1 0,0 1 0,0-1 0,1 0 0,0 1 0,1-1 0,0 1 0,0 0 0,1-1 0,0 1 0,2 9 0,-1-6 0,1 1 0,1-1 0,0 0 0,1 0 0,0 0 0,0 0 0,2-1 0,-1 0 0,1 0 0,1 0 0,0-1 0,1 0 0,0 0 0,0-1 0,1 0 0,16 13 0,-14-15-136,1-1-1,0 0 1,0-1-1,0-1 1,1 0-1,0-1 1,-1 0-1,1-1 0,15 1 1,24 2-6690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2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334 696 24575,'1'-1'0,"1"-1"0,0 0 0,-1 1 0,0-1 0,1 0 0,-1 0 0,0 0 0,0 0 0,0 0 0,0 0 0,0 0 0,0 0 0,-1-1 0,1 1 0,-1 0 0,0 0 0,1-1 0,-1 1 0,0 0 0,0-1 0,-1-2 0,0 2 0,0-1 0,0 1 0,-1 0 0,1 0 0,-1 0 0,0 1 0,0-1 0,0 0 0,0 1 0,0-1 0,-1 1 0,1 0 0,-4-3 0,-3-1 0,1 0 0,-1 1 0,-1 0 0,1 0 0,-1 1 0,0 0 0,0 1 0,-14-3 0,14 4 0,-1 1 0,1 0 0,0 0 0,-1 1 0,1 1 0,0 0 0,0 0 0,-1 1 0,1 0 0,-13 6 0,17-6 0,0 1 0,1 0 0,-1 0 0,1 0 0,0 1 0,0 0 0,0 0 0,1 0 0,0 1 0,-1-1 0,1 1 0,1 0 0,-1 0 0,1 0 0,0 1 0,0 0 0,0-1 0,-2 10 0,2-5 0,0-1 0,1 0 0,0 1 0,1 0 0,0-1 0,1 1 0,-1 0 0,2-1 0,0 1 0,0 0 0,0-1 0,4 10 0,-4-14 0,1 0 0,0 0 0,0-1 0,0 0 0,1 1 0,-1-1 0,1 0 0,0 0 0,0 0 0,1 0 0,-1-1 0,1 1 0,0-1 0,0 0 0,0 0 0,0 0 0,0-1 0,1 0 0,-1 1 0,1-2 0,-1 1 0,1 0 0,0-1 0,9 2 0,-8-2 0,-1-1 0,1 1 0,0-1 0,-1 0 0,1 0 0,-1-1 0,1 0 0,0 0 0,-1 0 0,1-1 0,-1 1 0,0-1 0,0-1 0,0 1 0,0-1 0,0 0 0,0 0 0,0 0 0,-1 0 0,8-9 0,1-2 0,-2-2 0,1 1 0,-2-1 0,15-31 0,5-7 0,-30 53 0,0 1 0,0 0 0,0 0 0,1-1 0,-1 1 0,0 0 0,0 0 0,0 0 0,0-1 0,0 1 0,1 0 0,-1 0 0,0 0 0,0-1 0,0 1 0,1 0 0,-1 0 0,0 0 0,0 0 0,1 0 0,-1 0 0,0 0 0,0-1 0,1 1 0,-1 0 0,0 0 0,0 0 0,1 0 0,-1 0 0,0 0 0,0 0 0,1 0 0,-1 0 0,0 0 0,1 1 0,5 7 0,3 20 0,-9-25 0,4 16 0,1 0 0,1 0 0,1 0 0,1-1 0,14 26 0,-19-39 0,0 0 0,1 0 0,0-1 0,0 1 0,0-1 0,0 0 0,1 0 0,-1-1 0,1 1 0,0-1 0,0 0 0,0 0 0,1-1 0,-1 1 0,1-1 0,-1-1 0,1 1 0,0-1 0,0 0 0,-1 0 0,1 0 0,0-1 0,7 0 0,-1-1 0,1 0 0,0-1 0,-1-1 0,1 0 0,-1 0 0,0-2 0,0 1 0,0-1 0,-1-1 0,1 0 0,-1-1 0,-1 0 0,1-1 0,-1 0 0,12-13 0,-14 13 0,0 0 0,-1-1 0,-1 1 0,0-2 0,0 1 0,0-1 0,-1 0 0,-1 0 0,0 0 0,0 0 0,-1-1 0,0 0 0,-1 1 0,0-1 0,-1 0 0,0 0 0,-1 0 0,-1-13 0,-7-24 0,-1 1 0,-3 0 0,-2 0 0,-30-67 0,42 110 0,1 0 0,-1 0 0,0 0 0,0 1 0,0-1 0,-1 0 0,0 1 0,1 0 0,-1 0 0,0 0 0,0 0 0,0 0 0,-8-4 0,9 6 0,0 0 0,-1 1 0,1-1 0,0 1 0,-1-1 0,1 1 0,-1 0 0,1 0 0,0 0 0,-1 0 0,1 0 0,-1 0 0,1 1 0,-1-1 0,1 1 0,0 0 0,-1 0 0,1 0 0,0 0 0,0 0 0,0 0 0,0 0 0,0 1 0,0-1 0,-2 3 0,-5 3 0,0 2 0,1-1 0,0 1 0,1 0 0,0 1 0,0 0 0,1 0 0,0 0 0,1 1 0,0 0 0,-3 11 0,4-12 0,1 0 0,1-1 0,0 1 0,0 0 0,1 1 0,0-1 0,0 0 0,1 0 0,1 0 0,0 0 0,0 0 0,1 0 0,4 11 0,2 1 0,7 17 0,-2 1 0,15 76 0,-28-113 0,0-1 0,1 1 0,-1 0 0,1-1 0,0 1 0,0-1 0,-1 0 0,2 1 0,-1-1 0,0 0 0,0 0 0,1 1 0,-1-1 0,1 0 0,0 0 0,-1-1 0,4 4 0,-3-4 0,0 0 0,0 0 0,0 0 0,0-1 0,1 1 0,-1-1 0,0 1 0,0-1 0,0 0 0,0 1 0,1-1 0,-1 0 0,0-1 0,0 1 0,0 0 0,4-1 0,2-2 0,-1 0 0,1 0 0,-1 0 0,1-1 0,-1 0 0,0 0 0,-1-1 0,1 0 0,9-10 0,-5 3 0,-1 0 0,0-1 0,-1 0 0,-1-1 0,0 0 0,-1 0 0,0-1 0,-1 1 0,-1-2 0,6-26 0,0-14 0,5-94 0,-14 118 0,3-25 0,-4-63 0,-2 104 0,0 1 0,-1-1 0,0 1 0,-2 0 0,0 0 0,0 0 0,-1 0 0,-1 1 0,-9-17 0,14 30 0,1 0 0,-1 0 0,1 0 0,-1 0 0,1 0 0,-1 0 0,1 1 0,-1-1 0,0 0 0,0 0 0,0 1 0,1-1 0,-1 0 0,0 1 0,0-1 0,0 0 0,0 1 0,0 0 0,0-1 0,0 1 0,0-1 0,0 1 0,0 0 0,0 0 0,0 0 0,0 0 0,-2 0 0,2 0 0,-1 1 0,1 0 0,-1 0 0,1-1 0,-1 1 0,1 0 0,0 0 0,0 1 0,-1-1 0,1 0 0,0 0 0,0 1 0,0-1 0,0 0 0,-1 3 0,-3 6 0,0 0 0,1 1 0,0 0 0,-3 11 0,-1 20 0,1 0 0,1 1 0,3 0 0,2 0 0,5 62 0,7-7 0,30 121 0,-29-169-273,1 0 0,3 0 0,3-2 0,33 66 0,-38-88-6553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3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11172 0 24575,'-1'1'0,"0"-1"0,0 0 0,0 0 0,0 1 0,0-1 0,0 1 0,0-1 0,0 1 0,0-1 0,1 1 0,-1 0 0,0-1 0,0 1 0,1 0 0,-1-1 0,0 1 0,1 0 0,-1 0 0,1 0 0,-1 0 0,1-1 0,0 1 0,-1 0 0,1 0 0,0 0 0,-1 0 0,1 1 0,-6 31 0,6-31 0,-3 23 0,-1 33 0,-4 0 0,-2 0 0,-34 109 0,6-62 0,-62 145 0,48-142 0,-4-2 0,-5-3 0,-5-2 0,-118 139 0,-230 170 9,-42-43-116,297-255-210,-4-7-1,-308 145 1,230-146-232,-384 110 0,-823 97-901,-25-143-1083,-1046 0 2533,1395-128-1065,2-70 1173,1033 25 603,43 4 387,1-3 0,-62-12 0,106 16-1040,0 0 0,0 0 0,0 0 0,0 0 0,1 0 0,-1-1 0,0 1 0,0 0 0,1 0 0,-1-1 0,0 1 0,0 0 0,1-1 0,-1 1 0,0-1-1,1 1 1,-1-1 0,0 0 0,1 1 0,-1-1 0,1 1 0,-1-1 0,1 0 0,0 1 0,-1-1 0,1 0 0,-1-1 0,1 1-66,1 1 0,-1-1 0,1 0 0,-1 0 0,1 0 0,-1 0 0,1 0 0,-1 0 0,1 1 0,0-1 1,-1 0-1,1 0 0,0 1 0,0-1 0,0 1 0,-1-1 0,1 1 0,0-1 0,1 0 0,17-8-6564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4.3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 10 24575,'2'-10'0,"-4"11"0,-5 5 0,-147 111 0,149-115 0,1 1 0,0 0 0,1 0 0,-1 0 0,0 1 0,1-1 0,0 1 0,0 0 0,0 0 0,0 0 0,0 0 0,1 0 0,0 1 0,-3 8 0,4-10 0,1 0 0,0-1 0,-1 1 0,1 0 0,1 0 0,-1 0 0,0 0 0,1 0 0,-1-1 0,1 1 0,0 0 0,0 0 0,0-1 0,0 1 0,0-1 0,1 1 0,-1-1 0,1 1 0,0-1 0,-1 0 0,1 0 0,0 0 0,0 0 0,1 0 0,-1 0 0,4 2 0,41 30-91,103 84-1183,-120-90-5552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5.3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45 201 24575,'-5'-5'0,"1"1"0,0-1 0,0 0 0,1 1 0,-1-2 0,1 1 0,0 0 0,0-1 0,1 1 0,0-1 0,0 0 0,0 0 0,-1-7 0,3 9 0,0 1 0,0-1 0,0 1 0,0 0 0,1-1 0,0 1 0,-1-1 0,1 1 0,0 0 0,1 0 0,-1 0 0,1 0 0,-1 0 0,1 0 0,0 0 0,0 0 0,0 0 0,0 1 0,1-1 0,-1 1 0,1 0 0,-1-1 0,1 1 0,0 0 0,3-1 0,5-3 0,0 1 0,0 1 0,0 0 0,0 0 0,1 1 0,-1 0 0,1 1 0,0 1 0,0-1 0,0 2 0,0 0 0,18 2 0,-13 0 0,-1 0 0,0 2 0,0-1 0,0 2 0,0 0 0,-1 1 0,0 1 0,22 13 0,-31-17 0,-1 0 0,0 1 0,0 0 0,-1 0 0,1 0 0,-1 0 0,0 1 0,0 0 0,-1 0 0,1 0 0,-1 0 0,0 1 0,0-1 0,-1 1 0,3 9 0,-4-10 0,0 0 0,0 0 0,-1 0 0,0 0 0,0 0 0,-1 0 0,1 0 0,-1 0 0,0 0 0,0 0 0,-1 0 0,0-1 0,1 1 0,-2-1 0,1 1 0,0-1 0,-1 1 0,0-1 0,-5 6 0,-3 1 0,0 0 0,0 0 0,-1-1 0,-1-1 0,1 0 0,-2 0 0,-26 12 0,-4-2 0,-58 17 0,100-36 0,-7 3 0,-1 0 0,1 0 0,-1-1 0,0 0 0,-16 0 0,25-2 0,1 0 0,-1 1 0,1-1 0,0 0 0,-1 0 0,1 0 0,-1 0 0,1 0 0,-1 0 0,1 0 0,-1 0 0,1 0 0,-1-1 0,1 1 0,0 0 0,-1 0 0,1 0 0,-1 0 0,1-1 0,0 1 0,-1 0 0,1 0 0,-1-1 0,1 1 0,0 0 0,-1-1 0,1 1 0,0 0 0,0-1 0,-1 1 0,1 0 0,0-1 0,0 1 0,-1-1 0,1 1 0,0 0 0,0-1 0,0 1 0,0-1 0,0 1 0,0-1 0,0 1 0,0-1 0,0 1 0,0-1 0,0 1 0,0 0 0,0-1 0,0 1 0,0-1 0,0 1 0,0-1 0,1 1 0,-1 0 0,0-1 0,0 1 0,1-1 0,-1 1 0,0 0 0,1-1 0,21-23 0,47-27 0,88-49 0,9-5 0,-133 83 0,-10 6 0,0 0 0,29-28 0,-43 32 0,-13 10 0,-19 11 0,3 4 0,1 1 0,0 1 0,1 0 0,-21 24 0,31-31 0,1 0 0,0 1 0,1 0 0,0 0 0,0 1 0,1 0 0,1-1 0,-1 2 0,1-1 0,1 0 0,-4 19 0,7-21 7,0 0 0,0 0 0,0 0 0,1 0 0,0 1 1,1-1-1,0-1 0,0 1 0,1 0 0,0 0 0,0-1 0,1 1 0,-1-1 0,2 0 0,-1 0 0,7 7 0,3 2-304,1 0 0,0 0 0,1-2 0,33 24 0,-13-14-6529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7.1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24575,'0'-5'0,"4"-1"0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5.1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143 1 24575,'-9'0'0,"-13"5"0,-11 1 0,-5 0 0,8-2 0,19 0 0,16-2 0,16-1 0,14-1 0,16-4 0,7-3 0,4 1 0,-9 1-8191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7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24575,'0'5'0,"-5"1"0,4 0 0,5-1 0,8-2 0,11-1 0,11-1 0,-1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8.2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 86 24575,'-1'0'0,"0"0"0,1 0 0,-1 0 0,0 1 0,0-1 0,1 0 0,-1 0 0,0 0 0,0 0 0,0 0 0,1-1 0,-1 1 0,0 0 0,0 0 0,1 0 0,-1-1 0,0 1 0,0 0 0,1-1 0,-1 1 0,0-1 0,1 1 0,-1-1 0,0 1 0,1-1 0,-1 1 0,0-2 0,2 1 0,-1 0 0,0 0 0,1 0 0,0 0 0,-1 0 0,1 0 0,0 1 0,-1-1 0,1 0 0,0 0 0,0 0 0,0 1 0,-1-1 0,1 1 0,2-2 0,46-24 0,-27 18 0,0 1 0,0 0 0,0 2 0,1 1 0,0 0 0,0 2 0,0 1 0,26 1 0,-47 0 0,0 0 0,0 0 0,0 0 0,0 0 0,0 0 0,0 1 0,0-1 0,0 1 0,0-1 0,-1 1 0,1 0 0,0-1 0,0 1 0,0 0 0,-1 0 0,1 1 0,-1-1 0,1 0 0,-1 0 0,1 1 0,-1-1 0,0 1 0,1-1 0,-1 1 0,0-1 0,0 1 0,1 2 0,-2-1 0,0 0 0,0 0 0,0-1 0,0 1 0,0 0 0,0 0 0,-1 0 0,1 0 0,-1 0 0,0-1 0,0 1 0,0 0 0,0-1 0,-1 1 0,1-1 0,-1 1 0,-3 4 0,-22 28 0,-41 41 0,2-3 0,65-72 0,0 0 0,0 0 0,0 0 0,0 0 0,0 0 0,1 0 0,-1 0 0,0 0 0,1 0 0,-1 0 0,1 0 0,-1 0 0,1 1 0,-1-1 0,1 0 0,0 0 0,0 1 0,-1-1 0,1 0 0,0 0 0,0 1 0,0-1 0,1 0 0,-1 0 0,0 1 0,0-1 0,1 0 0,-1 0 0,1 0 0,-1 1 0,1-1 0,-1 0 0,1 0 0,0 0 0,-1 0 0,1 0 0,0 0 0,0 0 0,0 0 0,0 0 0,0-1 0,0 1 0,0 0 0,0 0 0,0-1 0,0 1 0,0-1 0,0 1 0,0-1 0,3 1 0,5 2 0,0 0 0,0-1 0,0 0 0,0 0 0,13 0 0,-19-2 0,12 0 0,-1 2 0,0-1 0,0 2 0,19 5 0,-31-7 0,1 0 0,-1 0 0,1 0 0,-1 0 0,0 0 0,1 1 0,-1-1 0,0 1 0,0 0 0,0-1 0,0 1 0,-1 0 0,4 4 0,-4-5 0,-1 1 0,1 0 0,-1 0 0,1 0 0,-1-1 0,0 1 0,1 0 0,-1 0 0,0 0 0,0 0 0,0-1 0,0 1 0,-1 0 0,1 0 0,0 0 0,-1 0 0,0-1 0,1 1 0,-1 0 0,0-1 0,0 1 0,-1 1 0,-2 4 0,-2 0 0,1 0 0,-1-1 0,0 1 0,0-1 0,0-1 0,-1 1 0,0-1 0,0-1 0,0 1 0,-1-1 0,-13 5 0,-11 4 0,-57 15 0,76-25-195,-1 0 0,1-1 0,-1 0 0,0-1 0,1-1 0,-26-2 0,10-2-6631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8.5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 0 24575,'-10'2'0,"1"0"0,-1 0 0,1 1 0,-1 0 0,1 1 0,0-1 0,1 2 0,-1-1 0,1 2 0,0-1 0,0 1 0,-8 7 0,12-10 0,1 1 0,-1-1 0,1 1 0,0 0 0,0-1 0,1 1 0,-1 1 0,1-1 0,0 0 0,0 1 0,0-1 0,-2 9 0,4-10 0,-1 0 0,1 0 0,0 1 0,1-1 0,-1 0 0,0 1 0,1-1 0,0 0 0,0 0 0,0 0 0,0 1 0,0-1 0,1 0 0,-1 0 0,1-1 0,0 1 0,0 0 0,0-1 0,0 1 0,4 3 0,5 4 0,1 0 0,0-2 0,0 1 0,0-2 0,1 1 0,0-2 0,1 0 0,-1 0 0,1-1 0,0-1 0,27 4 0,-29-5 0,0-2 0,0 1 0,1-2 0,-1 1 0,0-2 0,0 0 0,1 0 0,-1-1 0,0 0 0,0-1 0,-1-1 0,1 0 0,-1-1 0,17-8 0,-23 10 0,0-1 0,-1 1 0,0-1 0,0 0 0,0 0 0,0 0 0,0 0 0,-1-1 0,0 0 0,0 1 0,0-1 0,-1 0 0,1 0 0,-1-1 0,0 1 0,-1 0 0,2-10 0,-2 12 0,-1-1 0,0 1 0,0 0 0,0 0 0,-1-1 0,1 1 0,-1 0 0,0 0 0,0-1 0,0 1 0,0 0 0,0 0 0,-1 0 0,1 0 0,-1 1 0,0-1 0,0 0 0,0 1 0,0-1 0,0 1 0,-1 0 0,1-1 0,-1 1 0,0 0 0,1 1 0,-1-1 0,0 0 0,0 1 0,0 0 0,-6-3 0,-8 0-170,0 0-1,0 0 0,0 2 1,0 0-1,-1 1 0,1 0 1,-24 3-1,-15 4-6655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6.0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0 100 24575,'11'-12'0,"-8"8"0,0 1 0,1-1 0,-1 1 0,1 0 0,-1 0 0,9-4 0,-11 6 0,1 0 0,0 1 0,0-1 0,-1 1 0,1 0 0,0 0 0,0-1 0,-1 1 0,1 0 0,0 0 0,0 1 0,0-1 0,-1 0 0,1 1 0,0-1 0,0 1 0,-1-1 0,1 1 0,-1 0 0,1 0 0,0 0 0,-1 0 0,2 1 0,4 3 0,-1 1 0,0-1 0,0 2 0,0-1 0,5 8 0,-5-6 0,-1-1 0,1-1 0,0 1 0,14 10 0,-10-11 0,-1 0 0,1 0 0,1-1 0,-1-1 0,1 0 0,-1 0 0,1-1 0,0 0 0,20 1 0,-28-3 0,1-1 0,-1 0 0,1 0 0,-1 0 0,0 0 0,1-1 0,-1 1 0,0-1 0,1 0 0,-1 0 0,0 0 0,0 0 0,1-1 0,-1 1 0,0-1 0,-1 0 0,1 0 0,0 0 0,0 0 0,-1-1 0,1 1 0,-1 0 0,0-1 0,0 0 0,0 0 0,0 0 0,0 0 0,-1 0 0,1 0 0,-1 0 0,0 0 0,0 0 0,0-1 0,0 1 0,0-6 0,0 1 0,-1 0 0,0-1 0,0 1 0,-1 0 0,0 0 0,-1-1 0,0 1 0,0 0 0,-4-9 0,5 14 0,0 1 0,0-1 0,-1 1 0,1-1 0,-1 1 0,1-1 0,-1 1 0,0 0 0,0 0 0,0 0 0,0 0 0,0 0 0,-3-1 0,3 2 0,0 0 0,1 1 0,-1-1 0,0 1 0,1-1 0,-1 1 0,0 0 0,1 0 0,-1 0 0,0 0 0,0 0 0,1 0 0,-1 0 0,0 1 0,1-1 0,-1 1 0,0-1 0,1 1 0,-1 0 0,1-1 0,-1 1 0,0 0 0,-1 2 0,-1 0 0,-1 1 0,1 0 0,0 0 0,0 0 0,1 0 0,-1 1 0,1 0 0,0-1 0,1 1 0,-1 0 0,1 1 0,0-1 0,0 0 0,0 1 0,1-1 0,-2 8 0,1 5 0,0-1 0,0 1 0,3 33 0,3-15 0,2 1 0,10 34 0,-8-42 0,-1 1 0,-2 0 0,2 47 0,-7-75 0,0 0 0,0 0 0,0 0 0,0 0 0,0 0 0,-1 0 0,1 0 0,-1 0 0,1 0 0,-1 0 0,0-1 0,0 1 0,1 0 0,-1 0 0,-1-1 0,1 1 0,0-1 0,0 1 0,-1-1 0,1 1 0,0-1 0,-1 0 0,-3 3 0,4-4 0,0 0 0,-1 0 0,1 1 0,-1-1 0,1 0 0,0 0 0,-1 0 0,1 0 0,0-1 0,-1 1 0,1 0 0,0 0 0,-1-1 0,1 1 0,0-1 0,-1 1 0,1-1 0,0 0 0,0 0 0,0 1 0,0-1 0,0 0 0,0 0 0,0 0 0,0 0 0,0 0 0,0 0 0,0 0 0,0 0 0,1-1 0,-1 1 0,1 0 0,-1 0 0,0-2 0,-3-6 0,1 1 0,-1-1 0,2 0 0,-1 1 0,1-1 0,0 0 0,1-1 0,0 1 0,1 0 0,0 0 0,0 0 0,4-18 0,-2 14 0,1 1 0,1 0 0,0 0 0,0 0 0,1 0 0,1 1 0,0-1 0,14-18 0,-19 28-91,1 0 0,-1 0 0,1 0 0,0 0 0,0 0 0,0 0 0,0 1 0,0-1 0,1 1 0,-1-1 0,0 1 0,1 0 0,-1 0 0,5-1 0,10 0-6735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6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0 24575,'-4'1'0,"0"0"0,0 0 0,0 0 0,0 1 0,0-1 0,0 1 0,0 0 0,-6 4 0,10-6 0,-1 0 0,1 0 0,0 0 0,0 0 0,0 0 0,0 0 0,0 0 0,0 0 0,0 0 0,0 0 0,-1 1 0,1-1 0,0 0 0,0 0 0,0 0 0,0 0 0,0 0 0,0 0 0,0 0 0,0 0 0,0 0 0,0 1 0,0-1 0,0 0 0,0 0 0,0 0 0,0 0 0,0 0 0,0 0 0,0 0 0,0 1 0,0-1 0,0 0 0,0 0 0,0 0 0,0 0 0,0 0 0,0 0 0,0 0 0,0 1 0,0-1 0,0 0 0,0 0 0,0 0 0,0 0 0,0 0 0,0 0 0,1 0 0,-1 0 0,0 0 0,0 0 0,0 1 0,0-1 0,0 0 0,0 0 0,0 0 0,0 0 0,1 0 0,-1 0 0,12 3 0,14 0 0,-21-3 0,-1 0 0,0 1 0,1-1 0,-1 1 0,1 0 0,-1 0 0,0 0 0,0 0 0,0 1 0,1 0 0,-2 0 0,1 0 0,4 3 0,-5-3 0,-1 1 0,0 0 0,1 0 0,-1 0 0,0 0 0,0 0 0,0 0 0,-1 0 0,1 1 0,-1-1 0,0 1 0,0-1 0,0 1 0,0-1 0,-1 1 0,1 5 0,0 4 0,0-1 0,0-1 0,1 1 0,0 0 0,8 21 0,-9-30 0,0 0 0,1 0 0,0 0 0,0 0 0,0 0 0,0 0 0,0-1 0,0 1 0,0-1 0,1 0 0,0 1 0,-1-1 0,1 0 0,0-1 0,0 1 0,0 0 0,0-1 0,0 0 0,0 0 0,0 0 0,1 0 0,3 1 0,9 0-455,0-1 0,31-1 0,-22-1-6371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6.7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0 24575,'-5'5'0,"-5"1"0,-7 0 0,0 3 0,8 1 0,9-2 0,10-3 0,13-1 0,15-2 0,12-1 0,11-1 0,8-5 0,-7-1-8191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8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80 24575,'0'-5'0,"0"-5"0,0-7 0,5 0 0,6 4 0,5 2 0,1 5-8191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9.2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130 0 24575,'-4'5'0,"-12"1"0,-7 5 0,-4 0 0,-3 3 0,9-1 0,13-3 0,11-2 0,11-4 0,3-2-8191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49.6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120 205 24575,'-2'0'0,"0"1"0,1-1 0,-1 1 0,1 0 0,-1 0 0,1 0 0,-1 0 0,1 0 0,0 0 0,-1 0 0,1 0 0,0 0 0,0 1 0,0-1 0,0 1 0,0-1 0,0 0 0,-1 3 0,-16 32 0,17-33 0,-21 57 0,17-44 0,-1 0 0,0-1 0,-15 28 0,10-32 0,7-17 0,10-26 0,7-7 0,3 1 0,1 0 0,1 2 0,2 0 0,2 1 0,43-53 0,-57 79 0,0 0 0,1 0 0,0 1 0,0 1 0,1-1 0,0 1 0,13-6 0,-21 12 0,1-1 0,0 1 0,-1 0 0,1 0 0,0 0 0,0 1 0,0-1 0,0 1 0,0 0 0,0 0 0,0-1 0,0 2 0,-1-1 0,1 0 0,0 1 0,0-1 0,0 1 0,0 0 0,0 0 0,-1 0 0,1 0 0,0 1 0,-1-1 0,1 1 0,-1-1 0,1 1 0,-1 0 0,0 0 0,0 0 0,0 0 0,0 1 0,0-1 0,-1 0 0,4 6 0,1 2 0,0 1 0,-1 1 0,0-1 0,-1 1 0,5 21 0,8 67 0,-11-58 0,23 135-1365,-25-147-5461</inkml:trace>
  <inkml:trace contextRef="#ctx0" brushRef="#br0" timeOffset="1">120 259 24575,'0'-5'0,"0"-6"0,4-1 0,7 2 0,6 2 0,4 2 0,8 8 0,9 2 0,7 2 0,5 3 0,3 1 0,-7-1-8191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0.0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69 24575,'0'-5'0,"0"-6"0,4-1 0,7 1 0,6 3 0,5 2 0,3 3 0,1 2 0,3-4 0,-5-1-8191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8.8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65 358 24575,'-19'-17'0,"16"14"0,-1 1 0,1-1 0,0 0 0,-1 0 0,1 0 0,1 0 0,-1-1 0,0 1 0,1-1 0,0 0 0,0 1 0,0-1 0,0 0 0,0 0 0,1 0 0,0-1 0,0 1 0,0 0 0,0 0 0,1-1 0,0 1 0,0-5 0,0 3 0,1 1 0,0-1 0,0 1 0,1 0 0,0-1 0,-1 1 0,2 0 0,-1 0 0,1 0 0,-1 0 0,2 1 0,5-8 0,-3 5 0,1 0 0,0 1 0,0 0 0,1 0 0,0 1 0,16-9 0,-6 6 0,0 1 0,1 0 0,0 1 0,1 1 0,-1 1 0,30-3 0,-38 7 0,-1-1 0,1 1 0,0 1 0,0 0 0,-1 0 0,1 1 0,0 1 0,-1 0 0,16 6 0,-22-7 0,0 0 0,0 0 0,-1 0 0,1 0 0,-1 1 0,1 0 0,-1-1 0,0 1 0,0 0 0,0 0 0,-1 1 0,1-1 0,-1 1 0,0-1 0,0 1 0,0 0 0,0 0 0,0 0 0,-1 0 0,0 0 0,0 0 0,0 0 0,0 0 0,-1 0 0,0 1 0,1-1 0,-2 5 0,0 1 0,-1-1 0,-1 0 0,1 0 0,-2 0 0,1 0 0,-1-1 0,0 1 0,-1-1 0,0 0 0,0 0 0,-1-1 0,0 0 0,0 0 0,-1 0 0,0 0 0,-11 7 0,-1 1 0,0-2 0,-1 0 0,0-1 0,-1-1 0,-31 12 0,26-17 0,26-7 0,0 1 0,0 0 0,0 0 0,0 0 0,0-1 0,0 1 0,0 0 0,-1 0 0,1-1 0,0 1 0,0 0 0,0 0 0,0-1 0,0 1 0,0 0 0,0 0 0,0-1 0,0 1 0,0 0 0,0 0 0,0-1 0,1 1 0,-1 0 0,0 0 0,0-1 0,0 1 0,0 0 0,0 0 0,0 0 0,1-1 0,-1 1 0,0 0 0,0 0 0,0 0 0,0 0 0,1-1 0,-1 1 0,0 0 0,0 0 0,0 0 0,1 0 0,-1 0 0,0-1 0,40-28 0,65-25 0,90-51 0,-159 83 0,0-2 0,-1-2 0,33-32 0,-64 54 0,0 0 0,0 0 0,-1 0 0,0-1 0,0 1 0,0-1 0,0 0 0,0 0 0,-1 0 0,2-6 0,-4 10 0,1-1 0,-1 1 0,0-1 0,0 0 0,0 1 0,0-1 0,0 0 0,0 1 0,0-1 0,-1 0 0,1 1 0,0-1 0,-1 0 0,1 1 0,-1-1 0,0 1 0,0-1 0,1 1 0,-1-1 0,0 1 0,0 0 0,0-1 0,-1 1 0,1 0 0,0 0 0,0 0 0,-1 0 0,1 0 0,0 0 0,-1 0 0,1 0 0,-1 1 0,1-1 0,-1 0 0,0 1 0,-2-1 0,-2-1 0,-1 1 0,1 0 0,-1 0 0,1 0 0,-1 1 0,0 0 0,1 0 0,-1 0 0,1 1 0,-1 0 0,1 1 0,-1-1 0,1 1 0,0 1 0,0-1 0,0 1 0,0 0 0,0 0 0,0 1 0,1-1 0,0 1 0,-7 6 0,5-3 0,0 0 0,0 0 0,1 0 0,0 0 0,0 1 0,1 0 0,0 0 0,0 1 0,1 0 0,0-1 0,1 1 0,0 1 0,0-1 0,-2 17 0,4-19 0,1 1 0,0-1 0,0 1 0,1-1 0,0 1 0,0-1 0,0 0 0,1 0 0,0 1 0,1-1 0,0 0 0,0-1 0,0 1 0,1-1 0,0 1 0,0-1 0,1 0 0,-1 0 0,1-1 0,0 1 0,1-1 0,0-1 0,10 9 0,-6-7 0,0-1 0,1 0 0,-1 0 0,1-1 0,0 0 0,0-1 0,0 0 0,1-1 0,-1 0 0,0-1 0,1 0 0,0-1 0,-1 0 0,21-4 0,12-6-1365,-3-2-5461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0.4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24575,'-5'0'0,"3"5"0,7 1 0,7 0 0,11-1 0,6-2 0,7-1 0,-2-1-8191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0.8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1 273 24575,'0'0'0,"0"1"0,0-1 0,0 0 0,0 1 0,1-1 0,-1 0 0,0 1 0,0-1 0,1 0 0,-1 0 0,0 1 0,0-1 0,1 0 0,-1 0 0,0 0 0,1 1 0,-1-1 0,0 0 0,1 0 0,-1 0 0,0 0 0,1 0 0,-1 0 0,0 0 0,1 1 0,-1-1 0,0 0 0,1 0 0,-1 0 0,1-1 0,-1 1 0,0 0 0,1 0 0,-1 0 0,0 0 0,1 0 0,-1 0 0,0 0 0,1-1 0,-1 1 0,0 0 0,1 0 0,-1 0 0,0-1 0,0 1 0,1 0 0,-1 0 0,0-1 0,0 1 0,1 0 0,-1-1 0,0 1 0,0 0 0,0-1 0,0 1 0,0 0 0,1-1 0,-1 1 0,0 0 0,0-1 0,0 1 0,0 0 0,0-1 0,0 1 0,0-1 0,0 1 0,0 0 0,0-1 0,-1 0 0,21 24 0,-15-15 0,0 1 0,0 0 0,-1 1 0,0-1 0,-1 1 0,0 0 0,-1 0 0,0 0 0,2 16 0,-9-13 0,-4-16 0,-8-22 0,12 11 0,0-1 0,0 1 0,2-1 0,-1 1 0,2-1 0,0 0 0,1 0 0,1 0 0,0-1 0,1 1 0,0 0 0,6-24 0,-5 29 0,1 1 0,0 0 0,0-1 0,1 1 0,0 1 0,1-1 0,0 1 0,0-1 0,0 1 0,1 1 0,1-1 0,-1 1 0,1 0 0,0 1 0,1 0 0,0 0 0,0 0 0,0 1 0,0 0 0,17-7 0,-20 11 0,0 0 0,0 0 0,1 0 0,-1 1 0,0 0 0,0 0 0,0 0 0,1 0 0,-1 1 0,0 0 0,0 0 0,0 0 0,0 1 0,0 0 0,0 0 0,-1 0 0,1 0 0,0 1 0,-1 0 0,0 0 0,0 0 0,6 6 0,-6-6 0,0 0 0,-1 0 0,0 1 0,0 0 0,0 0 0,0 0 0,0 0 0,-1 0 0,1 0 0,-1 1 0,0-1 0,-1 1 0,1 0 0,-1-1 0,0 1 0,0 0 0,0 0 0,-1 0 0,0-1 0,0 1 0,0 0 0,0 0 0,-1 0 0,-1 6 0,0-8 0,1 1 0,-1-1 0,0 1 0,0-1 0,-1 0 0,1 0 0,-1 1 0,0-2 0,1 1 0,-1 0 0,0-1 0,-1 1 0,-6 3 0,-6 6 0,16-12 0,-1 1 0,1-1 0,0 0 0,-1 1 0,1-1 0,0 0 0,0 1 0,-1-1 0,1 1 0,0-1 0,0 0 0,0 1 0,0-1 0,-1 1 0,1-1 0,0 1 0,0-1 0,0 1 0,0-1 0,0 1 0,0-1 0,0 1 0,0-1 0,0 1 0,0-1 0,1 0 0,-1 1 0,0-1 0,0 1 0,0-1 0,0 1 0,1-1 0,-1 0 0,0 1 0,0-1 0,1 1 0,-1-1 0,0 0 0,1 1 0,-1-1 0,0 0 0,1 0 0,-1 1 0,1-1 0,-1 0 0,1 0 0,-1 0 0,0 1 0,1-1 0,-1 0 0,1 0 0,-1 0 0,1 0 0,-1 0 0,1 0 0,31 10 0,-30-9 0,1 0 0,109 31 0,-102-28 0,0 0 0,0 0 0,0 1 0,-1 1 0,1-1 0,-1 1 0,-1 1 0,13 11 0,-20-17 0,1 1 0,-1-1 0,1 1 0,-1-1 0,1 1 0,-1 0 0,0-1 0,0 1 0,0 0 0,0 0 0,0 0 0,-1 0 0,1 0 0,0 0 0,-1 0 0,0 0 0,1 0 0,-1 0 0,0 0 0,0 0 0,0 0 0,0 0 0,0 0 0,-1 1 0,1-1 0,-1 0 0,1 0 0,-1 0 0,0 0 0,0-1 0,0 1 0,0 0 0,0 0 0,0 0 0,0-1 0,-1 1 0,1-1 0,0 1 0,-1-1 0,0 1 0,1-1 0,-1 0 0,0 0 0,-3 2 0,-6 3 0,1 0 0,-1-1 0,-1 0 0,1-1 0,0 0 0,-17 2 0,-18 2-273,0-2 0,0-2 0,0-3 0,-78-6 0,75-1-6553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1.8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508 196 24575,'0'-3'0,"1"-1"0,0 1 0,0-1 0,0 1 0,0-1 0,4-5 0,6-18 0,-10 22 0,-1 1 0,1 0 0,-1 0 0,1 0 0,-1 0 0,-1-1 0,1 1 0,0 0 0,-1 0 0,0 0 0,0 0 0,0 0 0,-1 0 0,1 0 0,-1 0 0,0 1 0,-3-6 0,1 5 0,1 0 0,-1 0 0,0 1 0,0-1 0,-1 1 0,1 0 0,0 0 0,-1 0 0,0 1 0,0 0 0,-10-3 0,-8-1 0,-1 1 0,0 1 0,-1 1 0,-42 2 0,60 0 0,-29 1 0,-64 7 0,90-6 0,1 1 0,-1 0 0,1 0 0,-1 1 0,1 0 0,0 1 0,0 0 0,0 0 0,1 1 0,-1 0 0,-12 11 0,19-14 0,0 0 0,0 0 0,0 0 0,0 1 0,0-1 0,0 1 0,1-1 0,-1 1 0,1-1 0,0 1 0,0 0 0,0 0 0,0-1 0,0 1 0,0 0 0,1 0 0,0 0 0,-1 0 0,1 0 0,1 5 0,0-3 0,0-1 0,0 1 0,1 0 0,0 0 0,0-1 0,0 1 0,1-1 0,-1 0 0,1 0 0,0 0 0,5 5 0,6 5 0,1 0 0,1-1 0,0-1 0,33 19 0,18 4 0,82 29 0,-82-37 0,85 48 0,-141-69 0,-1 1 0,0 0 0,0 0 0,13 14 0,-22-20 0,1 1 0,-1-1 0,1 0 0,-1 1 0,0-1 0,0 1 0,0-1 0,0 1 0,0-1 0,0 1 0,0 0 0,-1-1 0,1 1 0,0 0 0,-1 0 0,0-1 0,1 1 0,-1 0 0,0 0 0,0 0 0,0 0 0,0-1 0,0 1 0,0 0 0,-1 0 0,1 0 0,0 0 0,-1-1 0,0 1 0,1 0 0,-1-1 0,0 1 0,0 0 0,0-1 0,0 1 0,0-1 0,0 1 0,-3 1 0,-3 3 0,0-1 0,0-1 0,-1 1 0,1-1 0,-1-1 0,0 1 0,-1-1 0,1 0 0,-17 2 0,-11 1 0,-36 1 0,65-6 0,-27 2-227,-1-1-1,1-2 1,0-1-1,0-2 1,-44-9-1,34-1-6598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2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102 1 24575,'-3'0'0,"0"1"0,0 0 0,0 0 0,0 0 0,0 0 0,0 0 0,0 1 0,1-1 0,-1 1 0,0 0 0,1 0 0,-1 0 0,1 0 0,0 0 0,0 0 0,0 1 0,0-1 0,-2 4 0,-3 4 0,1 0 0,0 1 0,-7 15 0,9-16 0,1 1 0,-1 0 0,2 1 0,0-1 0,0 0 0,1 1 0,0-1 0,1 1 0,1-1 0,0 1 0,0-1 0,1 1 0,0-1 0,1 0 0,1 0 0,-1 0 0,2 0 0,-1-1 0,2 0 0,6 11 0,-2-5 0,2-1 0,-1 0 0,2 0 0,0-2 0,0 1 0,1-2 0,1 0 0,0 0 0,1-2 0,0 0 0,28 13 0,-40-21 0,0 0 0,0-1 0,0 1 0,0-1 0,0 0 0,0 0 0,0-1 0,0 1 0,0-1 0,1 0 0,-1 0 0,0 0 0,0-1 0,0 1 0,0-1 0,0 0 0,0 0 0,0 0 0,0-1 0,7-3 0,-7 2 0,-1 0 0,1 0 0,0 0 0,-1-1 0,0 1 0,0-1 0,0 0 0,0 0 0,-1 0 0,1 0 0,-1-1 0,0 1 0,0-1 0,-1 1 0,1-1 0,-1 0 0,1-8 0,0-7 0,0 0 0,-1 0 0,-2 0 0,0 0 0,-7-40 0,5 46 0,0-1 0,-2 1 0,1 0 0,-2 1 0,1-1 0,-2 1 0,0 0 0,-17-23 0,22 34-97,0-1-1,0 1 1,0 0-1,0 0 1,0 0-1,-1 0 1,1 1-1,-1-1 1,1 0-1,-1 1 1,0 0-1,1 0 0,-6-2 1,-6 2-6729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2.6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0 269 24575,'26'-6'0,"-25"6"0,0-1 0,1 0 0,-1 1 0,0-1 0,0 1 0,1-1 0,-1 1 0,1 0 0,-1 0 0,0-1 0,1 1 0,-1 0 0,0 0 0,1 0 0,-1 0 0,1 1 0,-1-1 0,0 0 0,1 1 0,-1-1 0,0 1 0,1-1 0,-1 1 0,0-1 0,0 1 0,0 0 0,0 0 0,1 0 0,-1-1 0,0 1 0,0 0 0,0 0 0,-1 1 0,1-1 0,0 0 0,0 0 0,-1 0 0,2 2 0,8 19 0,-1 0 0,-2 1 0,0 0 0,7 41 0,-3-14 0,1 2 0,26 121 0,-39-152 0,1-21 0,0 1 0,0-1 0,0 0 0,0 0 0,-1 1 0,1-1 0,0 0 0,0 0 0,-1 1 0,1-1 0,0 0 0,0 0 0,-1 0 0,1 1 0,0-1 0,-1 0 0,1 0 0,0 0 0,-1 0 0,1 0 0,0 0 0,-1 0 0,1 0 0,0 0 0,0 0 0,-1 0 0,1 0 0,0 0 0,-1 0 0,1 0 0,0 0 0,-1 0 0,-1-1 0,-1 0 0,1-1 0,0 1 0,0-1 0,0 1 0,0-1 0,0 0 0,0 1 0,1-1 0,-1 0 0,0 0 0,-1-4 0,-15-23 0,2-2 0,1 0 0,1 0 0,2-2 0,1 1 0,2-1 0,-8-49 0,14 61 0,0-1 0,2 0 0,0 1 0,2-1 0,0 0 0,1 1 0,1-1 0,1 1 0,2-1 0,0 2 0,0-1 0,19-36 0,-21 49 0,1 1 0,0-1 0,0 1 0,0 0 0,1 0 0,0 1 0,0-1 0,1 2 0,14-11 0,-18 14 0,1 0 0,-1 1 0,0-1 0,1 1 0,-1 0 0,1 0 0,-1 0 0,1 1 0,-1-1 0,1 1 0,0 0 0,-1 0 0,1 0 0,-1 0 0,1 1 0,0-1 0,-1 1 0,1 0 0,-1 0 0,1 0 0,-1 1 0,0-1 0,0 1 0,1 0 0,-1-1 0,4 5 0,-1-1 0,-1 0 0,1 1 0,-1-1 0,-1 1 0,1 0 0,-1 1 0,0-1 0,0 1 0,-1 0 0,0 0 0,0 0 0,0 0 0,-1 0 0,0 1 0,-1-1 0,0 0 0,0 1 0,0 0 0,-1-1 0,0 1 0,-1-1 0,-1 9 0,1-2 0,-2 1 0,0-1 0,0 0 0,-2 0 0,0 0 0,0 0 0,-1-1 0,-1 0 0,0 0 0,-14 18 0,-1-7-1365,1-6-5461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3.2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0 379 24575,'0'3'0,"0"0"0,1 0 0,-1 0 0,0 0 0,1 0 0,0-1 0,0 1 0,0 0 0,0 0 0,0 0 0,1-1 0,-1 1 0,1-1 0,-1 1 0,1-1 0,0 1 0,3 1 0,-1 0 0,0-1 0,0 0 0,0 0 0,1-1 0,-1 1 0,1-1 0,0 0 0,0 0 0,7 1 0,0 0 0,0-1 0,0-1 0,0 0 0,0-1 0,0 0 0,0 0 0,21-5 0,-26 4 0,0-1 0,0 0 0,0 0 0,0-1 0,-1 0 0,1 0 0,-1 0 0,0-1 0,0 0 0,0 0 0,0-1 0,-1 0 0,0 0 0,0 0 0,0 0 0,6-10 0,-8 10 0,0-1 0,0 0 0,-1 0 0,0 1 0,0-1 0,0-1 0,-1 1 0,0 0 0,0 0 0,-1 0 0,1-1 0,-1 1 0,-1 0 0,1-1 0,-1 1 0,0 0 0,-1 0 0,1 0 0,-4-7 0,2 5 0,-1 0 0,0 0 0,0 0 0,-1 0 0,0 1 0,0 0 0,-1 0 0,0 1 0,0-1 0,0 1 0,-1 0 0,-12-8 0,16 12 0,-1 0 0,1 0 0,0 1 0,0-1 0,-1 1 0,1 0 0,-1 0 0,1 0 0,-1 0 0,0 1 0,1-1 0,-1 1 0,1 0 0,-1 0 0,0 0 0,1 0 0,-1 1 0,0 0 0,1 0 0,-1 0 0,1 0 0,-1 0 0,1 1 0,0-1 0,-1 1 0,1 0 0,0 0 0,0 0 0,0 0 0,1 1 0,-1-1 0,-4 6 0,-1 3 0,1-1 0,0 1 0,1 1 0,0-1 0,0 1 0,1 0 0,1 0 0,0 1 0,1-1 0,0 1 0,-1 15 0,3-12 0,-1 0 0,2-1 0,0 1 0,1 0 0,0 0 0,1 0 0,1-1 0,9 29 0,-9-37 0,0-1 0,0 0 0,1 0 0,0 0 0,0-1 0,0 1 0,1-1 0,-1 0 0,1 0 0,0-1 0,1 1 0,-1-1 0,1 0 0,0-1 0,0 1 0,0-1 0,0 0 0,1-1 0,-1 1 0,1-1 0,0-1 0,-1 1 0,13 0 0,-9-1 0,1-1 0,0 0 0,-1 0 0,1-1 0,-1 0 0,0-1 0,1 0 0,-1-1 0,0 0 0,0-1 0,0 0 0,-1 0 0,1-1 0,16-12 0,-15 8 0,-1 0 0,0-1 0,0 0 0,-1-1 0,0 0 0,-1 0 0,0-1 0,-1 0 0,-1 0 0,0-1 0,0 0 0,-1 0 0,-1 0 0,0-1 0,-1 1 0,0-1 0,-1 0 0,-1 0 0,0 0 0,-1 0 0,0 0 0,-1 0 0,-1 0 0,0 0 0,-1 1 0,-1-1 0,-6-17 0,6 8 0,4 23 0,0-1 0,0 1 0,0 0 0,0-1 0,0 1 0,0 0 0,1 0 0,-1-1 0,0 1 0,0 0 0,0-1 0,0 1 0,1 0 0,-1 0 0,0-1 0,0 1 0,1 0 0,-1 0 0,0-1 0,1 1 0,-1 0 0,0 0 0,0 0 0,1 0 0,-1 0 0,0-1 0,1 1 0,-1 0 0,0 0 0,1 0 0,-1 0 0,1 0 0,3 1 0,-1 0 0,1 0 0,-1 0 0,1 0 0,-1 0 0,0 1 0,0 0 0,1-1 0,2 4 0,39 24 0,-1 3 0,-1 1 0,-2 2 0,37 41 0,-74-71 0,0 0 0,0 0 0,0 0 0,-1 1 0,0-1 0,0 1 0,0 0 0,2 8 0,-5-13 0,1 1 0,-1-1 0,1 1 0,-1-1 0,0 1 0,0-1 0,0 1 0,0-1 0,0 1 0,0 0 0,0-1 0,0 1 0,-1-1 0,1 1 0,-1-1 0,1 1 0,-1-1 0,0 0 0,1 1 0,-1-1 0,0 0 0,0 1 0,0-1 0,0 0 0,0 0 0,0 0 0,0 0 0,0 0 0,0 0 0,-1 0 0,1 0 0,0 0 0,-1 0 0,1-1 0,-1 1 0,1-1 0,-1 1 0,1-1 0,-3 1 0,2 0 0,0-1 0,0 1 0,0 0 0,0-1 0,0 0 0,0 1 0,0-1 0,0 0 0,0 0 0,0 0 0,0-1 0,0 1 0,0 0 0,0-1 0,0 1 0,0-1 0,0 0 0,0 1 0,0-1 0,0 0 0,0 0 0,1 0 0,-1-1 0,0 1 0,1 0 0,-1-1 0,1 1 0,-1-1 0,1 1 0,0-1 0,-1 0 0,1 1 0,0-1 0,0 0 0,0 0 0,1 0 0,-1 0 0,0 0 0,1 0 0,-1 0 0,1 0 0,0-3 0,-1-3 0,0 0 0,1-1 0,0 1 0,0 0 0,1-1 0,0 1 0,1 0 0,-1 0 0,6-13 0,6-6 0,1 0 0,1 1 0,2 1 0,0 0 0,2 1 0,0 1 0,2 0 0,0 2 0,2 1 0,40-29 0,-62 48 0,16-11 0,38-19 0,-52 29 0,0 1 0,1-1 0,-1 0 0,1 1 0,0 0 0,-1 0 0,1 0 0,0 1 0,0-1 0,-1 1 0,1 0 0,0 0 0,0 0 0,0 0 0,-1 1 0,1-1 0,0 1 0,5 2 0,6 11-1365,-7 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5.1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0 218 24575,'0'-6'0,"1"0"0,-1 0 0,1 0 0,0 0 0,0 0 0,1 0 0,-1 0 0,2 0 0,-1 1 0,0-1 0,1 1 0,0 0 0,0 0 0,7-9 0,-3 7 0,0 1 0,0-1 0,1 1 0,0 1 0,0-1 0,0 1 0,1 1 0,13-7 0,-6 5 0,-1 0 0,1 1 0,0 1 0,0 0 0,1 1 0,23-2 0,-36 5 0,0 0 0,0 0 0,0 0 0,0 0 0,0 0 0,-1 1 0,1 0 0,0 0 0,0 0 0,0 0 0,-1 1 0,1-1 0,-1 1 0,1 0 0,-1 0 0,0 0 0,0 0 0,0 1 0,0-1 0,0 1 0,0 0 0,0 0 0,-1 0 0,0 0 0,0 0 0,1 1 0,-2-1 0,1 0 0,0 1 0,-1 0 0,0-1 0,0 1 0,1 4 0,-1-2 0,-1-1 0,0 1 0,0 0 0,-1 0 0,1-1 0,-1 1 0,-1 0 0,1-1 0,-1 1 0,0-1 0,0 1 0,0-1 0,-1 0 0,0 0 0,0 0 0,0 0 0,-1-1 0,1 1 0,-6 4 0,-8 8 0,0-1 0,0 0 0,-28 17 0,-47 24 0,92-57 0,0 0 0,0 0 0,0 0 0,0 0 0,0 0 0,0 0 0,0 0 0,0 0 0,0 0 0,0 0 0,0 0 0,0 0 0,0 0 0,0 0 0,0 0 0,0 0 0,0 0 0,0 0 0,0 1 0,0-1 0,0 0 0,0 0 0,0 0 0,0 0 0,0 0 0,0 0 0,0 0 0,0 0 0,0 0 0,0 0 0,0 0 0,0 0 0,0 0 0,0 0 0,0 0 0,0 0 0,0 1 0,11-4 0,19-8 0,370-221 0,-385 223 0,-6 4 0,-1 0 0,1 0 0,-1-1 0,-1 0 0,1-1 0,-1 1 0,0-2 0,0 1 0,9-14 0,-16 20 0,1 1 0,-1-1 0,0 1 0,1-1 0,-1 0 0,0 1 0,1-1 0,-1 0 0,0 0 0,0 1 0,0-1 0,0 0 0,0 1 0,0-1 0,0 0 0,0 0 0,0 1 0,0-1 0,0 0 0,0 1 0,0-1 0,-1 0 0,1 0 0,0 1 0,0-1 0,-1 0 0,1 1 0,-1-1 0,0 0 0,0 0 0,0 0 0,-1 0 0,1 1 0,0-1 0,-1 1 0,1-1 0,0 1 0,-1-1 0,1 1 0,0 0 0,-1-1 0,-1 1 0,-5 0 0,0 0 0,0 0 0,0 1 0,-9 2 0,6 0 0,0 1 0,0 0 0,1 0 0,0 1 0,-1 1 0,2-1 0,-1 2 0,1-1 0,0 1 0,0 1 0,1 0 0,0 0 0,-13 17 0,17-20 0,0 0 0,0 0 0,1 1 0,0-1 0,0 1 0,1 0 0,0 0 0,0 0 0,0 0 0,0 0 0,1 0 0,0 0 0,1 0 0,-1 1 0,1-1 0,0 0 0,1 1 0,0-1 0,-1 0 0,2 0 0,-1 0 0,1 0 0,0 0 0,0 0 0,1 0 0,4 8 0,2-3-80,-1-1 0,1 1-1,1-2 1,0 1 0,0-1-1,1-1 1,0 0 0,0 0-1,1-1 1,0-1 0,1 0 0,-1 0-1,1-1 1,0-1 0,0 0-1,14 2 1,13 1-6746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5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24575,'-5'0'0,"-6"0"0,4 0 0,7 4 0,9 3 0,12-2 0,6 0 0,9-2 0,8 0 0,-5-2-8191</inkml:trace>
  <inkml:trace contextRef="#ctx0" brushRef="#br0" timeOffset="1">297 192 24575,'-4'0'0,"-7"0"0,-6 5 0,5 6 0,9 1 0,9-1 0,14-3 0,7-3 0,9-1 0,-2-3-8191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5.8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113 13 24575,'-5'-5'0,"-6"-1"0,-6 5 0,0 7 0,3 7 0,4 6 0,-1 5 0,1 2 0,2 3 0,3-1 0,2 1 0,2-1 0,1 1 0,0-1 0,5-1 0,2-4-8191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6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78 60 24575,'1'-1'0,"0"0"0,0 0 0,0 0 0,0-1 0,0 1 0,0 0 0,-1-1 0,1 1 0,-1 0 0,1-1 0,-1 1 0,1-1 0,-1 1 0,0-1 0,0 1 0,0-4 0,-5-2 0,-10 11 0,9 1 0,1 0 0,-1 0 0,1 0 0,0 1 0,0 0 0,1 0 0,0 0 0,0 1 0,0-1 0,1 1 0,0 0 0,0 0 0,1 0 0,0 0 0,0 0 0,1 1 0,-1-1 0,2 1 0,-1 9 0,2-10 0,0 0 0,0 0 0,1 0 0,0-1 0,0 1 0,1 0 0,-1-1 0,1 0 0,1 0 0,-1 0 0,1 0 0,0 0 0,1-1 0,-1 0 0,1 0 0,0 0 0,0 0 0,9 5 0,-5-5 0,0 0 0,0 0 0,0-1 0,1 0 0,0 0 0,0-1 0,0-1 0,0 0 0,0 0 0,1-1 0,17 0 0,-17-1 0,1-1 0,0 0 0,-1-1 0,1 0 0,-1 0 0,0-2 0,0 1 0,0-1 0,0-1 0,15-9 0,-20 10 0,1 0 0,-1 0 0,0-1 0,-1 0 0,1-1 0,-1 1 0,0-1 0,0 0 0,-1 0 0,0 0 0,0-1 0,0 1 0,-1-1 0,0 0 0,0 0 0,2-12 0,-4 14 5,0 0-1,0 0 1,0 0 0,-1 0-1,0 0 1,0 0-1,-1 0 1,1 1 0,-1-1-1,0 0 1,0 0 0,-1 0-1,1 1 1,-1-1-1,0 1 1,-1-1 0,1 1-1,-1 0 1,1 0-1,-1 0 1,-1 0 0,1 0-1,0 1 1,-1-1-1,-7-5 1,0 2-170,0 1 0,0 0 0,0 0 0,-1 1 0,0 0 0,0 1 0,0 1 0,-23-5 0,-21 1-6661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9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38 24575,'-4'0'0,"-2"-5"0,5-1 0,7 0 0,12 1 0,7-2 0,0-2-8191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6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24575,'0'19'0,"1"0"0,1-1 0,0 1 0,2 0 0,9 31 0,-12-45 0,1 1 0,1-1 0,-1 1 0,1-1 0,0 1 0,0-1 0,0 0 0,1-1 0,0 1 0,0 0 0,0-1 0,0 0 0,1 0 0,-1 0 0,1-1 0,0 0 0,0 0 0,1 0 0,-1 0 0,1-1 0,-1 0 0,1 0 0,0 0 0,9 1 0,-11-3 0,-1 1 0,1-1 0,-1 0 0,1 0 0,-1 0 0,1-1 0,-1 1 0,0-1 0,1 0 0,-1 0 0,0 0 0,1 0 0,-1-1 0,0 1 0,0-1 0,0 0 0,0 0 0,0 0 0,2-2 0,-1-1 0,0 1 0,-1-1 0,1 0 0,-1 0 0,0 0 0,0 0 0,0-1 0,-1 1 0,0-1 0,2-7 0,0-7 0,-1 0 0,0-1 0,-1 0 0,-1 0 0,-3-24 0,9 193 0,-3-115 0,8 133 0,-11-139 0,-2 0 0,-1 0 0,-1-1 0,-7 31 0,9-55 0,1 0 0,-1 0 0,1 1 0,-1-1 0,0 0 0,1 0 0,-1 0 0,0 0 0,0 0 0,-1 0 0,1-1 0,0 1 0,-1 0 0,1-1 0,-1 1 0,1-1 0,-1 1 0,0-1 0,0 1 0,1-1 0,-1 0 0,0 0 0,0 0 0,0 0 0,0-1 0,-1 1 0,-1 0 0,2-1 0,0 0 0,0-1 0,0 1 0,0-1 0,0 0 0,0 1 0,0-1 0,0 0 0,0 0 0,0 0 0,0 0 0,1-1 0,-1 1 0,1 0 0,-1-1 0,1 1 0,-1-1 0,1 1 0,0-1 0,-1 0 0,1 0 0,0 0 0,0 1 0,1-1 0,-1 0 0,0 0 0,1 0 0,-2-4 0,0-4 0,1 1 0,-1-1 0,1 1 0,1-1 0,0 0 0,0 1 0,1-1 0,0 1 0,1-1 0,0 1 0,1-1 0,-1 1 0,2 0 0,5-12 0,-3 9 0,0 0 0,1 0 0,0 1 0,1 0 0,0 0 0,1 1 0,0 0 0,1 1 0,19-16 0,-22 20-151,1 1-1,0-1 0,1 1 0,-1 1 1,1 0-1,-1 0 0,1 0 1,16-2-1,1 3-6674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7.3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38 24575,'-4'-4'0,"-3"-7"0,6-1 0,7 1 0</inkml:trace>
  <inkml:trace contextRef="#ctx0" brushRef="#br0" timeOffset="1">12 148 24575,'-4'0'0,"-3"4"0,6 3 0,7-2 0,8 0 0,5-2 0,5 0 0,2-2 0,-2-1-8191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7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155 191 24575,'-4'0'0,"1"1"0,-1-1 0,1 1 0,-1 0 0,1 0 0,-1 1 0,1-1 0,0 1 0,0-1 0,-1 1 0,1 0 0,0 0 0,1 1 0,-1-1 0,0 1 0,1-1 0,-1 1 0,1 0 0,0 0 0,0 0 0,-2 4 0,-6 10 0,1 1 0,-12 33 0,12-27 0,1-6 0,3-8 0,0 0 0,1 1 0,0-1 0,1 1 0,0 0 0,1 0 0,0 0 0,-1 20 0,3-30 0,0 0 0,0 0 0,0-1 0,0 1 0,0 0 0,0 0 0,0-1 0,1 1 0,-1 0 0,0-1 0,0 1 0,1 0 0,-1-1 0,0 1 0,1 0 0,-1-1 0,0 1 0,1 0 0,-1-1 0,1 1 0,-1-1 0,1 1 0,-1-1 0,1 1 0,0-1 0,-1 0 0,1 1 0,-1-1 0,1 1 0,0-1 0,-1 0 0,1 0 0,0 0 0,0 1 0,-1-1 0,1 0 0,0 0 0,0 0 0,-1 0 0,1 0 0,0 0 0,-1 0 0,1 0 0,0 0 0,0-1 0,-1 1 0,1 0 0,0 0 0,-1-1 0,1 1 0,0 0 0,-1-1 0,1 1 0,-1-1 0,2 0 0,2-1 0,0-1 0,0 0 0,0-1 0,0 1 0,0-1 0,-1 1 0,4-5 0,18-33 0,-2-1 0,30-72 0,-7 13 0,-27 62 0,-10 18 0,2-1 0,0 2 0,27-38 0,-38 58 0,0-1 0,0 1 0,1 0 0,-1-1 0,0 1 0,0-1 0,1 1 0,-1 0 0,0-1 0,1 1 0,-1 0 0,0-1 0,1 1 0,-1 0 0,1 0 0,-1-1 0,1 1 0,-1 0 0,0 0 0,1 0 0,-1 0 0,1-1 0,-1 1 0,1 0 0,-1 0 0,1 0 0,-1 0 0,1 0 0,-1 0 0,0 0 0,1 0 0,-1 1 0,1-1 0,-1 0 0,1 0 0,-1 0 0,1 0 0,-1 1 0,0-1 0,1 0 0,-1 0 0,1 1 0,-1-1 0,0 0 0,1 1 0,-1-1 0,0 0 0,1 1 0,-1-1 0,0 0 0,0 1 0,1-1 0,-1 1 0,0-1 0,0 0 0,0 1 0,0-1 0,0 1 0,1-1 0,-1 1 0,0-1 0,0 1 0,0-1 0,0 1 0,0-1 0,-1 1 0,6 42 0,-4-35 0,7 76-455,5-1 0,35 129 0,-34-166-6371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8.0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59 24575,'0'-5'0,"0"-6"0,4-1 0,12 1 0,11 3 0,11 2 0,13 3 0,7 1 0,8 2 0,6 0 0,-9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9.4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150 101 24575,'-1'-14'0,"1"13"0,-1 1 0,1-1 0,0 0 0,0 0 0,0 0 0,0 0 0,0 0 0,0 0 0,0 0 0,0 0 0,0 0 0,0 0 0,1 0 0,-1 0 0,0 0 0,1 1 0,-1-1 0,0 0 0,1 0 0,-1 0 0,1 0 0,0 1 0,-1-1 0,1 0 0,-1 1 0,1-1 0,0 0 0,0 1 0,-1-1 0,1 1 0,0-1 0,0 1 0,1-1 0,6-4 0,0 0 0,0 1 0,1 0 0,0 0 0,-1 1 0,1 0 0,15-2 0,65-4 0,-60 7 0,33-6 0,-58 7 0,37-5 0,-41 6 0,1 0 0,-1 0 0,1 0 0,-1 0 0,1 0 0,-1 0 0,1 0 0,-1 0 0,0 0 0,1 0 0,-1 0 0,1 0 0,-1 1 0,1-1 0,-1 0 0,1 0 0,-1 0 0,0 1 0,1-1 0,-1 0 0,0 1 0,1-1 0,-1 0 0,0 0 0,1 1 0,-1 0 0,0 0 0,-1 0 0,1 0 0,0 0 0,-1 0 0,1 0 0,-1-1 0,1 1 0,-1 0 0,0 0 0,1-1 0,-1 1 0,0 0 0,1-1 0,-1 1 0,0 0 0,0-1 0,-1 1 0,-167 117 0,64-40 0,-57 46 0,159-122 0,0 1 0,0 0 0,0 0 0,0 0 0,1 0 0,-1 0 0,1 1 0,0-1 0,0 1 0,0-1 0,-1 5 0,2-6 0,1-1 0,0 1 0,0 0 0,0-1 0,0 1 0,0 0 0,0-1 0,0 1 0,0-1 0,1 1 0,-1 0 0,1-1 0,-1 1 0,1-1 0,0 1 0,-1-1 0,1 0 0,0 1 0,0-1 0,0 0 0,0 1 0,0-1 0,0 0 0,0 0 0,1 0 0,-1 0 0,0 0 0,1 0 0,-1 0 0,2 0 0,23 13 0,0-2 0,0 0 0,45 11 0,31 14 0,-77-26-682,47 15-1,-47-20-6143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59.8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7 115 24575,'-5'0'0,"4"0"0,5 0 0,9 0 0,9 0 0,12 0 0,9 0 0,-4 0-8191</inkml:trace>
  <inkml:trace contextRef="#ctx0" brushRef="#br0" timeOffset="1">608 32 24575,'0'-5'0,"-5"-1"0,-1-4 0,5-1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0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24575,'0'4'0,"5"3"0,6-2 0,10 0 0,2-2-8191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0.6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55 225 24575,'-2'0'0,"0"0"0,0 0 0,0 0 0,0 0 0,1 1 0,-1-1 0,0 1 0,0-1 0,0 1 0,0 0 0,0 0 0,0 0 0,1 0 0,-1 0 0,0 0 0,1 0 0,-1 1 0,1-1 0,-1 0 0,-1 4 0,1-2 0,0 0 0,0 1 0,1 0 0,-1-1 0,1 1 0,0 0 0,0 0 0,0 0 0,-1 7 0,2 4 0,0 0 0,1-1 0,0 1 0,6 24 0,-7-37 0,13 45 0,-12-45 0,0 1 0,0 0 0,0 0 0,1-1 0,-1 1 0,1-1 0,-1 1 0,1-1 0,0 0 0,0 0 0,0 1 0,0-1 0,4 2 0,-6-4 0,1 0 0,0 1 0,-1-1 0,1 0 0,-1 0 0,1 1 0,0-1 0,0 0 0,-1 0 0,1 0 0,0 0 0,-1 0 0,1 0 0,0 0 0,-1 0 0,1 0 0,0-1 0,-1 1 0,1 0 0,0 0 0,-1-1 0,1 1 0,0 0 0,-1-1 0,1 1 0,-1 0 0,1-1 0,-1 1 0,1-1 0,-1 1 0,1-1 0,-1 1 0,1-1 0,-1 1 0,0-1 0,1 0 0,-1 1 0,0-1 0,0 1 0,1-1 0,-1-1 0,9-31 0,-8 28 0,14-78 0,14-61 0,-23 123 0,0 1 0,1 0 0,2 0 0,18-34 0,-23 49 0,-1 1 0,1-1 0,0 1 0,0 0 0,0 0 0,1 0 0,-1 1 0,1-1 0,0 1 0,0 0 0,0 0 0,0 1 0,0 0 0,1 0 0,-1 0 0,1 0 0,0 1 0,-1 0 0,1 0 0,0 0 0,0 1 0,8 1 0,-9-1 0,0 0 0,0 1 0,-1 0 0,1 0 0,-1 0 0,1 0 0,-1 1 0,1 0 0,-1 0 0,0 0 0,0 1 0,0-1 0,0 1 0,0 0 0,-1 0 0,1 0 0,-1 0 0,0 1 0,0 0 0,0-1 0,0 1 0,-1 0 0,0 0 0,1 1 0,-1-1 0,-1 0 0,3 9 0,-3-10 0,0 1 0,0 0 0,-1 0 0,0 0 0,0-1 0,0 1 0,0 0 0,0 0 0,-1 0 0,0-1 0,0 1 0,0 0 0,0 0 0,0-1 0,-1 1 0,1-1 0,-1 0 0,0 1 0,-3 2 0,-3 4 0,-1 0 0,0-1 0,-1 0 0,-13 9 0,12-10 0,2 0 0,-1 1 0,-10 11 0,20-19 0,-1-1 0,1 0 0,0 1 0,-1-1 0,1 0 0,0 1 0,0-1 0,0 1 0,-1-1 0,1 0 0,0 1 0,0-1 0,0 1 0,0-1 0,0 1 0,0-1 0,0 1 0,0-1 0,0 1 0,0-1 0,0 0 0,0 1 0,0-1 0,0 1 0,0-1 0,0 1 0,0-1 0,1 0 0,-1 1 0,0-1 0,0 1 0,1-1 0,-1 0 0,0 1 0,0-1 0,1 0 0,-1 1 0,0-1 0,1 0 0,-1 1 0,0-1 0,1 0 0,-1 0 0,1 0 0,-1 1 0,1-1 0,-1 0 0,0 0 0,1 0 0,-1 0 0,1 0 0,-1 0 0,1 0 0,-1 0 0,1 0 0,31 4 0,-30-4 0,27 1 0,0 1 0,0 2 0,45 11 0,-61-11 0,-1 0 0,0 0 0,-1 1 0,1 0 0,-1 1 0,0 1 0,0 0 0,-1 0 0,0 1 0,17 17 0,-25-24 0,0 1 0,-1-1 0,1 1 0,0 0 0,-1 0 0,0 0 0,1 0 0,-1 0 0,0 0 0,0 0 0,0 0 0,0 0 0,0 1 0,-1-1 0,1 0 0,-1 1 0,1-1 0,-1 0 0,0 1 0,0-1 0,0 0 0,0 1 0,0-1 0,-1 0 0,1 1 0,-1-1 0,1 0 0,-1 1 0,0-1 0,0 0 0,0 0 0,0 0 0,-1 0 0,1 0 0,0 0 0,-1 0 0,1 0 0,-1-1 0,0 1 0,-3 2 0,-3 2 0,0-1 0,-1 0 0,1 0 0,-1-1 0,0 0 0,-1 0 0,1-1 0,-17 3 0,-10 0-273,1-2 0,0-2 0,-1-1 0,-58-5 0,39-3-6553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1.0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138 217 24575,'-33'1'0,"19"0"0,0-1 0,0 0 0,1-1 0,-25-5 0,27 1 0,14 0 0,22-2 0,430-30-37,-346 33-112,965-18-2120,-434 14 325,-293 2 1590,557-22-317,-863 25 992,-1-1 0,54-12 0,-90 15-204,0 0 1,-1 0-1,1 0 1,-1-1-1,1 1 1,-1-1 0,0 0-1,1 0 1,4-3-1,-8 4-101,1 0 0,-1 0 0,0 1 0,1-1 0,-1 0 0,0 0 0,1 0-1,-1 1 1,0-1 0,0 0 0,0 0 0,0 0 0,1 0 0,-1 0 0,0 1 0,-1-1 0,1 0 0,0 0-1,0 0 1,0 0 0,0 0 0,-1 1 0,1-1 0,0 0 0,-1 0 0,1 0 0,-1 1 0,1-1-1,-1 0 1,1 1 0,-1-1 0,1 0 0,-1 1 0,0-1 0,1 1 0,-1-1 0,0 1 0,0-1-1,1 1 1,-2-1 0,-23-17-5573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1.48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20 24575,'0'-1'0,"0"0"0,1 0 0,-1 1 0,0-1 0,1 0 0,-1 0 0,0 0 0,1 0 0,-1 0 0,1 1 0,0-1 0,-1 0 0,1 1 0,0-1 0,-1 0 0,1 1 0,0-1 0,-1 0 0,1 1 0,0-1 0,0 1 0,0 0 0,0-1 0,0 1 0,0 0 0,-1-1 0,1 1 0,0 0 0,0 0 0,2 0 0,31-1 0,-22 3 0,0 1 0,0 0 0,0 1 0,0 0 0,0 1 0,-1 0 0,0 1 0,0 1 0,0-1 0,-1 2 0,18 16 0,-14-12 0,-1 1 0,-1 1 0,0 0 0,-1 1 0,0 0 0,-1 0 0,12 27 0,-19-33 0,1-1 0,-1 1 0,-1 0 0,0-1 0,0 1 0,-1 1 0,0-1 0,0 0 0,-1 0 0,0 0 0,-1 0 0,0 0 0,0 0 0,-1 0 0,0 0 0,-5 11 0,2-7 0,-2 0 0,1-1 0,-2 0 0,0 0 0,0-1 0,-1 0 0,0-1 0,-1 0 0,-22 18 0,-40 23-1365,-1-10-5461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3:59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12 341 24575,'-4'0'0,"-3"5"0,6 1 0,7 0 0,7-2 0,7 0 0,8-7 0,5-2 0,1-5 0,4-1 0,-5 1-8191</inkml:trace>
  <inkml:trace contextRef="#ctx0" brushRef="#br0" timeOffset="1">585 13 24575,'0'-4'0,"-5"-3"0,4 6 0,1 7 0,6 7 0,2 7 0,-1 3 0,-1 4 0,3 5 0,0 3 0,-2 0 0,-2-2 0,-1-1 0,-3-2 0,0-1 0,-1-6-8191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2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49 24575,'5'-1'0,"0"0"0,0 0 0,0-1 0,0 0 0,8-4 0,6-2 0,7-2 0,-18 6 0,0 1 0,0 0 0,0 1 0,11-3 0,-17 5 0,0 0 0,1 0 0,-1 0 0,1 0 0,-1 0 0,0 0 0,1 1 0,-1-1 0,0 1 0,1-1 0,-1 1 0,0 0 0,0 0 0,0 0 0,1 0 0,-1 1 0,-1-1 0,1 1 0,3 2 0,9 13 0,-1 1 0,0 1 0,-1 0 0,-2 0 0,0 1 0,14 40 0,-15-37 0,155 468 64,-51 14-987,-72-268 728,10 255-1,-46-360 163,-5 1 0,-7 0-1,-34 199 1,-21-82 1107,61-248-1058,0 1 0,0-1 0,0 1 0,1 0 1,-1 0-1,1-1 0,0 1 0,0 0 0,-1 0 0,2-1 1,-1 1-1,0 0 0,1-1 0,-1 1 0,1 0 0,0-1 1,0 1-1,1 3 0,1-4-16,-1 0 0,0 1 0,1-2 0,-1 1 1,1 0-1,0 0 0,-1-1 0,1 0 0,0 1 0,0-1 0,0 0 1,0-1-1,0 1 0,0 0 0,0-1 0,4 1 0,211 14 0,-141-12 0,207 11-818,905 46-2519,-1 27 2416,836 141-3107,-1986-223 4024,103 19 786,-126-20-580,-13-1 322,-23-1 858,-28-5-1385,-9-3-1967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3.5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24575,'431'31'0,"-207"-10"0,1538 69-2403,5-54-646,-1403-31 2910,945 4 388,-1402-10 1897,29 1-7141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4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7 24575,'0'-5'0,"-4"4"0,-2 6 0,0 7 0,1 11 0,2 10 0,1 10 0,1 6 0,0 4 0,1 3 0,5-4 0,6-1 0,2-6 0,2-4 0,4-11 0,-1-9-8191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4.5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111 32 24575,'0'-2'0,"0"1"0,0 0 0,0 0 0,0-1 0,0 1 0,0 0 0,0-1 0,0 1 0,0 0 0,-1-1 0,1 1 0,-1 0 0,1 0 0,-1 0 0,1-1 0,-1 1 0,0 0 0,1 0 0,-1 0 0,0 0 0,0 0 0,0 0 0,-2-1 0,2 1 0,-1 1 0,1 0 0,0 0 0,-1-1 0,1 1 0,0 0 0,-1 0 0,1 1 0,-1-1 0,1 0 0,0 0 0,-1 1 0,1-1 0,0 1 0,0-1 0,-1 1 0,1-1 0,-2 2 0,-3 2 0,1-1 0,0 1 0,0 0 0,0 1 0,0-1 0,1 1 0,-1 0 0,-5 9 0,6-8 0,1 1 0,0-1 0,1 0 0,0 1 0,0 0 0,0-1 0,1 1 0,0 0 0,0 0 0,1 0 0,0 0 0,1 11 0,-1-14 0,1 0 0,0 0 0,0 0 0,0 0 0,1 0 0,0 0 0,-1 0 0,1 0 0,1 0 0,-1-1 0,0 1 0,1-1 0,0 0 0,0 0 0,0 0 0,0 0 0,0 0 0,1-1 0,-1 1 0,1-1 0,6 3 0,5 1 0,0-1 0,1 0 0,0-2 0,0 0 0,0 0 0,0-1 0,28-1 0,-23-2 0,0 0 0,0-2 0,-1 0 0,1-1 0,31-11 0,-49 14 0,1 0 0,0-1 0,-1 0 0,1 1 0,-1-1 0,1-1 0,-1 1 0,0-1 0,0 1 0,0-1 0,0 0 0,-1 0 0,1 0 0,-1 0 0,0 0 0,0-1 0,0 1 0,0-1 0,0 1 0,-1-1 0,1 0 0,-1 0 0,1-7 0,-2 6 0,0 0 0,0 1 0,0-1 0,-1 1 0,1-1 0,-1 0 0,0 1 0,-1-1 0,1 1 0,-1 0 0,0-1 0,0 1 0,0 0 0,-1 0 0,1 0 0,-1 1 0,0-1 0,0 1 0,0-1 0,-5-3 0,-2 0-124,0 0 0,-1 1 0,1 0 0,-1 0 0,-1 1 0,1 1-1,-1 0 1,0 1 0,0 0 0,-12-2 0,-24-2-6702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5.0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1 341 24575,'0'-3'0,"0"1"0,0-1 0,1 1 0,0-1 0,-1 1 0,1-1 0,0 1 0,2-5 0,4 3 0,1 16 0,-5 4 0,-1-1 0,-1 1 0,0-1 0,-1 1 0,0-1 0,-2 1 0,1-1 0,-2 1 0,0-1 0,-11 29 0,38-114 0,50-133 0,-59 168 0,2 1 0,1 1 0,40-57 0,-54 84 0,1 0 0,0 1 0,0-1 0,1 1 0,-1 1 0,1-1 0,10-6 0,-14 10 0,1 0 0,-1 0 0,1 0 0,0 0 0,-1 0 0,1 1 0,0-1 0,-1 1 0,1-1 0,0 1 0,-1 0 0,1 0 0,0 1 0,0-1 0,-1 0 0,1 1 0,0 0 0,-1-1 0,1 1 0,-1 0 0,1 0 0,-1 1 0,4 1 0,3 4 0,-1-1 0,0 2 0,0-1 0,-1 1 0,0 0 0,0 1 0,-1-1 0,9 17 0,38 83 0,-45-90 0,98 249-1365,-90-232-5461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5.4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25 24575,'-5'0'0,"-6"-5"0,-6-1 0,-4 0 0,5 2 0,11 0 0,10 7 0,9 2 0,12 5 0,11 6 0,8 0 0,-4-3-8191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5:05.7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0 276 24575,'11'-1'0,"-10"1"0,0-1 0,0 1 0,0 0 0,-1 0 0,1 0 0,0 0 0,0 0 0,0 0 0,-1 0 0,1 0 0,0 0 0,0 1 0,0-1 0,-1 0 0,1 0 0,0 1 0,0-1 0,-1 0 0,1 1 0,0-1 0,-1 1 0,1-1 0,0 1 0,-1-1 0,1 1 0,-1-1 0,1 1 0,-1 0 0,1-1 0,-1 1 0,1 0 0,-1-1 0,0 1 0,1 0 0,-1 1 0,13 22 0,-2 2 0,13 39 0,-15-38 0,1-1 0,15 29 0,-25-55 0,0 0 0,0 0 0,0-1 0,0 1 0,1 0 0,-1 0 0,0 0 0,0 0 0,0-1 0,0 1 0,0 0 0,0 0 0,1 0 0,-1 0 0,0 0 0,0-1 0,0 1 0,0 0 0,1 0 0,-1 0 0,0 0 0,0 0 0,0 0 0,0 0 0,1 0 0,-1 0 0,0 0 0,0 0 0,0 0 0,1 0 0,-1 0 0,0 0 0,0 0 0,0 0 0,1 0 0,-1 0 0,0 0 0,0 0 0,0 0 0,1 0 0,-1 0 0,0 0 0,0 1 0,0-1 0,0 0 0,1 0 0,-1 0 0,0 0 0,0 0 0,0 0 0,0 1 0,0-1 0,0 0 0,1 0 0,-1 0 0,0 0 0,0 1 0,0-1 0,0 0 0,0 0 0,0 1 0,2-20 0,-2 18 0,2-45 0,2-1 0,2 1 0,23-87 0,-26 119 0,2 1 0,0 0 0,0 0 0,1 1 0,1-1 0,0 1 0,1 1 0,0-1 0,1 1 0,0 1 0,1 0 0,0 0 0,0 1 0,1 0 0,0 1 0,1 0 0,21-11 0,-29 17 0,1 0 0,-1 0 0,1 1 0,0-1 0,0 1 0,0 0 0,0 0 0,0 1 0,0-1 0,0 1 0,0 0 0,0 1 0,0-1 0,0 1 0,-1 0 0,1 0 0,0 0 0,0 1 0,0 0 0,-1 0 0,1 0 0,-1 0 0,0 1 0,0 0 0,0 0 0,0 0 0,0 0 0,0 1 0,-1-1 0,1 1 0,-1 0 0,0 0 0,-1 0 0,1 0 0,-1 1 0,1-1 0,-1 1 0,0 0 0,-1-1 0,1 1 0,-1 0 0,0 0 0,0 7 0,0-5 0,-1 0 0,1 0 0,-2 0 0,1 0 0,-1 0 0,0 0 0,0-1 0,-1 1 0,0 0 0,0-1 0,-1 1 0,1-1 0,-2 1 0,1-1 0,-1 0 0,1-1 0,-2 1 0,-7 8 0,-4 2 0,0-1 0,-1-1 0,-1-1 0,-27 17 0,43-29 0,1-1 0,-1 1 0,1 0 0,0 0 0,-1 0 0,1 0 0,0 0 0,0 0 0,0 1 0,0-1 0,0 0 0,0 1 0,-1 1 0,2-3 0,0 0 0,0 1 0,0-1 0,0 0 0,0 1 0,0-1 0,0 1 0,0-1 0,0 0 0,0 1 0,1-1 0,-1 0 0,0 1 0,0-1 0,0 0 0,0 1 0,1-1 0,-1 0 0,0 1 0,0-1 0,1 0 0,-1 0 0,0 1 0,1-1 0,-1 0 0,0 0 0,1 0 0,-1 1 0,0-1 0,1 0 0,-1 0 0,1 0 0,6 2 0,0 0 0,1-1 0,-1 0 0,10 1 0,-10-2 0,14 2 0,-1 1 0,1 1 0,-1 1 0,39 14 0,-52-16 0,1 0 0,-1 0 0,0 1 0,0 0 0,-1 0 0,1 1 0,-1 0 0,0 0 0,0 0 0,-1 1 0,1 0 0,-1 0 0,0 0 0,-1 1 0,0 0 0,5 8 0,-9-13 0,1 0 0,0 0 0,0 0 0,-1 1 0,1-1 0,-1 0 0,0 0 0,0 1 0,0-1 0,0 0 0,0 0 0,0 1 0,-1-1 0,1 0 0,-1 0 0,1 0 0,-1 0 0,-2 4 0,1-3 0,0 0 0,0 0 0,0 0 0,-1 0 0,0 0 0,1-1 0,-1 1 0,0-1 0,0 0 0,-5 3 0,-7 2 0,0 0 0,0-1 0,-1-1 0,-22 5 0,-49 6-682,-100 6-1,26-9-6143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4.7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0 223 24575,'4'17'0,"0"-1"0,1 0 0,9 21 0,6 21 0,75 247 0,-92-296 0,8 30 0,-11-37 0,1 0 0,-1 0 0,0 1 0,1-1 0,-1 0 0,0 0 0,0 0 0,0 0 0,-1 0 0,1 0 0,0 0 0,-1 0 0,0 0 0,-1 3 0,2-5 0,0 1 0,0-1 0,0 0 0,0 0 0,0 0 0,-1 0 0,1 0 0,0 1 0,0-1 0,0 0 0,0 0 0,-1 0 0,1 0 0,0 0 0,0 0 0,0 0 0,-1 0 0,1 0 0,0 0 0,0 0 0,-1 0 0,1 0 0,0 0 0,0 0 0,0 0 0,-1 0 0,1 0 0,0 0 0,0 0 0,0 0 0,-1 0 0,1 0 0,0 0 0,0 0 0,0 0 0,-1-1 0,1 1 0,0 0 0,0 0 0,0 0 0,-10-12 0,-4-12 0,-4-20 0,3 0 0,2-1 0,1 0 0,3-1 0,-6-68 0,14 91 0,0 0 0,1 0 0,1 0 0,1 0 0,1 0 0,1 0 0,2 0 0,10-30 0,-13 44 0,1 1 0,0-1 0,0 1 0,0 0 0,1 0 0,1 1 0,-1 0 0,1-1 0,1 2 0,-1-1 0,1 1 0,0 0 0,0 0 0,1 1 0,0 0 0,0 0 0,0 1 0,0 0 0,1 1 0,0 0 0,-1 0 0,1 0 0,15-1 0,-15 3 0,1 1 0,-1 0 0,1 0 0,-1 1 0,1 0 0,-1 0 0,1 1 0,-1 1 0,0 0 0,0 0 0,0 0 0,0 1 0,-1 1 0,1-1 0,-1 2 0,0-1 0,-1 1 0,8 6 0,-10-7 0,-1 0 0,0 0 0,0 0 0,0 0 0,0 0 0,-1 1 0,0-1 0,0 1 0,0 0 0,-1 0 0,0 0 0,0 1 0,0-1 0,-1 0 0,0 1 0,-1-1 0,1 1 0,-1-1 0,0 1 0,-1-1 0,1 0 0,-1 1 0,-1-1 0,1 1 0,-1-1 0,0 0 0,-5 9 0,0 0 11,-2-1 0,0 1 0,-1-2 0,0 0 0,-1 0 0,-1-1-1,0 0 1,0-1 0,-1 0 0,-21 13 0,6-6-308,-2-2 0,1 0 0,-2-2 0,-39 12 0,27-13-6529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5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1 181 24575,'1'-2'0,"-1"1"0,1 0 0,0 0 0,0 0 0,0 1 0,0-1 0,0 0 0,1 0 0,-1 0 0,0 1 0,0-1 0,0 1 0,1-1 0,-1 1 0,0-1 0,1 1 0,-1 0 0,0-1 0,1 1 0,-1 0 0,0 0 0,1 0 0,-1 0 0,0 0 0,3 1 0,-2 0 0,0 0 0,0 1 0,0-1 0,0 0 0,0 1 0,0-1 0,-1 1 0,1 0 0,0 0 0,-1-1 0,1 1 0,-1 0 0,2 4 0,3 6 0,-1 1 0,0 0 0,6 24 0,17 132 0,-14-71 0,-7-51 0,-5-174 0,-2 72 0,1-116 0,1 138 0,2 0 0,1-1 0,9-31 0,-12 59 0,0 0 0,1 0 0,-1 0 0,1 0 0,0 0 0,0 1 0,7-8 0,-9 12 0,-1 0 0,1 0 0,0 1 0,0-1 0,0 0 0,0 0 0,0 1 0,-1-1 0,1 1 0,0-1 0,0 1 0,0-1 0,1 1 0,-1 0 0,0-1 0,0 1 0,0 0 0,0 0 0,2 0 0,-2 0 0,1 1 0,-1-1 0,0 1 0,1-1 0,-1 1 0,0 0 0,0 0 0,1 0 0,-1 0 0,0 0 0,0 0 0,0 0 0,0 0 0,0 0 0,-1 0 0,1 0 0,0 1 0,0-1 0,0 3 0,29 60 0,34 105 0,-16-36 0,-24-66-1365,-17-41-5461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08:14:35.5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13 122 24575,'-5'0'0,"-1"-4"0,5-3 0,7-4 0,12 0 0,12-3 0,10 1 0,13-2 0,11-3 0,8 2 0,-8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5.png"/><Relationship Id="rId4" Type="http://schemas.openxmlformats.org/officeDocument/2006/relationships/hyperlink" Target="http://www.dribbb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jpeg"/><Relationship Id="rId3" Type="http://schemas.openxmlformats.org/officeDocument/2006/relationships/image" Target="../media/image156.jpeg"/><Relationship Id="rId7" Type="http://schemas.openxmlformats.org/officeDocument/2006/relationships/image" Target="../media/image16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9.tiff"/><Relationship Id="rId5" Type="http://schemas.openxmlformats.org/officeDocument/2006/relationships/image" Target="../media/image158.tiff"/><Relationship Id="rId4" Type="http://schemas.openxmlformats.org/officeDocument/2006/relationships/image" Target="../media/image157.tiff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26" Type="http://schemas.openxmlformats.org/officeDocument/2006/relationships/customXml" Target="../ink/ink113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customXml" Target="../ink/ink108.xml"/><Relationship Id="rId237" Type="http://schemas.openxmlformats.org/officeDocument/2006/relationships/image" Target="../media/image121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6" Type="http://schemas.openxmlformats.org/officeDocument/2006/relationships/customXml" Target="../ink/ink3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230" Type="http://schemas.openxmlformats.org/officeDocument/2006/relationships/customXml" Target="../ink/ink115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5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9" Type="http://schemas.openxmlformats.org/officeDocument/2006/relationships/image" Target="../media/image140.png"/><Relationship Id="rId21" Type="http://schemas.openxmlformats.org/officeDocument/2006/relationships/image" Target="../media/image131.png"/><Relationship Id="rId34" Type="http://schemas.openxmlformats.org/officeDocument/2006/relationships/customXml" Target="../ink/ink135.xml"/><Relationship Id="rId42" Type="http://schemas.openxmlformats.org/officeDocument/2006/relationships/customXml" Target="../ink/ink139.xml"/><Relationship Id="rId47" Type="http://schemas.openxmlformats.org/officeDocument/2006/relationships/image" Target="../media/image144.png"/><Relationship Id="rId50" Type="http://schemas.openxmlformats.org/officeDocument/2006/relationships/customXml" Target="../ink/ink143.xml"/><Relationship Id="rId7" Type="http://schemas.openxmlformats.org/officeDocument/2006/relationships/image" Target="../media/image124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9" Type="http://schemas.openxmlformats.org/officeDocument/2006/relationships/image" Target="../media/image135.png"/><Relationship Id="rId11" Type="http://schemas.openxmlformats.org/officeDocument/2006/relationships/image" Target="../media/image126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37" Type="http://schemas.openxmlformats.org/officeDocument/2006/relationships/image" Target="../media/image139.png"/><Relationship Id="rId40" Type="http://schemas.openxmlformats.org/officeDocument/2006/relationships/customXml" Target="../ink/ink138.xml"/><Relationship Id="rId45" Type="http://schemas.openxmlformats.org/officeDocument/2006/relationships/image" Target="../media/image143.png"/><Relationship Id="rId5" Type="http://schemas.openxmlformats.org/officeDocument/2006/relationships/image" Target="../media/image123.png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49" Type="http://schemas.openxmlformats.org/officeDocument/2006/relationships/image" Target="../media/image145.png"/><Relationship Id="rId10" Type="http://schemas.openxmlformats.org/officeDocument/2006/relationships/customXml" Target="../ink/ink123.xml"/><Relationship Id="rId19" Type="http://schemas.openxmlformats.org/officeDocument/2006/relationships/image" Target="../media/image130.png"/><Relationship Id="rId31" Type="http://schemas.openxmlformats.org/officeDocument/2006/relationships/image" Target="../media/image136.png"/><Relationship Id="rId44" Type="http://schemas.openxmlformats.org/officeDocument/2006/relationships/customXml" Target="../ink/ink140.xml"/><Relationship Id="rId4" Type="http://schemas.openxmlformats.org/officeDocument/2006/relationships/customXml" Target="../ink/ink120.xml"/><Relationship Id="rId9" Type="http://schemas.openxmlformats.org/officeDocument/2006/relationships/image" Target="../media/image125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34.png"/><Relationship Id="rId30" Type="http://schemas.openxmlformats.org/officeDocument/2006/relationships/customXml" Target="../ink/ink133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48" Type="http://schemas.openxmlformats.org/officeDocument/2006/relationships/customXml" Target="../ink/ink142.xml"/><Relationship Id="rId8" Type="http://schemas.openxmlformats.org/officeDocument/2006/relationships/customXml" Target="../ink/ink122.xml"/><Relationship Id="rId51" Type="http://schemas.openxmlformats.org/officeDocument/2006/relationships/image" Target="../media/image146.png"/><Relationship Id="rId3" Type="http://schemas.openxmlformats.org/officeDocument/2006/relationships/image" Target="../media/image122.png"/><Relationship Id="rId12" Type="http://schemas.openxmlformats.org/officeDocument/2006/relationships/customXml" Target="../ink/ink124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37.xml"/><Relationship Id="rId46" Type="http://schemas.openxmlformats.org/officeDocument/2006/relationships/customXml" Target="../ink/ink141.xml"/><Relationship Id="rId20" Type="http://schemas.openxmlformats.org/officeDocument/2006/relationships/customXml" Target="../ink/ink128.xml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customXml" Target="../ink/ink1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5.xml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</a:t>
            </a:r>
            <a:r>
              <a:rPr lang="en-US" sz="3600" dirty="0" err="1">
                <a:latin typeface="Cooper Black" panose="0208090404030B020404" pitchFamily="18" charset="0"/>
              </a:rPr>
              <a:t>v.s</a:t>
            </a:r>
            <a:r>
              <a:rPr lang="en-US" sz="3600" dirty="0">
                <a:latin typeface="Cooper Black" panose="0208090404030B020404" pitchFamily="18" charset="0"/>
              </a:rPr>
              <a:t>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6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3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50,000+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Connecting to HANA Cloud Instance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Identity Provider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JWT Token and Application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Authentication v/s Authorization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4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BAS tool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Business Application Studio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Introduction to Fiori Elements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UI module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Generic Service handlers &amp; Test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App to CF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8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ACC4-A1DC-0ABB-E690-7C944E0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DF1C2F-089E-D0B4-E901-E53AC9402C4C}"/>
              </a:ext>
            </a:extLst>
          </p:cNvPr>
          <p:cNvGrpSpPr/>
          <p:nvPr/>
        </p:nvGrpSpPr>
        <p:grpSpPr>
          <a:xfrm>
            <a:off x="8514708" y="1361636"/>
            <a:ext cx="560880" cy="252360"/>
            <a:chOff x="8514708" y="1361636"/>
            <a:chExt cx="56088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9B2264-7757-35C8-22FC-6F170C823006}"/>
                    </a:ext>
                  </a:extLst>
                </p14:cNvPr>
                <p14:cNvContentPartPr/>
                <p14:nvPr/>
              </p14:nvContentPartPr>
              <p14:xfrm>
                <a:off x="8514708" y="1361636"/>
                <a:ext cx="248760" cy="252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9B2264-7757-35C8-22FC-6F170C823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06068" y="1352636"/>
                  <a:ext cx="266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620C62-1514-9368-2944-71F2F078E305}"/>
                    </a:ext>
                  </a:extLst>
                </p14:cNvPr>
                <p14:cNvContentPartPr/>
                <p14:nvPr/>
              </p14:nvContentPartPr>
              <p14:xfrm>
                <a:off x="8878668" y="1377836"/>
                <a:ext cx="196920" cy="21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620C62-1514-9368-2944-71F2F078E3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69668" y="1369196"/>
                  <a:ext cx="21456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771DCF-0EBC-D84D-A5C4-F4BDD8458922}"/>
                  </a:ext>
                </a:extLst>
              </p14:cNvPr>
              <p14:cNvContentPartPr/>
              <p14:nvPr/>
            </p14:nvContentPartPr>
            <p14:xfrm>
              <a:off x="8720988" y="1886156"/>
              <a:ext cx="241560" cy="17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771DCF-0EBC-D84D-A5C4-F4BDD84589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2348" y="1877156"/>
                <a:ext cx="259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A46ECE-C4FB-1BAE-B638-04D4A9768DDB}"/>
                  </a:ext>
                </a:extLst>
              </p14:cNvPr>
              <p14:cNvContentPartPr/>
              <p14:nvPr/>
            </p14:nvContentPartPr>
            <p14:xfrm>
              <a:off x="8839068" y="2266676"/>
              <a:ext cx="140760" cy="26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A46ECE-C4FB-1BAE-B638-04D4A9768D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0428" y="2257676"/>
                <a:ext cx="15840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D34537-210C-73ED-ECA3-6DB90BC6F356}"/>
              </a:ext>
            </a:extLst>
          </p:cNvPr>
          <p:cNvGrpSpPr/>
          <p:nvPr/>
        </p:nvGrpSpPr>
        <p:grpSpPr>
          <a:xfrm>
            <a:off x="8905668" y="2643956"/>
            <a:ext cx="149400" cy="189720"/>
            <a:chOff x="8905668" y="2643956"/>
            <a:chExt cx="14940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1FC86F-B8F2-708A-F87F-E6618E94C469}"/>
                    </a:ext>
                  </a:extLst>
                </p14:cNvPr>
                <p14:cNvContentPartPr/>
                <p14:nvPr/>
              </p14:nvContentPartPr>
              <p14:xfrm>
                <a:off x="8909268" y="2643956"/>
                <a:ext cx="145800" cy="18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1FC86F-B8F2-708A-F87F-E6618E94C4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0628" y="2634956"/>
                  <a:ext cx="163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AA2C65-E8EB-051B-0097-F59814480FDA}"/>
                    </a:ext>
                  </a:extLst>
                </p14:cNvPr>
                <p14:cNvContentPartPr/>
                <p14:nvPr/>
              </p14:nvContentPartPr>
              <p14:xfrm>
                <a:off x="8905668" y="2752676"/>
                <a:ext cx="10260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AA2C65-E8EB-051B-0097-F59814480F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6668" y="2744036"/>
                  <a:ext cx="1202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9F48FD-93A3-4013-FF8D-FC0F9D69EB89}"/>
              </a:ext>
            </a:extLst>
          </p:cNvPr>
          <p:cNvGrpSpPr/>
          <p:nvPr/>
        </p:nvGrpSpPr>
        <p:grpSpPr>
          <a:xfrm>
            <a:off x="1264668" y="1952036"/>
            <a:ext cx="868320" cy="181080"/>
            <a:chOff x="1264668" y="1952036"/>
            <a:chExt cx="8683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28B8AF-658D-34F7-B54D-8BB5C5D4583B}"/>
                    </a:ext>
                  </a:extLst>
                </p14:cNvPr>
                <p14:cNvContentPartPr/>
                <p14:nvPr/>
              </p14:nvContentPartPr>
              <p14:xfrm>
                <a:off x="1264668" y="1975076"/>
                <a:ext cx="297000" cy="158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28B8AF-658D-34F7-B54D-8BB5C5D458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6028" y="1966436"/>
                  <a:ext cx="314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86DFAB-E085-ECC5-BEFF-3A9D9E5F4A53}"/>
                    </a:ext>
                  </a:extLst>
                </p14:cNvPr>
                <p14:cNvContentPartPr/>
                <p14:nvPr/>
              </p14:nvContentPartPr>
              <p14:xfrm>
                <a:off x="1725828" y="1982276"/>
                <a:ext cx="27360" cy="1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86DFAB-E085-ECC5-BEFF-3A9D9E5F4A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7188" y="1973276"/>
                  <a:ext cx="45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E8DB8C9-1AD1-6B94-71FC-34493BE1439E}"/>
                    </a:ext>
                  </a:extLst>
                </p14:cNvPr>
                <p14:cNvContentPartPr/>
                <p14:nvPr/>
              </p14:nvContentPartPr>
              <p14:xfrm>
                <a:off x="1696668" y="1952036"/>
                <a:ext cx="231480" cy="13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E8DB8C9-1AD1-6B94-71FC-34493BE143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7668" y="1943396"/>
                  <a:ext cx="249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139E3A-6696-C0A5-D0EF-11AB79EB844D}"/>
                    </a:ext>
                  </a:extLst>
                </p14:cNvPr>
                <p14:cNvContentPartPr/>
                <p14:nvPr/>
              </p14:nvContentPartPr>
              <p14:xfrm>
                <a:off x="2028228" y="1956356"/>
                <a:ext cx="104760" cy="10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139E3A-6696-C0A5-D0EF-11AB79EB84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9228" y="1947356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F8F362-1889-CBA2-BF21-5666837B9C51}"/>
              </a:ext>
            </a:extLst>
          </p:cNvPr>
          <p:cNvGrpSpPr/>
          <p:nvPr/>
        </p:nvGrpSpPr>
        <p:grpSpPr>
          <a:xfrm>
            <a:off x="9758148" y="1831436"/>
            <a:ext cx="380160" cy="176760"/>
            <a:chOff x="9758148" y="1831436"/>
            <a:chExt cx="38016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836DB3-7AA1-7808-E008-8BFE55210435}"/>
                    </a:ext>
                  </a:extLst>
                </p14:cNvPr>
                <p14:cNvContentPartPr/>
                <p14:nvPr/>
              </p14:nvContentPartPr>
              <p14:xfrm>
                <a:off x="9758148" y="1831436"/>
                <a:ext cx="139680" cy="176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836DB3-7AA1-7808-E008-8BFE552104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9508" y="1822436"/>
                  <a:ext cx="157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7A14AD-9ACC-747A-5EB0-9434AEB00161}"/>
                    </a:ext>
                  </a:extLst>
                </p14:cNvPr>
                <p14:cNvContentPartPr/>
                <p14:nvPr/>
              </p14:nvContentPartPr>
              <p14:xfrm>
                <a:off x="10027068" y="1892996"/>
                <a:ext cx="111240" cy="11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7A14AD-9ACC-747A-5EB0-9434AEB001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18068" y="1884356"/>
                  <a:ext cx="1288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27D4F8-3A54-EF58-CDC1-877A48A8F003}"/>
              </a:ext>
            </a:extLst>
          </p:cNvPr>
          <p:cNvGrpSpPr/>
          <p:nvPr/>
        </p:nvGrpSpPr>
        <p:grpSpPr>
          <a:xfrm>
            <a:off x="9910068" y="2146796"/>
            <a:ext cx="186840" cy="163080"/>
            <a:chOff x="9910068" y="2146796"/>
            <a:chExt cx="18684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CF69DC-A133-617B-12F5-2423FE569DCD}"/>
                    </a:ext>
                  </a:extLst>
                </p14:cNvPr>
                <p14:cNvContentPartPr/>
                <p14:nvPr/>
              </p14:nvContentPartPr>
              <p14:xfrm>
                <a:off x="9910068" y="2146796"/>
                <a:ext cx="186840" cy="16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CF69DC-A133-617B-12F5-2423FE569D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01068" y="2137796"/>
                  <a:ext cx="204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F0701D-27C9-2A1B-5B21-F188CA6D15EC}"/>
                    </a:ext>
                  </a:extLst>
                </p14:cNvPr>
                <p14:cNvContentPartPr/>
                <p14:nvPr/>
              </p14:nvContentPartPr>
              <p14:xfrm>
                <a:off x="9946068" y="2215556"/>
                <a:ext cx="136800" cy="3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F0701D-27C9-2A1B-5B21-F188CA6D15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37068" y="2206556"/>
                  <a:ext cx="15444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08598D4-7932-1185-2A7E-1BBA75F65D15}"/>
                  </a:ext>
                </a:extLst>
              </p14:cNvPr>
              <p14:cNvContentPartPr/>
              <p14:nvPr/>
            </p14:nvContentPartPr>
            <p14:xfrm>
              <a:off x="9969468" y="2555396"/>
              <a:ext cx="194040" cy="223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08598D4-7932-1185-2A7E-1BBA75F65D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60468" y="2546756"/>
                <a:ext cx="211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8A6E7D-28A7-88F5-7EF3-BA567A84A55C}"/>
                  </a:ext>
                </a:extLst>
              </p14:cNvPr>
              <p14:cNvContentPartPr/>
              <p14:nvPr/>
            </p14:nvContentPartPr>
            <p14:xfrm>
              <a:off x="9280788" y="1917116"/>
              <a:ext cx="297000" cy="20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8A6E7D-28A7-88F5-7EF3-BA567A84A5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72148" y="1908476"/>
                <a:ext cx="314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9E56393-6765-8FDD-C78D-9FD927223A68}"/>
                  </a:ext>
                </a:extLst>
              </p14:cNvPr>
              <p14:cNvContentPartPr/>
              <p14:nvPr/>
            </p14:nvContentPartPr>
            <p14:xfrm>
              <a:off x="9330468" y="2319956"/>
              <a:ext cx="227520" cy="1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E56393-6765-8FDD-C78D-9FD927223A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21828" y="2311316"/>
                <a:ext cx="245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97CE2A-F925-B7AE-F1E2-010579EA2868}"/>
                  </a:ext>
                </a:extLst>
              </p14:cNvPr>
              <p14:cNvContentPartPr/>
              <p14:nvPr/>
            </p14:nvContentPartPr>
            <p14:xfrm>
              <a:off x="9360348" y="2693996"/>
              <a:ext cx="241920" cy="19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97CE2A-F925-B7AE-F1E2-010579EA28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51348" y="2684996"/>
                <a:ext cx="2595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829BB8D-3B51-EA2A-79B6-1DD2A5552152}"/>
              </a:ext>
            </a:extLst>
          </p:cNvPr>
          <p:cNvGrpSpPr/>
          <p:nvPr/>
        </p:nvGrpSpPr>
        <p:grpSpPr>
          <a:xfrm>
            <a:off x="9901068" y="1374596"/>
            <a:ext cx="285840" cy="210600"/>
            <a:chOff x="9901068" y="1374596"/>
            <a:chExt cx="28584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D59327-AD54-25BA-46F0-53760C9E114A}"/>
                    </a:ext>
                  </a:extLst>
                </p14:cNvPr>
                <p14:cNvContentPartPr/>
                <p14:nvPr/>
              </p14:nvContentPartPr>
              <p14:xfrm>
                <a:off x="9901068" y="1374596"/>
                <a:ext cx="148680" cy="18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D59327-AD54-25BA-46F0-53760C9E11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92068" y="1365956"/>
                  <a:ext cx="166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3FDD46-F3CB-EE08-FE00-FF24B13B6EE9}"/>
                    </a:ext>
                  </a:extLst>
                </p14:cNvPr>
                <p14:cNvContentPartPr/>
                <p14:nvPr/>
              </p14:nvContentPartPr>
              <p14:xfrm>
                <a:off x="10165668" y="1392236"/>
                <a:ext cx="21240" cy="19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3FDD46-F3CB-EE08-FE00-FF24B13B6E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57028" y="1383596"/>
                  <a:ext cx="388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AC989A-CCAE-4959-9148-F37C3F4F3080}"/>
              </a:ext>
            </a:extLst>
          </p:cNvPr>
          <p:cNvGrpSpPr/>
          <p:nvPr/>
        </p:nvGrpSpPr>
        <p:grpSpPr>
          <a:xfrm>
            <a:off x="2684148" y="1966076"/>
            <a:ext cx="1406880" cy="183600"/>
            <a:chOff x="2684148" y="1966076"/>
            <a:chExt cx="1406880" cy="18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626C00-A592-AC5D-27C9-F6E327A5B09B}"/>
                    </a:ext>
                  </a:extLst>
                </p14:cNvPr>
                <p14:cNvContentPartPr/>
                <p14:nvPr/>
              </p14:nvContentPartPr>
              <p14:xfrm>
                <a:off x="2684148" y="2035196"/>
                <a:ext cx="1400400" cy="2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626C00-A592-AC5D-27C9-F6E327A5B0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5508" y="2026196"/>
                  <a:ext cx="1418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AB2925-539E-8C4B-94B2-82737AFFAB2B}"/>
                    </a:ext>
                  </a:extLst>
                </p14:cNvPr>
                <p14:cNvContentPartPr/>
                <p14:nvPr/>
              </p14:nvContentPartPr>
              <p14:xfrm>
                <a:off x="3990948" y="1966076"/>
                <a:ext cx="100080" cy="18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AB2925-539E-8C4B-94B2-82737AFFAB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82308" y="1957436"/>
                  <a:ext cx="1177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475B2E-8CBE-8C0F-261E-7BFD2E265C50}"/>
              </a:ext>
            </a:extLst>
          </p:cNvPr>
          <p:cNvGrpSpPr/>
          <p:nvPr/>
        </p:nvGrpSpPr>
        <p:grpSpPr>
          <a:xfrm>
            <a:off x="4719228" y="1769516"/>
            <a:ext cx="866880" cy="168840"/>
            <a:chOff x="4719228" y="1769516"/>
            <a:chExt cx="86688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3F489C-C3C8-27EC-B782-0579FE82AD17}"/>
                    </a:ext>
                  </a:extLst>
                </p14:cNvPr>
                <p14:cNvContentPartPr/>
                <p14:nvPr/>
              </p14:nvContentPartPr>
              <p14:xfrm>
                <a:off x="4719228" y="1782836"/>
                <a:ext cx="243000" cy="14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3F489C-C3C8-27EC-B782-0579FE82AD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0588" y="1774196"/>
                  <a:ext cx="260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D0C3FC-CEBB-9EAF-EF9C-222806B478D0}"/>
                    </a:ext>
                  </a:extLst>
                </p14:cNvPr>
                <p14:cNvContentPartPr/>
                <p14:nvPr/>
              </p14:nvContentPartPr>
              <p14:xfrm>
                <a:off x="5102988" y="1809476"/>
                <a:ext cx="75960" cy="9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D0C3FC-CEBB-9EAF-EF9C-222806B478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94348" y="1800476"/>
                  <a:ext cx="93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3AA145-0493-49C8-628F-87C7B4DA367B}"/>
                    </a:ext>
                  </a:extLst>
                </p14:cNvPr>
                <p14:cNvContentPartPr/>
                <p14:nvPr/>
              </p14:nvContentPartPr>
              <p14:xfrm>
                <a:off x="5391348" y="1769516"/>
                <a:ext cx="26640" cy="87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3AA145-0493-49C8-628F-87C7B4DA36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82348" y="1760516"/>
                  <a:ext cx="44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9303BA-DA6D-CBD8-A51D-55E107FBB64B}"/>
                    </a:ext>
                  </a:extLst>
                </p14:cNvPr>
                <p14:cNvContentPartPr/>
                <p14:nvPr/>
              </p14:nvContentPartPr>
              <p14:xfrm>
                <a:off x="5456868" y="1789676"/>
                <a:ext cx="129240" cy="14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9303BA-DA6D-CBD8-A51D-55E107FBB6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7868" y="1780676"/>
                  <a:ext cx="1468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3F28FC-84E0-9D16-44E0-D59EFADB31FF}"/>
              </a:ext>
            </a:extLst>
          </p:cNvPr>
          <p:cNvGrpSpPr/>
          <p:nvPr/>
        </p:nvGrpSpPr>
        <p:grpSpPr>
          <a:xfrm>
            <a:off x="4758828" y="2100716"/>
            <a:ext cx="1218960" cy="306360"/>
            <a:chOff x="4758828" y="2100716"/>
            <a:chExt cx="121896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146F5A-7C78-22FC-8E47-D8000AB9FE3A}"/>
                    </a:ext>
                  </a:extLst>
                </p14:cNvPr>
                <p14:cNvContentPartPr/>
                <p14:nvPr/>
              </p14:nvContentPartPr>
              <p14:xfrm>
                <a:off x="4758828" y="2182436"/>
                <a:ext cx="199800" cy="22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146F5A-7C78-22FC-8E47-D8000AB9FE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49828" y="2173436"/>
                  <a:ext cx="217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AD5102-ADC7-113C-A41E-F3018995BEF8}"/>
                    </a:ext>
                  </a:extLst>
                </p14:cNvPr>
                <p14:cNvContentPartPr/>
                <p14:nvPr/>
              </p14:nvContentPartPr>
              <p14:xfrm>
                <a:off x="5063388" y="2211596"/>
                <a:ext cx="46800" cy="1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AD5102-ADC7-113C-A41E-F3018995BE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748" y="2202956"/>
                  <a:ext cx="64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30380B-B928-9F8C-1159-4FFE623DE0CB}"/>
                    </a:ext>
                  </a:extLst>
                </p14:cNvPr>
                <p14:cNvContentPartPr/>
                <p14:nvPr/>
              </p14:nvContentPartPr>
              <p14:xfrm>
                <a:off x="5053668" y="2281076"/>
                <a:ext cx="75960" cy="1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30380B-B928-9F8C-1159-4FFE623DE0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5028" y="2272076"/>
                  <a:ext cx="93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1602E0-0CD1-7AA4-E09E-34BE0D27D220}"/>
                    </a:ext>
                  </a:extLst>
                </p14:cNvPr>
                <p14:cNvContentPartPr/>
                <p14:nvPr/>
              </p14:nvContentPartPr>
              <p14:xfrm>
                <a:off x="5339148" y="2180996"/>
                <a:ext cx="21348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1602E0-0CD1-7AA4-E09E-34BE0D27D2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0148" y="2172356"/>
                  <a:ext cx="231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015F62-7D2E-9825-8D98-A35615767DEF}"/>
                    </a:ext>
                  </a:extLst>
                </p14:cNvPr>
                <p14:cNvContentPartPr/>
                <p14:nvPr/>
              </p14:nvContentPartPr>
              <p14:xfrm>
                <a:off x="5613828" y="2100716"/>
                <a:ext cx="363960" cy="173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015F62-7D2E-9825-8D98-A35615767D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05188" y="2091716"/>
                  <a:ext cx="3816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72604C-9786-27A2-F2C2-42380FDFC246}"/>
              </a:ext>
            </a:extLst>
          </p:cNvPr>
          <p:cNvGrpSpPr/>
          <p:nvPr/>
        </p:nvGrpSpPr>
        <p:grpSpPr>
          <a:xfrm>
            <a:off x="4873308" y="2499596"/>
            <a:ext cx="1195560" cy="252720"/>
            <a:chOff x="4873308" y="2499596"/>
            <a:chExt cx="11955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D386D2-5CCD-B3DD-8B16-F8BCBF5E6497}"/>
                    </a:ext>
                  </a:extLst>
                </p14:cNvPr>
                <p14:cNvContentPartPr/>
                <p14:nvPr/>
              </p14:nvContentPartPr>
              <p14:xfrm>
                <a:off x="4873308" y="2566916"/>
                <a:ext cx="145080" cy="18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D386D2-5CCD-B3DD-8B16-F8BCBF5E64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64308" y="2557916"/>
                  <a:ext cx="16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7AE00-3769-15AE-BA9C-B588D218EC4B}"/>
                    </a:ext>
                  </a:extLst>
                </p14:cNvPr>
                <p14:cNvContentPartPr/>
                <p14:nvPr/>
              </p14:nvContentPartPr>
              <p14:xfrm>
                <a:off x="4918668" y="2640716"/>
                <a:ext cx="125280" cy="4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7AE00-3769-15AE-BA9C-B588D218EC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09668" y="2632076"/>
                  <a:ext cx="142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6B2A2C-D491-EEB2-50E8-4C583392174E}"/>
                    </a:ext>
                  </a:extLst>
                </p14:cNvPr>
                <p14:cNvContentPartPr/>
                <p14:nvPr/>
              </p14:nvContentPartPr>
              <p14:xfrm>
                <a:off x="5151948" y="2609396"/>
                <a:ext cx="86400" cy="55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6B2A2C-D491-EEB2-50E8-4C58339217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2948" y="2600396"/>
                  <a:ext cx="104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39C324-2C72-306F-1C7A-302509363ABD}"/>
                    </a:ext>
                  </a:extLst>
                </p14:cNvPr>
                <p14:cNvContentPartPr/>
                <p14:nvPr/>
              </p14:nvContentPartPr>
              <p14:xfrm>
                <a:off x="5368308" y="2499596"/>
                <a:ext cx="700560" cy="182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39C324-2C72-306F-1C7A-302509363A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9308" y="2490956"/>
                  <a:ext cx="7182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584349-5C16-EE63-7F30-F68EBEB27AE1}"/>
              </a:ext>
            </a:extLst>
          </p:cNvPr>
          <p:cNvGrpSpPr/>
          <p:nvPr/>
        </p:nvGrpSpPr>
        <p:grpSpPr>
          <a:xfrm>
            <a:off x="4467588" y="1120436"/>
            <a:ext cx="1140120" cy="263880"/>
            <a:chOff x="4467588" y="1120436"/>
            <a:chExt cx="114012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F33717-60A3-671E-34EC-22A71F165D28}"/>
                    </a:ext>
                  </a:extLst>
                </p14:cNvPr>
                <p14:cNvContentPartPr/>
                <p14:nvPr/>
              </p14:nvContentPartPr>
              <p14:xfrm>
                <a:off x="4467588" y="1120436"/>
                <a:ext cx="182520" cy="227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F33717-60A3-671E-34EC-22A71F165D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8948" y="1111796"/>
                  <a:ext cx="200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205E3A-66E4-E6ED-8EB5-3F25E499579C}"/>
                    </a:ext>
                  </a:extLst>
                </p14:cNvPr>
                <p14:cNvContentPartPr/>
                <p14:nvPr/>
              </p14:nvContentPartPr>
              <p14:xfrm>
                <a:off x="4787988" y="1124036"/>
                <a:ext cx="180000" cy="21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205E3A-66E4-E6ED-8EB5-3F25E49957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79348" y="1115036"/>
                  <a:ext cx="197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9FB65C-5857-E83B-6B24-2EF791508CA5}"/>
                    </a:ext>
                  </a:extLst>
                </p14:cNvPr>
                <p14:cNvContentPartPr/>
                <p14:nvPr/>
              </p14:nvContentPartPr>
              <p14:xfrm>
                <a:off x="4862508" y="1222676"/>
                <a:ext cx="132120" cy="6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9FB65C-5857-E83B-6B24-2EF791508C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53508" y="1213676"/>
                  <a:ext cx="149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B16E89D-C91C-0B54-B55A-0B6D9FD06079}"/>
                    </a:ext>
                  </a:extLst>
                </p14:cNvPr>
                <p14:cNvContentPartPr/>
                <p14:nvPr/>
              </p14:nvContentPartPr>
              <p14:xfrm>
                <a:off x="5063388" y="1121156"/>
                <a:ext cx="142200" cy="26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B16E89D-C91C-0B54-B55A-0B6D9FD060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54748" y="1112156"/>
                  <a:ext cx="159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36DA43-4E10-CF89-F56A-640A83B19D90}"/>
                    </a:ext>
                  </a:extLst>
                </p14:cNvPr>
                <p14:cNvContentPartPr/>
                <p14:nvPr/>
              </p14:nvContentPartPr>
              <p14:xfrm>
                <a:off x="5309268" y="1122956"/>
                <a:ext cx="298440" cy="22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36DA43-4E10-CF89-F56A-640A83B19D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00268" y="1113956"/>
                  <a:ext cx="31608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307E8B-B2EF-FB9F-B779-86997EBB64A5}"/>
              </a:ext>
            </a:extLst>
          </p:cNvPr>
          <p:cNvGrpSpPr/>
          <p:nvPr/>
        </p:nvGrpSpPr>
        <p:grpSpPr>
          <a:xfrm>
            <a:off x="6573228" y="2064356"/>
            <a:ext cx="1676880" cy="192600"/>
            <a:chOff x="6573228" y="2064356"/>
            <a:chExt cx="167688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A46DB5-D2DC-E665-44CA-6E956E6506B5}"/>
                    </a:ext>
                  </a:extLst>
                </p14:cNvPr>
                <p14:cNvContentPartPr/>
                <p14:nvPr/>
              </p14:nvContentPartPr>
              <p14:xfrm>
                <a:off x="6573228" y="2143556"/>
                <a:ext cx="1592640" cy="79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A46DB5-D2DC-E665-44CA-6E956E6506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64588" y="2134556"/>
                  <a:ext cx="1610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EFDD7B-833A-73A9-6E3C-0417590B5853}"/>
                    </a:ext>
                  </a:extLst>
                </p14:cNvPr>
                <p14:cNvContentPartPr/>
                <p14:nvPr/>
              </p14:nvContentPartPr>
              <p14:xfrm>
                <a:off x="8032668" y="2064356"/>
                <a:ext cx="217440" cy="19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EFDD7B-833A-73A9-6E3C-0417590B58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24028" y="2055716"/>
                  <a:ext cx="2350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29DEB6-671C-E895-253F-A5782B50E4B7}"/>
              </a:ext>
            </a:extLst>
          </p:cNvPr>
          <p:cNvGrpSpPr/>
          <p:nvPr/>
        </p:nvGrpSpPr>
        <p:grpSpPr>
          <a:xfrm>
            <a:off x="10982508" y="1857356"/>
            <a:ext cx="365760" cy="190800"/>
            <a:chOff x="10982508" y="1857356"/>
            <a:chExt cx="3657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721C3D-7785-5C5E-AE20-B588852732B7}"/>
                    </a:ext>
                  </a:extLst>
                </p14:cNvPr>
                <p14:cNvContentPartPr/>
                <p14:nvPr/>
              </p14:nvContentPartPr>
              <p14:xfrm>
                <a:off x="10982508" y="1857356"/>
                <a:ext cx="23400" cy="174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721C3D-7785-5C5E-AE20-B588852732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73508" y="1848716"/>
                  <a:ext cx="41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7DE815-F6DD-F73C-121E-4E524C406946}"/>
                    </a:ext>
                  </a:extLst>
                </p14:cNvPr>
                <p14:cNvContentPartPr/>
                <p14:nvPr/>
              </p14:nvContentPartPr>
              <p14:xfrm>
                <a:off x="11149548" y="1909196"/>
                <a:ext cx="198720" cy="13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7DE815-F6DD-F73C-121E-4E524C4069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40908" y="1900556"/>
                  <a:ext cx="21636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1053EF-E4E8-1AEF-E426-D5B8E9DB7ED6}"/>
                  </a:ext>
                </a:extLst>
              </p14:cNvPr>
              <p14:cNvContentPartPr/>
              <p14:nvPr/>
            </p14:nvContentPartPr>
            <p14:xfrm>
              <a:off x="11021748" y="2280356"/>
              <a:ext cx="334800" cy="19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1053EF-E4E8-1AEF-E426-D5B8E9DB7E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13108" y="2271716"/>
                <a:ext cx="352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218AB4-229B-D31D-C578-A6FE50C1D1B1}"/>
                  </a:ext>
                </a:extLst>
              </p14:cNvPr>
              <p14:cNvContentPartPr/>
              <p14:nvPr/>
            </p14:nvContentPartPr>
            <p14:xfrm>
              <a:off x="11031468" y="2625236"/>
              <a:ext cx="254880" cy="10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218AB4-229B-D31D-C578-A6FE50C1D1B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22828" y="2616236"/>
                <a:ext cx="2725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00C00BE1-C1F3-838C-2F24-EB4D29DD051B}"/>
              </a:ext>
            </a:extLst>
          </p:cNvPr>
          <p:cNvGrpSpPr/>
          <p:nvPr/>
        </p:nvGrpSpPr>
        <p:grpSpPr>
          <a:xfrm>
            <a:off x="1369068" y="3735476"/>
            <a:ext cx="882360" cy="198000"/>
            <a:chOff x="1369068" y="3735476"/>
            <a:chExt cx="88236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ADC052-3A75-7898-8C61-BCDE42DE4400}"/>
                    </a:ext>
                  </a:extLst>
                </p14:cNvPr>
                <p14:cNvContentPartPr/>
                <p14:nvPr/>
              </p14:nvContentPartPr>
              <p14:xfrm>
                <a:off x="1369068" y="3753116"/>
                <a:ext cx="209880" cy="18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ADC052-3A75-7898-8C61-BCDE42DE44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60068" y="3744116"/>
                  <a:ext cx="227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3D0DF19-8186-4EFA-22D1-741EB0335767}"/>
                    </a:ext>
                  </a:extLst>
                </p14:cNvPr>
                <p14:cNvContentPartPr/>
                <p14:nvPr/>
              </p14:nvContentPartPr>
              <p14:xfrm>
                <a:off x="1736268" y="3785516"/>
                <a:ext cx="55800" cy="78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3D0DF19-8186-4EFA-22D1-741EB03357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27268" y="3776876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8B5599-5742-3AFD-113B-36615A648781}"/>
                    </a:ext>
                  </a:extLst>
                </p14:cNvPr>
                <p14:cNvContentPartPr/>
                <p14:nvPr/>
              </p14:nvContentPartPr>
              <p14:xfrm>
                <a:off x="1995108" y="3778676"/>
                <a:ext cx="10800" cy="150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8B5599-5742-3AFD-113B-36615A6487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86468" y="3769676"/>
                  <a:ext cx="28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EC43BC-1111-7A78-E587-1854D3B7FF24}"/>
                    </a:ext>
                  </a:extLst>
                </p14:cNvPr>
                <p14:cNvContentPartPr/>
                <p14:nvPr/>
              </p14:nvContentPartPr>
              <p14:xfrm>
                <a:off x="2083668" y="3735476"/>
                <a:ext cx="167760" cy="18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EC43BC-1111-7A78-E587-1854D3B7FF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75028" y="3726476"/>
                  <a:ext cx="18540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227952-6258-F94A-A08B-30757EA1A257}"/>
              </a:ext>
            </a:extLst>
          </p:cNvPr>
          <p:cNvGrpSpPr/>
          <p:nvPr/>
        </p:nvGrpSpPr>
        <p:grpSpPr>
          <a:xfrm>
            <a:off x="2838228" y="3790916"/>
            <a:ext cx="1646640" cy="160560"/>
            <a:chOff x="2838228" y="3790916"/>
            <a:chExt cx="164664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5886723-0F77-F7EE-BC07-ABED1002E3E5}"/>
                    </a:ext>
                  </a:extLst>
                </p14:cNvPr>
                <p14:cNvContentPartPr/>
                <p14:nvPr/>
              </p14:nvContentPartPr>
              <p14:xfrm>
                <a:off x="2838228" y="3842756"/>
                <a:ext cx="1646640" cy="3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886723-0F77-F7EE-BC07-ABED1002E3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29588" y="3833756"/>
                  <a:ext cx="1664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F06050-F7A4-55DA-52AC-ABFD313FB243}"/>
                    </a:ext>
                  </a:extLst>
                </p14:cNvPr>
                <p14:cNvContentPartPr/>
                <p14:nvPr/>
              </p14:nvContentPartPr>
              <p14:xfrm>
                <a:off x="4355628" y="3790916"/>
                <a:ext cx="84960" cy="160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F06050-F7A4-55DA-52AC-ABFD313FB2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46628" y="3782276"/>
                  <a:ext cx="1026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2F75B7-AFBF-0723-360A-561D41BD4CB6}"/>
              </a:ext>
            </a:extLst>
          </p:cNvPr>
          <p:cNvGrpSpPr/>
          <p:nvPr/>
        </p:nvGrpSpPr>
        <p:grpSpPr>
          <a:xfrm>
            <a:off x="4840908" y="2979116"/>
            <a:ext cx="4942440" cy="1405800"/>
            <a:chOff x="4840908" y="2979116"/>
            <a:chExt cx="4942440" cy="14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AED00EC-D4C3-4D40-5ACA-AB1D71E341F6}"/>
                    </a:ext>
                  </a:extLst>
                </p14:cNvPr>
                <p14:cNvContentPartPr/>
                <p14:nvPr/>
              </p14:nvContentPartPr>
              <p14:xfrm>
                <a:off x="4963668" y="3658796"/>
                <a:ext cx="205920" cy="317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AED00EC-D4C3-4D40-5ACA-AB1D71E341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55028" y="3650156"/>
                  <a:ext cx="223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EAAED6-148E-0D5E-DD4E-53CFFF56C56C}"/>
                    </a:ext>
                  </a:extLst>
                </p14:cNvPr>
                <p14:cNvContentPartPr/>
                <p14:nvPr/>
              </p14:nvContentPartPr>
              <p14:xfrm>
                <a:off x="5210268" y="3786236"/>
                <a:ext cx="159840" cy="159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EAAED6-148E-0D5E-DD4E-53CFFF56C5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01268" y="3777236"/>
                  <a:ext cx="177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341AC3-1394-A7D5-7A7C-8979151303BE}"/>
                    </a:ext>
                  </a:extLst>
                </p14:cNvPr>
                <p14:cNvContentPartPr/>
                <p14:nvPr/>
              </p14:nvContentPartPr>
              <p14:xfrm>
                <a:off x="5396028" y="3593996"/>
                <a:ext cx="321840" cy="380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341AC3-1394-A7D5-7A7C-8979151303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87028" y="3585356"/>
                  <a:ext cx="3394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318876-8C27-B17A-9944-36CC1D4B34B3}"/>
                    </a:ext>
                  </a:extLst>
                </p14:cNvPr>
                <p14:cNvContentPartPr/>
                <p14:nvPr/>
              </p14:nvContentPartPr>
              <p14:xfrm>
                <a:off x="5761428" y="2979116"/>
                <a:ext cx="4021920" cy="1325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318876-8C27-B17A-9944-36CC1D4B34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52428" y="2970116"/>
                  <a:ext cx="4039560" cy="13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6FCB32-F926-15CF-09FF-027B085AA6E8}"/>
                    </a:ext>
                  </a:extLst>
                </p14:cNvPr>
                <p14:cNvContentPartPr/>
                <p14:nvPr/>
              </p14:nvContentPartPr>
              <p14:xfrm>
                <a:off x="5723988" y="4184756"/>
                <a:ext cx="93600" cy="15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6FCB32-F926-15CF-09FF-027B085AA6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14988" y="4175756"/>
                  <a:ext cx="11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E089C9-9230-5B4F-5830-776885708C45}"/>
                    </a:ext>
                  </a:extLst>
                </p14:cNvPr>
                <p14:cNvContentPartPr/>
                <p14:nvPr/>
              </p14:nvContentPartPr>
              <p14:xfrm>
                <a:off x="4840908" y="4204916"/>
                <a:ext cx="219600" cy="180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E089C9-9230-5B4F-5830-776885708C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32268" y="4196276"/>
                  <a:ext cx="237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4F3F31-088C-9F96-2624-97CF3B8CA178}"/>
                    </a:ext>
                  </a:extLst>
                </p14:cNvPr>
                <p14:cNvContentPartPr/>
                <p14:nvPr/>
              </p14:nvContentPartPr>
              <p14:xfrm>
                <a:off x="5132148" y="4282676"/>
                <a:ext cx="2160" cy="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4F3F31-088C-9F96-2624-97CF3B8CA17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23508" y="427403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E868B2-6608-B1C2-74CE-2586C67B4BA3}"/>
                    </a:ext>
                  </a:extLst>
                </p14:cNvPr>
                <p14:cNvContentPartPr/>
                <p14:nvPr/>
              </p14:nvContentPartPr>
              <p14:xfrm>
                <a:off x="5189028" y="4335956"/>
                <a:ext cx="38520" cy="10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E868B2-6608-B1C2-74CE-2586C67B4B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0388" y="4326956"/>
                  <a:ext cx="56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A32EB3-D6B5-7E65-0FD3-027B10A873C1}"/>
                    </a:ext>
                  </a:extLst>
                </p14:cNvPr>
                <p14:cNvContentPartPr/>
                <p14:nvPr/>
              </p14:nvContentPartPr>
              <p14:xfrm>
                <a:off x="5398548" y="4177556"/>
                <a:ext cx="135000" cy="19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A32EB3-D6B5-7E65-0FD3-027B10A873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89908" y="4168916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8DC18E-A143-5E31-9322-11333AAA85CA}"/>
                    </a:ext>
                  </a:extLst>
                </p14:cNvPr>
                <p14:cNvContentPartPr/>
                <p14:nvPr/>
              </p14:nvContentPartPr>
              <p14:xfrm>
                <a:off x="5546508" y="4257476"/>
                <a:ext cx="167040" cy="10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8DC18E-A143-5E31-9322-11333AAA85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7508" y="4248476"/>
                  <a:ext cx="1846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42A839-77F3-1D17-8276-22C0BD24690A}"/>
              </a:ext>
            </a:extLst>
          </p:cNvPr>
          <p:cNvGrpSpPr/>
          <p:nvPr/>
        </p:nvGrpSpPr>
        <p:grpSpPr>
          <a:xfrm>
            <a:off x="4945668" y="4537916"/>
            <a:ext cx="761400" cy="448560"/>
            <a:chOff x="4945668" y="4537916"/>
            <a:chExt cx="76140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21003D-978A-70AE-3187-33172D2D2934}"/>
                    </a:ext>
                  </a:extLst>
                </p14:cNvPr>
                <p14:cNvContentPartPr/>
                <p14:nvPr/>
              </p14:nvContentPartPr>
              <p14:xfrm>
                <a:off x="4945668" y="4585436"/>
                <a:ext cx="138960" cy="20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21003D-978A-70AE-3187-33172D2D29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6668" y="4576796"/>
                  <a:ext cx="156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14EE9F-494F-FB0E-4D50-3ECD928FCD6A}"/>
                    </a:ext>
                  </a:extLst>
                </p14:cNvPr>
                <p14:cNvContentPartPr/>
                <p14:nvPr/>
              </p14:nvContentPartPr>
              <p14:xfrm>
                <a:off x="5007948" y="4886396"/>
                <a:ext cx="112680" cy="91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14EE9F-494F-FB0E-4D50-3ECD928FCD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99308" y="4877396"/>
                  <a:ext cx="130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5893A8-2DA6-2B86-EF69-4E6C5BAB4CED}"/>
                    </a:ext>
                  </a:extLst>
                </p14:cNvPr>
                <p14:cNvContentPartPr/>
                <p14:nvPr/>
              </p14:nvContentPartPr>
              <p14:xfrm>
                <a:off x="4983468" y="4935716"/>
                <a:ext cx="113400" cy="20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5893A8-2DA6-2B86-EF69-4E6C5BAB4C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74828" y="4926716"/>
                  <a:ext cx="131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4CEA5EB-5373-777E-1F28-CCDE10B4C96F}"/>
                    </a:ext>
                  </a:extLst>
                </p14:cNvPr>
                <p14:cNvContentPartPr/>
                <p14:nvPr/>
              </p14:nvContentPartPr>
              <p14:xfrm>
                <a:off x="5240508" y="4631516"/>
                <a:ext cx="18000" cy="28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4CEA5EB-5373-777E-1F28-CCDE10B4C9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31508" y="4622876"/>
                  <a:ext cx="35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5D8FEF-5CB2-2FB3-0AB0-8EBB23E1C04A}"/>
                    </a:ext>
                  </a:extLst>
                </p14:cNvPr>
                <p14:cNvContentPartPr/>
                <p14:nvPr/>
              </p14:nvContentPartPr>
              <p14:xfrm>
                <a:off x="5252748" y="4660316"/>
                <a:ext cx="47160" cy="30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5D8FEF-5CB2-2FB3-0AB0-8EBB23E1C0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44108" y="4651316"/>
                  <a:ext cx="64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261011-9186-4992-5F05-CD817725F724}"/>
                    </a:ext>
                  </a:extLst>
                </p14:cNvPr>
                <p14:cNvContentPartPr/>
                <p14:nvPr/>
              </p14:nvContentPartPr>
              <p14:xfrm>
                <a:off x="5473068" y="4537916"/>
                <a:ext cx="161280" cy="171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261011-9186-4992-5F05-CD817725F7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64068" y="4528916"/>
                  <a:ext cx="178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8A969F-B4F6-C5B2-6711-7A8F6686C8C5}"/>
                    </a:ext>
                  </a:extLst>
                </p14:cNvPr>
                <p14:cNvContentPartPr/>
                <p14:nvPr/>
              </p14:nvContentPartPr>
              <p14:xfrm>
                <a:off x="5328708" y="4891436"/>
                <a:ext cx="57240" cy="24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8A969F-B4F6-C5B2-6711-7A8F6686C8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20068" y="4882796"/>
                  <a:ext cx="7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207FA6-3840-85A1-6313-8AF18060DECD}"/>
                    </a:ext>
                  </a:extLst>
                </p14:cNvPr>
                <p14:cNvContentPartPr/>
                <p14:nvPr/>
              </p14:nvContentPartPr>
              <p14:xfrm>
                <a:off x="5316828" y="4945436"/>
                <a:ext cx="50400" cy="1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207FA6-3840-85A1-6313-8AF18060DE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07828" y="4936436"/>
                  <a:ext cx="68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B9DE58-64B7-0FD3-BBA4-9979B0B345E0}"/>
                    </a:ext>
                  </a:extLst>
                </p14:cNvPr>
                <p14:cNvContentPartPr/>
                <p14:nvPr/>
              </p14:nvContentPartPr>
              <p14:xfrm>
                <a:off x="5515908" y="4817996"/>
                <a:ext cx="191160" cy="168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B9DE58-64B7-0FD3-BBA4-9979B0B345E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07268" y="4809356"/>
                  <a:ext cx="2088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468C90-D4F7-F89D-60CA-C236D03A8625}"/>
              </a:ext>
            </a:extLst>
          </p:cNvPr>
          <p:cNvGrpSpPr/>
          <p:nvPr/>
        </p:nvGrpSpPr>
        <p:grpSpPr>
          <a:xfrm>
            <a:off x="6218268" y="3688316"/>
            <a:ext cx="1050480" cy="313200"/>
            <a:chOff x="6218268" y="3688316"/>
            <a:chExt cx="105048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1E17F74-6C1A-BCAD-C8A2-F8A784E84DA7}"/>
                    </a:ext>
                  </a:extLst>
                </p14:cNvPr>
                <p14:cNvContentPartPr/>
                <p14:nvPr/>
              </p14:nvContentPartPr>
              <p14:xfrm>
                <a:off x="6218268" y="3724676"/>
                <a:ext cx="236880" cy="229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1E17F74-6C1A-BCAD-C8A2-F8A784E84D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09268" y="3716036"/>
                  <a:ext cx="254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96A545-42A4-67C6-B19E-3DB63F03E6C6}"/>
                    </a:ext>
                  </a:extLst>
                </p14:cNvPr>
                <p14:cNvContentPartPr/>
                <p14:nvPr/>
              </p14:nvContentPartPr>
              <p14:xfrm>
                <a:off x="6531108" y="3765356"/>
                <a:ext cx="136800" cy="18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96A545-42A4-67C6-B19E-3DB63F03E6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22108" y="3756716"/>
                  <a:ext cx="15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A8B946-92B0-5294-CC94-E93EEAAB246A}"/>
                    </a:ext>
                  </a:extLst>
                </p14:cNvPr>
                <p14:cNvContentPartPr/>
                <p14:nvPr/>
              </p14:nvContentPartPr>
              <p14:xfrm>
                <a:off x="6705708" y="3737636"/>
                <a:ext cx="111240" cy="263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A8B946-92B0-5294-CC94-E93EEAAB24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6708" y="3728996"/>
                  <a:ext cx="128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66DA2C0-8E32-1EC6-129A-015AAC8A7B05}"/>
                    </a:ext>
                  </a:extLst>
                </p14:cNvPr>
                <p14:cNvContentPartPr/>
                <p14:nvPr/>
              </p14:nvContentPartPr>
              <p14:xfrm>
                <a:off x="6862668" y="3688316"/>
                <a:ext cx="406080" cy="217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66DA2C0-8E32-1EC6-129A-015AAC8A7B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53668" y="3679676"/>
                  <a:ext cx="42372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35D9FB-569B-9DAA-70F6-6A882091D6B8}"/>
              </a:ext>
            </a:extLst>
          </p:cNvPr>
          <p:cNvGrpSpPr/>
          <p:nvPr/>
        </p:nvGrpSpPr>
        <p:grpSpPr>
          <a:xfrm>
            <a:off x="6390708" y="4208516"/>
            <a:ext cx="864360" cy="155160"/>
            <a:chOff x="6390708" y="4208516"/>
            <a:chExt cx="86436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CD3405E-20ED-51E9-E75F-66B9A1F0DF81}"/>
                    </a:ext>
                  </a:extLst>
                </p14:cNvPr>
                <p14:cNvContentPartPr/>
                <p14:nvPr/>
              </p14:nvContentPartPr>
              <p14:xfrm>
                <a:off x="6390708" y="4208516"/>
                <a:ext cx="245880" cy="146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CD3405E-20ED-51E9-E75F-66B9A1F0DF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81708" y="4199876"/>
                  <a:ext cx="263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1728DB-D534-D40F-655F-B46F8430D8B7}"/>
                    </a:ext>
                  </a:extLst>
                </p14:cNvPr>
                <p14:cNvContentPartPr/>
                <p14:nvPr/>
              </p14:nvContentPartPr>
              <p14:xfrm>
                <a:off x="6677268" y="4237316"/>
                <a:ext cx="134280" cy="89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1728DB-D534-D40F-655F-B46F8430D8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68628" y="4228676"/>
                  <a:ext cx="151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E817772-CA14-4450-8682-DC23FD6730BE}"/>
                    </a:ext>
                  </a:extLst>
                </p14:cNvPr>
                <p14:cNvContentPartPr/>
                <p14:nvPr/>
              </p14:nvContentPartPr>
              <p14:xfrm>
                <a:off x="6969948" y="4213556"/>
                <a:ext cx="40680" cy="111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E817772-CA14-4450-8682-DC23FD6730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61308" y="4204916"/>
                  <a:ext cx="5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30B43B-AEC4-3BBB-B4E5-5A5808F782B5}"/>
                    </a:ext>
                  </a:extLst>
                </p14:cNvPr>
                <p14:cNvContentPartPr/>
                <p14:nvPr/>
              </p14:nvContentPartPr>
              <p14:xfrm>
                <a:off x="7100268" y="4245596"/>
                <a:ext cx="154800" cy="118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30B43B-AEC4-3BBB-B4E5-5A5808F782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91628" y="4236596"/>
                  <a:ext cx="1724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AC3746-57DB-C0DF-2336-7BF01FD9258F}"/>
              </a:ext>
            </a:extLst>
          </p:cNvPr>
          <p:cNvGrpSpPr/>
          <p:nvPr/>
        </p:nvGrpSpPr>
        <p:grpSpPr>
          <a:xfrm>
            <a:off x="6587628" y="4552316"/>
            <a:ext cx="565200" cy="204120"/>
            <a:chOff x="6587628" y="4552316"/>
            <a:chExt cx="56520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22E63D-E24F-93AB-6136-6E73F65047A0}"/>
                    </a:ext>
                  </a:extLst>
                </p14:cNvPr>
                <p14:cNvContentPartPr/>
                <p14:nvPr/>
              </p14:nvContentPartPr>
              <p14:xfrm>
                <a:off x="6587628" y="4552316"/>
                <a:ext cx="146160" cy="204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22E63D-E24F-93AB-6136-6E73F65047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78628" y="4543676"/>
                  <a:ext cx="163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3FBE7C-46B6-923F-9D4A-13391AE15DD2}"/>
                    </a:ext>
                  </a:extLst>
                </p14:cNvPr>
                <p14:cNvContentPartPr/>
                <p14:nvPr/>
              </p14:nvContentPartPr>
              <p14:xfrm>
                <a:off x="6848628" y="4587596"/>
                <a:ext cx="41040" cy="63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3FBE7C-46B6-923F-9D4A-13391AE15D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39628" y="4578596"/>
                  <a:ext cx="58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5ADD1F6-210D-B012-2294-33D901110F98}"/>
                    </a:ext>
                  </a:extLst>
                </p14:cNvPr>
                <p14:cNvContentPartPr/>
                <p14:nvPr/>
              </p14:nvContentPartPr>
              <p14:xfrm>
                <a:off x="6974268" y="4552676"/>
                <a:ext cx="146880" cy="180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5ADD1F6-210D-B012-2294-33D901110F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65268" y="4543676"/>
                  <a:ext cx="164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1C46C1-D04A-747F-76B0-F25C20CA66FC}"/>
                    </a:ext>
                  </a:extLst>
                </p14:cNvPr>
                <p14:cNvContentPartPr/>
                <p14:nvPr/>
              </p14:nvContentPartPr>
              <p14:xfrm>
                <a:off x="7010268" y="4659236"/>
                <a:ext cx="142560" cy="2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1C46C1-D04A-747F-76B0-F25C20CA66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01628" y="4650596"/>
                  <a:ext cx="1602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FD6DD1C-CBE7-C2E0-C41F-BA7CECD1571A}"/>
              </a:ext>
            </a:extLst>
          </p:cNvPr>
          <p:cNvGrpSpPr/>
          <p:nvPr/>
        </p:nvGrpSpPr>
        <p:grpSpPr>
          <a:xfrm>
            <a:off x="6543348" y="4884596"/>
            <a:ext cx="738360" cy="237960"/>
            <a:chOff x="6543348" y="4884596"/>
            <a:chExt cx="73836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CD6DA92-9B00-B0F4-1B4D-B2A70B1EE1EE}"/>
                    </a:ext>
                  </a:extLst>
                </p14:cNvPr>
                <p14:cNvContentPartPr/>
                <p14:nvPr/>
              </p14:nvContentPartPr>
              <p14:xfrm>
                <a:off x="6543348" y="4918796"/>
                <a:ext cx="173160" cy="20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CD6DA92-9B00-B0F4-1B4D-B2A70B1EE1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34708" y="4910156"/>
                  <a:ext cx="190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9BD3F1-C0C9-84A1-54D8-02EC8C99A6B0}"/>
                    </a:ext>
                  </a:extLst>
                </p14:cNvPr>
                <p14:cNvContentPartPr/>
                <p14:nvPr/>
              </p14:nvContentPartPr>
              <p14:xfrm>
                <a:off x="6614628" y="4983236"/>
                <a:ext cx="218880" cy="41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9BD3F1-C0C9-84A1-54D8-02EC8C99A6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05988" y="4974236"/>
                  <a:ext cx="236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E348C7A-7F07-4652-317E-24666D46CA85}"/>
                    </a:ext>
                  </a:extLst>
                </p14:cNvPr>
                <p14:cNvContentPartPr/>
                <p14:nvPr/>
              </p14:nvContentPartPr>
              <p14:xfrm>
                <a:off x="6852948" y="5043716"/>
                <a:ext cx="21960" cy="9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E348C7A-7F07-4652-317E-24666D46CA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43948" y="5035076"/>
                  <a:ext cx="39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4590E89-4317-A5E2-A0FD-393EEF9917C7}"/>
                    </a:ext>
                  </a:extLst>
                </p14:cNvPr>
                <p14:cNvContentPartPr/>
                <p14:nvPr/>
              </p14:nvContentPartPr>
              <p14:xfrm>
                <a:off x="7049508" y="4884596"/>
                <a:ext cx="232200" cy="190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4590E89-4317-A5E2-A0FD-393EEF9917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40868" y="4875596"/>
                  <a:ext cx="2498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F386A6-BD41-BDC4-1C98-E7C8155227F9}"/>
              </a:ext>
            </a:extLst>
          </p:cNvPr>
          <p:cNvGrpSpPr/>
          <p:nvPr/>
        </p:nvGrpSpPr>
        <p:grpSpPr>
          <a:xfrm>
            <a:off x="7649268" y="4387796"/>
            <a:ext cx="1359720" cy="218160"/>
            <a:chOff x="7649268" y="4387796"/>
            <a:chExt cx="13597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1DF6E73-5907-545F-D44F-DCCCC601671A}"/>
                    </a:ext>
                  </a:extLst>
                </p14:cNvPr>
                <p14:cNvContentPartPr/>
                <p14:nvPr/>
              </p14:nvContentPartPr>
              <p14:xfrm>
                <a:off x="7649268" y="4454396"/>
                <a:ext cx="1359720" cy="79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1DF6E73-5907-545F-D44F-DCCCC60167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40628" y="4445396"/>
                  <a:ext cx="1377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397001C-D822-E8FB-AE61-3F6664838A86}"/>
                    </a:ext>
                  </a:extLst>
                </p14:cNvPr>
                <p14:cNvContentPartPr/>
                <p14:nvPr/>
              </p14:nvContentPartPr>
              <p14:xfrm>
                <a:off x="8809548" y="4387796"/>
                <a:ext cx="120600" cy="218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397001C-D822-E8FB-AE61-3F6664838A8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00548" y="4379156"/>
                  <a:ext cx="13824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C84DFFD-CE2C-DFD6-F65E-6C5D764F5F8E}"/>
              </a:ext>
            </a:extLst>
          </p:cNvPr>
          <p:cNvGrpSpPr/>
          <p:nvPr/>
        </p:nvGrpSpPr>
        <p:grpSpPr>
          <a:xfrm>
            <a:off x="9566628" y="3982076"/>
            <a:ext cx="2285640" cy="1308960"/>
            <a:chOff x="9566628" y="3982076"/>
            <a:chExt cx="2285640" cy="13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0EDB57-E569-3192-9C83-2FB3FFE9C666}"/>
                    </a:ext>
                  </a:extLst>
                </p14:cNvPr>
                <p14:cNvContentPartPr/>
                <p14:nvPr/>
              </p14:nvContentPartPr>
              <p14:xfrm>
                <a:off x="9566628" y="4052636"/>
                <a:ext cx="2080440" cy="1238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0EDB57-E569-3192-9C83-2FB3FFE9C66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57628" y="4043996"/>
                  <a:ext cx="2098080" cy="12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93BFE5-BB31-F002-D236-4D06517CBF2E}"/>
                    </a:ext>
                  </a:extLst>
                </p14:cNvPr>
                <p14:cNvContentPartPr/>
                <p14:nvPr/>
              </p14:nvContentPartPr>
              <p14:xfrm>
                <a:off x="9743388" y="3982076"/>
                <a:ext cx="2108880" cy="69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93BFE5-BB31-F002-D236-4D06517CBF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34748" y="3973076"/>
                  <a:ext cx="2126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3E1BBC1-93C6-2F98-C142-F56083EB9BDB}"/>
                    </a:ext>
                  </a:extLst>
                </p14:cNvPr>
                <p14:cNvContentPartPr/>
                <p14:nvPr/>
              </p14:nvContentPartPr>
              <p14:xfrm>
                <a:off x="10451148" y="4176116"/>
                <a:ext cx="29520" cy="18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3E1BBC1-93C6-2F98-C142-F56083EB9B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42148" y="4167476"/>
                  <a:ext cx="4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0A813AC-DC4B-9927-1D78-1DE69FC9DC67}"/>
                    </a:ext>
                  </a:extLst>
                </p14:cNvPr>
                <p14:cNvContentPartPr/>
                <p14:nvPr/>
              </p14:nvContentPartPr>
              <p14:xfrm>
                <a:off x="10578948" y="4216436"/>
                <a:ext cx="155880" cy="925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0A813AC-DC4B-9927-1D78-1DE69FC9DC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70308" y="4207436"/>
                  <a:ext cx="173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C73D4B7-800C-5267-2314-2978F32655E0}"/>
                    </a:ext>
                  </a:extLst>
                </p14:cNvPr>
                <p14:cNvContentPartPr/>
                <p14:nvPr/>
              </p14:nvContentPartPr>
              <p14:xfrm>
                <a:off x="10343148" y="4508396"/>
                <a:ext cx="212040" cy="189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C73D4B7-800C-5267-2314-2978F32655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34508" y="4499396"/>
                  <a:ext cx="229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B7C2876-6E98-CC34-1ADB-8580822BDC3E}"/>
                    </a:ext>
                  </a:extLst>
                </p14:cNvPr>
                <p14:cNvContentPartPr/>
                <p14:nvPr/>
              </p14:nvContentPartPr>
              <p14:xfrm>
                <a:off x="10444308" y="4651316"/>
                <a:ext cx="60840" cy="22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B7C2876-6E98-CC34-1ADB-8580822BDC3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35668" y="4642316"/>
                  <a:ext cx="7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5B063A-050F-9372-76D4-CF9B39038A20}"/>
                    </a:ext>
                  </a:extLst>
                </p14:cNvPr>
                <p14:cNvContentPartPr/>
                <p14:nvPr/>
              </p14:nvContentPartPr>
              <p14:xfrm>
                <a:off x="10363308" y="4757876"/>
                <a:ext cx="234720" cy="234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5B063A-050F-9372-76D4-CF9B39038A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54308" y="4748876"/>
                  <a:ext cx="252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747B5F2-78FA-A151-9CDE-8FDB71ABA459}"/>
              </a:ext>
            </a:extLst>
          </p:cNvPr>
          <p:cNvGrpSpPr/>
          <p:nvPr/>
        </p:nvGrpSpPr>
        <p:grpSpPr>
          <a:xfrm>
            <a:off x="425868" y="2714516"/>
            <a:ext cx="2039760" cy="793800"/>
            <a:chOff x="425868" y="2714516"/>
            <a:chExt cx="203976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92754D-29D7-1400-035C-59C35DC614B5}"/>
                    </a:ext>
                  </a:extLst>
                </p14:cNvPr>
                <p14:cNvContentPartPr/>
                <p14:nvPr/>
              </p14:nvContentPartPr>
              <p14:xfrm>
                <a:off x="845268" y="3164156"/>
                <a:ext cx="168840" cy="27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92754D-29D7-1400-035C-59C35DC614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6268" y="3155516"/>
                  <a:ext cx="186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7C59AA6-0D5F-60E4-573C-0CA84D85EB23}"/>
                    </a:ext>
                  </a:extLst>
                </p14:cNvPr>
                <p14:cNvContentPartPr/>
                <p14:nvPr/>
              </p14:nvContentPartPr>
              <p14:xfrm>
                <a:off x="1071348" y="3189716"/>
                <a:ext cx="147240" cy="209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7C59AA6-0D5F-60E4-573C-0CA84D85EB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2708" y="3181076"/>
                  <a:ext cx="164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8CAFB1-A98F-938F-769D-44B55FFFF060}"/>
                    </a:ext>
                  </a:extLst>
                </p14:cNvPr>
                <p14:cNvContentPartPr/>
                <p14:nvPr/>
              </p14:nvContentPartPr>
              <p14:xfrm>
                <a:off x="1086828" y="3269636"/>
                <a:ext cx="125280" cy="4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8CAFB1-A98F-938F-769D-44B55FFFF06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8188" y="3260636"/>
                  <a:ext cx="142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FDCBFE-A6BF-7DA3-5906-A6BA6C8ACBEB}"/>
                    </a:ext>
                  </a:extLst>
                </p14:cNvPr>
                <p14:cNvContentPartPr/>
                <p14:nvPr/>
              </p14:nvContentPartPr>
              <p14:xfrm>
                <a:off x="1291308" y="3175316"/>
                <a:ext cx="128160" cy="205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FDCBFE-A6BF-7DA3-5906-A6BA6C8AC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82308" y="3166676"/>
                  <a:ext cx="145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A9B954-3D83-CB06-1952-0BA45AC61A48}"/>
                    </a:ext>
                  </a:extLst>
                </p14:cNvPr>
                <p14:cNvContentPartPr/>
                <p14:nvPr/>
              </p14:nvContentPartPr>
              <p14:xfrm>
                <a:off x="1516308" y="3179276"/>
                <a:ext cx="93960" cy="181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A9B954-3D83-CB06-1952-0BA45AC61A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07308" y="3170276"/>
                  <a:ext cx="111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885DF0-6486-5427-326A-204A4BE5C980}"/>
                    </a:ext>
                  </a:extLst>
                </p14:cNvPr>
                <p14:cNvContentPartPr/>
                <p14:nvPr/>
              </p14:nvContentPartPr>
              <p14:xfrm>
                <a:off x="1738068" y="3121676"/>
                <a:ext cx="150840" cy="211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885DF0-6486-5427-326A-204A4BE5C9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29428" y="3113036"/>
                  <a:ext cx="168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8F244B4-46B8-E3ED-57F9-4D7A2BE84677}"/>
                    </a:ext>
                  </a:extLst>
                </p14:cNvPr>
                <p14:cNvContentPartPr/>
                <p14:nvPr/>
              </p14:nvContentPartPr>
              <p14:xfrm>
                <a:off x="425868" y="2714516"/>
                <a:ext cx="2039760" cy="793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8F244B4-46B8-E3ED-57F9-4D7A2BE846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7228" y="2705516"/>
                  <a:ext cx="2057400" cy="81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E4FFDB4-B130-7FE7-4DA4-8D3F7BA2BADA}"/>
              </a:ext>
            </a:extLst>
          </p:cNvPr>
          <p:cNvGrpSpPr/>
          <p:nvPr/>
        </p:nvGrpSpPr>
        <p:grpSpPr>
          <a:xfrm>
            <a:off x="114828" y="1016396"/>
            <a:ext cx="1707840" cy="820080"/>
            <a:chOff x="114828" y="1016396"/>
            <a:chExt cx="1707840" cy="8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AB59F4-8B0C-CF3A-6914-51DBE4D43DA6}"/>
                    </a:ext>
                  </a:extLst>
                </p14:cNvPr>
                <p14:cNvContentPartPr/>
                <p14:nvPr/>
              </p14:nvContentPartPr>
              <p14:xfrm>
                <a:off x="707748" y="1393676"/>
                <a:ext cx="95040" cy="26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AB59F4-8B0C-CF3A-6914-51DBE4D43D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748" y="1385036"/>
                  <a:ext cx="1126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FD1520-3FB8-A256-0A2B-E9440040AE58}"/>
                    </a:ext>
                  </a:extLst>
                </p14:cNvPr>
                <p14:cNvContentPartPr/>
                <p14:nvPr/>
              </p14:nvContentPartPr>
              <p14:xfrm>
                <a:off x="884868" y="1406996"/>
                <a:ext cx="158400" cy="19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FD1520-3FB8-A256-0A2B-E9440040AE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5868" y="1397996"/>
                  <a:ext cx="176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030195-7301-EDDD-527A-6C1377A067C9}"/>
                    </a:ext>
                  </a:extLst>
                </p14:cNvPr>
                <p14:cNvContentPartPr/>
                <p14:nvPr/>
              </p14:nvContentPartPr>
              <p14:xfrm>
                <a:off x="1148028" y="1376396"/>
                <a:ext cx="13932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030195-7301-EDDD-527A-6C1377A067C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39388" y="1367756"/>
                  <a:ext cx="156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4F5AD49-1D91-379A-4936-9C93ED51DA2C}"/>
                    </a:ext>
                  </a:extLst>
                </p14:cNvPr>
                <p14:cNvContentPartPr/>
                <p14:nvPr/>
              </p14:nvContentPartPr>
              <p14:xfrm>
                <a:off x="114828" y="1016396"/>
                <a:ext cx="1707840" cy="820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4F5AD49-1D91-379A-4936-9C93ED51DA2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828" y="1007756"/>
                  <a:ext cx="172548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732E345-40A6-227B-8EA2-93F8567D7779}"/>
              </a:ext>
            </a:extLst>
          </p:cNvPr>
          <p:cNvGrpSpPr/>
          <p:nvPr/>
        </p:nvGrpSpPr>
        <p:grpSpPr>
          <a:xfrm>
            <a:off x="2005548" y="882836"/>
            <a:ext cx="2275920" cy="877320"/>
            <a:chOff x="2005548" y="882836"/>
            <a:chExt cx="2275920" cy="87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DEA67AE-C17F-FD69-7253-25F27A231EFF}"/>
                    </a:ext>
                  </a:extLst>
                </p14:cNvPr>
                <p14:cNvContentPartPr/>
                <p14:nvPr/>
              </p14:nvContentPartPr>
              <p14:xfrm>
                <a:off x="2005548" y="1230236"/>
                <a:ext cx="199080" cy="222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DEA67AE-C17F-FD69-7253-25F27A231EF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96908" y="1221596"/>
                  <a:ext cx="21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022116-BC71-9185-1A56-8D0924FE3DF6}"/>
                    </a:ext>
                  </a:extLst>
                </p14:cNvPr>
                <p14:cNvContentPartPr/>
                <p14:nvPr/>
              </p14:nvContentPartPr>
              <p14:xfrm>
                <a:off x="2270868" y="1196036"/>
                <a:ext cx="138960" cy="242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022116-BC71-9185-1A56-8D0924FE3D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61868" y="1187396"/>
                  <a:ext cx="156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EA91812-A63E-DC57-F644-40D1B23504EE}"/>
                    </a:ext>
                  </a:extLst>
                </p14:cNvPr>
                <p14:cNvContentPartPr/>
                <p14:nvPr/>
              </p14:nvContentPartPr>
              <p14:xfrm>
                <a:off x="2464548" y="1132316"/>
                <a:ext cx="152280" cy="251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EA91812-A63E-DC57-F644-40D1B23504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55548" y="1123676"/>
                  <a:ext cx="169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103A70-D593-2DF6-E766-98A3DE96FEE4}"/>
                    </a:ext>
                  </a:extLst>
                </p14:cNvPr>
                <p14:cNvContentPartPr/>
                <p14:nvPr/>
              </p14:nvContentPartPr>
              <p14:xfrm>
                <a:off x="2674068" y="1043036"/>
                <a:ext cx="194400" cy="27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103A70-D593-2DF6-E766-98A3DE96FE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65068" y="1034036"/>
                  <a:ext cx="212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EE0FD3-797B-07B8-BBAF-371DBE99CFB8}"/>
                    </a:ext>
                  </a:extLst>
                </p14:cNvPr>
                <p14:cNvContentPartPr/>
                <p14:nvPr/>
              </p14:nvContentPartPr>
              <p14:xfrm>
                <a:off x="2734908" y="1021076"/>
                <a:ext cx="370800" cy="30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EE0FD3-797B-07B8-BBAF-371DBE99CF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25908" y="1012076"/>
                  <a:ext cx="388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49B4CBE-C3F7-446F-9310-8A2FB7D97D5F}"/>
                    </a:ext>
                  </a:extLst>
                </p14:cNvPr>
                <p14:cNvContentPartPr/>
                <p14:nvPr/>
              </p14:nvContentPartPr>
              <p14:xfrm>
                <a:off x="3081228" y="1049156"/>
                <a:ext cx="171000" cy="256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49B4CBE-C3F7-446F-9310-8A2FB7D97D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72588" y="1040516"/>
                  <a:ext cx="188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4D6D754-5408-BC9E-47A6-E06972FFAB21}"/>
                    </a:ext>
                  </a:extLst>
                </p14:cNvPr>
                <p14:cNvContentPartPr/>
                <p14:nvPr/>
              </p14:nvContentPartPr>
              <p14:xfrm>
                <a:off x="3084828" y="1186676"/>
                <a:ext cx="109800" cy="13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4D6D754-5408-BC9E-47A6-E06972FFAB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75828" y="1177676"/>
                  <a:ext cx="127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7E878DC-4FC7-B8AC-B185-B775A907F585}"/>
                    </a:ext>
                  </a:extLst>
                </p14:cNvPr>
                <p14:cNvContentPartPr/>
                <p14:nvPr/>
              </p14:nvContentPartPr>
              <p14:xfrm>
                <a:off x="3522588" y="882836"/>
                <a:ext cx="133920" cy="526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7E878DC-4FC7-B8AC-B185-B775A907F5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13948" y="874196"/>
                  <a:ext cx="15156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1B8286E-821C-239B-2891-819C3BD6BD92}"/>
                    </a:ext>
                  </a:extLst>
                </p14:cNvPr>
                <p14:cNvContentPartPr/>
                <p14:nvPr/>
              </p14:nvContentPartPr>
              <p14:xfrm>
                <a:off x="3520068" y="973196"/>
                <a:ext cx="761400" cy="254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1B8286E-821C-239B-2891-819C3BD6BD9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11068" y="964196"/>
                  <a:ext cx="779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868574-6C36-22DD-3AA3-3B7F84D7638A}"/>
                    </a:ext>
                  </a:extLst>
                </p14:cNvPr>
                <p14:cNvContentPartPr/>
                <p14:nvPr/>
              </p14:nvContentPartPr>
              <p14:xfrm>
                <a:off x="3254388" y="1506356"/>
                <a:ext cx="585720" cy="177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868574-6C36-22DD-3AA3-3B7F84D7638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45388" y="1497356"/>
                  <a:ext cx="603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E0BC5F-D2EF-E0AF-6425-794E35CED83F}"/>
                    </a:ext>
                  </a:extLst>
                </p14:cNvPr>
                <p14:cNvContentPartPr/>
                <p14:nvPr/>
              </p14:nvContentPartPr>
              <p14:xfrm>
                <a:off x="3268068" y="1736756"/>
                <a:ext cx="673200" cy="23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E0BC5F-D2EF-E0AF-6425-794E35CED8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59428" y="1728116"/>
                  <a:ext cx="69084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513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152-0B25-5EF2-B5F0-C51E56E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Adapter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14:cNvPr>
              <p14:cNvContentPartPr/>
              <p14:nvPr/>
            </p14:nvContentPartPr>
            <p14:xfrm>
              <a:off x="1209588" y="50139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588" y="49275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B28C4-F1D9-E297-E20B-3D40127F1791}"/>
                  </a:ext>
                </a:extLst>
              </p14:cNvPr>
              <p14:cNvContentPartPr/>
              <p14:nvPr/>
            </p14:nvContentPartPr>
            <p14:xfrm>
              <a:off x="419040" y="743040"/>
              <a:ext cx="10947240" cy="584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B28C4-F1D9-E297-E20B-3D40127F1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733680"/>
                <a:ext cx="10965960" cy="58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D794BB-33AA-A35A-9B24-D6F03AB7F8BB}"/>
                  </a:ext>
                </a:extLst>
              </p14:cNvPr>
              <p14:cNvContentPartPr/>
              <p14:nvPr/>
            </p14:nvContentPartPr>
            <p14:xfrm>
              <a:off x="1602348" y="371639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D794BB-33AA-A35A-9B24-D6F03AB7F8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708" y="3707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A7E21C-2C36-45E6-9462-B8F259CDE5CD}"/>
                  </a:ext>
                </a:extLst>
              </p14:cNvPr>
              <p14:cNvContentPartPr/>
              <p14:nvPr/>
            </p14:nvContentPartPr>
            <p14:xfrm>
              <a:off x="4245828" y="3303476"/>
              <a:ext cx="21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A7E21C-2C36-45E6-9462-B8F259CDE5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36828" y="3294476"/>
                <a:ext cx="1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D116703D-D09C-9B7D-EAEE-D855FCFDA7AF}"/>
              </a:ext>
            </a:extLst>
          </p:cNvPr>
          <p:cNvGrpSpPr/>
          <p:nvPr/>
        </p:nvGrpSpPr>
        <p:grpSpPr>
          <a:xfrm>
            <a:off x="4177068" y="2556476"/>
            <a:ext cx="1938240" cy="2158560"/>
            <a:chOff x="4177068" y="2556476"/>
            <a:chExt cx="1938240" cy="21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F90BB2-9E99-58E6-9E1F-7F8C0CF0E9AA}"/>
                    </a:ext>
                  </a:extLst>
                </p14:cNvPr>
                <p14:cNvContentPartPr/>
                <p14:nvPr/>
              </p14:nvContentPartPr>
              <p14:xfrm>
                <a:off x="4196868" y="3364676"/>
                <a:ext cx="795600" cy="50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F90BB2-9E99-58E6-9E1F-7F8C0CF0E9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87868" y="3356036"/>
                  <a:ext cx="813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C08D4C-DF0E-5DD7-C9EA-2822E441E163}"/>
                    </a:ext>
                  </a:extLst>
                </p14:cNvPr>
                <p14:cNvContentPartPr/>
                <p14:nvPr/>
              </p14:nvContentPartPr>
              <p14:xfrm>
                <a:off x="4183548" y="3370076"/>
                <a:ext cx="868680" cy="38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C08D4C-DF0E-5DD7-C9EA-2822E441E1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4908" y="3361076"/>
                  <a:ext cx="886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F7DED8-F2FD-AF68-0A9E-DE130F6A03A3}"/>
                    </a:ext>
                  </a:extLst>
                </p14:cNvPr>
                <p14:cNvContentPartPr/>
                <p14:nvPr/>
              </p14:nvContentPartPr>
              <p14:xfrm>
                <a:off x="4355268" y="3138596"/>
                <a:ext cx="20520" cy="16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F7DED8-F2FD-AF68-0A9E-DE130F6A03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46628" y="3129596"/>
                  <a:ext cx="38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59DC62-7BE2-B893-8A8A-5A488C8E307F}"/>
                    </a:ext>
                  </a:extLst>
                </p14:cNvPr>
                <p14:cNvContentPartPr/>
                <p14:nvPr/>
              </p14:nvContentPartPr>
              <p14:xfrm>
                <a:off x="4177068" y="2850596"/>
                <a:ext cx="849240" cy="43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59DC62-7BE2-B893-8A8A-5A488C8E30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8428" y="2841596"/>
                  <a:ext cx="8668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D5A388-46FF-103F-CBC9-06EF58EE2754}"/>
                    </a:ext>
                  </a:extLst>
                </p14:cNvPr>
                <p14:cNvContentPartPr/>
                <p14:nvPr/>
              </p14:nvContentPartPr>
              <p14:xfrm>
                <a:off x="4600788" y="2727116"/>
                <a:ext cx="32040" cy="9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D5A388-46FF-103F-CBC9-06EF58EE27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1788" y="2718476"/>
                  <a:ext cx="49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00E568-30BE-494C-F50C-D95ACEE9D687}"/>
                    </a:ext>
                  </a:extLst>
                </p14:cNvPr>
                <p14:cNvContentPartPr/>
                <p14:nvPr/>
              </p14:nvContentPartPr>
              <p14:xfrm>
                <a:off x="4581708" y="3973076"/>
                <a:ext cx="52560" cy="74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00E568-30BE-494C-F50C-D95ACEE9D6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3068" y="3964076"/>
                  <a:ext cx="7020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E85D14-02C1-B59E-4BD9-C305D075E069}"/>
                    </a:ext>
                  </a:extLst>
                </p14:cNvPr>
                <p14:cNvContentPartPr/>
                <p14:nvPr/>
              </p14:nvContentPartPr>
              <p14:xfrm>
                <a:off x="5328708" y="3260996"/>
                <a:ext cx="21240" cy="15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E85D14-02C1-B59E-4BD9-C305D075E0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0068" y="3252356"/>
                  <a:ext cx="38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3F6F0C-FDCF-049B-B155-4D7B72215B53}"/>
                    </a:ext>
                  </a:extLst>
                </p14:cNvPr>
                <p14:cNvContentPartPr/>
                <p14:nvPr/>
              </p14:nvContentPartPr>
              <p14:xfrm>
                <a:off x="5328708" y="3163436"/>
                <a:ext cx="249120" cy="224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3F6F0C-FDCF-049B-B155-4D7B72215B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0068" y="3154796"/>
                  <a:ext cx="266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6552D5-89FA-80D3-40E2-70BAE0D463A2}"/>
                    </a:ext>
                  </a:extLst>
                </p14:cNvPr>
                <p14:cNvContentPartPr/>
                <p14:nvPr/>
              </p14:nvContentPartPr>
              <p14:xfrm>
                <a:off x="5674308" y="3110516"/>
                <a:ext cx="291600" cy="23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6552D5-89FA-80D3-40E2-70BAE0D463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65308" y="3101516"/>
                  <a:ext cx="309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CEE65C-3B1B-1B96-496D-4CBD87EDE5A0}"/>
                    </a:ext>
                  </a:extLst>
                </p14:cNvPr>
                <p14:cNvContentPartPr/>
                <p14:nvPr/>
              </p14:nvContentPartPr>
              <p14:xfrm>
                <a:off x="5996148" y="3188996"/>
                <a:ext cx="119160" cy="17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CEE65C-3B1B-1B96-496D-4CBD87EDE5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7148" y="3179996"/>
                  <a:ext cx="136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7EAA05-F16A-DEC1-D18E-6E183FD707DA}"/>
                    </a:ext>
                  </a:extLst>
                </p14:cNvPr>
                <p14:cNvContentPartPr/>
                <p14:nvPr/>
              </p14:nvContentPartPr>
              <p14:xfrm>
                <a:off x="4377948" y="4194116"/>
                <a:ext cx="766440" cy="44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7EAA05-F16A-DEC1-D18E-6E183FD707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69308" y="4185476"/>
                  <a:ext cx="7840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DC352B-15EA-83C2-1BE9-91AE27FACE5B}"/>
                    </a:ext>
                  </a:extLst>
                </p14:cNvPr>
                <p14:cNvContentPartPr/>
                <p14:nvPr/>
              </p14:nvContentPartPr>
              <p14:xfrm>
                <a:off x="4552908" y="4343516"/>
                <a:ext cx="167040" cy="11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DC352B-15EA-83C2-1BE9-91AE27FACE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44268" y="4334876"/>
                  <a:ext cx="184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CF679F-B13B-13FE-5F19-1ACF95B5B21F}"/>
                    </a:ext>
                  </a:extLst>
                </p14:cNvPr>
                <p14:cNvContentPartPr/>
                <p14:nvPr/>
              </p14:nvContentPartPr>
              <p14:xfrm>
                <a:off x="4817868" y="4329476"/>
                <a:ext cx="99360" cy="73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CF679F-B13B-13FE-5F19-1ACF95B5B2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8868" y="4320476"/>
                  <a:ext cx="117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2F35BA-FB76-A59D-894E-F925941BA25A}"/>
                    </a:ext>
                  </a:extLst>
                </p14:cNvPr>
                <p14:cNvContentPartPr/>
                <p14:nvPr/>
              </p14:nvContentPartPr>
              <p14:xfrm>
                <a:off x="5200908" y="3047876"/>
                <a:ext cx="69840" cy="20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2F35BA-FB76-A59D-894E-F925941BA2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92268" y="3038876"/>
                  <a:ext cx="87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51B4E9-2777-662F-B0AE-874CA49818D2}"/>
                    </a:ext>
                  </a:extLst>
                </p14:cNvPr>
                <p14:cNvContentPartPr/>
                <p14:nvPr/>
              </p14:nvContentPartPr>
              <p14:xfrm>
                <a:off x="5181468" y="3000716"/>
                <a:ext cx="138240" cy="126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51B4E9-2777-662F-B0AE-874CA49818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2828" y="2991716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A45AE1-AB1A-E1A7-A4D3-47337158C7AA}"/>
                    </a:ext>
                  </a:extLst>
                </p14:cNvPr>
                <p14:cNvContentPartPr/>
                <p14:nvPr/>
              </p14:nvContentPartPr>
              <p14:xfrm>
                <a:off x="5368308" y="2807756"/>
                <a:ext cx="168480" cy="15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A45AE1-AB1A-E1A7-A4D3-47337158C7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59308" y="2798756"/>
                  <a:ext cx="186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DCF32-A7E4-B487-8AF3-2B395DECF99C}"/>
                    </a:ext>
                  </a:extLst>
                </p14:cNvPr>
                <p14:cNvContentPartPr/>
                <p14:nvPr/>
              </p14:nvContentPartPr>
              <p14:xfrm>
                <a:off x="5572068" y="2812076"/>
                <a:ext cx="26676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DCF32-A7E4-B487-8AF3-2B395DECF9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3428" y="2803076"/>
                  <a:ext cx="284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060E53E-0ACC-7CDC-C298-32F90519ED85}"/>
                    </a:ext>
                  </a:extLst>
                </p14:cNvPr>
                <p14:cNvContentPartPr/>
                <p14:nvPr/>
              </p14:nvContentPartPr>
              <p14:xfrm>
                <a:off x="5112708" y="3506516"/>
                <a:ext cx="726120" cy="84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060E53E-0ACC-7CDC-C298-32F90519ED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4068" y="3497876"/>
                  <a:ext cx="74376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7F8CFD-B13E-52D5-EF2A-1E6EE90645DA}"/>
                    </a:ext>
                  </a:extLst>
                </p14:cNvPr>
                <p14:cNvContentPartPr/>
                <p14:nvPr/>
              </p14:nvContentPartPr>
              <p14:xfrm>
                <a:off x="5598708" y="3498596"/>
                <a:ext cx="380520" cy="10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7F8CFD-B13E-52D5-EF2A-1E6EE90645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89708" y="3489596"/>
                  <a:ext cx="3981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E382E8-5455-57A6-45B6-901712CD3302}"/>
                    </a:ext>
                  </a:extLst>
                </p14:cNvPr>
                <p14:cNvContentPartPr/>
                <p14:nvPr/>
              </p14:nvContentPartPr>
              <p14:xfrm>
                <a:off x="5161308" y="2605796"/>
                <a:ext cx="266040" cy="156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E382E8-5455-57A6-45B6-901712CD33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52668" y="2597156"/>
                  <a:ext cx="283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7B5DB4-80C0-A43D-CB66-98C4BF1DE0D2}"/>
                    </a:ext>
                  </a:extLst>
                </p14:cNvPr>
                <p14:cNvContentPartPr/>
                <p14:nvPr/>
              </p14:nvContentPartPr>
              <p14:xfrm>
                <a:off x="5164908" y="2556476"/>
                <a:ext cx="124920" cy="151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7B5DB4-80C0-A43D-CB66-98C4BF1DE0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56268" y="2547836"/>
                  <a:ext cx="14256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120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E152-0B25-5EF2-B5F0-C51E56E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Odata</a:t>
            </a:r>
            <a:r>
              <a:rPr lang="en-US" dirty="0"/>
              <a:t> Adapter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14:cNvPr>
              <p14:cNvContentPartPr/>
              <p14:nvPr/>
            </p14:nvContentPartPr>
            <p14:xfrm>
              <a:off x="1209588" y="501395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4C80C8-F6E5-414D-EF8A-9FC7E92CC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588" y="4927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08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232710-7574-3A1B-7EB3-385BFFD487AB}"/>
                  </a:ext>
                </a:extLst>
              </p14:cNvPr>
              <p14:cNvContentPartPr/>
              <p14:nvPr/>
            </p14:nvContentPartPr>
            <p14:xfrm>
              <a:off x="1276200" y="1378080"/>
              <a:ext cx="7880400" cy="46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232710-7574-3A1B-7EB3-385BFFD48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6840" y="1368720"/>
                <a:ext cx="7899120" cy="46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</TotalTime>
  <Words>390</Words>
  <Application>Microsoft Office PowerPoint</Application>
  <PresentationFormat>Custom</PresentationFormat>
  <Paragraphs>72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8</vt:lpstr>
      <vt:lpstr>PowerPoint Presentation</vt:lpstr>
      <vt:lpstr>OData Adapter</vt:lpstr>
      <vt:lpstr>Odata Adapter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Association v.s Composition</vt:lpstr>
      <vt:lpstr>Hands on: Create &amp; F4 Enablement for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– Day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265</cp:revision>
  <dcterms:created xsi:type="dcterms:W3CDTF">2013-09-12T13:05:01Z</dcterms:created>
  <dcterms:modified xsi:type="dcterms:W3CDTF">2023-11-08T09:58:49Z</dcterms:modified>
</cp:coreProperties>
</file>