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4122" r:id="rId3"/>
    <p:sldId id="277" r:id="rId4"/>
    <p:sldId id="4772" r:id="rId5"/>
    <p:sldId id="4791" r:id="rId6"/>
    <p:sldId id="4767" r:id="rId7"/>
    <p:sldId id="4768" r:id="rId8"/>
    <p:sldId id="4795" r:id="rId9"/>
    <p:sldId id="4796" r:id="rId10"/>
    <p:sldId id="4797" r:id="rId11"/>
    <p:sldId id="282" r:id="rId12"/>
    <p:sldId id="280" r:id="rId13"/>
    <p:sldId id="4711" r:id="rId14"/>
    <p:sldId id="478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://www.dribbble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Enhance with Field Group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Integrate action and status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Draft Enablement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Manage Value Helps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 Composition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Default Values Setup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9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</TotalTime>
  <Words>349</Words>
  <Application>Microsoft Office PowerPoint</Application>
  <PresentationFormat>Custom</PresentationFormat>
  <Paragraphs>66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9</vt:lpstr>
      <vt:lpstr>Hands on : Fiori App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266</cp:revision>
  <dcterms:created xsi:type="dcterms:W3CDTF">2013-09-12T13:05:01Z</dcterms:created>
  <dcterms:modified xsi:type="dcterms:W3CDTF">2023-11-08T10:00:37Z</dcterms:modified>
</cp:coreProperties>
</file>