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785" r:id="rId5"/>
    <p:sldId id="4793" r:id="rId6"/>
    <p:sldId id="4794" r:id="rId7"/>
    <p:sldId id="4787" r:id="rId8"/>
    <p:sldId id="4788" r:id="rId9"/>
    <p:sldId id="4789" r:id="rId10"/>
    <p:sldId id="4790" r:id="rId11"/>
    <p:sldId id="4791" r:id="rId12"/>
    <p:sldId id="4792" r:id="rId13"/>
    <p:sldId id="4795" r:id="rId14"/>
    <p:sldId id="4796" r:id="rId15"/>
    <p:sldId id="4797" r:id="rId16"/>
    <p:sldId id="4798" r:id="rId17"/>
    <p:sldId id="4799" r:id="rId18"/>
    <p:sldId id="4819" r:id="rId19"/>
    <p:sldId id="4820" r:id="rId20"/>
    <p:sldId id="4821" r:id="rId21"/>
    <p:sldId id="4822" r:id="rId22"/>
    <p:sldId id="282" r:id="rId23"/>
    <p:sldId id="280" r:id="rId24"/>
    <p:sldId id="4711"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82" d="100"/>
          <a:sy n="82" d="100"/>
        </p:scale>
        <p:origin x="941"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11/30/2023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11/30/2023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7551</TotalTime>
  <Words>1575</Words>
  <Application>Microsoft Office PowerPoint</Application>
  <PresentationFormat>Custom</PresentationFormat>
  <Paragraphs>145</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Amasis MT Pro Black</vt:lpstr>
      <vt:lpstr>Arial</vt:lpstr>
      <vt:lpstr>Arial Black</vt:lpstr>
      <vt:lpstr>BentonSansRegular</vt:lpstr>
      <vt:lpstr>Calibri</vt:lpstr>
      <vt:lpstr>Cooper Black</vt:lpstr>
      <vt:lpstr>Segoe UI</vt:lpstr>
      <vt:lpstr>Segoe UI Light</vt:lpstr>
      <vt:lpstr>Office Theme</vt:lpstr>
      <vt:lpstr>SAP BTP Extension Suite Training</vt:lpstr>
      <vt:lpstr>PowerPoint Presentation</vt:lpstr>
      <vt:lpstr>Agenda – Day 13</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Hands on Serverless SAP Fiori Extension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280</cp:revision>
  <dcterms:created xsi:type="dcterms:W3CDTF">2013-09-12T13:05:01Z</dcterms:created>
  <dcterms:modified xsi:type="dcterms:W3CDTF">2023-11-30T07:52:47Z</dcterms:modified>
</cp:coreProperties>
</file>