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6" r:id="rId2"/>
    <p:sldId id="4122" r:id="rId3"/>
    <p:sldId id="277" r:id="rId4"/>
    <p:sldId id="4729" r:id="rId5"/>
    <p:sldId id="4730" r:id="rId6"/>
    <p:sldId id="4773" r:id="rId7"/>
    <p:sldId id="4755" r:id="rId8"/>
    <p:sldId id="4774" r:id="rId9"/>
    <p:sldId id="4756" r:id="rId10"/>
    <p:sldId id="4757" r:id="rId11"/>
    <p:sldId id="4753" r:id="rId12"/>
    <p:sldId id="4754" r:id="rId13"/>
    <p:sldId id="282" r:id="rId14"/>
    <p:sldId id="280" r:id="rId15"/>
    <p:sldId id="4711"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78" d="100"/>
          <a:sy n="78" d="100"/>
        </p:scale>
        <p:origin x="1080"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04.121"/>
    </inkml:context>
    <inkml:brush xml:id="br0">
      <inkml:brushProperty name="width" value="0.05" units="cm"/>
      <inkml:brushProperty name="height" value="0.05" units="cm"/>
      <inkml:brushProperty name="color" value="#FFC114"/>
    </inkml:brush>
  </inkml:definitions>
  <inkml:trace contextRef="#ctx0" brushRef="#br0">23 746 24575,'2'0'0,"-1"0"0,1 1 0,-1-1 0,1 1 0,-1-1 0,1 1 0,-1-1 0,0 1 0,1 0 0,-1 0 0,0 0 0,1 0 0,-1 0 0,0 0 0,0 0 0,0 0 0,0 0 0,0 1 0,0-1 0,0 0 0,0 1 0,-1-1 0,2 3 0,12 40 0,-12-36 0,10 36 0,-3 0 0,7 90 0,-18-115 0,-4-25 0,-8-33 0,-14-88 0,6-1 0,-8-164 0,26 234 0,5-79 0,0 116 0,2 0 0,0 0 0,1 1 0,1-1 0,1 1 0,1 0 0,11-22 0,-15 36 0,1 0 0,-1 0 0,1 0 0,0 1 0,0 0 0,1 0 0,0 0 0,0 0 0,0 1 0,0 0 0,1 0 0,-1 0 0,1 0 0,0 1 0,10-3 0,-7 3 0,0 0 0,0 1 0,0 1 0,1 0 0,-1 0 0,0 1 0,1 0 0,-1 0 0,1 1 0,10 2 0,-2 1 0,-1 1 0,1 1 0,-1 0 0,0 1 0,-1 1 0,0 0 0,0 2 0,-1 0 0,0 0 0,26 25 0,-31-25 0,-2 0 0,0 0 0,0 0 0,-1 1 0,0 1 0,-1-1 0,0 1 0,0 0 0,-2 0 0,0 0 0,0 1 0,-1 0 0,0 0 0,-1 0 0,-1 0 0,0 0 0,-1 0 0,-2 26 0,-2-18 0,0 1 0,-1 0 0,-2-1 0,0 0 0,-1-1 0,-1 1 0,-1-1 0,0-1 0,-2 0 0,-20 25 0,-7 2 0,-3-1 0,-1-3 0,-70 54 0,111-94 0,-4 2 0,1 0 0,0 0 0,0 1 0,0 0 0,1 0 0,-5 7 0,8-12 0,1 1 0,0 0 0,-1-1 0,1 1 0,0 0 0,-1 0 0,1-1 0,0 1 0,0 0 0,0 0 0,0-1 0,0 1 0,0 0 0,0 0 0,0-1 0,0 1 0,0 0 0,0 0 0,1-1 0,-1 1 0,0 0 0,0-1 0,1 2 0,1 0 0,-1-1 0,0 0 0,1 1 0,-1-1 0,1 0 0,0 0 0,-1 0 0,1 0 0,0 0 0,0 0 0,0-1 0,-1 1 0,4 0 0,16 5 0,31 8 0,-1 3 0,0 2 0,-2 1 0,53 31 0,-6 9-1365,-72-47-5461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09.885"/>
    </inkml:context>
    <inkml:brush xml:id="br0">
      <inkml:brushProperty name="width" value="0.05" units="cm"/>
      <inkml:brushProperty name="height" value="0.05" units="cm"/>
      <inkml:brushProperty name="color" value="#FFC114"/>
    </inkml:brush>
  </inkml:definitions>
  <inkml:trace contextRef="#ctx0" brushRef="#br0">175 355 24575,'-1'0'0,"0"0"0,-1 0 0,1 0 0,-1 0 0,1 1 0,-1-1 0,1 0 0,0 1 0,-1-1 0,1 1 0,0-1 0,0 1 0,-1 0 0,1-1 0,0 1 0,0 0 0,0 0 0,0 0 0,0 0 0,0 0 0,-1 2 0,0-1 0,1 0 0,0 1 0,0-1 0,0 1 0,0 0 0,0-1 0,1 1 0,-1 0 0,1 0 0,0 4 0,0 9 0,2 0 0,0 0 0,5 20 0,-2-14 0,5 39 0,-3-1 0,-2 1 0,-3 0 0,-8 85 0,4-133 14,1 0-1,-2 0 0,0-1 0,-1 1 1,0-1-1,0 0 0,-2 0 1,-7 12-1,10-18-100,-1 0-1,-1-1 1,1 0 0,-1 0-1,0 0 1,0 0 0,0-1-1,0 0 1,-1 0-1,0 0 1,0-1 0,0 0-1,0 0 1,0 0 0,-1-1-1,-10 3 1,-13 0-6739</inkml:trace>
  <inkml:trace contextRef="#ctx0" brushRef="#br0" timeOffset="1">175 0 24575,'5'0'0,"1"5"0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48.283"/>
    </inkml:context>
    <inkml:brush xml:id="br0">
      <inkml:brushProperty name="width" value="0.05" units="cm"/>
      <inkml:brushProperty name="height" value="0.05" units="cm"/>
      <inkml:brushProperty name="color" value="#FFC114"/>
    </inkml:brush>
  </inkml:definitions>
  <inkml:trace contextRef="#ctx0" brushRef="#br0">0 272 24575,'26'-5'0,"-25"4"0,0 0 0,1 1 0,-1-1 0,1 1 0,-1-1 0,1 1 0,-1 0 0,1-1 0,-1 1 0,1 0 0,-1 0 0,1 0 0,-1 0 0,1 0 0,-1 1 0,1-1 0,-1 0 0,1 1 0,-1-1 0,0 1 0,1-1 0,-1 1 0,0 0 0,1 0 0,-1 0 0,0-1 0,2 3 0,3 3 0,0 1 0,-1-1 0,0 1 0,0 0 0,0 1 0,-1-1 0,0 1 0,-1 0 0,4 11 0,19 77 0,-25-89 0,8 36 0,-2 1 0,-2-1 0,-2 1 0,-2 0 0,-4 47 0,3-89 0,-1 0 0,1 0 0,0 0 0,0 0 0,-1 0 0,1 0 0,-1 0 0,0-1 0,0 1 0,0 0 0,0 0 0,0 0 0,0-1 0,-1 3 0,1-4 0,0 1 0,1-1 0,-1 0 0,1 1 0,-1-1 0,0 0 0,1 1 0,-1-1 0,0 0 0,1 0 0,-1 0 0,0 0 0,1 0 0,-1 1 0,0-1 0,0 0 0,1-1 0,-1 1 0,0 0 0,1 0 0,-1 0 0,0 0 0,1 0 0,-1-1 0,0 1 0,0-1 0,-2-1 0,0 0 0,0 0 0,1 0 0,-1 0 0,1-1 0,-1 1 0,1-1 0,0 0 0,0 0 0,0 0 0,0 0 0,1 0 0,-1 0 0,-1-5 0,-2-11 0,1-1 0,0 0 0,2 0 0,0 0 0,1-1 0,1 1 0,1 0 0,1 0 0,1 0 0,7-30 0,10-22 0,42-101 0,-57 160 0,3-8 0,45-100 0,-48 111 0,1 1 0,-1-1 0,2 1 0,-1 1 0,1-1 0,0 1 0,1 0 0,0 1 0,14-11 0,-21 17-4,1 1 1,-1-1-1,0 0 0,0 0 0,1 1 0,-1-1 0,0 0 0,1 1 0,-1-1 0,1 1 1,-1 0-1,0 0 0,1-1 0,-1 1 0,1 0 0,-1 0 0,1 0 0,-1 0 1,1 1-1,-1-1 0,1 0 0,-1 1 0,3 0 0,-2 0 16,-1 1 0,1-1 0,-1 1 0,1-1 0,-1 1 0,0-1 0,0 1 0,0 0 0,0 0-1,0 0 1,0-1 0,0 1 0,0 0 0,-1 0 0,1 3 0,2 9-239,-2 0 1,1 1 0,-2 26-1,0-32-330,-1 28-6269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48.671"/>
    </inkml:context>
    <inkml:brush xml:id="br0">
      <inkml:brushProperty name="width" value="0.05" units="cm"/>
      <inkml:brushProperty name="height" value="0.05" units="cm"/>
      <inkml:brushProperty name="color" value="#FFC114"/>
    </inkml:brush>
  </inkml:definitions>
  <inkml:trace contextRef="#ctx0" brushRef="#br0">0 158 24575,'0'-4'0,"5"-2"0,1 4 0,0-1 0,-1-5 0,-2-6 0,-1-6 0,4-3 0,0-3 0,5 3 0,4 6 0,1 6-8191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49.042"/>
    </inkml:context>
    <inkml:brush xml:id="br0">
      <inkml:brushProperty name="width" value="0.05" units="cm"/>
      <inkml:brushProperty name="height" value="0.05" units="cm"/>
      <inkml:brushProperty name="color" value="#FFC114"/>
    </inkml:brush>
  </inkml:definitions>
  <inkml:trace contextRef="#ctx0" brushRef="#br0">1 1576 24575,'0'11'0,"0"-1"0,1 0 0,0 0 0,0 1 0,4 9 0,-5-18 0,1-1 0,-1 0 0,1 1 0,-1-1 0,1 0 0,-1 0 0,1 1 0,0-1 0,0 0 0,-1 0 0,1 0 0,0 0 0,0 0 0,0 0 0,0 0 0,0 0 0,1 0 0,-1 0 0,0-1 0,0 1 0,1 0 0,-1-1 0,0 1 0,0-1 0,1 0 0,-1 1 0,1-1 0,-1 0 0,0 0 0,1 0 0,-1 0 0,1 0 0,-1 0 0,0 0 0,1 0 0,-1-1 0,1 1 0,-1 0 0,0-1 0,1 1 0,-1-1 0,0 0 0,0 1 0,0-1 0,1 0 0,-1 0 0,1-1 0,5-2 0,0-1 0,-1 0 0,0-1 0,0 1 0,-1-1 0,0 0 0,9-13 0,28-53 0,-36 61 0,15-31 0,-2-1 0,-2-1 0,16-65 0,19-142 0,-41 191 0,47-322 0,-52 315 0,-3-1 0,-3 0 0,-15-112 0,11 157 0,-1 0 0,0 0 0,-13-31 0,16 48 0,-1 0 0,1 1 0,-1 0 0,1 0 0,-1 0 0,-1 0 0,1 0 0,-1 0 0,0 1 0,0 0 0,0 0 0,-1 0 0,1 0 0,-1 1 0,0-1 0,0 1 0,0 0 0,-10-3 0,12 5 0,-1 1 0,0-1 0,0 1 0,1 0 0,-1 0 0,0 0 0,1 1 0,-1-1 0,0 1 0,1 0 0,-1 0 0,0 0 0,1 1 0,0-1 0,-1 1 0,1-1 0,0 1 0,0 0 0,0 1 0,0-1 0,0 1 0,0-1 0,1 1 0,-1 0 0,1 0 0,-3 4 0,-3 4 0,0 1 0,1 1 0,1 0 0,0 0 0,-8 23 0,3 3 0,2 1 0,2 0 0,1 1 0,0 57 0,15 166 0,3-131 60,35 154 0,-26-196-555,4-2 0,55 132 0,-55-168-6331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50.306"/>
    </inkml:context>
    <inkml:brush xml:id="br0">
      <inkml:brushProperty name="width" value="0.05" units="cm"/>
      <inkml:brushProperty name="height" value="0.05" units="cm"/>
      <inkml:brushProperty name="color" value="#FFC114"/>
    </inkml:brush>
  </inkml:definitions>
  <inkml:trace contextRef="#ctx0" brushRef="#br0">49 351 24575,'62'40'0,"-60"-39"0,0-1 0,0 1 0,1 0 0,-1-1 0,1 0 0,-1 1 0,0-1 0,1 0 0,-1 0 0,1 0 0,-1-1 0,0 1 0,1-1 0,-1 1 0,0-1 0,1 0 0,-1 0 0,0 0 0,3-1 0,-1-1 0,0 0 0,-1 0 0,1 0 0,-1 0 0,0-1 0,0 1 0,0-1 0,0 0 0,2-6 0,3-4 0,-2-1 0,0 0 0,-1 0 0,6-29 0,-9 34 0,-1 1 0,-1-1 0,0 0 0,0 1 0,-1-1 0,-1 0 0,1 1 0,-1-1 0,-1 1 0,-4-12 0,6 17 0,0 1 0,-1-1 0,1 0 0,-1 0 0,0 1 0,0-1 0,-1 1 0,1 0 0,0 0 0,-1 0 0,0 0 0,0 0 0,0 0 0,0 1 0,0-1 0,-1 1 0,1 0 0,-1 0 0,1 0 0,-1 1 0,0-1 0,0 1 0,1 0 0,-1 0 0,0 0 0,0 0 0,-5 1 0,4 0 0,1 1 0,-1 0 0,1 0 0,0 1 0,-1-1 0,1 1 0,0 0 0,0 0 0,0 0 0,0 1 0,0-1 0,1 1 0,-1 0 0,1 0 0,0 0 0,-1 1 0,2-1 0,-1 1 0,0-1 0,1 1 0,-1 0 0,1 0 0,0 0 0,-2 7 0,-4 11 0,1 0 0,0 0 0,-4 34 0,9-48 0,-1 11 0,1 0 0,1 0 0,0 0 0,1 1 0,1-1 0,1 0 0,7 31 0,-6-41 0,-1-1 0,1 0 0,1 1 0,-1-1 0,2-1 0,-1 1 0,1 0 0,7 8 0,-8-11 0,0-1 0,0-1 0,0 1 0,1-1 0,-1 1 0,1-1 0,0-1 0,0 1 0,0-1 0,0 1 0,0-1 0,1-1 0,-1 1 0,8 0 0,-5-1 0,0-1 0,0 0 0,1-1 0,-1 1 0,0-2 0,0 1 0,0-1 0,0-1 0,0 1 0,0-1 0,-1 0 0,1-1 0,-1 0 0,0 0 0,13-11 0,-6 5 0,-2-1 0,1-1 0,-1 0 0,-1 0 0,0-1 0,17-28 0,-17 22 0,-1-2 0,-1 1 0,-1-1 0,0-1 0,4-22 0,-10 33 0,1 0 0,-2-1 0,1 1 0,-2-1 0,1 1 0,-2-1 0,1 0 0,-2 1 0,1-1 0,-2 1 0,-5-17 0,2 17 0,2 11 0,-3 19 0,3 32 0,4 232 0,4-253 0,3-24 0,4-16 0,-1-8 0,0 0 0,-2 0 0,7-24 0,7-12 0,4-4 0,69-107 0,-91 159 0,0 1 0,0 0 0,1 0 0,-1 1 0,1-1 0,0 1 0,0 0 0,9-6 0,-12 10 0,-1-1 0,1 0 0,-1 1 0,1-1 0,-1 0 0,1 1 0,-1 0 0,1-1 0,-1 1 0,1 0 0,-1 0 0,1 0 0,0 0 0,-1 0 0,1 0 0,-1 0 0,1 1 0,-1-1 0,1 0 0,-1 1 0,1 0 0,-1-1 0,1 1 0,-1 0 0,1-1 0,-1 1 0,0 0 0,0 0 0,1 0 0,-1 0 0,0 1 0,0-1 0,0 0 0,0 0 0,0 1 0,0-1 0,-1 0 0,1 1 0,0-1 0,0 3 0,6 12 0,-1 1 0,0 0 0,-1 0 0,-1 1 0,3 24 0,1 95 0,-5-56 0,-3-78 0,0-1 0,1 1 0,-1 0 0,0 0 0,1-1 0,0 1 0,-1 0 0,1-1 0,0 1 0,1-1 0,-1 1 0,0-1 0,1 1 0,-1-1 0,1 0 0,0 0 0,-1 0 0,5 4 0,-4-5 0,0-1 0,0 1 0,-1 0 0,1-1 0,0 1 0,0-1 0,0 0 0,0 0 0,0 0 0,0 0 0,1 0 0,-1 0 0,0 0 0,0 0 0,0-1 0,-1 1 0,1-1 0,0 0 0,0 1 0,0-1 0,0 0 0,0 0 0,-1 0 0,1 0 0,0-1 0,1-1 0,9-7 0,0 0 0,-1-1 0,0 0 0,-1-1 0,-1 0 0,0-1 0,0 0 0,-1 0 0,6-15 0,7-19 0,21-67 0,-40 109 0,19-68 0,-20 67 0,1-1 0,-1 0 0,-1 0 0,1 1 0,-1-1 0,-1 0 0,1 0 0,-3-10 0,3 15 0,0 1 0,-1 0 0,1 0 0,0-1 0,-1 1 0,1 0 0,-1 0 0,0 0 0,1 0 0,-1 0 0,0 0 0,1 0 0,-1 0 0,0 0 0,0 0 0,0 0 0,0 0 0,0 0 0,0 1 0,0-1 0,0 0 0,0 1 0,-1-1 0,1 1 0,0-1 0,0 1 0,-2-1 0,0 1 0,0 1 0,1-1 0,-1 0 0,1 1 0,-1 0 0,1-1 0,-1 1 0,1 0 0,-1 0 0,1 0 0,0 1 0,-4 2 0,-4 3 0,1 0 0,0 1 0,0 0 0,-13 18 0,18-21 0,0 0 0,1 1 0,0-1 0,0 0 0,0 1 0,1 0 0,0-1 0,0 1 0,1 0 0,-1 0 0,1 0 0,0 0 0,1 0 0,0 1 0,0 9 0,1-11 0,0 0 0,1-1 0,-1 1 0,1 0 0,-1-1 0,2 0 0,-1 1 0,0-1 0,1 0 0,0 0 0,0 0 0,0 0 0,0-1 0,0 1 0,1-1 0,0 0 0,-1 0 0,1 0 0,1-1 0,5 4 0,-6-4 0,-1 0 0,1-1 0,-1 1 0,1-1 0,0 0 0,0 0 0,0 0 0,0-1 0,-1 1 0,1-1 0,0 0 0,0 0 0,0 0 0,0-1 0,0 1 0,0-1 0,0 0 0,-1 0 0,1 0 0,0-1 0,4-2 0,-1 0 0,-1 0 0,0 0 0,0-1 0,-1 0 0,1-1 0,-1 1 0,0-1 0,0 0 0,7-13 0,0 5 0,-12 14 0,0 0 0,1 0 0,-1 0 0,0 0 0,0 0 0,0 0 0,1 0 0,-1 0 0,0-1 0,0 1 0,0 0 0,0 0 0,1 0 0,-1 0 0,0 0 0,0 0 0,0 0 0,1 1 0,-1-1 0,0 0 0,0 0 0,0 0 0,1 0 0,-1 0 0,0 0 0,0 0 0,0 0 0,0 0 0,1 0 0,-1 1 0,0-1 0,0 0 0,0 0 0,0 0 0,0 0 0,0 0 0,1 1 0,-1-1 0,0 0 0,0 1 0,5 31 0,-4-24 0,64 425 0,-2-22 0,-62-395 0,2 7 0,-2-1 0,-1 24 0,0-42 0,-1 1 0,1 0 0,-1 0 0,0 0 0,0-1 0,-1 1 0,1 0 0,-1-1 0,0 1 0,0-1 0,-1 0 0,1 1 0,-1-1 0,0-1 0,-4 6 0,5-8 0,1 1 0,-1-1 0,0 0 0,0 0 0,0 1 0,0-1 0,0 0 0,0-1 0,-1 1 0,1 0 0,0-1 0,0 1 0,-1-1 0,1 0 0,0 1 0,-1-1 0,1 0 0,0 0 0,0-1 0,-1 1 0,1 0 0,0-1 0,0 0 0,-1 1 0,1-1 0,0 0 0,0 0 0,0 0 0,0 0 0,0-1 0,0 1 0,0 0 0,1-1 0,-4-2 0,-1-3 0,-1 1 0,1-1 0,0 0 0,1-1 0,0 1 0,0-1 0,-6-13 0,3-1 0,1 0 0,0-1 0,2 0 0,0 0 0,2 0 0,0 0 0,2-1 0,0 1 0,6-47 0,3 19 0,1 1 0,3 1 0,27-75 0,-4 42 0,3 2 0,92-139 0,-87 149 0,-18 29-1365,-4 5-5461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50.743"/>
    </inkml:context>
    <inkml:brush xml:id="br0">
      <inkml:brushProperty name="width" value="0.05" units="cm"/>
      <inkml:brushProperty name="height" value="0.05" units="cm"/>
      <inkml:brushProperty name="color" value="#FFC114"/>
    </inkml:brush>
  </inkml:definitions>
  <inkml:trace contextRef="#ctx0" brushRef="#br0">113 296 24575,'-1'-15'0,"-2"-1"0,0 1 0,-1 0 0,0 0 0,-1 0 0,-9-19 0,5 13 0,-50-121 0,53 134 0,3 16 0,2 19 0,43 286 0,-11-118 0,11 288 0,-43-474 0,1 26 0,0-34 0,0 0 0,0 0 0,0 0 0,1 0 0,-1 1 0,0-1 0,0 0 0,0 0 0,1 0 0,-1 0 0,1 0 0,-1 0 0,1 0 0,-1 0 0,1 0 0,-1 0 0,1 0 0,0 0 0,0 0 0,0 0 0,1 1 0,-1-2 0,0 0 0,-1-1 0,1 1 0,0 0 0,0 0 0,0 0 0,-1 0 0,1-1 0,0 1 0,0 0 0,-1-1 0,1 1 0,0-1 0,-1 1 0,1-1 0,0 1 0,-1-1 0,1 1 0,-1-1 0,1 0 0,-1 1 0,1-1 0,-1 0 0,1 1 0,-1-1 0,0 0 0,1 0 0,-1-1 0,10-25 0,-10 27 0,31-148 0,-25 110 0,1 1 0,1 0 0,2 1 0,19-44 0,-28 79 0,-1-1 0,1 1 0,0-1 0,-1 0 0,1 1 0,0-1 0,0 1 0,0 0 0,0-1 0,1 1 0,-1 0 0,0-1 0,0 1 0,1 0 0,-1 0 0,1 0 0,-1 0 0,1 1 0,-1-1 0,1 0 0,3 0 0,-4 1 0,1 0 0,-1 1 0,0-1 0,1 1 0,-1-1 0,0 1 0,1 0 0,-1-1 0,0 1 0,0 0 0,0 0 0,0 0 0,0 0 0,0 0 0,0 0 0,0 0 0,0 0 0,0 0 0,0 1 0,-1-1 0,1 0 0,0 1 0,-1-1 0,0 0 0,1 3 0,18 46-58,-15-36-105,0 0-1,2 0 1,0-1 0,0 1-1,1-1 1,1-1-1,12 17 1,-7-17-6663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51.835"/>
    </inkml:context>
    <inkml:brush xml:id="br0">
      <inkml:brushProperty name="width" value="0.05" units="cm"/>
      <inkml:brushProperty name="height" value="0.05" units="cm"/>
      <inkml:brushProperty name="color" value="#FFC114"/>
    </inkml:brush>
  </inkml:definitions>
  <inkml:trace contextRef="#ctx0" brushRef="#br0">33 73 24575,'-4'0'0,"-7"0"0,-1-5 0,6-1 0,13 0 0,11-3 0,10-1 0,11 2 0,8-3 0,9 1 0,-4 2-8191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52.539"/>
    </inkml:context>
    <inkml:brush xml:id="br0">
      <inkml:brushProperty name="width" value="0.05" units="cm"/>
      <inkml:brushProperty name="height" value="0.05" units="cm"/>
      <inkml:brushProperty name="color" value="#FFC114"/>
    </inkml:brush>
  </inkml:definitions>
  <inkml:trace contextRef="#ctx0" brushRef="#br0">34 95 24575,'-3'-5'0,"0"0"0,0 0 0,0 0 0,1-1 0,0 1 0,0-1 0,0 0 0,1 1 0,0-1 0,0 0 0,0 0 0,1-7 0,-2-3 0,3 125 0,-2-10 0,13 44 0,2 18 0,-14-134 0,-1-1 0,-1 1 0,-1-1 0,-7 29 0,8-47 0,0-1 0,-1 1 0,0-1 0,-4 9 0,22-68 0,-3 25 0,4-9 0,25-42 0,-36 68 0,1 1 0,1 0 0,0 1 0,0 0 0,0 0 0,1 0 0,0 1 0,1 0 0,12-8 0,-17 13 0,-1 1 0,0-1 0,1 1 0,-1 0 0,1-1 0,-1 1 0,1 1 0,-1-1 0,1 1 0,0-1 0,-1 1 0,1 0 0,0 0 0,-1 1 0,1-1 0,0 1 0,-1 0 0,1 0 0,-1 0 0,1 0 0,-1 0 0,1 1 0,-1 0 0,0-1 0,0 1 0,0 1 0,0-1 0,0 0 0,0 1 0,2 3 0,9 9 0,-2 0 0,0 1 0,-1 1 0,14 26 0,-12-20 0,-7-13 0,0 0 0,0 0 0,1-1 0,1 1 0,0-2 0,0 1 0,0-1 0,11 8 0,-15-13 0,0-1 0,1 0 0,-1 0 0,0 0 0,0 0 0,1-1 0,-1 0 0,1 0 0,0 0 0,-1 0 0,1-1 0,0 0 0,-1 0 0,1 0 0,0 0 0,-1-1 0,1 0 0,-1 0 0,1 0 0,0 0 0,-1-1 0,0 0 0,6-2 0,0-2 12,0 0 0,0-1 0,-1 0 0,0 0 0,0-1 0,-1 0 0,0-1 0,0 0 0,6-10 0,-3 3-309,0-1 0,-1 0 0,-1-1 0,10-28 0,-11 21-6529</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55.218"/>
    </inkml:context>
    <inkml:brush xml:id="br0">
      <inkml:brushProperty name="width" value="0.05" units="cm"/>
      <inkml:brushProperty name="height" value="0.05" units="cm"/>
      <inkml:brushProperty name="color" value="#FFC114"/>
    </inkml:brush>
  </inkml:definitions>
  <inkml:trace contextRef="#ctx0" brushRef="#br0">251 65 24575,'-4'-5'0,"0"1"0,-1 0 0,0 0 0,0 1 0,0-1 0,-1 1 0,1 0 0,-1 0 0,1 1 0,-1 0 0,0 0 0,0 0 0,0 0 0,0 1 0,-8 0 0,9 1 0,0 0 0,1 0 0,-1 1 0,1 0 0,-1 0 0,1 0 0,-1 1 0,1-1 0,0 1 0,-1 0 0,1 0 0,0 1 0,0-1 0,1 1 0,-1 0 0,0 0 0,1 0 0,0 1 0,0-1 0,-6 8 0,1 3 0,-1 0 0,2 0 0,0 1 0,1 0 0,0 1 0,2-1 0,-1 1 0,2 0 0,-2 18 0,2-5 0,1 0 0,2 0 0,0 0 0,7 36 0,-5-50 0,1 0 0,0 0 0,2 0 0,-1-1 0,2 1 0,0-1 0,1 0 0,0-1 0,1 0 0,14 17 0,-17-23 0,1-1 0,0 0 0,0 0 0,0-1 0,1 0 0,0 0 0,0 0 0,1-1 0,-1 0 0,1 0 0,0-1 0,0 0 0,0-1 0,0 0 0,0 0 0,1 0 0,-1-1 0,1 0 0,-1-1 0,10 0 0,-5-2 0,1 0 0,0 0 0,-1-1 0,0-1 0,0 0 0,0-1 0,0 0 0,-1-1 0,0-1 0,0 0 0,-1 0 0,0-1 0,0 0 0,0-1 0,-1-1 0,-1 0 0,0 0 0,0 0 0,12-21 0,-13 19 0,-1 0 0,-1-1 0,0 1 0,-1-1 0,0-1 0,-1 1 0,0-1 0,-1 0 0,-1 0 0,0 0 0,-1 0 0,0 0 0,-2 0 0,1 0 0,-2 0 0,1 0 0,-2 0 0,0 0 0,-6-14 0,4 15 0,-1 0 0,0 0 0,-1 0 0,-1 1 0,0 0 0,0 0 0,-1 1 0,-1 0 0,0 0 0,0 1 0,-1 1 0,0 0 0,-20-12 0,15 12 0,0 1 0,-1 0 0,0 1 0,0 1 0,-1 1 0,0 1 0,0 0 0,0 1 0,0 1 0,-24 0 0,1 3-1365,6 0-5461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55.746"/>
    </inkml:context>
    <inkml:brush xml:id="br0">
      <inkml:brushProperty name="width" value="0.05" units="cm"/>
      <inkml:brushProperty name="height" value="0.05" units="cm"/>
      <inkml:brushProperty name="color" value="#FFC114"/>
    </inkml:brush>
  </inkml:definitions>
  <inkml:trace contextRef="#ctx0" brushRef="#br0">575 30 24575,'-3'-2'0,"0"0"0,0 0 0,0 0 0,0 0 0,0 0 0,-1 1 0,1 0 0,-1-1 0,1 1 0,-1 0 0,-5 0 0,-46-4 0,39 4 0,-37-3 0,-1 3 0,0 3 0,0 2 0,-77 15 0,128-19 0,1 0 0,-1 1 0,0-1 0,1 1 0,-1 0 0,1 0 0,-1 0 0,1 0 0,-1 0 0,1 1 0,0-1 0,0 1 0,0-1 0,-1 1 0,2 0 0,-1 0 0,0 0 0,0 0 0,0 0 0,1 0 0,-3 4 0,3-1 0,1-1 0,-1 1 0,0-1 0,1 1 0,0-1 0,0 1 0,1 0 0,-1-1 0,1 1 0,0-1 0,2 9 0,4 19 0,-2 0 0,-1 0 0,-1 1 0,-2-1 0,-4 45 0,-31 162 0,23-185 0,-1 3 0,2 2 0,2 0 0,1 115 0,8-168 0,-1 1 0,1-1 0,0 0 0,1 0 0,-1 1 0,1-1 0,1 0 0,-1 0 0,1-1 0,0 1 0,0 0 0,1-1 0,-1 0 0,1 0 0,0 0 0,1 0 0,9 8 0,-6-8 0,0 0 0,0 0 0,1-1 0,0 0 0,0 0 0,0-1 0,0 0 0,1-1 0,-1 0 0,1 0 0,12 0 0,83 1 0,-1-4 0,187-27 0,-207 13-1365,-53 7-5461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56.292"/>
    </inkml:context>
    <inkml:brush xml:id="br0">
      <inkml:brushProperty name="width" value="0.05" units="cm"/>
      <inkml:brushProperty name="height" value="0.05" units="cm"/>
      <inkml:brushProperty name="color" value="#FFC114"/>
    </inkml:brush>
  </inkml:definitions>
  <inkml:trace contextRef="#ctx0" brushRef="#br0">65 153 24575,'-17'-16'0,"10"11"0,1 0 0,0-1 0,1 0 0,-1 0 0,-7-12 0,12 18 0,0-1 0,1-1 0,0 1 0,-1 0 0,1 0 0,-1 0 0,1 0 0,0 0 0,0 0 0,0 0 0,0 0 0,0 0 0,0-1 0,0 1 0,0 0 0,0 0 0,0 0 0,1 0 0,-1-1 0,1 0 0,0 1 0,0-1 0,1 1 0,-1-1 0,0 1 0,0 0 0,1-1 0,-1 1 0,1 0 0,-1 0 0,1 0 0,-1 0 0,1 0 0,0 1 0,2-2 0,16-5 0,1 0 0,0 2 0,0 0 0,37-3 0,89 4 0,-93 4 0,76-9 0,-123 8 0,0 0 0,0 0 0,0 0 0,0 1 0,0 0 0,0 1 0,0 0 0,0 0 0,8 2 0,-13-2 0,1 0 0,-1 1 0,1-1 0,-1 1 0,1-1 0,-1 1 0,0 0 0,0 0 0,0 0 0,0 0 0,-1 0 0,1 1 0,0-1 0,-1 1 0,1-1 0,-1 1 0,0-1 0,0 1 0,0-1 0,0 1 0,-1 0 0,1 0 0,-1-1 0,1 1 0,-1 3 0,2 29 0,-3 64 0,-1-70 0,1 0 0,2 0 0,7 48 0,80 332 0,-75-363 0,-7-24 0,7 37 0,-12-54 0,-1-1 0,1 1 0,-1-1 0,0 1 0,0 0 0,0-1 0,-1 1 0,0-1 0,0 1 0,0-1 0,0 0 0,-1 1 0,-4 7 0,4-9 0,0-1 0,0 0 0,0 1 0,0-1 0,-1 0 0,1 0 0,-1-1 0,0 1 0,1 0 0,-1-1 0,0 0 0,0 1 0,0-1 0,-5 1 0,-50 6 0,36-5 0,-94 12-1365,57-5-5461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10.213"/>
    </inkml:context>
    <inkml:brush xml:id="br0">
      <inkml:brushProperty name="width" value="0.05" units="cm"/>
      <inkml:brushProperty name="height" value="0.05" units="cm"/>
      <inkml:brushProperty name="color" value="#FFC114"/>
    </inkml:brush>
  </inkml:definitions>
  <inkml:trace contextRef="#ctx0" brushRef="#br0">58 166 24575,'6'-1'0,"1"-1"0,-1 1 0,1-1 0,-1 0 0,0-1 0,0 0 0,0 0 0,6-4 0,5-2 0,51-27 0,-62 32 0,1 0 0,-1-1 0,0 0 0,0 0 0,0 0 0,-1-1 0,8-9 0,-12 14 0,-1 0 0,1 0 0,0 0 0,-1 0 0,1 0 0,-1 0 0,1 0 0,-1 0 0,1 0 0,-1 0 0,0 0 0,0 0 0,1 0 0,-1 0 0,0-1 0,0 1 0,0 0 0,0 0 0,0 0 0,0 0 0,-1 0 0,1 0 0,0 0 0,-1-1 0,1 1 0,-1-1 0,0 1 0,-1-1 0,1 1 0,-1 0 0,1 0 0,-1 0 0,1 0 0,-1 0 0,1 0 0,-1 0 0,0 0 0,0 1 0,1-1 0,-1 1 0,-3-1 0,-3 0 0,0 0 0,0 0 0,-1 1 0,1 0 0,0 1 0,-10 1 0,6 1 0,0 0 0,-1 0 0,2 2 0,-1-1 0,0 1 0,1 1 0,0 0 0,-19 15 0,26-18 0,0 1 0,1-1 0,-1 1 0,1 0 0,-1 0 0,1 1 0,0-1 0,1 1 0,-1-1 0,1 1 0,0 0 0,0 0 0,0 0 0,1 0 0,0 0 0,0 0 0,0 1 0,0-1 0,1 0 0,0 0 0,0 1 0,1-1 0,1 9 0,0-5 0,1 0 0,0 0 0,1 0 0,0 0 0,0 0 0,1-1 0,0 0 0,0 0 0,9 9 0,11 11 0,30 25 0,-16-15 0,-28-27 0,-1 0 0,0 0 0,-1 1 0,0 0 0,7 13 0,-15-22 0,1 0 0,-1-1 0,0 1 0,0 0 0,0-1 0,0 1 0,0 0 0,-1 0 0,1 0 0,-1 0 0,0 0 0,0-1 0,0 1 0,0 0 0,0 0 0,-1 0 0,1 0 0,-1 0 0,0 0 0,0-1 0,0 1 0,0 0 0,0-1 0,-1 1 0,1 0 0,-1-1 0,0 0 0,1 1 0,-1-1 0,0 0 0,0 0 0,-5 3 0,-24 16-1365,-3-3-5461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57.306"/>
    </inkml:context>
    <inkml:brush xml:id="br0">
      <inkml:brushProperty name="width" value="0.05" units="cm"/>
      <inkml:brushProperty name="height" value="0.05" units="cm"/>
      <inkml:brushProperty name="color" value="#FFC114"/>
    </inkml:brush>
  </inkml:definitions>
  <inkml:trace contextRef="#ctx0" brushRef="#br0">435 173 24575,'1'-5'0,"0"0"0,1 1 0,-1-1 0,1 1 0,0 0 0,0 0 0,0-1 0,0 1 0,5-5 0,10-21 0,-16 27 0,0 0 0,0-1 0,0 1 0,0 0 0,0-1 0,-1 1 0,1-1 0,-1 1 0,0-1 0,0 1 0,-1-1 0,1 1 0,-1-1 0,0-3 0,0 5 0,0 0 0,0 0 0,-1 0 0,1 0 0,0 1 0,-1-1 0,1 0 0,-1 0 0,0 1 0,1-1 0,-1 1 0,0 0 0,0 0 0,0-1 0,0 1 0,0 0 0,0 1 0,0-1 0,-1 0 0,1 1 0,0-1 0,-4 0 0,-33-3 0,1 1 0,-1 2 0,-49 5 0,5 0 0,61-4 0,10-1 0,-1 1 0,0 1 0,0 0 0,0 0 0,-19 6 0,31-7 0,-1 1 0,0 0 0,1-1 0,-1 1 0,0 0 0,1 0 0,-1 0 0,1 0 0,-1 1 0,1-1 0,-1 0 0,1 0 0,0 1 0,0-1 0,0 1 0,0-1 0,0 1 0,-1 2 0,1-2 0,1 1 0,0 0 0,-1-1 0,1 1 0,0-1 0,0 1 0,0 0 0,1-1 0,-1 1 0,1 0 0,0-1 0,-1 1 0,1-1 0,0 1 0,0-1 0,3 4 0,17 31 0,41 55 0,-38-59 0,-1 2 0,20 39 0,-38-63 0,1 1 0,-2 0 0,0 0 0,0 0 0,-1 1 0,-1 0 0,0-1 0,-1 1 0,0 0 0,-2 24 0,-5-2 0,-1 0 0,-2-1 0,-20 49 0,17-51 0,1 0 0,2 1 0,-9 57 0,17-85 0,1 0 0,-1 0 0,1 0 0,0 0 0,1 0 0,-1 0 0,1-1 0,0 1 0,0 0 0,1 0 0,-1-1 0,1 1 0,0 0 0,0-1 0,1 0 0,-1 0 0,1 1 0,0-1 0,0-1 0,0 1 0,5 3 0,-3-3 0,1 0 0,0-1 0,0 1 0,0-2 0,0 1 0,0-1 0,1 1 0,-1-2 0,1 1 0,0-1 0,-1 0 0,1 0 0,0-1 0,12-1 0,6-1-170,0-1-1,-1-1 0,0-2 1,1 0-1,-2-2 0,1 0 1,40-22-1,-18 5-6655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58.233"/>
    </inkml:context>
    <inkml:brush xml:id="br0">
      <inkml:brushProperty name="width" value="0.05" units="cm"/>
      <inkml:brushProperty name="height" value="0.05" units="cm"/>
      <inkml:brushProperty name="color" value="#FFC114"/>
    </inkml:brush>
  </inkml:definitions>
  <inkml:trace contextRef="#ctx0" brushRef="#br0">0 943 24575,'1'9'0,"1"0"0,-1 0 0,2 0 0,-1-1 0,1 1 0,0 0 0,1-1 0,0 0 0,1 0 0,-1 0 0,1-1 0,1 1 0,0-1 0,0 0 0,11 9 0,-15-15 0,-1 0 0,1 0 0,-1 0 0,1 0 0,-1 0 0,1-1 0,0 1 0,-1-1 0,1 1 0,0-1 0,0 0 0,0 1 0,-1-1 0,1 0 0,0 0 0,0 0 0,-1-1 0,1 1 0,0 0 0,2-1 0,-1-1 0,0 1 0,1-1 0,-1 0 0,0 0 0,0 0 0,0 0 0,0-1 0,0 1 0,3-5 0,4-6 0,0 0 0,-1-1 0,12-22 0,-18 30 0,20-39 0,-3-1 0,-1 0 0,21-87 0,-21 47 0,10-115 0,-25 166 0,-3 1 0,0-1 0,-2 1 0,-2 0 0,-1-1 0,-2 1 0,-1 1 0,-16-48 0,21 75 0,-1-1 0,1 1 0,-1 0 0,-1 0 0,1 1 0,-1-1 0,-8-9 0,11 14 0,0 0 0,-1 0 0,1-1 0,-1 1 0,1 0 0,-1 1 0,0-1 0,1 0 0,-1 0 0,0 1 0,1-1 0,-1 0 0,0 1 0,0 0 0,0 0 0,1-1 0,-1 1 0,0 0 0,0 0 0,0 0 0,0 1 0,1-1 0,-1 0 0,0 1 0,0-1 0,0 1 0,1 0 0,-1 0 0,0-1 0,1 1 0,-1 0 0,-1 2 0,-3 2 0,0 0 0,0 1 0,1 0 0,0 0 0,0 0 0,0 0 0,1 1 0,0 0 0,0 0 0,1 0 0,0 0 0,0 1 0,1-1 0,-3 15 0,-1 6 0,1 0 0,-1 51 0,6-48 0,2 0 0,1 0 0,1 0 0,1 0 0,2-1 0,1 0 0,2 0 0,1-1 0,1 0 0,1-1 0,1 0 0,2-1 0,1-1 0,1 0 0,34 36 0,-48-57 0,1-1 0,-1 1 0,1-1 0,0-1 0,1 1 0,-1-1 0,1 1 0,0-2 0,-1 1 0,1-1 0,0 0 0,1 0 0,-1 0 0,11 1 0,-9-3 0,-1-1 0,0 1 0,1-1 0,-1 0 0,0-1 0,0 0 0,0 0 0,0-1 0,0 1 0,0-1 0,-1-1 0,9-5 0,0-1 0,-1-1 0,0 0 0,-1-1 0,0 0 0,-1-1 0,0-1 0,-1 0 0,-1 0 0,0-1 0,-1 0 0,0-1 0,-2 0 0,0 0 0,0-1 0,-2 1 0,0-1 0,4-24 0,-9 36 0,1 1 0,-1 0 0,0-1 0,0 1 0,0 0 0,-1-1 0,1 1 0,-2-5 0,-2 6 0,0 10 0,0 11 0,1 0 30,1 0 0,1 0 0,2 27 0,0-36-179,0-1 1,1 1-1,0 0 1,0-1-1,1 0 1,0 0-1,0 0 1,1 0-1,6 10 1,0-3-6678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58.674"/>
    </inkml:context>
    <inkml:brush xml:id="br0">
      <inkml:brushProperty name="width" value="0.05" units="cm"/>
      <inkml:brushProperty name="height" value="0.05" units="cm"/>
      <inkml:brushProperty name="color" value="#FFC114"/>
    </inkml:brush>
  </inkml:definitions>
  <inkml:trace contextRef="#ctx0" brushRef="#br0">1 111 24575,'4'0'0,"7"-5"0,6-1 0,4-5 0,9 1 0,12 0 0,9-1 0,5 0 0,2 3 0,5-2 0,-3 0 0,-3 2 0,-6 3 0,-8 2 0,-15 1 0,-17 1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59.029"/>
    </inkml:context>
    <inkml:brush xml:id="br0">
      <inkml:brushProperty name="width" value="0.05" units="cm"/>
      <inkml:brushProperty name="height" value="0.05" units="cm"/>
      <inkml:brushProperty name="color" value="#FFC114"/>
    </inkml:brush>
  </inkml:definitions>
  <inkml:trace contextRef="#ctx0" brushRef="#br0">0 13 24575,'0'-4'0,"5"-3"0,1 6 0,5 7 0,0 7 0,3 7 0,-1 8 0,2 5 0,-1 5 0,1 2 0,-2 2 0,1 0 0,-1 1 0,2-1 0,-2-4 0,-3-4 0,-3-2 0,-3-7-8191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59.644"/>
    </inkml:context>
    <inkml:brush xml:id="br0">
      <inkml:brushProperty name="width" value="0.05" units="cm"/>
      <inkml:brushProperty name="height" value="0.05" units="cm"/>
      <inkml:brushProperty name="color" value="#FFC114"/>
    </inkml:brush>
  </inkml:definitions>
  <inkml:trace contextRef="#ctx0" brushRef="#br0">85 150 24575,'-5'-4'0,"0"1"0,0-1 0,0 1 0,0 0 0,-8-3 0,9 4 0,0 1 0,1-1 0,-1 0 0,1 0 0,-1 0 0,1 0 0,0-1 0,0 1 0,0-1 0,0 0 0,1 0 0,-5-5 0,7 7 0,0 0 0,0 0 0,0 1 0,0-1 0,0 0 0,0 0 0,0 0 0,0 0 0,0 1 0,1-1 0,-1 0 0,0 0 0,0 0 0,1 1 0,-1-1 0,1 0 0,-1 0 0,0 1 0,1-1 0,-1 0 0,1 1 0,0-1 0,-1 1 0,1-1 0,0 0 0,-1 1 0,1-1 0,0 1 0,-1 0 0,1-1 0,0 1 0,0 0 0,0-1 0,-1 1 0,1 0 0,1 0 0,34-12 0,-35 12 0,84-17 0,97-7 0,-61 10 0,-118 14 0,0-1 0,-1 1 0,1 0 0,0 0 0,0 0 0,0 0 0,-1 1 0,1-1 0,0 1 0,0 0 0,-1 0 0,1 0 0,0 0 0,-1 0 0,1 0 0,-1 1 0,0-1 0,1 1 0,-1 0 0,0-1 0,0 1 0,0 0 0,0 1 0,0-1 0,-1 0 0,1 0 0,1 5 0,3 4 0,-1 1 0,0 1 0,-1-1 0,4 24 0,0-4 0,21 90 0,25 235 0,-52-325 0,2 1 0,1-2 0,2 1 0,1-1 0,2 0 0,1 0 0,1-1 0,31 56 0,-41-84 0,-1 0 0,1 0 0,-1 0 0,0 0 0,1 1 0,-1-1 0,0 0 0,-1 1 0,1-1 0,0 1 0,-1-1 0,1 1 0,-1 0 0,0 4 0,-1-5 0,1 0 0,-1 0 0,0-1 0,0 1 0,0 0 0,-1 0 0,1-1 0,0 1 0,0-1 0,-1 1 0,1-1 0,-1 0 0,0 0 0,1 1 0,-1-1 0,0 0 0,1 0 0,-1-1 0,0 1 0,0 0 0,-2 0 0,-71 26-1365,33-13-5461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7:04.213"/>
    </inkml:context>
    <inkml:brush xml:id="br0">
      <inkml:brushProperty name="width" value="0.05" units="cm"/>
      <inkml:brushProperty name="height" value="0.05" units="cm"/>
      <inkml:brushProperty name="color" value="#FFC114"/>
    </inkml:brush>
  </inkml:definitions>
  <inkml:trace contextRef="#ctx0" brushRef="#br0">1018 186 24575,'-27'-30'0,"21"21"0,-1 1 0,0 0 0,0 1 0,-12-9 0,-3 1 0,0 1 0,-1 1 0,0 1 0,0 1 0,-2 1 0,-34-10 0,47 17 0,0 0 0,0 0 0,0 1 0,-1 1 0,1 0 0,-1 1 0,0 0 0,1 1 0,-1 1 0,1-1 0,0 2 0,0 0 0,-1 0 0,2 1 0,-17 8 0,17-5 0,1 1 0,0-1 0,1 2 0,-1-1 0,2 1 0,-1 1 0,1-1 0,1 1 0,0 1 0,0-1 0,1 1 0,0 1 0,1-1 0,1 1 0,-1 0 0,-2 17 0,1-4 0,1 0 0,2 0 0,0 0 0,2 0 0,0 1 0,2-1 0,5 32 0,4-5 0,2-1 0,3 0 0,2-1 0,37 78 0,118 184 0,-104-199 0,72 165 0,-124-238 0,-1 0 0,-3 1 0,-1 0 0,-2 1 0,-1 0 0,-3 1 0,-1-1 0,-3 57 0,-4-73 0,0 0 0,-2 0 0,-1 0 0,-1-1 0,-1 0 0,-1 0 0,-1-1 0,-2 0 0,0 0 0,-1-2 0,-2 0 0,0 0 0,-1-1 0,-28 27 0,1-7 0,-2-1 0,-1-3 0,-2-2 0,-1-2 0,-73 36 0,80-47 0,-83 30 0,109-47 0,-1 0 0,1-1 0,-1 0 0,0-2 0,0 0 0,-1-1 0,1-1 0,-26-2 0,39 1 0,0 1 0,0-1 0,0 0 0,0 0 0,1-1 0,-1 1 0,0-1 0,1 0 0,-1 0 0,1 0 0,-1 0 0,1-1 0,0 1 0,0-1 0,0 0 0,1 0 0,-5-6 0,4 4 0,0-1 0,0 1 0,1-1 0,0 1 0,0-1 0,0 0 0,1 0 0,0 0 0,0 0 0,0-12 0,1 6 0,1 0 0,0 0 0,1 0 0,0 0 0,1 0 0,0 1 0,1-1 0,0 1 0,1 0 0,0 0 0,11-16 0,-11 19 0,1 1 0,0 1 0,0-1 0,0 1 0,1 0 0,0 1 0,0-1 0,1 2 0,-1-1 0,1 1 0,0 0 0,0 0 0,16-4 0,-11 5 0,-1 1 0,1 0 0,0 1 0,-1 0 0,1 1 0,0 1 0,0 0 0,23 5 0,-11 1 0,0 0 0,-1 2 0,0 1 0,-1 1 0,0 0 0,0 2 0,-1 1 0,-1 1 0,20 17 0,-23-15 0,0 1 0,-1 0 0,-1 2 0,-1-1 0,-1 2 0,0 0 0,12 27 0,-11-14 0,-2 0 0,0 1 0,-3 0 0,8 45 0,-5 25 0,-4 0 0,-6 149 0,-4-216 0,15 447 0,-7-420 0,3 0 0,3 0 0,3-1 0,2-1 0,36 82 0,-24-78 0,70 112 0,-85-155 0,2-1 0,0-2 0,1 1 0,1-2 0,1 0 0,1-2 0,45 31 0,-60-45 5,1 0 1,0-1-1,0 1 0,0-2 0,0 1 0,0-1 1,1 0-1,-1 0 0,1-1 0,-1 0 1,1-1-1,0 1 0,-1-1 0,1-1 0,0 0 1,-1 0-1,1 0 0,-1-1 0,1 0 0,-1 0 1,0-1-1,9-4 0,-8 2-92,1-1-1,-1 1 1,1-2 0,-2 1-1,1-1 1,-1 0 0,0 0-1,0-1 1,-1 0-1,0 0 1,-1-1 0,1 0-1,-2 0 1,1 0 0,-1 0-1,3-12 1,2-14-6739</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01.326"/>
    </inkml:context>
    <inkml:brush xml:id="br0">
      <inkml:brushProperty name="width" value="0.05" units="cm"/>
      <inkml:brushProperty name="height" value="0.05" units="cm"/>
      <inkml:brushProperty name="color" value="#FFC114"/>
    </inkml:brush>
  </inkml:definitions>
  <inkml:trace contextRef="#ctx0" brushRef="#br0">18 407 24575,'-5'-29'0,"4"26"0,0 1 0,0-1 0,1 1 0,-1-1 0,1 0 0,-1 1 0,1-1 0,0 0 0,0 1 0,0-1 0,1 0 0,-1 0 0,1 1 0,1-6 0,5-9 0,1 0 0,18-27 0,-17 30 0,-1 1 0,-1-1 0,0-1 0,8-23 0,-15 35 0,1 0 0,1 0 0,-1 0 0,0 0 0,1 0 0,0 0 0,0 0 0,0 0 0,0 1 0,0-1 0,0 1 0,1 0 0,-1-1 0,1 1 0,-1 0 0,1 0 0,0 1 0,0-1 0,0 1 0,5-3 0,5 0 0,0 1 0,-1 1 0,1-1 0,15 1 0,-4-1 0,196-14 0,-118 11 0,153-28 0,-254 34 0,3 0 0,1-1 0,-1 0 0,0 0 0,1-1 0,-1 1 0,0-1 0,0 0 0,0 0 0,5-4 0,-9 6 0,0 0 0,1-1 0,-1 1 0,0 0 0,0-1 0,0 1 0,0 0 0,1 0 0,-1-1 0,0 1 0,0 0 0,0-1 0,0 1 0,0 0 0,0-1 0,0 1 0,0 0 0,0-1 0,0 1 0,0 0 0,0-1 0,0 1 0,0 0 0,-1-1 0,1 1 0,0 0 0,0-1 0,0 1 0,0 0 0,-1 0 0,1-1 0,0 1 0,0 0 0,0 0 0,-1-1 0,1 1 0,0 0 0,0 0 0,-1 0 0,1-1 0,0 1 0,-1 0 0,1 0 0,0 0 0,-1 0 0,1 0 0,0 0 0,-1 0 0,1 0 0,0-1 0,-1 1 0,1 0 0,0 0 0,-1 1 0,1-1 0,-1 0 0,-19-4 0,17 4 0,1 0 0,-1 0 0,0 1 0,1-1 0,-1 1 0,1-1 0,-1 1 0,1 0 0,-1 0 0,1 0 0,0 0 0,-1 0 0,1 1 0,0-1 0,0 0 0,0 1 0,0 0 0,0 0 0,0 0 0,1-1 0,-1 2 0,0-1 0,1 0 0,0 0 0,-1 0 0,1 1 0,0-1 0,0 0 0,-1 6 0,-1 6 0,0 1 0,0 0 0,2-1 0,-1 21 0,0 1 0,-14 86 0,-5 0 0,-70 221 0,78-294 0,14-45 0,5-9 0,4-11 0,-8 11 0,0 0 0,0-1 0,0 1 0,0 0 0,-1-1 0,0 1 0,0-1 0,-1 0 0,1 1 0,-1-1 0,0 1 0,-1-1 0,1 0 0,-1 1 0,-1-1 0,-2-8 0,2 9 0,0 2 0,0-1 0,0 0 0,-1 0 0,0 1 0,1-1 0,-1 1 0,-1 0 0,1 0 0,0 0 0,-1 0 0,1 0 0,-1 1 0,0 0 0,0 0 0,0 0 0,0 0 0,0 0 0,0 1 0,-1 0 0,-7-1 0,-6-1 0,1 2 0,-1 0 0,1 1 0,-1 1 0,-24 4 0,-87 23 0,124-27 0,-36 8 0,1 2 0,1 2 0,0 1 0,1 2 0,-47 27 0,82-42 14,0 1-1,1 0 0,-1 0 0,1 0 1,-1 0-1,1 1 0,0-1 1,-4 6-1,6-8-45,0 1-1,0-1 1,-1 1 0,1 0 0,0-1-1,0 1 1,0 0 0,0-1-1,0 1 1,0 0 0,0-1 0,0 1-1,0 0 1,0-1 0,0 1-1,0 0 1,0-1 0,0 1 0,1-1-1,-1 1 1,0 0 0,0-1-1,1 1 1,-1-1 0,0 1 0,1 0-1,-1-1 1,1 1 0,-1-1-1,1 0 1,-1 1 0,1-1 0,-1 1-1,1-1 1,-1 0 0,1 1-1,0-1 1,-1 0 0,1 1 0,0-1-1,-1 0 1,1 0 0,0 0-1,-1 0 1,2 0 0,14 5-6794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01.886"/>
    </inkml:context>
    <inkml:brush xml:id="br0">
      <inkml:brushProperty name="width" value="0.05" units="cm"/>
      <inkml:brushProperty name="height" value="0.05" units="cm"/>
      <inkml:brushProperty name="color" value="#FFC114"/>
    </inkml:brush>
  </inkml:definitions>
  <inkml:trace contextRef="#ctx0" brushRef="#br0">629 166 24575,'12'-11'0,"1"0"0,1 1 0,24-13 0,-27 17 0,1-1 0,-1 0 0,0-1 0,0-1 0,-1 1 0,9-12 0,-18 19 0,0 1 0,0-1 0,-1 1 0,1-1 0,0 0 0,-1 1 0,1-1 0,-1 0 0,1 0 0,-1 1 0,1-1 0,-1 0 0,1 0 0,-1 0 0,0 0 0,0 0 0,1 1 0,-1-1 0,0 0 0,0 0 0,0 0 0,0 0 0,0 0 0,0 0 0,0 0 0,0 0 0,0 0 0,-1 0 0,1 1 0,0-1 0,-1 0 0,1 0 0,0 0 0,-1 0 0,1 1 0,-1-1 0,1 0 0,-1 0 0,0 1 0,1-1 0,-1 0 0,0 1 0,1-1 0,-1 1 0,0-1 0,0 1 0,0-1 0,1 1 0,-1-1 0,0 1 0,0 0 0,0 0 0,-1-1 0,-5-1 0,0 1 0,0-1 0,-1 1 0,1 1 0,-11-1 0,-21 3 0,1 2 0,0 1 0,1 3 0,0 0 0,0 2 0,0 2 0,2 2 0,-59 30 0,90-42 0,-1 0 0,1 1 0,0 0 0,0 0 0,0 0 0,0 0 0,0 0 0,1 1 0,-1 0 0,1 0 0,0 0 0,0 0 0,1 0 0,-1 1 0,-2 5 0,5-6 0,-1 0 0,0 0 0,1-1 0,0 1 0,0 0 0,0 0 0,0 0 0,1-1 0,-1 1 0,1 0 0,0 0 0,0-1 0,1 1 0,-1-1 0,1 1 0,0-1 0,-1 1 0,2-1 0,-1 0 0,4 4 0,5 6 0,1-1 0,1-1 0,-1 0 0,2-1 0,0 0 0,0-1 0,1-1 0,18 8 0,-5-1 0,28 20 0,-48-30 0,0 1 0,0 1 0,-1-1 0,0 1 0,-1 1 0,1-1 0,8 16 0,-13-20 0,0 0 0,0 0 0,-1 0 0,0 0 0,1 0 0,-1 0 0,0 0 0,-1 1 0,1-1 0,0 0 0,-1 0 0,0 1 0,0-1 0,0 1 0,0-1 0,-1 0 0,1 1 0,-1-1 0,-1 5 0,0-4 0,0 0 0,0 0 0,-1-1 0,1 1 0,-1-1 0,0 1 0,0-1 0,-1 0 0,1 0 0,0 0 0,-1 0 0,-7 3 0,-3 2 0,-1-1 0,-1-1 0,1 0 0,-1-1 0,0-1 0,-29 4 0,-22-2 0,0-3 0,-77-7 0,135 4-114,0 0 1,0-1-1,0 0 0,0-1 0,0 0 1,1 0-1,-1-1 0,1 0 0,-1 0 1,1-1-1,-14-8 0,4-5-6712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02.338"/>
    </inkml:context>
    <inkml:brush xml:id="br0">
      <inkml:brushProperty name="width" value="0.05" units="cm"/>
      <inkml:brushProperty name="height" value="0.05" units="cm"/>
      <inkml:brushProperty name="color" value="#FFC114"/>
    </inkml:brush>
  </inkml:definitions>
  <inkml:trace contextRef="#ctx0" brushRef="#br0">248 64 24575,'0'0'0,"1"0"0,-1 0 0,1 0 0,-1 0 0,0 0 0,1 0 0,-1 0 0,1 0 0,-1 0 0,1 0 0,-1-1 0,0 1 0,1 0 0,-1 0 0,1 0 0,-1 0 0,0-1 0,1 1 0,-1 0 0,0 0 0,1-1 0,-1 1 0,0 0 0,1-1 0,-1 1 0,0 0 0,0-1 0,1 1 0,-1 0 0,0-1 0,0 1 0,0 0 0,1-1 0,-1 1 0,0-1 0,0 1 0,0-1 0,0 1 0,0 0 0,0-1 0,0 1 0,0-1 0,0 1 0,0-1 0,0 1 0,0 0 0,0-1 0,0 1 0,-1-1 0,1 1 0,0 0 0,0-1 0,0 1 0,-1-1 0,1 1 0,-1-1 0,0-1 0,0 0 0,0 0 0,-1 0 0,1 0 0,-1 0 0,1 0 0,-1 0 0,0 1 0,-2-3 0,0 2 0,0 0 0,0 1 0,0 0 0,0-1 0,0 1 0,0 0 0,-1 1 0,1-1 0,0 1 0,0 0 0,0 0 0,-1 0 0,1 0 0,0 1 0,0 0 0,0 0 0,0 0 0,-1 0 0,2 1 0,-1-1 0,0 1 0,0 0 0,0 0 0,1 1 0,-5 2 0,-1 2 0,1 1 0,-1-1 0,1 2 0,1-1 0,-1 1 0,1 0 0,1 0 0,-8 15 0,4-4 0,1 1 0,2 1 0,0-1 0,0 1 0,2 0 0,1 1 0,1-1 0,1 1 0,1 35 0,1-51 0,1 0 0,0 0 0,0 0 0,0 0 0,1 0 0,0 0 0,0-1 0,1 1 0,0-1 0,0 1 0,0-1 0,1 0 0,0 0 0,0-1 0,10 11 0,-7-10 0,0 0 0,0-1 0,1 0 0,0 0 0,0-1 0,0 1 0,0-2 0,1 1 0,0-1 0,0-1 0,10 3 0,-5-3 0,0 0 0,0-1 0,0 0 0,0-1 0,1-1 0,-1 0 0,0-1 0,0 0 0,0-2 0,-1 1 0,1-1 0,-1-1 0,0-1 0,0 0 0,21-13 0,-23 10 0,0 0 0,-1-1 0,0 0 0,-1-1 0,0 0 0,-1 0 0,0-1 0,-1 0 0,0-1 0,-1 1 0,0-1 0,-1 0 0,-1-1 0,0 1 0,-1-1 0,0 0 0,1-17 0,-3 21 0,0-1 0,-1 1 0,-1-1 0,1 0 0,-2 1 0,1 0 0,-1-1 0,-1 1 0,0 0 0,0 0 0,-1 0 0,-1 0 0,1 1 0,-2 0 0,1 0 0,-1 0 0,0 0 0,-1 1 0,0 0 0,0 1 0,-1 0 0,0 0 0,-14-9 0,13 10-80,-1 1 0,1 1-1,-1 0 1,0 0 0,0 1-1,-1 0 1,1 1 0,-1 0-1,1 0 1,-1 1 0,0 1 0,1 0-1,-1 0 1,0 1 0,1 1-1,-15 3 1,7 2-6746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02.681"/>
    </inkml:context>
    <inkml:brush xml:id="br0">
      <inkml:brushProperty name="width" value="0.05" units="cm"/>
      <inkml:brushProperty name="height" value="0.05" units="cm"/>
      <inkml:brushProperty name="color" value="#FFC114"/>
    </inkml:brush>
  </inkml:definitions>
  <inkml:trace contextRef="#ctx0" brushRef="#br0">236 30 24575,'-4'-3'0,"0"0"0,0 0 0,0 0 0,0 0 0,-1 1 0,1 0 0,-1 0 0,0 0 0,-6-2 0,10 4 0,-1-1 0,0 1 0,1-1 0,-1 1 0,0 0 0,1 0 0,-1 0 0,0 0 0,1 0 0,-1 0 0,0 0 0,1 1 0,-1-1 0,1 0 0,-1 1 0,0 0 0,1-1 0,-1 1 0,1 0 0,-1 0 0,1 0 0,0 0 0,-1 0 0,1 0 0,0 0 0,0 0 0,0 0 0,0 1 0,0-1 0,-2 3 0,-5 16 0,1 0 0,0 1 0,2 0 0,0 1 0,1-1 0,0 26 0,-7 31 0,-1-23-455,-2 0 0,-37 95 0,40-126-6371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12.857"/>
    </inkml:context>
    <inkml:brush xml:id="br0">
      <inkml:brushProperty name="width" value="0.05" units="cm"/>
      <inkml:brushProperty name="height" value="0.05" units="cm"/>
      <inkml:brushProperty name="color" value="#FFC114"/>
    </inkml:brush>
  </inkml:definitions>
  <inkml:trace contextRef="#ctx0" brushRef="#br0">3668 4569 24575,'-1'0'0,"0"0"0,0 0 0,1 0 0,-1 0 0,0 1 0,0-1 0,1 0 0,-1 0 0,0 1 0,1-1 0,-1 0 0,0 1 0,1-1 0,-1 1 0,1-1 0,-1 1 0,1-1 0,-1 1 0,1-1 0,-1 1 0,1 0 0,-1-1 0,1 1 0,0-1 0,-1 1 0,1 0 0,0 0 0,0-1 0,-1 1 0,1 0 0,0-1 0,0 1 0,0 0 0,0 0 0,0-1 0,0 1 0,0 0 0,0 0 0,0 1 0,9 30 0,-1-18 0,0 0 0,2 0 0,-1-1 0,2 0 0,0-1 0,0 0 0,1-1 0,16 12 0,6 2 0,74 41 0,-82-53 0,1-1 0,0-1 0,1-1 0,0-1 0,0-2 0,52 7 0,-40-11 0,1-1 0,-1-3 0,0-1 0,53-9 0,-4-8 0,-1-4 0,-1-4 0,140-64 0,-132 47 0,167-103 0,-211 113 0,-2-3 0,-1-2 0,-2-1 0,64-74 0,-107 110 0,0 1 0,-1 0 0,1 0 0,-1 0 0,1 0 0,0 1 0,0-1 0,0 1 0,6-4 0,-7 5 0,-1 1 0,1 0 0,-1 0 0,0 0 0,1 0 0,-1 0 0,1 1 0,-1-1 0,0 0 0,1 1 0,-1-1 0,0 1 0,1-1 0,-1 1 0,0 0 0,1-1 0,-1 1 0,0 0 0,0 0 0,0 0 0,0 0 0,0 0 0,0 0 0,0 0 0,0 0 0,0 0 0,0 2 0,8 6 0,0-1 0,0 0 0,1 0 0,0-1 0,0 0 0,1-1 0,0 0 0,0-1 0,0 0 0,1-1 0,-1 0 0,1 0 0,0-2 0,0 1 0,17 0 0,11-1 0,0-1 0,0-2 0,57-9 0,-11-4 0,-1-4 0,-1-4 0,-1-4 0,-1-3 0,153-78 0,-190 83 0,-2-1 0,-2-3 0,0-1 0,-2-2 0,-1-1 0,42-48 0,-57 54 0,-1-1 0,-2-2 0,-1 0 0,-1 0 0,-1-2 0,-2 0 0,-1-1 0,-1-1 0,14-62 0,-20 55 0,-1 0 0,-2 0 0,-2 0 0,-2-1 0,-1 1 0,-11-64 0,0 41 0,-3 0 0,-3 1 0,-34-82 0,46 130 0,2 5 0,0 0 0,1 0 0,0-1 0,-3-14 0,5 21 0,1 1 0,0-1 0,0 1 0,0-1 0,0 1 0,1 0 0,-1-1 0,0 1 0,1-1 0,0 1 0,-1 0 0,1 0 0,0-1 0,0 1 0,1 0 0,-1 0 0,0 0 0,1 0 0,-1 0 0,1 0 0,0 1 0,-1-1 0,4-2 0,92-60 0,13-11 0,-97 64 0,0-1 0,-1 0 0,0 0 0,-1-1 0,0-1 0,8-15 0,-9 12 0,-2-1 0,0 0 0,-1 0 0,-1-1 0,-1 1 0,-1-1 0,0-1 0,-1 1 0,-1 0 0,-1-1 0,-1 1 0,-1-1 0,-3-24 0,-4-2 0,-2 0 0,-1 0 0,-3 2 0,-27-63 0,-10-2-102,-4 3-1,-5 3 1,-5 2 0,-4 3-1,-161-175 1,182 224 63,-1 2 1,-3 2 0,-98-65-1,118 91 43,0 1-1,-1 1 1,0 2-1,-2 1 0,0 2 1,0 1-1,-1 2 1,-55-7-1,74 14 50,0 1-1,-1 1 1,1 1 0,0 1-1,0 0 1,-28 7 0,38-7-28,1 0 0,0 1 1,0 0-1,1-1 0,-1 2 1,0-1-1,1 1 0,0 0 1,-6 5-1,8-6-18,1 0 0,-1 0 1,1 1-1,-1-1 0,1 1 0,0-1 0,1 1 1,-1 0-1,0 0 0,1 0 0,0 0 0,0 0 1,0 0-1,1 0 0,-1 7 0,5 15-7,-4-25 0,0-1 0,0 1 0,0 0 0,0-1 0,1 1 0,-1-1 0,0 1 0,0 0 0,0-1 0,1 1 0,-1-1 0,0 1 0,1-1 0,-1 1 0,0-1 0,1 1 0,-1-1 0,1 1 0,-1-1 0,0 0 0,1 1 0,-1-1 0,1 0 0,-1 1 0,1-1 0,0 0 0,-1 0 0,1 1 0,-1-1 0,1 0 0,0 0 0,-1 0 0,1 0 0,-1 0 0,1 0 0,0 0 0,-1 0 0,1 0 0,0 0 0,0-1 0,0 0 0,0 0 0,0 0 0,0 0 0,0 0 0,-1 0 0,1 0 0,0 0 0,-1-1 0,1 1 0,-1 0 0,1 0 0,-1-1 0,1 1 0,-1 0 0,0-1 0,0 1 0,0 0 0,0-1 0,0 1 0,0 0 0,0-3 0,-5-33 0,-3 5 0,-1 0 0,-1 0 0,-17-34 0,-51-87 0,56 114 0,-2 2 0,-2 0 0,-1 2 0,-2 1 0,-1 1 0,-42-35 0,44 45 0,-2 1 0,-1 1 0,0 1 0,-2 2 0,0 1 0,-1 2 0,-67-20 0,35 19 12,-1 3-1,0 3 1,-1 3-1,0 3 1,-78 6-1,-339 54-1166,-160 65 919,-408 57-427,684-143 2527,354-32-1841,1 0 1,-1 0-1,1 1 1,-22 10-1,-3 1-19,28-13-4,0-1 0,-1 1 0,1-2 0,-1 1 0,1-2 0,0 0 0,-1 0 0,-18-5 0,-15 0 0,19 4 0,-1 1 0,1 1 0,0 2 0,0 1 0,0 0 0,0 2 0,-38 13 0,32-6 0,0 1 0,1 1 0,1 2 0,1 1 0,-33 25 0,9 1 0,2 2 0,3 2 0,1 2 0,3 2 0,-51 76 0,49-59 0,3 1 0,3 2 0,4 2 0,3 2 0,2 1 0,-37 153 0,54-143 0,12-99 0,0 1 0,-1 0 0,-1-1 0,0 1 0,-1 0 0,0 1 0,0-1 0,-1 1 0,-1 0 0,-13-17 0,6 11 0,0 0 0,-2 0 0,0 1 0,-1 1 0,-23-16 0,30 25 0,0 0 0,0 0 0,0 1 0,-1 0 0,1 1 0,-1 0 0,0 1 0,0 1 0,-1-1 0,1 1 0,0 1 0,-1 0 0,-16 2 0,14 0 0,0 1 0,0 1 0,1 0 0,-1 1 0,1 0 0,0 1 0,0 1 0,0 0 0,1 0 0,-21 15 0,8 0 0,-1 0 0,2 2 0,1 0 0,1 2 0,1 1 0,2 0 0,0 1 0,2 1 0,1 1 0,-21 49 0,20-34 0,2 1 0,2 0 0,1 0 0,3 1 0,2 0 0,-3 90 0,10-117 0,0 0 0,1-1 0,1 1 0,1 0 0,0-1 0,2 1 0,0-1 0,1 0 0,1-1 0,0 0 0,2 0 0,0 0 0,0-1 0,2 0 0,0-1 0,1 0 0,0-1 0,21 18 0,13 5 0,2-2 0,1-3 0,74 37 0,33 21 0,-146-84 0,-1 0 0,-1 0 0,1 1 0,-1 0 0,0 1 0,13 16 0,-19-20 0,0-1 0,0 1 0,0 0 0,0 0 0,0 0 0,-1 0 0,1 1 0,-1-1 0,0 0 0,-1 1 0,1-1 0,-1 0 0,0 1 0,0-1 0,0 0 0,0 1 0,-1-1 0,0 0 0,0 1 0,-1 3 0,-9 18 0,-2 0 0,0-1 0,-1-1 0,-34 44 0,18-27 0,-23 33 0,4 2 0,3 2 0,-42 100 0,76-147 0,1 1 0,2 0 0,1 0 0,-6 66 0,12-74 0,2-1 0,1 0 0,0 0 0,2 0 0,1 0 0,1 0 0,0 0 0,11 23 0,-6-21 0,1-1 0,1 0 0,2-1 0,0 0 0,1-1 0,1-1 0,29 29 0,-18-24 0,1-2 0,1-1 0,1-1 0,61 33 0,-28-24 0,1-4 0,1-2 0,2-4 0,0-2 0,92 14 0,-47-17 0,0-4 0,1-5 0,0-4 0,117-14 0,-85-10 0,-145 21 0,0 0 0,-1 0 0,1 1 0,0-1 0,0 0 0,0 0 0,0 1 0,0-1 0,0 0 0,0 0 0,-1 1 0,1-1 0,0 0 0,0 0 0,0 1 0,0-1 0,0 0 0,0 0 0,0 1 0,0-1 0,0 0 0,1 1 0,-1-1 0,0 0 0,0 0 0,0 1 0,0-1 0,0 0 0,0 0 0,0 1 0,1-1 0,-1 0 0,0 0 0,0 0 0,0 1 0,1-1 0,-1 0 0,0 0 0,0 0 0,0 0 0,1 0 0,-1 1 0,0-1 0,0 0 0,1 0 0,-1 0 0,0 0 0,1 0 0,-1 0 0,0 0 0,0 0 0,1 0 0,-1 0 0,0 0 0,0 0 0,1 0 0,-1 0 0,0 0 0,0 0 0,1 0 0,-1 0 0,0 0 0,1-1 0,-21 22 0,15-17 0,0 0 0,1 1 0,0-1 0,0 1 0,0 0 0,0 0 0,1 0 0,-1 1 0,1-1 0,1 1 0,-1 0 0,1-1 0,0 1 0,0 0 0,1 0 0,0 1 0,0-1 0,0 0 0,1 0 0,0 1 0,0-1 0,0 0 0,1 0 0,0 1 0,0-1 0,1 0 0,0 0 0,0 0 0,0 0 0,1-1 0,4 8 0,3 4 0,2-1 0,0-1 0,1 0 0,0-1 0,1 0 0,1-1 0,0-1 0,1 0 0,0-1 0,1-1 0,0-1 0,30 13 0,3-3 0,1-2 0,1-2 0,75 12 0,-4-9 0,150 2 0,125-19 0,-313-3 0,-1-4 0,1-4 0,99-24 0,-148 25 0,1-2 0,-1-1 0,-1-2 0,0-2 0,-1-1 0,-1-1 0,-1-2 0,0-2 0,43-37 0,-56 38 0,0 0 0,-2-2 0,0 0 0,-1-1 0,-2-1 0,20-43 0,-33 66 0,-1 0 0,1 1 0,0-1 0,0 0 0,0 1 0,0-1 0,0 1 0,0-1 0,0 1 0,0 0 0,1-1 0,-1 1 0,0 0 0,1 0 0,-1 0 0,1 0 0,0 0 0,-1 0 0,1 0 0,0 1 0,2-2 0,-1 2 0,-1 1 0,1-1 0,0 1 0,0-1 0,0 1 0,0 0 0,0 0 0,0 0 0,-1 0 0,1 1 0,0-1 0,3 3 0,15 10-1365,0 1-5461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03.063"/>
    </inkml:context>
    <inkml:brush xml:id="br0">
      <inkml:brushProperty name="width" value="0.05" units="cm"/>
      <inkml:brushProperty name="height" value="0.05" units="cm"/>
      <inkml:brushProperty name="color" value="#FFC114"/>
    </inkml:brush>
  </inkml:definitions>
  <inkml:trace contextRef="#ctx0" brushRef="#br0">0 143 24575,'2'40'0,"1"0"0,3 0 0,1 0 0,1-1 0,2 0 0,2-1 0,2 0 0,1-1 0,28 47 0,-37-73 0,1 0 0,1-1 0,0-1 0,0 1 0,1-1 0,0 0 0,12 8 0,-18-15 0,0 0 0,1 1 0,-1-2 0,1 1 0,-1 0 0,1-1 0,0 1 0,0-1 0,-1 0 0,1 0 0,0-1 0,0 1 0,0-1 0,0 0 0,0 0 0,0 0 0,0-1 0,0 1 0,0-1 0,0 0 0,-1 0 0,1 0 0,0-1 0,0 1 0,-1-1 0,6-3 0,2-3 0,0-1 0,-1 0 0,0-1 0,0 0 0,-1 0 0,-1-1 0,1 0 0,-2-1 0,8-14 0,8-19 0,18-52 0,-23 48 0,-2-1 0,-3-1 0,-1 0 0,4-53 0,-16 98 0,1 0 0,-1 1 0,-1-1 0,1 0 0,-1 1 0,0-1 0,0 0 0,0 1 0,-1-1 0,0 1 0,0 0 0,-4-7 0,5 10 0,0 0 0,-1 0 0,1 0 0,0 1 0,-1-1 0,0 1 0,1-1 0,-1 1 0,0 0 0,0-1 0,0 1 0,0 0 0,0 0 0,0 0 0,0 1 0,0-1 0,0 0 0,0 1 0,-1 0 0,1-1 0,0 1 0,0 0 0,-1 0 0,1 0 0,0 0 0,0 1 0,0-1 0,-1 0 0,1 1 0,0 0 0,0-1 0,0 1 0,0 0 0,-2 1 0,-1 1-80,0 0 0,1 0-1,-1 1 1,1-1 0,0 1-1,0 0 1,0 0 0,1 0-1,-1 1 1,1-1 0,0 1 0,0 0-1,0-1 1,1 1 0,0 1-1,-2 4 1,-3 13-6746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03.936"/>
    </inkml:context>
    <inkml:brush xml:id="br0">
      <inkml:brushProperty name="width" value="0.05" units="cm"/>
      <inkml:brushProperty name="height" value="0.05" units="cm"/>
      <inkml:brushProperty name="color" value="#FFC114"/>
    </inkml:brush>
  </inkml:definitions>
  <inkml:trace contextRef="#ctx0" brushRef="#br0">34 56 24575,'0'-4'0,"-5"-2"0,-6 0 0,-1-4 0,6 1 0,14 1 0,9 2 0,7 2 0,8 2 0,4 1 0,1 1 0,-3 0 0,-5 1-8191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04.297"/>
    </inkml:context>
    <inkml:brush xml:id="br0">
      <inkml:brushProperty name="width" value="0.05" units="cm"/>
      <inkml:brushProperty name="height" value="0.05" units="cm"/>
      <inkml:brushProperty name="color" value="#FFC114"/>
    </inkml:brush>
  </inkml:definitions>
  <inkml:trace contextRef="#ctx0" brushRef="#br0">1 0 24575,'0'5'0,"4"1"0,7 0 0,6-2 0,5 0 0,7-2 0,4-1 0,6-1 0,5 0 0,-5 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05.061"/>
    </inkml:context>
    <inkml:brush xml:id="br0">
      <inkml:brushProperty name="width" value="0.05" units="cm"/>
      <inkml:brushProperty name="height" value="0.05" units="cm"/>
      <inkml:brushProperty name="color" value="#FFC114"/>
    </inkml:brush>
  </inkml:definitions>
  <inkml:trace contextRef="#ctx0" brushRef="#br0">531 249 24575,'0'-34'0,"2"15"0,-2-1 0,-1 1 0,0 0 0,-1-1 0,-6-20 0,7 36 0,0 0 0,-1-1 0,0 1 0,1 0 0,-1 1 0,-1-1 0,1 0 0,0 0 0,-1 1 0,0 0 0,0-1 0,0 1 0,0 0 0,0 1 0,-1-1 0,1 0 0,-1 1 0,0 0 0,0 0 0,0 0 0,0 0 0,0 1 0,0-1 0,0 1 0,0 0 0,-1 0 0,1 1 0,-6-1 0,-5 1 0,0 0 0,0 1 0,0 1 0,1 0 0,-24 7 0,27-6 0,1 0 0,0 1 0,1 0 0,-1 1 0,1-1 0,-1 2 0,2 0 0,-16 12 0,22-16 0,-1 0 0,1 1 0,-1 0 0,1 0 0,0-1 0,0 1 0,0 1 0,0-1 0,0 0 0,1 0 0,0 1 0,0-1 0,0 1 0,0-1 0,0 1 0,0-1 0,1 1 0,0-1 0,0 1 0,0 0 0,1 6 0,0-5 0,1 0 0,0-1 0,0 1 0,0-1 0,0 1 0,1-1 0,-1 0 0,1 0 0,0 0 0,1 0 0,-1-1 0,1 1 0,-1-1 0,1 0 0,7 4 0,22 13 0,1-1 0,59 22 0,-57-27 0,-2 2 0,62 38 0,-92-52 0,0 1 0,-1 0 0,1 0 0,0 0 0,-1 0 0,0 1 0,0-1 0,0 1 0,0 0 0,-1 0 0,1 0 0,-1 0 0,0 0 0,0 1 0,-1-1 0,1 1 0,-1-1 0,0 1 0,0-1 0,0 1 0,-1 0 0,0 7 0,-1-5 0,0 1 0,-1-1 0,0 0 0,0 0 0,0 0 0,-1-1 0,0 1 0,-1-1 0,0 1 0,0-1 0,0 0 0,0-1 0,-11 11 0,1-2 0,-2-1 0,0 0 0,-1-1 0,0-1 0,0-1 0,-1 0 0,-29 10 0,9-6 0,-1-1 0,-71 12 0,78-20 0,1-1 0,0-2 0,-44-1 0,72-1 0,1 0 0,-1-1 0,1 1 0,-1-1 0,1 1 0,-1-1 0,1 0 0,0 0 0,-1 0 0,1 0 0,0 0 0,0-1 0,0 1 0,-4-3 0,6 3 0,-1 0 0,1 0 0,-1 0 0,1 0 0,-1 0 0,1 0 0,0 0 0,-1 0 0,1 0 0,0 0 0,0 0 0,0-1 0,0 1 0,0 0 0,0 0 0,0 0 0,0 0 0,0 0 0,1 0 0,-1 0 0,0 0 0,1 0 0,-1 0 0,0 0 0,1 0 0,0 0 0,-1 0 0,1 0 0,-1 0 0,1 0 0,0 1 0,0-1 0,-1 0 0,1 0 0,2 0 0,5-6 0,0 1 0,0-1 0,1 2 0,0 0 0,0 0 0,0 0 0,1 1 0,-1 0 0,1 1 0,0 0 0,19-2 0,-6 1 0,-1 2 0,0 1 0,0 1 0,35 3 0,-53-3 0,-1 1 0,1-1 0,0 1 0,-1 0 0,1-1 0,-1 2 0,0-1 0,1 0 0,-1 1 0,0-1 0,0 1 0,0 0 0,0 0 0,0 0 0,0 1 0,-1-1 0,1 1 0,-1-1 0,4 5 0,-5-4 0,0 1 0,0-1 0,0 0 0,0 1 0,0-1 0,-1 0 0,1 1 0,-1-1 0,0 1 0,0-1 0,0 1 0,-1-1 0,1 0 0,-1 1 0,0-1 0,0 0 0,0 1 0,0-1 0,0 0 0,-3 4 0,-25 45 0,-9 19 0,35-65 0,1-1 0,0 1 0,0 0 0,0 1 0,1-1 0,0 0 0,0 0 0,0 1 0,1 9 0,1-12 0,-1-1 0,1 0 0,-1 0 0,1 1 0,0-1 0,0 0 0,1 0 0,-1 0 0,1 0 0,-1 0 0,1 0 0,0 0 0,0 0 0,0-1 0,0 1 0,1-1 0,-1 0 0,4 3 0,-1-2 0,0 0 0,0-1 0,0 0 0,0 0 0,0 0 0,0-1 0,0 1 0,1-1 0,-1 0 0,8 0 0,2-1 0,0-1 0,0 0 0,0 0 0,0-2 0,-1 0 0,1-1 0,18-7 0,-28 9-227,1 0-1,-1-1 1,1 0-1,-1 0 1,6-5-1,1-4-6598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06.260"/>
    </inkml:context>
    <inkml:brush xml:id="br0">
      <inkml:brushProperty name="width" value="0.05" units="cm"/>
      <inkml:brushProperty name="height" value="0.05" units="cm"/>
      <inkml:brushProperty name="color" value="#FFC114"/>
    </inkml:brush>
  </inkml:definitions>
  <inkml:trace contextRef="#ctx0" brushRef="#br0">83 389 24575,'-4'-44'0,"4"42"0,-1 0 0,0 0 0,1 0 0,-1-1 0,0 1 0,0 0 0,0 0 0,-1 0 0,1 0 0,0 1 0,-1-1 0,1 0 0,-1 1 0,0-1 0,1 1 0,-4-3 0,5 4 0,-1 0 0,0-1 0,1 1 0,-1 0 0,1 0 0,-1 0 0,0 0 0,1-1 0,-1 1 0,1 0 0,-1 0 0,0 0 0,1 0 0,-1 1 0,0-1 0,1 0 0,-1 0 0,1 0 0,-1 0 0,0 1 0,1-1 0,-1 0 0,1 0 0,-1 1 0,1-1 0,-1 0 0,1 1 0,-1-1 0,1 1 0,-1-1 0,1 1 0,0-1 0,-1 1 0,1-1 0,0 1 0,-1-1 0,1 1 0,0-1 0,0 1 0,-1 0 0,1-1 0,0 1 0,0-1 0,0 1 0,0 1 0,-6 31 0,6 3 0,1 0 0,2 0 0,2 0 0,10 39 0,-11-52 0,5 16 0,7 44 0,-15-75 0,0 1 0,0 0 0,-1-1 0,-1 1 0,1 0 0,-4 15 0,4-23 0,0-1 0,0 1 0,0-1 0,0 1 0,0-1 0,0 1 0,0-1 0,0 0 0,0 1 0,0-1 0,-1 1 0,1-1 0,0 1 0,0-1 0,0 1 0,0-1 0,-1 0 0,1 1 0,0-1 0,-1 0 0,1 1 0,0-1 0,-1 0 0,1 1 0,0-1 0,-1 0 0,1 1 0,0-1 0,-1 0 0,1 0 0,-1 0 0,1 1 0,-1-1 0,1 0 0,0 0 0,-1 0 0,1 0 0,-1 0 0,1 0 0,-1 0 0,1 0 0,-1 0 0,1 0 0,-1 0 0,1 0 0,-1 0 0,1 0 0,0 0 0,-1-1 0,1 1 0,-1 0 0,1 0 0,0 0 0,-1-1 0,1 1 0,-1 0 0,1-1 0,0 1 0,-1 0 0,1-1 0,0 1 0,0 0 0,-1-1 0,1 1 0,0-1 0,-1 0 0,-15-29 0,10 4 0,1-1 0,2 0 0,0 1 0,2-42 0,-2-30 0,-3 34 0,-4-23 0,4-167 0,6 250 0,0 0 0,1-1 0,-1 1 0,1 0 0,0-1 0,0 1 0,0 0 0,1 0 0,0 0 0,-1 0 0,1 0 0,1 0 0,-1 0 0,0 0 0,1 1 0,5-6 0,-3 6 0,-1 0 0,1 1 0,-1 0 0,1 0 0,0 0 0,0 0 0,0 1 0,0 0 0,0 0 0,0 0 0,0 0 0,0 1 0,0 0 0,6 1 0,4-1 0,0 2 0,-1 0 0,1 1 0,0 0 0,-1 1 0,1 1 0,-1 0 0,0 1 0,-1 0 0,15 10 0,-20-12 0,-1 1 0,0 0 0,0 0 0,0 1 0,-1 0 0,1 0 0,-2 1 0,1-1 0,-1 1 0,0 0 0,0 1 0,0-1 0,-1 1 0,-1 0 0,1 0 0,-1 1 0,-1-1 0,4 14 0,-6-17-5,0 0 0,0 0-1,0-1 1,0 1-1,-1 0 1,0 0 0,0-1-1,0 1 1,0-1 0,-1 1-1,0-1 1,0 0 0,0 1-1,-3 3 1,1-1 30,-2-1 0,1 1 0,-1-1 0,1-1 0,-2 1 0,1-1 0,-11 7 0,-1-1-273,0-2 1,0 0-1,-1-1 1,0-1-1,-32 8 1,26-10-6579</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06.721"/>
    </inkml:context>
    <inkml:brush xml:id="br0">
      <inkml:brushProperty name="width" value="0.05" units="cm"/>
      <inkml:brushProperty name="height" value="0.05" units="cm"/>
      <inkml:brushProperty name="color" value="#FFC114"/>
    </inkml:brush>
  </inkml:definitions>
  <inkml:trace contextRef="#ctx0" brushRef="#br0">1 44 24575,'0'-4'0,"4"-2"0,2-5 0,5 0 0,4 1 0,5 8 0,-1 8 0,-8 9 0,-11 0 0,-6 4 0,-6-3 0,-1-7 0,2-11 0,7-9 0,9-8 0,8-5 0,3 1-8191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07.131"/>
    </inkml:context>
    <inkml:brush xml:id="br0">
      <inkml:brushProperty name="width" value="0.05" units="cm"/>
      <inkml:brushProperty name="height" value="0.05" units="cm"/>
      <inkml:brushProperty name="color" value="#FFC114"/>
    </inkml:brush>
  </inkml:definitions>
  <inkml:trace contextRef="#ctx0" brushRef="#br0">76 77 24575,'0'5'0,"0"6"0,-5 1 0,-6-1 0,-5-3 0,-1-7 0,3-9 0,3-7 0,9-6 0,9-4 0,9 2 0,5 6 0,4 4 0,-2 11 0,-5 9 0,-5 8 0,-6 2-8191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07.736"/>
    </inkml:context>
    <inkml:brush xml:id="br0">
      <inkml:brushProperty name="width" value="0.05" units="cm"/>
      <inkml:brushProperty name="height" value="0.05" units="cm"/>
      <inkml:brushProperty name="color" value="#FFC114"/>
    </inkml:brush>
  </inkml:definitions>
  <inkml:trace contextRef="#ctx0" brushRef="#br0">11 82 24575,'-7'-17'0,"3"13"0,4 12 0,5 12 0,0-1 0,15 36 0,3 10 0,1 23 0,18 56 0,-33-119 0,0 0 0,2-1 0,23 37 0,-31-56 0,0-1 0,0 0 0,1 0 0,-1 0 0,1 0 0,0-1 0,0 0 0,0 1 0,8 3 0,-11-6 0,0 0 0,1-1 0,-1 1 0,1-1 0,-1 0 0,0 1 0,1-1 0,-1 0 0,1 0 0,-1 0 0,1 0 0,-1 0 0,1 0 0,-1 0 0,1-1 0,-1 1 0,0-1 0,1 1 0,-1-1 0,0 1 0,1-1 0,-1 1 0,0-1 0,1 0 0,-1 0 0,0 0 0,0 0 0,0 0 0,0 0 0,0 0 0,0 0 0,0 0 0,0-1 0,-1 1 0,1 0 0,0 0 0,-1-1 0,2-1 0,12-31 0,0-1 0,-2-1 0,10-52 0,3-8 0,-10 44 0,-1 1 0,2 1 0,2 0 0,28-52 0,-46 100 6,1 1 0,0-1-1,-1 1 1,1 0 0,0 0-1,0-1 1,0 1 0,0 0-1,0 0 1,0 0 0,1 0 0,-1 0-1,0 0 1,0 0 0,1 0-1,-1 1 1,0-1 0,1 1-1,-1-1 1,4 0 0,-4 1-66,0 0 1,0 1 0,1-1-1,-1 0 1,0 1-1,0-1 1,0 1 0,0-1-1,0 1 1,0 0-1,0-1 1,0 1 0,0 0-1,0 0 1,0 0-1,0 0 1,0 0 0,-1 0-1,1 0 1,0 0 0,-1 0-1,1 0 1,-1 0-1,2 2 1,5 16-6767</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08.735"/>
    </inkml:context>
    <inkml:brush xml:id="br0">
      <inkml:brushProperty name="width" value="0.05" units="cm"/>
      <inkml:brushProperty name="height" value="0.05" units="cm"/>
      <inkml:brushProperty name="color" value="#FFC114"/>
    </inkml:brush>
  </inkml:definitions>
  <inkml:trace contextRef="#ctx0" brushRef="#br0">5 37 24575,'0'-4'0,"5"-3"0,1-3 0,4-1 0,1 7 0,-2 8 0,-2 12 0,-2 9 0,-3 10 0,-1 11 0,-5 9 0,-7 3 0,-11 2 0,-2-10-8191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09.530"/>
    </inkml:context>
    <inkml:brush xml:id="br0">
      <inkml:brushProperty name="width" value="0.05" units="cm"/>
      <inkml:brushProperty name="height" value="0.05" units="cm"/>
      <inkml:brushProperty name="color" value="#FFC114"/>
    </inkml:brush>
  </inkml:definitions>
  <inkml:trace contextRef="#ctx0" brushRef="#br0">154 12 24575,'0'-4'0,"-4"-2"0,-2 4 0,-5 8 0,0 8 0,-2 5 0,0 5 0,2 7 0,0 8 0,0 6 0,3 1 0,-2 1 0,0-2 0,3 0 0,-3-3 0,0-4 0,2-8-8191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13.611"/>
    </inkml:context>
    <inkml:brush xml:id="br0">
      <inkml:brushProperty name="width" value="0.05" units="cm"/>
      <inkml:brushProperty name="height" value="0.05" units="cm"/>
      <inkml:brushProperty name="color" value="#FFC114"/>
    </inkml:brush>
  </inkml:definitions>
  <inkml:trace contextRef="#ctx0" brushRef="#br0">29 820 24575,'0'93'0,"0"-55"0,0-29 0,0-11 0,-16-486 0,11 428 0,-2-93 0,7 129 0,1 0 0,1 0 0,1 0 0,7-25 0,-8 43 0,0 0 0,0 0 0,0 0 0,0 0 0,1 1 0,0-1 0,0 1 0,1 0 0,-1 0 0,1 0 0,0 1 0,0-1 0,1 1 0,-1 0 0,1 0 0,0 0 0,0 1 0,1 0 0,-1 0 0,1 0 0,-1 0 0,1 1 0,0 0 0,0 0 0,0 1 0,0 0 0,0 0 0,0 0 0,0 1 0,11 0 0,7 2 0,0 0 0,0 2 0,0 1 0,0 1 0,-1 1 0,33 14 0,-47-17 0,28 10 0,-1 2 0,0 1 0,42 28 0,-70-40 0,0 1 0,-1-1 0,1 1 0,-1 1 0,-1-1 0,1 1 0,-1 0 0,-1 1 0,1-1 0,-1 1 0,0 0 0,-1 1 0,0-1 0,0 1 0,-1 0 0,0-1 0,0 2 0,-1-1 0,1 16 0,-3-19 0,0 1 0,0-1 0,-1 0 0,1 0 0,-2 0 0,1 0 0,-1 0 0,0 0 0,0 0 0,0 0 0,-1-1 0,0 1 0,0-1 0,-1 0 0,1 0 0,-1 0 0,0 0 0,-6 5 0,-5 3 0,-1-1 0,-1-1 0,0 0 0,-22 10 0,2 0 0,37-21 0,-1 0 0,1 0 0,0 0 0,-1 0 0,1 1 0,0-1 0,0 0 0,-1 0 0,1 0 0,0 1 0,-1-1 0,1 0 0,0 1 0,0-1 0,0 0 0,-1 1 0,1-1 0,0 0 0,0 1 0,0-1 0,0 0 0,-1 1 0,1-1 0,0 0 0,0 1 0,0-1 0,0 1 0,0-1 0,0 0 0,0 1 0,0-1 0,0 1 0,0-1 0,1 0 0,-1 1 0,0-1 0,0 0 0,0 1 0,0-1 0,1 0 0,-1 1 0,0-1 0,0 0 0,0 1 0,1-1 0,-1 0 0,0 0 0,1 1 0,-1-1 0,0 0 0,0 0 0,1 1 0,-1-1 0,0 0 0,1 0 0,-1 0 0,1 0 0,-1 0 0,0 0 0,1 0 0,-1 1 0,0-1 0,1 0 0,30 10 0,-29-9 0,31 7 0,0 1 0,0 0 0,-1 2 0,32 16 0,-56-23 0,-1 0 0,1 0 0,-1 1 0,0-1 0,0 2 0,-1-1 0,0 1 0,0 0 0,0 0 0,0 1 0,-1 0 0,0-1 0,-1 2 0,0-1 0,0 1 0,0-1 0,4 14 0,-7-18 0,-1 1 0,1 0 0,0-1 0,-1 1 0,0 0 0,0-1 0,0 1 0,0 0 0,0-1 0,-1 1 0,0-1 0,1 1 0,-2 0 0,1-1 0,0 0 0,-1 1 0,1-1 0,-3 4 0,0-2 0,0 0 0,0-1 0,-1 1 0,1-1 0,-1 0 0,0 0 0,0-1 0,0 1 0,-11 4 0,-8 2 0,0-2 0,0 0 0,-1-2 0,-28 5 0,29-7-151,1-1-1,-1-2 0,0 0 0,1-1 1,-1-1-1,1-1 0,-1-1 1,-44-13-1,20-1-6674</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09.918"/>
    </inkml:context>
    <inkml:brush xml:id="br0">
      <inkml:brushProperty name="width" value="0.05" units="cm"/>
      <inkml:brushProperty name="height" value="0.05" units="cm"/>
      <inkml:brushProperty name="color" value="#FFC114"/>
    </inkml:brush>
  </inkml:definitions>
  <inkml:trace contextRef="#ctx0" brushRef="#br0">0 189 24575,'2'-9'0,"0"0"0,1 1 0,0-1 0,0 0 0,1 1 0,0 0 0,0 0 0,1 0 0,0 0 0,8-8 0,-7 9 0,0 0 0,0 0 0,1 0 0,0 1 0,0 0 0,0 1 0,1-1 0,0 1 0,0 1 0,0 0 0,0 0 0,16-5 0,-11 6 0,1 0 0,0 0 0,0 2 0,0 0 0,0 0 0,0 1 0,24 4 0,-10 0 0,-1 2 0,0 2 0,0 0 0,-1 1 0,0 2 0,-1 1 0,47 29 0,-62-35 0,-1 1 0,0 0 0,0 0 0,0 1 0,-1 0 0,0 0 0,8 13 0,-14-18 0,0 0 0,0 1 0,0-1 0,-1 0 0,0 1 0,1-1 0,-1 1 0,0-1 0,-1 1 0,1 0 0,-1-1 0,0 1 0,1 0 0,-2-1 0,1 1 0,0 0 0,-1-1 0,1 1 0,-1-1 0,0 1 0,0-1 0,-1 1 0,1-1 0,-1 1 0,0-1 0,-2 3 0,-3 4 9,0-1-1,-1 0 1,0 0-1,0-1 1,-1 0 0,0-1-1,-1 0 1,1 0-1,-1-1 1,-1 0-1,1 0 1,-1-2-1,-13 5 1,-1-1-306,-1-1 0,0-1 0,-1-1 0,-45 1 0,40-5-6529</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10.291"/>
    </inkml:context>
    <inkml:brush xml:id="br0">
      <inkml:brushProperty name="width" value="0.05" units="cm"/>
      <inkml:brushProperty name="height" value="0.05" units="cm"/>
      <inkml:brushProperty name="color" value="#FFC114"/>
    </inkml:brush>
  </inkml:definitions>
  <inkml:trace contextRef="#ctx0" brushRef="#br0">1 37 24575,'4'0'0,"2"-5"0,5-1 0,0-5 0,3 1 0,-1 5 0,-7 9 0,-10 8 0,-8 3 0,-3-7 0,7-9 0,8-4 0,10-2 0,3 1-8191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10.649"/>
    </inkml:context>
    <inkml:brush xml:id="br0">
      <inkml:brushProperty name="width" value="0.05" units="cm"/>
      <inkml:brushProperty name="height" value="0.05" units="cm"/>
      <inkml:brushProperty name="color" value="#FFC114"/>
    </inkml:brush>
  </inkml:definitions>
  <inkml:trace contextRef="#ctx0" brushRef="#br0">93 0 24575,'4'0'0,"2"5"0,0 6 0,-6 5 0,-7 6 0,-7-2 0,-7-4 0,2-9 0,-2-11 0,3-9 0,10-2 0,10-4 0,10 2 0,7 8 0,0 6-8191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11.182"/>
    </inkml:context>
    <inkml:brush xml:id="br0">
      <inkml:brushProperty name="width" value="0.05" units="cm"/>
      <inkml:brushProperty name="height" value="0.05" units="cm"/>
      <inkml:brushProperty name="color" value="#FFC114"/>
    </inkml:brush>
  </inkml:definitions>
  <inkml:trace contextRef="#ctx0" brushRef="#br0">1 29 24575,'0'-1'0,"0"-1"0,0 1 0,0-1 0,0 1 0,0-1 0,0 1 0,0 0 0,0-1 0,1 1 0,-1-1 0,0 1 0,1-1 0,-1 1 0,1 0 0,0-1 0,0 1 0,-1 0 0,3-2 0,-2 2 0,-1 1 0,1 0 0,0 0 0,-1 0 0,1 0 0,0 0 0,0 0 0,-1 0 0,1 0 0,0 0 0,-1 1 0,1-1 0,0 0 0,-1 0 0,1 1 0,0-1 0,-1 0 0,1 1 0,-1-1 0,1 1 0,0-1 0,-1 1 0,1-1 0,-1 1 0,1 0 0,5 5 0,-1 1 0,0-1 0,0 1 0,-1 0 0,5 9 0,14 41 0,-4 0 0,-1 1 0,15 101 0,-23-110 0,-10-46 0,0-1 0,1 1 0,0 0 0,0-1 0,0 1 0,0-1 0,0 1 0,0-1 0,1 0 0,-1 1 0,1-1 0,2 3 0,-3-5 0,0 1 0,0-1 0,-1 0 0,1 1 0,0-1 0,0 0 0,0 1 0,-1-1 0,1 0 0,0 0 0,0 0 0,0 0 0,0 0 0,0 0 0,-1 0 0,1 0 0,0 0 0,0-1 0,0 1 0,0 0 0,-1 0 0,1-1 0,0 1 0,0 0 0,0-1 0,-1 1 0,1-1 0,0 1 0,-1-1 0,1 0 0,-1 1 0,1-1 0,0 0 0,-1 1 0,1-1 0,-1 0 0,0 1 0,1-1 0,-1 0 0,1-1 0,13-22 0,-1-1 0,-1 0 0,-1-1 0,-2 0 0,8-31 0,12-31 0,-24 74 0,3-8 0,0 1 0,2 0 0,15-25 0,-22 41 0,0 0 0,1 1 0,-1-1 0,1 1 0,0 0 0,1 0 0,-1 0 0,1 0 0,-1 1 0,1 0 0,0 0 0,0 0 0,0 0 0,1 1 0,-1 0 0,1 0 0,-1 1 0,8-2 0,-10 3-62,0 0 0,0 0 0,0 0 0,0 0 0,0 0 0,0 1 0,0 0 0,-1-1 0,1 1 0,0 0 0,0 0 0,-1 1 0,1-1-1,-1 1 1,1-1 0,-1 1 0,1 0 0,-1 0 0,0 0 0,0 0 0,3 4 0,8 12-6764</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12.103"/>
    </inkml:context>
    <inkml:brush xml:id="br0">
      <inkml:brushProperty name="width" value="0.05" units="cm"/>
      <inkml:brushProperty name="height" value="0.05" units="cm"/>
      <inkml:brushProperty name="color" value="#FFC114"/>
    </inkml:brush>
  </inkml:definitions>
  <inkml:trace contextRef="#ctx0" brushRef="#br0">1 13 24575,'0'-5'0,"4"-1"0,2 5 0,0 7 0,-1 7 0,-2 7 0,-1 4 0,-1 7 0,0 3 0,-1 5 0,-5 1 0,-1-7-8191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12.887"/>
    </inkml:context>
    <inkml:brush xml:id="br0">
      <inkml:brushProperty name="width" value="0.05" units="cm"/>
      <inkml:brushProperty name="height" value="0.05" units="cm"/>
      <inkml:brushProperty name="color" value="#FFC114"/>
    </inkml:brush>
  </inkml:definitions>
  <inkml:trace contextRef="#ctx0" brushRef="#br0">27 444 24575,'10'18'0,"1"17"0,15 102 0,-13-75 0,10 121 0,-25-211 0,-2 1 0,-7-28 0,1 9 0,-18-88 0,10 54 0,3-1 0,-6-122 0,21 191 0,0 1 0,1-1 0,0 0 0,1 0 0,1 1 0,-1-1 0,2 1 0,0 0 0,0 0 0,8-15 0,-8 20 0,-1 1 0,1-1 0,1 1 0,-1-1 0,1 1 0,0 0 0,0 1 0,1-1 0,-1 1 0,1 0 0,0 1 0,0-1 0,0 1 0,1 0 0,-1 1 0,1-1 0,-1 1 0,12-1 0,-1 0 0,0 2 0,1 0 0,-1 1 0,0 1 0,0 0 0,0 1 0,0 1 0,0 1 0,23 8 0,-31-10 0,0 2 0,-1-1 0,0 1 0,0 1 0,0-1 0,0 1 0,0 1 0,-1-1 0,0 1 0,0 1 0,-1-1 0,0 1 0,0 0 0,0 0 0,-1 1 0,0 0 0,0 0 0,-1 0 0,4 10 0,-7-12 0,1 0 0,-1 0 0,-1 0 0,1 0 0,-1 0 0,0 1 0,0-1 0,-1 0 0,1 0 0,-1 0 0,-1 0 0,1 0 0,-1-1 0,0 1 0,0 0 0,-1-1 0,0 1 0,0-1 0,0 0 0,-1 0 0,1 0 0,-1 0 0,0-1 0,-1 1 0,-6 5 0,-9 5 0,1 0 0,-2-1 0,0-1 0,-42 20 0,37-22-682,-53 17-1,35-17-6143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13.291"/>
    </inkml:context>
    <inkml:brush xml:id="br0">
      <inkml:brushProperty name="width" value="0.05" units="cm"/>
      <inkml:brushProperty name="height" value="0.05" units="cm"/>
      <inkml:brushProperty name="color" value="#FFC114"/>
    </inkml:brush>
  </inkml:definitions>
  <inkml:trace contextRef="#ctx0" brushRef="#br0">0 66 24575,'0'-5'0,"5"-1"0,-3 5 0,-3-3 0,5-4 0,5-6 0,6-1 0,1 3-8191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13.635"/>
    </inkml:context>
    <inkml:brush xml:id="br0">
      <inkml:brushProperty name="width" value="0.05" units="cm"/>
      <inkml:brushProperty name="height" value="0.05" units="cm"/>
      <inkml:brushProperty name="color" value="#FFC114"/>
    </inkml:brush>
  </inkml:definitions>
  <inkml:trace contextRef="#ctx0" brushRef="#br0">1 20 24575,'0'5'0,"0"-4"0,0-6 0,5-2 0,6 0 0,6 1 0,0 6 0,-3 3-8191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14.119"/>
    </inkml:context>
    <inkml:brush xml:id="br0">
      <inkml:brushProperty name="width" value="0.05" units="cm"/>
      <inkml:brushProperty name="height" value="0.05" units="cm"/>
      <inkml:brushProperty name="color" value="#FFC114"/>
    </inkml:brush>
  </inkml:definitions>
  <inkml:trace contextRef="#ctx0" brushRef="#br0">1 106 24575,'0'-1'0,"0"0"0,0 0 0,0 1 0,0-1 0,0 0 0,0 0 0,0 1 0,0-1 0,1 0 0,-1 1 0,0-1 0,1 0 0,-1 1 0,0-1 0,1 1 0,-1-1 0,1 0 0,-1 1 0,1-1 0,-1 1 0,1-1 0,-1 1 0,1 0 0,0-1 0,-1 1 0,1-1 0,0 1 0,-1 0 0,1 0 0,0-1 0,-1 1 0,1 0 0,0 0 0,0 0 0,-1 0 0,1 0 0,0 0 0,-1 0 0,1 0 0,0 0 0,0 0 0,-1 0 0,1 0 0,0 1 0,-1-1 0,1 0 0,0 1 0,-1-1 0,1 0 0,0 1 0,0 0 0,4 0 0,-1 1 0,1 1 0,-1-1 0,0 1 0,1 0 0,3 3 0,1 4 0,0 0 0,-1 1 0,0 0 0,-1 1 0,0 0 0,0 0 0,8 24 0,24 97 0,-35-117 0,1 6 0,2 37 0,-6-39 0,2-1 0,5 23 0,-8-41 0,0-1 0,0 1 0,0-1 0,0 1 0,0 0 0,0-1 0,0 1 0,1-1 0,-1 1 0,0-1 0,0 1 0,1-1 0,-1 1 0,0-1 0,1 1 0,-1-1 0,0 1 0,1-1 0,-1 0 0,1 1 0,-1-1 0,1 1 0,-1-1 0,1 0 0,-1 0 0,1 1 0,-1-1 0,1 0 0,-1 0 0,1 0 0,-1 1 0,1-1 0,-1 0 0,2 0 0,-1-1 0,1 1 0,-1-1 0,0 0 0,1 0 0,-1 1 0,0-1 0,0 0 0,0 0 0,0 0 0,0 0 0,0-1 0,2-1 0,23-42 0,34-99 0,11-25 0,-61 150 0,1 0 0,0 1 0,2 0 0,0 1 0,1 0 0,20-19 0,-30 33 0,1-1 0,-1 1 0,1-1 0,0 1 0,0 1 0,0-1 0,0 1 0,0 0 0,0 0 0,1 0 0,-1 1 0,1 0 0,-1 0 0,1 0 0,0 1 0,-1-1 0,1 2 0,8 0 0,-10 0 0,0 0 0,0 0 0,1 0 0,-1 1 0,0-1 0,0 1 0,0 0 0,-1 1 0,1-1 0,0 1 0,-1-1 0,0 1 0,1 0 0,-1 0 0,0 1 0,-1-1 0,1 1 0,0-1 0,-1 1 0,0 0 0,0 0 0,0 0 0,-1 0 0,2 4 0,3 19-1365,-3-3-5461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15.558"/>
    </inkml:context>
    <inkml:brush xml:id="br0">
      <inkml:brushProperty name="width" value="0.05" units="cm"/>
      <inkml:brushProperty name="height" value="0.05" units="cm"/>
      <inkml:brushProperty name="color" value="#FFC114"/>
    </inkml:brush>
  </inkml:definitions>
  <inkml:trace contextRef="#ctx0" brushRef="#br0">9 86 24575,'-5'-21'0,"5"20"0,-1 0 0,1 0 0,-1 0 0,1 0 0,0 0 0,-1 0 0,1 0 0,0 0 0,0 0 0,0 0 0,0 0 0,0 0 0,0 0 0,0 0 0,0 0 0,0 0 0,1 0 0,-1 0 0,0 0 0,1 0 0,-1 0 0,1 0 0,-1 0 0,1 0 0,-1 0 0,1 0 0,-1 0 0,1 1 0,0-1 0,0 0 0,-1 0 0,1 1 0,1-2 0,3-1 0,0-1 0,-1 1 0,1 0 0,0 0 0,0 1 0,1-1 0,-1 1 0,1 0 0,-1 1 0,1-1 0,-1 1 0,1 0 0,0 0 0,-1 1 0,9 0 0,12 1 0,52 7 0,-69-6 0,-1-1 0,12 1 0,-1 2 0,0 0 0,30 11 0,-46-14 0,1 0 0,0 1 0,-1-1 0,1 1 0,-1 0 0,0 0 0,0 1 0,0-1 0,0 0 0,0 1 0,0 0 0,0 0 0,-1 0 0,1 0 0,-1 0 0,0 0 0,0 1 0,0-1 0,-1 1 0,1-1 0,-1 1 0,0 0 0,0-1 0,1 7 0,-2-6 0,-1 0 0,1 0 0,-1 0 0,0 0 0,0 0 0,0 0 0,0 0 0,-1 0 0,0-1 0,0 1 0,0-1 0,0 1 0,0-1 0,-1 0 0,1 0 0,-1 0 0,0 0 0,0 0 0,-5 3 0,-7 5 0,0 0 0,-28 14 0,3-4 0,25-14 0,0 0 0,1 1 0,0 0 0,1 1 0,0 1 0,-22 20 0,34-29 0,0 0 0,0 1 0,-1-1 0,1 0 0,0 1 0,0-1 0,0 1 0,0-1 0,1 1 0,-1 0 0,0-1 0,1 1 0,-1 0 0,1-1 0,-1 1 0,1 0 0,0 0 0,0-1 0,0 1 0,0 0 0,0 0 0,0-1 0,1 4 0,0-3 0,0-1 0,0 1 0,1 0 0,-1 0 0,0-1 0,1 1 0,0-1 0,-1 1 0,1-1 0,0 0 0,-1 1 0,1-1 0,0 0 0,0 0 0,0 0 0,2 0 0,9 3 0,0 0 0,0-1 0,0-1 0,23 2 0,205-4 0,-192-1 0,-72 8 0,0 1 0,0 1 0,-26 15 0,47-22 0,-1 0 0,1 0 0,-1 0 0,1 0 0,0 1 0,0-1 0,0 1 0,0-1 0,0 1 0,1 0 0,-1 0 0,1 0 0,0 0 0,-1 0 0,1 0 0,1 0 0,-1 0 0,0 0 0,1 0 0,0 0 0,0 1 0,0-1 0,0 0 0,0 0 0,0 0 0,2 5 0,2 7 0,1 0 0,0 0 0,2-1 0,10 20 0,7 18 0,-20-40 0,0 1 0,-1-1 0,-1 1 0,0 0 0,0 23 0,-2-32 0,0-1 0,0 0 0,-1 1 0,1-1 0,-1 0 0,0 0 0,0 0 0,0 1 0,0-1 0,-1 0 0,-3 5 0,4-6 0,-1-1 0,1 1 0,-1-1 0,1 0 0,-1 1 0,0-1 0,0 0 0,1 0 0,-1 0 0,0 0 0,0-1 0,0 1 0,0 0 0,0-1 0,0 1 0,0-1 0,0 0 0,0 0 0,0 0 0,0 0 0,-3 0 0,-2-1-227,1 0-1,-1 0 1,0-1-1,1 0 1,-12-4-1,-7-6-6598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13.969"/>
    </inkml:context>
    <inkml:brush xml:id="br0">
      <inkml:brushProperty name="width" value="0.05" units="cm"/>
      <inkml:brushProperty name="height" value="0.05" units="cm"/>
      <inkml:brushProperty name="color" value="#FFC114"/>
    </inkml:brush>
  </inkml:definitions>
  <inkml:trace contextRef="#ctx0" brushRef="#br0">0 164 24575,'168'13'0,"-32"0"0,-79-11 0,0-2 0,0-3 0,-1-2 0,1-2 0,88-24 0,-137 28 0,-1 1 0,0-2 0,1 1 0,-1-1 0,0 0 0,6-5 0,-12 9 0,0-1 0,0 0 0,0 0 0,0 1 0,0-1 0,0 0 0,0 0 0,0 0 0,-1 0 0,1 0 0,0 0 0,-1 0 0,1 0 0,0 0 0,-1 0 0,0-1 0,1 1 0,-1 0 0,0 0 0,1 0 0,-1-1 0,0 1 0,0 0 0,0 0 0,0-1 0,0 1 0,0 0 0,-1 0 0,1-1 0,0 1 0,-1 0 0,1 0 0,0 0 0,-1 0 0,0 0 0,1-1 0,-1 1 0,0 0 0,1 0 0,-1 0 0,0 1 0,0-1 0,0 0 0,0 0 0,-1 0 0,-6-6 0,0 1 0,0 1 0,-1 0 0,0 0 0,0 1 0,0 0 0,-1 0 0,-14-3 0,-7 0 0,-44-5 0,63 11 0,1 0 0,-1 1 0,0 0 0,1 0 0,-1 2 0,1-1 0,-1 1 0,-17 6 0,23-5 0,0-1 0,0 1 0,0 0 0,1 1 0,-1-1 0,1 1 0,-1 0 0,1 0 0,1 1 0,-1 0 0,1 0 0,-1 0 0,1 0 0,1 1 0,-1-1 0,-4 10 0,1 3 0,1-1 0,1 1 0,0 1 0,2-1 0,0 0 0,-1 26 0,5 115 0,1-111-195,2-1 0,2 1 0,2-1 0,3 0 0,1-1 0,19 47 0,-14-57-6631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18.558"/>
    </inkml:context>
    <inkml:brush xml:id="br0">
      <inkml:brushProperty name="width" value="0.05" units="cm"/>
      <inkml:brushProperty name="height" value="0.05" units="cm"/>
      <inkml:brushProperty name="color" value="#FFC114"/>
    </inkml:brush>
  </inkml:definitions>
  <inkml:trace contextRef="#ctx0" brushRef="#br0">380 76 24575,'0'-3'0,"0"0"0,-1 0 0,1 0 0,0 1 0,-1-1 0,0 0 0,1 0 0,-1 1 0,0-1 0,0 1 0,-1-1 0,1 1 0,0-1 0,-1 1 0,0 0 0,1 0 0,-1-1 0,-4-2 0,3 2 0,-1 1 0,0-1 0,0 1 0,0 0 0,-1 0 0,1 1 0,0-1 0,-1 1 0,1 0 0,-8-1 0,0 1 0,0 0 0,-1 1 0,1 0 0,-1 1 0,1 1 0,0 0 0,-20 6 0,21-5 0,0 2 0,1-1 0,-1 1 0,1 1 0,0 0 0,1 0 0,-1 1 0,1 1 0,1-1 0,-1 1 0,1 1 0,1-1 0,0 1 0,0 1 0,0-1 0,1 1 0,1 1 0,0-1 0,0 1 0,1-1 0,0 1 0,-3 21 0,4-19 0,2-1 0,0 1 0,0 0 0,1-1 0,1 1 0,0 0 0,0-1 0,2 1 0,-1-1 0,2 0 0,0 0 0,0 0 0,1 0 0,0-1 0,1 1 0,0-1 0,1-1 0,0 1 0,1-1 0,15 15 0,-13-15 0,1-2 0,0 0 0,0 0 0,0-1 0,1 0 0,0-1 0,0 0 0,1-1 0,-1 0 0,1-1 0,0 0 0,1-2 0,-1 1 0,0-1 0,1-1 0,-1-1 0,23-1 0,-25 0 0,0-1 0,0 0 0,0 0 0,0-1 0,-1-1 0,1 1 0,-1-2 0,0 0 0,0 0 0,-1 0 0,0-2 0,0 1 0,0-1 0,0 0 0,-1-1 0,-1 0 0,1 0 0,-1 0 0,0-1 0,-1 0 0,10-19 0,-10 13 0,0 0 0,-1-1 0,0 1 0,-1-1 0,-1 0 0,0 0 0,-2 0 0,1 0 0,-2-1 0,0 1 0,-5-28 0,4 36 0,0 0 0,-1 0 0,0 0 0,0 1 0,-1-1 0,0 1 0,0-1 0,-1 1 0,0 0 0,0 0 0,-1 1 0,0-1 0,0 1 0,0 0 0,-1 1 0,0-1 0,0 1 0,0 0 0,-1 0 0,0 1 0,0 0 0,0 0 0,0 1 0,0 0 0,-10-3 0,3 3 17,-1 0 0,1 1 1,0 0-1,-1 2 0,1-1 0,-24 4 0,33-3-85,0 1 1,0-1-1,0 1 1,0 1-1,0-1 1,0 1-1,1-1 1,-1 1-1,0 1 1,1-1-1,0 1 1,-1-1-1,1 1 1,0 1-1,0-1 1,1 0-1,-1 1 1,1 0-1,0 0 1,0 0-1,-5 9 1,1 7-6759</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19.074"/>
    </inkml:context>
    <inkml:brush xml:id="br0">
      <inkml:brushProperty name="width" value="0.05" units="cm"/>
      <inkml:brushProperty name="height" value="0.05" units="cm"/>
      <inkml:brushProperty name="color" value="#FFC114"/>
    </inkml:brush>
  </inkml:definitions>
  <inkml:trace contextRef="#ctx0" brushRef="#br0">1 100 24575,'1'-6'0,"0"0"0,1 0 0,0 0 0,0 0 0,1 1 0,0-1 0,0 1 0,0-1 0,0 1 0,1 0 0,0 0 0,0 0 0,0 1 0,1 0 0,-1 0 0,11-7 0,-14 10 0,0 1 0,0-1 0,0 1 0,0-1 0,0 1 0,0 0 0,0-1 0,0 1 0,0 0 0,1 0 0,-1 0 0,0 0 0,0 0 0,0 0 0,0 0 0,0 0 0,0 1 0,0-1 0,1 0 0,-1 1 0,0-1 0,0 1 0,0-1 0,0 1 0,0-1 0,-1 1 0,1 0 0,0-1 0,0 1 0,0 0 0,0 0 0,-1-1 0,1 1 0,0 0 0,-1 0 0,1 0 0,-1 0 0,1 0 0,-1 0 0,1 0 0,-1 0 0,0 0 0,1 3 0,1 4 0,0 1 0,0 0 0,-1 0 0,0 11 0,-1-17 0,1 45 0,-2 0 0,-13 85 0,-31 90 0,40-200 0,3 5 0,2-28 0,0 1 0,0-1 0,0 0 0,0 0 0,0 0 0,0 0 0,0 0 0,0 0 0,0 1 0,0-1 0,0 0 0,0 0 0,0 0 0,0 0 0,0 0 0,0 0 0,1 0 0,-1 1 0,0-1 0,0 0 0,0 0 0,0 0 0,0 0 0,0 0 0,0 0 0,1 0 0,-1 0 0,0 0 0,0 0 0,0 0 0,0 0 0,0 0 0,0 0 0,1 0 0,-1 0 0,0 0 0,0 0 0,0 0 0,0 0 0,0 0 0,0 0 0,1 0 0,-1 0 0,0 0 0,0 0 0,0 0 0,0 0 0,0 0 0,10-13 0,8-17 0,2 0 0,1 2 0,1 0 0,1 1 0,43-38 0,-54 55 0,0 1 0,1 1 0,0 0 0,0 0 0,1 1 0,25-8 0,-29 12 0,0 0 0,1 1 0,-1 0 0,1 1 0,-1 0 0,1 1 0,-1 0 0,1 1 0,-1 0 0,19 4 0,-22-3 0,0 0 0,-1 0 0,1 1 0,-1 0 0,0 0 0,0 0 0,0 1 0,0 0 0,0 0 0,-1 1 0,0-1 0,0 1 0,0 0 0,0 1 0,-1-1 0,0 1 0,0 0 0,0 0 0,-1 0 0,0 0 0,0 1 0,-1-1 0,0 1 0,0 0 0,0-1 0,-1 1 0,0 0 0,0 0 0,-1 12 0,0-11 0,0 0 0,-1 0 0,0 0 0,0-1 0,-1 1 0,0 0 0,-1-1 0,1 1 0,-1-1 0,-1 0 0,0 0 0,0 0 0,0 0 0,0-1 0,-1 1 0,0-1 0,-1 0 0,1-1 0,-1 1 0,0-1 0,-1-1 0,1 1 0,-1-1 0,0 0 0,0 0 0,-8 2 0,0-1 15,0-1 0,-1-1 0,0 0 0,0-1 0,0 0 0,0-2 0,-23-1 0,31 1-102,0-1-1,1 0 1,-1 0 0,0-1-1,1 0 1,-1 0 0,1-1-1,-1 0 1,1 0-1,0-1 1,0 1 0,1-2-1,-1 1 1,1-1 0,0 0-1,-10-11 1,3-4-6739</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19.447"/>
    </inkml:context>
    <inkml:brush xml:id="br0">
      <inkml:brushProperty name="width" value="0.05" units="cm"/>
      <inkml:brushProperty name="height" value="0.05" units="cm"/>
      <inkml:brushProperty name="color" value="#FFC114"/>
    </inkml:brush>
  </inkml:definitions>
  <inkml:trace contextRef="#ctx0" brushRef="#br0">412 16 24575,'0'0'0,"0"-1"0,0 0 0,0 1 0,0-1 0,0 1 0,0-1 0,0 0 0,0 1 0,1-1 0,-1 1 0,0-1 0,0 1 0,1-1 0,-1 1 0,0-1 0,1 0 0,-1 1 0,0 0 0,1-1 0,-1 1 0,1-1 0,-1 1 0,1-1 0,-1 1 0,1 0 0,-1-1 0,1 1 0,-1 0 0,1 0 0,-1 0 0,1-1 0,0 1 0,-1 0 0,1 0 0,-1 0 0,1 0 0,0 0 0,-1 0 0,2 0 0,-1 0 0,0 0 0,0 0 0,0 0 0,1 1 0,-1-1 0,0 0 0,0 1 0,0-1 0,0 1 0,0-1 0,0 1 0,0 0 0,0-1 0,0 1 0,0 0 0,0 0 0,0 0 0,-1-1 0,2 3 0,2 4 0,-1 0 0,-1 0 0,0 0 0,0 1 0,0-1 0,-1 1 0,1 10 0,0 58 0,-3-48 0,2 16 0,0 4 0,-8 67 0,6-103 0,-1 1 0,-1 0 0,0 0 0,-1-1 0,0 0 0,-1 0 0,0 0 0,-1 0 0,0-1 0,-10 12 0,12-18-5,0 0-1,0 0 0,-1-1 0,0 1 1,0-1-1,0-1 0,0 1 0,-1-1 1,0 0-1,1 0 0,-1 0 0,0-1 1,-9 2-1,4-2 31,1 0 0,0-1 0,-1 0 0,1-1 0,-1 0 0,1 0 0,-18-4 0,8-1-211,-1 0 1,1-2-1,0 0 0,0-1 1,1-1-1,0-1 1,-26-18-1,4-3-6640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19.962"/>
    </inkml:context>
    <inkml:brush xml:id="br0">
      <inkml:brushProperty name="width" value="0.05" units="cm"/>
      <inkml:brushProperty name="height" value="0.05" units="cm"/>
      <inkml:brushProperty name="color" value="#FFC114"/>
    </inkml:brush>
  </inkml:definitions>
  <inkml:trace contextRef="#ctx0" brushRef="#br0">43 0 24575,'4'5'0,"2"6"0,0 6 0,-1 4 0,-6 0 0,-3-10 0,-6-6 0,-5-8 0,-1-9 0,3-7 0,9 0 0,8 3 0,10 4 0,1 9 0,-1 10 0,-4 8 0,-2 2-8191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20.811"/>
    </inkml:context>
    <inkml:brush xml:id="br0">
      <inkml:brushProperty name="width" value="0.05" units="cm"/>
      <inkml:brushProperty name="height" value="0.05" units="cm"/>
      <inkml:brushProperty name="color" value="#FFC114"/>
    </inkml:brush>
  </inkml:definitions>
  <inkml:trace contextRef="#ctx0" brushRef="#br0">0 52 24575,'0'-2'0,"0"0"0,0 0 0,0 0 0,0 0 0,1 0 0,-1 0 0,1 0 0,-1 0 0,1 0 0,0 0 0,-1 0 0,1 1 0,0-1 0,0 0 0,1 0 0,-1 1 0,0-1 0,0 1 0,1-1 0,-1 1 0,4-3 0,-2 3 0,0-1 0,0 1 0,0 0 0,0 0 0,0 0 0,0 0 0,1 0 0,-1 1 0,0-1 0,0 1 0,1 0 0,4 1 0,1 0 0,0 0 0,0 1 0,0 0 0,-1 0 0,1 1 0,0 0 0,-1 1 0,0 0 0,9 5 0,-13-6 0,0 0 0,0 1 0,0-1 0,-1 1 0,0 0 0,1 0 0,-1 0 0,-1 0 0,1 0 0,-1 0 0,1 1 0,-1-1 0,0 1 0,1 7 0,-2-10 0,-1 0 0,0 0 0,0 0 0,0 1 0,0-1 0,0 0 0,0 0 0,0 0 0,-1 0 0,1 0 0,-1 0 0,1 0 0,-1 0 0,0 0 0,0 0 0,0 0 0,0 0 0,0-1 0,0 1 0,-1 0 0,1-1 0,0 1 0,-1-1 0,0 1 0,1-1 0,-1 0 0,0 0 0,1 0 0,-1 0 0,0 0 0,0 0 0,0 0 0,0 0 0,0-1 0,0 1 0,-3 0 0,-2 0 0,-1 1 0,1-2 0,-1 1 0,1-1 0,-1 0 0,1 0 0,-10-2 0,16 2 0,-1-1 0,0 1 0,0-1 0,0 1 0,0-1 0,0 0 0,1 0 0,-1 0 0,0 0 0,1 0 0,-1 0 0,1 0 0,-1 0 0,-1-2 0,2 1 0,1 1 0,-1 0 0,1 0 0,-1 0 0,1-1 0,-1 1 0,1 0 0,0 0 0,0-1 0,0 1 0,0 0 0,0-1 0,0 1 0,0 0 0,0-1 0,0 1 0,0 0 0,1 0 0,-1-1 0,0 1 0,1 0 0,-1 0 0,2-2 0,0-1-65,1 0 0,-1 0 0,1 1 0,0 0 0,0-1 0,0 1 0,0 0 0,0 1 0,1-1 0,0 0 0,-1 1 0,1 0 0,0 0 0,0 0 0,0 0 0,0 1 0,0 0 0,1-1 0,-1 1 0,8 0 0,7 1-6761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21.744"/>
    </inkml:context>
    <inkml:brush xml:id="br0">
      <inkml:brushProperty name="width" value="0.05" units="cm"/>
      <inkml:brushProperty name="height" value="0.05" units="cm"/>
      <inkml:brushProperty name="color" value="#FFC114"/>
    </inkml:brush>
  </inkml:definitions>
  <inkml:trace contextRef="#ctx0" brushRef="#br0">24 96 24575,'1'-14'0,"-1"7"0,0-1 0,0 0 0,0 0 0,-1 0 0,0 1 0,-1-1 0,1 0 0,-5-10 0,6 18 0,0 0 0,0 1 0,0-1 0,-1 0 0,1 0 0,0 0 0,0 0 0,0 1 0,0-1 0,0 0 0,0 0 0,-1 0 0,1 0 0,0 1 0,0-1 0,0 0 0,0 0 0,-1 0 0,1 0 0,0 0 0,0 0 0,0 0 0,-1 0 0,1 1 0,0-1 0,0 0 0,0 0 0,-1 0 0,1 0 0,0 0 0,0 0 0,-1 0 0,1 0 0,0 0 0,0 0 0,0-1 0,-1 1 0,1 0 0,0 0 0,0 0 0,0 0 0,-1 0 0,1 0 0,0 0 0,0 0 0,0-1 0,0 1 0,-1 0 0,1 0 0,0 0 0,0 0 0,0-1 0,0 1 0,0 0 0,0 0 0,-1 0 0,1-1 0,0 1 0,0 0 0,0 0 0,0 0 0,0-1 0,0 1 0,0 0 0,-3 19 0,5 28 0,2 1 0,14 63 0,3 31 0,-15 128 0,27-322 0,-18 31 0,0-2 0,75-104 0,-78 112 0,1 1 0,0 0 0,1 1 0,1 1 0,0 0 0,17-10 0,-30 20 0,1 1 0,-1 0 0,1 0 0,-1 0 0,1 0 0,-1 0 0,1 1 0,-1-1 0,1 1 0,0-1 0,-1 1 0,1 0 0,4 1 0,-6-1 0,-1 0 0,1 0 0,-1 0 0,1 0 0,0 1 0,-1-1 0,1 0 0,-1 0 0,1 1 0,-1-1 0,1 0 0,-1 1 0,1-1 0,-1 1 0,0-1 0,1 1 0,-1-1 0,1 1 0,-1-1 0,0 1 0,0-1 0,1 2 0,-1-1 0,0 0 0,1 1 0,-1-1 0,0 0 0,0 1 0,-1-1 0,1 0 0,0 1 0,0-1 0,-1 0 0,1 1 0,0-1 0,-1 0 0,0 2 0,-3 4 0,0-1 0,-1 1 0,1-1 0,-1 0 0,0 0 0,-1-1 0,1 1 0,-1-1 0,0-1 0,0 1 0,-1-1 0,1 0 0,-1 0 0,0-1 0,-10 4 0,-10 3 0,-1-2 0,-46 9 0,73-18 0,0 1 0,0 0 0,0 0 0,0 1 0,0-1 0,0 0 0,0 0 0,0 0 0,0 1 0,0-1 0,0 1 0,0-1 0,0 1 0,0-1 0,0 1 0,0-1 0,0 1 0,1 0 0,-1-1 0,0 1 0,0 0 0,1 0 0,-1 0 0,0-1 0,1 1 0,-1 0 0,1 0 0,-1 0 0,1 0 0,0 0 0,-1 0 0,1 0 0,0 0 0,0 0 0,0 0 0,-1 0 0,1 0 0,0 1 0,0-1 0,1 0 0,-1 0 0,0 0 0,0 0 0,0 0 0,1 0 0,-1 0 0,1 0 0,-1 0 0,0 0 0,1 0 0,0-1 0,-1 1 0,1 0 0,0 0 0,0 1 0,7 8 0,0 0 0,1-1 0,16 15 0,-16-15 0,17 16-115,80 70 364,-93-85-463,0-1 0,1 0 0,0-1-1,0-1 1,0 0 0,28 8 0,-9-7-6612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22.714"/>
    </inkml:context>
    <inkml:brush xml:id="br0">
      <inkml:brushProperty name="width" value="0.05" units="cm"/>
      <inkml:brushProperty name="height" value="0.05" units="cm"/>
      <inkml:brushProperty name="color" value="#FFC114"/>
    </inkml:brush>
  </inkml:definitions>
  <inkml:trace contextRef="#ctx0" brushRef="#br0">27 154 24575,'-10'-9'0,"2"-1"0,29 13 0,-21-3 0,27 7 0,39 3 0,-60-9 0,0-1 0,0 1 0,0-1 0,-1-1 0,1 1 0,0-1 0,0 0 0,0 0 0,-1 0 0,1-1 0,-1 0 0,1 0 0,8-5 0,-13 6 0,0 0 0,0 0 0,1 0 0,-1 0 0,0 0 0,0 0 0,0 0 0,0 0 0,-1-1 0,1 1 0,0 0 0,0-1 0,-1 1 0,1 0 0,-1-1 0,1 1 0,-1-1 0,0 1 0,1-1 0,-1 1 0,0-1 0,0 1 0,0-2 0,-1 0 0,1 0 0,-1 0 0,0 0 0,0 0 0,0 1 0,-1-1 0,1 0 0,-1 1 0,1-1 0,-1 1 0,-2-3 0,-4-4 0,-1 0 0,0 1 0,-1 0 0,-15-10 0,21 16 0,1-1 0,-1 1 0,0 0 0,0 0 0,0 1 0,0-1 0,0 1 0,0 0 0,-1 0 0,1 0 0,0 0 0,-1 1 0,1-1 0,0 1 0,-1 1 0,1-1 0,0 0 0,-6 2 0,7 0 0,-1-1 0,1 1 0,-1 0 0,1 0 0,-1 0 0,1 1 0,0-1 0,0 1 0,0 0 0,0-1 0,1 2 0,-1-1 0,1 0 0,0 0 0,0 1 0,0-1 0,0 1 0,1-1 0,-1 1 0,-1 5 0,1-1 0,0 0 0,0 0 0,1 0 0,0 0 0,1 0 0,-1 1 0,2-1 0,-1 0 0,1 0 0,0 0 0,1 0 0,0 0 0,0 0 0,0 0 0,1-1 0,1 1 0,-1-1 0,1 1 0,0-1 0,1-1 0,8 11 0,-6-8 0,2 0 0,-1-1 0,1 0 0,0-1 0,1 0 0,0 0 0,0-1 0,0 0 0,1-1 0,0 0 0,0 0 0,0-2 0,1 1 0,14 2 0,-6-4 0,-1 0 0,1-2 0,-1 0 0,0-1 0,1 0 0,-1-2 0,0-1 0,0 0 0,32-12 0,-41 12 0,0-1 0,-1 1 0,1-2 0,-1 0 0,0 0 0,0 0 0,-1-1 0,10-10 0,-13 11 0,0 0 0,-1 0 0,1 0 0,-2 0 0,1-1 0,-1 0 0,0 1 0,0-1 0,0 0 0,-1-1 0,-1 1 0,1 0 0,0-8 0,-2 12 0,1 1 0,-1-1 0,0 1 0,0-1 0,0 1 0,-1-1 0,1 1 0,-1-1 0,1 1 0,-1-1 0,0 1 0,0 0 0,0-1 0,0 1 0,0 0 0,0 0 0,-1-1 0,1 1 0,-1 0 0,0 1 0,-2-3 0,4 3 0,-1 1 0,0-1 0,0 1 0,0-1 0,0 1 0,1 0 0,-1-1 0,0 1 0,0 0 0,0 0 0,0 0 0,0 0 0,0 0 0,0 0 0,0 0 0,0 0 0,0 0 0,0 0 0,0 0 0,1 1 0,-3-1 0,1 2 0,0-1 0,0 0 0,1 0 0,-1 1 0,0-1 0,1 1 0,-1-1 0,0 1 0,1 0 0,0 0 0,-1-1 0,-1 5 0,1-2 0,0 0 0,0 0 0,0 0 0,1 1 0,-1-1 0,1 0 0,0 1 0,1-1 0,-1 1 0,1-1 0,-1 1 0,1 0 0,1-1 0,-1 1 0,1-1 0,0 1 0,0-1 0,0 1 0,0-1 0,1 0 0,0 0 0,-1 0 0,2 1 0,-1-2 0,0 1 0,5 5 0,0 0 0,0-1 0,1-1 0,0 1 0,0-1 0,1-1 0,0 0 0,0 0 0,0 0 0,1-1 0,11 4 0,-11-5 0,1-1 0,-1 0 0,1-1 0,0 0 0,0-1 0,0 0 0,0 0 0,1-1 0,-1-1 0,0 0 0,0-1 0,0 0 0,0 0 0,-1-1 0,1 0 0,-1-1 0,0-1 0,1 1 0,-2-1 0,17-11 0,-16 8 0,-1 1 0,1-1 0,-1 0 0,-1-1 0,1 0 0,-1-1 0,-1 1 0,0-2 0,0 1 0,-1-1 0,-1 0 0,1 0 0,-2 0 0,0-1 0,0 1 0,-1-1 0,0 0 0,1-15 0,-28 104 0,11-13 0,2 0 0,-2 97 0,12 134 0,3-181 0,-1-83 0,0-21 0,0-1 0,-1 1 0,0-1 0,-1 1 0,0-1 0,-1 0 0,-2 10 0,4-18 0,-1 0 0,1 0 0,0 0 0,-1 0 0,1 0 0,-1 0 0,1 0 0,-1 0 0,0 0 0,1 0 0,-1 0 0,0 0 0,0-1 0,1 1 0,-1 0 0,0-1 0,0 1 0,0 0 0,0-1 0,0 1 0,0-1 0,0 0 0,0 1 0,0-1 0,0 0 0,-2 1 0,1-1 0,0 0 0,0-1 0,0 1 0,-1-1 0,1 1 0,0-1 0,0 0 0,0 0 0,0 1 0,0-1 0,0-1 0,-2 0 0,-5-5 0,0 0 0,1 0 0,0 0 0,-7-10 0,1 1 0,1-2 0,1 1 0,1-1 0,0-1 0,1 0 0,1-1 0,-12-38 0,18 47 0,0 1 0,1-2 0,0 1 0,1 0 0,0 0 0,1 0 0,0-1 0,1 1 0,0 0 0,1 0 0,0-1 0,0 1 0,2 1 0,-1-1 0,1 0 0,10-16 0,-10 20 6,0 2 0,1-1-1,0 0 1,1 1 0,-1 0-1,1 0 1,0 1 0,0 0 0,1 0-1,-1 0 1,1 1 0,0-1-1,0 2 1,0-1 0,0 1-1,0 0 1,0 1 0,1-1 0,-1 1-1,15 1 1,-14-1-84,1 1 0,-1 1 0,1-1-1,-1 2 1,0-1 0,1 1 0,-1 0 0,0 1 0,0 0-1,-1 0 1,1 1 0,0-1 0,-1 2 0,0-1 0,0 1-1,0 0 1,-1 1 0,8 7 0,0 7-6748</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24.821"/>
    </inkml:context>
    <inkml:brush xml:id="br0">
      <inkml:brushProperty name="width" value="0.05" units="cm"/>
      <inkml:brushProperty name="height" value="0.05" units="cm"/>
      <inkml:brushProperty name="color" value="#FFC114"/>
    </inkml:brush>
  </inkml:definitions>
  <inkml:trace contextRef="#ctx0" brushRef="#br0">51 631 24575,'3'-1'0,"0"0"0,0 1 0,0-1 0,1 0 0,-1-1 0,0 1 0,0-1 0,0 1 0,-1-1 0,6-4 0,9-4 0,-6 4 0,247-141 0,-208 116 0,-3-2 0,-1-3 0,46-45 0,-81 71 0,-1-1 0,0-1 0,-1 0 0,0 0 0,-1 0 0,0-1 0,9-23 0,-15 32 0,-1 0 0,1 0 0,-1 1 0,-1-1 0,1 0 0,0 0 0,-1 0 0,0 0 0,0 0 0,0 0 0,0 0 0,-1 0 0,0 0 0,0 0 0,0 0 0,0 0 0,0 0 0,-1 0 0,1 1 0,-1-1 0,0 1 0,-1-1 0,1 1 0,0 0 0,-1 0 0,0 0 0,1 0 0,-1 0 0,-1 1 0,1-1 0,0 1 0,0 0 0,-5-2 0,-2-1 0,0 0 0,-1 1 0,1 0 0,-1 1 0,0 0 0,0 1 0,0 0 0,-1 1 0,1 0 0,0 1 0,-1 0 0,1 0 0,0 1 0,0 1 0,0 0 0,0 1 0,-15 5 0,12-4 0,0 2 0,1-1 0,0 2 0,0 0 0,1 0 0,-1 1 0,2 0 0,-1 1 0,1 1 0,1 0 0,-1 0 0,2 1 0,-11 14 0,8-4 0,2 1 0,0 0 0,1 0 0,1 0 0,1 1 0,1 1 0,1-1 0,-4 46 0,5 8 0,8 109 0,8-19 0,5 147 0,-17-261 0,-3-1 0,-2 1 0,-22 95 0,22-129 24,-1 0 0,0-1 0,-2 0 0,-17 30 0,22-43-46,0 0-1,-1 0 1,0 0 0,0-1-1,0 0 1,-1 1 0,0-1-1,-7 5 1,9-8-46,0 1 1,1-1-1,-1 0 1,0 0-1,0 0 0,0 0 1,1-1-1,-1 1 1,0-1-1,0 1 1,0-1-1,0 0 0,0 0 1,0-1-1,0 1 1,0 0-1,0-1 1,-4-1-1,-17-9-6758</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25.650"/>
    </inkml:context>
    <inkml:brush xml:id="br0">
      <inkml:brushProperty name="width" value="0.05" units="cm"/>
      <inkml:brushProperty name="height" value="0.05" units="cm"/>
      <inkml:brushProperty name="color" value="#FFC114"/>
    </inkml:brush>
  </inkml:definitions>
  <inkml:trace contextRef="#ctx0" brushRef="#br0">1 249 24575,'-1'-5'0,"1"1"0,1 0 0,-1 0 0,0-1 0,1 1 0,0 0 0,0 0 0,3-8 0,-3 10 0,1 0 0,-1 0 0,1 0 0,0 0 0,-1 1 0,1-1 0,0 0 0,0 1 0,0-1 0,0 1 0,0 0 0,0 0 0,1 0 0,-1 0 0,0 0 0,0 0 0,3 0 0,22-5 0,0 2 0,-1 1 0,1 1 0,0 1 0,30 3 0,-7 0 0,-36-2 0,269-4 0,-223 0 0,-1-2 0,102-25 0,-151 28 0,33-10 0,-41 12 0,0 0 0,1 0 0,-1 0 0,0 0 0,0-1 0,0 1 0,0-1 0,0 1 0,-1-1 0,1 1 0,0-1 0,-1 0 0,1 0 0,1-3 0,-3 4 0,1 0 0,-1 0 0,0 0 0,0 0 0,0 0 0,0 0 0,0 0 0,0 0 0,0 0 0,0-1 0,-1 1 0,1 0 0,0 0 0,-1 0 0,1 0 0,0 0 0,-1 0 0,1 0 0,-1 1 0,0-1 0,1 0 0,-1 0 0,0 0 0,1 0 0,-1 1 0,0-1 0,0 0 0,0 1 0,0-1 0,0 1 0,0-1 0,0 1 0,0-1 0,0 1 0,-1-1 0,-4-1 0,1-1 0,-1 1 0,1 1 0,-1-1 0,-8 0 0,4 1 0,0 2 0,1-1 0,-1 1 0,0 1 0,1 0 0,-1 0 0,1 1 0,0 0 0,0 1 0,0 0 0,0 0 0,1 1 0,0 0 0,0 0 0,0 1 0,0 0 0,1 0 0,0 1 0,0 0 0,1 1 0,0-1 0,-7 12 0,8-11 0,0 0 0,1 0 0,0 1 0,0-1 0,1 1 0,0 0 0,0 0 0,1 1 0,0-1 0,0 13 0,1-15 0,1 0 0,1 0 0,0 0 0,0 0 0,0-1 0,0 1 0,1 0 0,1 0 0,-1-1 0,1 1 0,0-1 0,0 0 0,1 0 0,7 10 0,-6-10 0,0 0 0,1 0 0,0-1 0,0 1 0,0-1 0,1-1 0,-1 1 0,1-1 0,0 0 0,0-1 0,1 0 0,-1 0 0,1 0 0,-1-1 0,1 0 0,0-1 0,0 0 0,0 0 0,14 0 0,-15-2 0,0 0 0,-1 0 0,1 0 0,-1-1 0,1 0 0,-1 0 0,1-1 0,-1 1 0,0-1 0,0-1 0,-1 1 0,1-1 0,-1 0 0,1-1 0,-1 1 0,-1-1 0,1 0 0,-1 0 0,1 0 0,-2-1 0,1 1 0,0-1 0,4-11 0,-6 12 0,0 0 0,-1-1 0,1 1 0,-1-1 0,0 0 0,0 1 0,-1-1 0,0 0 0,0 0 0,0 1 0,0-1 0,-1 0 0,0 1 0,0-1 0,-1 0 0,0 1 0,-2-6 0,-5-7 0,0 0 0,-1 1 0,-18-24 0,19 29 0,8 11 0,1 0 0,-1 1 0,0-1 0,1 0 0,-1 1 0,1-1 0,-1 0 0,0 0 0,1 1 0,0-1 0,-1 0 0,1 0 0,-1 0 0,1 0 0,0 0 0,0 0 0,0 0 0,-1 1 0,1-1 0,0 0 0,0 0 0,0 0 0,0 0 0,1 0 0,-1 0 0,0 0 0,0 0 0,0 0 0,1 0 0,-1 0 0,1 1 0,-1-1 0,0 0 0,1 0 0,-1 0 0,1 1 0,0-1 0,-1 0 0,1 1 0,0-1 0,-1 0 0,1 1 0,0-1 0,0 1 0,-1-1 0,1 1 0,0-1 0,0 1 0,0 0 0,0-1 0,0 1 0,0 0 0,0 0 0,0 0 0,0-1 0,10 0 0,-1 0 0,1 0 0,-1 0 0,12 2 0,-11 0 0,70-2 0,-22 0 0,-1 2 0,102 16 0,-152-15 0,0-1 0,0 2 0,0-1 0,0 1 0,-1 1 0,1-1 0,-1 1 0,0 0 0,0 1 0,-1 0 0,10 8 0,-13-9 0,0-1 0,0 1 0,0 0 0,0 0 0,-1 0 0,1 0 0,-1 1 0,0-1 0,-1 1 0,1-1 0,-1 1 0,0 0 0,0-1 0,0 1 0,-1 0 0,1 0 0,-1 0 0,0-1 0,-1 1 0,-1 8 0,0-3 0,-1 0 0,-1 0 0,0 0 0,0-1 0,0 0 0,-2 0 0,1 0 0,-1 0 0,0-1 0,-14 14 0,17-18 0,-1 0 0,1 0 0,-1-1 0,-1 1 0,1-1 0,0 0 0,-1 0 0,1-1 0,-1 1 0,0-1 0,0 0 0,0-1 0,0 1 0,0-1 0,0 0 0,0 0 0,0 0 0,-1-1 0,1 0 0,0 0 0,-1 0 0,-8-2 0,12 1 0,0 1 0,0-1 0,0 0 0,0 0 0,0 0 0,0 0 0,0 0 0,0 0 0,1-1 0,-1 1 0,0 0 0,1-1 0,-1 1 0,1-1 0,0 0 0,-1 0 0,1 1 0,0-1 0,0 0 0,-1-3 0,1 1 0,0 0 0,0 0 0,1 0 0,-1 0 0,1 0 0,0-1 0,0 1 0,0 0 0,2-8 0,0 0 0,2 0 0,-1 0 0,2 0 0,0 0 0,0 0 0,7-10 0,1 2 0,1 1 0,1 0 0,0 1 0,2 0 0,0 2 0,23-18 0,-26 23 0,1 0 0,0 2 0,1 0 0,0 0 0,0 2 0,1 0 0,0 1 0,31-8 0,-40 13 0,-1 0 0,1 1 0,0 0 0,-1 0 0,1 0 0,-1 1 0,1 0 0,8 3 0,-15-4 0,1 0 0,-1 1 0,1-1 0,-1 1 0,1-1 0,-1 1 0,1 0 0,-1 0 0,1-1 0,-1 1 0,0 0 0,1 0 0,-1 1 0,0-1 0,0 0 0,0 0 0,0 0 0,0 1 0,0-1 0,0 1 0,-1-1 0,1 0 0,0 1 0,-1-1 0,1 1 0,-1 0 0,1-1 0,-1 1 0,0-1 0,0 1 0,0 0 0,0-1 0,0 1 0,0 0 0,0-1 0,0 1 0,-1-1 0,1 1 0,-1-1 0,1 1 0,-1-1 0,0 1 0,-1 1 0,0 3-170,-1-1-1,0 0 0,-1 0 1,1 0-1,-1-1 0,0 1 1,-5 3-1,-11 9-6655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28.001"/>
    </inkml:context>
    <inkml:brush xml:id="br0">
      <inkml:brushProperty name="width" value="0.05" units="cm"/>
      <inkml:brushProperty name="height" value="0.05" units="cm"/>
      <inkml:brushProperty name="color" value="#FFC114"/>
    </inkml:brush>
  </inkml:definitions>
  <inkml:trace contextRef="#ctx0" brushRef="#br0">390 190 24575,'34'-26'0,"13"-11"0,-46 35 0,1 0 0,0 1 0,-1-1 0,1 0 0,-1 0 0,1 0 0,-1 0 0,0 0 0,0-1 0,0 1 0,0 0 0,0-1 0,-1 1 0,1 0 0,-1-1 0,1 1 0,-1 0 0,0-5 0,-1 5 0,1 0 0,-1 0 0,0 0 0,0 0 0,1 0 0,-2 0 0,1 1 0,0-1 0,0 0 0,0 1 0,-1-1 0,1 1 0,-1-1 0,1 1 0,-1 0 0,0 0 0,1 0 0,-1-1 0,0 2 0,0-1 0,0 0 0,-2 0 0,-45-13 0,-85 0 0,44 7 0,58 2 0,19 2 0,1 1 0,0 1 0,-1 0 0,1 0 0,-1 2 0,1-1 0,-15 3 0,25-2 0,0 0 0,0 0 0,0 0 0,0 0 0,0 0 0,0 0 0,0 0 0,0 1 0,0-1 0,1 1 0,-1-1 0,1 1 0,-1 0 0,1 0 0,-1 0 0,1-1 0,0 1 0,0 1 0,0-1 0,0 0 0,0 0 0,1 0 0,-1 0 0,0 0 0,1 1 0,0-1 0,0 0 0,-1 1 0,1-1 0,1 4 0,0 7 0,0 0 0,1 1 0,1-1 0,5 14 0,-3-9 0,11 37 0,-11-43 0,-1 0 0,-1 0 0,0 1 0,0-1 0,-1 1 0,-1 0 0,0-1 0,-2 20 0,-22 97 0,14-96 0,2 1 0,2 0 0,1 1 0,1 66 0,4-97 0,-1 0 0,1 1 0,0-1 0,0 0 0,1 0 0,-1 0 0,1 0 0,0 0 0,0 0 0,0 0 0,0-1 0,1 1 0,-1-1 0,1 1 0,0-1 0,0 0 0,4 3 0,-1-2 0,1 0 0,-1 0 0,1 0 0,0-1 0,0 0 0,0 0 0,0-1 0,1 0 0,8 1 0,4 0 0,1-2 0,-1 0 0,0-1 0,1-1 0,-1-1 0,32-6 0,-37 4-170,1 1-1,-1-2 0,0 0 1,-1-1-1,1 0 0,-1-1 1,16-11-1,-8 1-6655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14.390"/>
    </inkml:context>
    <inkml:brush xml:id="br0">
      <inkml:brushProperty name="width" value="0.05" units="cm"/>
      <inkml:brushProperty name="height" value="0.05" units="cm"/>
      <inkml:brushProperty name="color" value="#FFC114"/>
    </inkml:brush>
  </inkml:definitions>
  <inkml:trace contextRef="#ctx0" brushRef="#br0">1 428 24575,'0'-1'0,"0"1"0,0 0 0,1 0 0,-1-1 0,0 1 0,0 0 0,1 0 0,-1-1 0,0 1 0,1 0 0,-1 0 0,0 0 0,1-1 0,-1 1 0,0 0 0,1 0 0,-1 0 0,1 0 0,-1 0 0,0 0 0,1 0 0,-1 0 0,0 0 0,1 0 0,-1 0 0,1 0 0,-1 0 0,0 0 0,1 0 0,-1 0 0,0 0 0,1 1 0,-1-1 0,1 0 0,6 14 0,-1 25 0,-6-38 0,8 105 0,10 103 0,-12-173 0,1 0 0,1-1 0,22 57 0,-17-65 0,-12-27 0,-1 1 0,0-1 0,0 0 0,0 1 0,0-1 0,0 0 0,0 1 0,0-1 0,1 0 0,-1 0 0,0 1 0,0-1 0,0 0 0,1 1 0,-1-1 0,0 0 0,0 0 0,1 1 0,-1-1 0,0 0 0,1 0 0,-1 0 0,0 0 0,1 1 0,-1-1 0,0 0 0,1 0 0,-1 0 0,0 0 0,1 0 0,-1 0 0,0 0 0,1 0 0,-1 0 0,0 0 0,1 0 0,-1 0 0,0 0 0,1 0 0,-1 0 0,0 0 0,1-1 0,-1 1 0,0 0 0,1 0 0,-1 0 0,0 0 0,1-1 0,-1 1 0,0 0 0,0 0 0,1-1 0,-1 1 0,0 0 0,0 0 0,0-1 0,1 1 0,-1 0 0,0-1 0,0 1 0,0 0 0,0-1 0,0 1 0,1 0 0,-1-1 0,0 1 0,0 0 0,0-1 0,0 0 0,3-16 0,-1-1 0,0 0 0,-1 0 0,-1 0 0,-1 0 0,-5-31 0,1 3 0,-10-277 0,16 278 0,2 0 0,2 0 0,1 1 0,3 0 0,17-52 0,-20 80 0,0 0 0,1 1 0,0 0 0,2 0 0,0 1 0,16-21 0,-22 31 0,0 0 0,1 0 0,-1 1 0,1-1 0,0 1 0,0 0 0,1 0 0,-1 0 0,0 1 0,1-1 0,0 1 0,-1 0 0,1 0 0,0 1 0,0 0 0,0-1 0,0 2 0,0-1 0,0 1 0,0-1 0,1 1 0,-1 1 0,0-1 0,0 1 0,7 1 0,-1 2 0,0 1 0,-1 0 0,1 0 0,-1 1 0,0 0 0,0 1 0,-1 0 0,0 1 0,0-1 0,-1 2 0,0-1 0,0 1 0,-1 1 0,10 16 0,-7-10 0,-1 1 0,-1 0 0,0 1 0,-1 0 0,-1 0 0,-1 0 0,-1 1 0,3 25 0,-6-32 0,0 1 0,-1-1 0,-1 0 0,0 1 0,0-1 0,-2 0 0,1 0 0,-2 0 0,1 0 0,-1-1 0,-1 1 0,0-1 0,-1 0 0,0-1 0,-1 1 0,0-1 0,-1-1 0,-8 10 0,0-4 0,1-1 0,-2-1 0,0 0 0,-1-1 0,0-1 0,0-1 0,-1 0 0,0-2 0,-38 12 0,-47 5-1365,5-9-5461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28.902"/>
    </inkml:context>
    <inkml:brush xml:id="br0">
      <inkml:brushProperty name="width" value="0.05" units="cm"/>
      <inkml:brushProperty name="height" value="0.05" units="cm"/>
      <inkml:brushProperty name="color" value="#FFC114"/>
    </inkml:brush>
  </inkml:definitions>
  <inkml:trace contextRef="#ctx0" brushRef="#br0">169 109 24575,'-1'-2'0,"1"1"0,-1 0 0,1 0 0,-1-1 0,0 1 0,0 0 0,1 0 0,-1 0 0,0 0 0,0 0 0,0 0 0,0 0 0,0 0 0,0 0 0,0 1 0,0-1 0,0 0 0,-1 1 0,1-1 0,0 1 0,0-1 0,-1 1 0,1-1 0,0 1 0,-1 0 0,1 0 0,0 0 0,-1 0 0,-2 0 0,-2-1 0,0 1 0,0-1 0,-1 2 0,1-1 0,-7 2 0,7 0 0,1 0 0,0 0 0,0 1 0,0 0 0,0 0 0,0 0 0,1 1 0,0-1 0,-1 1 0,1 0 0,1 1 0,-1-1 0,0 1 0,1-1 0,0 1 0,0 0 0,1 0 0,-1 0 0,1 1 0,0-1 0,1 0 0,-1 1 0,1-1 0,0 1 0,0 8 0,-1-7 0,2 1 0,-1-1 0,1 1 0,0-1 0,1 1 0,0-1 0,0 1 0,0-1 0,1 1 0,0-1 0,1 0 0,0 0 0,0 0 0,0 0 0,1-1 0,0 1 0,0-1 0,9 11 0,-5-11 0,-1-1 0,1 1 0,0-1 0,0 0 0,0-1 0,1 0 0,0 0 0,0-1 0,0 0 0,0-1 0,13 2 0,-9-2 0,0-1 0,0 0 0,0-1 0,0-1 0,0 0 0,-1-1 0,1 0 0,16-5 0,-20 4 0,1-1 0,-1 0 0,0 0 0,0 0 0,0-1 0,-1-1 0,0 1 0,0-1 0,0-1 0,12-13 0,-15 15 0,-1-1 0,0 0 0,0 0 0,-1-1 0,1 1 0,-1-1 0,0 0 0,-1 0 0,0 0 0,0 0 0,-1 0 0,1 0 0,-2 0 0,1-1 0,-1-12 0,-1 12 0,0 1 0,-1-1 0,0 1 0,0 0 0,-1-1 0,1 1 0,-2 0 0,1 1 0,-1-1 0,0 0 0,0 1 0,-1 0 0,0 0 0,0 1 0,0-1 0,-1 1 0,1 0 0,-1 0 0,-1 1 0,-11-7 0,-2 0 0,-1 0 0,0 2 0,-1 1 0,0 0 0,-38-7 0,58 15-43,-2-2-45,-1 1 0,1 0 0,-1 0 0,1 1 0,-1-1-1,1 1 1,-1 0 0,1 0 0,-1 1 0,1-1 0,-1 1-1,1 0 1,-1 0 0,-4 2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29.382"/>
    </inkml:context>
    <inkml:brush xml:id="br0">
      <inkml:brushProperty name="width" value="0.05" units="cm"/>
      <inkml:brushProperty name="height" value="0.05" units="cm"/>
      <inkml:brushProperty name="color" value="#FFC114"/>
    </inkml:brush>
  </inkml:definitions>
  <inkml:trace contextRef="#ctx0" brushRef="#br0">0 36 24575,'1'-1'0,"1"1"0,-1-1 0,0 1 0,0-1 0,1 1 0,-1-1 0,0 0 0,0 0 0,0 1 0,0-1 0,0 0 0,0 0 0,0 0 0,0 0 0,0 0 0,0 0 0,-1-1 0,2 0 0,14-15 0,-15 17 0,-1-1 0,1 1 0,0 0 0,0 0 0,0 0 0,0-1 0,-1 1 0,1 0 0,0 0 0,0 0 0,0 0 0,0 0 0,-1 1 0,1-1 0,0 0 0,0 0 0,0 1 0,0-1 0,-1 0 0,1 1 0,0-1 0,0 0 0,-1 1 0,1-1 0,0 1 0,-1 0 0,1 0 0,2 1 0,-1 1 0,0 0 0,0-1 0,0 1 0,0 0 0,0 0 0,-1 0 0,1 1 0,-1-1 0,2 6 0,7 41 0,-7-37 0,6 46 0,-2-1 0,-3 2 0,-3-1 0,-6 68 0,-5-94 0,3-26 0,2-22 0,5 6 0,1 0 0,0 0 0,0 0 0,0 1 0,1-1 0,0 0 0,1 1 0,0 0 0,6-12 0,-2 5 0,1 0 0,1 0 0,0 1 0,12-13 0,-17 22 0,0 1 0,0-1 0,0 1 0,1 0 0,-1 1 0,1-1 0,0 1 0,0 0 0,0 0 0,0 0 0,1 1 0,-1 0 0,1 0 0,0 0 0,10-1 0,-11 3 0,-1 0 0,1 0 0,-1 0 0,1 1 0,-1 0 0,1 0 0,-1 0 0,0 1 0,0-1 0,1 1 0,-1 0 0,0 0 0,-1 0 0,1 1 0,0-1 0,-1 1 0,1 0 0,-1 0 0,0 0 0,0 1 0,3 4 0,-1-2 0,0 1 0,0 1 0,-1-1 0,-1 0 0,1 1 0,-1 0 0,0 0 0,-1 0 0,0 0 0,2 14 0,-4-19 0,1 0 0,-1-1 0,0 1 0,0 0 0,0 0 0,0-1 0,-1 1 0,1 0 0,-1-1 0,0 1 0,1 0 0,-1-1 0,0 1 0,-1-1 0,1 0 0,0 1 0,-1-1 0,1 0 0,-1 1 0,0-1 0,1 0 0,-1 0 0,0-1 0,-1 1 0,1 0 0,0-1 0,0 1 0,-1-1 0,1 0 0,-1 1 0,1-1 0,-1 0 0,1-1 0,-1 1 0,-3 0 0,-17 2-37,0-1-1,1-2 1,-35-2-1,22 0-1177,7 1-5611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29.820"/>
    </inkml:context>
    <inkml:brush xml:id="br0">
      <inkml:brushProperty name="width" value="0.05" units="cm"/>
      <inkml:brushProperty name="height" value="0.05" units="cm"/>
      <inkml:brushProperty name="color" value="#FFC114"/>
    </inkml:brush>
  </inkml:definitions>
  <inkml:trace contextRef="#ctx0" brushRef="#br0">135 4 24575,'0'0'0,"0"0"0,0-1 0,1 1 0,-1 0 0,1-1 0,-1 1 0,0 0 0,1 0 0,-1 0 0,0-1 0,1 1 0,-1 0 0,1 0 0,-1 0 0,1 0 0,-1 0 0,1 0 0,-1 0 0,0 0 0,1 0 0,-1 0 0,1 0 0,-1 0 0,1 0 0,-1 0 0,1 0 0,-1 0 0,0 0 0,1 1 0,-1-1 0,1 0 0,12 15 0,7 25 0,-19-36 0,17 42 0,-1 0 0,-3 2 0,-2-1 0,-2 2 0,-3-1 0,3 73 0,-9-110 0,-2 0 0,1 0 0,-1 0 0,-1 0 0,0 0 0,-1 0 0,-7 18 0,8-25 0,1-1 0,-1 1 0,0-1 0,-1 1 0,1-1 0,-1 0 0,1 0 0,-1 0 0,0 0 0,0-1 0,0 1 0,-1-1 0,1 0 0,-1 0 0,1 0 0,-1 0 0,1-1 0,-1 1 0,0-1 0,0 0 0,0 0 0,0 0 0,0-1 0,-5 1 0,-2-1-124,0-1 0,0 0 0,1-1 0,-1 0 0,0-1 0,1 0-1,0 0 1,0-1 0,0-1 0,-14-7 0,-16-11-6702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30.157"/>
    </inkml:context>
    <inkml:brush xml:id="br0">
      <inkml:brushProperty name="width" value="0.05" units="cm"/>
      <inkml:brushProperty name="height" value="0.05" units="cm"/>
      <inkml:brushProperty name="color" value="#FFC114"/>
    </inkml:brush>
  </inkml:definitions>
  <inkml:trace contextRef="#ctx0" brushRef="#br0">1 0 24575,'0'5'0,"0"6"0,0 5 0,0 1-8191</inkml:trace>
  <inkml:trace contextRef="#ctx0" brushRef="#br0" timeOffset="1">465 573 24575,'0'-4'0,"5"2"0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30.938"/>
    </inkml:context>
    <inkml:brush xml:id="br0">
      <inkml:brushProperty name="width" value="0.05" units="cm"/>
      <inkml:brushProperty name="height" value="0.05" units="cm"/>
      <inkml:brushProperty name="color" value="#FFC114"/>
    </inkml:brush>
  </inkml:definitions>
  <inkml:trace contextRef="#ctx0" brushRef="#br0">0 12 24575,'5'0'0,"1"-5"0,4-1 0,6 5 0,0 7 0,-3 7 0,-4 7 0,-3 3 0,-3 4 0,-1 5 0,-7 3 0,-2 4 0,-4 1 0,-5-2 0,-1-8-8191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31.634"/>
    </inkml:context>
    <inkml:brush xml:id="br0">
      <inkml:brushProperty name="width" value="0.05" units="cm"/>
      <inkml:brushProperty name="height" value="0.05" units="cm"/>
      <inkml:brushProperty name="color" value="#FFC114"/>
    </inkml:brush>
  </inkml:definitions>
  <inkml:trace contextRef="#ctx0" brushRef="#br0">212 131 24575,'2'-3'0,"0"1"0,0-1 0,0 0 0,0 0 0,0 0 0,-1 0 0,1 0 0,-1 0 0,0 0 0,1 0 0,-2-1 0,1 1 0,0 0 0,-1-1 0,1 1 0,-1 0 0,0-1 0,0 1 0,0 0 0,-1-1 0,1 1 0,-1-1 0,0 1 0,0 0 0,0 0 0,0 0 0,-1-1 0,-2-2 0,3 3 0,0 1 0,-1-1 0,0 1 0,1 0 0,-1 0 0,0 0 0,0 0 0,-1 0 0,1 0 0,0 0 0,0 1 0,-1-1 0,1 1 0,-1 0 0,1-1 0,-1 1 0,0 1 0,0-1 0,1 0 0,-1 0 0,0 1 0,0 0 0,0 0 0,1 0 0,-1 0 0,0 0 0,0 0 0,0 1 0,0-1 0,1 1 0,-1 0 0,0 0 0,-3 1 0,-3 3 0,1 0 0,0 0 0,1 1 0,-1 0 0,1 0 0,0 1 0,1 0 0,0 0 0,0 0 0,-9 15 0,8-10 0,0 1 0,0 0 0,1 0 0,1 1 0,0 0 0,-3 18 0,6-27 0,2 0 0,-1 0 0,1 1 0,0-1 0,0 0 0,0 0 0,1 0 0,-1 1 0,1-1 0,1 0 0,-1 0 0,1 0 0,0 0 0,0-1 0,0 1 0,4 5 0,-2-4 0,1-1 0,0 1 0,0-1 0,0 0 0,1 0 0,0 0 0,0-1 0,0 1 0,0-2 0,10 6 0,-3-4 0,0 0 0,1 0 0,-1-1 0,1-1 0,0 0 0,0-1 0,0 0 0,1-2 0,-1 1 0,0-2 0,21-2 0,-27 1 0,-1 0 0,1 0 0,0-1 0,-1 0 0,1 0 0,-1 0 0,0-1 0,0-1 0,0 1 0,-1-1 0,0 0 0,0 0 0,0-1 0,0 0 0,-1 0 0,0 0 0,0-1 0,-1 0 0,0 1 0,0-2 0,0 1 0,-1 0 0,0-1 0,0 1 0,-1-1 0,0 0 0,-1 0 0,0 0 0,0 0 0,0 0 0,-1 0 0,0 0 0,-1 0 0,0 0 0,0 0 0,-1 0 0,0 0 0,0 0 0,-1 0 0,1 1 0,-2 0 0,1-1 0,-1 1 0,-1 0 0,1 1 0,-1-1 0,0 1 0,0 0 0,-1 0 0,0 0 0,-10-7 0,15 13-15,-42-29 152,41 28-202,0 0 1,1 0-1,-1 0 0,0 1 1,0-1-1,0 0 0,1 1 1,-1-1-1,0 1 0,0-1 1,0 1-1,0 0 0,0 0 1,0 0-1,0 0 1,0 0-1,0 1 0,0-1 1,0 0-1,0 1 0,0 0 1,-3 1-1,-1 6-6761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32.135"/>
    </inkml:context>
    <inkml:brush xml:id="br0">
      <inkml:brushProperty name="width" value="0.05" units="cm"/>
      <inkml:brushProperty name="height" value="0.05" units="cm"/>
      <inkml:brushProperty name="color" value="#FFC114"/>
    </inkml:brush>
  </inkml:definitions>
  <inkml:trace contextRef="#ctx0" brushRef="#br0">1 39 24575,'0'-35'0,"0"32"0,0 21 0,0 464 0,0-480 0,0 0 0,0-1 0,0 1 0,0 0 0,0-1 0,0 1 0,0 0 0,1-1 0,-1 1 0,1-1 0,-1 1 0,1-1 0,-1 1 0,2 1 0,-1-3 0,-1 0 0,0 0 0,1 0 0,-1 0 0,1 0 0,-1 0 0,1 0 0,-1 0 0,0 0 0,1 0 0,-1 0 0,1-1 0,-1 1 0,1 0 0,-1 0 0,0 0 0,1-1 0,-1 1 0,0 0 0,1 0 0,-1-1 0,0 1 0,1 0 0,-1-1 0,0 1 0,0-1 0,1 1 0,-1 0 0,0-1 0,0 1 0,1-1 0,24-50 0,-20 42 0,6-16 0,1 1 0,2 0 0,0 1 0,20-22 0,-29 39 0,0 0 0,1 0 0,0 1 0,0 0 0,1 0 0,-1 0 0,1 1 0,8-3 0,-11 5 0,1 0 0,0 1 0,0-1 0,-1 1 0,1 0 0,0 1 0,0-1 0,0 1 0,0 0 0,0 0 0,0 1 0,0-1 0,0 1 0,5 1 0,-4 1 0,-1-1 0,1 1 0,-1 0 0,0 0 0,0 0 0,0 1 0,0 0 0,-1 0 0,1 0 0,-1 1 0,0-1 0,-1 1 0,1 0 0,-1 0 0,3 6 0,5 8 0,-2 0 0,14 37 0,-21-49 0,0-1 0,0 0 0,-1 1 0,0-1 0,0 1 0,0-1 0,-1 1 0,0 0 0,0-1 0,-1 1 0,0-1 0,0 1 0,0-1 0,-1 1 0,0-1 0,-3 6 0,2-7 0,0 0 0,0 0 0,0 0 0,-1-1 0,1 0 0,-1 1 0,0-2 0,-1 1 0,1 0 0,-1-1 0,1 0 0,-1 0 0,0 0 0,0 0 0,0-1 0,-1 0 0,1 0 0,-11 2 0,6-2-72,-1-1 1,1 0-1,-1 0 0,0-1 0,1 0 0,-1-1 0,1 0 0,-1-1 1,1 0-1,-1-1 0,1 0 0,0-1 0,0 0 0,1 0 0,-1-1 1,1 0-1,0-1 0,-15-12 0,3-2-6754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32.511"/>
    </inkml:context>
    <inkml:brush xml:id="br0">
      <inkml:brushProperty name="width" value="0.05" units="cm"/>
      <inkml:brushProperty name="height" value="0.05" units="cm"/>
      <inkml:brushProperty name="color" value="#FFC114"/>
    </inkml:brush>
  </inkml:definitions>
  <inkml:trace contextRef="#ctx0" brushRef="#br0">74 0 24575,'17'0'0,"0"0"0,0 1 0,0 1 0,32 8 0,-43-8 0,1 0 0,-1 1 0,0 0 0,0 1 0,0-1 0,0 1 0,0 0 0,-1 0 0,0 1 0,0 0 0,0 0 0,0 0 0,-1 0 0,8 12 0,-5-4 0,-1 0 0,0 0 0,-1 0 0,0 1 0,-1 0 0,0 0 0,-2 0 0,1 0 0,-2 0 0,0 1 0,-1 16 0,0-19 0,-1-1 0,0 0 0,0 1 0,-2-1 0,1 0 0,-1 0 0,-1 0 0,0 0 0,-1 0 0,0-1 0,0 0 0,-1 0 0,-1 0 0,-9 11 0,7-11-72,0-1 1,0-1-1,0 0 0,-2 0 0,1-1 0,-1 0 0,1 0 0,-2-1 1,1-1-1,-1 0 0,0-1 0,0 0 0,0-1 0,0 0 0,-1-1 1,1 0-1,-1-1 0,-18 0 0,-1-5-6754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32.886"/>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33.243"/>
    </inkml:context>
    <inkml:brush xml:id="br0">
      <inkml:brushProperty name="width" value="0.05" units="cm"/>
      <inkml:brushProperty name="height" value="0.05" units="cm"/>
      <inkml:brushProperty name="color" value="#FFC114"/>
    </inkml:brush>
  </inkml:definitions>
  <inkml:trace contextRef="#ctx0" brushRef="#br0">0 131 24575,'1'-3'0,"-1"0"0,1 0 0,0 0 0,0 0 0,0 0 0,0 0 0,1 0 0,-1 1 0,1-1 0,0 0 0,0 1 0,0-1 0,0 1 0,0 0 0,0-1 0,4-1 0,41-31 0,-45 34 0,10-7 0,1 0 0,0 1 0,25-10 0,-35 16 0,-1 0 0,1 0 0,-1 0 0,1 1 0,-1-1 0,1 1 0,-1-1 0,1 1 0,0 0 0,-1 0 0,1 0 0,-1 0 0,1 1 0,0-1 0,-1 1 0,1-1 0,-1 1 0,1 0 0,-1 0 0,1 0 0,-1 0 0,0 0 0,0 1 0,0-1 0,1 1 0,-1-1 0,0 1 0,-1 0 0,4 4 0,-4-4 0,1 1 0,-1 0 0,0 0 0,-1 1 0,1-1 0,-1 0 0,1 0 0,-1 0 0,0 0 0,0 1 0,0-1 0,-1 0 0,1 0 0,-1 0 0,1 0 0,-1 0 0,0 0 0,0 0 0,-1 0 0,-1 4 0,-3 6 0,-1-1 0,0 0 0,-11 13 0,-27 26 0,33-39 0,1 1 0,0-1 0,-15 25 0,26-36 0,0-1 0,-1 0 0,1 1 0,0-1 0,0 0 0,0 1 0,0-1 0,0 1 0,-1-1 0,1 0 0,0 1 0,0-1 0,0 1 0,0-1 0,0 0 0,0 1 0,0-1 0,0 0 0,0 1 0,1-1 0,-1 1 0,0-1 0,0 0 0,0 1 0,0-1 0,0 0 0,1 1 0,-1-1 0,0 0 0,0 1 0,1-1 0,-1 0 0,1 1 0,15 5 0,25-4 0,-37-2 0,30-1-682,47-6-1,-43 0-6143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15.950"/>
    </inkml:context>
    <inkml:brush xml:id="br0">
      <inkml:brushProperty name="width" value="0.05" units="cm"/>
      <inkml:brushProperty name="height" value="0.05" units="cm"/>
      <inkml:brushProperty name="color" value="#FFC114"/>
    </inkml:brush>
  </inkml:definitions>
  <inkml:trace contextRef="#ctx0" brushRef="#br0">17 582 24575,'-1'0'0,"1"0"0,-1 0 0,0 0 0,1 1 0,-1-1 0,0 0 0,0 0 0,1 1 0,-1-1 0,0 0 0,1 1 0,-1-1 0,1 0 0,-1 1 0,0-1 0,1 1 0,-1-1 0,1 1 0,-1-1 0,1 1 0,-1 0 0,1-1 0,0 1 0,-1-1 0,1 1 0,0 0 0,0-1 0,-1 1 0,1 0 0,0 0 0,0-1 0,0 1 0,0 0 0,0-1 0,0 1 0,0 0 0,0 0 0,0-1 0,0 1 0,0 0 0,0 0 0,1 0 0,9 38 0,-8-34 0,102 337 0,-82-246 0,17 161 0,-38-244 0,2 33 0,-3-43 0,0 0 0,0-1 0,0 1 0,-1 0 0,1-1 0,-1 1 0,0-1 0,1 1 0,-1-1 0,0 1 0,0-1 0,-1 1 0,0 1 0,1-4 0,1 0 0,0 0 0,-1 0 0,1 0 0,0 0 0,0 0 0,-1 0 0,1 0 0,0 0 0,-1 0 0,1 0 0,0 0 0,0 0 0,-1 0 0,1-1 0,0 1 0,0 0 0,-1 0 0,1 0 0,0 0 0,0-1 0,0 1 0,-1 0 0,1 0 0,0-1 0,0 1 0,0 0 0,0 0 0,-1-1 0,1 1 0,0 0 0,0 0 0,0-1 0,0 1 0,0 0 0,0 0 0,0-1 0,0 1 0,0 0 0,0-1 0,0 1 0,0-1 0,-5-15 0,-65-439 0,58 351 0,-4-31 0,5-1 0,8-156 0,4 267 0,1 1 0,2 0 0,0 0 0,2 0 0,16-44 0,-20 61 0,1 1 0,0 0 0,1-1 0,0 1 0,0 0 0,0 1 0,1-1 0,-1 1 0,1 0 0,1 0 0,-1 0 0,1 1 0,-1 0 0,1 0 0,1 0 0,-1 1 0,0 0 0,1 0 0,0 0 0,-1 1 0,1 0 0,0 1 0,0-1 0,11 0 0,-5 3 0,-1-1 0,0 2 0,0-1 0,0 2 0,0 0 0,0 0 0,0 1 0,-1 0 0,1 1 0,-1 1 0,0-1 0,-1 2 0,0 0 0,0 0 0,0 0 0,-1 1 0,0 1 0,0 0 0,8 12 0,-6-8 0,0 1 0,-1 0 0,-1 0 0,0 1 0,-1 1 0,-1-1 0,0 1 0,-1 1 0,-1-1 0,-1 1 0,0 0 0,-1 0 0,1 21 0,-5-20 9,0-1-1,-1 1 1,-2 0-1,1 0 1,-2-1 0,0 0-1,-1 0 1,-1-1-1,-1 1 1,0-1-1,-1-1 1,-1 0-1,-12 16 1,9-14-144,-1-1 0,-1 0 0,0-1 0,-1-1 0,-1 0 0,0-2 0,0 0 0,-1 0 0,-1-2 0,-32 14 0,7-10-6691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33.618"/>
    </inkml:context>
    <inkml:brush xml:id="br0">
      <inkml:brushProperty name="width" value="0.05" units="cm"/>
      <inkml:brushProperty name="height" value="0.05" units="cm"/>
      <inkml:brushProperty name="color" value="#FFC114"/>
    </inkml:brush>
  </inkml:definitions>
  <inkml:trace contextRef="#ctx0" brushRef="#br0">1 22 24575,'5'0'0,"1"-4"0,4-2 0,6 0 0,-1 1-8191</inkml:trace>
  <inkml:trace contextRef="#ctx0" brushRef="#br0" timeOffset="1">356 49 24575,'4'0'0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33.978"/>
    </inkml:context>
    <inkml:brush xml:id="br0">
      <inkml:brushProperty name="width" value="0.05" units="cm"/>
      <inkml:brushProperty name="height" value="0.05" units="cm"/>
      <inkml:brushProperty name="color" value="#FFC114"/>
    </inkml:brush>
  </inkml:definitions>
  <inkml:trace contextRef="#ctx0" brushRef="#br0">0 22 24575,'5'0'0,"1"-4"0,5-3 0,4 2 0,1 0-8191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45:34.478"/>
    </inkml:context>
    <inkml:brush xml:id="br0">
      <inkml:brushProperty name="width" value="0.05" units="cm"/>
      <inkml:brushProperty name="height" value="0.05" units="cm"/>
      <inkml:brushProperty name="color" value="#FFC114"/>
    </inkml:brush>
  </inkml:definitions>
  <inkml:trace contextRef="#ctx0" brushRef="#br0">63 220 24575,'-1'-23'0,"-7"-39"0,1 13 0,7 46 0,-1 0 0,1 0 0,0 0 0,0 0 0,0 0 0,0 0 0,1 0 0,-1 0 0,1 1 0,0-1 0,0 0 0,0 0 0,0 0 0,0 0 0,0 1 0,1-1 0,0 1 0,-1-1 0,1 1 0,0 0 0,0-1 0,0 1 0,0 0 0,5-3 0,-2 2 0,0 1 0,0 0 0,1 0 0,-1 0 0,0 1 0,0 0 0,1 0 0,-1 0 0,1 0 0,-1 1 0,1 0 0,-1 0 0,7 2 0,74 9 0,65 6 0,-147-18 0,0 1 0,0 1 0,0-1 0,0 0 0,0 1 0,0 0 0,0 0 0,0 0 0,-1 0 0,1 1 0,0 0 0,-1 0 0,1 0 0,3 2 0,-4-1 0,-1 0 0,0 0 0,0-1 0,0 2 0,-1-1 0,1 0 0,0 0 0,-1 0 0,0 1 0,0-1 0,0 0 0,0 1 0,-1-1 0,1 1 0,-1-1 0,0 7 0,-1 111 0,-1-77 0,3 1 0,6 56 0,33 138 0,-39-221 0,0 0 0,-2 1 0,0-1 0,-1 0 0,-1 0 0,-6 21 0,0 5 0,9-42 0,-1 1 0,0 0 0,0 0 0,0 0 0,0-1 0,0 1 0,-1 0 0,1-1 0,-1 1 0,0-1 0,0 0 0,0 0 0,0 0 0,0 1 0,0-2 0,0 1 0,-1 0 0,1 0 0,-1-1 0,1 1 0,-1-1 0,0 0 0,1 0 0,-1 0 0,0 0 0,0 0 0,-3 0 0,-9 1 0,0-1 0,0 0 0,0-1 0,-18-2 0,7 1 0,-255-3-1365,240 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16.309"/>
    </inkml:context>
    <inkml:brush xml:id="br0">
      <inkml:brushProperty name="width" value="0.05" units="cm"/>
      <inkml:brushProperty name="height" value="0.05" units="cm"/>
      <inkml:brushProperty name="color" value="#FFC114"/>
    </inkml:brush>
  </inkml:definitions>
  <inkml:trace contextRef="#ctx0" brushRef="#br0">1 1 24575,'5'0'0,"0"0"0,1 0 0,-1 1 0,0 0 0,0 0 0,1 0 0,-1 0 0,0 1 0,7 3 0,-9-3 0,0 0 0,0 0 0,-1 0 0,1 1 0,0-1 0,-1 1 0,0-1 0,1 1 0,-1 0 0,0 0 0,-1 0 0,1 0 0,0 0 0,-1 0 0,2 6 0,3 15 0,-1 1 0,-1 1 0,-1-1 0,-2 0 0,-1 28 0,3 27 0,31 213 132,-8-84-1629,-18-129-5329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16.775"/>
    </inkml:context>
    <inkml:brush xml:id="br0">
      <inkml:brushProperty name="width" value="0.05" units="cm"/>
      <inkml:brushProperty name="height" value="0.05" units="cm"/>
      <inkml:brushProperty name="color" value="#FFC114"/>
    </inkml:brush>
  </inkml:definitions>
  <inkml:trace contextRef="#ctx0" brushRef="#br0">339 1254 24575,'-1'-17'0,"-1"1"0,-1-1 0,-1 1 0,0 0 0,-9-21 0,11 32 0,0 0 0,0 1 0,-1-1 0,0 1 0,1 0 0,-2 0 0,-4-6 0,7 9 0,0 1 0,1-1 0,-1 0 0,0 1 0,1-1 0,-1 1 0,0-1 0,0 1 0,1-1 0,-1 1 0,0-1 0,0 1 0,0 0 0,0-1 0,0 1 0,0 0 0,0 0 0,0 0 0,0-1 0,1 1 0,-1 0 0,0 1 0,0-1 0,0 0 0,0 0 0,0 0 0,0 0 0,0 1 0,0-1 0,0 0 0,0 1 0,1-1 0,-1 1 0,0-1 0,0 1 0,1-1 0,-1 1 0,0 0 0,0-1 0,1 1 0,-1 0 0,1-1 0,-1 1 0,1 0 0,-1 0 0,1 0 0,-1 1 0,-2 4 0,0 1 0,0 0 0,0 0 0,1 0 0,0 1 0,1-1 0,-1 12 0,-1 59 0,3-53 0,8 199 0,-3-181 0,2 0 0,1-1 0,16 48 0,-78-310 0,29 107 0,-14-48 0,-107-553 0,139 662 0,2 0 0,4-75 0,1 111 0,1 1 0,1 0 0,0 0 0,1 0 0,1 0 0,0 1 0,1-1 0,1 1 0,0 0 0,1 0 0,1 1 0,0 0 0,10-12 0,-13 19 0,0 1 0,1-1 0,0 2 0,0-1 0,0 1 0,0-1 0,1 2 0,0-1 0,0 1 0,0 0 0,0 0 0,14-2 0,-9 3 0,0 0 0,0 1 0,0 1 0,0 0 0,0 1 0,0 0 0,17 4 0,1 3 0,-1 1 0,0 1 0,-1 2 0,-1 1 0,43 26 0,-43-21-62,-1 1 0,-1 2 0,-1 0 0,-1 1 0,0 2 0,-2 0 0,-1 1 0,-1 1 0,-1 1 0,-1 1 0,-2 0 0,-1 1-1,-1 0 1,-1 2 0,-2-1 0,-1 1 0,-1 0 0,-2 1 0,-1 0 0,-2 0 0,-1 61 0,-6-23-6764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17.120"/>
    </inkml:context>
    <inkml:brush xml:id="br0">
      <inkml:brushProperty name="width" value="0.05" units="cm"/>
      <inkml:brushProperty name="height" value="0.05" units="cm"/>
      <inkml:brushProperty name="color" value="#FFC114"/>
    </inkml:brush>
  </inkml:definitions>
  <inkml:trace contextRef="#ctx0" brushRef="#br0">1 185 24575,'45'-21'0,"0"2"0,64-16 0,99-15 0,-168 42 0,7-3 0,129-23 0,-153 31 0,0 1 0,1 1 0,-1 0 0,0 2 0,35 6 0,-54-6 0,1 0 0,-1 0 0,1 0 0,-1 1 0,1 0 0,-1 0 0,0 0 0,0 0 0,1 1 0,-2-1 0,1 1 0,0 0 0,-1 0 0,1 1 0,4 6 0,-6-7 0,0 0 0,0 0 0,-1 1 0,0-1 0,0 1 0,0-1 0,0 1 0,0-1 0,-1 1 0,1 0 0,-1-1 0,0 1 0,0 0 0,-1-1 0,1 1 0,-1 0 0,1-1 0,-1 1 0,0-1 0,-3 6 0,-2 6 0,-2 0 0,0 0 0,-1 0 0,0-1 0,-1-1 0,-18 20 0,-80 70 0,93-89 0,-149 119 0,-39 36 0,194-160 0,0-1 0,1 2 0,0-1 0,0 1 0,-5 11 0,11-19 0,1 0 0,0 0 0,0 0 0,0 0 0,1 0 0,-1 1 0,0-1 0,1 0 0,-1 0 0,1 0 0,0 1 0,0-1 0,0 0 0,0 0 0,0 1 0,0-1 0,1 0 0,-1 0 0,1 0 0,0 1 0,-1-1 0,1 0 0,0 0 0,0 0 0,0 0 0,1 0 0,-1 0 0,0-1 0,1 1 0,-1 0 0,1-1 0,0 1 0,-1-1 0,4 3 0,9 4-47,0-1-1,0 0 1,1-1-1,0-1 1,0 0-1,0-1 1,0-1 0,18 2-1,-4 1-890,43 8-5888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05.141"/>
    </inkml:context>
    <inkml:brush xml:id="br0">
      <inkml:brushProperty name="width" value="0.05" units="cm"/>
      <inkml:brushProperty name="height" value="0.05" units="cm"/>
      <inkml:brushProperty name="color" value="#FFC114"/>
    </inkml:brush>
  </inkml:definitions>
  <inkml:trace contextRef="#ctx0" brushRef="#br0">139 252 24575,'0'-4'0,"-1"1"0,1 0 0,-1-1 0,0 1 0,0 0 0,-1 0 0,1-1 0,0 1 0,-1 0 0,0 1 0,0-1 0,0 0 0,0 0 0,0 1 0,0-1 0,-1 1 0,-4-4 0,7 6 0,0 0 0,-1 0 0,1 0 0,0 0 0,-1-1 0,1 1 0,0 0 0,-1 0 0,1 0 0,-1 0 0,1 0 0,0 0 0,-1 0 0,1 0 0,0 0 0,-1 0 0,1 0 0,-1 0 0,1 0 0,0 0 0,-1 0 0,1 1 0,0-1 0,-1 0 0,1 0 0,0 0 0,-1 1 0,1-1 0,0 0 0,-1 0 0,1 1 0,0-1 0,-1 1 0,-2 14 0,7 17 0,-3-27 0,1 0 0,-1 0 0,1-1 0,0 1 0,1 0 0,-1-1 0,1 0 0,0 1 0,0-1 0,0 0 0,1-1 0,-1 1 0,1 0 0,0-1 0,0 0 0,0 0 0,1 0 0,-1-1 0,9 5 0,-8-6 0,1 1 0,-1-1 0,1 0 0,0 0 0,-1-1 0,1 0 0,0 0 0,-1 0 0,1 0 0,0-1 0,-1 0 0,1 0 0,-1-1 0,1 1 0,-1-1 0,0-1 0,9-4 0,-7 3 0,-1 0 0,0-1 0,0 0 0,-1 0 0,1-1 0,-1 0 0,0 0 0,-1 0 0,0 0 0,0-1 0,0 1 0,0-1 0,-1 0 0,0 0 0,-1-1 0,0 1 0,0 0 0,0-1 0,-1 1 0,0-1 0,-1 0 0,0-12 0,0 14 0,0 1 0,0 0 0,-1 0 0,0 0 0,0-1 0,0 1 0,0 0 0,-1 0 0,0 1 0,0-1 0,0 0 0,-1 1 0,0-1 0,0 1 0,0 0 0,0 0 0,-1 0 0,1 0 0,-1 0 0,0 1 0,0 0 0,0 0 0,-1 0 0,1 0 0,-1 1 0,1-1 0,-1 1 0,0 0 0,0 1 0,0-1 0,0 1 0,0 0 0,-9 0 0,6 0 0,0 1 0,-1 1 0,1-1 0,0 1 0,0 1 0,0-1 0,1 1 0,-1 1 0,0 0 0,1 0 0,0 0 0,-1 1 0,1 0 0,-10 7 0,8-3 0,0 0 0,0 1 0,0 0 0,1 0 0,1 0 0,-1 1 0,2 1 0,-1-1 0,-5 15 0,6-12 0,0 1 0,2 1 0,-1-1 0,2 1 0,0 0 0,0-1 0,1 23 0,1-27 0,2 1 0,-1-1 0,1 1 0,1-1 0,0 0 0,1 1 0,-1-1 0,2 0 0,0-1 0,8 17 0,-8-20 0,0 0 0,0 0 0,0-1 0,1 1 0,0-1 0,0 0 0,1-1 0,-1 1 0,1-1 0,0 0 0,0 0 0,0-1 0,12 5 0,-8-5 0,-1 0 0,2 0 0,-1-1 0,0-1 0,0 0 0,1 0 0,-1-1 0,18-2 0,-7-1 0,0-1 0,-1-1 0,1-1 0,-1-1 0,0 0 0,-1-2 0,0 0 0,30-20 0,-35 19 0,0 0 0,-1-1 0,0-1 0,-1 0 0,0-1 0,-1 0 0,0-1 0,-1 0 0,-1 0 0,0-1 0,-1 0 0,-1-1 0,0 0 0,-1 0 0,-1-1 0,0 1 0,-2-1 0,1 0 0,-2 0 0,-1 0 0,0-1 0,-2-20 0,2 37 0,-1-1 0,0 1 0,0-1 0,0 0 0,-1 1 0,1-1 0,0 1 0,-1-1 0,1 1 0,-1-1 0,1 1 0,-1-1 0,-1-1 0,2 3 0,0 0 0,-1 0 0,1 0 0,0 0 0,-1 1 0,1-1 0,-1 0 0,1 0 0,0 0 0,-1 0 0,1 0 0,0 1 0,-1-1 0,1 0 0,0 0 0,0 1 0,-1-1 0,1 0 0,0 0 0,0 1 0,-1-1 0,1 0 0,0 1 0,0-1 0,0 0 0,-1 1 0,1-1 0,0 1 0,0-1 0,0 0 0,0 1 0,-14 43 0,11-23 0,2-1 0,0 0 0,1 1 0,1-1 0,1 1 0,1-1 0,1 0 0,0 0 0,2-1 0,0 1 0,15 30 0,-20-47 0,1 1 0,0-1 0,-1 0 0,1 0 0,1 0 0,-1 0 0,0 0 0,1 0 0,-1-1 0,1 1 0,0-1 0,0 0 0,0 0 0,0 0 0,0 0 0,1 0 0,-1 0 0,1-1 0,-1 0 0,1 0 0,-1 0 0,1 0 0,-1 0 0,1-1 0,0 0 0,0 1 0,-1-1 0,1-1 0,0 1 0,-1 0 0,1-1 0,0 0 0,-1 0 0,1 0 0,-1 0 0,1-1 0,-1 1 0,0-1 0,6-4 0,4-2 0,-1 0 0,0-2 0,-1 1 0,1-2 0,-2 1 0,0-1 0,0-1 0,13-20 0,28-74 0,-51 105 0,0 1 0,0 0 0,0 0 0,0-1 0,0 1 0,0 0 0,0 0 0,0-1 0,1 1 0,-1 0 0,0 0 0,0 0 0,0-1 0,0 1 0,1 0 0,-1 0 0,0 0 0,0 0 0,0-1 0,1 1 0,-1 0 0,0 0 0,0 0 0,1 0 0,-1 0 0,0 0 0,0 0 0,1 0 0,-1 0 0,0 0 0,0 0 0,1 0 0,-1 0 0,0 0 0,0 0 0,1 0 0,-1 0 0,0 0 0,0 0 0,1 0 0,-1 0 0,5 12 0,-3 21 0,-2-33 0,1 11 0,-2 6 0,2-1 0,0 1 0,1-1 0,0 1 0,8 22 0,-9-35 0,0-1 0,1 1 0,0-1 0,-1 0 0,1 1 0,0-1 0,0 0 0,1 0 0,-1-1 0,1 1 0,-1 0 0,1-1 0,0 1 0,0-1 0,0 0 0,0 0 0,1 0 0,-1-1 0,0 1 0,1-1 0,-1 0 0,1 0 0,-1 0 0,1 0 0,0 0 0,-1-1 0,1 0 0,0 1 0,-1-1 0,7-1 0,0 0 0,0-1 0,-1 0 0,1 0 0,0-1 0,-1 0 0,0-1 0,0 0 0,0 0 0,0-1 0,-1 0 0,0 0 0,0-1 0,0 0 0,0-1 0,10-12 0,5-8 0,-2-1 0,-1-1 0,18-34 0,-18 30 0,-12 20 0,5-8 0,0 0 0,-1-1 0,-2 0 0,14-41 0,-23 46 0,-1 16 0,0 1 0,0 0 0,0 0 0,0 0 0,0 0 0,-1-1 0,1 1 0,0 0 0,0 0 0,0 0 0,0 0 0,0 0 0,-1 0 0,1-1 0,0 1 0,0 0 0,0 0 0,-1 0 0,1 0 0,0 0 0,0 0 0,0 0 0,-1 0 0,1 0 0,0 0 0,0 0 0,0 0 0,-1 0 0,1 0 0,0 0 0,0 0 0,0 0 0,-1 0 0,1 0 0,0 0 0,0 1 0,0-1 0,0 0 0,-1 0 0,1 0 0,-2 2 0,0-1 0,0 1 0,0 0 0,0 0 0,0 0 0,1 0 0,-1 0 0,1 0 0,-1 0 0,0 3 0,-3 4 0,1 1 0,0 0 0,1-1 0,0 2 0,1-1 0,0 0 0,0 0 0,1 1 0,1-1 0,0 1 0,0-1 0,1 1 0,0-1 0,1 1 0,3 12 0,3 0 0,0 0 0,2-1 0,1 0 0,0-1 0,23 31 0,-30-45 0,0-1 0,0 1 0,0 1 0,-1-1 0,0 0 0,0 1 0,3 14 0,-6-20 0,1 0 0,-1 0 0,0 0 0,0 0 0,0 0 0,0 0 0,0 0 0,-1 0 0,1 0 0,-1 0 0,1 0 0,-1 0 0,1 0 0,-1 0 0,0 0 0,0-1 0,0 1 0,0 0 0,0-1 0,-1 1 0,1-1 0,0 1 0,-1-1 0,1 1 0,-1-1 0,1 0 0,-1 0 0,0 0 0,0 0 0,1 0 0,-1 0 0,0 0 0,0-1 0,0 1 0,0 0 0,-2-1 0,-1 1-54,1-1-1,0 0 0,0 0 1,0 0-1,0-1 1,0 1-1,0-1 0,0 0 1,0 0-1,0 0 1,0-1-1,0 1 0,1-1 1,-1 0-1,0 0 0,1-1 1,0 1-1,-1-1 1,1 1-1,0-1 0,0 0 1,1 0-1,-1 0 1,-3-6-1,-7-13-6771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20.655"/>
    </inkml:context>
    <inkml:brush xml:id="br0">
      <inkml:brushProperty name="width" value="0.05" units="cm"/>
      <inkml:brushProperty name="height" value="0.05" units="cm"/>
      <inkml:brushProperty name="color" value="#FFC114"/>
    </inkml:brush>
  </inkml:definitions>
  <inkml:trace contextRef="#ctx0" brushRef="#br0">1 0 24575,'1180'56'-1281,"-1060"-48"1179,2022 223-2541,-17 128 535,-296 3 760,-1620-326 1919,-163-33-175,-38-6 641,-11-1-718,-14-4-777,-15-2-2116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20.999"/>
    </inkml:context>
    <inkml:brush xml:id="br0">
      <inkml:brushProperty name="width" value="0.05" units="cm"/>
      <inkml:brushProperty name="height" value="0.05" units="cm"/>
      <inkml:brushProperty name="color" value="#FFC114"/>
    </inkml:brush>
  </inkml:definitions>
  <inkml:trace contextRef="#ctx0" brushRef="#br0">0 42 24575,'5'-5'0,"-1"1"0,1 1 0,0-1 0,0 0 0,0 1 0,1 0 0,-1 1 0,1-1 0,0 1 0,-1 0 0,1 0 0,0 0 0,0 1 0,9-1 0,-7 2 0,0 0 0,0 1 0,0 0 0,0 0 0,0 1 0,0 0 0,0 0 0,-1 1 0,14 6 0,-3 2 0,0 0 0,0 1 0,-1 1 0,-1 0 0,0 1 0,-1 1 0,20 25 0,-12-11 0,-2 1 0,0 1 0,27 58 0,-40-73 0,-1 1 0,-1 0 0,-1 0 0,0 0 0,-1 1 0,-1 0 0,0 0 0,-2 0 0,0 30 0,-2-40 6,0-1-1,0 0 1,-1 0-1,0 0 0,0 0 1,-1 0-1,0 0 1,0 0-1,0-1 1,-1 0-1,0 1 1,0-1-1,-1-1 0,1 1 1,-1-1-1,-1 0 1,1 0-1,-1 0 1,0-1-1,0 1 1,-9 3-1,-7 3-302,-1-1 0,-1-1 0,0-1 0,-45 8 0,10-3-6529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21.434"/>
    </inkml:context>
    <inkml:brush xml:id="br0">
      <inkml:brushProperty name="width" value="0.05" units="cm"/>
      <inkml:brushProperty name="height" value="0.05" units="cm"/>
      <inkml:brushProperty name="color" value="#FFC114"/>
    </inkml:brush>
  </inkml:definitions>
  <inkml:trace contextRef="#ctx0" brushRef="#br0">6759 738 24575,'19'1'0,"-14"0"0,0-1 0,-1 0 0,1 0 0,0 0 0,-1 0 0,1-1 0,0 0 0,-1 1 0,1-2 0,4-1 0,-9 3 0,0 0 0,1 0 0,-1 0 0,0 0 0,0-1 0,0 1 0,0 0 0,0 0 0,0 0 0,1 0 0,-1 0 0,0-1 0,0 1 0,0 0 0,0 0 0,0 0 0,0 0 0,0-1 0,0 1 0,0 0 0,0 0 0,0 0 0,0 0 0,0-1 0,0 1 0,0 0 0,0 0 0,0 0 0,0 0 0,0-1 0,0 1 0,0 0 0,0 0 0,0 0 0,0 0 0,-1-1 0,1 1 0,0 0 0,0 0 0,0 0 0,0 0 0,0 0 0,0-1 0,-1 1 0,1 0 0,0 0 0,0 0 0,0 0 0,0 0 0,0 0 0,-1 0 0,1 0 0,0 0 0,0 0 0,0 0 0,0 0 0,-1-1 0,1 1 0,0 0 0,0 0 0,-1 1 0,-13-7 0,-38-5 0,1 2 0,-76-3 0,70 7 0,-210-18-130,-1689-166-2997,151 1 573,597 65 767,643 57 1222,5 0 3948,541 64-3187,-18-2 1788,-72-15 1,105 16-3002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21.811"/>
    </inkml:context>
    <inkml:brush xml:id="br0">
      <inkml:brushProperty name="width" value="0.05" units="cm"/>
      <inkml:brushProperty name="height" value="0.05" units="cm"/>
      <inkml:brushProperty name="color" value="#FFC114"/>
    </inkml:brush>
  </inkml:definitions>
  <inkml:trace contextRef="#ctx0" brushRef="#br0">1273 0 24575,'-8'0'0,"-746"33"0,715-29 0,-65 9 0,0 4 0,-104 31 0,204-47 0,0 0 0,1 1 0,-1-1 0,1 1 0,-1-1 0,1 1 0,-1 0 0,1 0 0,0 0 0,0 1 0,0-1 0,0 1 0,1 0 0,-3 3 0,4-4 0,0 0 0,0 0 0,1 0 0,-1 0 0,1 0 0,0 0 0,-1 1 0,1-1 0,0 0 0,0 0 0,0 0 0,1 0 0,-1 0 0,0 0 0,1 1 0,0-1 0,-1 0 0,1 0 0,0 0 0,0 0 0,0-1 0,0 1 0,0 0 0,1 0 0,-1-1 0,2 3 0,21 23 0,1-1 0,0-1 0,2-2 0,34 24 0,-10-7 0,85 64-682,184 108-1,-233-162-6143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22.483"/>
    </inkml:context>
    <inkml:brush xml:id="br0">
      <inkml:brushProperty name="width" value="0.05" units="cm"/>
      <inkml:brushProperty name="height" value="0.05" units="cm"/>
      <inkml:brushProperty name="color" value="#FFC114"/>
    </inkml:brush>
  </inkml:definitions>
  <inkml:trace contextRef="#ctx0" brushRef="#br0">1 28 24575,'26'-5'0,"1"1"0,-1 1 0,32 0 0,-24 2 0,1055-10-2831,-1051 11 2916,2374 137-3908,-19 217 484,-971-34 2918,-39 124 32,-602-137 1837,-462-180 1255,-277-111-2806,-13-6 739,-1 1-1,0 2 1,-1 1-1,28 19 1,-54-33-543,1 1 1,-1 0-1,1 0 1,-1 0-1,0 0 1,1 0-1,-1 0 0,0 0 1,0 1-1,0-1 1,0 0-1,0 1 1,0-1-1,0 1 1,0-1-1,-1 1 1,1-1-1,0 1 1,-1-1-1,1 1 1,-1 0-1,0-1 1,0 3-1,0-3-48,-1 0-1,0 0 1,0 0-1,1 0 1,-1 0 0,0 0-1,0 0 1,0 0 0,0 0-1,-1-1 1,1 1-1,0 0 1,0-1 0,0 1-1,-1-1 1,1 1-1,0-1 1,0 1 0,-1-1-1,1 0 1,0 0 0,-1 0-1,1 0 1,0 0-1,-1 0 1,1 0 0,-2 0-1,-25-3-1409,1-3-5461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22.840"/>
    </inkml:context>
    <inkml:brush xml:id="br0">
      <inkml:brushProperty name="width" value="0.05" units="cm"/>
      <inkml:brushProperty name="height" value="0.05" units="cm"/>
      <inkml:brushProperty name="color" value="#FFC114"/>
    </inkml:brush>
  </inkml:definitions>
  <inkml:trace contextRef="#ctx0" brushRef="#br0">83 30 24575,'0'-2'0,"0"0"0,0 0 0,0 0 0,1 0 0,-1 0 0,0 0 0,1 0 0,0 1 0,-1-1 0,1 0 0,0 0 0,1-1 0,6 0 0,3 14 0,2 13 0,0 1 0,16 48 0,0 1 0,260 478 0,-287-549 0,18 33 0,-1 1 0,15 43 0,-30-71 0,0 1 0,-2 0 0,1 0 0,-1 0 0,0 0 0,-1 0 0,-1 1 0,1-1 0,-2 0 0,1 0 0,-1 1 0,-1-1 0,0 0 0,-4 11 0,4-15 0,-1-1 0,-1 1 0,1-1 0,-1 0 0,0 0 0,0 0 0,0-1 0,-1 1 0,1-1 0,-1 0 0,0-1 0,0 1 0,-1-1 0,1 0 0,-10 4 0,-5 1 0,0-1 0,0-1 0,-27 5 0,-26 0-682,-139 3-1,119-12-6143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23.354"/>
    </inkml:context>
    <inkml:brush xml:id="br0">
      <inkml:brushProperty name="width" value="0.05" units="cm"/>
      <inkml:brushProperty name="height" value="0.05" units="cm"/>
      <inkml:brushProperty name="color" value="#FFC114"/>
    </inkml:brush>
  </inkml:definitions>
  <inkml:trace contextRef="#ctx0" brushRef="#br0">8134 2104 24575,'3'0'0,"0"0"0,-1-1 0,1 1 0,0-1 0,-1 1 0,1-1 0,-1 0 0,1 0 0,-1 0 0,1 0 0,-1 0 0,0-1 0,1 1 0,-1-1 0,0 0 0,0 1 0,0-1 0,3-4 0,-4 4 0,0 1 0,0-1 0,0 1 0,0-1 0,-1 1 0,1-1 0,-1 1 0,1-1 0,-1 0 0,1 1 0,-1-1 0,0 0 0,0 1 0,0-1 0,0 0 0,0 0 0,0 1 0,0-1 0,-1 0 0,1 1 0,-1-1 0,1 1 0,-1-1 0,1 0 0,-1 1 0,0-1 0,0 1 0,0-1 0,0 1 0,-2-2 0,-4-4 0,1 1 0,-2 0 0,1 0 0,-1 0 0,0 1 0,0 1 0,0-1 0,-12-4 0,-77-22 0,-280-62 0,83 23 0,-569-172-2035,75 19 265,-348-54 492,-9 25-1307,-196-46 407,1036 227 2194,-1334-315 1280,1537 359 2479,90 23-1931,18 5-2098,9 4-4768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23.745"/>
    </inkml:context>
    <inkml:brush xml:id="br0">
      <inkml:brushProperty name="width" value="0.05" units="cm"/>
      <inkml:brushProperty name="height" value="0.05" units="cm"/>
      <inkml:brushProperty name="color" value="#FFC114"/>
    </inkml:brush>
  </inkml:definitions>
  <inkml:trace contextRef="#ctx0" brushRef="#br0">1215 195 24575,'0'-2'0,"-1"0"0,0 0 0,1 0 0,-1 0 0,0 1 0,0-1 0,0 0 0,-1 0 0,1 1 0,0-1 0,-1 0 0,1 1 0,-1 0 0,1-1 0,-1 1 0,-3-2 0,-31-19 0,1 6 0,-1 3 0,0 1 0,0 2 0,-1 1 0,-41-4 0,45 7 0,-558-50 0,547 53 0,13 0 0,1 2 0,-1 1 0,-59 7 0,88-6 0,-1-1 0,0 1 0,1 0 0,-1-1 0,0 1 0,1 0 0,-1 1 0,1-1 0,-1 0 0,1 1 0,0-1 0,0 1 0,0 0 0,0 0 0,0 0 0,0 0 0,-2 2 0,3-2 0,1 0 0,-1 0 0,1 0 0,-1 0 0,1 0 0,-1 0 0,1 0 0,0 0 0,0 0 0,0 0 0,0 0 0,1 0 0,-1 0 0,0 0 0,1-1 0,-1 1 0,1 0 0,0 0 0,0 0 0,0 0 0,0 0 0,0-1 0,0 1 0,1 1 0,33 45 0,74 79 0,-40-50 0,-65-73-24,274 312-1317,-210-243-5485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26.604"/>
    </inkml:context>
    <inkml:brush xml:id="br0">
      <inkml:brushProperty name="width" value="0.05" units="cm"/>
      <inkml:brushProperty name="height" value="0.05" units="cm"/>
      <inkml:brushProperty name="color" value="#FFC114"/>
    </inkml:brush>
  </inkml:definitions>
  <inkml:trace contextRef="#ctx0" brushRef="#br0">10 316 24575,'11'-1'0,"-3"0"0,-3 15 0,0 21 0,-3 1 0,-3 70 0,-1 1 0,40 200 0,-32-267 0,-4-32 0,2 30 0,-4-37 0,1 1 0,-1 0 0,-1-1 0,1 1 0,0-1 0,0 1 0,0-1 0,-1 1 0,1-1 0,-1 1 0,0-1 0,1 1 0,-1-1 0,0 1 0,0-1 0,1 0 0,-1 0 0,0 1 0,-2 0 0,3-2 0,-1 1 0,0-1 0,1 0 0,-1 0 0,0 0 0,1 0 0,-1 0 0,0 0 0,0 0 0,1 0 0,-1 0 0,0 0 0,1 0 0,-1-1 0,0 1 0,1 0 0,-1 0 0,1-1 0,-1 1 0,0 0 0,1-1 0,-1 1 0,1 0 0,-1-1 0,1 1 0,-1-1 0,1 1 0,-1-1 0,1 0 0,-1 1 0,1-1 0,0 1 0,-1-1 0,1 0 0,0 1 0,0-1 0,-1 0 0,-12-28 0,13 28 0,-8-21 0,2 0 0,1-1 0,0 0 0,-1-31 0,2-96 0,6 102 0,2-1 0,1 2 0,3-1 0,21-69 0,-19 85 0,2-1 0,1 2 0,2 0 0,0 1 0,2 0 0,2 1 0,25-31 0,-34 49 0,0 0 0,1 0 0,0 1 0,0 1 0,1 0 0,1 0 0,-1 2 0,1-1 0,1 1 0,20-7 0,-28 12 0,0 1 0,0-1 0,0 1 0,-1 0 0,1 0 0,0 1 0,0 0 0,0 0 0,0 0 0,0 1 0,0 0 0,0 0 0,0 1 0,0-1 0,-1 1 0,1 0 0,-1 1 0,1-1 0,-1 1 0,0 1 0,0-1 0,0 0 0,0 1 0,-1 0 0,0 0 0,1 1 0,-2-1 0,6 8 0,-3-3 0,-1 0 0,0 0 0,-1 1 0,0-1 0,0 1 0,-1 0 0,0 0 0,-1 0 0,0 1 0,-1-1 0,0 0 0,-1 1 0,0-1 0,0 0 0,-1 1 0,-1-1 0,1 0 0,-7 18 0,0-2 0,-1 0 0,-1-1 0,-2 0 0,0 0 0,-31 43 0,19-36 0,-1-1 0,-1-1 0,-2-2 0,-40 33 0,-136 81 0,201-139 0,-8 3 0,1 0 0,0 1 0,1 1 0,-15 13 0,23-20 0,1-1 0,0 0 0,-1 1 0,1-1 0,-1 1 0,1-1 0,0 0 0,0 1 0,-1-1 0,1 1 0,0-1 0,0 1 0,-1-1 0,1 1 0,0-1 0,0 1 0,0-1 0,0 1 0,0-1 0,0 1 0,0 0 0,0-1 0,0 1 0,0-1 0,0 1 0,0-1 0,0 1 0,0-1 0,0 1 0,1-1 0,-1 1 0,0-1 0,1 2 0,0-1 0,0 0 0,1-1 0,-1 1 0,0 0 0,1 0 0,-1-1 0,1 1 0,-1 0 0,1-1 0,-1 0 0,4 1 0,50 3 0,-50-4 0,178 7 0,-153-4 0,1 2 0,-1 2 0,58 19 0,-57-14 40,-1 2 0,53 32 0,-67-36-252,-1 1 0,-1 1 0,0 0-1,0 0 1,-1 2 0,18 24 0,-19-20-6614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27.337"/>
    </inkml:context>
    <inkml:brush xml:id="br0">
      <inkml:brushProperty name="width" value="0.05" units="cm"/>
      <inkml:brushProperty name="height" value="0.05" units="cm"/>
      <inkml:brushProperty name="color" value="#FFC114"/>
    </inkml:brush>
  </inkml:definitions>
  <inkml:trace contextRef="#ctx0" brushRef="#br0">13 40 24575,'-5'0'0,"-1"-5"0,4-1 0,8 0 0,3 6 0,0 8 0,-7 1 0,-3-4 0,-1-8 0,3-3 0,3-6 0,4-1 0,2 2-8191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05.512"/>
    </inkml:context>
    <inkml:brush xml:id="br0">
      <inkml:brushProperty name="width" value="0.05" units="cm"/>
      <inkml:brushProperty name="height" value="0.05" units="cm"/>
      <inkml:brushProperty name="color" value="#FFC114"/>
    </inkml:brush>
  </inkml:definitions>
  <inkml:trace contextRef="#ctx0" brushRef="#br0">34 293 24575,'100'8'0,"-80"-5"0,1 0 0,-1-2 0,1 0 0,0-2 0,33-4 0,-41 2 0,-1-1 0,0 0 0,0 0 0,0-1 0,0-1 0,-1 0 0,0-1 0,19-15 0,-22 16 0,-1-1 0,1 0 0,-2 0 0,1-1 0,-1 1 0,0-2 0,0 1 0,-1-1 0,0 1 0,-1-1 0,7-18 0,-10 23 0,0 1 0,-1-1 0,1 1 0,-1-1 0,1 1 0,-1-1 0,0 0 0,0 1 0,-1-1 0,1 0 0,-1 1 0,0-1 0,0 1 0,0-1 0,0 1 0,-1 0 0,-2-6 0,1 5 0,0 0 0,0 1 0,0-1 0,-1 0 0,1 1 0,-1 0 0,0 0 0,0 0 0,-1 0 0,1 1 0,-8-4 0,2 2 0,0 1 0,0 0 0,0 1 0,0-1 0,0 2 0,-1 0 0,1 0 0,-1 1 0,1 0 0,-1 0 0,-17 4 0,10 1 0,0 1 0,0 1 0,0 0 0,1 1 0,1 1 0,-1 0 0,1 1 0,1 1 0,0 1 0,1 0 0,-20 21 0,26-24 0,0 0 0,1 1 0,0 0 0,0 0 0,1 0 0,1 1 0,-1 0 0,2 0 0,0 1 0,0-1 0,1 1 0,0 0 0,1 0 0,0 0 0,1 0 0,1 0 0,0 0 0,0 0 0,3 12 0,-2-17 8,1-1-1,-1 1 1,2 0-1,-1-1 1,1 1-1,0-1 1,0 0-1,1 0 1,-1 0-1,1-1 1,1 1-1,-1-1 1,1 0-1,0 0 1,11 8-1,-5-6-219,1 1 0,0-2 0,1 0-1,0 0 1,0-1 0,24 6 0,20 2-6614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27.710"/>
    </inkml:context>
    <inkml:brush xml:id="br0">
      <inkml:brushProperty name="width" value="0.05" units="cm"/>
      <inkml:brushProperty name="height" value="0.05" units="cm"/>
      <inkml:brushProperty name="color" value="#FFC114"/>
    </inkml:brush>
  </inkml:definitions>
  <inkml:trace contextRef="#ctx0" brushRef="#br0">177 0 24575,'1'7'0,"0"1"0,1-1 0,0 0 0,0 0 0,0 0 0,6 11 0,6 17 0,3 20 0,-2 1 0,-3 0 0,-3 1 0,4 82 0,-12-120 0,-2 1 0,0 0 0,-1 0 0,-1-1 0,-1 1 0,0-1 0,-2 0 0,0 0 0,-1-1 0,-1 0 0,-1 0 0,0 0 0,-2-1 0,0-1 0,0 0 0,-22 22 0,19-24-273,0-2 0,-1 0 0,0-1 0,-29 16 0,-4-4-6553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28.089"/>
    </inkml:context>
    <inkml:brush xml:id="br0">
      <inkml:brushProperty name="width" value="0.05" units="cm"/>
      <inkml:brushProperty name="height" value="0.05" units="cm"/>
      <inkml:brushProperty name="color" value="#FFC114"/>
    </inkml:brush>
  </inkml:definitions>
  <inkml:trace contextRef="#ctx0" brushRef="#br0">1 54 24575,'4'-5'0,"7"-6"0,1-6 0,-2 5 0,-6 4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28.480"/>
    </inkml:context>
    <inkml:brush xml:id="br0">
      <inkml:brushProperty name="width" value="0.05" units="cm"/>
      <inkml:brushProperty name="height" value="0.05" units="cm"/>
      <inkml:brushProperty name="color" value="#FFC114"/>
    </inkml:brush>
  </inkml:definitions>
  <inkml:trace contextRef="#ctx0" brushRef="#br0">106 151 24575,'5'-4'0,"-1"-2"0,0 1 0,-1 0 0,1-1 0,-1 0 0,0 0 0,0 0 0,-1 0 0,0 0 0,0-1 0,0 1 0,-1 0 0,1-12 0,-2 16 0,1 0 0,-1-1 0,0 1 0,0 0 0,-1 0 0,1 0 0,0 0 0,-1-1 0,1 1 0,-1 0 0,0 0 0,0 0 0,0 0 0,0 0 0,0 0 0,0 0 0,0 1 0,-1-1 0,1 0 0,-1 1 0,1-1 0,-1 0 0,0 1 0,1 0 0,-1 0 0,0-1 0,0 1 0,0 0 0,0 0 0,0 1 0,0-1 0,0 0 0,0 1 0,-1-1 0,1 1 0,0 0 0,0-1 0,0 1 0,-1 0 0,1 0 0,0 1 0,-4 0 0,2-1 0,1 0 0,-1 1 0,0-1 0,1 1 0,-1 0 0,1 0 0,-1 0 0,1 0 0,0 1 0,-1-1 0,1 1 0,0 0 0,0 0 0,0 0 0,0 1 0,1-1 0,-1 1 0,1-1 0,-1 1 0,1 0 0,0 0 0,0 0 0,0 0 0,0 0 0,1 0 0,-1 1 0,1-1 0,0 0 0,0 1 0,0-1 0,0 1 0,0 3 0,1 2 0,-1-1 0,1 0 0,1 0 0,0 1 0,0-1 0,0 0 0,1 0 0,0 0 0,1 0 0,0-1 0,0 1 0,0-1 0,7 10 0,8 7 0,1-1 0,1-1 0,1 0 0,0-2 0,41 29 0,-37-30 0,-1 0 0,-1 2 0,-1 0 0,-1 1 0,19 27 0,-38-46 0,0 0 0,0 1 0,0-1 0,0 1 0,0 0 0,0 0 0,-1-1 0,0 1 0,0 0 0,0 0 0,0 0 0,-1 0 0,0 1 0,1-1 0,-2 7 0,0-8 0,0 1 0,0-1 0,-1 1 0,1-1 0,-1 0 0,0 0 0,0 0 0,0 0 0,0 0 0,0 0 0,-1 0 0,1-1 0,-1 1 0,0-1 0,0 0 0,0 1 0,0-2 0,-4 3 0,-9 5-273,-1-1 0,-1-1 0,1-1 0,-22 5 0,-20 3-6553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28.838"/>
    </inkml:context>
    <inkml:brush xml:id="br0">
      <inkml:brushProperty name="width" value="0.05" units="cm"/>
      <inkml:brushProperty name="height" value="0.05" units="cm"/>
      <inkml:brushProperty name="color" value="#FFC114"/>
    </inkml:brush>
  </inkml:definitions>
  <inkml:trace contextRef="#ctx0" brushRef="#br0">104 1 24575,'-28'52'0,"13"-9"0,1 1 0,2 0 0,-11 88 0,15-55 0,5 118 0,3-158 0,3-1 0,1 0 0,1-1 0,2 1 0,16 47 0,-18-70 0,0-1 0,0 0 0,1 0 0,1-1 0,0 0 0,0 0 0,1 0 0,1-1 0,0 0 0,0-1 0,1 0 0,0 0 0,0-1 0,1-1 0,0 1 0,1-2 0,-1 0 0,14 5 0,2-1 0,0-3 0,1 0 0,0-1 0,53 3 0,118-8 0,-184-1 0,236-15 0,411-79 0,-621 87 0,56-12 0,-86 17 0,0-2 0,0 0 0,0 0 0,0-1 0,18-11 0,-29 16 2,1 0 0,0-1 0,0 1 0,-1 0 0,1-1 1,-1 1-1,1-1 0,0 1 0,-1-1 0,1 0 0,-1 1 0,1-1 0,-1 1 0,1-1 0,-1 0 0,0 1 0,1-1 0,-1 0 0,0 0 0,0 1 0,1-1 0,-1 0 0,0 0 0,0 1 0,0-1 1,0 0-1,0 0 0,0 0 0,0 1 0,0-1 0,0 0 0,-1 0 0,1 1 0,0-1 0,0 0 0,-1 0 0,1 1 0,0-1 0,-1 0 0,1 1 0,0-1 0,-1 1 0,1-1 0,-2 0 0,-29-22-950,27 21 439,-19-11-6317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29.715"/>
    </inkml:context>
    <inkml:brush xml:id="br0">
      <inkml:brushProperty name="width" value="0.05" units="cm"/>
      <inkml:brushProperty name="height" value="0.05" units="cm"/>
      <inkml:brushProperty name="color" value="#FFC114"/>
    </inkml:brush>
  </inkml:definitions>
  <inkml:trace contextRef="#ctx0" brushRef="#br0">108 540 24575,'0'-76'0,"0"60"0,0 52 0,4 56 0,20 112 0,4 72 0,-28-274 0,0 0 0,1 0 0,-1 0 0,0 0 0,-1 0 0,1 0 0,0 0 0,-1 0 0,1-1 0,-1 1 0,-1 3 0,2-5 0,0 0 0,-1 0 0,1 0 0,0 0 0,-1 0 0,1 0 0,0 0 0,-1 0 0,1 0 0,-1 0 0,1 0 0,0 0 0,-1 0 0,1-1 0,0 1 0,0 0 0,-1 0 0,1 0 0,0 0 0,-1-1 0,1 1 0,0 0 0,0 0 0,-1-1 0,1 1 0,0 0 0,0-1 0,0 1 0,-1 0 0,1-1 0,0 1 0,0 0 0,0-1 0,0 1 0,0-1 0,-21-48 0,-83-351 0,94 349 0,3-1 0,2 0 0,2 0 0,2 0 0,13-98 0,-10 137 0,0-1 0,1 1 0,1 1 0,0-1 0,1 0 0,1 1 0,0 0 0,0 0 0,1 1 0,1 0 0,9-12 0,-12 18 0,1-1 0,-1 1 0,1 0 0,0 1 0,1 0 0,-1 0 0,1 0 0,0 1 0,0-1 0,0 2 0,0-1 0,0 1 0,1 0 0,-1 1 0,1-1 0,-1 1 0,1 1 0,0 0 0,-1 0 0,14 2 0,-3 1 0,0 1 0,-1 0 0,0 2 0,0 0 0,0 0 0,-1 2 0,0 0 0,-1 1 0,1 1 0,-2 0 0,1 1 0,-2 0 0,14 14 0,-20-17 0,0 0 0,-1 0 0,0 1 0,0-1 0,0 1 0,-2 1 0,1-1 0,-1 1 0,0 0 0,3 13 0,-6-14 0,0-1 0,0 0 0,0 0 0,-1 1 0,-1-1 0,1 0 0,-1 1 0,-1-1 0,1 0 0,-1 0 0,-1 0 0,0 0 0,0 0 0,-6 9 0,1-2 0,-1-2 0,-1 1 0,0-1 0,-1-1 0,0 0 0,-1 0 0,-18 14 0,-100 61 0,105-72 0,19-11 0,1-1 0,-1 1 0,1 0 0,0 0 0,0 0 0,0 1 0,1 0 0,-1 0 0,-4 7 0,8-9 0,0-1 0,0 1 0,0-1 0,0 1 0,1-1 0,-1 1 0,1-1 0,-1 1 0,1 0 0,0-1 0,0 1 0,1 0 0,-1-1 0,0 1 0,1 0 0,-1-1 0,1 1 0,0-1 0,0 1 0,0-1 0,0 0 0,1 1 0,-1-1 0,0 0 0,4 4 0,4 5 0,0 0 0,1 0 0,0-1 0,1-1 0,18 14 0,66 37 0,-6-5 0,-71-42-112,3 3-515,39 21 1,-35-25-6200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30.118"/>
    </inkml:context>
    <inkml:brush xml:id="br0">
      <inkml:brushProperty name="width" value="0.05" units="cm"/>
      <inkml:brushProperty name="height" value="0.05" units="cm"/>
      <inkml:brushProperty name="color" value="#FFC114"/>
    </inkml:brush>
  </inkml:definitions>
  <inkml:trace contextRef="#ctx0" brushRef="#br0">59 222 24575,'-1'-27'0,"0"10"0,1 0 0,1 0 0,0 0 0,6-26 0,-6 39 0,1-1 0,-1 1 0,1 0 0,0 0 0,0 0 0,0 0 0,0 0 0,1 0 0,-1 1 0,1-1 0,0 1 0,0 0 0,0 0 0,1 0 0,-1 0 0,1 0 0,0 1 0,0 0 0,-1 0 0,1 0 0,1 0 0,5-2 0,-4 2 0,1 0 0,0 1 0,1 0 0,-1 0 0,0 0 0,0 1 0,0 0 0,0 0 0,1 1 0,-1 0 0,0 0 0,0 1 0,0 0 0,0 0 0,-1 1 0,10 4 0,-11-4 0,-1-1 0,0 1 0,0 0 0,0 1 0,0-1 0,-1 1 0,1 0 0,-1-1 0,0 1 0,0 1 0,-1-1 0,1 0 0,-1 1 0,0-1 0,0 1 0,0 0 0,-1 0 0,1 0 0,-1 0 0,-1 0 0,1 0 0,-1 0 0,1 0 0,-2 7 0,-1 2 0,0 1 0,-1 0 0,-1-1 0,0 0 0,-1 0 0,0 0 0,-1-1 0,-1 1 0,0-1 0,-1-1 0,0 1 0,-1-2 0,-1 1 0,-20 19 0,-10 6 0,-3-1 0,-74 47 0,116-82 0,0-1 0,0 1 0,0-1 0,0 1 0,0 0 0,0 0 0,0 0 0,0 0 0,0-1 0,1 1 0,-1 0 0,0 0 0,1 0 0,-1 1 0,0 0 0,1-1 0,0-1 0,0 0 0,0 1 0,0-1 0,1 1 0,-1-1 0,0 0 0,0 0 0,0 1 0,1-1 0,-1 0 0,0 1 0,1-1 0,-1 0 0,0 0 0,1 1 0,-1-1 0,0 0 0,1 0 0,-1 0 0,0 1 0,1-1 0,-1 0 0,0 0 0,1 0 0,-1 0 0,1 0 0,-1 0 0,0 0 0,1 0 0,47 0 0,-35-1 0,297-25-1365,-280 23-5461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30.478"/>
    </inkml:context>
    <inkml:brush xml:id="br0">
      <inkml:brushProperty name="width" value="0.05" units="cm"/>
      <inkml:brushProperty name="height" value="0.05" units="cm"/>
      <inkml:brushProperty name="color" value="#FFC114"/>
    </inkml:brush>
  </inkml:definitions>
  <inkml:trace contextRef="#ctx0" brushRef="#br0">1 0 24575,'5'0'0,"1"5"0,4 1 0,6 0 0,-1-1-8191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30.851"/>
    </inkml:context>
    <inkml:brush xml:id="br0">
      <inkml:brushProperty name="width" value="0.05" units="cm"/>
      <inkml:brushProperty name="height" value="0.05" units="cm"/>
      <inkml:brushProperty name="color" value="#FFC114"/>
    </inkml:brush>
  </inkml:definitions>
  <inkml:trace contextRef="#ctx0" brushRef="#br0">474 296 24575,'-2'0'0,"0"0"0,0 1 0,0-1 0,0 1 0,0 0 0,0-1 0,0 1 0,0 0 0,1 0 0,-1 0 0,0 0 0,1 1 0,-1-1 0,1 0 0,-1 1 0,1-1 0,0 1 0,-1 0 0,1-1 0,0 1 0,0 0 0,0 0 0,0-1 0,1 1 0,-1 0 0,0 3 0,-2 3 0,1 1 0,0 0 0,0-1 0,-1 16 0,4 13 0,1 0 0,2 0 0,11 49 0,-6-36 0,3 49 0,-11-71 0,-2 0 0,-1 0 0,-1-1 0,-1 1 0,-1-1 0,-2 1 0,-1-2 0,-1 1 0,-1-1 0,-1-1 0,-2 1 0,0-2 0,-2 0 0,0-1 0,-2 0 0,0-2 0,-2 0 0,0 0 0,-1-2 0,-32 23 0,39-33-151,-1 0-1,-1-2 0,1 0 0,-1 0 1,0-1-1,-1-1 0,0-1 1,-29 5-1,2-4-6674</inkml:trace>
  <inkml:trace contextRef="#ctx0" brushRef="#br0" timeOffset="1">283 22 24575,'4'-5'0,"7"-1"0,6 0 0,-1 2-8191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31.216"/>
    </inkml:context>
    <inkml:brush xml:id="br0">
      <inkml:brushProperty name="width" value="0.05" units="cm"/>
      <inkml:brushProperty name="height" value="0.05" units="cm"/>
      <inkml:brushProperty name="color" value="#FFC114"/>
    </inkml:brush>
  </inkml:definitions>
  <inkml:trace contextRef="#ctx0" brushRef="#br0">160 112 24575,'45'-21'0,"-33"17"0,-1-1 0,-1 0 0,1-1 0,0 0 0,-1 0 0,18-16 0,-27 22 0,-1-1 0,1 1 0,-1-1 0,1 1 0,-1-1 0,1 1 0,-1-1 0,1 1 0,-1-1 0,1 1 0,-1-1 0,1 1 0,-1-1 0,0 0 0,1 1 0,-1-1 0,0 0 0,0 1 0,0-1 0,1 0 0,-1 1 0,0-1 0,0 0 0,0 0 0,0 1 0,0-1 0,0 0 0,0 1 0,-1-1 0,1 0 0,0 1 0,0-1 0,0 0 0,-1 1 0,1-1 0,0 0 0,-1 1 0,1-1 0,0 0 0,-1 1 0,1-1 0,-1 1 0,1-1 0,-1 1 0,1-1 0,-1 1 0,0 0 0,1-1 0,-1 1 0,1 0 0,-1-1 0,0 1 0,1 0 0,-1 0 0,0-1 0,0 1 0,1 0 0,-1 0 0,-1 0 0,-4-2 0,-1 1 0,0 0 0,0 0 0,-13 1 0,2 1 0,0 0 0,0 2 0,0 0 0,0 2 0,1 0 0,0 0 0,-18 9 0,28-10 0,1-1 0,-1 1 0,1 0 0,0 0 0,0 1 0,0 0 0,1 0 0,-10 11 0,13-12 0,-1-1 0,1 1 0,0 0 0,0 0 0,1 0 0,-1 0 0,1 0 0,0 0 0,0 0 0,0 0 0,1 1 0,-1-1 0,1 0 0,0 0 0,0 1 0,1 6 0,1-3 0,0-1 0,1 1 0,0-1 0,0 0 0,0 1 0,1-1 0,0-1 0,7 10 0,46 52 0,-30-38 0,-10-10 0,-3-6 0,-1 1 0,-1 1 0,19 31 0,-29-44 0,0 1 0,-1-1 0,1 1 0,-1 0 0,1-1 0,-1 1 0,0 0 0,0 0 0,-1 0 0,1 0 0,-1 0 0,0 0 0,0 0 0,0 0 0,-1 0 0,1 0 0,-1-1 0,0 1 0,0 0 0,-1 0 0,1 0 0,-1-1 0,1 1 0,-1-1 0,-3 4 0,-22 22-1365,-5-5-5461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31.714"/>
    </inkml:context>
    <inkml:brush xml:id="br0">
      <inkml:brushProperty name="width" value="0.05" units="cm"/>
      <inkml:brushProperty name="height" value="0.05" units="cm"/>
      <inkml:brushProperty name="color" value="#FFC114"/>
    </inkml:brush>
  </inkml:definitions>
  <inkml:trace contextRef="#ctx0" brushRef="#br0">205 45 24575,'0'-2'0,"0"0"0,1 1 0,-1-1 0,-1 0 0,1 1 0,0-1 0,0 0 0,-1 1 0,1-1 0,0 0 0,-1 1 0,0-1 0,1 1 0,-1-1 0,0 1 0,0-1 0,0 1 0,0 0 0,0-1 0,0 1 0,0 0 0,0 0 0,-1 0 0,1 0 0,0 0 0,-1 0 0,1 0 0,-1 0 0,1 1 0,-1-1 0,1 0 0,-1 1 0,0-1 0,1 1 0,-1 0 0,1-1 0,-1 1 0,-3 0 0,0 1 0,1-1 0,0 1 0,-1 0 0,1 0 0,0 0 0,-1 0 0,1 1 0,0 0 0,0 0 0,0 0 0,0 0 0,1 1 0,-1-1 0,-3 4 0,-3 3 0,1 1 0,0 0 0,1 0 0,0 1 0,1 0 0,0 0 0,1 1 0,0 0 0,0 0 0,1 0 0,1 1 0,0-1 0,1 1 0,1 0 0,0 0 0,-1 26 0,3-23 0,1 0 0,1-1 0,1 1 0,0-1 0,1 0 0,0 0 0,2 0 0,-1 0 0,2-1 0,0 0 0,1 0 0,0-1 0,1 0 0,11 13 0,-4-9 0,1 0 0,0-1 0,1-1 0,1-1 0,1 0 0,0-1 0,0-2 0,1 0 0,1-1 0,-1-1 0,2-1 0,-1-1 0,41 7 0,12-3 0,0-3 0,149-4 0,-114-8 0,-1-5 0,0-5 0,-1-4 0,-1-5 0,128-46 0,-214 62-455,0-1 0,29-16 0,-30 10-6371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06.367"/>
    </inkml:context>
    <inkml:brush xml:id="br0">
      <inkml:brushProperty name="width" value="0.05" units="cm"/>
      <inkml:brushProperty name="height" value="0.05" units="cm"/>
      <inkml:brushProperty name="color" value="#FFC114"/>
    </inkml:brush>
  </inkml:definitions>
  <inkml:trace contextRef="#ctx0" brushRef="#br0">3839 198 24575,'-26'-19'0,"-2"2"0,0 1 0,0 2 0,-46-17 0,9 9 0,-73-13 0,49 18-224,-1 5 1,0 3-1,-1 4 0,1 5 0,-120 13 1,48 9 75,0 7 0,-168 53 0,64 2-297,3 11 1,-474 246-1,614-273 448,-187 136 0,265-169-14,1 2 0,2 2-1,1 2 1,2 1-1,3 3 1,-58 88 0,79-107-6,1 1 0,2 0 1,0 1-1,2 0 0,2 1 1,0 0-1,2 0 0,1 1 1,1-1-1,2 1 0,1 0 1,1 0-1,1 0 1,2 0-1,1-1 0,2 1 1,0-1-1,2 0 0,2-1 1,0 1-1,25 45 0,-15-39 22,1-2-1,2-1 0,1 0 0,1-2 1,54 50-1,-39-46 2,2-2 1,1-1-1,87 46 1,-46-38-59,2-3 1,1-5 0,2-3-1,157 28 1,-82-31-173,1-8 0,1-7 1,0-7-1,1-7 0,-2-8 1,0-7-1,271-66 0,-306 49 224,-1-5 0,-1-6 0,-3-6 0,-3-4 0,228-147 0,-265 144 0,-3-3 0,-3-4 0,-3-3 0,-2-4 0,-4-2 0,-4-4 0,-3-2 0,73-126 0,-108 158-15,-1-1-1,-4-1 1,-1-1-1,-3-1 1,19-83-1,-33 112 43,-2-1 0,-1 0 0,-1 0 0,-1 1-1,-1-1 1,-5-30 0,3 39 83,-1-1-1,-1 1 1,-1-1-1,-1 1 1,0 1-1,-1 0 0,0 0 1,-2 0-1,-18-24 1,8 18-91,-1 0-1,-2 2 1,0 0 0,0 1-1,-2 2 1,0 1 0,-2 0 0,1 2-1,-2 1 1,-32-11 0,-15 0-105,0 2 1,-137-20-1,23 19-102,0 9-1,-1 7 1,0 9-1,0 8 1,-294 55 0,312-30-2457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17.714"/>
    </inkml:context>
    <inkml:brush xml:id="br0">
      <inkml:brushProperty name="width" value="0.05" units="cm"/>
      <inkml:brushProperty name="height" value="0.05" units="cm"/>
      <inkml:brushProperty name="color" value="#FFC114"/>
    </inkml:brush>
  </inkml:definitions>
  <inkml:trace contextRef="#ctx0" brushRef="#br0">60 567 24575,'-1'1'0,"-1"-1"0,0 1 0,0-1 0,1 1 0,-1-1 0,0 1 0,1 0 0,-1 0 0,1 0 0,-1 0 0,1 0 0,-1 0 0,1 0 0,-1 0 0,1 1 0,0-1 0,0 0 0,0 1 0,0-1 0,0 1 0,0 0 0,0-1 0,1 1 0,-1 0 0,0 1 0,-2 6 0,0 0 0,0 0 0,-1 14 0,-4 59 0,4 1 0,4-1 0,16 134 0,-14-192 0,21 151 0,-18-148 0,2 0 0,0-1 0,2 1 0,15 32 0,-23-58 0,-1 1 0,1 0 0,-1-1 0,1 0 0,0 1 0,0-1 0,-1 1 0,1-1 0,0 0 0,0 0 0,1 1 0,-1-1 0,0 0 0,0 0 0,0 0 0,1 0 0,-1-1 0,1 1 0,2 1 0,-3-2 0,-1 0 0,1-1 0,0 1 0,0-1 0,0 1 0,-1-1 0,1 1 0,0-1 0,0 1 0,-1-1 0,1 1 0,0-1 0,-1 0 0,1 1 0,-1-1 0,1 0 0,-1 0 0,1 0 0,-1 1 0,0-1 0,1 0 0,-1 0 0,0 0 0,1-1 0,2-10 0,0 0 0,-1 0 0,1-22 0,-8-260 0,-25 0 0,-4-46 0,32 304 0,1 0 0,2 0 0,1 0 0,2 0 0,1 1 0,16-53 0,-17 75 0,1 1 0,0 1 0,0-1 0,2 1 0,-1 0 0,1 0 0,1 1 0,0 0 0,13-13 0,-14 17 0,1 0 0,0 0 0,0 1 0,1 0 0,-1 0 0,1 1 0,0 0 0,1 0 0,-1 1 0,1 0 0,-1 1 0,1 0 0,16-1 0,-8 3 0,0 0 0,0 2 0,0 0 0,0 0 0,0 2 0,0 0 0,-1 1 0,1 1 0,-1 1 0,-1 0 0,1 1 0,-1 1 0,19 14 0,-27-17 0,0 0 0,0 1 0,-1 0 0,1 0 0,-2 1 0,1 0 0,-1 0 0,-1 1 0,1 0 0,7 18 0,-10-19 0,-1-1 0,0 1 0,0 0 0,-1-1 0,0 1 0,-1 0 0,0 0 0,0 0 0,0-1 0,-1 1 0,0 0 0,-1 0 0,0-1 0,0 1 0,-5 12 0,0-7 11,0 0 0,0 0 0,-1-1 0,0 0 0,-1 0 0,-1-1-1,1-1 1,-2 1 0,0-2 0,-14 11 0,-5 1-506,-1-1 0,-62 28 0,33-21-6331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18.103"/>
    </inkml:context>
    <inkml:brush xml:id="br0">
      <inkml:brushProperty name="width" value="0.05" units="cm"/>
      <inkml:brushProperty name="height" value="0.05" units="cm"/>
      <inkml:brushProperty name="color" value="#FFC114"/>
    </inkml:brush>
  </inkml:definitions>
  <inkml:trace contextRef="#ctx0" brushRef="#br0">1 165 24575,'241'-102'0,"-201"86"0,2 2 0,52-10 0,-80 21 0,0 1 0,1 0 0,-1 1 0,0 1 0,0 0 0,1 1 0,-1 0 0,0 1 0,0 1 0,25 8 0,-36-10 0,0 0 0,0 0 0,0 1 0,0-1 0,0 1 0,0 0 0,0 0 0,-1 0 0,1 0 0,-1 1 0,1-1 0,-1 0 0,0 1 0,0 0 0,0 0 0,0-1 0,-1 1 0,1 0 0,-1 0 0,0 0 0,0 1 0,0-1 0,0 0 0,0 0 0,-1 1 0,1-1 0,-1 0 0,0 1 0,0-1 0,0 0 0,-1 1 0,1-1 0,-1 0 0,0 0 0,0 1 0,-1 3 0,-3 7 0,-1-1 0,0 0 0,-1-1 0,0 0 0,-1 0 0,0 0 0,-13 13 0,-3 0 0,-1-2 0,-46 33 0,39-31 0,25-20 0,0 1 0,1-1 0,0 1 0,-10 13 0,15-18 0,0 0 0,0 0 0,1 0 0,-1 0 0,0 0 0,1 1 0,-1-1 0,0 0 0,1 0 0,0 1 0,-1-1 0,1 0 0,0 0 0,-1 1 0,1-1 0,0 0 0,0 1 0,0-1 0,0 0 0,1 1 0,-1-1 0,0 0 0,0 1 0,1-1 0,-1 0 0,1 0 0,-1 1 0,1-1 0,-1 0 0,1 0 0,0 0 0,0 0 0,0 0 0,-1 0 0,1 0 0,0 0 0,0 0 0,0 0 0,2 1 0,17 9 0,0-1 0,1 0 0,0-1 0,41 10 0,-34-11 0,-1 1 0,42 20 0,-61-24 0,0-1 0,0 1 0,-1 1 0,0-1 0,0 1 0,0 0 0,-1 1 0,0 0 0,0 0 0,-1 0 0,1 1 0,5 11 0,-9-15 0,0 1 0,0-1 0,0 1 0,-1 0 0,1-1 0,-1 1 0,0 0 0,-1 0 0,1 0 0,-1 0 0,0 0 0,0 0 0,0 0 0,-1 0 0,0-1 0,-2 11 0,0-9 0,0 0 0,0 1 0,-1-1 0,0 0 0,0-1 0,0 1 0,-1-1 0,0 1 0,0-2 0,-10 9 0,-3 0 0,0-1 0,-2-1 0,1-1 0,-2-1 0,1-1 0,-34 10 0,0-5-455,-1-3 0,-97 6 0,71-12-6371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18.695"/>
    </inkml:context>
    <inkml:brush xml:id="br0">
      <inkml:brushProperty name="width" value="0.05" units="cm"/>
      <inkml:brushProperty name="height" value="0.05" units="cm"/>
      <inkml:brushProperty name="color" value="#FFC114"/>
    </inkml:brush>
  </inkml:definitions>
  <inkml:trace contextRef="#ctx0" brushRef="#br0">221 1747 24575,'-54'2'0,"33"-1"0,1 0 0,-1-2 0,0 0 0,-36-7 0,56 8 0,-1 0 0,1-1 0,-1 1 0,0-1 0,1 1 0,0-1 0,-1 0 0,1 0 0,-1 1 0,1-1 0,0 0 0,0 0 0,-1 0 0,1-1 0,0 1 0,0 0 0,-1-2 0,2 3 0,0-1 0,-1 0 0,1 0 0,0 0 0,0 0 0,0 0 0,0 0 0,0 0 0,0 0 0,0 0 0,0 1 0,0-1 0,0 0 0,1 0 0,-1 0 0,0 0 0,1 0 0,-1 0 0,0 1 0,1-1 0,0-1 0,2-2 0,1-1 0,0 2 0,-1-1 0,1 0 0,1 1 0,-1 0 0,0-1 0,10-3 0,60-26 0,1 4 0,141-34 0,-146 43 0,1236-285-2836,-992 238 1070,2308-474-4775,-691 148 6014,-1792 364 1196,260-59-73,-397 87-604,24-5 501,-1-1-1,0-1 0,-1-1 1,31-15-1,-53 23-411,-1 0 0,1 0 0,0 0 0,-1 0-1,1 0 1,0 0 0,-1-1 0,0 1 0,1-1 0,-1 1-1,0-1 1,1 1 0,-1-1 0,1-3 0,-2 5-17,0-1-1,0 1 1,0-1 0,0 1-1,0-1 1,0 0 0,0 1 0,0-1-1,0 1 1,-1-1 0,1 1 0,0-1-1,0 1 1,-1-1 0,1 1 0,0-1-1,-1 1 1,1-1 0,-1 1 0,1 0-1,0-1 1,-1 1 0,1-1 0,-1 1-1,1 0 1,-1 0 0,1-1 0,-1 1-1,1 0 1,-2-1 0,-3-1 338,-1 1 1,0-1-1,0 1 1,1 0-1,-1 0 1,0 1-1,-9 0 0,-26 3-366,0 2-1,0 1 1,1 3-1,-59 19 1,71-17-6862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19.036"/>
    </inkml:context>
    <inkml:brush xml:id="br0">
      <inkml:brushProperty name="width" value="0.05" units="cm"/>
      <inkml:brushProperty name="height" value="0.05" units="cm"/>
      <inkml:brushProperty name="color" value="#FFC114"/>
    </inkml:brush>
  </inkml:definitions>
  <inkml:trace contextRef="#ctx0" brushRef="#br0">46 1 24575,'-4'0'0,"-28"2"0,31-2 0,1 0 0,0 0 0,-1 0 0,1 1 0,-1-1 0,1 0 0,-1 0 0,1 0 0,0 0 0,-1 1 0,1-1 0,0 0 0,-1 0 0,1 1 0,-1-1 0,1 0 0,0 1 0,0-1 0,-1 0 0,1 1 0,0-1 0,0 0 0,-1 1 0,1-1 0,0 1 0,0-1 0,0 0 0,0 1 0,-1-1 0,1 1 0,0-1 0,0 0 0,0 1 0,0-1 0,0 1 0,0-1 0,0 1 0,0-1 0,0 1 0,1-1 0,-1 0 0,0 1 0,0-1 0,0 1 0,0-1 0,1 0 0,-1 1 0,0-1 0,0 1 0,1-1 0,-1 0 0,0 1 0,0-1 0,1 0 0,-1 0 0,1 1 0,-1-1 0,0 0 0,1 0 0,-1 1 0,0-1 0,1 0 0,7 6 0,0 0 0,0-1 0,0 0 0,0 0 0,1-1 0,0 0 0,15 4 0,3 2 0,84 33 0,122 54 0,-206-83 0,0 2 0,0 0 0,-2 1 0,0 2 0,-1 1 0,21 22 0,-37-35 0,-1 1 0,0 0 0,-1 0 0,0 1 0,0 0 0,-1 0 0,0 0 0,-1 0 0,0 1 0,0 0 0,-1 0 0,0 0 0,-1 0 0,0 0 0,0 1 0,-1-1 0,-1 1 0,0-1 0,0 1 0,-1-1 0,0 0 0,-1 1 0,0-1 0,-1 0 0,0 0 0,-1 0 0,0-1 0,-9 18 0,-3-2 2,-1 0-1,-1-1 1,-2 0 0,0-2-1,-1 0 1,-47 36-1,-160 94-142,84-68-1614,12-10-4551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19.410"/>
    </inkml:context>
    <inkml:brush xml:id="br0">
      <inkml:brushProperty name="width" value="0.05" units="cm"/>
      <inkml:brushProperty name="height" value="0.05" units="cm"/>
      <inkml:brushProperty name="color" value="#FFC114"/>
    </inkml:brush>
  </inkml:definitions>
  <inkml:trace contextRef="#ctx0" brushRef="#br0">9515 0 24575,'16'1'0,"-40"1"0,-5 0 0,-891 128-1299,501-66 609,-2238 303-6027,-2425 399 2405,4987-748 4704,-186 27 575,258-43 899,41-8-397,210-51 5028,4-6-5223,-63 16-2653,-47 14-4880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19.784"/>
    </inkml:context>
    <inkml:brush xml:id="br0">
      <inkml:brushProperty name="width" value="0.05" units="cm"/>
      <inkml:brushProperty name="height" value="0.05" units="cm"/>
      <inkml:brushProperty name="color" value="#FFC114"/>
    </inkml:brush>
  </inkml:definitions>
  <inkml:trace contextRef="#ctx0" brushRef="#br0">734 1 24575,'-32'1'0,"1"2"0,-1 1 0,1 1 0,0 2 0,-56 20 0,35-6 0,0 2 0,-68 41 0,94-48 0,1 1 0,0 1 0,1 1 0,1 1 0,1 1 0,1 1 0,-27 36 0,41-48 0,0 1 0,1 0 0,1 0 0,0 0 0,0 1 0,1-1 0,0 1 0,1 0 0,-2 15 0,5-18 0,-1 1 0,1-1 0,1 1 0,0-1 0,0 0 0,1 1 0,0-1 0,0 0 0,1 0 0,1 0 0,-1 0 0,1-1 0,7 12 0,-1-7 10,0 1 0,1-1 0,0-1 0,1 0 0,0-1 0,1 0 0,0-1 0,1 0 0,0-1 0,0-1 0,17 7 0,6 2-381,1-3-1,1 0 1,51 9 0,6-4-6455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32.794"/>
    </inkml:context>
    <inkml:brush xml:id="br0">
      <inkml:brushProperty name="width" value="0.05" units="cm"/>
      <inkml:brushProperty name="height" value="0.05" units="cm"/>
      <inkml:brushProperty name="color" value="#FFC114"/>
    </inkml:brush>
  </inkml:definitions>
  <inkml:trace contextRef="#ctx0" brushRef="#br0">112 737 24575,'2'-16'0,"1"-1"0,0 0 0,1 1 0,1 0 0,1 0 0,0 0 0,10-19 0,-16 36 0,0-1 0,1 0 0,-1 0 0,0 0 0,0 0 0,0 0 0,0 0 0,0 0 0,0 0 0,0 1 0,0-1 0,0 0 0,0 0 0,0 0 0,1 0 0,-1 0 0,0 0 0,0 0 0,0 0 0,0 0 0,0 0 0,0 0 0,0 0 0,1 0 0,-1 0 0,0 0 0,0 0 0,0 0 0,0 0 0,0 0 0,0 0 0,1 0 0,-1 0 0,0 0 0,0 0 0,0 0 0,0 0 0,0 0 0,0 0 0,1 0 0,-1 0 0,0 0 0,0 0 0,0 0 0,0 0 0,0-1 0,0 1 0,0 0 0,0 0 0,0 0 0,0 0 0,1 0 0,-1 0 0,0 0 0,0 0 0,0-1 0,0 1 0,0 0 0,0 0 0,0 0 0,0 0 0,0 0 0,0 0 0,0-1 0,0 1 0,0 0 0,0 0 0,3 16 0,-1 23 0,-3 58 0,-25 176 0,15-239 0,11-34 0,-1 1 0,1-1 0,0 1 0,0-1 0,-1 1 0,1-1 0,0 1 0,-1-1 0,1 1 0,-1-1 0,1 0 0,0 1 0,-1-1 0,1 0 0,-1 1 0,1-1 0,-1 0 0,1 0 0,-1 0 0,1 1 0,-1-1 0,0 0 0,1 0 0,-1 0 0,1 0 0,-1 0 0,1 0 0,-1 0 0,1 0 0,-1 0 0,0 0 0,1 0 0,-1 0 0,1-1 0,-1 1 0,1 0 0,-1 0 0,1 0 0,-1-1 0,1 1 0,-1 0 0,1-1 0,-1 1 0,1 0 0,0-1 0,-1 1 0,1-1 0,0 1 0,-1-1 0,1 1 0,0-1 0,-1 1 0,1-1 0,0 1 0,0-1 0,0 1 0,-1-2 0,-6-9 0,1-1 0,0 0 0,1 0 0,0-1 0,-5-17 0,-12-73 0,15 65 0,-7-40 0,3-1 0,3 0 0,4 0 0,9-116 0,-3 177 0,0 0 0,1 1 0,1-1 0,1 0 0,0 1 0,1 0 0,1 0 0,1 1 0,10-17 0,-12 24 0,0 0 0,1 1 0,0 0 0,0 1 0,1-1 0,0 1 0,0 1 0,1-1 0,-1 2 0,1-1 0,1 1 0,-1 0 0,1 1 0,0 0 0,0 1 0,19-4 0,-16 5 0,1 1 0,-1 0 0,1 1 0,-1 0 0,0 1 0,1 1 0,-1 0 0,0 1 0,1 0 0,-2 1 0,1 1 0,0 0 0,-1 0 0,0 2 0,0-1 0,-1 1 0,0 1 0,14 12 0,-18-14 0,0 0 0,0 0 0,-1 1 0,0 0 0,0 0 0,-1 1 0,0-1 0,0 1 0,-1 0 0,0 1 0,0-1 0,-1 1 0,0 0 0,-1-1 0,0 1 0,0 1 0,-1-1 0,0 0 0,0 0 0,-1 0 0,-1 0 0,1 1 0,-1-1 0,-1 0 0,0 0 0,0 0 0,-6 13 0,0-6 0,0 0 0,-1 0 0,-1-1 0,-1 0 0,0-1 0,-1 0 0,-1-1 0,0 0 0,0-1 0,-1 0 0,-18 10 0,-23 13 0,-99 47 0,147-79 0,5-2 0,-8 4 0,0 0 0,0 0 0,0 1 0,-15 12 0,25-18 0,-1 1 0,1-1 0,-1 0 0,1 1 0,0-1 0,-1 1 0,1-1 0,0 1 0,-1-1 0,1 1 0,0-1 0,-1 1 0,1-1 0,0 1 0,0-1 0,0 1 0,-1-1 0,1 1 0,0 0 0,0-1 0,0 1 0,0-1 0,0 1 0,0-1 0,0 1 0,0 0 0,0-1 0,1 1 0,-1-1 0,0 1 0,0-1 0,0 1 0,1-1 0,-1 1 0,0-1 0,1 1 0,-1-1 0,0 1 0,1-1 0,-1 1 0,0-1 0,1 0 0,-1 1 0,1-1 0,-1 1 0,1-1 0,-1 0 0,1 0 0,-1 1 0,2-1 0,29 11 0,88 14 0,-54-12 0,-1 2 0,79 30 0,-96-26-1365,-9-3-5461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33.211"/>
    </inkml:context>
    <inkml:brush xml:id="br0">
      <inkml:brushProperty name="width" value="0.05" units="cm"/>
      <inkml:brushProperty name="height" value="0.05" units="cm"/>
      <inkml:brushProperty name="color" value="#FFC114"/>
    </inkml:brush>
  </inkml:definitions>
  <inkml:trace contextRef="#ctx0" brushRef="#br0">22 285 24575,'-2'-20'0,"0"0"0,-5-25 0,4 35 0,0-1 0,1 1 0,1-1 0,0 1 0,0-1 0,1 0 0,0 0 0,1 1 0,1-1 0,-1 0 0,7-17 0,-7 25 0,1 0 0,-1 0 0,1 0 0,0 0 0,0 0 0,0 1 0,1-1 0,-1 1 0,0-1 0,1 1 0,0 0 0,0 0 0,-1 0 0,1 0 0,5-1 0,-1 0 0,0 1 0,0 0 0,0 0 0,1 0 0,-1 1 0,14 0 0,0 1 0,-1 1 0,1 2 0,0 0 0,23 6 0,-31-5 0,1 0 0,-1 1 0,0 1 0,0 0 0,19 13 0,-28-17 0,0 1 0,0-1 0,0 1 0,0 0 0,-1 1 0,0-1 0,1 0 0,-1 1 0,0 0 0,-1 0 0,1 0 0,-1 0 0,0 0 0,0 0 0,0 1 0,0-1 0,-1 1 0,0-1 0,0 1 0,1 5 0,-3-6 0,1 0 0,-1 0 0,0 0 0,0 0 0,0 0 0,-1 0 0,0 0 0,1 0 0,-1-1 0,-1 1 0,1-1 0,0 1 0,-1-1 0,0 0 0,0 0 0,-3 3 0,-10 8 0,0-1 0,-18 11 0,14-10 0,13-9 0,2-1 0,-1 0 0,1 0 0,0 0 0,0 0 0,-4 6 0,9-9 0,-1-1 0,1 1 0,0-1 0,-1 1 0,1-1 0,0 1 0,-1-1 0,1 1 0,0 0 0,0-1 0,0 1 0,0-1 0,-1 1 0,1-1 0,0 1 0,0 0 0,0-1 0,0 1 0,0-1 0,1 1 0,-1 0 0,0-1 0,0 1 0,1 0 0,-1 0 0,1 0 0,0 0 0,0 0 0,0 0 0,0 0 0,1-1 0,-1 1 0,0 0 0,0-1 0,0 1 0,1-1 0,-1 1 0,0-1 0,0 1 0,1-1 0,1 0 0,20 4 0,2-1 0,-1-1 0,28-2 0,-26-1 0,1 2 0,34 6 0,-55-6 0,56 14 0,-59-14 0,0 0 0,0 0 0,-1 0 0,1 0 0,0 1 0,0-1 0,-1 1 0,1 0 0,-1-1 0,0 1 0,1 0 0,-1 1 0,0-1 0,0 0 0,0 1 0,-1-1 0,3 5 0,-4-5 0,1 0 0,-1 0 0,0 0 0,0 0 0,0 0 0,-1 0 0,1 0 0,0 0 0,-1 0 0,1-1 0,-1 1 0,0 0 0,0 0 0,0 0 0,1 0 0,-2-1 0,1 1 0,0 0 0,0-1 0,0 1 0,-1-1 0,1 1 0,-1-1 0,1 0 0,-1 0 0,-3 2 0,-5 4 0,0 0 0,-1-1 0,-12 6 0,-10 2 0,-1-1 0,-1-2 0,0-1 0,0-1 0,0-3 0,-1 0 0,-39-1 0,38-7-1365,10-3-5461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33.866"/>
    </inkml:context>
    <inkml:brush xml:id="br0">
      <inkml:brushProperty name="width" value="0.05" units="cm"/>
      <inkml:brushProperty name="height" value="0.05" units="cm"/>
      <inkml:brushProperty name="color" value="#FFC114"/>
    </inkml:brush>
  </inkml:definitions>
  <inkml:trace contextRef="#ctx0" brushRef="#br0">81 52 24575,'-5'0'0,"-1"-5"0,0-6 0,-3 0 0,-5 0 0,-5 3 0,6 2 0,5 8 0,8 2 0,0 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34.226"/>
    </inkml:context>
    <inkml:brush xml:id="br0">
      <inkml:brushProperty name="width" value="0.05" units="cm"/>
      <inkml:brushProperty name="height" value="0.05" units="cm"/>
      <inkml:brushProperty name="color" value="#FFC114"/>
    </inkml:brush>
  </inkml:definitions>
  <inkml:trace contextRef="#ctx0" brushRef="#br0">159 56 24575,'16'-19'0,"-12"15"0,-1 0 0,1 0 0,-1 0 0,1 0 0,0 0 0,9-5 0,-12 9 0,0-1 0,1 1 0,-1-1 0,0 1 0,1 0 0,-1-1 0,1 1 0,-1 0 0,0 0 0,1 0 0,-1 0 0,1 0 0,-1 0 0,1 1 0,-1-1 0,0 0 0,1 1 0,-1-1 0,0 1 0,1-1 0,-1 1 0,0 0 0,0 0 0,1-1 0,-1 1 0,0 0 0,0 0 0,0 0 0,0 0 0,0 0 0,1 2 0,10 11 0,-1 1 0,0 1 0,-1 0 0,0 0 0,7 20 0,34 92 0,-49-123 0,19 54 0,-2 1 0,17 100 0,-32-136 0,-2 0 0,0 1 0,-1-1 0,-1 0 0,-2 1 0,0-1 0,-2 0 0,0 0 0,-15 42 0,15-55 7,-2 0 0,1 0 0,-1-1 0,-1 0 0,0 0 1,-1 0-1,1-1 0,-2 0 0,1-1 0,-1 0 0,-1 0 0,1-1 0,-1 0 0,0-1 0,-1 0 0,-15 6 0,6-4-172,0-1 0,-1-1 0,0-1 0,0-1 0,0-1 0,0 0 0,-1-2 0,-26-1 0,-14-5-6661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08.090"/>
    </inkml:context>
    <inkml:brush xml:id="br0">
      <inkml:brushProperty name="width" value="0.05" units="cm"/>
      <inkml:brushProperty name="height" value="0.05" units="cm"/>
      <inkml:brushProperty name="color" value="#FFC114"/>
    </inkml:brush>
  </inkml:definitions>
  <inkml:trace contextRef="#ctx0" brushRef="#br0">223 319 24575,'1'-5'0,"1"1"0,-1 0 0,1 0 0,0 0 0,0 1 0,0-1 0,0 0 0,6-6 0,4-6 0,-1-3 0,4-7 0,19-44 0,-31 63 0,0 0 0,-1 0 0,0 0 0,-1 0 0,1-1 0,-1 1 0,0 0 0,-1-1 0,0 1 0,0 0 0,-3-15 0,3 19 0,-1 1 0,1 0 0,-1 0 0,0 0 0,0-1 0,0 1 0,0 0 0,0 0 0,0 0 0,0 0 0,-1 0 0,1 1 0,-1-1 0,1 0 0,-1 1 0,0-1 0,0 1 0,0-1 0,0 1 0,0 0 0,-3-2 0,2 3 0,-1-1 0,1 0 0,0 1 0,-1 0 0,1 0 0,-1 0 0,1 0 0,-1 0 0,1 1 0,0-1 0,-1 1 0,1 0 0,-4 1 0,-5 3 0,-1 1 0,1 1 0,0-1 0,1 2 0,0-1 0,-14 13 0,11-6 0,1 1 0,0 0 0,1 1 0,1 0 0,0 1 0,1 0 0,1 1 0,1 0 0,1 0 0,0 1 0,1 0 0,1 0 0,-4 32 0,0 21 0,4 0 0,5 97 0,0-143 0,2 16-682,10 60-1,-6-67-6143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34.617"/>
    </inkml:context>
    <inkml:brush xml:id="br0">
      <inkml:brushProperty name="width" value="0.05" units="cm"/>
      <inkml:brushProperty name="height" value="0.05" units="cm"/>
      <inkml:brushProperty name="color" value="#FFC114"/>
    </inkml:brush>
  </inkml:definitions>
  <inkml:trace contextRef="#ctx0" brushRef="#br0">1 36 24575,'4'-5'0,"7"-6"0,6-1 0,0 6 0,-8 4 0,-4 7 0,-9 8 0,-4 1-8191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35.131"/>
    </inkml:context>
    <inkml:brush xml:id="br0">
      <inkml:brushProperty name="width" value="0.05" units="cm"/>
      <inkml:brushProperty name="height" value="0.05" units="cm"/>
      <inkml:brushProperty name="color" value="#FFC114"/>
    </inkml:brush>
  </inkml:definitions>
  <inkml:trace contextRef="#ctx0" brushRef="#br0">924 110 24575,'14'-2'0,"-1"-1"0,0 0 0,1-1 0,-2 0 0,1-1 0,0-1 0,21-13 0,6-7 0,-39 25 0,0 0 0,0 0 0,0 0 0,0 0 0,-1 0 0,1 0 0,0 0 0,-1 0 0,1 0 0,0 0 0,-1 0 0,1 0 0,-1 0 0,0-1 0,1 0 0,-1 1 0,0 0 0,-1 1 0,1-1 0,0 0 0,0 1 0,-1-1 0,1 0 0,0 1 0,-1-1 0,1 0 0,-1 1 0,1-1 0,-1 1 0,1-1 0,-1 0 0,1 1 0,-1 0 0,0-1 0,1 1 0,-1-1 0,0 1 0,1 0 0,-1-1 0,0 1 0,1 0 0,-1 0 0,-1-1 0,-4 0 0,0 0 0,0 0 0,0 0 0,0 1 0,0-1 0,0 2 0,-1-1 0,1 1 0,0 0 0,-10 2 0,-58 23 0,70-25 0,0 1 0,1 0 0,-1 0 0,0 0 0,0 0 0,1 0 0,-1 1 0,1 0 0,0 0 0,0 0 0,0 0 0,0 0 0,1 1 0,-1-1 0,1 1 0,0-1 0,0 1 0,0 0 0,0 0 0,-1 7 0,2-6 0,1 0 0,0 0 0,0 0 0,0 0 0,0 0 0,1 0 0,0 0 0,0 0 0,0 0 0,1 0 0,-1-1 0,1 1 0,0-1 0,1 1 0,-1-1 0,1 0 0,5 7 0,59 72 0,-43-56 0,-1 0 0,-1 2 0,-2 0 0,-1 2 0,19 40 0,-35-64 7,-1 0 0,0 0-1,0 0 1,0 0 0,-1 1-1,0-1 1,-1 0-1,1 1 1,-1-1 0,-1 1-1,1-1 1,-1 0 0,-1 1-1,1-1 1,-1 0 0,-1 0-1,-4 12 1,1-9-156,-1 1 1,0-1-1,0 0 1,-1 0-1,0-1 1,0 0-1,-1 0 1,-1-1-1,-16 12 1,-17 7-6678</inkml:trace>
  <inkml:trace contextRef="#ctx0" brushRef="#br0" timeOffset="1">78 1367 24575,'-2'0'0,"-1"1"0,1-1 0,0 1 0,0 0 0,0 0 0,0 0 0,0 0 0,0 0 0,0 0 0,0 1 0,0-1 0,1 1 0,-1-1 0,0 1 0,1-1 0,-1 1 0,-1 3 0,-19 33 0,18-29 0,0 1 0,1-1 0,1 1 0,0 0 0,0-1 0,1 1 0,0 0 0,1 0 0,0 0 0,0 0 0,1 0 0,3 15 0,0-12 0,0 0 0,0-1 0,1 0 0,1 0 0,0 0 0,1 0 0,0-1 0,15 18 0,-9-14 0,1-1 0,0 0 0,1-1 0,1-1 0,0 0 0,1-1 0,0-1 0,0 0 0,1-1 0,0-1 0,1-1 0,32 8 0,-8-8 0,0-2 0,1-2 0,-1-1 0,1-3 0,-1-1 0,1-3 0,-1-1 0,45-13 0,-13-1 0,-1-4 0,-2-3 0,117-61 0,-176 82-113,-7 4-1,-1-1 0,0 1 0,0-1 0,0 0 1,0 0-1,0-1 0,-1 1 0,1-1 1,-1 0-1,4-5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25.149"/>
    </inkml:context>
    <inkml:brush xml:id="br0">
      <inkml:brushProperty name="width" value="0.05" units="cm"/>
      <inkml:brushProperty name="height" value="0.05" units="cm"/>
      <inkml:brushProperty name="color" value="#FFC114"/>
    </inkml:brush>
  </inkml:definitions>
  <inkml:trace contextRef="#ctx0" brushRef="#br0">12 1 24575,'0'0'0,"-1"0"0,1 0 0,-1 0 0,1 0 0,-1 0 0,1 0 0,-1 0 0,1 0 0,0 1 0,-1-1 0,1 0 0,-1 0 0,1 0 0,-1 1 0,1-1 0,0 0 0,-1 1 0,1-1 0,0 0 0,-1 1 0,1-1 0,0 0 0,-1 1 0,1-1 0,0 0 0,0 1 0,-1-1 0,1 1 0,0-1 0,0 1 0,0-1 0,0 1 0,0-1 0,0 1 0,0-1 0,-1 1 0,1-1 0,1 0 0,-1 2 0,0-1 0,0 0 0,0 0 0,0 0 0,1 1 0,-1-1 0,0 0 0,1 0 0,-1 0 0,1 0 0,-1 0 0,1 0 0,0 0 0,-1 0 0,1 0 0,0-1 0,0 1 0,1 1 0,8 4 0,0 0 0,1-1 0,-1 0 0,1-1 0,0 0 0,1-1 0,20 4 0,90 5 0,-58-8 0,-28 0 0,156 20 0,-160-19 0,0 3 0,0 0 0,55 24 0,-74-26 0,-2 0 0,1 1 0,-1 0 0,0 1 0,0 0 0,-1 1 0,0 0 0,0 0 0,-1 1 0,-1 1 0,1 0 0,-2 0 0,12 20 0,-15-22 0,-1 0 0,0-1 0,0 1 0,0 0 0,-1 1 0,-1-1 0,1 0 0,-2 0 0,1 1 0,-1-1 0,-1 1 0,1-1 0,-2 0 0,1 1 0,-1-1 0,-1 0 0,1 0 0,-2 0 0,1-1 0,-7 12 0,0-4 0,-1 0 0,-1 0 0,0-1 0,-1 0 0,-1-1 0,-17 13 0,-2 0 0,-63 38 0,89-61 0,2 0 0,0 0 0,-1-1 0,1 0 0,-1 0 0,0 0 0,0-1 0,0 0 0,0 0 0,0 0 0,0-1 0,-12 1 0,17-2 0,1 0 0,0 0 0,0 0 0,-1 0 0,1 0 0,0 0 0,-1 0 0,1 0 0,0 0 0,0-1 0,-1 1 0,1 0 0,0 0 0,0 0 0,-1 0 0,1-1 0,0 1 0,0 0 0,0 0 0,-1 0 0,1-1 0,0 1 0,0 0 0,0 0 0,0-1 0,-1 1 0,1 0 0,0-1 0,0 1 0,0 0 0,0 0 0,0-1 0,0 1 0,0 0 0,0-1 0,4-12 0,14-12 0,150-163 0,-8 10 0,-141 155 0,3-1 0,0-1 0,-3-2 0,0 0 0,-1-1 0,17-38 0,-34 64 0,0 0 0,0 0 0,0-1 0,0 1 0,0 0 0,-1 0 0,1-1 0,-1 1 0,0-1 0,1 1 0,-1 0 0,0-1 0,0 1 0,-1 0 0,1-1 0,0 1 0,-1-1 0,0 1 0,-1-3 0,2 4 0,-1 0 0,0 1 0,1-1 0,-1 1 0,0-1 0,1 1 0,-1-1 0,0 1 0,0-1 0,1 1 0,-1 0 0,0-1 0,0 1 0,0 0 0,0 0 0,1 0 0,-1 0 0,0-1 0,-2 2 0,-26 6 0,7 5 0,0 1 0,0 1 0,2 0 0,0 2 0,0 0 0,2 2 0,0 0 0,1 0 0,1 2 0,0 0 0,2 1 0,0 1 0,-15 32 0,25-45 0,1 0 0,-1 0 0,2 0 0,-1 1 0,1-1 0,1 1 0,-1-1 0,2 1 0,-1 0 0,1-1 0,1 1 0,2 14 0,-1-17 0,0 0 0,0 1 0,1-1 0,0 0 0,1 0 0,-1 0 0,1-1 0,1 1 0,-1-1 0,1 0 0,0 0 0,0 0 0,1-1 0,0 0 0,12 9 0,-1-4 10,0 0 0,0-2 0,1 0 0,1 0 0,-1-2 0,1 0 0,0-1 0,0-1 0,0-1 0,1-1 0,21 0 0,0-2-307,0-3 0,0-1 0,-1-2 0,49-13 0,-32 4-6529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25.539"/>
    </inkml:context>
    <inkml:brush xml:id="br0">
      <inkml:brushProperty name="width" value="0.05" units="cm"/>
      <inkml:brushProperty name="height" value="0.05" units="cm"/>
      <inkml:brushProperty name="color" value="#FFC114"/>
    </inkml:brush>
  </inkml:definitions>
  <inkml:trace contextRef="#ctx0" brushRef="#br0">114 49 24575,'-5'-5'0,"-6"-1"0,4-4 0,7-1 0,9 2 0,2 2-8191</inkml:trace>
  <inkml:trace contextRef="#ctx0" brushRef="#br0" timeOffset="1">59 241 24575,'-5'5'0,"-6"1"0,-5 4 0,-1 6 0,8-1 0,9-2 0,10-4 0,8-3 0,10-3 0,10-2 0,-3-1-8191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25.884"/>
    </inkml:context>
    <inkml:brush xml:id="br0">
      <inkml:brushProperty name="width" value="0.05" units="cm"/>
      <inkml:brushProperty name="height" value="0.05" units="cm"/>
      <inkml:brushProperty name="color" value="#FFC114"/>
    </inkml:brush>
  </inkml:definitions>
  <inkml:trace contextRef="#ctx0" brushRef="#br0">52 1 24575,'-44'485'0,"42"-474"-111,0 4-140,0-1 0,1 0 0,0 1 1,3 26-1,3-19-6575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26.237"/>
    </inkml:context>
    <inkml:brush xml:id="br0">
      <inkml:brushProperty name="width" value="0.05" units="cm"/>
      <inkml:brushProperty name="height" value="0.05" units="cm"/>
      <inkml:brushProperty name="color" value="#FFC114"/>
    </inkml:brush>
  </inkml:definitions>
  <inkml:trace contextRef="#ctx0" brushRef="#br0">137 298 24575,'0'-2'0,"0"1"0,0 0 0,0-1 0,0 1 0,0-1 0,0 1 0,0 0 0,0-1 0,-1 1 0,1 0 0,0-1 0,-1 1 0,1 0 0,-1-1 0,1 1 0,-1 0 0,0 0 0,0 0 0,1 0 0,-1 0 0,0 0 0,0 0 0,0 0 0,0 0 0,0 0 0,-1 0 0,1 0 0,0 1 0,0-1 0,0 0 0,-1 1 0,1-1 0,-2 0 0,0 1 0,1 0 0,0 1 0,-1-1 0,1 0 0,0 1 0,-1-1 0,1 1 0,0 0 0,0 0 0,0 0 0,0 0 0,0 0 0,0 0 0,0 1 0,0-1 0,0 1 0,0-1 0,1 1 0,-3 2 0,-4 6 0,0 1 0,1 0 0,0 0 0,1 1 0,0 0 0,1 0 0,0 0 0,1 1 0,1-1 0,0 1 0,0 0 0,1 0 0,1 0 0,0 17 0,1-19 0,0 0 0,1 0 0,0 0 0,1 0 0,0 0 0,1 0 0,0 0 0,1-1 0,0 1 0,0-1 0,1 0 0,1-1 0,-1 1 0,2-1 0,-1 0 0,1 0 0,11 10 0,-13-15 0,1 1 0,0-1 0,0 0 0,0 0 0,1 0 0,-1-1 0,1 0 0,0-1 0,0 1 0,0-1 0,0-1 0,0 1 0,12 0 0,-9-2 0,-1 0 0,1-1 0,-1 0 0,1-1 0,-1 0 0,1 0 0,-1-1 0,0 0 0,12-6 0,-4 0 0,-1-1 0,0 0 0,0-1 0,-1-1 0,-1-1 0,0 0 0,0 0 0,-2-1 0,21-30 0,-20 25 0,-2-2 0,0 1 0,-2-1 0,0-1 0,-1 0 0,-1 0 0,-1-1 0,-1 1 0,2-29 0,-6 36 0,0 0 0,-1 0 0,0 1 0,-2-1 0,1 0 0,-2 1 0,0-1 0,-1 1 0,0 0 0,-1 0 0,-1 0 0,0 1 0,-1-1 0,0 2 0,-14-20 0,17 27-52,1 1-1,-1 0 1,0 0-1,0 0 1,0 0-1,-1 0 1,1 1-1,-1 0 1,0 0-1,0 0 1,0 1-1,0-1 1,0 1-1,0 0 1,-1 1-1,1-1 1,-1 1-1,0 0 1,1 1-1,-1-1 0,0 1 1,1 0-1,-1 1 1,0-1-1,-7 3 1,-16 7-6774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26.626"/>
    </inkml:context>
    <inkml:brush xml:id="br0">
      <inkml:brushProperty name="width" value="0.05" units="cm"/>
      <inkml:brushProperty name="height" value="0.05" units="cm"/>
      <inkml:brushProperty name="color" value="#FFC114"/>
    </inkml:brush>
  </inkml:definitions>
  <inkml:trace contextRef="#ctx0" brushRef="#br0">164 0 24575,'0'5'0,"-4"1"0,-2 5 0,0-1-8191</inkml:trace>
  <inkml:trace contextRef="#ctx0" brushRef="#br0" timeOffset="1">1 546 24575,'0'5'0,"0"6"0,0 5 0,4 6 0,2 3 0,0 2 0,-1 5 0,-2 8 0,-5 0 0,-3 4 0,-1-6-8191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29.016"/>
    </inkml:context>
    <inkml:brush xml:id="br0">
      <inkml:brushProperty name="width" value="0.05" units="cm"/>
      <inkml:brushProperty name="height" value="0.05" units="cm"/>
      <inkml:brushProperty name="color" value="#FFC114"/>
    </inkml:brush>
  </inkml:definitions>
  <inkml:trace contextRef="#ctx0" brushRef="#br0">30 457 24575,'-1'-10'0,"0"0"0,-1 0 0,0 0 0,0 0 0,-5-12 0,3 12 0,1 0 0,0 0 0,1-1 0,-1-13 0,3 20 0,1-1 0,0 0 0,0 1 0,0-1 0,0 1 0,1-1 0,-1 1 0,1 0 0,0 0 0,1 0 0,-1 0 0,1 0 0,-1 0 0,1 0 0,0 1 0,1-1 0,-1 1 0,1 0 0,6-4 0,5-4 0,0 1 0,1 1 0,28-13 0,-18 11 0,1 2 0,0 0 0,1 1 0,0 2 0,0 1 0,0 1 0,1 2 0,-1 0 0,41 4 0,-62-1 0,0 0 0,0 1 0,0-1 0,-1 1 0,1 0 0,0 1 0,-1 0 0,0 0 0,10 7 0,-13-9 0,-1 1 0,0 0 0,1 0 0,-1 1 0,0-1 0,0 0 0,-1 1 0,1-1 0,0 1 0,-1-1 0,0 1 0,1 0 0,-1 0 0,0 0 0,0 0 0,-1 0 0,1 0 0,-1 0 0,1 0 0,-1 0 0,0 0 0,0 0 0,0 0 0,-1 4 0,-2 3 0,0 0 0,0 0 0,-1 0 0,0 0 0,-1-1 0,0 0 0,0 0 0,-1 0 0,-11 12 0,-10 10 0,-32 28 0,57-57 0,-56 50 0,-3-3 0,-1-2 0,-78 43 0,225-145 0,-4-3 0,79-73 0,-109 83 0,-1-3 0,-3-1 0,-3-3 0,71-110 0,-100 131 0,-14 21 0,-1 12 0,0 1 0,-1 0 0,1 0 0,-1-1 0,1 1 0,0 0 0,-1 0 0,1 0 0,-1 0 0,1 0 0,0-1 0,-1 1 0,1 0 0,-1 0 0,1 0 0,-1 0 0,1 0 0,0 0 0,-1 0 0,1 0 0,-1 1 0,1-1 0,-1 0 0,1 0 0,0 0 0,-1 0 0,1 1 0,-1-1 0,1 0 0,0 0 0,-1 1 0,-6 3 0,0 0 0,0 1 0,1 0 0,0 0 0,0 0 0,0 1 0,0 0 0,-6 10 0,-39 60 0,44-65 0,-7 12 0,1 1 0,0 1 0,2 0 0,1 1 0,1 0 0,1 0 0,-5 32 0,12-49 0,0 1 0,0-1 0,1 0 0,1 0 0,-1 0 0,2 0 0,-1 0 0,1 0 0,0 0 0,7 17 0,-5-20 0,-1 0 0,1 0 0,1 0 0,-1 0 0,1-1 0,-1 1 0,2-1 0,-1-1 0,0 1 0,1-1 0,0 0 0,0 0 0,0 0 0,1-1 0,11 5 0,-8-5 10,0 0 0,0 0 0,0-1 0,0 0 0,0-1 0,0 0 0,0 0 0,1-1 0,-1-1 0,0 0 0,11-2 0,-5-1-222,-1 0 0,0-1 0,0 0-1,0-2 1,0 1 0,17-13 0,10-8-6614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29.373"/>
    </inkml:context>
    <inkml:brush xml:id="br0">
      <inkml:brushProperty name="width" value="0.05" units="cm"/>
      <inkml:brushProperty name="height" value="0.05" units="cm"/>
      <inkml:brushProperty name="color" value="#FFC114"/>
    </inkml:brush>
  </inkml:definitions>
  <inkml:trace contextRef="#ctx0" brushRef="#br0">1 27 24575,'4'-4'0,"7"-2"0,6 0 0,5 1 0,3 2 0,-3 1-8191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29.734"/>
    </inkml:context>
    <inkml:brush xml:id="br0">
      <inkml:brushProperty name="width" value="0.05" units="cm"/>
      <inkml:brushProperty name="height" value="0.05" units="cm"/>
      <inkml:brushProperty name="color" value="#FFC114"/>
    </inkml:brush>
  </inkml:definitions>
  <inkml:trace contextRef="#ctx0" brushRef="#br0">103 0 24575,'-4'0'0,"-7"5"0,-6 1 0,-5 5 0,-3 4 0,8 1 0,10-3 0,12-4 0,10-3 0,11-7 0,10-4 0,0-1-8191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08.436"/>
    </inkml:context>
    <inkml:brush xml:id="br0">
      <inkml:brushProperty name="width" value="0.05" units="cm"/>
      <inkml:brushProperty name="height" value="0.05" units="cm"/>
      <inkml:brushProperty name="color" value="#FFC114"/>
    </inkml:brush>
  </inkml:definitions>
  <inkml:trace contextRef="#ctx0" brushRef="#br0">0 85 24575,'1'-2'0,"-1"0"0,1 0 0,-1 0 0,1 0 0,0 0 0,0 0 0,0 1 0,0-1 0,0 0 0,0 1 0,0-1 0,0 0 0,1 1 0,-1-1 0,1 1 0,-1 0 0,1 0 0,0-1 0,-1 1 0,1 0 0,0 0 0,0 1 0,0-1 0,-1 0 0,1 0 0,3 0 0,7-2 0,0 0 0,23-3 0,15 2 0,55 2 0,-73 3 0,0-1 0,-1-1 0,1-2 0,-1-2 0,52-13 0,-81 18 0,-1-1 0,1 1 0,-1 0 0,1 0 0,0-1 0,-1 1 0,1 0 0,-1 0 0,1 1 0,-1-1 0,1 0 0,-1 0 0,1 1 0,-1-1 0,1 1 0,-1-1 0,1 1 0,-1 0 0,0-1 0,1 1 0,-1 0 0,0 0 0,0 0 0,1 0 0,-1 0 0,0 0 0,0 0 0,0 1 0,0-1 0,0 0 0,-1 1 0,1-1 0,0 0 0,-1 1 0,1 1 0,4 7 0,-2 1 0,1 0 0,2 22 0,-2-16 0,1 10-455,-1 0 0,1 33 0,-4-36-6371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30.126"/>
    </inkml:context>
    <inkml:brush xml:id="br0">
      <inkml:brushProperty name="width" value="0.05" units="cm"/>
      <inkml:brushProperty name="height" value="0.05" units="cm"/>
      <inkml:brushProperty name="color" value="#FFC114"/>
    </inkml:brush>
  </inkml:definitions>
  <inkml:trace contextRef="#ctx0" brushRef="#br0">242 272 24575,'0'-17'0,"0"0"0,1 0 0,1 1 0,8-32 0,-8 40 0,1 1 0,0-1 0,1 1 0,0 0 0,0 0 0,0 1 0,1-1 0,0 1 0,0 0 0,1 1 0,-1-1 0,11-7 0,-4 5 0,0 0 0,1 1 0,0 0 0,0 1 0,0 1 0,1 0 0,-1 0 0,1 2 0,1 0 0,-1 0 0,16 0 0,-23 3 0,0 0 0,0 0 0,0 0 0,0 1 0,0 0 0,0 1 0,0 0 0,0 0 0,0 0 0,10 6 0,-13-5 0,0 0 0,1 0 0,-1 0 0,-1 0 0,1 1 0,0-1 0,-1 1 0,0 0 0,0 0 0,0 1 0,0-1 0,-1 1 0,1-1 0,-1 1 0,0 0 0,1 5 0,-1 1 0,0-1 0,-1 0 0,0 1 0,0-1 0,-1 1 0,-1-1 0,0 1 0,0-1 0,-1 1 0,0-1 0,-8 19 0,1-5 0,-1 0 0,-1-1 0,-26 38 0,15-29 0,-1-2 0,-1-1 0,-2 0 0,-1-2 0,-45 35 0,49-45 0,0-1 0,0-1 0,-2-1 0,0-1 0,0-2 0,-1 0 0,-1-2 0,-32 8 0,53-16 0,-1 1 0,0-1 0,0-1 0,0 0 0,0 0 0,0 0 0,0-1 0,-9-1 0,14 1 0,-1 1 0,1-1 0,0 0 0,0 0 0,0 0 0,0 0 0,0 0 0,0 0 0,0-1 0,1 1 0,-1 0 0,0-1 0,1 0 0,-1 1 0,1-1 0,0 0 0,-1 0 0,1 0 0,0 0 0,0 0 0,0 0 0,0 0 0,1 0 0,-1 0 0,0 0 0,1 0 0,0-1 0,-1 1 0,1-3 0,1-4 0,-1 1 0,1-1 0,1 0 0,0 0 0,0 0 0,0 1 0,1 0 0,1-1 0,-1 1 0,1 0 0,1 0 0,5-7 0,7-9 0,1 1 0,27-28 0,-34 39 0,0 1 0,1 0 0,0 1 0,1 0 0,0 1 0,1 1 0,0 0 0,26-10 0,-35 16 0,1 0 0,-1 0 0,1 1 0,0 0 0,-1 0 0,1 1 0,-1-1 0,1 1 0,0 1 0,-1-1 0,1 1 0,0 0 0,-1 0 0,1 0 0,-1 1 0,1 0 0,-1 0 0,0 1 0,0-1 0,0 1 0,0 0 0,-1 0 0,1 1 0,-1-1 0,1 1 0,-1 0 0,5 7 0,2 4 14,-1 1 0,0 0-1,-1 0 1,-1 1 0,-1 0 0,-1 0-1,6 24 1,-2-12-751,16 36-1,-18-48-6088</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30.511"/>
    </inkml:context>
    <inkml:brush xml:id="br0">
      <inkml:brushProperty name="width" value="0.05" units="cm"/>
      <inkml:brushProperty name="height" value="0.05" units="cm"/>
      <inkml:brushProperty name="color" value="#FFC114"/>
    </inkml:brush>
  </inkml:definitions>
  <inkml:trace contextRef="#ctx0" brushRef="#br0">188 103 24575,'0'-10'0,"0"0"0,-1 0 0,-1 0 0,0 1 0,-4-15 0,6 22 0,0 1 0,-1 0 0,1-1 0,-1 1 0,1-1 0,-1 1 0,0 0 0,1-1 0,-1 1 0,0 0 0,0 0 0,0 0 0,0-1 0,0 1 0,0 0 0,0 0 0,0 1 0,0-1 0,0 0 0,-1 0 0,1 0 0,0 1 0,-1-1 0,1 1 0,0-1 0,-1 1 0,1-1 0,-1 1 0,1 0 0,-1 0 0,1 0 0,-1 0 0,1 0 0,-1 0 0,1 0 0,0 0 0,-1 0 0,1 1 0,-1-1 0,1 1 0,0-1 0,-1 1 0,1 0 0,0-1 0,-1 1 0,1 0 0,-2 1 0,-5 4 0,1 1 0,-1-1 0,2 1 0,-1 0 0,1 1 0,0 0 0,0 0 0,1 0 0,0 0 0,1 1 0,-5 11 0,0 5 0,0 0 0,-9 49 0,15-56 0,1 0 0,0 0 0,2 0 0,0 0 0,1 0 0,1 0 0,6 30 0,-6-41 0,0-1 0,0 1 0,1-1 0,0 1 0,0-1 0,1 0 0,-1 0 0,1 0 0,1-1 0,4 6 0,-5-8 0,-1 0 0,1 0 0,0 0 0,-1-1 0,1 0 0,0 0 0,1 0 0,-1 0 0,0 0 0,0-1 0,1 0 0,-1 0 0,1 0 0,-1-1 0,1 1 0,8-1 0,-7 0 0,-1-1 0,1 1 0,-1-1 0,1 0 0,-1 0 0,1-1 0,-1 0 0,0 0 0,0 0 0,0 0 0,0-1 0,0 0 0,0 0 0,-1 0 0,8-8 0,-6 5 0,-2 0 0,1 0 0,-1 0 0,1-1 0,-2 0 0,1 0 0,-1 0 0,0 0 0,0 0 0,1-11 0,0 0 0,-2-1 0,0 1 0,-1 0 0,0-1 0,-2 1 0,0-1 0,-1 1 0,-9-34 0,7 39 0,0-1 0,-1 1 0,-12-23 0,16 34 0,0-1 0,0 1 0,-1-1 0,1 1 0,-1 0 0,0 0 0,1-1 0,-1 1 0,0 1 0,0-1 0,0 0 0,-1 0 0,1 1 0,0-1 0,-1 1 0,1 0 0,-1-1 0,1 1 0,-1 1 0,0-1 0,1 0 0,-1 0 0,0 1 0,1 0 0,-1-1 0,-5 1 0,6 1-91,0 0 0,0 0 0,-1 0 0,1 0 0,0 0 0,0 1 0,0-1 0,0 1 0,0-1 0,1 1 0,-1 0 0,0-1 0,1 1 0,-3 3 0,-9 14-6735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30.870"/>
    </inkml:context>
    <inkml:brush xml:id="br0">
      <inkml:brushProperty name="width" value="0.05" units="cm"/>
      <inkml:brushProperty name="height" value="0.05" units="cm"/>
      <inkml:brushProperty name="color" value="#FFC114"/>
    </inkml:brush>
  </inkml:definitions>
  <inkml:trace contextRef="#ctx0" brushRef="#br0">54 11 24575,'0'-4'0,"4"-2"0</inkml:trace>
  <inkml:trace contextRef="#ctx0" brushRef="#br0" timeOffset="1">81 339 24575,'0'5'0,"0"6"0,0 5 0,-5 1 0,-1 2 0,0 2 0,2 2 0,0 3 0,-2 0 0,-2 6 0,-3 6 0,-4 6 0,0-4-8191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32.004"/>
    </inkml:context>
    <inkml:brush xml:id="br0">
      <inkml:brushProperty name="width" value="0.05" units="cm"/>
      <inkml:brushProperty name="height" value="0.05" units="cm"/>
      <inkml:brushProperty name="color" value="#FFC114"/>
    </inkml:brush>
  </inkml:definitions>
  <inkml:trace contextRef="#ctx0" brushRef="#br0">189 550 24575,'3'-40'0,"-1"-11"0,-2 50 0,0 1 0,0 0 0,0 0 0,0 0 0,0 0 0,0-1 0,0 1 0,0 0 0,0 0 0,1 0 0,-2 0 0,1 0 0,0-1 0,0 1 0,0 0 0,0 0 0,0 0 0,0 0 0,0 0 0,0-1 0,0 1 0,0 0 0,0 0 0,0 0 0,0 0 0,0 0 0,0-1 0,-1 1 0,1 0 0,0 0 0,0 0 0,0 0 0,0 0 0,0 0 0,0 0 0,-1 0 0,1 0 0,0 0 0,0-1 0,0 1 0,0 0 0,0 0 0,-1 0 0,1 0 0,0 0 0,0 0 0,0 0 0,0 0 0,-1 0 0,1 0 0,0 0 0,0 0 0,0 1 0,-8 8 0,-4 18 0,-3 24 0,-17 105 0,9 58 0,19-179 0,-85 823 0,85-824 0,2 0 0,2 0 0,1 0 0,1 0 0,9 43 0,-8-65 0,0-1 0,1 1 0,1-1 0,0 0 0,0 0 0,1 0 0,13 18 0,-14-23 0,1 1 0,0-1 0,1 1 0,0-2 0,0 1 0,0-1 0,0 0 0,1-1 0,0 1 0,0-2 0,16 6 0,-2-2 0,1-2 0,0-1 0,0-1 0,1-1 0,34-1 0,120-15 0,-115 7 0,1361-62-764,-523 44 764,-870 24 0,-15 1 0,0 0 0,0-1 0,1-1 0,-1-1 0,27-7 0,-44 6 10,-10 0 158,-12-2 291,-4-1-377,14 5-72,0-1 1,0 0-1,1-1 1,-21-10-1,29 12-10,1 0 0,-1-1-1,1 1 1,0-1 0,-1 0-1,1 0 1,1 0 0,-1 0-1,0 0 1,1-1-1,-1 1 1,1-1 0,0 1-1,0-1 1,1 0 0,-1 0-1,1 0 1,0 0 0,-1-6-1,-1-9 1,2-1 0,0 1 0,1 0 0,1 0 0,1-1 0,4-20 0,34-117 0,-25 104 0,50-164 0,10 3 0,126-254 0,-117 299 0,77-166 0,-154 319 0,25-69 0,-30 79 0,0-1 0,-1 1 0,1 0 0,-2 0 0,1-1 0,-1 1 0,0 0 0,0-1 0,0 1 0,-1 0 0,-2-8 0,2 11 0,-1 0 0,1 1 0,-1-1 0,1 1 0,-1-1 0,0 1 0,0 0 0,0-1 0,-1 1 0,1 0 0,0 1 0,-1-1 0,1 0 0,-1 1 0,0-1 0,1 1 0,-1 0 0,0 0 0,0 0 0,0 0 0,0 0 0,0 1 0,-3-1 0,-8-1 0,0 1 0,-1 0 0,-21 3 0,-293 47 0,146-16 0,-1613 145-1185,823-133 1185,969-45-60,-7 0-161,0 1-1,0 0 1,1 1-1,-18 4 1,17 0-5618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33.108"/>
    </inkml:context>
    <inkml:brush xml:id="br0">
      <inkml:brushProperty name="width" value="0.05" units="cm"/>
      <inkml:brushProperty name="height" value="0.05" units="cm"/>
      <inkml:brushProperty name="color" value="#FFC114"/>
    </inkml:brush>
  </inkml:definitions>
  <inkml:trace contextRef="#ctx0" brushRef="#br0">1 258 24575,'3'-4'0,"0"0"0,-1 0 0,1 0 0,-1 0 0,0-1 0,0 1 0,0-1 0,-1 0 0,0 1 0,1-1 0,-2 0 0,2-6 0,-2 5 0,1 0 0,0 1 0,1-1 0,-1 0 0,1 1 0,1-1 0,-1 1 0,5-8 0,-2 7 0,0 1 0,1-1 0,-1 1 0,1 0 0,1 1 0,-1-1 0,1 1 0,-1 1 0,1-1 0,0 1 0,0 0 0,1 1 0,-1-1 0,1 2 0,-1-1 0,14 0 0,4-1 0,0 2 0,1 2 0,44 5 0,-38-2 0,0 3 0,44 13 0,-60-15 0,-1 1 0,0 0 0,-1 1 0,1 1 0,-1 0 0,23 19 0,-34-25 0,0 1 0,0-1 0,0 1 0,0 0 0,0 0 0,-1 1 0,0-1 0,1 0 0,-1 1 0,0 0 0,0-1 0,-1 1 0,1 0 0,-1 0 0,0 0 0,0 0 0,0 0 0,-1 0 0,1 0 0,-1 0 0,0 0 0,0 0 0,0 0 0,-1 0 0,1 0 0,-1 0 0,0 0 0,0 0 0,-1 0 0,1 0 0,-1 0 0,0-1 0,0 1 0,0-1 0,0 1 0,-4 4 0,-6 6 0,-1 0 0,0-1 0,0-1 0,-1 0 0,-1 0 0,-28 16 0,35-23 0,-106 60 0,95-55 0,-1-1 0,0 0 0,-39 9 0,42-17 0,17-1 0,0 0 0,-1 0 0,1 0 0,0 0 0,0 0 0,0 0 0,0 0 0,-1 0 0,1-1 0,0 1 0,0 0 0,0 0 0,0 0 0,0 0 0,-1 0 0,1-1 0,0 1 0,0 0 0,0 0 0,0 0 0,0 0 0,0-1 0,0 1 0,0 0 0,0 0 0,0 0 0,0-1 0,0 1 0,0 0 0,0 0 0,0 0 0,0-1 0,0 1 0,0 0 0,0 0 0,0 0 0,0 0 0,0-1 0,0 1 0,2-3 0,-1 1 0,1 0 0,-1-1 0,1 1 0,0 0 0,0 0 0,0 0 0,3-2 0,81-61 0,107-62 0,-50 35 0,-72 46 0,-28 20 0,72-60 0,-111 83 0,-1-1 0,1 1 0,-1-1 0,0 0 0,0 0 0,0 0 0,-1-1 0,4-7 0,-6 12 0,1-1 0,-1 0 0,0 1 0,0-1 0,0 0 0,1 1 0,-1-1 0,0 0 0,0 1 0,0-1 0,0 1 0,0-1 0,-1 0 0,1 1 0,0-1 0,0 0 0,0 1 0,0-1 0,-1 0 0,1 1 0,0-1 0,-1 1 0,1-1 0,0 1 0,-2-2 0,1 1 0,-1 1 0,1-1 0,0 1 0,-1-1 0,0 1 0,1-1 0,-1 1 0,1 0 0,-1 0 0,1-1 0,-1 1 0,0 0 0,1 1 0,-1-1 0,-2 1 0,-17 2 0,0 2 0,1 0 0,0 1 0,0 2 0,1 0 0,0 0 0,-32 21 0,38-20 0,0 0 0,0 0 0,1 1 0,1 1 0,0 0 0,0 0 0,1 1 0,0 1 0,1 0 0,1 0 0,-8 17 0,14-26 0,0 0 0,1 0 0,-1 0 0,1 1 0,0-1 0,0 0 0,1 1 0,-1-1 0,1 1 0,0-1 0,0 1 0,1-1 0,-1 1 0,1-1 0,0 0 0,0 1 0,3 7 0,0-6 0,-1 0 0,1-1 0,0 1 0,0 0 0,1-1 0,-1 0 0,1 0 0,0-1 0,1 1 0,8 5 0,5 1 0,0-1 0,0 0 0,1-2 0,0 0 0,1-2 0,31 7 0,48 2 120,-87-15-332,-1 1 0,1-1 0,-1-1-1,0 0 1,1-1 0,11-3 0,-6-2-6614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33.640"/>
    </inkml:context>
    <inkml:brush xml:id="br0">
      <inkml:brushProperty name="width" value="0.05" units="cm"/>
      <inkml:brushProperty name="height" value="0.05" units="cm"/>
      <inkml:brushProperty name="color" value="#FFC114"/>
    </inkml:brush>
  </inkml:definitions>
  <inkml:trace contextRef="#ctx0" brushRef="#br0">0 48 24575,'0'-5'0,"0"-5"0,0-7 0,0 4 0,0 10 0,0 10 0,0 8 0,0 10 0,0 7 0,0 2 0,0 4 0,0 1 0,0-2 0,0-3 0,0-2 0,0-2 0,0-6-8191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34.030"/>
    </inkml:context>
    <inkml:brush xml:id="br0">
      <inkml:brushProperty name="width" value="0.05" units="cm"/>
      <inkml:brushProperty name="height" value="0.05" units="cm"/>
      <inkml:brushProperty name="color" value="#FFC114"/>
    </inkml:brush>
  </inkml:definitions>
  <inkml:trace contextRef="#ctx0" brushRef="#br0">132 16 24575,'1'-9'0,"0"2"0,-11 15 0,-3 7 0,0 0 0,0 0 0,2 1 0,0 1 0,1 0 0,0 0 0,1 1 0,2 0 0,-1 1 0,-7 35 0,14-50 0,0 1 0,1 0 0,-1-1 0,1 1 0,0-1 0,0 1 0,1 0 0,-1-1 0,1 1 0,0-1 0,0 1 0,1-1 0,-1 0 0,1 1 0,0-1 0,0 0 0,1 0 0,-1 0 0,1-1 0,0 1 0,0 0 0,0-1 0,0 0 0,1 0 0,-1 0 0,1 0 0,0 0 0,0-1 0,0 0 0,0 0 0,4 2 0,1-1 0,0 0 0,0 0 0,1-1 0,-1-1 0,0 1 0,1-1 0,-1-1 0,0 0 0,1 0 0,-1-1 0,1 0 0,-1-1 0,0 0 0,12-4 0,-10 1 0,-1 0 0,0-1 0,1-1 0,-2 1 0,1-1 0,-1-1 0,0 0 0,-1 0 0,0-1 0,0 0 0,-1 0 0,0-1 0,0 0 0,-1 0 0,5-13 0,-8 17 0,-1 0 0,0 0 0,0 0 0,0-1 0,-1 1 0,0-1 0,0 1 0,0-1 0,-1 0 0,0 1 0,-1-1 0,-1-9 0,1 11 0,0 0 0,-1 1 0,0-1 0,0 1 0,-1-1 0,1 1 0,-1 0 0,0-1 0,0 2 0,0-1 0,0 0 0,-1 1 0,0-1 0,0 1 0,1 0 0,-2 0 0,1 0 0,-6-2 0,0 1-105,0 0 0,0 0 0,-1 1 0,0 1 0,0 0 0,1 0 0,-1 1 0,0 0 0,0 1 0,0 1 0,0-1 0,-15 4 0,-28 5-6721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34.996"/>
    </inkml:context>
    <inkml:brush xml:id="br0">
      <inkml:brushProperty name="width" value="0.05" units="cm"/>
      <inkml:brushProperty name="height" value="0.05" units="cm"/>
      <inkml:brushProperty name="color" value="#FFC114"/>
    </inkml:brush>
  </inkml:definitions>
  <inkml:trace contextRef="#ctx0" brushRef="#br0">1 0 24575,'51'57'0,"40"43"0,9-4-455,4-6 0,143 96 0,-228-174-6371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35.338"/>
    </inkml:context>
    <inkml:brush xml:id="br0">
      <inkml:brushProperty name="width" value="0.05" units="cm"/>
      <inkml:brushProperty name="height" value="0.05" units="cm"/>
      <inkml:brushProperty name="color" value="#FFC114"/>
    </inkml:brush>
  </inkml:definitions>
  <inkml:trace contextRef="#ctx0" brushRef="#br0">871 12 24575,'0'-1'0,"0"1"0,0-1 0,0 1 0,0-1 0,0 1 0,0 0 0,0-1 0,0 1 0,0-1 0,0 1 0,0 0 0,0-1 0,0 1 0,-1-1 0,1 1 0,0 0 0,0-1 0,-1 1 0,1 0 0,0-1 0,0 1 0,-1 0 0,1-1 0,0 1 0,-1 0 0,1 0 0,0-1 0,-1 1 0,1 0 0,-1 0 0,1 0 0,-1-1 0,-15 4 0,-15 14 0,-40 38 0,-66 66 0,42-34 0,-89 62 0,99-84 0,-139 140 0,217-198-61,6-6-48,-1 0 1,1 0-1,0 1 0,0-1 1,0 0-1,0 1 0,0-1 1,0 1-1,0-1 0,0 1 1,0 1-1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36.147"/>
    </inkml:context>
    <inkml:brush xml:id="br0">
      <inkml:brushProperty name="width" value="0.05" units="cm"/>
      <inkml:brushProperty name="height" value="0.05" units="cm"/>
      <inkml:brushProperty name="color" value="#FFC114"/>
    </inkml:brush>
  </inkml:definitions>
  <inkml:trace contextRef="#ctx0" brushRef="#br0">177 246 24575,'-1'0'0,"1"0"0,-1 0 0,0 0 0,0 0 0,0-1 0,1 1 0,-1 0 0,0-1 0,1 1 0,-1 0 0,0-1 0,0 1 0,1-1 0,-1 1 0,1-1 0,-1 1 0,0-1 0,1 0 0,-1 1 0,1-1 0,0 0 0,-1 1 0,1-1 0,-1 0 0,1 0 0,0 1 0,0-1 0,-1 0 0,1 0 0,0 1 0,0-1 0,0 0 0,0 0 0,0 0 0,0 1 0,0-1 0,0 0 0,0 0 0,0 0 0,0 1 0,1-3 0,11-33 0,-3 21 0,1-1 0,1 1 0,0 1 0,1 0 0,1 1 0,24-21 0,-28 26 0,1 2 0,-1-1 0,1 1 0,1 0 0,-1 1 0,1 0 0,-1 1 0,1 0 0,1 1 0,-1 0 0,21-2 0,-27 5 0,-1 0 0,0 0 0,0 0 0,0 0 0,0 1 0,1 0 0,-1 0 0,0 0 0,0 1 0,-1-1 0,1 1 0,0 0 0,0 0 0,-1 0 0,1 0 0,-1 1 0,0-1 0,0 1 0,0 0 0,0 0 0,0 0 0,-1 1 0,1-1 0,-1 0 0,0 1 0,0 0 0,0-1 0,0 1 0,-1 0 0,1 0 0,-1 0 0,1 5 0,0 3 0,0 0 0,0 0 0,-1 1 0,-1-1 0,0 0 0,0 0 0,-1 1 0,-1-1 0,-6 23 0,2-18 0,-1-1 0,0 0 0,-1 0 0,-1-1 0,-1 0 0,0 0 0,-1-1 0,0-1 0,-1 0 0,-1 0 0,0-1 0,-1-1 0,-18 12 0,7-6 0,0-2 0,-2-1 0,1-1 0,-2-1 0,0-2 0,0 0 0,-32 5 0,51-13 0,-1-1 0,1 0 0,-1 0 0,1-1 0,-17-2 0,24 2 0,1 0 0,-1 0 0,1 0 0,-1 0 0,0 0 0,1-1 0,-1 1 0,1-1 0,-1 1 0,1-1 0,0 0 0,-1 1 0,1-1 0,-1 0 0,1 0 0,0 0 0,0 0 0,0 0 0,0 0 0,0 0 0,0-1 0,0 1 0,0 0 0,0-1 0,0 1 0,0 0 0,1-1 0,-1 1 0,1-1 0,-1 1 0,1-1 0,0 1 0,-1-1 0,1 1 0,0-1 0,0 0 0,0 1 0,0-1 0,0 1 0,1-1 0,-1 1 0,1-3 0,1-1 0,0 0 0,0 0 0,1 1 0,0-1 0,-1 1 0,2 0 0,-1 0 0,0 0 0,1 0 0,0 0 0,0 1 0,0 0 0,0 0 0,0 0 0,1 0 0,-1 0 0,1 1 0,0 0 0,0 0 0,0 0 0,9-1 0,-1 0 0,0 0 0,1 0 0,0 2 0,0-1 0,0 2 0,-1 0 0,17 2 0,-18 0 0,-1 0 0,0 1 0,1 0 0,-2 1 0,1 0 0,0 1 0,-1 0 0,0 1 0,0 0 0,0 0 0,-1 1 0,0 0 0,0 1 0,-1 0 0,0 0 0,13 17 0,-19-21-85,0-1 0,1 0-1,0 1 1,-1-1 0,1 0-1,0 0 1,0-1 0,1 1-1,-1-1 1,1 1 0,-1-1-1,1 0 1,0-1 0,0 1-1,6 2 1,9-3-6741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08.822"/>
    </inkml:context>
    <inkml:brush xml:id="br0">
      <inkml:brushProperty name="width" value="0.05" units="cm"/>
      <inkml:brushProperty name="height" value="0.05" units="cm"/>
      <inkml:brushProperty name="color" value="#FFC114"/>
    </inkml:brush>
  </inkml:definitions>
  <inkml:trace contextRef="#ctx0" brushRef="#br0">1 1 24575,'0'4'0</inkml:trace>
  <inkml:trace contextRef="#ctx0" brushRef="#br0" timeOffset="1">165 1 24575,'4'0'0,"3"4"0,-1 7 0,-1 6 0,-2 4 0,0 4 0,-2 6 0,-1 3 0,0 5 0,0 5 0,0 5 0,0-2 0,-1 0 0,1-2 0,0-5 0,0-5 0,0-3 0,0-7-8191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8:45:36.534"/>
    </inkml:context>
    <inkml:brush xml:id="br0">
      <inkml:brushProperty name="width" value="0.05" units="cm"/>
      <inkml:brushProperty name="height" value="0.05" units="cm"/>
      <inkml:brushProperty name="color" value="#FFC114"/>
    </inkml:brush>
  </inkml:definitions>
  <inkml:trace contextRef="#ctx0" brushRef="#br0">59 86 24575,'5'-6'0,"-1"0"0,1 0 0,-1 0 0,5-11 0,-8 15 0,0-1 0,1 1 0,-1 0 0,0-1 0,0 0 0,-1 1 0,1-1 0,0 1 0,-1-1 0,0 0 0,1 0 0,-1 1 0,0-1 0,-1-4 0,0 7 0,1-1 0,-1 1 0,1 0 0,-1 0 0,0 0 0,1 0 0,-1 0 0,1 0 0,-1 0 0,1 0 0,-1 0 0,0 1 0,1-1 0,-1 0 0,1 0 0,-1 0 0,1 1 0,-1-1 0,1 0 0,-1 0 0,1 1 0,-1-1 0,1 1 0,-1-1 0,1 0 0,0 1 0,-1-1 0,1 1 0,0-1 0,-1 1 0,1-1 0,-1 2 0,-15 16 0,8-6 0,0 0 0,1 1 0,0-1 0,1 2 0,0-1 0,-4 16 0,8-20 0,-1-1 0,1 1 0,1 0 0,0 0 0,0 0 0,1 0 0,0 0 0,1 0 0,0-1 0,0 1 0,3 11 0,-4-18 0,1 0 0,-1 0 0,1 0 0,0 1 0,-1-1 0,1 0 0,0 0 0,0 0 0,0-1 0,1 1 0,-1 0 0,0 0 0,1-1 0,-1 1 0,1 0 0,0-1 0,-1 0 0,1 1 0,0-1 0,0 0 0,0 0 0,0 0 0,0 0 0,0 0 0,0 0 0,0-1 0,0 1 0,0-1 0,0 0 0,1 1 0,-1-1 0,0 0 0,0 0 0,0 0 0,1-1 0,-1 1 0,0 0 0,0-1 0,0 1 0,0-1 0,3-1 0,2-1 0,0-1 0,0 0 0,0 0 0,0 0 0,-1-1 0,0 0 0,0-1 0,0 1 0,0-1 0,5-7 0,-2-1 0,1-1 0,-2 1 0,0-2 0,7-17 0,-12 26 0,0-1 0,-1 1 0,0-1 0,0 0 0,-1 1 0,0-1 0,0 0 0,0 0 0,-1 0 0,-2-15 0,1 21 4,1 0 0,-1 0 0,0 0-1,0 0 1,1 0 0,-1 1 0,0-1 0,-1 0 0,1 0-1,0 1 1,0-1 0,-1 1 0,1-1 0,-1 1-1,1 0 1,-1-1 0,0 1 0,0 0 0,1 0-1,-1 0 1,0 0 0,0 1 0,0-1 0,0 0-1,0 1 1,0-1 0,0 1 0,0 0 0,0 0-1,-4 0 1,-2 0-251,-1 1 0,0 0 0,1 0-1,-1 1 1,-13 4 0,-15 7-6579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24.488"/>
    </inkml:context>
    <inkml:brush xml:id="br0">
      <inkml:brushProperty name="width" value="0.05" units="cm"/>
      <inkml:brushProperty name="height" value="0.05" units="cm"/>
      <inkml:brushProperty name="color" value="#FFC114"/>
    </inkml:brush>
  </inkml:definitions>
  <inkml:trace contextRef="#ctx0" brushRef="#br0">246 0 24575,'-1'1'0,"0"-1"0,0 1 0,0-1 0,0 1 0,0-1 0,0 1 0,0 0 0,0 0 0,0-1 0,0 1 0,0 0 0,0 0 0,1 0 0,-1 0 0,0 0 0,1 0 0,-1 0 0,1 0 0,-1 0 0,1 0 0,-1 1 0,1-1 0,0 0 0,0 0 0,-1 0 0,1 1 0,0 0 0,-5 41 0,5-37 0,-6 431 0,9-246 0,-1 176 0,-9 622 0,-57-66-103,-1 40-378,60 231 474,7-658 5,-1-350 43,-28 787 511,-29 273-552,59-1191 0,3 1 0,13 59 0,-8-59 0,7 105 0,-22-127 0,2-29 0,1 0 0,1 1 0,-1-1 0,1 0 0,0 1 0,0-1 0,0 0 0,2 6 0,-2-10 0,1-1 0,-1 0 0,1 1 0,-1-1 0,0 0 0,1 1 0,-1-1 0,1 0 0,-1 0 0,1 0 0,-1 0 0,1 1 0,-1-1 0,1 0 0,-1 0 0,1 0 0,-1 0 0,1 0 0,-1 0 0,1 0 0,-1 0 0,1 0 0,-1 0 0,1-1 0,-1 1 0,1 0 0,-1 0 0,1 0 0,-1-1 0,1 1 0,20-9 0,-17 7 0,52-20 0,1 3 0,109-23 0,127-1 0,804-16-2088,-816 52 959,1427-24-2283,-424 11 3767,-2-25-2254,-756 9 4322,-512 35-2012,-8 1-226,-1 0 0,0 0-1,0-1 1,1 1-1,-1-1 1,0-1-1,0 1 1,0-1 0,0 0-1,0 0 1,-1 0-1,6-4 1,-9 6-170,-1 0 0,0-1 0,1 1 0,-1 0 0,0-1 0,0 1 0,1 0 0,-1-1 0,0 1 0,0 0 0,0-1 1,1 1-1,-1 0 0,0-1 0,0 1 0,0-1 0,0 1 0,0 0 0,0-1 0,0 1 0,0-1 0,0 1 0,0-1 0,0 1 0,0 0 0,0-1 1,0 1-1,0-1 0,-1 1 0,1 0 0,0-1 0,-10-10-5749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26.492"/>
    </inkml:context>
    <inkml:brush xml:id="br0">
      <inkml:brushProperty name="width" value="0.05" units="cm"/>
      <inkml:brushProperty name="height" value="0.05" units="cm"/>
      <inkml:brushProperty name="color" value="#FFC114"/>
    </inkml:brush>
  </inkml:definitions>
  <inkml:trace contextRef="#ctx0" brushRef="#br0">0 792 24575,'0'-1'0,"1"1"0,-1-1 0,0 0 0,0 0 0,1 0 0,-1 0 0,1 0 0,-1 0 0,1 1 0,-1-1 0,1 0 0,0 0 0,-1 1 0,1-1 0,0 0 0,-1 1 0,1-1 0,0 0 0,0 1 0,0 0 0,0-1 0,-1 1 0,1-1 0,0 1 0,0 0 0,0 0 0,2-1 0,32-5 0,-25 5 0,588-109-94,-43 6-643,1718-168-2765,-1475 193 3482,61-6-3,-433 48 4252,-369 30-4180,-1-2 0,62-18 0,31 0-49,-133 23 0,1 2 0,-1 0 0,0 1 0,30 1 0,-40 1 0,-1-1 0,0 1 0,0 1 0,0-1 0,-1 1 0,1 0 0,0 0 0,0 0 0,-1 0 0,1 1 0,-1 0 0,0 0 0,0 0 0,0 1 0,0-1 0,-1 1 0,1 0 0,-1 0 0,4 6 0,3 7 0,-2 1 0,1-1 0,-2 2 0,-1-1 0,8 35 0,10 100 0,-19-108 0,33 275 0,15 112 0,10 248 0,-81 226 0,7-646 0,43 470 0,-18-609 0,61 550 0,-38-263 0,30 282 0,-53-501 0,-8 0 0,-37 377 0,14-358 0,9-1 0,26 289 0,-15-434 0,-2 0 0,-4 0 0,-2 0 0,-14 66 0,-2 8 0,6 0 0,3 167 0,8-228 0,-2 0 0,-33 144 0,24-148 0,-10 100 0,14-89 0,5-15 0,3 118 0,2-9 0,0-153 0,-2 1 0,-1-1 0,-8 25 0,10-42-9,0-8 10,1-9-1115,1 10 871,-2-21-6583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27.347"/>
    </inkml:context>
    <inkml:brush xml:id="br0">
      <inkml:brushProperty name="width" value="0.05" units="cm"/>
      <inkml:brushProperty name="height" value="0.05" units="cm"/>
      <inkml:brushProperty name="color" value="#FFC114"/>
    </inkml:brush>
  </inkml:definitions>
  <inkml:trace contextRef="#ctx0" brushRef="#br0">0 604 24575,'18'-2'0,"0"0"0,-1-1 0,1 0 0,28-10 0,4-2 0,390-72-948,11 22-409,-288 42 1197,2024-217-2183,10 100-28,-1893 130 3783,-267 10-538,-26 5 389,-14 1-5824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28.031"/>
    </inkml:context>
    <inkml:brush xml:id="br0">
      <inkml:brushProperty name="width" value="0.05" units="cm"/>
      <inkml:brushProperty name="height" value="0.05" units="cm"/>
      <inkml:brushProperty name="color" value="#FFC114"/>
    </inkml:brush>
  </inkml:definitions>
  <inkml:trace contextRef="#ctx0" brushRef="#br0">0 410 24575,'80'-5'0,"120"-22"0,-63 5 0,2059-212-7452,1456 112 9352,-3623 123-4539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28.686"/>
    </inkml:context>
    <inkml:brush xml:id="br0">
      <inkml:brushProperty name="width" value="0.05" units="cm"/>
      <inkml:brushProperty name="height" value="0.05" units="cm"/>
      <inkml:brushProperty name="color" value="#FFC114"/>
    </inkml:brush>
  </inkml:definitions>
  <inkml:trace contextRef="#ctx0" brushRef="#br0">0 658 24575,'1'1'0,"-1"0"0,0 0 0,1 0 0,-1 0 0,1 0 0,0 0 0,-1 0 0,1 0 0,0 0 0,-1 0 0,1 0 0,0 0 0,0 0 0,0-1 0,0 1 0,0 0 0,0-1 0,0 1 0,0 0 0,0-1 0,0 1 0,0-1 0,1 0 0,-1 1 0,0-1 0,0 0 0,0 0 0,0 0 0,1 0 0,-1 0 0,0 0 0,2 0 0,43-2 0,224-44 0,-122 18 0,1636-226-2934,12 79 0,-500 85 1877,-189 16 565,-1077 73 926,-25 1-280,0 0 0,-1 0-1,1 0 1,-1 0 0,1-1 0,0 0 0,-1 0 0,7-3 0,-24 3 2318,-94 1-1295,37 1-7419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31.858"/>
    </inkml:context>
    <inkml:brush xml:id="br0">
      <inkml:brushProperty name="width" value="0.05" units="cm"/>
      <inkml:brushProperty name="height" value="0.05" units="cm"/>
      <inkml:brushProperty name="color" value="#FFC114"/>
    </inkml:brush>
  </inkml:definitions>
  <inkml:trace contextRef="#ctx0" brushRef="#br0">102 446 24575,'0'-3'0,"0"0"0,0 0 0,0 0 0,1 1 0,-1-1 0,1 0 0,-1 0 0,1 0 0,0 0 0,0 0 0,1 1 0,-1-1 0,2-3 0,-3 6 0,1 0 0,-1 0 0,0 0 0,0 0 0,0 0 0,0 0 0,0-1 0,0 1 0,0 0 0,0 0 0,0 0 0,1 0 0,-1 0 0,0 0 0,0 0 0,0 0 0,0-1 0,0 1 0,1 0 0,-1 0 0,0 0 0,0 0 0,0 0 0,0 0 0,1 0 0,-1 0 0,0 0 0,0 0 0,0 0 0,0 0 0,0 0 0,1 0 0,-1 0 0,0 0 0,0 0 0,0 0 0,0 1 0,1-1 0,-1 0 0,0 0 0,0 0 0,0 0 0,0 0 0,0 0 0,0 0 0,1 1 0,3 9 0,-1 14 0,-5 14 0,-2 1 0,-1-1 0,-20 70 0,6-28 0,12-45 0,3-11 0,-1-1 0,0 0 0,-2 0 0,-1-1 0,0 0 0,-15 27 0,19-46 0,5-14 0,5-15 0,145-329 0,-94 228 0,-39 86 0,120-258 0,-132 287 0,0 0 0,1 0 0,0 1 0,1-1 0,0 1 0,11-11 0,-18 21 0,0 0 0,0 0 0,0 0 0,0 0 0,0 0 0,0 1 0,0-1 0,0 0 0,0 0 0,0 1 0,0-1 0,0 1 0,1-1 0,-1 1 0,0 0 0,1-1 0,-1 1 0,0 0 0,0 0 0,1 0 0,-1 0 0,0 0 0,1 0 0,-1 0 0,0 0 0,0 1 0,1-1 0,-1 0 0,0 1 0,0-1 0,1 1 0,-1 0 0,0-1 0,0 1 0,0 0 0,0-1 0,0 1 0,0 0 0,0 0 0,0 0 0,0 0 0,0 0 0,-1 0 0,1 0 0,0 0 0,0 3 0,4 6 0,0 0 0,-1 0 0,-1 0 0,4 16 0,-6-22 0,67 386 59,-41-204-1483,-19-134-5402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32.403"/>
    </inkml:context>
    <inkml:brush xml:id="br0">
      <inkml:brushProperty name="width" value="0.05" units="cm"/>
      <inkml:brushProperty name="height" value="0.05" units="cm"/>
      <inkml:brushProperty name="color" value="#FFC114"/>
    </inkml:brush>
  </inkml:definitions>
  <inkml:trace contextRef="#ctx0" brushRef="#br0">60 422 24575,'-21'-15'0,"17"12"0,-1 0 0,1 0 0,0-1 0,0 1 0,0-1 0,-5-6 0,8 9 0,1 0 0,-1-1 0,1 1 0,-1 0 0,1 0 0,0 0 0,-1 0 0,1-1 0,0 1 0,0 0 0,0 0 0,0-1 0,0 1 0,0 0 0,0 0 0,0-1 0,1 1 0,-1 0 0,0 0 0,1-1 0,-1 1 0,1 0 0,-1 0 0,1 0 0,0 0 0,-1 0 0,1 0 0,0 0 0,0 0 0,0 0 0,-1 0 0,1 0 0,2 0 0,3-5 0,1 1 0,-1 0 0,1 1 0,1-1 0,-1 1 0,0 1 0,13-5 0,62-15 0,-51 15 0,155-36 0,-69 18 0,155-56 0,-267 81 0,1-1 0,-1 0 0,1-1 0,-1 1 0,0-1 0,0 0 0,0 0 0,0-1 0,-1 1 0,1-1 0,-1 0 0,0 0 0,4-6 0,-11 18 0,0 1 0,0-1 0,1 1 0,0 0 0,0 0 0,1 0 0,0 0 0,1 0 0,1 13 0,10 107 0,-3-51 0,16 216 0,-24-274 0,0-20 0,0 0 0,0 0 0,0 0 0,0 0 0,0 0 0,0 0 0,0 0 0,0-1 0,0 1 0,-1 0 0,1 0 0,0 0 0,0 0 0,0 0 0,0 0 0,0 0 0,0 0 0,0 0 0,0 0 0,0 0 0,0 0 0,0 0 0,-1 0 0,1 0 0,0 0 0,0 0 0,0 1 0,0-1 0,0 0 0,0 0 0,0 0 0,0 0 0,0 0 0,0 0 0,0 0 0,0 0 0,0 0 0,0 0 0,-1 0 0,1 0 0,0 0 0,0 0 0,0 0 0,0 0 0,0 0 0,0 1 0,0-1 0,0 0 0,0 0 0,0 0 0,0 0 0,0 0 0,0 0 0,0 0 0,0 0 0,0 0 0,0 0 0,0 0 0,0 1 0,0-1 0,0 0 0,-7-32 0,1-30 0,4 1 0,1-1 0,10-65 0,-6 97 0,2 1 0,2-1 0,0 1 0,2 0 0,1 1 0,1 0 0,2 0 0,20-33 0,-31 57 0,1-1 0,0 1 0,1 0 0,-1 0 0,1 0 0,0 1 0,0-1 0,0 1 0,0 0 0,0 0 0,1 0 0,-1 1 0,1-1 0,6-1 0,-8 3 0,0 1 0,-1-1 0,1 1 0,0 0 0,0 0 0,0 0 0,0 1 0,0-1 0,-1 1 0,1-1 0,0 1 0,0 0 0,-1 0 0,1 0 0,0 0 0,-1 1 0,1-1 0,-1 1 0,0-1 0,0 1 0,1 0 0,-1 0 0,0 0 0,0 0 0,-1 0 0,1 1 0,2 3 0,3 6 0,0-1 0,-1 1 0,0 1 0,-1-1 0,0 1 0,-1 0 0,-1 0 0,0 0 0,-1 1 0,0-1 0,-1 1 0,0-1 0,-1 1 0,-2 13 0,0-9 0,0 0 0,-2 0 0,0-1 0,-1 1 0,0-1 0,-2-1 0,0 1 0,-1-1 0,0 0 0,-13 17 0,18-28-80,0-1 0,0 0-1,0 0 1,-1 0 0,1 0-1,-1 0 1,0-1 0,0 0-1,-1 0 1,1 0 0,-1 0 0,1-1-1,-1 1 1,0-1 0,0 0-1,-6 1 1,-7-3-6746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32.838"/>
    </inkml:context>
    <inkml:brush xml:id="br0">
      <inkml:brushProperty name="width" value="0.05" units="cm"/>
      <inkml:brushProperty name="height" value="0.05" units="cm"/>
      <inkml:brushProperty name="color" value="#FFC114"/>
    </inkml:brush>
  </inkml:definitions>
  <inkml:trace contextRef="#ctx0" brushRef="#br0">0 113 24575,'1'1'0,"1"-1"0,-1 1 0,0-1 0,0 1 0,0-1 0,1 1 0,-1 0 0,0 0 0,0-1 0,0 1 0,0 0 0,0 0 0,-1 0 0,1 0 0,0 0 0,0 0 0,-1 0 0,1 1 0,0-1 0,-1 0 0,1 0 0,-1 0 0,0 1 0,1-1 0,-1 0 0,0 1 0,0 1 0,6 43 0,-6-41 0,3 73 0,-2-36 0,1 1 0,14 69 0,-5-62 0,-2 1 0,-2-1 0,1 93 0,-7-235 0,-1 7 0,19-146 0,-17 218 0,30-147 0,-25 135 0,0-1 0,2 1 0,24-47 0,-12 44 0,-21 27 0,1 1 0,-1 0 0,1-1 0,-1 1 0,1 0 0,-1-1 0,1 1 0,-1 0 0,1-1 0,-1 1 0,1 0 0,-1 0 0,1-1 0,0 1 0,-1 0 0,1 0 0,-1 0 0,1 0 0,0 0 0,-1 0 0,1 0 0,-1 0 0,1 0 0,0 0 0,-1 0 0,1 1 0,-1-1 0,1 0 0,-1 0 0,1 1 0,-1-1 0,1 0 0,-1 0 0,1 1 0,-1-1 0,1 1 0,-1-1 0,1 0 0,-1 1 0,0-1 0,1 1 0,-1-1 0,0 1 0,1-1 0,-1 1 0,0-1 0,0 1 0,1 0 0,-1-1 0,0 1 0,0-1 0,0 2 0,2 4 0,0 1 0,0 0 0,-1 0 0,0 0 0,-1 0 0,1 0 0,-2 13 0,-10 57 0,3-27 0,7-41-78,0 9-136,-2 1-1,0-1 1,0 0-1,-2 0 1,-11 29-1,5-26-6611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33.165"/>
    </inkml:context>
    <inkml:brush xml:id="br0">
      <inkml:brushProperty name="width" value="0.05" units="cm"/>
      <inkml:brushProperty name="height" value="0.05" units="cm"/>
      <inkml:brushProperty name="color" value="#FFC114"/>
    </inkml:brush>
  </inkml:definitions>
  <inkml:trace contextRef="#ctx0" brushRef="#br0">0 225 24575,'2'-38'0,"2"-1"0,10-41 0,-9 49 0,6 0 0,-11 30 0,0 1 0,0 0 0,0-1 0,1 1 0,-1 0 0,0-1 0,0 1 0,0 0 0,1 0 0,-1-1 0,0 1 0,0 0 0,1 0 0,-1 0 0,0-1 0,1 1 0,-1 0 0,0 0 0,1 0 0,-1 0 0,0 0 0,1 0 0,-1-1 0,0 1 0,1 0 0,-1 0 0,0 0 0,1 0 0,9 14 0,5 27 0,-3 1 0,9 54 0,-4-17 0,47 246-1365,-58-281-5461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09.170"/>
    </inkml:context>
    <inkml:brush xml:id="br0">
      <inkml:brushProperty name="width" value="0.05" units="cm"/>
      <inkml:brushProperty name="height" value="0.05" units="cm"/>
      <inkml:brushProperty name="color" value="#FFC114"/>
    </inkml:brush>
  </inkml:definitions>
  <inkml:trace contextRef="#ctx0" brushRef="#br0">114 194 24575,'4'-1'0,"-1"0"0,0 0 0,0 0 0,0 0 0,1 0 0,-1-1 0,0 1 0,-1-1 0,1 0 0,0 0 0,0 0 0,-1 0 0,1-1 0,-1 1 0,4-5 0,0 0 0,0-1 0,0 0 0,-1 0 0,5-10 0,-8 16 0,-1-1 0,1 0 0,-1 0 0,0 0 0,0 0 0,0 0 0,0-1 0,-1 1 0,1 0 0,-1 0 0,0 0 0,1-1 0,-2 1 0,1 0 0,0 0 0,-1-1 0,1 1 0,-1 0 0,0 0 0,0 0 0,0 0 0,-1 0 0,1 0 0,-1 0 0,1 1 0,-1-1 0,0 0 0,0 1 0,0-1 0,-1 1 0,1 0 0,0 0 0,-1 0 0,0 0 0,1 0 0,-1 0 0,0 1 0,0-1 0,0 1 0,0 0 0,0 0 0,0 0 0,0 0 0,0 1 0,-1-1 0,1 1 0,0 0 0,0 0 0,0 0 0,-1 0 0,1 0 0,0 1 0,0-1 0,0 1 0,-1 0 0,1 0 0,0 0 0,0 1 0,1-1 0,-6 4 0,2-2 0,0 1 0,1 0 0,-1 0 0,1 1 0,-1-1 0,1 1 0,1 1 0,-1-1 0,1 1 0,0-1 0,0 1 0,-5 12 0,4-8 0,2 0 0,-1 0 0,1 0 0,1 1 0,0-1 0,0 1 0,1-1 0,1 16 0,0-16 0,1 0 0,0 0 0,1 0 0,0 0 0,0 0 0,1-1 0,0 1 0,9 16 0,-9-20 0,1 0 0,-1-1 0,1 1 0,0-1 0,1 0 0,-1-1 0,1 1 0,0-1 0,0 1 0,0-1 0,1-1 0,0 1 0,10 4 0,19 3-1365,-2-5-5461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33.524"/>
    </inkml:context>
    <inkml:brush xml:id="br0">
      <inkml:brushProperty name="width" value="0.05" units="cm"/>
      <inkml:brushProperty name="height" value="0.05" units="cm"/>
      <inkml:brushProperty name="color" value="#FFC114"/>
    </inkml:brush>
  </inkml:definitions>
  <inkml:trace contextRef="#ctx0" brushRef="#br0">0 377 24575,'1'-1'0,"-1"0"0,1 0 0,-1-1 0,1 1 0,-1 0 0,1 0 0,0 0 0,0 0 0,-1 0 0,1 0 0,0 0 0,0 0 0,0 0 0,0 1 0,0-1 0,0 0 0,0 1 0,1-1 0,-1 0 0,0 1 0,0 0 0,0-1 0,1 1 0,-1 0 0,0-1 0,1 1 0,1 0 0,42-5 0,-40 5 0,19-2 0,-1-1 0,1-1 0,-1-1 0,0 0 0,-1-2 0,30-13 0,-42 15 0,-1 1 0,0-2 0,-1 1 0,1-1 0,-1-1 0,0 1 0,10-13 0,-14 15 0,0-1 0,-1-1 0,1 1 0,-1 0 0,0-1 0,-1 0 0,1 1 0,-1-1 0,0 0 0,-1 0 0,1 0 0,-1-1 0,0-7 0,-1 7 0,0 0 0,-1 0 0,0 1 0,-1-1 0,0 0 0,0 1 0,0-1 0,0 1 0,-1 0 0,0 0 0,-1 0 0,1 0 0,-1 1 0,0-1 0,-1 1 0,1 0 0,-1 0 0,0 0 0,-9-6 0,9 8 0,1-1 0,-1 0 0,-1 1 0,1 0 0,0 0 0,-1 1 0,1-1 0,-1 1 0,0 1 0,0-1 0,0 1 0,0 0 0,0 0 0,0 0 0,0 1 0,0 0 0,0 0 0,0 1 0,0 0 0,0 0 0,-12 4 0,11-2 0,0 0 0,0 1 0,1 0 0,-1 1 0,1 0 0,0-1 0,0 2 0,1-1 0,-1 1 0,1 0 0,-7 11 0,6-7 0,0 1 0,0 1 0,1-1 0,1 1 0,0 0 0,-5 23 0,6-17 0,1 0 0,0 1 0,1-1 0,1 0 0,1 1 0,1-1 0,1 1 0,0-1 0,11 35 0,-7-37-91,0-1 0,2 0 0,-1 0 0,2 0 0,0-1 0,0-1 0,2 0 0,0 0 0,0-1 0,1 0 0,0-1 0,1-1 0,0 0 0,30 14 0,19 6-6735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34.786"/>
    </inkml:context>
    <inkml:brush xml:id="br0">
      <inkml:brushProperty name="width" value="0.05" units="cm"/>
      <inkml:brushProperty name="height" value="0.05" units="cm"/>
      <inkml:brushProperty name="color" value="#FFC114"/>
    </inkml:brush>
  </inkml:definitions>
  <inkml:trace contextRef="#ctx0" brushRef="#br0">50 792 24575,'0'-1'0,"0"0"0,0 1 0,0-1 0,0 1 0,0-1 0,0 0 0,0 1 0,0-1 0,0 1 0,0-1 0,0 0 0,1 1 0,-1-1 0,0 1 0,1-1 0,-1 1 0,0-1 0,1 0 0,-1 1 0,0-1 0,1 1 0,-1 0 0,1-1 0,-1 1 0,1-1 0,-1 1 0,1 0 0,-1-1 0,1 1 0,-1 0 0,1 0 0,0-1 0,-1 1 0,1 0 0,-1 0 0,1 0 0,0 0 0,-1 0 0,1 0 0,-1 0 0,1 0 0,0 0 0,-1 0 0,1 0 0,0 0 0,-1 0 0,1 0 0,-1 1 0,1-1 0,-1 0 0,1 0 0,0 1 0,2 0 0,0 0 0,-1 1 0,1-1 0,-1 1 0,0-1 0,1 1 0,-1 0 0,0 0 0,0 0 0,3 4 0,2 6 0,0 2 0,-2-1 0,1 1 0,-2-1 0,5 24 0,8 74 0,-15-92 0,0-8 0,0-1 0,-1 1 0,-1 0 0,0 0 0,0 0 0,-1-1 0,0 1 0,-4 14 0,5-24 0,0 0 0,0 0 0,-1-1 0,1 1 0,0 0 0,-1-1 0,1 1 0,0 0 0,-1-1 0,1 1 0,0-1 0,-1 1 0,1-1 0,-1 1 0,0-1 0,1 1 0,-1-1 0,1 1 0,-1-1 0,1 1 0,-1-1 0,0 0 0,1 0 0,-1 1 0,0-1 0,0 0 0,1 0 0,-1 0 0,0 0 0,1 1 0,-1-1 0,0 0 0,0 0 0,1 0 0,-1-1 0,0 1 0,1 0 0,-1 0 0,0 0 0,0-1 0,1 1 0,-1 0 0,0 0 0,1-1 0,-1 1 0,1-1 0,-1 1 0,0-1 0,1 1 0,-1-1 0,1 1 0,-1-1 0,1 1 0,0-1 0,-1 1 0,0-2 0,-3-3 0,-1-1 0,1 0 0,0-1 0,-4-7 0,-8-20 0,1-1 0,2 0 0,2-1 0,-14-73 0,16 47 0,3-1 0,2-74 0,5 91 0,1 0 0,3 0 0,1 0 0,3 1 0,20-66 0,-22 93 0,0 0 0,1 1 0,1 0 0,1 0 0,1 1 0,21-26 0,-22 32 0,0 0 0,0 0 0,1 1 0,0 1 0,1 0 0,0 1 0,0 0 0,0 1 0,1 0 0,18-6 0,-9 7 0,0 0 0,0 1 0,1 1 0,-1 0 0,1 2 0,0 1 0,0 1 0,-1 1 0,33 7 0,-37-5 0,0 0 0,0 1 0,0 1 0,-1 1 0,0 1 0,0 0 0,-1 1 0,0 0 0,-1 2 0,0 0 0,26 25 0,-36-31 0,0 1 0,0 0 0,-1 0 0,0 0 0,0 0 0,0 1 0,-1 0 0,0-1 0,0 1 0,-1 0 0,0 1 0,0-1 0,0 0 0,-1 0 0,0 1 0,-1-1 0,0 1 0,0-1 0,0 1 0,-3 13 0,-1-9 0,0 0 0,0 0 0,-1 0 0,-1-1 0,0 0 0,0 0 0,-1 0 0,-1-1 0,0 1 0,0-2 0,-14 14 0,-6 1 0,-1 0 0,0-2 0,-45 25 0,-101 44 0,157-82 0,-13 9 0,24-10 0,7-7 0,0-1 0,1 0 0,-1 1 0,1-1 0,-1 0 0,0 1 0,1-1 0,-1 0 0,1 0 0,-1 1 0,1-1 0,-1 0 0,1 0 0,-1 0 0,1 0 0,-1 0 0,1 0 0,-1 0 0,1 0 0,-1 0 0,1 0 0,-1 0 0,1 0 0,-1 0 0,2 0 0,80-5 0,-41 1 0,1 2 0,0 2 0,45 6 0,-54 0 0,-1 0 0,56 20 0,-76-22 0,-1 1 0,0 0 0,0 0 0,-1 1 0,1 1 0,-1-1 0,-1 2 0,1-1 0,-1 2 0,15 16 0,-22-21 0,1 0 0,0 0 0,-1 0 0,0 0 0,0 1 0,0-1 0,0 0 0,-1 1 0,0 0 0,0-1 0,0 1 0,0 0 0,-1-1 0,0 1 0,0 0 0,-1 6 0,0-4 0,-1 0 0,0-1 0,0 1 0,-1-1 0,1 1 0,-2-1 0,1 0 0,-1 0 0,1 0 0,-6 6 0,-4 2 0,-1 1 0,-1-2 0,0 0 0,0-1 0,-1 0 0,-33 17 0,16-12 0,-1-1 0,-45 13 0,65-24 0,-1-1 0,0-1 0,0 0 0,-1-1 0,1 0 0,0-1 0,-1-1 0,-17-2 0,30 1 0,0 1 0,0-1 0,0 1 0,0-1 0,1 0 0,-1 0 0,0 0 0,0-1 0,1 1 0,-1-1 0,1 1 0,-1-1 0,1 0 0,0 0 0,0 0 0,0 0 0,0 0 0,0-1 0,0 1 0,-1-4 0,2 4 0,0 0 0,1 0 0,0 0 0,-1 0 0,1 0 0,0 0 0,0 0 0,0 0 0,0 0 0,0 0 0,1 0 0,-1 0 0,0-1 0,1 1 0,0 1 0,-1-1 0,1 0 0,0 0 0,0 0 0,0 0 0,0 0 0,1 1 0,-1-1 0,0 1 0,1-1 0,-1 1 0,1-1 0,0 1 0,1-2 0,12-8 0,-1 1 0,1 0 0,1 1 0,0 1 0,0 0 0,18-5 0,110-29 0,-66 22 0,-23 4 0,220-75 0,-246 79 0,0-1 0,-1-2 0,-1 0 0,0-2 0,-2-1 0,0-1 0,24-24 0,-40 33 0,-1 0 0,0 0 0,-1 0 0,0-1 0,0 0 0,-1 0 0,7-21 0,-10 26 0,-2 1 0,1 0 0,-1-1 0,1 1 0,-2 0 0,1-1 0,0 0 0,-1 1 0,0-1 0,-1 1 0,1-1 0,-1 1 0,0-1 0,0 1 0,-1 0 0,1-1 0,-1 1 0,0 0 0,-6-9 0,6 11 0,0 1 0,0-1 0,0 1 0,0 0 0,-1-1 0,1 1 0,-1 0 0,1 0 0,-1 1 0,0-1 0,0 1 0,0-1 0,0 1 0,0 0 0,0 0 0,0 0 0,0 0 0,-1 1 0,1-1 0,0 1 0,0 0 0,-1 0 0,1 0 0,0 0 0,0 1 0,0-1 0,-1 1 0,-4 2 0,1-1 0,0 1 0,1 0 0,-1 0 0,0 1 0,1 0 0,0 0 0,0 0 0,0 1 0,1 0 0,-1 0 0,-6 9 0,2 0 0,1 0 0,1 1 0,0 0 0,1 0 0,1 1 0,0 0 0,1 0 0,1 0 0,-5 33 0,8-37 0,-1 1 0,2 0 0,0-1 0,0 1 0,1 0 0,1-1 0,0 1 0,0-1 0,2 0 0,-1 1 0,2-1 0,-1-1 0,12 21 0,-13-28 0,0 1 0,0-2 0,0 1 0,0 0 0,1-1 0,-1 1 0,1-1 0,0 0 0,0 0 0,0 0 0,0-1 0,0 1 0,1-1 0,-1 0 0,1-1 0,0 1 0,-1-1 0,1 0 0,0 0 0,0 0 0,0 0 0,0-1 0,-1 0 0,1 0 0,0-1 0,0 1 0,0-1 0,0 0 0,0 0 0,-1-1 0,1 1 0,0-1 0,-1 0 0,0 0 0,1-1 0,-1 1 0,0-1 0,0 0 0,0 0 0,5-6 0,-2 0 0,0-1 0,-1 0 0,0-1 0,0 1 0,6-22 0,-6 19 0,-1 0 0,1 0 0,12-16 0,-17 27 0,0 0 0,0 1 0,0-1 0,0 0 0,1 1 0,-1-1 0,0 1 0,1 0 0,-1-1 0,1 1 0,0 0 0,-1 0 0,1 0 0,0 0 0,0 0 0,0 0 0,0 1 0,3-2 0,-3 3 0,-1-1 0,1 0 0,-1 0 0,0 1 0,1-1 0,-1 1 0,0-1 0,1 1 0,-1 0 0,0-1 0,0 1 0,0 0 0,0 0 0,0 0 0,0 0 0,0 0 0,0 0 0,0 0 0,0 0 0,1 2 0,3 5 0,0 1 0,-1 1 0,0-1 0,-1 1 0,5 18 0,14 59-1365,-17-62-5461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35.533"/>
    </inkml:context>
    <inkml:brush xml:id="br0">
      <inkml:brushProperty name="width" value="0.05" units="cm"/>
      <inkml:brushProperty name="height" value="0.05" units="cm"/>
      <inkml:brushProperty name="color" value="#FFC114"/>
    </inkml:brush>
  </inkml:definitions>
  <inkml:trace contextRef="#ctx0" brushRef="#br0">0 233 24575,'0'-2'0,"0"-23"0,1-1 0,6-31 0,-7 51 0,1 0 0,1 1 0,-1-1 0,1 1 0,0-1 0,0 1 0,0 0 0,1 0 0,0 0 0,0 0 0,0 0 0,1 1 0,0 0 0,-1-1 0,1 1 0,7-5 0,-9 8 0,1 0 0,0-1 0,-1 1 0,1 0 0,0 1 0,0-1 0,0 0 0,-1 1 0,1-1 0,0 1 0,0 0 0,0 0 0,0 0 0,0 1 0,0-1 0,0 1 0,-1-1 0,1 1 0,0 0 0,0 0 0,-1 0 0,1 0 0,0 1 0,-1-1 0,1 1 0,-1 0 0,0-1 0,0 1 0,1 0 0,-1 0 0,2 3 0,5 5 0,0 1 0,-1 0 0,0 0 0,0 0 0,6 16 0,1 6 0,-2 1 0,-1 0 0,-2 1 0,-2 0 0,-1 0 0,3 45 0,-9-92 0,-1 1 0,2-1 0,0 1 0,0-1 0,1 1 0,7-20 0,1 5 0,24-43 0,-29 60 0,-1 0 0,1 1 0,1-1 0,0 1 0,0 0 0,0 1 0,1 0 0,12-9 0,-17 14 0,-1 1 0,1-1 0,0 0 0,1 1 0,-1 0 0,0-1 0,0 1 0,1 0 0,-1 1 0,0-1 0,1 1 0,-1-1 0,0 1 0,1 0 0,-1 0 0,1 1 0,-1-1 0,0 1 0,1-1 0,-1 1 0,0 0 0,1 1 0,-1-1 0,0 0 0,0 1 0,0 0 0,0-1 0,0 1 0,3 3 0,-2 0 0,1-1 0,0 1 0,-1 0 0,0 0 0,0 0 0,0 1 0,-1-1 0,0 1 0,0 0 0,3 10 0,1 4 0,6 42 0,-11-45 0,2 0 0,0 0 0,12 30 0,-15-44 0,1 0 0,-1 0 0,1 0 0,0-1 0,0 1 0,0 0 0,0-1 0,0 1 0,1-1 0,-1 0 0,1 0 0,-1 0 0,1 0 0,0 0 0,0 0 0,0-1 0,0 0 0,3 2 0,-1-2 0,0 0 0,0-1 0,0 1 0,0-1 0,0 0 0,0 0 0,0 0 0,0-1 0,0 0 0,9-2 0,1-2 0,-1-1 0,0 0 0,0-1 0,-1-1 0,0 0 0,24-19 0,5-8 0,47-51 0,-77 73 0,-1-1 0,0 0 0,0-1 0,-2 0 0,0-1 0,-1 0 0,12-33 0,-18 45 0,-1 0 0,0 0 0,0 0 0,-1 0 0,1 0 0,-1 0 0,0 0 0,0 0 0,0 0 0,-1 0 0,0 0 0,1 0 0,-1 0 0,-1 0 0,1 0 0,-3-5 0,3 8 0,0-1 0,0 0 0,-1 1 0,1-1 0,-1 1 0,0-1 0,1 1 0,-1 0 0,0-1 0,0 1 0,0 0 0,0 0 0,0 1 0,0-1 0,0 0 0,0 1 0,0-1 0,0 1 0,0-1 0,0 1 0,0 0 0,-1 0 0,1 0 0,0 0 0,0 0 0,0 1 0,0-1 0,0 1 0,-1-1 0,1 1 0,0 0 0,-2 1 0,-4 1 0,0 1 0,0 1 0,0-1 0,1 1 0,-1 1 0,1-1 0,0 1 0,1 0 0,0 1 0,0 0 0,0 0 0,-6 9 0,1 2 0,0-1 0,2 2 0,0-1 0,-8 28 0,15-42 0,1 1 0,-1 0 0,2 0 0,-1 0 0,0 0 0,1 0 0,0 0 0,0 1 0,1-1 0,-1 0 0,1 0 0,0 0 0,0 0 0,1-1 0,0 1 0,4 9 0,-5-12 0,1 1 0,0-1 0,0 1 0,0-1 0,0 0 0,0 0 0,0 0 0,0 0 0,1 0 0,-1-1 0,1 1 0,-1-1 0,1 1 0,0-1 0,-1 0 0,1 0 0,0 0 0,0-1 0,0 1 0,0-1 0,0 1 0,0-1 0,-1 0 0,1 0 0,0 0 0,0 0 0,0-1 0,0 1 0,6-3 0,32-10 0,-28 8 0,0 1 0,0 0 0,26-3 0,-35 6 0,0 1 0,1 0 0,-1 0 0,0 1 0,1-1 0,-1 1 0,0 0 0,0 0 0,0 1 0,0-1 0,0 1 0,0 0 0,0 0 0,0 0 0,-1 0 0,6 5 0,56 60-1365,-46-48-5461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36.252"/>
    </inkml:context>
    <inkml:brush xml:id="br0">
      <inkml:brushProperty name="width" value="0.05" units="cm"/>
      <inkml:brushProperty name="height" value="0.05" units="cm"/>
      <inkml:brushProperty name="color" value="#FFC114"/>
    </inkml:brush>
  </inkml:definitions>
  <inkml:trace contextRef="#ctx0" brushRef="#br0">0 275 24575,'6'-14'0,"-1"-1"0,0 1 0,4-30 0,-7 31 0,0 1 0,1-1 0,1 1 0,0 0 0,11-22 0,-15 33 0,1 0 0,-1 0 0,1 0 0,0 0 0,-1 0 0,1 0 0,0 0 0,0 0 0,0 0 0,0 0 0,0 0 0,0 1 0,0-1 0,0 0 0,0 1 0,0-1 0,0 1 0,0-1 0,0 1 0,0-1 0,1 1 0,-1 0 0,0 0 0,0 0 0,1-1 0,-1 1 0,0 0 0,0 1 0,1-1 0,-1 0 0,0 0 0,0 0 0,0 1 0,1-1 0,-1 0 0,0 1 0,0-1 0,0 1 0,0 0 0,0-1 0,0 1 0,0 0 0,0 0 0,0 0 0,0-1 0,0 1 0,0 2 0,5 2 0,-2 1 0,1-1 0,-1 1 0,0 0 0,0 0 0,5 13 0,4 20 0,-1 0 0,11 80 0,-7-33 0,-5-51 0,-10-35 0,-1 1 0,0-1 0,0 1 0,0-1 0,1 1 0,-1-1 0,0 1 0,1-1 0,-1 1 0,0-1 0,1 0 0,-1 1 0,1-1 0,-1 1 0,1-1 0,-1 0 0,1 1 0,-1-1 0,1 0 0,-1 0 0,1 0 0,-1 1 0,1-1 0,-1 0 0,1 0 0,-1 0 0,1 0 0,-1 0 0,1 0 0,0 0 0,-1 0 0,1 0 0,-1 0 0,1 0 0,-1 0 0,1 0 0,-1-1 0,1 1 0,-1 0 0,1 0 0,-1-1 0,1 1 0,-1 0 0,1 0 0,-1-1 0,1 1 0,-1-1 0,1 1 0,-1 0 0,0-1 0,1 1 0,-1-1 0,0 1 0,0-1 0,1 1 0,-1-2 0,10-13 0,0 0 0,10-24 0,4-8 0,-9 20 0,23-34 0,-35 57 0,1-1 0,0 1 0,-1 0 0,2 0 0,-1 0 0,0 0 0,1 1 0,0-1 0,8-3 0,-11 6 0,0 1 0,0-1 0,0 1 0,1-1 0,-1 1 0,0 0 0,0 0 0,1 0 0,-1 0 0,0 1 0,0-1 0,1 0 0,-1 1 0,0 0 0,0-1 0,0 1 0,0 0 0,0 0 0,0 0 0,0 0 0,0 1 0,0-1 0,-1 0 0,1 1 0,0 0 0,-1-1 0,1 1 0,-1 0 0,2 2 0,6 9 0,0 0 0,-1 1 0,9 17 0,-7-11 0,-3-8 0,1 0 0,0 0 0,0-1 0,1 1 0,1-2 0,0 0 0,18 15 0,-23-21 0,0-1 0,0 1 0,0-1 0,1-1 0,-1 1 0,1-1 0,0 0 0,-1 0 0,1 0 0,0-1 0,0 0 0,0 0 0,0-1 0,0 1 0,0-1 0,1-1 0,-1 1 0,0-1 0,0 0 0,9-3 0,3-3 0,1-1 0,-1-1 0,0-1 0,-1 0 0,0-2 0,-1 0 0,0 0 0,-1-1 0,22-25 0,-24 23 0,-1 1 0,-1-1 0,0-1 0,-1 0 0,-1-1 0,0 0 0,-1 0 0,-1-1 0,-1 0 0,6-25 0,-11 39 0,0 0 0,-1 0 0,1 0 0,-1 1 0,0-1 0,1 0 0,-2 0 0,1 0 0,0 0 0,-1 0 0,0 1 0,0-1 0,0 0 0,0 0 0,-1 1 0,0-1 0,1 1 0,-1-1 0,0 1 0,-1 0 0,1 0 0,0 0 0,-1 0 0,0 0 0,0 1 0,0-1 0,0 1 0,0-1 0,0 1 0,0 0 0,-1 1 0,1-1 0,-1 0 0,0 1 0,1 0 0,-1 0 0,0 0 0,0 0 0,0 1 0,1-1 0,-1 1 0,0 0 0,0 0 0,0 1 0,-6 0 0,3 0 0,-1 1 0,0 0 0,1 0 0,-1 0 0,1 1 0,0 0 0,0 0 0,0 1 0,0 0 0,1 0 0,0 1 0,0-1 0,0 1 0,0 1 0,1-1 0,-1 1 0,1 0 0,1 0 0,-1 1 0,1-1 0,0 1 0,-4 10 0,2-2 0,1 1 0,0 0 0,1 0 0,0 0 0,2 0 0,0 1 0,0-1 0,2 1 0,2 26 0,-2-37 0,1-1 0,0 1 0,0-1 0,1 0 0,0 1 0,0-1 0,0 0 0,0 0 0,1 0 0,0-1 0,0 1 0,0-1 0,0 1 0,1-1 0,0 0 0,8 6 0,-10-8 0,0 0 0,1-1 0,0 0 0,-1 1 0,1-1 0,0 0 0,0 0 0,-1-1 0,1 1 0,0 0 0,0-1 0,0 0 0,0 0 0,0 0 0,0 0 0,0 0 0,0 0 0,0-1 0,0 1 0,-1-1 0,1 0 0,0 0 0,0 0 0,-1 0 0,1-1 0,0 1 0,-1-1 0,1 1 0,-1-1 0,0 0 0,0 0 0,4-4 0,4-5 0,-1 0 0,1-2 0,10-18 0,-15 21 0,1 1 0,0 0 0,1 0 0,0 0 0,0 1 0,0 0 0,14-10 0,-20 17 0,0 0 0,0 0 0,1 1 0,-1-1 0,0 1 0,0-1 0,1 1 0,-1-1 0,0 1 0,0 0 0,1-1 0,-1 1 0,0 0 0,1 0 0,-1 0 0,0 0 0,1 0 0,-1 0 0,0 1 0,1-1 0,-1 0 0,0 1 0,1-1 0,-1 1 0,0-1 0,0 1 0,0 0 0,1-1 0,-1 1 0,0 0 0,0 0 0,0 0 0,0 0 0,0 0 0,-1 0 0,1 0 0,0 0 0,0 0 0,-1 0 0,1 0 0,0 3 0,4 5 0,-1 0 0,-1 0 0,0 0 0,3 15 0,-6-21 0,13 59-682,6 80-1,-16-93-6143</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37.451"/>
    </inkml:context>
    <inkml:brush xml:id="br0">
      <inkml:brushProperty name="width" value="0.05" units="cm"/>
      <inkml:brushProperty name="height" value="0.05" units="cm"/>
      <inkml:brushProperty name="color" value="#FFC114"/>
    </inkml:brush>
  </inkml:definitions>
  <inkml:trace contextRef="#ctx0" brushRef="#br0">133 945 24575,'5'-4'0,"0"0"0,0 1 0,1 0 0,-1 0 0,13-5 0,10-5 0,16-14 0,-1-1 0,-2-2 0,-1-2 0,-1-2 0,-2-1 0,47-59 0,-60 63 0,-1-1 0,-2 0 0,-1-2 0,-2-1 0,-1 0 0,-2-1 0,-2-1 0,-1 0 0,8-40 0,-17 60 0,-1 0 0,0 1 0,-2-1 0,0 0 0,0 0 0,-2 0 0,-5-29 0,6 42 0,-1-1 0,1 0 0,-1 1 0,0-1 0,0 1 0,0 0 0,-1 0 0,0 0 0,0 0 0,0 0 0,0 0 0,0 1 0,-6-5 0,5 6 0,1 0 0,-1 0 0,1 1 0,-1-1 0,0 1 0,0 0 0,0 0 0,0 0 0,0 0 0,0 1 0,0 0 0,0 0 0,0 0 0,0 0 0,0 0 0,0 1 0,0 0 0,-6 2 0,-6 2 0,1 1 0,1 1 0,-1 0 0,1 1 0,0 0 0,1 1 0,0 1 0,0 0 0,-11 13 0,-17 18 0,-41 55 0,39-40 0,1 2 0,4 2 0,-40 83 0,55-93 0,2 1 0,2 0 0,3 2 0,-18 99 0,31-130 0,1 0 0,0 1 0,2-1 0,1 0 0,0 0 0,2 1 0,1-1 0,0 0 0,10 27 0,-10-38 0,1 0 0,0 0 0,0-1 0,1 0 0,0 0 0,1 0 0,0-1 0,1 1 0,0-2 0,0 1 0,1-1 0,0-1 0,0 0 0,1 0 0,0 0 0,0-1 0,1-1 0,0 0 0,11 4 0,-2-4 0,1 0 0,-1-1 0,1-2 0,-1 0 0,1-1 0,0 0 0,0-2 0,-1-1 0,1 0 0,-1-2 0,1 0 0,-1-1 0,0-2 0,21-9 0,-10 3 0,0-2 0,-2-1 0,0-1 0,0-1 0,-2-2 0,0-1 0,46-48 0,-36 26 0,-3-2 0,-1-1 0,-3-2 0,-1 0 0,-3-2 0,-2-2 0,-2 0 0,-2-1 0,-3 0 0,-2-2 0,-3 0 0,7-74 0,-17 116 0,-1 0 0,0 0 0,-1 0 0,0 0 0,-3-15 0,3 28 0,0-1 0,0 1 0,0-1 0,0 0 0,0 1 0,-1-1 0,1 0 0,0 1 0,0-1 0,-1 1 0,1-1 0,0 1 0,-1-1 0,1 0 0,0 1 0,-1-1 0,1 1 0,-1-1 0,1 1 0,-1 0 0,1-1 0,-1 1 0,0-1 0,-9 8 0,-4 25 0,-6 30 0,4 0 0,-11 81 0,-4 133 0,26-222 0,1-27 0,3-15 0,-1 0 0,1 0 0,1 0 0,0 0 0,0 0 0,4 18 0,-4-29 0,1 0 0,-1-1 0,0 1 0,0 0 0,0 0 0,1 0 0,-1 0 0,0 0 0,1-1 0,-1 1 0,1 0 0,-1 0 0,1-1 0,-1 1 0,1 0 0,-1-1 0,1 1 0,0-1 0,-1 1 0,1 0 0,0-1 0,0 0 0,-1 1 0,1-1 0,0 1 0,0-1 0,0 0 0,0 0 0,-1 1 0,1-1 0,0 0 0,0 0 0,0 0 0,0 0 0,0 0 0,0 0 0,0 0 0,-1 0 0,1 0 0,0-1 0,0 1 0,0 0 0,0 0 0,-1-1 0,1 1 0,0-1 0,0 1 0,-1-1 0,2 0 0,5-4 0,0 0 0,0 0 0,-1 0 0,7-9 0,-9 10 0,73-86 0,5-6 0,-72 86 0,0 1 0,1 0 0,-1 1 0,2 0 0,-1 1 0,1 0 0,14-5 0,-23 10 0,0 1 0,1-1 0,-1 1 0,0 0 0,0 0 0,1 0 0,-1 1 0,0-1 0,1 1 0,-1 0 0,1 0 0,-1 0 0,0 0 0,1 0 0,-1 1 0,0 0 0,1 0 0,-1 0 0,0 0 0,0 0 0,0 0 0,1 1 0,-2 0 0,1-1 0,0 1 0,0 0 0,0 1 0,2 2 0,3 6 0,0 0 0,-1 0 0,-1 0 0,0 1 0,0 0 0,4 15 0,17 35 0,-25-57 0,0-1 0,1 1 0,0-1 0,0 0 0,1 0 0,-1 0 0,1 0 0,8 6 0,-5-6 0,0-1 0,0 1 0,1-2 0,0 1 0,-1-1 0,1 0 0,0 0 0,0-1 0,0 0 0,1-1 0,-1 1 0,0-2 0,8 0 0,12-2 0,-1-2 0,39-11 0,-58 14 0,1 0 0,-1-1 0,1 0 0,-1-1 0,0 0 0,-1 0 0,1 0 0,9-8 0,-14 9 0,0-1 0,0 1 0,0-1 0,0 0 0,0 0 0,-1 0 0,0 0 0,0 0 0,0-1 0,0 1 0,-1 0 0,0-1 0,0 0 0,0 1 0,0-1 0,-1 0 0,1-5 0,5-39 0,-3 39 0,-2 0 0,1 0 0,-1 0 0,-1 0 0,0 0 0,-2-14 0,2 23 0,0-1 0,0 1 0,-1 0 0,1 0 0,0 0 0,-1-1 0,1 1 0,-1 0 0,0 0 0,1 0 0,-1 0 0,0 0 0,0 0 0,1 0 0,-1 0 0,0 0 0,0 0 0,0 1 0,0-1 0,0 0 0,0 1 0,0-1 0,-1 0 0,0 0 0,0 1 0,0 0 0,0 0 0,0 0 0,0 0 0,0 0 0,0 0 0,0 0 0,0 1 0,0-1 0,0 1 0,0-1 0,0 1 0,-3 1 0,-2 1 0,1 1 0,-1 0 0,1 0 0,0 1 0,0 0 0,1 0 0,-7 6 0,7-4 0,0 1 0,0-1 0,0 1 0,1 0 0,0 0 0,0 0 0,1 0 0,0 1 0,1-1 0,0 1 0,0 0 0,1 0 0,0 0 0,0-1 0,2 13 0,-1-15 0,1 0 0,0-1 0,0 1 0,0-1 0,1 1 0,0-1 0,0 1 0,0-1 0,1 0 0,0 0 0,0 0 0,0 0 0,0-1 0,1 1 0,0-1 0,0 0 0,0 0 0,0 0 0,1-1 0,0 1 0,-1-1 0,1 0 0,0-1 0,10 5 0,-2-3-273,0-1 0,0 0 0,0 0 0,16 0 0,12 0-6553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38.574"/>
    </inkml:context>
    <inkml:brush xml:id="br0">
      <inkml:brushProperty name="width" value="0.05" units="cm"/>
      <inkml:brushProperty name="height" value="0.05" units="cm"/>
      <inkml:brushProperty name="color" value="#FFC114"/>
    </inkml:brush>
  </inkml:definitions>
  <inkml:trace contextRef="#ctx0" brushRef="#br0">1 166 24575,'0'-3'0,"0"-1"0,0 0 0,0 1 0,1-1 0,-1 0 0,1 1 0,0-1 0,0 1 0,0-1 0,0 1 0,1 0 0,-1-1 0,1 1 0,0 0 0,3-5 0,-3 7 0,1-1 0,-1 0 0,0 1 0,0 0 0,1 0 0,-1-1 0,1 1 0,-1 1 0,1-1 0,0 0 0,-1 1 0,1-1 0,0 1 0,-1 0 0,1 0 0,0 0 0,0 0 0,-1 0 0,1 1 0,0-1 0,4 2 0,1 1 0,0 0 0,-1 0 0,1 1 0,-1 0 0,0 0 0,0 1 0,-1 0 0,1 0 0,-1 0 0,0 1 0,-1 0 0,1 0 0,-1 1 0,0-1 0,-1 1 0,5 8 0,0 1 0,0 1 0,-1 0 0,-1 1 0,0 0 0,7 37 0,-13-49 0,0 0 0,-1 0 0,0 1 0,0-1 0,-1 0 0,-1 10 0,2-15 0,0 0 0,-1-1 0,1 1 0,0 0 0,0 0 0,0 0 0,-1 0 0,1 0 0,0 0 0,-1 0 0,1 0 0,-1-1 0,1 1 0,-1 0 0,1 0 0,-1-1 0,0 1 0,1 0 0,-1-1 0,0 1 0,1 0 0,-1-1 0,0 1 0,0-1 0,0 1 0,0-1 0,1 0 0,-1 1 0,0-1 0,0 0 0,0 0 0,0 1 0,0-1 0,0 0 0,0 0 0,0 0 0,0 0 0,0 0 0,0 0 0,0-1 0,1 1 0,-1 0 0,0 0 0,0-1 0,0 1 0,0 0 0,0-1 0,0 1 0,1-1 0,-1 1 0,-1-2 0,-1 0 0,0 0 0,1 0 0,-1 0 0,1 0 0,0-1 0,-1 1 0,1-1 0,0 1 0,1-1 0,-1 0 0,0 0 0,1 1 0,-1-1 0,1 0 0,0-1 0,-1-3 0,1 1 0,0 0 0,1 0 0,-1-1 0,1 1 0,1 0 0,-1-1 0,1 1 0,1-6 0,3-4 0,-1 0 0,2 1 0,0 0 0,1 1 0,16-26 0,-17 30 0,2 0 0,-1 1 0,1 0 0,0 0 0,1 1 0,0 0 0,0 1 0,1-1 0,0 2 0,0 0 0,19-9 0,-22 12 0,1 0 0,-1 1 0,1 0 0,0 1 0,0-1 0,-1 2 0,1-1 0,0 1 0,0 0 0,0 0 0,0 1 0,-1 0 0,1 1 0,0-1 0,-1 2 0,1-1 0,-1 1 0,12 6 0,-9-4 0,-1 1 0,-1 1 0,1-1 0,-1 1 0,0 1 0,-1-1 0,0 1 0,0 1 0,0-1 0,9 18 0,-7-8 0,0 1 0,-1-1 0,-1 1 0,8 37 0,-14-51 0,0 0 0,0 0 0,0 0 0,-1 0 0,1-1 0,-1 1 0,-1 0 0,1 0 0,-1 0 0,1 0 0,-1 0 0,-1 0 0,1 0 0,-1-1 0,-2 6 0,4-10 0,0 0 0,0 0 0,-1 0 0,1 0 0,0 0 0,0 0 0,-1 0 0,1 0 0,0 0 0,0 0 0,-1 0 0,1 0 0,0 0 0,0 0 0,-1 0 0,1 0 0,0 0 0,0 0 0,-1 0 0,1 0 0,0 0 0,0 0 0,0 0 0,-1-1 0,1 1 0,0 0 0,0 0 0,0 0 0,-1 0 0,1-1 0,0 1 0,0 0 0,0 0 0,0 0 0,-1-1 0,1 1 0,0 0 0,0 0 0,0-1 0,0 1 0,0 0 0,0 0 0,0-1 0,0 1 0,0 0 0,0 0 0,0-1 0,0 1 0,0 0 0,0 0 0,0-1 0,0 1 0,0 0 0,0 0 0,0-1 0,-3-16 0,3 6 0,0 1 0,1 0 0,0 0 0,1 0 0,0 0 0,0 0 0,1 0 0,0 0 0,1 1 0,0-1 0,1 1 0,7-12 0,8-10 0,2 2 0,25-29 0,-34 44 0,0 0 0,0 1 0,1 1 0,21-15 0,-30 24 0,0 0 0,1 0 0,-1 0 0,1 1 0,0 0 0,0 0 0,9-2 0,-12 4 0,0-1 0,0 1 0,0 0 0,1 0 0,-1 0 0,0 1 0,0-1 0,0 1 0,0 0 0,0 0 0,0 0 0,0 0 0,0 0 0,-1 0 0,6 4 0,-5-2 0,0-1 0,0 1 0,0 0 0,-1 0 0,1 1 0,-1-1 0,1 0 0,-1 1 0,0 0 0,0-1 0,-1 1 0,3 7 0,10 56 0,-1-9 0,-12-55 0,0 1 0,0 0 0,1-1 0,-1 1 0,1-1 0,0 0 0,0 1 0,0-1 0,1 0 0,-1 0 0,1-1 0,-1 1 0,1 0 0,0-1 0,0 1 0,0-1 0,0 0 0,1 0 0,-1-1 0,1 1 0,-1-1 0,1 1 0,-1-1 0,1 0 0,0 0 0,-1-1 0,1 1 0,0-1 0,0 0 0,0 0 0,-1 0 0,1 0 0,0-1 0,0 1 0,-1-1 0,1 0 0,3-2 0,6-1 0,-1-1 0,1 0 0,-2-1 0,1-1 0,-1 0 0,0 0 0,0-1 0,-1 0 0,15-15 0,-15 9 0,-8 11 0,0 0 0,0 0 0,1 0 0,-1 0 0,0 1 0,1-1 0,0 1 0,-1 0 0,1-1 0,0 1 0,0 0 0,5-2 0,-7 5 0,-1-1 0,1 1 0,-1-1 0,1 1 0,-1-1 0,1 1 0,-1-1 0,0 1 0,1-1 0,-1 1 0,0 0 0,1-1 0,-1 1 0,0 0 0,0-1 0,0 1 0,0 0 0,1-1 0,-1 1 0,0 0 0,0-1 0,0 1 0,0 0 0,-1-1 0,1 1 0,0 0 0,0-1 0,0 1 0,-1 1 0,-4 29 0,4-25 0,-5 49 0,3 1 0,1-1 0,3 1 0,3-1 0,2 1 0,14 58 0,-10-64 0,14 85 0,-21-112 0,-1-1 0,-2 1 0,-3 41 0,3-59 0,-1-1 0,0 1 0,1-1 0,-2 1 0,1-1 0,0 0 0,-1 0 0,0 0 0,0 0 0,0 0 0,-1 0 0,1 0 0,-1-1 0,0 1 0,0-1 0,0 0 0,0 0 0,-1 0 0,1 0 0,-7 3 0,5-4 0,0 0 0,0 0 0,0-1 0,-1 1 0,1-1 0,0-1 0,0 1 0,-1-1 0,1 0 0,0 0 0,-1 0 0,1-1 0,0 0 0,0 0 0,0 0 0,-10-5 0,3 2 0,0-2 0,0 1 0,1-1 0,0-1 0,0 0 0,1-1 0,0 0 0,0 0 0,1-1 0,0 0 0,0-1 0,1 0 0,0 0 0,1-1 0,0 0 0,1 0 0,0-1 0,-4-14 0,5 11 0,1 1 0,0-1 0,1 0 0,1 0 0,0 0 0,1 0 0,1 0 0,0-1 0,1 1 0,1 0 0,1 0 0,0 0 0,0 1 0,1-1 0,8-17 0,-2 13 0,0-1 0,1 1 0,1 1 0,1 0 0,0 0 0,2 1 0,0 1 0,0 1 0,2 0 0,0 1 0,0 1 0,2 0 0,-1 2 0,1 0 0,1 1 0,0 1 0,0 0 0,1 2 0,0 0 0,1 2 0,-1 0 0,1 2 0,0 0 0,0 1 0,0 1 0,33 4 0,-52-3 0,0 0 0,0 1 0,1 0 0,-1-1 0,0 1 0,0 0 0,-1 1 0,1-1 0,0 0 0,0 1 0,0 0 0,-1 0 0,1-1 0,-1 1 0,0 1 0,1-1 0,-1 0 0,0 1 0,0-1 0,-1 1 0,1-1 0,2 6 0,-3-6 0,-1 0 0,1 0 0,-1 0 0,0 0 0,0 1 0,1-1 0,-1 0 0,-1 0 0,1 0 0,0 0 0,0 1 0,-1-1 0,0 0 0,1 0 0,-1 0 0,0 0 0,0 0 0,0 0 0,0 0 0,0-1 0,0 1 0,-1 0 0,1 0 0,-1-1 0,1 1 0,-1-1 0,1 1 0,-1-1 0,0 0 0,0 0 0,0 0 0,0 0 0,-2 1 0,-18 7-1365,1-3-5461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39.900"/>
    </inkml:context>
    <inkml:brush xml:id="br0">
      <inkml:brushProperty name="width" value="0.05" units="cm"/>
      <inkml:brushProperty name="height" value="0.05" units="cm"/>
      <inkml:brushProperty name="color" value="#FFC114"/>
    </inkml:brush>
  </inkml:definitions>
  <inkml:trace contextRef="#ctx0" brushRef="#br0">20 139 24575,'-1'0'0,"0"0"0,0 0 0,1 0 0,-1 1 0,0-1 0,0 0 0,0 0 0,0 0 0,0 0 0,0 0 0,1-1 0,-1 1 0,0 0 0,0 0 0,0-1 0,0 1 0,1 0 0,-1-1 0,0 1 0,0-1 0,-1 0 0,19-7 0,38-7 0,140-19 0,213-7 0,-196 23 0,-16 1-1365,-159 15-5461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40.319"/>
    </inkml:context>
    <inkml:brush xml:id="br0">
      <inkml:brushProperty name="width" value="0.05" units="cm"/>
      <inkml:brushProperty name="height" value="0.05" units="cm"/>
      <inkml:brushProperty name="color" value="#FFC114"/>
    </inkml:brush>
  </inkml:definitions>
  <inkml:trace contextRef="#ctx0" brushRef="#br0">124 1 24575,'-8'0'0,"-5"0"0,1 0 0,-1 1 0,-20 4 0,31-5 0,-1 0 0,1 1 0,0-1 0,0 1 0,0 0 0,0 0 0,0 0 0,0 0 0,0 0 0,0 0 0,0 0 0,0 1 0,1-1 0,-1 1 0,1-1 0,-1 1 0,1 0 0,-1-1 0,1 1 0,0 0 0,0 0 0,0 0 0,0 0 0,0 0 0,0 0 0,1 0 0,-1 0 0,0 3 0,1-3 0,1 1 0,-1-1 0,1 0 0,-1 1 0,1-1 0,0 0 0,-1 1 0,1-1 0,1 0 0,-1 0 0,0 0 0,0 0 0,1 0 0,-1 0 0,1 0 0,-1-1 0,1 1 0,0 0 0,0-1 0,0 1 0,0-1 0,0 0 0,3 2 0,8 4 0,1 0 0,21 8 0,-24-11 0,48 18 0,-20-8 0,0 2 0,50 28 0,-80-39 0,0 1 0,0 0 0,0 0 0,-1 1 0,0 0 0,-1 1 0,1 0 0,-1 0 0,-1 1 0,1-1 0,-1 1 0,-1 1 0,0-1 0,5 13 0,-9-17 0,1 1 0,-1-1 0,0 1 0,0-1 0,-1 1 0,1-1 0,-1 1 0,-1-1 0,1 1 0,-1-1 0,0 1 0,0-1 0,0 0 0,-1 1 0,0-1 0,0 0 0,0 0 0,-1 0 0,0 0 0,0-1 0,0 1 0,0-1 0,-1 1 0,0-1 0,-6 5 0,-9 8 0,-1-1 0,-1-1 0,-1-1 0,-28 14 0,22-13 0,-5 5-1365,4-3-5461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40.972"/>
    </inkml:context>
    <inkml:brush xml:id="br0">
      <inkml:brushProperty name="width" value="0.05" units="cm"/>
      <inkml:brushProperty name="height" value="0.05" units="cm"/>
      <inkml:brushProperty name="color" value="#FFC114"/>
    </inkml:brush>
  </inkml:definitions>
  <inkml:trace contextRef="#ctx0" brushRef="#br0">275 144 24575,'-1'-3'0,"1"0"0,-1 1 0,1-1 0,-1 0 0,0 1 0,0-1 0,0 0 0,0 1 0,-1-1 0,1 1 0,-1 0 0,1-1 0,-1 1 0,0 0 0,0 0 0,0 0 0,0 0 0,0 1 0,0-1 0,0 0 0,-1 1 0,-4-3 0,2 2 0,0-1 0,0 1 0,0 1 0,0-1 0,0 1 0,-1-1 0,1 2 0,0-1 0,0 0 0,-11 1 0,8 2 0,1 0 0,0 0 0,0 0 0,0 1 0,0 0 0,1 1 0,-1-1 0,1 1 0,0 1 0,0-1 0,0 1 0,0 0 0,1 0 0,0 0 0,0 1 0,0 0 0,1 0 0,0 0 0,0 1 0,-5 11 0,2-2 0,0 0 0,1 1 0,0-1 0,2 1 0,0 0 0,1 1 0,-2 31 0,5-37 0,1 1 0,0-1 0,0 1 0,1-1 0,1 0 0,0 0 0,1 0 0,0 0 0,1-1 0,0 1 0,1-1 0,0 0 0,1-1 0,0 1 0,0-2 0,1 1 0,1-1 0,0 0 0,0 0 0,0-1 0,1-1 0,0 1 0,1-2 0,0 1 0,0-2 0,0 1 0,1-1 0,-1-1 0,1 0 0,0-1 0,17 3 0,-3-3 0,0-1 0,0-1 0,0-1 0,0-1 0,0-2 0,0 0 0,-1-2 0,1 0 0,24-10 0,-37 10 0,-1 1 0,0-2 0,0 1 0,0-2 0,-1 1 0,0-2 0,0 1 0,-1-2 0,0 1 0,0-1 0,-1-1 0,0 0 0,-1 0 0,0-1 0,0 0 0,-1 0 0,-1 0 0,0-1 0,7-19 0,-8 14 0,-1 1 0,-1-1 0,0-1 0,-1 1 0,-1 0 0,0 0 0,-2-1 0,0 1 0,0 0 0,-2 0 0,-7-25 0,7 31 0,0 1 0,-1 0 0,-1 0 0,1 1 0,-2-1 0,1 1 0,-1 0 0,-1 1 0,1-1 0,-2 1 0,1 0 0,-1 1 0,0 0 0,0 0 0,-1 1 0,0 0 0,0 0 0,-1 1 0,-15-6 0,10 6 11,0 1 0,-1 0 0,1 1 0,-1 0 0,0 2 0,0 0-1,0 0 1,0 2 0,0 0 0,-21 4 0,28-3-89,-1 0 0,1 0 0,0 1-1,0 0 1,0 1 0,1-1 0,-1 2 0,1 0 0,0 0-1,0 0 1,1 1 0,-1 0 0,1 0 0,0 1 0,1 0-1,0 0 1,0 0 0,-7 13 0,2 4-6748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42.101"/>
    </inkml:context>
    <inkml:brush xml:id="br0">
      <inkml:brushProperty name="width" value="0.05" units="cm"/>
      <inkml:brushProperty name="height" value="0.05" units="cm"/>
      <inkml:brushProperty name="color" value="#FFC114"/>
    </inkml:brush>
  </inkml:definitions>
  <inkml:trace contextRef="#ctx0" brushRef="#br0">254 114 24575,'1'-24'0,"-1"-25"0,0 46 0,0 0 0,0 0 0,-1 0 0,1 0 0,-1 0 0,0 1 0,0-1 0,0 0 0,0 0 0,0 1 0,-1-1 0,-1-2 0,3 5 0,0 0 0,0 0 0,0 0 0,0-1 0,0 1 0,-1 0 0,1 0 0,0 0 0,0 0 0,0 0 0,0 0 0,0 0 0,0 0 0,0 0 0,-1-1 0,1 1 0,0 0 0,0 0 0,0 0 0,0 0 0,0 0 0,-1 0 0,1 0 0,0 0 0,0 0 0,0 0 0,0 0 0,0 0 0,-1 0 0,1 0 0,0 0 0,0 0 0,0 0 0,0 1 0,0-1 0,-1 0 0,1 0 0,0 0 0,0 0 0,0 0 0,0 0 0,0 0 0,0 0 0,0 0 0,-1 1 0,1-1 0,-4 10 0,0 11 0,-1 299 0,8-174 0,-3-124 0,-1 60 0,0-52 0,-1-23 0,0-7 0,-1-5 0,-1 0 0,0 1 0,0-1 0,0 1 0,0 0 0,-1 0 0,0 1 0,0-1 0,0 1 0,0 0 0,0 0 0,0 1 0,-1 0 0,1 0 0,-1 0 0,0 0 0,-8 0 0,7 0 0,0 1 0,0 1 0,0-1 0,-1 1 0,1 0 0,0 1 0,0 0 0,0 0 0,0 0 0,0 1 0,0 0 0,0 0 0,1 1 0,-8 4 0,13-7 0,1 0 0,-1 0 0,0 1 0,1-1 0,-1 0 0,0 0 0,1 1 0,-1-1 0,1 0 0,-1 1 0,1-1 0,-1 1 0,1-1 0,-1 1 0,1-1 0,-1 1 0,1-1 0,-1 1 0,1-1 0,0 1 0,-1 0 0,1-1 0,0 1 0,0 0 0,-1-1 0,1 1 0,0 0 0,0-1 0,0 1 0,0 0 0,0-1 0,0 1 0,0 0 0,0-1 0,0 1 0,0 0 0,0-1 0,1 1 0,-1 0 0,0-1 0,0 1 0,1 0 0,-1-1 0,0 1 0,1-1 0,-1 1 0,1-1 0,-1 1 0,1-1 0,-1 1 0,1-1 0,-1 1 0,1-1 0,-1 1 0,1-1 0,-1 0 0,1 1 0,0-1 0,-1 0 0,1 0 0,1 1 0,44 15 0,-21-12 0,0 0 0,1-2 0,0 0 0,-1-2 0,44-5 0,129-29 0,-155 25 0,40-4 0,24-5 0,-123 17-1365,-1 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58:09.544"/>
    </inkml:context>
    <inkml:brush xml:id="br0">
      <inkml:brushProperty name="width" value="0.05" units="cm"/>
      <inkml:brushProperty name="height" value="0.05" units="cm"/>
      <inkml:brushProperty name="color" value="#FFC114"/>
    </inkml:brush>
  </inkml:definitions>
  <inkml:trace contextRef="#ctx0" brushRef="#br0">0 0 24575,'0'5'0,"5"1"0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42.475"/>
    </inkml:context>
    <inkml:brush xml:id="br0">
      <inkml:brushProperty name="width" value="0.05" units="cm"/>
      <inkml:brushProperty name="height" value="0.05" units="cm"/>
      <inkml:brushProperty name="color" value="#FFC114"/>
    </inkml:brush>
  </inkml:definitions>
  <inkml:trace contextRef="#ctx0" brushRef="#br0">0 149 24575,'15'-3'0,"0"1"0,24-9 0,31-6 0,597-56 0,-618 71 0,-26 1 0,1 0 0,28-6 0,-36 2-94,-14 0 266,-20-5-813,12 7-161,-10-5-6024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42.863"/>
    </inkml:context>
    <inkml:brush xml:id="br0">
      <inkml:brushProperty name="width" value="0.05" units="cm"/>
      <inkml:brushProperty name="height" value="0.05" units="cm"/>
      <inkml:brushProperty name="color" value="#FFC114"/>
    </inkml:brush>
  </inkml:definitions>
  <inkml:trace contextRef="#ctx0" brushRef="#br0">10 39 24575,'-5'-16'0,"0"-1"0,6 17 0,-1-1 0,0 1 0,1-1 0,-1 1 0,1 0 0,-1-1 0,1 1 0,-1-1 0,1 1 0,-1 0 0,1 0 0,-1-1 0,1 1 0,-1 0 0,1 0 0,-1 0 0,1-1 0,0 1 0,-1 0 0,1 0 0,-1 0 0,1 0 0,0 0 0,-1 0 0,1 0 0,-1 0 0,1 1 0,0-1 0,-1 0 0,1 0 0,-1 0 0,2 1 0,20 5 0,1 0 0,-1 2 0,29 15 0,-22-11 0,3 2 0,-1 2 0,0 1 0,-2 1 0,0 1 0,0 2 0,-2 1 0,25 27 0,-48-46 0,0 1 0,-1 0 0,0 0 0,0 0 0,0 1 0,0-1 0,-1 0 0,0 1 0,0 0 0,0 0 0,0 0 0,-1 0 0,0 0 0,0 0 0,1 6 0,-3-7 0,1 0 0,-1 0 0,0 0 0,0 0 0,0 0 0,-1 0 0,1 0 0,-1-1 0,0 1 0,0 0 0,0-1 0,0 0 0,-1 1 0,0-1 0,1 0 0,-1 0 0,0 0 0,0-1 0,-6 5 0,-43 29-682,-79 41-1,83-51-6143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43.660"/>
    </inkml:context>
    <inkml:brush xml:id="br0">
      <inkml:brushProperty name="width" value="0.05" units="cm"/>
      <inkml:brushProperty name="height" value="0.05" units="cm"/>
      <inkml:brushProperty name="color" value="#FFC114"/>
    </inkml:brush>
  </inkml:definitions>
  <inkml:trace contextRef="#ctx0" brushRef="#br0">241 503 24575,'-5'0'0,"0"-1"0,0 1 0,0-1 0,-1-1 0,1 1 0,0-1 0,1 1 0,-1-1 0,0-1 0,0 1 0,1-1 0,-1 1 0,1-1 0,0-1 0,0 1 0,0-1 0,1 1 0,-1-1 0,1 0 0,0 0 0,0-1 0,0 1 0,-4-9 0,3 5 0,0-1 0,1 1 0,0-1 0,1 0 0,-1 0 0,2 0 0,-1 0 0,1 0 0,1 0 0,-1 0 0,2 0 0,1-16 0,3 7 0,1 0 0,0 1 0,1 0 0,1 0 0,0 1 0,1 0 0,1 0 0,1 1 0,0 0 0,1 1 0,0 1 0,1 0 0,1 0 0,0 1 0,1 1 0,0 0 0,0 1 0,1 1 0,18-8 0,-29 15 0,1 0 0,-1 0 0,1 0 0,-1 1 0,1 0 0,0 0 0,-1 0 0,1 0 0,0 1 0,0 0 0,0 1 0,-1-1 0,1 1 0,0 0 0,-1 1 0,1-1 0,0 1 0,-1 0 0,0 0 0,0 1 0,1-1 0,-1 1 0,6 5 0,-5-2 0,0 0 0,0 0 0,0 0 0,-1 1 0,0 0 0,0 0 0,0 0 0,-1 1 0,-1 0 0,1-1 0,-1 1 0,0 0 0,-1 1 0,0-1 0,2 13 0,-3-2 0,0 0 0,-1 0 0,-1 0 0,-1 0 0,-1 1 0,0-2 0,-1 1 0,-1 0 0,-1-1 0,-1 0 0,-12 23 0,4-11 0,-2-1 0,-1 0 0,-2-1 0,0-2 0,-40 41 0,37-45 0,-1-1 0,0-2 0,-35 22 0,44-32 0,0 0 0,-1-2 0,0 1 0,0-2 0,-1 0 0,1-1 0,-26 4 0,39-8 0,0-1 0,0 0 0,0 1 0,0-1 0,0 0 0,0 0 0,0-1 0,0 1 0,0-1 0,0 1 0,0-1 0,1 0 0,-1 0 0,0 0 0,0-1 0,1 1 0,-1-1 0,0 1 0,1-1 0,0 0 0,-1 0 0,1 0 0,0 0 0,0 0 0,-3-5 0,3 4 0,1 0 0,0 0 0,0-1 0,0 1 0,0 0 0,1 0 0,-1-1 0,1 1 0,0-1 0,0 1 0,0 0 0,0-1 0,1 1 0,-1-1 0,1 1 0,0 0 0,0 0 0,0-1 0,0 1 0,1 0 0,-1 0 0,5-5 0,-2 1 0,1-1 0,0 2 0,0-1 0,1 0 0,0 1 0,0 0 0,1 1 0,-1-1 0,1 1 0,0 0 0,1 1 0,-1 0 0,1 0 0,0 1 0,0-1 0,0 2 0,0-1 0,1 1 0,-1 1 0,0-1 0,1 1 0,-1 1 0,1 0 0,0 0 0,10 2 0,-2 0 0,1 2 0,-1 0 0,0 1 0,-1 1 0,1 0 0,-1 2 0,-1-1 0,1 2 0,-1 0 0,-1 1 0,20 17 0,0 4 0,41 48 0,-69-72-273,0-1 0,1 1 0,-1-2 0,12 9 0,2-3-6553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44.081"/>
    </inkml:context>
    <inkml:brush xml:id="br0">
      <inkml:brushProperty name="width" value="0.05" units="cm"/>
      <inkml:brushProperty name="height" value="0.05" units="cm"/>
      <inkml:brushProperty name="color" value="#FFC114"/>
    </inkml:brush>
  </inkml:definitions>
  <inkml:trace contextRef="#ctx0" brushRef="#br0">5 166 24575,'0'0'0,"0"0"0,0 0 0,0 0 0,-1 0 0,1 0 0,0 0 0,0 0 0,0 0 0,0 0 0,-1 0 0,1 0 0,0 0 0,0 0 0,0 0 0,0 0 0,0 0 0,-1-1 0,1 1 0,0 0 0,0 0 0,0 0 0,0 0 0,0 0 0,0 0 0,0 0 0,-1 0 0,1-1 0,0 1 0,0 0 0,0 0 0,0 0 0,0 0 0,0 0 0,0 0 0,0-1 0,0 1 0,0 0 0,0 0 0,0 0 0,0 0 0,0 0 0,0-1 0,0 1 0,0 0 0,0 0 0,0 0 0,0 0 0,0-1 0,6-9 0,11-9 0,-11 14 0,1 0 0,0 0 0,1 0 0,-1 1 0,1 0 0,0 1 0,0 0 0,0 0 0,0 0 0,10-1 0,9 0 0,52-1 0,-13 2 0,378-43 0,-339 33 85,26-2-1535,-109 14-5376</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44.503"/>
    </inkml:context>
    <inkml:brush xml:id="br0">
      <inkml:brushProperty name="width" value="0.05" units="cm"/>
      <inkml:brushProperty name="height" value="0.05" units="cm"/>
      <inkml:brushProperty name="color" value="#FFC114"/>
    </inkml:brush>
  </inkml:definitions>
  <inkml:trace contextRef="#ctx0" brushRef="#br0">36 17 24575,'0'-1'0,"0"1"0,0-1 0,0 0 0,-1 0 0,1 0 0,0 1 0,-1-1 0,1 0 0,-1 0 0,1 1 0,-1-1 0,1 0 0,-1 1 0,1-1 0,-1 1 0,1-1 0,-1 1 0,0-1 0,1 1 0,-1-1 0,0 1 0,0-1 0,1 1 0,-1 0 0,0 0 0,0-1 0,0 1 0,1 0 0,-1 0 0,0 0 0,0 0 0,0 0 0,0 0 0,1 0 0,-1 0 0,-1 0 0,1 0 0,1 0 0,0 0 0,-1 0 0,1 0 0,-1 0 0,1 0 0,-1 0 0,1 0 0,-1 1 0,1-1 0,-1 0 0,1 0 0,0 0 0,-1 0 0,1 1 0,-1-1 0,1 0 0,0 0 0,-1 1 0,1-1 0,0 0 0,-1 1 0,1-1 0,0 0 0,-1 1 0,1-1 0,0 1 0,0-1 0,0 0 0,-1 1 0,1-1 0,0 1 0,0-1 0,0 1 0,0-1 0,0 0 0,0 1 0,0-1 0,0 1 0,0-1 0,0 1 0,0-1 0,0 1 0,0-1 0,0 1 0,0-1 0,0 0 0,0 1 0,1-1 0,-1 1 0,0-1 0,0 1 0,1-1 0,-1 0 0,0 1 0,0-1 0,1 0 0,-1 1 0,0-1 0,1 0 0,-1 1 0,1-1 0,-1 0 0,10 8 0,1-1 0,-1 0 0,1 0 0,0-1 0,0-1 0,1 0 0,0-1 0,14 4 0,13 6 0,50 16 0,-59-21 0,0 1 0,55 27 0,-82-36 0,0 1 0,0 0 0,0 0 0,0 0 0,0 0 0,0 1 0,-1-1 0,1 1 0,-1-1 0,0 1 0,1 0 0,-1 0 0,-1 0 0,1 0 0,0 1 0,-1-1 0,0 0 0,1 1 0,-1-1 0,-1 1 0,1-1 0,0 6 0,-1-4 0,-1 1 0,1-1 0,-1 0 0,0 1 0,-1-1 0,0 0 0,1 0 0,-2 0 0,1 0 0,0 0 0,-1-1 0,0 1 0,0-1 0,-5 6 0,-17 18 24,-1-1 0,-1-1 0,-2-2 0,-34 24 0,-131 72-1509,176-110-5341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45.265"/>
    </inkml:context>
    <inkml:brush xml:id="br0">
      <inkml:brushProperty name="width" value="0.05" units="cm"/>
      <inkml:brushProperty name="height" value="0.05" units="cm"/>
      <inkml:brushProperty name="color" value="#FFC114"/>
    </inkml:brush>
  </inkml:definitions>
  <inkml:trace contextRef="#ctx0" brushRef="#br0">36 1 24575,'-5'0'0,"-6"0"0,-1 5 0,6 5 0,4 2-8191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45.605"/>
    </inkml:context>
    <inkml:brush xml:id="br0">
      <inkml:brushProperty name="width" value="0.05" units="cm"/>
      <inkml:brushProperty name="height" value="0.05" units="cm"/>
      <inkml:brushProperty name="color" value="#FFC114"/>
    </inkml:brush>
  </inkml:definitions>
  <inkml:trace contextRef="#ctx0" brushRef="#br0">0 1 24575,'0'4'0,"0"7"0,0 6 0,5 0 0,1-3-8191</inkml:trace>
  <inkml:trace contextRef="#ctx0" brushRef="#br0" timeOffset="1">110 438 24575,'0'5'0,"-5"1"0,-1 4 0,0 6 0,2-1-8191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47.182"/>
    </inkml:context>
    <inkml:brush xml:id="br0">
      <inkml:brushProperty name="width" value="0.05" units="cm"/>
      <inkml:brushProperty name="height" value="0.05" units="cm"/>
      <inkml:brushProperty name="color" value="#FFC114"/>
    </inkml:brush>
  </inkml:definitions>
  <inkml:trace contextRef="#ctx0" brushRef="#br0">244 1078 24575,'0'-92'0,"-4"136"0,-1 0 0,-3 0 0,-2-1 0,-18 52 0,21-70 0,-14 47 0,1 1 0,-60 140 0,76-205 0,0 0 0,-1-1 0,-10 12 0,14-18 0,0 0 0,1 0 0,-1 0 0,0 0 0,0 0 0,0-1 0,0 1 0,0 0 0,0-1 0,0 1 0,0-1 0,0 1 0,-1-1 0,1 1 0,-2-1 0,3 0 0,-1 0 0,0 0 0,1-1 0,-1 1 0,0 0 0,1-1 0,-1 1 0,1-1 0,-1 1 0,1 0 0,-1-1 0,1 1 0,-1-1 0,1 0 0,-1 1 0,1-1 0,0 1 0,-1-1 0,1 0 0,0 1 0,-1-1 0,1 0 0,0 1 0,0-1 0,0 0 0,-1 1 0,1-1 0,0 0 0,0-1 0,-1-8 0,0-1 0,1 0 0,0 0 0,0 0 0,1 0 0,3-12 0,18-70 0,-17 75 0,128-398 0,-92 296 0,36-106 0,145-296 0,-210 500 0,-4 3 0,1 1 0,1 1 0,0 0 0,1 0 0,1 1 0,1 0 0,21-20 0,-33 35 0,0 0 0,0 0 0,0 0 0,0 0 0,0 0 0,0 0 0,1 0 0,-1 0 0,0 1 0,0-1 0,1 0 0,-1 1 0,0-1 0,1 1 0,-1 0 0,1-1 0,-1 1 0,1 0 0,-1 0 0,0 0 0,1 0 0,-1 0 0,1 0 0,-1 0 0,1 0 0,-1 1 0,1-1 0,-1 1 0,0-1 0,1 1 0,-1-1 0,0 1 0,0 0 0,1 0 0,-1 0 0,0-1 0,0 1 0,0 0 0,0 0 0,0 1 0,0-1 0,0 0 0,0 0 0,-1 0 0,1 1 0,0-1 0,0 2 0,3 6 0,0 1 0,-1 0 0,0-1 0,-1 1 0,2 16 0,14 255 0,-15-171 0,9 943-1119,-12-1019 873,0-2-6580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47.567"/>
    </inkml:context>
    <inkml:brush xml:id="br0">
      <inkml:brushProperty name="width" value="0.05" units="cm"/>
      <inkml:brushProperty name="height" value="0.05" units="cm"/>
      <inkml:brushProperty name="color" value="#FFC114"/>
    </inkml:brush>
  </inkml:definitions>
  <inkml:trace contextRef="#ctx0" brushRef="#br0">71 252 24575,'-10'0'0,"-2"-4"0,-4-3 0,0-4 0,4-4 0,7-5 0,11 1 0,12-1 0,8-1 0,10 2 0,7 0 0,6-1 0,8-2 0,-1 2 0,0 1 0,-10 3-8191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9:06:47.906"/>
    </inkml:context>
    <inkml:brush xml:id="br0">
      <inkml:brushProperty name="width" value="0.05" units="cm"/>
      <inkml:brushProperty name="height" value="0.05" units="cm"/>
      <inkml:brushProperty name="color" value="#FFC114"/>
    </inkml:brush>
  </inkml:definitions>
  <inkml:trace contextRef="#ctx0" brushRef="#br0">1 166 24575,'2'0'0,"1"1"0,-1 0 0,1 0 0,-1 0 0,0 0 0,1 0 0,-1 0 0,0 1 0,0-1 0,0 1 0,0-1 0,0 1 0,0 0 0,2 4 0,24 29 0,-28-35 0,15 23 0,-2 0 0,0 2 0,-2-1 0,12 36 0,-9-14 0,14 74 0,-27-115 0,15 115 0,-15-108 0,-1 0 0,0 0 0,-1-1 0,0 1 0,-1 0 0,0-1 0,-1 1 0,-4 11 0,7-22 0,-1 0 0,1 1 0,-1-1 0,1 0 0,0 0 0,-1 0 0,0 0 0,1 0 0,-1 0 0,0 0 0,1 0 0,-1 0 0,0 0 0,0 0 0,0-1 0,0 1 0,0 0 0,0 0 0,0-1 0,0 1 0,0-1 0,0 1 0,0-1 0,0 1 0,0-1 0,-1 0 0,1 0 0,0 1 0,0-1 0,0 0 0,-1 0 0,1 0 0,0 0 0,0 0 0,0-1 0,-3 1 0,2-1 0,0-1 0,0 1 0,0 0 0,0-1 0,0 1 0,0-1 0,1 1 0,-1-1 0,1 0 0,-1 0 0,1 0 0,-1 0 0,1 0 0,0 0 0,0 0 0,0-1 0,0 1 0,0-3 0,-3-8 0,2 0 0,0 0 0,1-1 0,0 1 0,1 0 0,0-1 0,1 1 0,1-1 0,0 1 0,1 0 0,8-23 0,6-12 0,43-79 0,-44 95 0,12-25 0,3 0 0,3 2 0,1 2 0,48-54 0,-50 75-1365,-6 11-5461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11/1/2023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11/1/2023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oyuztechnologies/BTP_Architect_Training/blob/master/Day%203/03Nodemicroservice.zip" TargetMode="External"/><Relationship Id="rId2" Type="http://schemas.openxmlformats.org/officeDocument/2006/relationships/hyperlink" Target="https://github.com/soyuztechnologies/BTP_Architect_Training/blob/master/Day%203/02basicnode.zip" TargetMode="External"/><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image" Target="../media/image16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72.png"/><Relationship Id="rId4" Type="http://schemas.openxmlformats.org/officeDocument/2006/relationships/hyperlink" Target="http://www.dribbble.com/"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78.jpeg"/><Relationship Id="rId3" Type="http://schemas.openxmlformats.org/officeDocument/2006/relationships/image" Target="../media/image173.jpeg"/><Relationship Id="rId7" Type="http://schemas.openxmlformats.org/officeDocument/2006/relationships/image" Target="../media/image177.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76.tiff"/><Relationship Id="rId5" Type="http://schemas.openxmlformats.org/officeDocument/2006/relationships/image" Target="../media/image175.tiff"/><Relationship Id="rId4" Type="http://schemas.openxmlformats.org/officeDocument/2006/relationships/image" Target="../media/image174.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6.png"/><Relationship Id="rId42" Type="http://schemas.openxmlformats.org/officeDocument/2006/relationships/customXml" Target="../ink/ink21.xml"/><Relationship Id="rId47" Type="http://schemas.openxmlformats.org/officeDocument/2006/relationships/image" Target="../media/image29.png"/><Relationship Id="rId63" Type="http://schemas.openxmlformats.org/officeDocument/2006/relationships/image" Target="../media/image37.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50.png"/><Relationship Id="rId16" Type="http://schemas.openxmlformats.org/officeDocument/2006/relationships/customXml" Target="../ink/ink8.xml"/><Relationship Id="rId11" Type="http://schemas.openxmlformats.org/officeDocument/2006/relationships/image" Target="../media/image11.png"/><Relationship Id="rId32" Type="http://schemas.openxmlformats.org/officeDocument/2006/relationships/customXml" Target="../ink/ink16.xml"/><Relationship Id="rId37" Type="http://schemas.openxmlformats.org/officeDocument/2006/relationships/image" Target="../media/image24.png"/><Relationship Id="rId53" Type="http://schemas.openxmlformats.org/officeDocument/2006/relationships/image" Target="../media/image32.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45.png"/><Relationship Id="rId102" Type="http://schemas.openxmlformats.org/officeDocument/2006/relationships/customXml" Target="../ink/ink51.xml"/><Relationship Id="rId5" Type="http://schemas.openxmlformats.org/officeDocument/2006/relationships/image" Target="../media/image8.png"/><Relationship Id="rId90" Type="http://schemas.openxmlformats.org/officeDocument/2006/relationships/customXml" Target="../ink/ink45.xml"/><Relationship Id="rId95" Type="http://schemas.openxmlformats.org/officeDocument/2006/relationships/image" Target="../media/image53.png"/><Relationship Id="rId22" Type="http://schemas.openxmlformats.org/officeDocument/2006/relationships/customXml" Target="../ink/ink11.xml"/><Relationship Id="rId27" Type="http://schemas.openxmlformats.org/officeDocument/2006/relationships/image" Target="../media/image19.png"/><Relationship Id="rId43" Type="http://schemas.openxmlformats.org/officeDocument/2006/relationships/image" Target="../media/image27.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0.png"/><Relationship Id="rId80" Type="http://schemas.openxmlformats.org/officeDocument/2006/relationships/customXml" Target="../ink/ink40.xml"/><Relationship Id="rId85" Type="http://schemas.openxmlformats.org/officeDocument/2006/relationships/image" Target="../media/image48.png"/><Relationship Id="rId12" Type="http://schemas.openxmlformats.org/officeDocument/2006/relationships/customXml" Target="../ink/ink6.xml"/><Relationship Id="rId17" Type="http://schemas.openxmlformats.org/officeDocument/2006/relationships/image" Target="../media/image14.png"/><Relationship Id="rId25" Type="http://schemas.openxmlformats.org/officeDocument/2006/relationships/image" Target="../media/image18.png"/><Relationship Id="rId33" Type="http://schemas.openxmlformats.org/officeDocument/2006/relationships/image" Target="../media/image22.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35.png"/><Relationship Id="rId67" Type="http://schemas.openxmlformats.org/officeDocument/2006/relationships/image" Target="../media/image39.png"/><Relationship Id="rId103" Type="http://schemas.openxmlformats.org/officeDocument/2006/relationships/image" Target="../media/image57.png"/><Relationship Id="rId20" Type="http://schemas.openxmlformats.org/officeDocument/2006/relationships/customXml" Target="../ink/ink10.xml"/><Relationship Id="rId41" Type="http://schemas.openxmlformats.org/officeDocument/2006/relationships/image" Target="../media/image26.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43.png"/><Relationship Id="rId83" Type="http://schemas.openxmlformats.org/officeDocument/2006/relationships/image" Target="../media/image47.png"/><Relationship Id="rId88" Type="http://schemas.openxmlformats.org/officeDocument/2006/relationships/customXml" Target="../ink/ink44.xml"/><Relationship Id="rId91" Type="http://schemas.openxmlformats.org/officeDocument/2006/relationships/image" Target="../media/image51.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13.png"/><Relationship Id="rId23" Type="http://schemas.openxmlformats.org/officeDocument/2006/relationships/image" Target="../media/image17.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0.png"/><Relationship Id="rId57" Type="http://schemas.openxmlformats.org/officeDocument/2006/relationships/image" Target="../media/image34.png"/><Relationship Id="rId10" Type="http://schemas.openxmlformats.org/officeDocument/2006/relationships/customXml" Target="../ink/ink5.xml"/><Relationship Id="rId31" Type="http://schemas.openxmlformats.org/officeDocument/2006/relationships/image" Target="../media/image21.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8.png"/><Relationship Id="rId73" Type="http://schemas.openxmlformats.org/officeDocument/2006/relationships/image" Target="../media/image42.png"/><Relationship Id="rId78" Type="http://schemas.openxmlformats.org/officeDocument/2006/relationships/customXml" Target="../ink/ink39.xml"/><Relationship Id="rId81" Type="http://schemas.openxmlformats.org/officeDocument/2006/relationships/image" Target="../media/image46.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55.png"/><Relationship Id="rId101" Type="http://schemas.openxmlformats.org/officeDocument/2006/relationships/image" Target="../media/image56.png"/><Relationship Id="rId4" Type="http://schemas.openxmlformats.org/officeDocument/2006/relationships/customXml" Target="../ink/ink2.xml"/><Relationship Id="rId9" Type="http://schemas.openxmlformats.org/officeDocument/2006/relationships/image" Target="../media/image10.png"/><Relationship Id="rId13" Type="http://schemas.openxmlformats.org/officeDocument/2006/relationships/image" Target="../media/image12.png"/><Relationship Id="rId18" Type="http://schemas.openxmlformats.org/officeDocument/2006/relationships/customXml" Target="../ink/ink9.xml"/><Relationship Id="rId39" Type="http://schemas.openxmlformats.org/officeDocument/2006/relationships/image" Target="../media/image25.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3.png"/><Relationship Id="rId76" Type="http://schemas.openxmlformats.org/officeDocument/2006/relationships/customXml" Target="../ink/ink38.xml"/><Relationship Id="rId97" Type="http://schemas.openxmlformats.org/officeDocument/2006/relationships/image" Target="../media/image54.png"/><Relationship Id="rId7" Type="http://schemas.openxmlformats.org/officeDocument/2006/relationships/image" Target="../media/image9.png"/><Relationship Id="rId71" Type="http://schemas.openxmlformats.org/officeDocument/2006/relationships/image" Target="../media/image41.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20.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8.png"/><Relationship Id="rId66" Type="http://schemas.openxmlformats.org/officeDocument/2006/relationships/customXml" Target="../ink/ink33.xml"/><Relationship Id="rId87" Type="http://schemas.openxmlformats.org/officeDocument/2006/relationships/image" Target="../media/image49.png"/><Relationship Id="rId61" Type="http://schemas.openxmlformats.org/officeDocument/2006/relationships/image" Target="../media/image36.png"/><Relationship Id="rId82" Type="http://schemas.openxmlformats.org/officeDocument/2006/relationships/customXml" Target="../ink/ink41.xml"/><Relationship Id="rId19" Type="http://schemas.openxmlformats.org/officeDocument/2006/relationships/image" Target="../media/image15.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3.png"/><Relationship Id="rId56" Type="http://schemas.openxmlformats.org/officeDocument/2006/relationships/customXml" Target="../ink/ink28.xml"/><Relationship Id="rId77" Type="http://schemas.openxmlformats.org/officeDocument/2006/relationships/image" Target="../media/image44.png"/><Relationship Id="rId100" Type="http://schemas.openxmlformats.org/officeDocument/2006/relationships/customXml" Target="../ink/ink50.xml"/><Relationship Id="rId8" Type="http://schemas.openxmlformats.org/officeDocument/2006/relationships/customXml" Target="../ink/ink4.xml"/><Relationship Id="rId51" Type="http://schemas.openxmlformats.org/officeDocument/2006/relationships/image" Target="../media/image31.png"/><Relationship Id="rId72" Type="http://schemas.openxmlformats.org/officeDocument/2006/relationships/customXml" Target="../ink/ink36.xml"/><Relationship Id="rId93" Type="http://schemas.openxmlformats.org/officeDocument/2006/relationships/image" Target="../media/image52.png"/><Relationship Id="rId98" Type="http://schemas.openxmlformats.org/officeDocument/2006/relationships/customXml" Target="../ink/ink49.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7" Type="http://schemas.openxmlformats.org/officeDocument/2006/relationships/image" Target="../media/image115.png"/><Relationship Id="rId21" Type="http://schemas.openxmlformats.org/officeDocument/2006/relationships/image" Target="../media/image67.png"/><Relationship Id="rId42" Type="http://schemas.openxmlformats.org/officeDocument/2006/relationships/customXml" Target="../ink/ink72.xml"/><Relationship Id="rId63" Type="http://schemas.openxmlformats.org/officeDocument/2006/relationships/image" Target="../media/image88.png"/><Relationship Id="rId84" Type="http://schemas.openxmlformats.org/officeDocument/2006/relationships/customXml" Target="../ink/ink93.xml"/><Relationship Id="rId138" Type="http://schemas.openxmlformats.org/officeDocument/2006/relationships/customXml" Target="../ink/ink120.xml"/><Relationship Id="rId159" Type="http://schemas.openxmlformats.org/officeDocument/2006/relationships/image" Target="../media/image136.png"/><Relationship Id="rId170" Type="http://schemas.openxmlformats.org/officeDocument/2006/relationships/customXml" Target="../ink/ink136.xml"/><Relationship Id="rId191" Type="http://schemas.openxmlformats.org/officeDocument/2006/relationships/image" Target="../media/image152.png"/><Relationship Id="rId205" Type="http://schemas.openxmlformats.org/officeDocument/2006/relationships/image" Target="../media/image159.png"/><Relationship Id="rId107" Type="http://schemas.openxmlformats.org/officeDocument/2006/relationships/image" Target="../media/image110.png"/><Relationship Id="rId11" Type="http://schemas.openxmlformats.org/officeDocument/2006/relationships/image" Target="../media/image62.png"/><Relationship Id="rId32" Type="http://schemas.openxmlformats.org/officeDocument/2006/relationships/customXml" Target="../ink/ink67.xml"/><Relationship Id="rId53" Type="http://schemas.openxmlformats.org/officeDocument/2006/relationships/image" Target="../media/image83.png"/><Relationship Id="rId74" Type="http://schemas.openxmlformats.org/officeDocument/2006/relationships/customXml" Target="../ink/ink88.xml"/><Relationship Id="rId128" Type="http://schemas.openxmlformats.org/officeDocument/2006/relationships/customXml" Target="../ink/ink115.xml"/><Relationship Id="rId149" Type="http://schemas.openxmlformats.org/officeDocument/2006/relationships/image" Target="../media/image131.png"/><Relationship Id="rId5" Type="http://schemas.openxmlformats.org/officeDocument/2006/relationships/image" Target="../media/image59.png"/><Relationship Id="rId95" Type="http://schemas.openxmlformats.org/officeDocument/2006/relationships/image" Target="../media/image104.png"/><Relationship Id="rId160" Type="http://schemas.openxmlformats.org/officeDocument/2006/relationships/customXml" Target="../ink/ink131.xml"/><Relationship Id="rId181" Type="http://schemas.openxmlformats.org/officeDocument/2006/relationships/image" Target="../media/image147.png"/><Relationship Id="rId216" Type="http://schemas.openxmlformats.org/officeDocument/2006/relationships/customXml" Target="../ink/ink159.xml"/><Relationship Id="rId22" Type="http://schemas.openxmlformats.org/officeDocument/2006/relationships/customXml" Target="../ink/ink62.xml"/><Relationship Id="rId43" Type="http://schemas.openxmlformats.org/officeDocument/2006/relationships/image" Target="../media/image78.png"/><Relationship Id="rId64" Type="http://schemas.openxmlformats.org/officeDocument/2006/relationships/customXml" Target="../ink/ink83.xml"/><Relationship Id="rId118" Type="http://schemas.openxmlformats.org/officeDocument/2006/relationships/customXml" Target="../ink/ink110.xml"/><Relationship Id="rId139" Type="http://schemas.openxmlformats.org/officeDocument/2006/relationships/image" Target="../media/image126.png"/><Relationship Id="rId85" Type="http://schemas.openxmlformats.org/officeDocument/2006/relationships/image" Target="../media/image99.png"/><Relationship Id="rId150" Type="http://schemas.openxmlformats.org/officeDocument/2006/relationships/customXml" Target="../ink/ink126.xml"/><Relationship Id="rId171" Type="http://schemas.openxmlformats.org/officeDocument/2006/relationships/image" Target="../media/image142.png"/><Relationship Id="rId192" Type="http://schemas.openxmlformats.org/officeDocument/2006/relationships/customXml" Target="../ink/ink147.xml"/><Relationship Id="rId206" Type="http://schemas.openxmlformats.org/officeDocument/2006/relationships/customXml" Target="../ink/ink154.xml"/><Relationship Id="rId12" Type="http://schemas.openxmlformats.org/officeDocument/2006/relationships/customXml" Target="../ink/ink57.xml"/><Relationship Id="rId33" Type="http://schemas.openxmlformats.org/officeDocument/2006/relationships/image" Target="../media/image73.png"/><Relationship Id="rId108" Type="http://schemas.openxmlformats.org/officeDocument/2006/relationships/customXml" Target="../ink/ink105.xml"/><Relationship Id="rId129" Type="http://schemas.openxmlformats.org/officeDocument/2006/relationships/image" Target="../media/image121.png"/><Relationship Id="rId54" Type="http://schemas.openxmlformats.org/officeDocument/2006/relationships/customXml" Target="../ink/ink78.xml"/><Relationship Id="rId75" Type="http://schemas.openxmlformats.org/officeDocument/2006/relationships/image" Target="../media/image94.png"/><Relationship Id="rId96" Type="http://schemas.openxmlformats.org/officeDocument/2006/relationships/customXml" Target="../ink/ink99.xml"/><Relationship Id="rId140" Type="http://schemas.openxmlformats.org/officeDocument/2006/relationships/customXml" Target="../ink/ink121.xml"/><Relationship Id="rId161" Type="http://schemas.openxmlformats.org/officeDocument/2006/relationships/image" Target="../media/image137.png"/><Relationship Id="rId182" Type="http://schemas.openxmlformats.org/officeDocument/2006/relationships/customXml" Target="../ink/ink142.xml"/><Relationship Id="rId217" Type="http://schemas.openxmlformats.org/officeDocument/2006/relationships/image" Target="../media/image165.png"/><Relationship Id="rId6" Type="http://schemas.openxmlformats.org/officeDocument/2006/relationships/customXml" Target="../ink/ink54.xml"/><Relationship Id="rId23" Type="http://schemas.openxmlformats.org/officeDocument/2006/relationships/image" Target="../media/image68.png"/><Relationship Id="rId119" Type="http://schemas.openxmlformats.org/officeDocument/2006/relationships/image" Target="../media/image116.png"/><Relationship Id="rId44" Type="http://schemas.openxmlformats.org/officeDocument/2006/relationships/customXml" Target="../ink/ink73.xml"/><Relationship Id="rId65" Type="http://schemas.openxmlformats.org/officeDocument/2006/relationships/image" Target="../media/image89.png"/><Relationship Id="rId86" Type="http://schemas.openxmlformats.org/officeDocument/2006/relationships/customXml" Target="../ink/ink94.xml"/><Relationship Id="rId130" Type="http://schemas.openxmlformats.org/officeDocument/2006/relationships/customXml" Target="../ink/ink116.xml"/><Relationship Id="rId151" Type="http://schemas.openxmlformats.org/officeDocument/2006/relationships/image" Target="../media/image132.png"/><Relationship Id="rId172" Type="http://schemas.openxmlformats.org/officeDocument/2006/relationships/customXml" Target="../ink/ink137.xml"/><Relationship Id="rId193" Type="http://schemas.openxmlformats.org/officeDocument/2006/relationships/image" Target="../media/image153.png"/><Relationship Id="rId207" Type="http://schemas.openxmlformats.org/officeDocument/2006/relationships/image" Target="../media/image160.png"/><Relationship Id="rId13" Type="http://schemas.openxmlformats.org/officeDocument/2006/relationships/image" Target="../media/image63.png"/><Relationship Id="rId109" Type="http://schemas.openxmlformats.org/officeDocument/2006/relationships/image" Target="../media/image111.png"/><Relationship Id="rId34" Type="http://schemas.openxmlformats.org/officeDocument/2006/relationships/customXml" Target="../ink/ink68.xml"/><Relationship Id="rId55" Type="http://schemas.openxmlformats.org/officeDocument/2006/relationships/image" Target="../media/image84.png"/><Relationship Id="rId76" Type="http://schemas.openxmlformats.org/officeDocument/2006/relationships/customXml" Target="../ink/ink89.xml"/><Relationship Id="rId97" Type="http://schemas.openxmlformats.org/officeDocument/2006/relationships/image" Target="../media/image105.png"/><Relationship Id="rId120" Type="http://schemas.openxmlformats.org/officeDocument/2006/relationships/customXml" Target="../ink/ink111.xml"/><Relationship Id="rId141" Type="http://schemas.openxmlformats.org/officeDocument/2006/relationships/image" Target="../media/image127.png"/><Relationship Id="rId7" Type="http://schemas.openxmlformats.org/officeDocument/2006/relationships/image" Target="../media/image60.png"/><Relationship Id="rId162" Type="http://schemas.openxmlformats.org/officeDocument/2006/relationships/customXml" Target="../ink/ink132.xml"/><Relationship Id="rId183" Type="http://schemas.openxmlformats.org/officeDocument/2006/relationships/image" Target="../media/image148.png"/><Relationship Id="rId218" Type="http://schemas.openxmlformats.org/officeDocument/2006/relationships/customXml" Target="../ink/ink160.xml"/><Relationship Id="rId24" Type="http://schemas.openxmlformats.org/officeDocument/2006/relationships/customXml" Target="../ink/ink63.xml"/><Relationship Id="rId45" Type="http://schemas.openxmlformats.org/officeDocument/2006/relationships/image" Target="../media/image79.png"/><Relationship Id="rId66" Type="http://schemas.openxmlformats.org/officeDocument/2006/relationships/customXml" Target="../ink/ink84.xml"/><Relationship Id="rId87" Type="http://schemas.openxmlformats.org/officeDocument/2006/relationships/image" Target="../media/image100.png"/><Relationship Id="rId110" Type="http://schemas.openxmlformats.org/officeDocument/2006/relationships/customXml" Target="../ink/ink106.xml"/><Relationship Id="rId131" Type="http://schemas.openxmlformats.org/officeDocument/2006/relationships/image" Target="../media/image122.png"/><Relationship Id="rId152" Type="http://schemas.openxmlformats.org/officeDocument/2006/relationships/customXml" Target="../ink/ink127.xml"/><Relationship Id="rId173" Type="http://schemas.openxmlformats.org/officeDocument/2006/relationships/image" Target="../media/image143.png"/><Relationship Id="rId194" Type="http://schemas.openxmlformats.org/officeDocument/2006/relationships/customXml" Target="../ink/ink148.xml"/><Relationship Id="rId208" Type="http://schemas.openxmlformats.org/officeDocument/2006/relationships/customXml" Target="../ink/ink155.xml"/><Relationship Id="rId14" Type="http://schemas.openxmlformats.org/officeDocument/2006/relationships/customXml" Target="../ink/ink58.xml"/><Relationship Id="rId35" Type="http://schemas.openxmlformats.org/officeDocument/2006/relationships/image" Target="../media/image74.png"/><Relationship Id="rId56" Type="http://schemas.openxmlformats.org/officeDocument/2006/relationships/customXml" Target="../ink/ink79.xml"/><Relationship Id="rId77" Type="http://schemas.openxmlformats.org/officeDocument/2006/relationships/image" Target="../media/image95.png"/><Relationship Id="rId100" Type="http://schemas.openxmlformats.org/officeDocument/2006/relationships/customXml" Target="../ink/ink101.xml"/><Relationship Id="rId8" Type="http://schemas.openxmlformats.org/officeDocument/2006/relationships/customXml" Target="../ink/ink55.xml"/><Relationship Id="rId51" Type="http://schemas.openxmlformats.org/officeDocument/2006/relationships/image" Target="../media/image82.png"/><Relationship Id="rId72" Type="http://schemas.openxmlformats.org/officeDocument/2006/relationships/customXml" Target="../ink/ink87.xml"/><Relationship Id="rId93" Type="http://schemas.openxmlformats.org/officeDocument/2006/relationships/image" Target="../media/image103.png"/><Relationship Id="rId98" Type="http://schemas.openxmlformats.org/officeDocument/2006/relationships/customXml" Target="../ink/ink100.xml"/><Relationship Id="rId121" Type="http://schemas.openxmlformats.org/officeDocument/2006/relationships/image" Target="../media/image117.png"/><Relationship Id="rId142" Type="http://schemas.openxmlformats.org/officeDocument/2006/relationships/customXml" Target="../ink/ink122.xml"/><Relationship Id="rId163" Type="http://schemas.openxmlformats.org/officeDocument/2006/relationships/image" Target="../media/image138.png"/><Relationship Id="rId184" Type="http://schemas.openxmlformats.org/officeDocument/2006/relationships/customXml" Target="../ink/ink143.xml"/><Relationship Id="rId189" Type="http://schemas.openxmlformats.org/officeDocument/2006/relationships/image" Target="../media/image151.png"/><Relationship Id="rId219" Type="http://schemas.openxmlformats.org/officeDocument/2006/relationships/image" Target="../media/image166.png"/><Relationship Id="rId3" Type="http://schemas.openxmlformats.org/officeDocument/2006/relationships/image" Target="../media/image58.png"/><Relationship Id="rId214" Type="http://schemas.openxmlformats.org/officeDocument/2006/relationships/customXml" Target="../ink/ink158.xml"/><Relationship Id="rId25" Type="http://schemas.openxmlformats.org/officeDocument/2006/relationships/image" Target="../media/image69.png"/><Relationship Id="rId46" Type="http://schemas.openxmlformats.org/officeDocument/2006/relationships/customXml" Target="../ink/ink74.xml"/><Relationship Id="rId67" Type="http://schemas.openxmlformats.org/officeDocument/2006/relationships/image" Target="../media/image90.png"/><Relationship Id="rId116" Type="http://schemas.openxmlformats.org/officeDocument/2006/relationships/customXml" Target="../ink/ink109.xml"/><Relationship Id="rId137" Type="http://schemas.openxmlformats.org/officeDocument/2006/relationships/image" Target="../media/image125.png"/><Relationship Id="rId158" Type="http://schemas.openxmlformats.org/officeDocument/2006/relationships/customXml" Target="../ink/ink130.xml"/><Relationship Id="rId20" Type="http://schemas.openxmlformats.org/officeDocument/2006/relationships/customXml" Target="../ink/ink61.xml"/><Relationship Id="rId41" Type="http://schemas.openxmlformats.org/officeDocument/2006/relationships/image" Target="../media/image77.png"/><Relationship Id="rId62" Type="http://schemas.openxmlformats.org/officeDocument/2006/relationships/customXml" Target="../ink/ink82.xml"/><Relationship Id="rId83" Type="http://schemas.openxmlformats.org/officeDocument/2006/relationships/image" Target="../media/image98.png"/><Relationship Id="rId88" Type="http://schemas.openxmlformats.org/officeDocument/2006/relationships/customXml" Target="../ink/ink95.xml"/><Relationship Id="rId111" Type="http://schemas.openxmlformats.org/officeDocument/2006/relationships/image" Target="../media/image112.png"/><Relationship Id="rId132" Type="http://schemas.openxmlformats.org/officeDocument/2006/relationships/customXml" Target="../ink/ink117.xml"/><Relationship Id="rId153" Type="http://schemas.openxmlformats.org/officeDocument/2006/relationships/image" Target="../media/image133.png"/><Relationship Id="rId174" Type="http://schemas.openxmlformats.org/officeDocument/2006/relationships/customXml" Target="../ink/ink138.xml"/><Relationship Id="rId179" Type="http://schemas.openxmlformats.org/officeDocument/2006/relationships/image" Target="../media/image146.png"/><Relationship Id="rId195" Type="http://schemas.openxmlformats.org/officeDocument/2006/relationships/image" Target="../media/image154.png"/><Relationship Id="rId209" Type="http://schemas.openxmlformats.org/officeDocument/2006/relationships/image" Target="../media/image161.png"/><Relationship Id="rId190" Type="http://schemas.openxmlformats.org/officeDocument/2006/relationships/customXml" Target="../ink/ink146.xml"/><Relationship Id="rId204" Type="http://schemas.openxmlformats.org/officeDocument/2006/relationships/customXml" Target="../ink/ink153.xml"/><Relationship Id="rId220" Type="http://schemas.openxmlformats.org/officeDocument/2006/relationships/customXml" Target="../ink/ink161.xml"/><Relationship Id="rId15" Type="http://schemas.openxmlformats.org/officeDocument/2006/relationships/image" Target="../media/image64.png"/><Relationship Id="rId36" Type="http://schemas.openxmlformats.org/officeDocument/2006/relationships/customXml" Target="../ink/ink69.xml"/><Relationship Id="rId57" Type="http://schemas.openxmlformats.org/officeDocument/2006/relationships/image" Target="../media/image85.png"/><Relationship Id="rId106" Type="http://schemas.openxmlformats.org/officeDocument/2006/relationships/customXml" Target="../ink/ink104.xml"/><Relationship Id="rId127" Type="http://schemas.openxmlformats.org/officeDocument/2006/relationships/image" Target="../media/image120.png"/><Relationship Id="rId10" Type="http://schemas.openxmlformats.org/officeDocument/2006/relationships/customXml" Target="../ink/ink56.xml"/><Relationship Id="rId31" Type="http://schemas.openxmlformats.org/officeDocument/2006/relationships/image" Target="../media/image72.png"/><Relationship Id="rId52" Type="http://schemas.openxmlformats.org/officeDocument/2006/relationships/customXml" Target="../ink/ink77.xml"/><Relationship Id="rId73" Type="http://schemas.openxmlformats.org/officeDocument/2006/relationships/image" Target="../media/image93.png"/><Relationship Id="rId78" Type="http://schemas.openxmlformats.org/officeDocument/2006/relationships/customXml" Target="../ink/ink90.xml"/><Relationship Id="rId94" Type="http://schemas.openxmlformats.org/officeDocument/2006/relationships/customXml" Target="../ink/ink98.xml"/><Relationship Id="rId99" Type="http://schemas.openxmlformats.org/officeDocument/2006/relationships/image" Target="../media/image106.png"/><Relationship Id="rId101" Type="http://schemas.openxmlformats.org/officeDocument/2006/relationships/image" Target="../media/image107.png"/><Relationship Id="rId122" Type="http://schemas.openxmlformats.org/officeDocument/2006/relationships/customXml" Target="../ink/ink112.xml"/><Relationship Id="rId143" Type="http://schemas.openxmlformats.org/officeDocument/2006/relationships/image" Target="../media/image128.png"/><Relationship Id="rId148" Type="http://schemas.openxmlformats.org/officeDocument/2006/relationships/customXml" Target="../ink/ink125.xml"/><Relationship Id="rId164" Type="http://schemas.openxmlformats.org/officeDocument/2006/relationships/customXml" Target="../ink/ink133.xml"/><Relationship Id="rId169" Type="http://schemas.openxmlformats.org/officeDocument/2006/relationships/image" Target="../media/image141.png"/><Relationship Id="rId185" Type="http://schemas.openxmlformats.org/officeDocument/2006/relationships/image" Target="../media/image149.png"/><Relationship Id="rId4" Type="http://schemas.openxmlformats.org/officeDocument/2006/relationships/customXml" Target="../ink/ink53.xml"/><Relationship Id="rId9" Type="http://schemas.openxmlformats.org/officeDocument/2006/relationships/image" Target="../media/image61.png"/><Relationship Id="rId180" Type="http://schemas.openxmlformats.org/officeDocument/2006/relationships/customXml" Target="../ink/ink141.xml"/><Relationship Id="rId210" Type="http://schemas.openxmlformats.org/officeDocument/2006/relationships/customXml" Target="../ink/ink156.xml"/><Relationship Id="rId215" Type="http://schemas.openxmlformats.org/officeDocument/2006/relationships/image" Target="../media/image164.png"/><Relationship Id="rId26" Type="http://schemas.openxmlformats.org/officeDocument/2006/relationships/customXml" Target="../ink/ink64.xml"/><Relationship Id="rId47" Type="http://schemas.openxmlformats.org/officeDocument/2006/relationships/image" Target="../media/image80.png"/><Relationship Id="rId68" Type="http://schemas.openxmlformats.org/officeDocument/2006/relationships/customXml" Target="../ink/ink85.xml"/><Relationship Id="rId89" Type="http://schemas.openxmlformats.org/officeDocument/2006/relationships/image" Target="../media/image101.png"/><Relationship Id="rId112" Type="http://schemas.openxmlformats.org/officeDocument/2006/relationships/customXml" Target="../ink/ink107.xml"/><Relationship Id="rId133" Type="http://schemas.openxmlformats.org/officeDocument/2006/relationships/image" Target="../media/image123.png"/><Relationship Id="rId154" Type="http://schemas.openxmlformats.org/officeDocument/2006/relationships/customXml" Target="../ink/ink128.xml"/><Relationship Id="rId175" Type="http://schemas.openxmlformats.org/officeDocument/2006/relationships/image" Target="../media/image144.png"/><Relationship Id="rId196" Type="http://schemas.openxmlformats.org/officeDocument/2006/relationships/customXml" Target="../ink/ink149.xml"/><Relationship Id="rId200" Type="http://schemas.openxmlformats.org/officeDocument/2006/relationships/customXml" Target="../ink/ink151.xml"/><Relationship Id="rId16" Type="http://schemas.openxmlformats.org/officeDocument/2006/relationships/customXml" Target="../ink/ink59.xml"/><Relationship Id="rId221" Type="http://schemas.openxmlformats.org/officeDocument/2006/relationships/image" Target="../media/image167.png"/><Relationship Id="rId37" Type="http://schemas.openxmlformats.org/officeDocument/2006/relationships/image" Target="../media/image75.png"/><Relationship Id="rId58" Type="http://schemas.openxmlformats.org/officeDocument/2006/relationships/customXml" Target="../ink/ink80.xml"/><Relationship Id="rId79" Type="http://schemas.openxmlformats.org/officeDocument/2006/relationships/image" Target="../media/image96.png"/><Relationship Id="rId102" Type="http://schemas.openxmlformats.org/officeDocument/2006/relationships/customXml" Target="../ink/ink102.xml"/><Relationship Id="rId123" Type="http://schemas.openxmlformats.org/officeDocument/2006/relationships/image" Target="../media/image118.png"/><Relationship Id="rId144" Type="http://schemas.openxmlformats.org/officeDocument/2006/relationships/customXml" Target="../ink/ink123.xml"/><Relationship Id="rId90" Type="http://schemas.openxmlformats.org/officeDocument/2006/relationships/customXml" Target="../ink/ink96.xml"/><Relationship Id="rId165" Type="http://schemas.openxmlformats.org/officeDocument/2006/relationships/image" Target="../media/image139.png"/><Relationship Id="rId186" Type="http://schemas.openxmlformats.org/officeDocument/2006/relationships/customXml" Target="../ink/ink144.xml"/><Relationship Id="rId211" Type="http://schemas.openxmlformats.org/officeDocument/2006/relationships/image" Target="../media/image162.png"/><Relationship Id="rId27" Type="http://schemas.openxmlformats.org/officeDocument/2006/relationships/image" Target="../media/image70.png"/><Relationship Id="rId48" Type="http://schemas.openxmlformats.org/officeDocument/2006/relationships/customXml" Target="../ink/ink75.xml"/><Relationship Id="rId69" Type="http://schemas.openxmlformats.org/officeDocument/2006/relationships/image" Target="../media/image91.png"/><Relationship Id="rId113" Type="http://schemas.openxmlformats.org/officeDocument/2006/relationships/image" Target="../media/image113.png"/><Relationship Id="rId134" Type="http://schemas.openxmlformats.org/officeDocument/2006/relationships/customXml" Target="../ink/ink118.xml"/><Relationship Id="rId80" Type="http://schemas.openxmlformats.org/officeDocument/2006/relationships/customXml" Target="../ink/ink91.xml"/><Relationship Id="rId155" Type="http://schemas.openxmlformats.org/officeDocument/2006/relationships/image" Target="../media/image134.png"/><Relationship Id="rId176" Type="http://schemas.openxmlformats.org/officeDocument/2006/relationships/customXml" Target="../ink/ink139.xml"/><Relationship Id="rId197" Type="http://schemas.openxmlformats.org/officeDocument/2006/relationships/image" Target="../media/image155.png"/><Relationship Id="rId201" Type="http://schemas.openxmlformats.org/officeDocument/2006/relationships/image" Target="../media/image157.png"/><Relationship Id="rId222" Type="http://schemas.openxmlformats.org/officeDocument/2006/relationships/customXml" Target="../ink/ink162.xml"/><Relationship Id="rId17" Type="http://schemas.openxmlformats.org/officeDocument/2006/relationships/image" Target="../media/image65.png"/><Relationship Id="rId38" Type="http://schemas.openxmlformats.org/officeDocument/2006/relationships/customXml" Target="../ink/ink70.xml"/><Relationship Id="rId59" Type="http://schemas.openxmlformats.org/officeDocument/2006/relationships/image" Target="../media/image86.png"/><Relationship Id="rId103" Type="http://schemas.openxmlformats.org/officeDocument/2006/relationships/image" Target="../media/image108.png"/><Relationship Id="rId124" Type="http://schemas.openxmlformats.org/officeDocument/2006/relationships/customXml" Target="../ink/ink113.xml"/><Relationship Id="rId70" Type="http://schemas.openxmlformats.org/officeDocument/2006/relationships/customXml" Target="../ink/ink86.xml"/><Relationship Id="rId91" Type="http://schemas.openxmlformats.org/officeDocument/2006/relationships/image" Target="../media/image102.png"/><Relationship Id="rId145" Type="http://schemas.openxmlformats.org/officeDocument/2006/relationships/image" Target="../media/image129.png"/><Relationship Id="rId166" Type="http://schemas.openxmlformats.org/officeDocument/2006/relationships/customXml" Target="../ink/ink134.xml"/><Relationship Id="rId187" Type="http://schemas.openxmlformats.org/officeDocument/2006/relationships/image" Target="../media/image150.png"/><Relationship Id="rId1" Type="http://schemas.openxmlformats.org/officeDocument/2006/relationships/slideLayout" Target="../slideLayouts/slideLayout2.xml"/><Relationship Id="rId212" Type="http://schemas.openxmlformats.org/officeDocument/2006/relationships/customXml" Target="../ink/ink157.xml"/><Relationship Id="rId28" Type="http://schemas.openxmlformats.org/officeDocument/2006/relationships/customXml" Target="../ink/ink65.xml"/><Relationship Id="rId49" Type="http://schemas.openxmlformats.org/officeDocument/2006/relationships/image" Target="../media/image81.png"/><Relationship Id="rId114" Type="http://schemas.openxmlformats.org/officeDocument/2006/relationships/customXml" Target="../ink/ink108.xml"/><Relationship Id="rId60" Type="http://schemas.openxmlformats.org/officeDocument/2006/relationships/customXml" Target="../ink/ink81.xml"/><Relationship Id="rId81" Type="http://schemas.openxmlformats.org/officeDocument/2006/relationships/image" Target="../media/image97.png"/><Relationship Id="rId135" Type="http://schemas.openxmlformats.org/officeDocument/2006/relationships/image" Target="../media/image124.png"/><Relationship Id="rId156" Type="http://schemas.openxmlformats.org/officeDocument/2006/relationships/customXml" Target="../ink/ink129.xml"/><Relationship Id="rId177" Type="http://schemas.openxmlformats.org/officeDocument/2006/relationships/image" Target="../media/image145.png"/><Relationship Id="rId198" Type="http://schemas.openxmlformats.org/officeDocument/2006/relationships/customXml" Target="../ink/ink150.xml"/><Relationship Id="rId202" Type="http://schemas.openxmlformats.org/officeDocument/2006/relationships/customXml" Target="../ink/ink152.xml"/><Relationship Id="rId223" Type="http://schemas.openxmlformats.org/officeDocument/2006/relationships/image" Target="../media/image168.png"/><Relationship Id="rId18" Type="http://schemas.openxmlformats.org/officeDocument/2006/relationships/customXml" Target="../ink/ink60.xml"/><Relationship Id="rId39" Type="http://schemas.openxmlformats.org/officeDocument/2006/relationships/image" Target="../media/image76.png"/><Relationship Id="rId50" Type="http://schemas.openxmlformats.org/officeDocument/2006/relationships/customXml" Target="../ink/ink76.xml"/><Relationship Id="rId104" Type="http://schemas.openxmlformats.org/officeDocument/2006/relationships/customXml" Target="../ink/ink103.xml"/><Relationship Id="rId125" Type="http://schemas.openxmlformats.org/officeDocument/2006/relationships/image" Target="../media/image119.png"/><Relationship Id="rId146" Type="http://schemas.openxmlformats.org/officeDocument/2006/relationships/customXml" Target="../ink/ink124.xml"/><Relationship Id="rId167" Type="http://schemas.openxmlformats.org/officeDocument/2006/relationships/image" Target="../media/image140.png"/><Relationship Id="rId188" Type="http://schemas.openxmlformats.org/officeDocument/2006/relationships/customXml" Target="../ink/ink145.xml"/><Relationship Id="rId71" Type="http://schemas.openxmlformats.org/officeDocument/2006/relationships/image" Target="../media/image92.png"/><Relationship Id="rId92" Type="http://schemas.openxmlformats.org/officeDocument/2006/relationships/customXml" Target="../ink/ink97.xml"/><Relationship Id="rId213" Type="http://schemas.openxmlformats.org/officeDocument/2006/relationships/image" Target="../media/image163.png"/><Relationship Id="rId2" Type="http://schemas.openxmlformats.org/officeDocument/2006/relationships/customXml" Target="../ink/ink52.xml"/><Relationship Id="rId29" Type="http://schemas.openxmlformats.org/officeDocument/2006/relationships/image" Target="../media/image71.png"/><Relationship Id="rId40" Type="http://schemas.openxmlformats.org/officeDocument/2006/relationships/customXml" Target="../ink/ink71.xml"/><Relationship Id="rId115" Type="http://schemas.openxmlformats.org/officeDocument/2006/relationships/image" Target="../media/image114.png"/><Relationship Id="rId136" Type="http://schemas.openxmlformats.org/officeDocument/2006/relationships/customXml" Target="../ink/ink119.xml"/><Relationship Id="rId157" Type="http://schemas.openxmlformats.org/officeDocument/2006/relationships/image" Target="../media/image135.png"/><Relationship Id="rId178" Type="http://schemas.openxmlformats.org/officeDocument/2006/relationships/customXml" Target="../ink/ink140.xml"/><Relationship Id="rId61" Type="http://schemas.openxmlformats.org/officeDocument/2006/relationships/image" Target="../media/image87.png"/><Relationship Id="rId82" Type="http://schemas.openxmlformats.org/officeDocument/2006/relationships/customXml" Target="../ink/ink92.xml"/><Relationship Id="rId199" Type="http://schemas.openxmlformats.org/officeDocument/2006/relationships/image" Target="../media/image156.png"/><Relationship Id="rId203" Type="http://schemas.openxmlformats.org/officeDocument/2006/relationships/image" Target="../media/image158.png"/><Relationship Id="rId19" Type="http://schemas.openxmlformats.org/officeDocument/2006/relationships/image" Target="../media/image66.png"/><Relationship Id="rId30" Type="http://schemas.openxmlformats.org/officeDocument/2006/relationships/customXml" Target="../ink/ink66.xml"/><Relationship Id="rId105" Type="http://schemas.openxmlformats.org/officeDocument/2006/relationships/image" Target="../media/image109.png"/><Relationship Id="rId126" Type="http://schemas.openxmlformats.org/officeDocument/2006/relationships/customXml" Target="../ink/ink114.xml"/><Relationship Id="rId147" Type="http://schemas.openxmlformats.org/officeDocument/2006/relationships/image" Target="../media/image130.png"/><Relationship Id="rId168" Type="http://schemas.openxmlformats.org/officeDocument/2006/relationships/customXml" Target="../ink/ink135.xml"/></Relationships>
</file>

<file path=ppt/slides/_rels/slide9.xml.rels><?xml version="1.0" encoding="UTF-8" standalone="yes"?>
<Relationships xmlns="http://schemas.openxmlformats.org/package/2006/relationships"><Relationship Id="rId2" Type="http://schemas.openxmlformats.org/officeDocument/2006/relationships/hyperlink" Target="https://npmj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5FE-E470-0E03-4F29-7271AACA672B}"/>
              </a:ext>
            </a:extLst>
          </p:cNvPr>
          <p:cNvSpPr>
            <a:spLocks noGrp="1"/>
          </p:cNvSpPr>
          <p:nvPr>
            <p:ph type="title"/>
          </p:nvPr>
        </p:nvSpPr>
        <p:spPr/>
        <p:txBody>
          <a:bodyPr/>
          <a:lstStyle/>
          <a:p>
            <a:r>
              <a:rPr lang="en-US" dirty="0"/>
              <a:t>Hands on: Node JS</a:t>
            </a:r>
          </a:p>
        </p:txBody>
      </p:sp>
      <p:sp>
        <p:nvSpPr>
          <p:cNvPr id="3" name="TextBox 2">
            <a:extLst>
              <a:ext uri="{FF2B5EF4-FFF2-40B4-BE49-F238E27FC236}">
                <a16:creationId xmlns:a16="http://schemas.microsoft.com/office/drawing/2014/main" id="{15CEA730-A4E9-FF73-F878-8FE032C7DC28}"/>
              </a:ext>
            </a:extLst>
          </p:cNvPr>
          <p:cNvSpPr txBox="1"/>
          <p:nvPr/>
        </p:nvSpPr>
        <p:spPr>
          <a:xfrm>
            <a:off x="189756" y="1052736"/>
            <a:ext cx="11593288" cy="2677656"/>
          </a:xfrm>
          <a:prstGeom prst="rect">
            <a:avLst/>
          </a:prstGeom>
          <a:noFill/>
        </p:spPr>
        <p:txBody>
          <a:bodyPr wrap="square" rtlCol="0">
            <a:spAutoFit/>
          </a:bodyPr>
          <a:lstStyle/>
          <a:p>
            <a:r>
              <a:rPr lang="en-US" b="1" dirty="0">
                <a:solidFill>
                  <a:schemeClr val="bg1"/>
                </a:solidFill>
              </a:rPr>
              <a:t>Solution:</a:t>
            </a:r>
          </a:p>
          <a:p>
            <a:r>
              <a:rPr lang="en-US" dirty="0">
                <a:hlinkClick r:id="rId2"/>
              </a:rPr>
              <a:t>https://github.com/soyuztechnologies/BTP_Architect_Training/blob/master/Day%203/02basicnode.zip</a:t>
            </a:r>
            <a:endParaRPr lang="en-US" dirty="0"/>
          </a:p>
          <a:p>
            <a:endParaRPr lang="en-US" dirty="0"/>
          </a:p>
          <a:p>
            <a:r>
              <a:rPr lang="en-US" b="1" dirty="0">
                <a:solidFill>
                  <a:schemeClr val="bg1"/>
                </a:solidFill>
              </a:rPr>
              <a:t>Node Microservice Solution:</a:t>
            </a:r>
          </a:p>
          <a:p>
            <a:r>
              <a:rPr lang="en-US" dirty="0">
                <a:hlinkClick r:id="rId3"/>
              </a:rPr>
              <a:t>https://github.com/soyuztechnologies/BTP_Architect_Training/blob/master/Day%203/03Nodemicroservice.zip</a:t>
            </a:r>
            <a:r>
              <a:rPr lang="en-US" dirty="0"/>
              <a:t> </a:t>
            </a:r>
          </a:p>
        </p:txBody>
      </p:sp>
      <p:pic>
        <p:nvPicPr>
          <p:cNvPr id="2052" name="Picture 4" descr="Node.js - Wikipedia">
            <a:extLst>
              <a:ext uri="{FF2B5EF4-FFF2-40B4-BE49-F238E27FC236}">
                <a16:creationId xmlns:a16="http://schemas.microsoft.com/office/drawing/2014/main" id="{70CE5CA1-BBAA-EDD7-6748-2F2AFDF924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868" y="3998203"/>
            <a:ext cx="384031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ervices in Java? Never.. There has been an ever growing number… | by  Elliot Forbes | codeburst">
            <a:extLst>
              <a:ext uri="{FF2B5EF4-FFF2-40B4-BE49-F238E27FC236}">
                <a16:creationId xmlns:a16="http://schemas.microsoft.com/office/drawing/2014/main" id="{D4A1178E-F45B-050D-39A4-B6A645AFC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2564" y="351025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24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Variables in JS</a:t>
            </a:r>
          </a:p>
        </p:txBody>
      </p:sp>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Asynchronous Non Blocking IO</a:t>
            </a:r>
          </a:p>
        </p:txBody>
      </p:sp>
      <p:sp>
        <p:nvSpPr>
          <p:cNvPr id="3" name="Smiley Face 2">
            <a:extLst>
              <a:ext uri="{FF2B5EF4-FFF2-40B4-BE49-F238E27FC236}">
                <a16:creationId xmlns:a16="http://schemas.microsoft.com/office/drawing/2014/main" id="{68909CCB-D595-F250-FFCB-73343D3CE699}"/>
              </a:ext>
            </a:extLst>
          </p:cNvPr>
          <p:cNvSpPr/>
          <p:nvPr/>
        </p:nvSpPr>
        <p:spPr>
          <a:xfrm>
            <a:off x="405780" y="784925"/>
            <a:ext cx="623346" cy="555843"/>
          </a:xfrm>
          <a:prstGeom prst="smileyFace">
            <a:avLst/>
          </a:prstGeom>
          <a:ln>
            <a:solidFill>
              <a:schemeClr val="accent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C8E6AF6E-8EEC-19FE-9F6E-3E5A360A77F3}"/>
              </a:ext>
            </a:extLst>
          </p:cNvPr>
          <p:cNvCxnSpPr>
            <a:cxnSpLocks/>
          </p:cNvCxnSpPr>
          <p:nvPr/>
        </p:nvCxnSpPr>
        <p:spPr>
          <a:xfrm>
            <a:off x="693812" y="1340768"/>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A73876A9-6908-F014-32E8-950485E36DCB}"/>
              </a:ext>
            </a:extLst>
          </p:cNvPr>
          <p:cNvSpPr/>
          <p:nvPr/>
        </p:nvSpPr>
        <p:spPr>
          <a:xfrm>
            <a:off x="1753782" y="888499"/>
            <a:ext cx="1872207" cy="555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Application</a:t>
            </a:r>
          </a:p>
        </p:txBody>
      </p:sp>
      <p:sp>
        <p:nvSpPr>
          <p:cNvPr id="11" name="Rectangle 10">
            <a:extLst>
              <a:ext uri="{FF2B5EF4-FFF2-40B4-BE49-F238E27FC236}">
                <a16:creationId xmlns:a16="http://schemas.microsoft.com/office/drawing/2014/main" id="{3EAF7125-C750-C31D-1BF7-3AD95555CB11}"/>
              </a:ext>
            </a:extLst>
          </p:cNvPr>
          <p:cNvSpPr/>
          <p:nvPr/>
        </p:nvSpPr>
        <p:spPr>
          <a:xfrm>
            <a:off x="5302324" y="892750"/>
            <a:ext cx="1872207" cy="555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Server</a:t>
            </a:r>
          </a:p>
        </p:txBody>
      </p:sp>
      <p:cxnSp>
        <p:nvCxnSpPr>
          <p:cNvPr id="4" name="Straight Connector 3">
            <a:extLst>
              <a:ext uri="{FF2B5EF4-FFF2-40B4-BE49-F238E27FC236}">
                <a16:creationId xmlns:a16="http://schemas.microsoft.com/office/drawing/2014/main" id="{1A008E8E-D386-FA5B-B09A-8646E4E17034}"/>
              </a:ext>
            </a:extLst>
          </p:cNvPr>
          <p:cNvCxnSpPr>
            <a:cxnSpLocks/>
          </p:cNvCxnSpPr>
          <p:nvPr/>
        </p:nvCxnSpPr>
        <p:spPr>
          <a:xfrm>
            <a:off x="2710036" y="1444342"/>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7763F75-A921-F417-7914-0091A0036819}"/>
              </a:ext>
            </a:extLst>
          </p:cNvPr>
          <p:cNvCxnSpPr>
            <a:cxnSpLocks/>
          </p:cNvCxnSpPr>
          <p:nvPr/>
        </p:nvCxnSpPr>
        <p:spPr>
          <a:xfrm>
            <a:off x="6238428" y="1340768"/>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JS and Node JS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Working with Asynchronous operations</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Node project</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Using NPM Modules</a:t>
              </a: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617371"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Understanding JS Syntax</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First Node Service</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a:t>
            </a:r>
            <a:r>
              <a:rPr lang="en-US">
                <a:solidFill>
                  <a:schemeClr val="bg1"/>
                </a:solidFill>
                <a:latin typeface="Cooper Black" panose="0208090404030B020404" pitchFamily="18" charset="0"/>
              </a:rPr>
              <a:t>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Micro Service Architecture</a:t>
            </a:r>
          </a:p>
        </p:txBody>
      </p:sp>
      <p:sp>
        <p:nvSpPr>
          <p:cNvPr id="3" name="TextBox 2">
            <a:extLst>
              <a:ext uri="{FF2B5EF4-FFF2-40B4-BE49-F238E27FC236}">
                <a16:creationId xmlns:a16="http://schemas.microsoft.com/office/drawing/2014/main" id="{6B46F0C4-CAEF-2FAE-6F66-A0938CABF11C}"/>
              </a:ext>
            </a:extLst>
          </p:cNvPr>
          <p:cNvSpPr txBox="1"/>
          <p:nvPr/>
        </p:nvSpPr>
        <p:spPr>
          <a:xfrm>
            <a:off x="189756" y="1148458"/>
            <a:ext cx="7280328" cy="3200876"/>
          </a:xfrm>
          <a:prstGeom prst="rect">
            <a:avLst/>
          </a:prstGeom>
          <a:noFill/>
        </p:spPr>
        <p:txBody>
          <a:bodyPr wrap="square" rtlCol="0">
            <a:spAutoFit/>
          </a:bodyPr>
          <a:lstStyle/>
          <a:p>
            <a:pPr defTabSz="914400">
              <a:spcBef>
                <a:spcPts val="300"/>
              </a:spcBef>
              <a:spcAft>
                <a:spcPts val="300"/>
              </a:spcAft>
            </a:pPr>
            <a:r>
              <a:rPr lang="en-US" sz="1800" dirty="0">
                <a:solidFill>
                  <a:schemeClr val="bg1"/>
                </a:solidFill>
                <a:latin typeface="Arial" panose="020B0604020202020204" pitchFamily="34" charset="0"/>
              </a:rPr>
              <a:t>Characteristics of the traditional model</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SAP systems are one large logical system with a single (SQL) DB</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Transactional consistency for all data is guaranteed</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Big, infrequent releases with high risk</a:t>
            </a:r>
          </a:p>
          <a:p>
            <a:pPr defTabSz="914400">
              <a:spcBef>
                <a:spcPts val="300"/>
              </a:spcBef>
              <a:spcAft>
                <a:spcPts val="300"/>
              </a:spcAft>
            </a:pPr>
            <a:r>
              <a:rPr lang="en-US" sz="1800" dirty="0">
                <a:solidFill>
                  <a:schemeClr val="bg1"/>
                </a:solidFill>
                <a:latin typeface="Arial" panose="020B0604020202020204" pitchFamily="34" charset="0"/>
              </a:rPr>
              <a:t>Hard to apply cloud requirements</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Monolith must be built, tested, deployed, and scaled as a whole</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Vertical scaling* is limited, cost is non-linear</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Systems often poorly utilized (dev-test, non-peak-times)</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High availability setup requires almost double the infrastructure</a:t>
            </a:r>
            <a:endParaRPr lang="en-US" dirty="0">
              <a:solidFill>
                <a:schemeClr val="bg1"/>
              </a:solidFill>
              <a:latin typeface="Arial"/>
            </a:endParaRPr>
          </a:p>
        </p:txBody>
      </p:sp>
      <p:pic>
        <p:nvPicPr>
          <p:cNvPr id="4" name="Picture 3">
            <a:extLst>
              <a:ext uri="{FF2B5EF4-FFF2-40B4-BE49-F238E27FC236}">
                <a16:creationId xmlns:a16="http://schemas.microsoft.com/office/drawing/2014/main" id="{41C72253-0E4B-D1B3-5E5D-58873937ED3D}"/>
              </a:ext>
            </a:extLst>
          </p:cNvPr>
          <p:cNvPicPr>
            <a:picLocks noChangeAspect="1"/>
          </p:cNvPicPr>
          <p:nvPr/>
        </p:nvPicPr>
        <p:blipFill>
          <a:blip r:embed="rId2"/>
          <a:stretch>
            <a:fillRect/>
          </a:stretch>
        </p:blipFill>
        <p:spPr>
          <a:xfrm>
            <a:off x="8865308" y="1453313"/>
            <a:ext cx="2293819" cy="2758679"/>
          </a:xfrm>
          <a:prstGeom prst="rect">
            <a:avLst/>
          </a:prstGeom>
        </p:spPr>
      </p:pic>
      <p:sp>
        <p:nvSpPr>
          <p:cNvPr id="5" name="TextBox 4">
            <a:extLst>
              <a:ext uri="{FF2B5EF4-FFF2-40B4-BE49-F238E27FC236}">
                <a16:creationId xmlns:a16="http://schemas.microsoft.com/office/drawing/2014/main" id="{31E330A4-D61C-27E3-CBEC-3967F0681B93}"/>
              </a:ext>
            </a:extLst>
          </p:cNvPr>
          <p:cNvSpPr txBox="1"/>
          <p:nvPr/>
        </p:nvSpPr>
        <p:spPr>
          <a:xfrm>
            <a:off x="0" y="4712868"/>
            <a:ext cx="12192000" cy="1200329"/>
          </a:xfrm>
          <a:prstGeom prst="rect">
            <a:avLst/>
          </a:prstGeom>
          <a:solidFill>
            <a:srgbClr val="5B9BD5"/>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FFFFFF"/>
                </a:solidFill>
                <a:effectLst/>
                <a:uLnTx/>
                <a:uFillTx/>
                <a:latin typeface="Arial-ItalicMT"/>
              </a:rPr>
              <a:t>“Microservice architecture is an approach to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developing a single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application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as a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suite of small services</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 each running in its own process and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communicating with lightweight mechanisms</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 often an HTTP REST API. These services are built around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business capabilities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and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independently deployable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by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fully automated deployment </a:t>
            </a:r>
            <a:r>
              <a:rPr kumimoji="0" lang="en-US" sz="1800" b="0" i="1" u="none" strike="noStrike" kern="0" cap="none" spc="0" normalizeH="0" baseline="0" noProof="0" dirty="0">
                <a:ln>
                  <a:noFill/>
                </a:ln>
                <a:solidFill>
                  <a:srgbClr val="FFFFFF"/>
                </a:solidFill>
                <a:effectLst/>
                <a:uLnTx/>
                <a:uFillTx/>
                <a:latin typeface="Arial-ItalicMT"/>
              </a:rPr>
              <a:t>machinery.” </a:t>
            </a:r>
            <a:endParaRPr kumimoji="0" lang="en-US" sz="1800" b="0" i="0" u="none" strike="noStrike" kern="0" cap="none" spc="0" normalizeH="0" baseline="0" noProof="0" dirty="0">
              <a:ln>
                <a:noFill/>
              </a:ln>
              <a:solidFill>
                <a:srgbClr val="FFFFFF"/>
              </a:solidFill>
              <a:effectLst/>
              <a:uLnTx/>
              <a:uFillTx/>
              <a:latin typeface="Arial"/>
            </a:endParaRPr>
          </a:p>
        </p:txBody>
      </p:sp>
    </p:spTree>
    <p:extLst>
      <p:ext uri="{BB962C8B-B14F-4D97-AF65-F5344CB8AC3E}">
        <p14:creationId xmlns:p14="http://schemas.microsoft.com/office/powerpoint/2010/main" val="59099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Advantage of Microservices</a:t>
            </a:r>
          </a:p>
        </p:txBody>
      </p:sp>
      <p:sp>
        <p:nvSpPr>
          <p:cNvPr id="3" name="TextBox 2">
            <a:extLst>
              <a:ext uri="{FF2B5EF4-FFF2-40B4-BE49-F238E27FC236}">
                <a16:creationId xmlns:a16="http://schemas.microsoft.com/office/drawing/2014/main" id="{6662F91A-002F-E92F-75AE-69250A955D1B}"/>
              </a:ext>
            </a:extLst>
          </p:cNvPr>
          <p:cNvSpPr txBox="1"/>
          <p:nvPr/>
        </p:nvSpPr>
        <p:spPr>
          <a:xfrm>
            <a:off x="655321" y="1199418"/>
            <a:ext cx="11696243" cy="1200329"/>
          </a:xfrm>
          <a:prstGeom prst="rect">
            <a:avLst/>
          </a:prstGeom>
          <a:noFill/>
        </p:spPr>
        <p:txBody>
          <a:bodyPr wrap="square" rtlCol="0">
            <a:spAutoFit/>
          </a:bodyPr>
          <a:lstStyle/>
          <a:p>
            <a:pPr defTabSz="914400"/>
            <a:r>
              <a:rPr lang="en-US" sz="1800" dirty="0">
                <a:solidFill>
                  <a:schemeClr val="bg1"/>
                </a:solidFill>
                <a:latin typeface="Arial" panose="020B0604020202020204" pitchFamily="34" charset="0"/>
              </a:rPr>
              <a:t>Each microservice runs in a </a:t>
            </a:r>
            <a:r>
              <a:rPr lang="en-US" sz="1800" b="1" dirty="0">
                <a:solidFill>
                  <a:schemeClr val="bg1"/>
                </a:solidFill>
                <a:latin typeface="Arial" panose="020B0604020202020204" pitchFamily="34" charset="0"/>
              </a:rPr>
              <a:t>separate process / container</a:t>
            </a:r>
            <a:r>
              <a:rPr lang="en-US" sz="1800" dirty="0">
                <a:solidFill>
                  <a:schemeClr val="bg1"/>
                </a:solidFill>
                <a:latin typeface="Arial" panose="020B0604020202020204" pitchFamily="34" charset="0"/>
              </a:rPr>
              <a:t>.</a:t>
            </a:r>
          </a:p>
          <a:p>
            <a:pPr defTabSz="914400"/>
            <a:r>
              <a:rPr lang="en-US" sz="1800" dirty="0">
                <a:solidFill>
                  <a:schemeClr val="bg1"/>
                </a:solidFill>
                <a:latin typeface="Arial" panose="020B0604020202020204" pitchFamily="34" charset="0"/>
              </a:rPr>
              <a:t>This enables them to</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Be deployed individually and frequently</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(Auto)scale independently to varying loads</a:t>
            </a:r>
            <a:endParaRPr lang="en-US" dirty="0">
              <a:solidFill>
                <a:schemeClr val="bg1"/>
              </a:solidFill>
              <a:latin typeface="Arial"/>
            </a:endParaRPr>
          </a:p>
        </p:txBody>
      </p:sp>
      <p:pic>
        <p:nvPicPr>
          <p:cNvPr id="4" name="Picture 3">
            <a:extLst>
              <a:ext uri="{FF2B5EF4-FFF2-40B4-BE49-F238E27FC236}">
                <a16:creationId xmlns:a16="http://schemas.microsoft.com/office/drawing/2014/main" id="{7F16E9B3-B747-B1D0-3792-6B0F2B11B96E}"/>
              </a:ext>
            </a:extLst>
          </p:cNvPr>
          <p:cNvPicPr>
            <a:picLocks noChangeAspect="1"/>
          </p:cNvPicPr>
          <p:nvPr/>
        </p:nvPicPr>
        <p:blipFill rotWithShape="1">
          <a:blip r:embed="rId2"/>
          <a:srcRect t="12736" b="9086"/>
          <a:stretch/>
        </p:blipFill>
        <p:spPr>
          <a:xfrm>
            <a:off x="655321" y="2614192"/>
            <a:ext cx="8794242" cy="1376219"/>
          </a:xfrm>
          <a:prstGeom prst="rect">
            <a:avLst/>
          </a:prstGeom>
        </p:spPr>
      </p:pic>
      <p:sp>
        <p:nvSpPr>
          <p:cNvPr id="5" name="TextBox 4">
            <a:extLst>
              <a:ext uri="{FF2B5EF4-FFF2-40B4-BE49-F238E27FC236}">
                <a16:creationId xmlns:a16="http://schemas.microsoft.com/office/drawing/2014/main" id="{1C6873DE-5BCB-B93C-F7C3-ADF84D51A7DD}"/>
              </a:ext>
            </a:extLst>
          </p:cNvPr>
          <p:cNvSpPr txBox="1"/>
          <p:nvPr/>
        </p:nvSpPr>
        <p:spPr>
          <a:xfrm>
            <a:off x="655321" y="4204857"/>
            <a:ext cx="5154929" cy="1815882"/>
          </a:xfrm>
          <a:prstGeom prst="rect">
            <a:avLst/>
          </a:prstGeom>
          <a:noFill/>
        </p:spPr>
        <p:txBody>
          <a:bodyPr wrap="square">
            <a:spAutoFit/>
          </a:bodyPr>
          <a:lstStyle/>
          <a:p>
            <a:pPr defTabSz="914400"/>
            <a:r>
              <a:rPr lang="en-US" sz="2000" b="1" dirty="0">
                <a:solidFill>
                  <a:schemeClr val="bg1"/>
                </a:solidFill>
                <a:latin typeface="Arial" panose="020B0604020202020204" pitchFamily="34" charset="0"/>
              </a:rPr>
              <a:t>You can use technologies and languages that best fit the problem *</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Microservices are self-contained, i.e. no shared data stores (!)</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Using the right tools impacts productivity and performance</a:t>
            </a:r>
            <a:endParaRPr lang="en-US" sz="1800" dirty="0">
              <a:solidFill>
                <a:schemeClr val="bg1"/>
              </a:solidFill>
              <a:latin typeface="Arial"/>
            </a:endParaRPr>
          </a:p>
        </p:txBody>
      </p:sp>
      <p:pic>
        <p:nvPicPr>
          <p:cNvPr id="6" name="Picture 5">
            <a:extLst>
              <a:ext uri="{FF2B5EF4-FFF2-40B4-BE49-F238E27FC236}">
                <a16:creationId xmlns:a16="http://schemas.microsoft.com/office/drawing/2014/main" id="{20C37240-3625-D23D-C6E5-2860D5257C30}"/>
              </a:ext>
            </a:extLst>
          </p:cNvPr>
          <p:cNvPicPr>
            <a:picLocks noChangeAspect="1"/>
          </p:cNvPicPr>
          <p:nvPr/>
        </p:nvPicPr>
        <p:blipFill>
          <a:blip r:embed="rId3"/>
          <a:stretch>
            <a:fillRect/>
          </a:stretch>
        </p:blipFill>
        <p:spPr>
          <a:xfrm>
            <a:off x="6096000" y="4153999"/>
            <a:ext cx="5656272" cy="1917599"/>
          </a:xfrm>
          <a:prstGeom prst="rect">
            <a:avLst/>
          </a:prstGeom>
        </p:spPr>
      </p:pic>
    </p:spTree>
    <p:extLst>
      <p:ext uri="{BB962C8B-B14F-4D97-AF65-F5344CB8AC3E}">
        <p14:creationId xmlns:p14="http://schemas.microsoft.com/office/powerpoint/2010/main" val="31085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2C010B-50F8-133E-13E3-160E4794BD84}"/>
              </a:ext>
            </a:extLst>
          </p:cNvPr>
          <p:cNvSpPr>
            <a:spLocks noGrp="1"/>
          </p:cNvSpPr>
          <p:nvPr>
            <p:ph type="title"/>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35" name="Ink 34">
                <a:extLst>
                  <a:ext uri="{FF2B5EF4-FFF2-40B4-BE49-F238E27FC236}">
                    <a16:creationId xmlns:a16="http://schemas.microsoft.com/office/drawing/2014/main" id="{DB004862-683B-AC00-95D3-F40BCD653848}"/>
                  </a:ext>
                </a:extLst>
              </p14:cNvPr>
              <p14:cNvContentPartPr/>
              <p14:nvPr/>
            </p14:nvContentPartPr>
            <p14:xfrm>
              <a:off x="5960102" y="4028156"/>
              <a:ext cx="224640" cy="402840"/>
            </p14:xfrm>
          </p:contentPart>
        </mc:Choice>
        <mc:Fallback>
          <p:pic>
            <p:nvPicPr>
              <p:cNvPr id="35" name="Ink 34">
                <a:extLst>
                  <a:ext uri="{FF2B5EF4-FFF2-40B4-BE49-F238E27FC236}">
                    <a16:creationId xmlns:a16="http://schemas.microsoft.com/office/drawing/2014/main" id="{DB004862-683B-AC00-95D3-F40BCD653848}"/>
                  </a:ext>
                </a:extLst>
              </p:cNvPr>
              <p:cNvPicPr/>
              <p:nvPr/>
            </p:nvPicPr>
            <p:blipFill>
              <a:blip r:embed="rId3"/>
              <a:stretch>
                <a:fillRect/>
              </a:stretch>
            </p:blipFill>
            <p:spPr>
              <a:xfrm>
                <a:off x="5951102" y="4019516"/>
                <a:ext cx="24228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6" name="Ink 35">
                <a:extLst>
                  <a:ext uri="{FF2B5EF4-FFF2-40B4-BE49-F238E27FC236}">
                    <a16:creationId xmlns:a16="http://schemas.microsoft.com/office/drawing/2014/main" id="{071F7002-2DBC-F7BC-12AF-E442C5949AEB}"/>
                  </a:ext>
                </a:extLst>
              </p14:cNvPr>
              <p14:cNvContentPartPr/>
              <p14:nvPr/>
            </p14:nvContentPartPr>
            <p14:xfrm>
              <a:off x="6203102" y="4196276"/>
              <a:ext cx="528840" cy="189360"/>
            </p14:xfrm>
          </p:contentPart>
        </mc:Choice>
        <mc:Fallback>
          <p:pic>
            <p:nvPicPr>
              <p:cNvPr id="36" name="Ink 35">
                <a:extLst>
                  <a:ext uri="{FF2B5EF4-FFF2-40B4-BE49-F238E27FC236}">
                    <a16:creationId xmlns:a16="http://schemas.microsoft.com/office/drawing/2014/main" id="{071F7002-2DBC-F7BC-12AF-E442C5949AEB}"/>
                  </a:ext>
                </a:extLst>
              </p:cNvPr>
              <p:cNvPicPr/>
              <p:nvPr/>
            </p:nvPicPr>
            <p:blipFill>
              <a:blip r:embed="rId5"/>
              <a:stretch>
                <a:fillRect/>
              </a:stretch>
            </p:blipFill>
            <p:spPr>
              <a:xfrm>
                <a:off x="6194102" y="4187636"/>
                <a:ext cx="5464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0" name="Ink 39">
                <a:extLst>
                  <a:ext uri="{FF2B5EF4-FFF2-40B4-BE49-F238E27FC236}">
                    <a16:creationId xmlns:a16="http://schemas.microsoft.com/office/drawing/2014/main" id="{71FF7936-5AC6-CECC-A0D5-A084CE5DA0E9}"/>
                  </a:ext>
                </a:extLst>
              </p14:cNvPr>
              <p14:cNvContentPartPr/>
              <p14:nvPr/>
            </p14:nvContentPartPr>
            <p14:xfrm>
              <a:off x="6781982" y="4171796"/>
              <a:ext cx="179640" cy="192240"/>
            </p14:xfrm>
          </p:contentPart>
        </mc:Choice>
        <mc:Fallback>
          <p:pic>
            <p:nvPicPr>
              <p:cNvPr id="40" name="Ink 39">
                <a:extLst>
                  <a:ext uri="{FF2B5EF4-FFF2-40B4-BE49-F238E27FC236}">
                    <a16:creationId xmlns:a16="http://schemas.microsoft.com/office/drawing/2014/main" id="{71FF7936-5AC6-CECC-A0D5-A084CE5DA0E9}"/>
                  </a:ext>
                </a:extLst>
              </p:cNvPr>
              <p:cNvPicPr/>
              <p:nvPr/>
            </p:nvPicPr>
            <p:blipFill>
              <a:blip r:embed="rId7"/>
              <a:stretch>
                <a:fillRect/>
              </a:stretch>
            </p:blipFill>
            <p:spPr>
              <a:xfrm>
                <a:off x="6773342" y="4163156"/>
                <a:ext cx="19728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9" name="Ink 48">
                <a:extLst>
                  <a:ext uri="{FF2B5EF4-FFF2-40B4-BE49-F238E27FC236}">
                    <a16:creationId xmlns:a16="http://schemas.microsoft.com/office/drawing/2014/main" id="{655DB916-7F98-9D20-8DD8-EA181A7B3C25}"/>
                  </a:ext>
                </a:extLst>
              </p14:cNvPr>
              <p14:cNvContentPartPr/>
              <p14:nvPr/>
            </p14:nvContentPartPr>
            <p14:xfrm>
              <a:off x="5618462" y="3881276"/>
              <a:ext cx="1656360" cy="954720"/>
            </p14:xfrm>
          </p:contentPart>
        </mc:Choice>
        <mc:Fallback>
          <p:pic>
            <p:nvPicPr>
              <p:cNvPr id="49" name="Ink 48">
                <a:extLst>
                  <a:ext uri="{FF2B5EF4-FFF2-40B4-BE49-F238E27FC236}">
                    <a16:creationId xmlns:a16="http://schemas.microsoft.com/office/drawing/2014/main" id="{655DB916-7F98-9D20-8DD8-EA181A7B3C25}"/>
                  </a:ext>
                </a:extLst>
              </p:cNvPr>
              <p:cNvPicPr/>
              <p:nvPr/>
            </p:nvPicPr>
            <p:blipFill>
              <a:blip r:embed="rId9"/>
              <a:stretch>
                <a:fillRect/>
              </a:stretch>
            </p:blipFill>
            <p:spPr>
              <a:xfrm>
                <a:off x="5609822" y="3872636"/>
                <a:ext cx="1674000" cy="972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8" name="Ink 57">
                <a:extLst>
                  <a:ext uri="{FF2B5EF4-FFF2-40B4-BE49-F238E27FC236}">
                    <a16:creationId xmlns:a16="http://schemas.microsoft.com/office/drawing/2014/main" id="{4CA5A780-A572-D411-256C-358767D246B8}"/>
                  </a:ext>
                </a:extLst>
              </p14:cNvPr>
              <p14:cNvContentPartPr/>
              <p14:nvPr/>
            </p14:nvContentPartPr>
            <p14:xfrm>
              <a:off x="6172862" y="4506596"/>
              <a:ext cx="119520" cy="308160"/>
            </p14:xfrm>
          </p:contentPart>
        </mc:Choice>
        <mc:Fallback>
          <p:pic>
            <p:nvPicPr>
              <p:cNvPr id="58" name="Ink 57">
                <a:extLst>
                  <a:ext uri="{FF2B5EF4-FFF2-40B4-BE49-F238E27FC236}">
                    <a16:creationId xmlns:a16="http://schemas.microsoft.com/office/drawing/2014/main" id="{4CA5A780-A572-D411-256C-358767D246B8}"/>
                  </a:ext>
                </a:extLst>
              </p:cNvPr>
              <p:cNvPicPr/>
              <p:nvPr/>
            </p:nvPicPr>
            <p:blipFill>
              <a:blip r:embed="rId11"/>
              <a:stretch>
                <a:fillRect/>
              </a:stretch>
            </p:blipFill>
            <p:spPr>
              <a:xfrm>
                <a:off x="6164222" y="4497956"/>
                <a:ext cx="13716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7" name="Ink 66">
                <a:extLst>
                  <a:ext uri="{FF2B5EF4-FFF2-40B4-BE49-F238E27FC236}">
                    <a16:creationId xmlns:a16="http://schemas.microsoft.com/office/drawing/2014/main" id="{8B2D32DC-3795-EBDB-7199-490E20D122C2}"/>
                  </a:ext>
                </a:extLst>
              </p14:cNvPr>
              <p14:cNvContentPartPr/>
              <p14:nvPr/>
            </p14:nvContentPartPr>
            <p14:xfrm>
              <a:off x="6135062" y="4688756"/>
              <a:ext cx="207720" cy="88920"/>
            </p14:xfrm>
          </p:contentPart>
        </mc:Choice>
        <mc:Fallback>
          <p:pic>
            <p:nvPicPr>
              <p:cNvPr id="67" name="Ink 66">
                <a:extLst>
                  <a:ext uri="{FF2B5EF4-FFF2-40B4-BE49-F238E27FC236}">
                    <a16:creationId xmlns:a16="http://schemas.microsoft.com/office/drawing/2014/main" id="{8B2D32DC-3795-EBDB-7199-490E20D122C2}"/>
                  </a:ext>
                </a:extLst>
              </p:cNvPr>
              <p:cNvPicPr/>
              <p:nvPr/>
            </p:nvPicPr>
            <p:blipFill>
              <a:blip r:embed="rId13"/>
              <a:stretch>
                <a:fillRect/>
              </a:stretch>
            </p:blipFill>
            <p:spPr>
              <a:xfrm>
                <a:off x="6126062" y="4679756"/>
                <a:ext cx="22536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8" name="Ink 77">
                <a:extLst>
                  <a:ext uri="{FF2B5EF4-FFF2-40B4-BE49-F238E27FC236}">
                    <a16:creationId xmlns:a16="http://schemas.microsoft.com/office/drawing/2014/main" id="{702435B9-7AA8-CB30-4B17-B514EB1B774C}"/>
                  </a:ext>
                </a:extLst>
              </p14:cNvPr>
              <p14:cNvContentPartPr/>
              <p14:nvPr/>
            </p14:nvContentPartPr>
            <p14:xfrm>
              <a:off x="6370862" y="4552316"/>
              <a:ext cx="69840" cy="196920"/>
            </p14:xfrm>
          </p:contentPart>
        </mc:Choice>
        <mc:Fallback>
          <p:pic>
            <p:nvPicPr>
              <p:cNvPr id="78" name="Ink 77">
                <a:extLst>
                  <a:ext uri="{FF2B5EF4-FFF2-40B4-BE49-F238E27FC236}">
                    <a16:creationId xmlns:a16="http://schemas.microsoft.com/office/drawing/2014/main" id="{702435B9-7AA8-CB30-4B17-B514EB1B774C}"/>
                  </a:ext>
                </a:extLst>
              </p:cNvPr>
              <p:cNvPicPr/>
              <p:nvPr/>
            </p:nvPicPr>
            <p:blipFill>
              <a:blip r:embed="rId15"/>
              <a:stretch>
                <a:fillRect/>
              </a:stretch>
            </p:blipFill>
            <p:spPr>
              <a:xfrm>
                <a:off x="6362222" y="4543676"/>
                <a:ext cx="8748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4" name="Ink 83">
                <a:extLst>
                  <a:ext uri="{FF2B5EF4-FFF2-40B4-BE49-F238E27FC236}">
                    <a16:creationId xmlns:a16="http://schemas.microsoft.com/office/drawing/2014/main" id="{AA6461CC-2C7E-C933-ABC2-E7D7131D78A7}"/>
                  </a:ext>
                </a:extLst>
              </p14:cNvPr>
              <p14:cNvContentPartPr/>
              <p14:nvPr/>
            </p14:nvContentPartPr>
            <p14:xfrm>
              <a:off x="6487502" y="4610636"/>
              <a:ext cx="75240" cy="140040"/>
            </p14:xfrm>
          </p:contentPart>
        </mc:Choice>
        <mc:Fallback>
          <p:pic>
            <p:nvPicPr>
              <p:cNvPr id="84" name="Ink 83">
                <a:extLst>
                  <a:ext uri="{FF2B5EF4-FFF2-40B4-BE49-F238E27FC236}">
                    <a16:creationId xmlns:a16="http://schemas.microsoft.com/office/drawing/2014/main" id="{AA6461CC-2C7E-C933-ABC2-E7D7131D78A7}"/>
                  </a:ext>
                </a:extLst>
              </p:cNvPr>
              <p:cNvPicPr/>
              <p:nvPr/>
            </p:nvPicPr>
            <p:blipFill>
              <a:blip r:embed="rId17"/>
              <a:stretch>
                <a:fillRect/>
              </a:stretch>
            </p:blipFill>
            <p:spPr>
              <a:xfrm>
                <a:off x="6478862" y="4601996"/>
                <a:ext cx="928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6" name="Ink 85">
                <a:extLst>
                  <a:ext uri="{FF2B5EF4-FFF2-40B4-BE49-F238E27FC236}">
                    <a16:creationId xmlns:a16="http://schemas.microsoft.com/office/drawing/2014/main" id="{F68C5CA7-1CF3-8E98-41A8-E24C9DEE0B54}"/>
                  </a:ext>
                </a:extLst>
              </p14:cNvPr>
              <p14:cNvContentPartPr/>
              <p14:nvPr/>
            </p14:nvContentPartPr>
            <p14:xfrm>
              <a:off x="6656342" y="4670396"/>
              <a:ext cx="2160" cy="4320"/>
            </p14:xfrm>
          </p:contentPart>
        </mc:Choice>
        <mc:Fallback>
          <p:pic>
            <p:nvPicPr>
              <p:cNvPr id="86" name="Ink 85">
                <a:extLst>
                  <a:ext uri="{FF2B5EF4-FFF2-40B4-BE49-F238E27FC236}">
                    <a16:creationId xmlns:a16="http://schemas.microsoft.com/office/drawing/2014/main" id="{F68C5CA7-1CF3-8E98-41A8-E24C9DEE0B54}"/>
                  </a:ext>
                </a:extLst>
              </p:cNvPr>
              <p:cNvPicPr/>
              <p:nvPr/>
            </p:nvPicPr>
            <p:blipFill>
              <a:blip r:embed="rId19"/>
              <a:stretch>
                <a:fillRect/>
              </a:stretch>
            </p:blipFill>
            <p:spPr>
              <a:xfrm>
                <a:off x="6647342" y="4661396"/>
                <a:ext cx="198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1" name="Ink 90">
                <a:extLst>
                  <a:ext uri="{FF2B5EF4-FFF2-40B4-BE49-F238E27FC236}">
                    <a16:creationId xmlns:a16="http://schemas.microsoft.com/office/drawing/2014/main" id="{1624C8BD-E5F2-DB49-9FB0-A27F8434583E}"/>
                  </a:ext>
                </a:extLst>
              </p14:cNvPr>
              <p14:cNvContentPartPr/>
              <p14:nvPr/>
            </p14:nvContentPartPr>
            <p14:xfrm>
              <a:off x="6672182" y="4454036"/>
              <a:ext cx="67320" cy="395640"/>
            </p14:xfrm>
          </p:contentPart>
        </mc:Choice>
        <mc:Fallback>
          <p:pic>
            <p:nvPicPr>
              <p:cNvPr id="91" name="Ink 90">
                <a:extLst>
                  <a:ext uri="{FF2B5EF4-FFF2-40B4-BE49-F238E27FC236}">
                    <a16:creationId xmlns:a16="http://schemas.microsoft.com/office/drawing/2014/main" id="{1624C8BD-E5F2-DB49-9FB0-A27F8434583E}"/>
                  </a:ext>
                </a:extLst>
              </p:cNvPr>
              <p:cNvPicPr/>
              <p:nvPr/>
            </p:nvPicPr>
            <p:blipFill>
              <a:blip r:embed="rId21"/>
              <a:stretch>
                <a:fillRect/>
              </a:stretch>
            </p:blipFill>
            <p:spPr>
              <a:xfrm>
                <a:off x="6663542" y="4445036"/>
                <a:ext cx="84960"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9" name="Ink 98">
                <a:extLst>
                  <a:ext uri="{FF2B5EF4-FFF2-40B4-BE49-F238E27FC236}">
                    <a16:creationId xmlns:a16="http://schemas.microsoft.com/office/drawing/2014/main" id="{1AEF997A-9B90-5FFC-C762-64F3B7A24388}"/>
                  </a:ext>
                </a:extLst>
              </p14:cNvPr>
              <p14:cNvContentPartPr/>
              <p14:nvPr/>
            </p14:nvContentPartPr>
            <p14:xfrm>
              <a:off x="6822302" y="4512356"/>
              <a:ext cx="96480" cy="218520"/>
            </p14:xfrm>
          </p:contentPart>
        </mc:Choice>
        <mc:Fallback>
          <p:pic>
            <p:nvPicPr>
              <p:cNvPr id="99" name="Ink 98">
                <a:extLst>
                  <a:ext uri="{FF2B5EF4-FFF2-40B4-BE49-F238E27FC236}">
                    <a16:creationId xmlns:a16="http://schemas.microsoft.com/office/drawing/2014/main" id="{1AEF997A-9B90-5FFC-C762-64F3B7A24388}"/>
                  </a:ext>
                </a:extLst>
              </p:cNvPr>
              <p:cNvPicPr/>
              <p:nvPr/>
            </p:nvPicPr>
            <p:blipFill>
              <a:blip r:embed="rId23"/>
              <a:stretch>
                <a:fillRect/>
              </a:stretch>
            </p:blipFill>
            <p:spPr>
              <a:xfrm>
                <a:off x="6813302" y="4503716"/>
                <a:ext cx="11412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2" name="Ink 111">
                <a:extLst>
                  <a:ext uri="{FF2B5EF4-FFF2-40B4-BE49-F238E27FC236}">
                    <a16:creationId xmlns:a16="http://schemas.microsoft.com/office/drawing/2014/main" id="{551FA8D9-00C3-4707-74F4-C2BB4B6F0E06}"/>
                  </a:ext>
                </a:extLst>
              </p14:cNvPr>
              <p14:cNvContentPartPr/>
              <p14:nvPr/>
            </p14:nvContentPartPr>
            <p14:xfrm>
              <a:off x="5168822" y="3330476"/>
              <a:ext cx="2687760" cy="1813680"/>
            </p14:xfrm>
          </p:contentPart>
        </mc:Choice>
        <mc:Fallback>
          <p:pic>
            <p:nvPicPr>
              <p:cNvPr id="112" name="Ink 111">
                <a:extLst>
                  <a:ext uri="{FF2B5EF4-FFF2-40B4-BE49-F238E27FC236}">
                    <a16:creationId xmlns:a16="http://schemas.microsoft.com/office/drawing/2014/main" id="{551FA8D9-00C3-4707-74F4-C2BB4B6F0E06}"/>
                  </a:ext>
                </a:extLst>
              </p:cNvPr>
              <p:cNvPicPr/>
              <p:nvPr/>
            </p:nvPicPr>
            <p:blipFill>
              <a:blip r:embed="rId25"/>
              <a:stretch>
                <a:fillRect/>
              </a:stretch>
            </p:blipFill>
            <p:spPr>
              <a:xfrm>
                <a:off x="5160182" y="3321476"/>
                <a:ext cx="2705400" cy="1831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25" name="Ink 124">
                <a:extLst>
                  <a:ext uri="{FF2B5EF4-FFF2-40B4-BE49-F238E27FC236}">
                    <a16:creationId xmlns:a16="http://schemas.microsoft.com/office/drawing/2014/main" id="{8F6A612E-95DA-BCD8-D010-7311A27246C0}"/>
                  </a:ext>
                </a:extLst>
              </p14:cNvPr>
              <p14:cNvContentPartPr/>
              <p14:nvPr/>
            </p14:nvContentPartPr>
            <p14:xfrm>
              <a:off x="7186622" y="5014196"/>
              <a:ext cx="295560" cy="345600"/>
            </p14:xfrm>
          </p:contentPart>
        </mc:Choice>
        <mc:Fallback>
          <p:pic>
            <p:nvPicPr>
              <p:cNvPr id="125" name="Ink 124">
                <a:extLst>
                  <a:ext uri="{FF2B5EF4-FFF2-40B4-BE49-F238E27FC236}">
                    <a16:creationId xmlns:a16="http://schemas.microsoft.com/office/drawing/2014/main" id="{8F6A612E-95DA-BCD8-D010-7311A27246C0}"/>
                  </a:ext>
                </a:extLst>
              </p:cNvPr>
              <p:cNvPicPr/>
              <p:nvPr/>
            </p:nvPicPr>
            <p:blipFill>
              <a:blip r:embed="rId27"/>
              <a:stretch>
                <a:fillRect/>
              </a:stretch>
            </p:blipFill>
            <p:spPr>
              <a:xfrm>
                <a:off x="7177982" y="5005556"/>
                <a:ext cx="31320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31" name="Ink 130">
                <a:extLst>
                  <a:ext uri="{FF2B5EF4-FFF2-40B4-BE49-F238E27FC236}">
                    <a16:creationId xmlns:a16="http://schemas.microsoft.com/office/drawing/2014/main" id="{17641AEB-763A-0EEC-16BA-4B8C97A33913}"/>
                  </a:ext>
                </a:extLst>
              </p14:cNvPr>
              <p14:cNvContentPartPr/>
              <p14:nvPr/>
            </p14:nvContentPartPr>
            <p14:xfrm>
              <a:off x="7462742" y="5014196"/>
              <a:ext cx="290160" cy="294480"/>
            </p14:xfrm>
          </p:contentPart>
        </mc:Choice>
        <mc:Fallback>
          <p:pic>
            <p:nvPicPr>
              <p:cNvPr id="131" name="Ink 130">
                <a:extLst>
                  <a:ext uri="{FF2B5EF4-FFF2-40B4-BE49-F238E27FC236}">
                    <a16:creationId xmlns:a16="http://schemas.microsoft.com/office/drawing/2014/main" id="{17641AEB-763A-0EEC-16BA-4B8C97A33913}"/>
                  </a:ext>
                </a:extLst>
              </p:cNvPr>
              <p:cNvPicPr/>
              <p:nvPr/>
            </p:nvPicPr>
            <p:blipFill>
              <a:blip r:embed="rId29"/>
              <a:stretch>
                <a:fillRect/>
              </a:stretch>
            </p:blipFill>
            <p:spPr>
              <a:xfrm>
                <a:off x="7453742" y="5005556"/>
                <a:ext cx="30780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36" name="Ink 135">
                <a:extLst>
                  <a:ext uri="{FF2B5EF4-FFF2-40B4-BE49-F238E27FC236}">
                    <a16:creationId xmlns:a16="http://schemas.microsoft.com/office/drawing/2014/main" id="{D7357DFD-BA9E-89DD-4C93-6FEF9BBA661C}"/>
                  </a:ext>
                </a:extLst>
              </p14:cNvPr>
              <p14:cNvContentPartPr/>
              <p14:nvPr/>
            </p14:nvContentPartPr>
            <p14:xfrm>
              <a:off x="7786742" y="4949036"/>
              <a:ext cx="205920" cy="370080"/>
            </p14:xfrm>
          </p:contentPart>
        </mc:Choice>
        <mc:Fallback>
          <p:pic>
            <p:nvPicPr>
              <p:cNvPr id="136" name="Ink 135">
                <a:extLst>
                  <a:ext uri="{FF2B5EF4-FFF2-40B4-BE49-F238E27FC236}">
                    <a16:creationId xmlns:a16="http://schemas.microsoft.com/office/drawing/2014/main" id="{D7357DFD-BA9E-89DD-4C93-6FEF9BBA661C}"/>
                  </a:ext>
                </a:extLst>
              </p:cNvPr>
              <p:cNvPicPr/>
              <p:nvPr/>
            </p:nvPicPr>
            <p:blipFill>
              <a:blip r:embed="rId31"/>
              <a:stretch>
                <a:fillRect/>
              </a:stretch>
            </p:blipFill>
            <p:spPr>
              <a:xfrm>
                <a:off x="7778102" y="4940036"/>
                <a:ext cx="223560" cy="387720"/>
              </a:xfrm>
              <a:prstGeom prst="rect">
                <a:avLst/>
              </a:prstGeom>
            </p:spPr>
          </p:pic>
        </mc:Fallback>
      </mc:AlternateContent>
      <p:grpSp>
        <p:nvGrpSpPr>
          <p:cNvPr id="367" name="Group 366">
            <a:extLst>
              <a:ext uri="{FF2B5EF4-FFF2-40B4-BE49-F238E27FC236}">
                <a16:creationId xmlns:a16="http://schemas.microsoft.com/office/drawing/2014/main" id="{8227AFBA-526A-6F82-C716-C8E7FBC5ADCC}"/>
              </a:ext>
            </a:extLst>
          </p:cNvPr>
          <p:cNvGrpSpPr/>
          <p:nvPr/>
        </p:nvGrpSpPr>
        <p:grpSpPr>
          <a:xfrm>
            <a:off x="281462" y="1003436"/>
            <a:ext cx="5598720" cy="2842200"/>
            <a:chOff x="281462" y="1003436"/>
            <a:chExt cx="5598720" cy="2842200"/>
          </a:xfrm>
        </p:grpSpPr>
        <mc:AlternateContent xmlns:mc="http://schemas.openxmlformats.org/markup-compatibility/2006">
          <mc:Choice xmlns:p14="http://schemas.microsoft.com/office/powerpoint/2010/main" Requires="p14">
            <p:contentPart p14:bwMode="auto" r:id="rId32">
              <p14:nvContentPartPr>
                <p14:cNvPr id="147" name="Ink 146">
                  <a:extLst>
                    <a:ext uri="{FF2B5EF4-FFF2-40B4-BE49-F238E27FC236}">
                      <a16:creationId xmlns:a16="http://schemas.microsoft.com/office/drawing/2014/main" id="{56558525-64CC-16AF-7DD3-5D4798C3A7B8}"/>
                    </a:ext>
                  </a:extLst>
                </p14:cNvPr>
                <p14:cNvContentPartPr/>
                <p14:nvPr/>
              </p14:nvContentPartPr>
              <p14:xfrm>
                <a:off x="1360742" y="1609316"/>
                <a:ext cx="200160" cy="519120"/>
              </p14:xfrm>
            </p:contentPart>
          </mc:Choice>
          <mc:Fallback>
            <p:pic>
              <p:nvPicPr>
                <p:cNvPr id="147" name="Ink 146">
                  <a:extLst>
                    <a:ext uri="{FF2B5EF4-FFF2-40B4-BE49-F238E27FC236}">
                      <a16:creationId xmlns:a16="http://schemas.microsoft.com/office/drawing/2014/main" id="{56558525-64CC-16AF-7DD3-5D4798C3A7B8}"/>
                    </a:ext>
                  </a:extLst>
                </p:cNvPr>
                <p:cNvPicPr/>
                <p:nvPr/>
              </p:nvPicPr>
              <p:blipFill>
                <a:blip r:embed="rId33"/>
                <a:stretch>
                  <a:fillRect/>
                </a:stretch>
              </p:blipFill>
              <p:spPr>
                <a:xfrm>
                  <a:off x="1352102" y="1600316"/>
                  <a:ext cx="217800" cy="536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55" name="Ink 154">
                  <a:extLst>
                    <a:ext uri="{FF2B5EF4-FFF2-40B4-BE49-F238E27FC236}">
                      <a16:creationId xmlns:a16="http://schemas.microsoft.com/office/drawing/2014/main" id="{428D4947-C731-860A-B0FA-3B4DD9794FA1}"/>
                    </a:ext>
                  </a:extLst>
                </p14:cNvPr>
                <p14:cNvContentPartPr/>
                <p14:nvPr/>
              </p14:nvContentPartPr>
              <p14:xfrm>
                <a:off x="1690862" y="1671236"/>
                <a:ext cx="67320" cy="324360"/>
              </p14:xfrm>
            </p:contentPart>
          </mc:Choice>
          <mc:Fallback>
            <p:pic>
              <p:nvPicPr>
                <p:cNvPr id="155" name="Ink 154">
                  <a:extLst>
                    <a:ext uri="{FF2B5EF4-FFF2-40B4-BE49-F238E27FC236}">
                      <a16:creationId xmlns:a16="http://schemas.microsoft.com/office/drawing/2014/main" id="{428D4947-C731-860A-B0FA-3B4DD9794FA1}"/>
                    </a:ext>
                  </a:extLst>
                </p:cNvPr>
                <p:cNvPicPr/>
                <p:nvPr/>
              </p:nvPicPr>
              <p:blipFill>
                <a:blip r:embed="rId35"/>
                <a:stretch>
                  <a:fillRect/>
                </a:stretch>
              </p:blipFill>
              <p:spPr>
                <a:xfrm>
                  <a:off x="1682222" y="1662596"/>
                  <a:ext cx="8496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57" name="Ink 156">
                  <a:extLst>
                    <a:ext uri="{FF2B5EF4-FFF2-40B4-BE49-F238E27FC236}">
                      <a16:creationId xmlns:a16="http://schemas.microsoft.com/office/drawing/2014/main" id="{64F6A88A-5D79-40F9-376C-BC0EC5465DC8}"/>
                    </a:ext>
                  </a:extLst>
                </p14:cNvPr>
                <p14:cNvContentPartPr/>
                <p14:nvPr/>
              </p14:nvContentPartPr>
              <p14:xfrm>
                <a:off x="1313582" y="3019436"/>
                <a:ext cx="301680" cy="617040"/>
              </p14:xfrm>
            </p:contentPart>
          </mc:Choice>
          <mc:Fallback>
            <p:pic>
              <p:nvPicPr>
                <p:cNvPr id="157" name="Ink 156">
                  <a:extLst>
                    <a:ext uri="{FF2B5EF4-FFF2-40B4-BE49-F238E27FC236}">
                      <a16:creationId xmlns:a16="http://schemas.microsoft.com/office/drawing/2014/main" id="{64F6A88A-5D79-40F9-376C-BC0EC5465DC8}"/>
                    </a:ext>
                  </a:extLst>
                </p:cNvPr>
                <p:cNvPicPr/>
                <p:nvPr/>
              </p:nvPicPr>
              <p:blipFill>
                <a:blip r:embed="rId37"/>
                <a:stretch>
                  <a:fillRect/>
                </a:stretch>
              </p:blipFill>
              <p:spPr>
                <a:xfrm>
                  <a:off x="1304942" y="3010436"/>
                  <a:ext cx="319320" cy="634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64" name="Ink 163">
                  <a:extLst>
                    <a:ext uri="{FF2B5EF4-FFF2-40B4-BE49-F238E27FC236}">
                      <a16:creationId xmlns:a16="http://schemas.microsoft.com/office/drawing/2014/main" id="{CDC1CE00-1785-3D4F-933E-2444B993C46C}"/>
                    </a:ext>
                  </a:extLst>
                </p14:cNvPr>
                <p14:cNvContentPartPr/>
                <p14:nvPr/>
              </p14:nvContentPartPr>
              <p14:xfrm>
                <a:off x="1631822" y="3257036"/>
                <a:ext cx="334080" cy="316080"/>
              </p14:xfrm>
            </p:contentPart>
          </mc:Choice>
          <mc:Fallback>
            <p:pic>
              <p:nvPicPr>
                <p:cNvPr id="164" name="Ink 163">
                  <a:extLst>
                    <a:ext uri="{FF2B5EF4-FFF2-40B4-BE49-F238E27FC236}">
                      <a16:creationId xmlns:a16="http://schemas.microsoft.com/office/drawing/2014/main" id="{CDC1CE00-1785-3D4F-933E-2444B993C46C}"/>
                    </a:ext>
                  </a:extLst>
                </p:cNvPr>
                <p:cNvPicPr/>
                <p:nvPr/>
              </p:nvPicPr>
              <p:blipFill>
                <a:blip r:embed="rId39"/>
                <a:stretch>
                  <a:fillRect/>
                </a:stretch>
              </p:blipFill>
              <p:spPr>
                <a:xfrm>
                  <a:off x="1623182" y="3248036"/>
                  <a:ext cx="35172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2" name="Ink 241">
                  <a:extLst>
                    <a:ext uri="{FF2B5EF4-FFF2-40B4-BE49-F238E27FC236}">
                      <a16:creationId xmlns:a16="http://schemas.microsoft.com/office/drawing/2014/main" id="{0EB9B847-0945-B404-F8C8-25020318747F}"/>
                    </a:ext>
                  </a:extLst>
                </p14:cNvPr>
                <p14:cNvContentPartPr/>
                <p14:nvPr/>
              </p14:nvContentPartPr>
              <p14:xfrm>
                <a:off x="2074622" y="3018716"/>
                <a:ext cx="2757960" cy="380160"/>
              </p14:xfrm>
            </p:contentPart>
          </mc:Choice>
          <mc:Fallback>
            <p:pic>
              <p:nvPicPr>
                <p:cNvPr id="242" name="Ink 241">
                  <a:extLst>
                    <a:ext uri="{FF2B5EF4-FFF2-40B4-BE49-F238E27FC236}">
                      <a16:creationId xmlns:a16="http://schemas.microsoft.com/office/drawing/2014/main" id="{0EB9B847-0945-B404-F8C8-25020318747F}"/>
                    </a:ext>
                  </a:extLst>
                </p:cNvPr>
                <p:cNvPicPr/>
                <p:nvPr/>
              </p:nvPicPr>
              <p:blipFill>
                <a:blip r:embed="rId41"/>
                <a:stretch>
                  <a:fillRect/>
                </a:stretch>
              </p:blipFill>
              <p:spPr>
                <a:xfrm>
                  <a:off x="2065982" y="3009716"/>
                  <a:ext cx="277560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3" name="Ink 252">
                  <a:extLst>
                    <a:ext uri="{FF2B5EF4-FFF2-40B4-BE49-F238E27FC236}">
                      <a16:creationId xmlns:a16="http://schemas.microsoft.com/office/drawing/2014/main" id="{C923B79B-CC1D-4466-FD7B-169DED367450}"/>
                    </a:ext>
                  </a:extLst>
                </p14:cNvPr>
                <p14:cNvContentPartPr/>
                <p14:nvPr/>
              </p14:nvContentPartPr>
              <p14:xfrm>
                <a:off x="4719182" y="3259196"/>
                <a:ext cx="176760" cy="265320"/>
              </p14:xfrm>
            </p:contentPart>
          </mc:Choice>
          <mc:Fallback>
            <p:pic>
              <p:nvPicPr>
                <p:cNvPr id="253" name="Ink 252">
                  <a:extLst>
                    <a:ext uri="{FF2B5EF4-FFF2-40B4-BE49-F238E27FC236}">
                      <a16:creationId xmlns:a16="http://schemas.microsoft.com/office/drawing/2014/main" id="{C923B79B-CC1D-4466-FD7B-169DED367450}"/>
                    </a:ext>
                  </a:extLst>
                </p:cNvPr>
                <p:cNvPicPr/>
                <p:nvPr/>
              </p:nvPicPr>
              <p:blipFill>
                <a:blip r:embed="rId43"/>
                <a:stretch>
                  <a:fillRect/>
                </a:stretch>
              </p:blipFill>
              <p:spPr>
                <a:xfrm>
                  <a:off x="4710182" y="3250196"/>
                  <a:ext cx="19440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6" name="Ink 265">
                  <a:extLst>
                    <a:ext uri="{FF2B5EF4-FFF2-40B4-BE49-F238E27FC236}">
                      <a16:creationId xmlns:a16="http://schemas.microsoft.com/office/drawing/2014/main" id="{8D6410F0-C276-510E-4E6B-08D462B1E095}"/>
                    </a:ext>
                  </a:extLst>
                </p14:cNvPr>
                <p14:cNvContentPartPr/>
                <p14:nvPr/>
              </p14:nvContentPartPr>
              <p14:xfrm>
                <a:off x="2581142" y="3578876"/>
                <a:ext cx="2461320" cy="266760"/>
              </p14:xfrm>
            </p:contentPart>
          </mc:Choice>
          <mc:Fallback>
            <p:pic>
              <p:nvPicPr>
                <p:cNvPr id="266" name="Ink 265">
                  <a:extLst>
                    <a:ext uri="{FF2B5EF4-FFF2-40B4-BE49-F238E27FC236}">
                      <a16:creationId xmlns:a16="http://schemas.microsoft.com/office/drawing/2014/main" id="{8D6410F0-C276-510E-4E6B-08D462B1E095}"/>
                    </a:ext>
                  </a:extLst>
                </p:cNvPr>
                <p:cNvPicPr/>
                <p:nvPr/>
              </p:nvPicPr>
              <p:blipFill>
                <a:blip r:embed="rId45"/>
                <a:stretch>
                  <a:fillRect/>
                </a:stretch>
              </p:blipFill>
              <p:spPr>
                <a:xfrm>
                  <a:off x="2572142" y="3569876"/>
                  <a:ext cx="247896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2" name="Ink 271">
                  <a:extLst>
                    <a:ext uri="{FF2B5EF4-FFF2-40B4-BE49-F238E27FC236}">
                      <a16:creationId xmlns:a16="http://schemas.microsoft.com/office/drawing/2014/main" id="{CB0243CB-B677-40EE-E7CD-566A36459263}"/>
                    </a:ext>
                  </a:extLst>
                </p14:cNvPr>
                <p14:cNvContentPartPr/>
                <p14:nvPr/>
              </p14:nvContentPartPr>
              <p14:xfrm>
                <a:off x="2629382" y="3490676"/>
                <a:ext cx="458280" cy="273240"/>
              </p14:xfrm>
            </p:contentPart>
          </mc:Choice>
          <mc:Fallback>
            <p:pic>
              <p:nvPicPr>
                <p:cNvPr id="272" name="Ink 271">
                  <a:extLst>
                    <a:ext uri="{FF2B5EF4-FFF2-40B4-BE49-F238E27FC236}">
                      <a16:creationId xmlns:a16="http://schemas.microsoft.com/office/drawing/2014/main" id="{CB0243CB-B677-40EE-E7CD-566A36459263}"/>
                    </a:ext>
                  </a:extLst>
                </p:cNvPr>
                <p:cNvPicPr/>
                <p:nvPr/>
              </p:nvPicPr>
              <p:blipFill>
                <a:blip r:embed="rId47"/>
                <a:stretch>
                  <a:fillRect/>
                </a:stretch>
              </p:blipFill>
              <p:spPr>
                <a:xfrm>
                  <a:off x="2620382" y="3481676"/>
                  <a:ext cx="47592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7" name="Ink 286">
                  <a:extLst>
                    <a:ext uri="{FF2B5EF4-FFF2-40B4-BE49-F238E27FC236}">
                      <a16:creationId xmlns:a16="http://schemas.microsoft.com/office/drawing/2014/main" id="{A1846CEC-4DEB-9340-701D-D05734D6A912}"/>
                    </a:ext>
                  </a:extLst>
                </p14:cNvPr>
                <p14:cNvContentPartPr/>
                <p14:nvPr/>
              </p14:nvContentPartPr>
              <p14:xfrm>
                <a:off x="2025302" y="2015396"/>
                <a:ext cx="3686760" cy="660960"/>
              </p14:xfrm>
            </p:contentPart>
          </mc:Choice>
          <mc:Fallback>
            <p:pic>
              <p:nvPicPr>
                <p:cNvPr id="287" name="Ink 286">
                  <a:extLst>
                    <a:ext uri="{FF2B5EF4-FFF2-40B4-BE49-F238E27FC236}">
                      <a16:creationId xmlns:a16="http://schemas.microsoft.com/office/drawing/2014/main" id="{A1846CEC-4DEB-9340-701D-D05734D6A912}"/>
                    </a:ext>
                  </a:extLst>
                </p:cNvPr>
                <p:cNvPicPr/>
                <p:nvPr/>
              </p:nvPicPr>
              <p:blipFill>
                <a:blip r:embed="rId49"/>
                <a:stretch>
                  <a:fillRect/>
                </a:stretch>
              </p:blipFill>
              <p:spPr>
                <a:xfrm>
                  <a:off x="2016662" y="2006756"/>
                  <a:ext cx="3704400" cy="678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9" name="Ink 298">
                  <a:extLst>
                    <a:ext uri="{FF2B5EF4-FFF2-40B4-BE49-F238E27FC236}">
                      <a16:creationId xmlns:a16="http://schemas.microsoft.com/office/drawing/2014/main" id="{B74E19FE-3964-496E-1405-058A3BF07755}"/>
                    </a:ext>
                  </a:extLst>
                </p14:cNvPr>
                <p14:cNvContentPartPr/>
                <p14:nvPr/>
              </p14:nvContentPartPr>
              <p14:xfrm>
                <a:off x="5672822" y="2407796"/>
                <a:ext cx="207360" cy="435960"/>
              </p14:xfrm>
            </p:contentPart>
          </mc:Choice>
          <mc:Fallback>
            <p:pic>
              <p:nvPicPr>
                <p:cNvPr id="299" name="Ink 298">
                  <a:extLst>
                    <a:ext uri="{FF2B5EF4-FFF2-40B4-BE49-F238E27FC236}">
                      <a16:creationId xmlns:a16="http://schemas.microsoft.com/office/drawing/2014/main" id="{B74E19FE-3964-496E-1405-058A3BF07755}"/>
                    </a:ext>
                  </a:extLst>
                </p:cNvPr>
                <p:cNvPicPr/>
                <p:nvPr/>
              </p:nvPicPr>
              <p:blipFill>
                <a:blip r:embed="rId51"/>
                <a:stretch>
                  <a:fillRect/>
                </a:stretch>
              </p:blipFill>
              <p:spPr>
                <a:xfrm>
                  <a:off x="5664182" y="2399156"/>
                  <a:ext cx="22500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4" name="Ink 303">
                  <a:extLst>
                    <a:ext uri="{FF2B5EF4-FFF2-40B4-BE49-F238E27FC236}">
                      <a16:creationId xmlns:a16="http://schemas.microsoft.com/office/drawing/2014/main" id="{9885F0AC-41EF-6C5F-0C84-711E5F044E24}"/>
                    </a:ext>
                  </a:extLst>
                </p14:cNvPr>
                <p14:cNvContentPartPr/>
                <p14:nvPr/>
              </p14:nvContentPartPr>
              <p14:xfrm>
                <a:off x="2784182" y="2546036"/>
                <a:ext cx="2948760" cy="757440"/>
              </p14:xfrm>
            </p:contentPart>
          </mc:Choice>
          <mc:Fallback>
            <p:pic>
              <p:nvPicPr>
                <p:cNvPr id="304" name="Ink 303">
                  <a:extLst>
                    <a:ext uri="{FF2B5EF4-FFF2-40B4-BE49-F238E27FC236}">
                      <a16:creationId xmlns:a16="http://schemas.microsoft.com/office/drawing/2014/main" id="{9885F0AC-41EF-6C5F-0C84-711E5F044E24}"/>
                    </a:ext>
                  </a:extLst>
                </p:cNvPr>
                <p:cNvPicPr/>
                <p:nvPr/>
              </p:nvPicPr>
              <p:blipFill>
                <a:blip r:embed="rId53"/>
                <a:stretch>
                  <a:fillRect/>
                </a:stretch>
              </p:blipFill>
              <p:spPr>
                <a:xfrm>
                  <a:off x="2775542" y="2537396"/>
                  <a:ext cx="2966400" cy="775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4" name="Ink 313">
                  <a:extLst>
                    <a:ext uri="{FF2B5EF4-FFF2-40B4-BE49-F238E27FC236}">
                      <a16:creationId xmlns:a16="http://schemas.microsoft.com/office/drawing/2014/main" id="{ADB89F28-60B8-AEDF-4983-7598579C1356}"/>
                    </a:ext>
                  </a:extLst>
                </p14:cNvPr>
                <p14:cNvContentPartPr/>
                <p14:nvPr/>
              </p14:nvContentPartPr>
              <p14:xfrm>
                <a:off x="2846462" y="2495996"/>
                <a:ext cx="437760" cy="262080"/>
              </p14:xfrm>
            </p:contentPart>
          </mc:Choice>
          <mc:Fallback>
            <p:pic>
              <p:nvPicPr>
                <p:cNvPr id="314" name="Ink 313">
                  <a:extLst>
                    <a:ext uri="{FF2B5EF4-FFF2-40B4-BE49-F238E27FC236}">
                      <a16:creationId xmlns:a16="http://schemas.microsoft.com/office/drawing/2014/main" id="{ADB89F28-60B8-AEDF-4983-7598579C1356}"/>
                    </a:ext>
                  </a:extLst>
                </p:cNvPr>
                <p:cNvPicPr/>
                <p:nvPr/>
              </p:nvPicPr>
              <p:blipFill>
                <a:blip r:embed="rId55"/>
                <a:stretch>
                  <a:fillRect/>
                </a:stretch>
              </p:blipFill>
              <p:spPr>
                <a:xfrm>
                  <a:off x="2837462" y="2487356"/>
                  <a:ext cx="45540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8" name="Ink 347">
                  <a:extLst>
                    <a:ext uri="{FF2B5EF4-FFF2-40B4-BE49-F238E27FC236}">
                      <a16:creationId xmlns:a16="http://schemas.microsoft.com/office/drawing/2014/main" id="{D17FDF4F-2692-A033-602C-0BE93417B9A3}"/>
                    </a:ext>
                  </a:extLst>
                </p14:cNvPr>
                <p14:cNvContentPartPr/>
                <p14:nvPr/>
              </p14:nvContentPartPr>
              <p14:xfrm>
                <a:off x="281462" y="1036556"/>
                <a:ext cx="258480" cy="401760"/>
              </p14:xfrm>
            </p:contentPart>
          </mc:Choice>
          <mc:Fallback>
            <p:pic>
              <p:nvPicPr>
                <p:cNvPr id="348" name="Ink 347">
                  <a:extLst>
                    <a:ext uri="{FF2B5EF4-FFF2-40B4-BE49-F238E27FC236}">
                      <a16:creationId xmlns:a16="http://schemas.microsoft.com/office/drawing/2014/main" id="{D17FDF4F-2692-A033-602C-0BE93417B9A3}"/>
                    </a:ext>
                  </a:extLst>
                </p:cNvPr>
                <p:cNvPicPr/>
                <p:nvPr/>
              </p:nvPicPr>
              <p:blipFill>
                <a:blip r:embed="rId57"/>
                <a:stretch>
                  <a:fillRect/>
                </a:stretch>
              </p:blipFill>
              <p:spPr>
                <a:xfrm>
                  <a:off x="272822" y="1027916"/>
                  <a:ext cx="27612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9" name="Ink 348">
                  <a:extLst>
                    <a:ext uri="{FF2B5EF4-FFF2-40B4-BE49-F238E27FC236}">
                      <a16:creationId xmlns:a16="http://schemas.microsoft.com/office/drawing/2014/main" id="{3C19469D-111A-B432-8F0E-83FCD9E838B2}"/>
                    </a:ext>
                  </a:extLst>
                </p14:cNvPr>
                <p14:cNvContentPartPr/>
                <p14:nvPr/>
              </p14:nvContentPartPr>
              <p14:xfrm>
                <a:off x="595382" y="1303316"/>
                <a:ext cx="16560" cy="16560"/>
              </p14:xfrm>
            </p:contentPart>
          </mc:Choice>
          <mc:Fallback>
            <p:pic>
              <p:nvPicPr>
                <p:cNvPr id="349" name="Ink 348">
                  <a:extLst>
                    <a:ext uri="{FF2B5EF4-FFF2-40B4-BE49-F238E27FC236}">
                      <a16:creationId xmlns:a16="http://schemas.microsoft.com/office/drawing/2014/main" id="{3C19469D-111A-B432-8F0E-83FCD9E838B2}"/>
                    </a:ext>
                  </a:extLst>
                </p:cNvPr>
                <p:cNvPicPr/>
                <p:nvPr/>
              </p:nvPicPr>
              <p:blipFill>
                <a:blip r:embed="rId59"/>
                <a:stretch>
                  <a:fillRect/>
                </a:stretch>
              </p:blipFill>
              <p:spPr>
                <a:xfrm>
                  <a:off x="586382" y="1294316"/>
                  <a:ext cx="342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0" name="Ink 349">
                  <a:extLst>
                    <a:ext uri="{FF2B5EF4-FFF2-40B4-BE49-F238E27FC236}">
                      <a16:creationId xmlns:a16="http://schemas.microsoft.com/office/drawing/2014/main" id="{31ADCC31-5235-5271-F9DF-CA09BD9594FE}"/>
                    </a:ext>
                  </a:extLst>
                </p14:cNvPr>
                <p14:cNvContentPartPr/>
                <p14:nvPr/>
              </p14:nvContentPartPr>
              <p14:xfrm>
                <a:off x="683582" y="1199636"/>
                <a:ext cx="99360" cy="321480"/>
              </p14:xfrm>
            </p:contentPart>
          </mc:Choice>
          <mc:Fallback>
            <p:pic>
              <p:nvPicPr>
                <p:cNvPr id="350" name="Ink 349">
                  <a:extLst>
                    <a:ext uri="{FF2B5EF4-FFF2-40B4-BE49-F238E27FC236}">
                      <a16:creationId xmlns:a16="http://schemas.microsoft.com/office/drawing/2014/main" id="{31ADCC31-5235-5271-F9DF-CA09BD9594FE}"/>
                    </a:ext>
                  </a:extLst>
                </p:cNvPr>
                <p:cNvPicPr/>
                <p:nvPr/>
              </p:nvPicPr>
              <p:blipFill>
                <a:blip r:embed="rId61"/>
                <a:stretch>
                  <a:fillRect/>
                </a:stretch>
              </p:blipFill>
              <p:spPr>
                <a:xfrm>
                  <a:off x="674582" y="1190636"/>
                  <a:ext cx="11700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1" name="Ink 350">
                  <a:extLst>
                    <a:ext uri="{FF2B5EF4-FFF2-40B4-BE49-F238E27FC236}">
                      <a16:creationId xmlns:a16="http://schemas.microsoft.com/office/drawing/2014/main" id="{936594F0-3CB7-6423-19FC-7C3C9D732441}"/>
                    </a:ext>
                  </a:extLst>
                </p14:cNvPr>
                <p14:cNvContentPartPr/>
                <p14:nvPr/>
              </p14:nvContentPartPr>
              <p14:xfrm>
                <a:off x="717782" y="1003436"/>
                <a:ext cx="15120" cy="19440"/>
              </p14:xfrm>
            </p:contentPart>
          </mc:Choice>
          <mc:Fallback>
            <p:pic>
              <p:nvPicPr>
                <p:cNvPr id="351" name="Ink 350">
                  <a:extLst>
                    <a:ext uri="{FF2B5EF4-FFF2-40B4-BE49-F238E27FC236}">
                      <a16:creationId xmlns:a16="http://schemas.microsoft.com/office/drawing/2014/main" id="{936594F0-3CB7-6423-19FC-7C3C9D732441}"/>
                    </a:ext>
                  </a:extLst>
                </p:cNvPr>
                <p:cNvPicPr/>
                <p:nvPr/>
              </p:nvPicPr>
              <p:blipFill>
                <a:blip r:embed="rId63"/>
                <a:stretch>
                  <a:fillRect/>
                </a:stretch>
              </p:blipFill>
              <p:spPr>
                <a:xfrm>
                  <a:off x="709142" y="994796"/>
                  <a:ext cx="327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52" name="Ink 351">
                  <a:extLst>
                    <a:ext uri="{FF2B5EF4-FFF2-40B4-BE49-F238E27FC236}">
                      <a16:creationId xmlns:a16="http://schemas.microsoft.com/office/drawing/2014/main" id="{6ED9A460-368C-F8B0-ACC3-90C780DC996E}"/>
                    </a:ext>
                  </a:extLst>
                </p14:cNvPr>
                <p14:cNvContentPartPr/>
                <p14:nvPr/>
              </p14:nvContentPartPr>
              <p14:xfrm>
                <a:off x="866462" y="1105676"/>
                <a:ext cx="131760" cy="248040"/>
              </p14:xfrm>
            </p:contentPart>
          </mc:Choice>
          <mc:Fallback>
            <p:pic>
              <p:nvPicPr>
                <p:cNvPr id="352" name="Ink 351">
                  <a:extLst>
                    <a:ext uri="{FF2B5EF4-FFF2-40B4-BE49-F238E27FC236}">
                      <a16:creationId xmlns:a16="http://schemas.microsoft.com/office/drawing/2014/main" id="{6ED9A460-368C-F8B0-ACC3-90C780DC996E}"/>
                    </a:ext>
                  </a:extLst>
                </p:cNvPr>
                <p:cNvPicPr/>
                <p:nvPr/>
              </p:nvPicPr>
              <p:blipFill>
                <a:blip r:embed="rId65"/>
                <a:stretch>
                  <a:fillRect/>
                </a:stretch>
              </p:blipFill>
              <p:spPr>
                <a:xfrm>
                  <a:off x="857462" y="1096676"/>
                  <a:ext cx="14940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53" name="Ink 352">
                  <a:extLst>
                    <a:ext uri="{FF2B5EF4-FFF2-40B4-BE49-F238E27FC236}">
                      <a16:creationId xmlns:a16="http://schemas.microsoft.com/office/drawing/2014/main" id="{34391129-3AE0-CC63-AA45-B1E228C4E3D1}"/>
                    </a:ext>
                  </a:extLst>
                </p14:cNvPr>
                <p14:cNvContentPartPr/>
                <p14:nvPr/>
              </p14:nvContentPartPr>
              <p14:xfrm>
                <a:off x="601502" y="1582676"/>
                <a:ext cx="637560" cy="387720"/>
              </p14:xfrm>
            </p:contentPart>
          </mc:Choice>
          <mc:Fallback>
            <p:pic>
              <p:nvPicPr>
                <p:cNvPr id="353" name="Ink 352">
                  <a:extLst>
                    <a:ext uri="{FF2B5EF4-FFF2-40B4-BE49-F238E27FC236}">
                      <a16:creationId xmlns:a16="http://schemas.microsoft.com/office/drawing/2014/main" id="{34391129-3AE0-CC63-AA45-B1E228C4E3D1}"/>
                    </a:ext>
                  </a:extLst>
                </p:cNvPr>
                <p:cNvPicPr/>
                <p:nvPr/>
              </p:nvPicPr>
              <p:blipFill>
                <a:blip r:embed="rId67"/>
                <a:stretch>
                  <a:fillRect/>
                </a:stretch>
              </p:blipFill>
              <p:spPr>
                <a:xfrm>
                  <a:off x="592862" y="1574036"/>
                  <a:ext cx="65520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54" name="Ink 353">
                  <a:extLst>
                    <a:ext uri="{FF2B5EF4-FFF2-40B4-BE49-F238E27FC236}">
                      <a16:creationId xmlns:a16="http://schemas.microsoft.com/office/drawing/2014/main" id="{4A70E0E6-2117-247C-E685-020826D08208}"/>
                    </a:ext>
                  </a:extLst>
                </p14:cNvPr>
                <p14:cNvContentPartPr/>
                <p14:nvPr/>
              </p14:nvContentPartPr>
              <p14:xfrm>
                <a:off x="384062" y="2735756"/>
                <a:ext cx="216000" cy="389880"/>
              </p14:xfrm>
            </p:contentPart>
          </mc:Choice>
          <mc:Fallback>
            <p:pic>
              <p:nvPicPr>
                <p:cNvPr id="354" name="Ink 353">
                  <a:extLst>
                    <a:ext uri="{FF2B5EF4-FFF2-40B4-BE49-F238E27FC236}">
                      <a16:creationId xmlns:a16="http://schemas.microsoft.com/office/drawing/2014/main" id="{4A70E0E6-2117-247C-E685-020826D08208}"/>
                    </a:ext>
                  </a:extLst>
                </p:cNvPr>
                <p:cNvPicPr/>
                <p:nvPr/>
              </p:nvPicPr>
              <p:blipFill>
                <a:blip r:embed="rId69"/>
                <a:stretch>
                  <a:fillRect/>
                </a:stretch>
              </p:blipFill>
              <p:spPr>
                <a:xfrm>
                  <a:off x="375062" y="2727116"/>
                  <a:ext cx="23364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55" name="Ink 354">
                  <a:extLst>
                    <a:ext uri="{FF2B5EF4-FFF2-40B4-BE49-F238E27FC236}">
                      <a16:creationId xmlns:a16="http://schemas.microsoft.com/office/drawing/2014/main" id="{36608C46-25A3-495C-FC64-AEA8C9FAFCC8}"/>
                    </a:ext>
                  </a:extLst>
                </p14:cNvPr>
                <p14:cNvContentPartPr/>
                <p14:nvPr/>
              </p14:nvContentPartPr>
              <p14:xfrm>
                <a:off x="696902" y="2800916"/>
                <a:ext cx="147960" cy="190440"/>
              </p14:xfrm>
            </p:contentPart>
          </mc:Choice>
          <mc:Fallback>
            <p:pic>
              <p:nvPicPr>
                <p:cNvPr id="355" name="Ink 354">
                  <a:extLst>
                    <a:ext uri="{FF2B5EF4-FFF2-40B4-BE49-F238E27FC236}">
                      <a16:creationId xmlns:a16="http://schemas.microsoft.com/office/drawing/2014/main" id="{36608C46-25A3-495C-FC64-AEA8C9FAFCC8}"/>
                    </a:ext>
                  </a:extLst>
                </p:cNvPr>
                <p:cNvPicPr/>
                <p:nvPr/>
              </p:nvPicPr>
              <p:blipFill>
                <a:blip r:embed="rId71"/>
                <a:stretch>
                  <a:fillRect/>
                </a:stretch>
              </p:blipFill>
              <p:spPr>
                <a:xfrm>
                  <a:off x="688262" y="2791916"/>
                  <a:ext cx="1656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56" name="Ink 355">
                  <a:extLst>
                    <a:ext uri="{FF2B5EF4-FFF2-40B4-BE49-F238E27FC236}">
                      <a16:creationId xmlns:a16="http://schemas.microsoft.com/office/drawing/2014/main" id="{EC0450BC-1DC1-54B5-7F3F-DB7CE4C020D1}"/>
                    </a:ext>
                  </a:extLst>
                </p14:cNvPr>
                <p14:cNvContentPartPr/>
                <p14:nvPr/>
              </p14:nvContentPartPr>
              <p14:xfrm>
                <a:off x="1012622" y="2900636"/>
                <a:ext cx="19080" cy="7920"/>
              </p14:xfrm>
            </p:contentPart>
          </mc:Choice>
          <mc:Fallback>
            <p:pic>
              <p:nvPicPr>
                <p:cNvPr id="356" name="Ink 355">
                  <a:extLst>
                    <a:ext uri="{FF2B5EF4-FFF2-40B4-BE49-F238E27FC236}">
                      <a16:creationId xmlns:a16="http://schemas.microsoft.com/office/drawing/2014/main" id="{EC0450BC-1DC1-54B5-7F3F-DB7CE4C020D1}"/>
                    </a:ext>
                  </a:extLst>
                </p:cNvPr>
                <p:cNvPicPr/>
                <p:nvPr/>
              </p:nvPicPr>
              <p:blipFill>
                <a:blip r:embed="rId73"/>
                <a:stretch>
                  <a:fillRect/>
                </a:stretch>
              </p:blipFill>
              <p:spPr>
                <a:xfrm>
                  <a:off x="1003982" y="2891636"/>
                  <a:ext cx="367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57" name="Ink 356">
                  <a:extLst>
                    <a:ext uri="{FF2B5EF4-FFF2-40B4-BE49-F238E27FC236}">
                      <a16:creationId xmlns:a16="http://schemas.microsoft.com/office/drawing/2014/main" id="{E260FA20-A37D-D616-7EAE-EC9994FD4856}"/>
                    </a:ext>
                  </a:extLst>
                </p14:cNvPr>
                <p14:cNvContentPartPr/>
                <p14:nvPr/>
              </p14:nvContentPartPr>
              <p14:xfrm>
                <a:off x="970142" y="2676356"/>
                <a:ext cx="170640" cy="484560"/>
              </p14:xfrm>
            </p:contentPart>
          </mc:Choice>
          <mc:Fallback>
            <p:pic>
              <p:nvPicPr>
                <p:cNvPr id="357" name="Ink 356">
                  <a:extLst>
                    <a:ext uri="{FF2B5EF4-FFF2-40B4-BE49-F238E27FC236}">
                      <a16:creationId xmlns:a16="http://schemas.microsoft.com/office/drawing/2014/main" id="{E260FA20-A37D-D616-7EAE-EC9994FD4856}"/>
                    </a:ext>
                  </a:extLst>
                </p:cNvPr>
                <p:cNvPicPr/>
                <p:nvPr/>
              </p:nvPicPr>
              <p:blipFill>
                <a:blip r:embed="rId75"/>
                <a:stretch>
                  <a:fillRect/>
                </a:stretch>
              </p:blipFill>
              <p:spPr>
                <a:xfrm>
                  <a:off x="961142" y="2667716"/>
                  <a:ext cx="188280" cy="502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58" name="Ink 357">
                  <a:extLst>
                    <a:ext uri="{FF2B5EF4-FFF2-40B4-BE49-F238E27FC236}">
                      <a16:creationId xmlns:a16="http://schemas.microsoft.com/office/drawing/2014/main" id="{C79930AE-8669-1725-6760-799209EEDABA}"/>
                    </a:ext>
                  </a:extLst>
                </p14:cNvPr>
                <p14:cNvContentPartPr/>
                <p14:nvPr/>
              </p14:nvContentPartPr>
              <p14:xfrm>
                <a:off x="1201262" y="2742596"/>
                <a:ext cx="110520" cy="216720"/>
              </p14:xfrm>
            </p:contentPart>
          </mc:Choice>
          <mc:Fallback>
            <p:pic>
              <p:nvPicPr>
                <p:cNvPr id="358" name="Ink 357">
                  <a:extLst>
                    <a:ext uri="{FF2B5EF4-FFF2-40B4-BE49-F238E27FC236}">
                      <a16:creationId xmlns:a16="http://schemas.microsoft.com/office/drawing/2014/main" id="{C79930AE-8669-1725-6760-799209EEDABA}"/>
                    </a:ext>
                  </a:extLst>
                </p:cNvPr>
                <p:cNvPicPr/>
                <p:nvPr/>
              </p:nvPicPr>
              <p:blipFill>
                <a:blip r:embed="rId77"/>
                <a:stretch>
                  <a:fillRect/>
                </a:stretch>
              </p:blipFill>
              <p:spPr>
                <a:xfrm>
                  <a:off x="1192622" y="2733956"/>
                  <a:ext cx="1281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59" name="Ink 358">
                  <a:extLst>
                    <a:ext uri="{FF2B5EF4-FFF2-40B4-BE49-F238E27FC236}">
                      <a16:creationId xmlns:a16="http://schemas.microsoft.com/office/drawing/2014/main" id="{8BED58F0-3053-0DAE-6DE4-3E4184940ACE}"/>
                    </a:ext>
                  </a:extLst>
                </p14:cNvPr>
                <p14:cNvContentPartPr/>
                <p14:nvPr/>
              </p14:nvContentPartPr>
              <p14:xfrm>
                <a:off x="692942" y="3326876"/>
                <a:ext cx="601560" cy="245520"/>
              </p14:xfrm>
            </p:contentPart>
          </mc:Choice>
          <mc:Fallback>
            <p:pic>
              <p:nvPicPr>
                <p:cNvPr id="359" name="Ink 358">
                  <a:extLst>
                    <a:ext uri="{FF2B5EF4-FFF2-40B4-BE49-F238E27FC236}">
                      <a16:creationId xmlns:a16="http://schemas.microsoft.com/office/drawing/2014/main" id="{8BED58F0-3053-0DAE-6DE4-3E4184940ACE}"/>
                    </a:ext>
                  </a:extLst>
                </p:cNvPr>
                <p:cNvPicPr/>
                <p:nvPr/>
              </p:nvPicPr>
              <p:blipFill>
                <a:blip r:embed="rId79"/>
                <a:stretch>
                  <a:fillRect/>
                </a:stretch>
              </p:blipFill>
              <p:spPr>
                <a:xfrm>
                  <a:off x="684302" y="3317876"/>
                  <a:ext cx="619200" cy="263160"/>
                </a:xfrm>
                <a:prstGeom prst="rect">
                  <a:avLst/>
                </a:prstGeom>
              </p:spPr>
            </p:pic>
          </mc:Fallback>
        </mc:AlternateContent>
      </p:grpSp>
      <p:grpSp>
        <p:nvGrpSpPr>
          <p:cNvPr id="366" name="Group 365">
            <a:extLst>
              <a:ext uri="{FF2B5EF4-FFF2-40B4-BE49-F238E27FC236}">
                <a16:creationId xmlns:a16="http://schemas.microsoft.com/office/drawing/2014/main" id="{A4DC56EA-FC76-8C1D-C5F4-8DDDB78579D3}"/>
              </a:ext>
            </a:extLst>
          </p:cNvPr>
          <p:cNvGrpSpPr/>
          <p:nvPr/>
        </p:nvGrpSpPr>
        <p:grpSpPr>
          <a:xfrm>
            <a:off x="235022" y="4109516"/>
            <a:ext cx="4644360" cy="1276200"/>
            <a:chOff x="235022" y="4109516"/>
            <a:chExt cx="4644360" cy="1276200"/>
          </a:xfrm>
        </p:grpSpPr>
        <mc:AlternateContent xmlns:mc="http://schemas.openxmlformats.org/markup-compatibility/2006">
          <mc:Choice xmlns:p14="http://schemas.microsoft.com/office/powerpoint/2010/main" Requires="p14">
            <p:contentPart p14:bwMode="auto" r:id="rId80">
              <p14:nvContentPartPr>
                <p14:cNvPr id="170" name="Ink 169">
                  <a:extLst>
                    <a:ext uri="{FF2B5EF4-FFF2-40B4-BE49-F238E27FC236}">
                      <a16:creationId xmlns:a16="http://schemas.microsoft.com/office/drawing/2014/main" id="{6E3ABC6D-2D62-0B0A-9DD7-8B589A92838F}"/>
                    </a:ext>
                  </a:extLst>
                </p14:cNvPr>
                <p14:cNvContentPartPr/>
                <p14:nvPr/>
              </p14:nvContentPartPr>
              <p14:xfrm>
                <a:off x="1443182" y="4682276"/>
                <a:ext cx="243360" cy="540360"/>
              </p14:xfrm>
            </p:contentPart>
          </mc:Choice>
          <mc:Fallback>
            <p:pic>
              <p:nvPicPr>
                <p:cNvPr id="170" name="Ink 169">
                  <a:extLst>
                    <a:ext uri="{FF2B5EF4-FFF2-40B4-BE49-F238E27FC236}">
                      <a16:creationId xmlns:a16="http://schemas.microsoft.com/office/drawing/2014/main" id="{6E3ABC6D-2D62-0B0A-9DD7-8B589A92838F}"/>
                    </a:ext>
                  </a:extLst>
                </p:cNvPr>
                <p:cNvPicPr/>
                <p:nvPr/>
              </p:nvPicPr>
              <p:blipFill>
                <a:blip r:embed="rId81"/>
                <a:stretch>
                  <a:fillRect/>
                </a:stretch>
              </p:blipFill>
              <p:spPr>
                <a:xfrm>
                  <a:off x="1434542" y="4673636"/>
                  <a:ext cx="261000" cy="558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76" name="Ink 175">
                  <a:extLst>
                    <a:ext uri="{FF2B5EF4-FFF2-40B4-BE49-F238E27FC236}">
                      <a16:creationId xmlns:a16="http://schemas.microsoft.com/office/drawing/2014/main" id="{50A6FAAC-4F23-8752-3A9F-EE2DED6BE6C9}"/>
                    </a:ext>
                  </a:extLst>
                </p14:cNvPr>
                <p14:cNvContentPartPr/>
                <p14:nvPr/>
              </p14:nvContentPartPr>
              <p14:xfrm>
                <a:off x="1769342" y="4768316"/>
                <a:ext cx="275400" cy="336600"/>
              </p14:xfrm>
            </p:contentPart>
          </mc:Choice>
          <mc:Fallback>
            <p:pic>
              <p:nvPicPr>
                <p:cNvPr id="176" name="Ink 175">
                  <a:extLst>
                    <a:ext uri="{FF2B5EF4-FFF2-40B4-BE49-F238E27FC236}">
                      <a16:creationId xmlns:a16="http://schemas.microsoft.com/office/drawing/2014/main" id="{50A6FAAC-4F23-8752-3A9F-EE2DED6BE6C9}"/>
                    </a:ext>
                  </a:extLst>
                </p:cNvPr>
                <p:cNvPicPr/>
                <p:nvPr/>
              </p:nvPicPr>
              <p:blipFill>
                <a:blip r:embed="rId83"/>
                <a:stretch>
                  <a:fillRect/>
                </a:stretch>
              </p:blipFill>
              <p:spPr>
                <a:xfrm>
                  <a:off x="1760702" y="4759676"/>
                  <a:ext cx="29304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82" name="Ink 181">
                  <a:extLst>
                    <a:ext uri="{FF2B5EF4-FFF2-40B4-BE49-F238E27FC236}">
                      <a16:creationId xmlns:a16="http://schemas.microsoft.com/office/drawing/2014/main" id="{64771398-2FD9-135E-FD9B-F39CAAD56B22}"/>
                    </a:ext>
                  </a:extLst>
                </p14:cNvPr>
                <p14:cNvContentPartPr/>
                <p14:nvPr/>
              </p14:nvContentPartPr>
              <p14:xfrm>
                <a:off x="2142662" y="4218596"/>
                <a:ext cx="2655720" cy="630720"/>
              </p14:xfrm>
            </p:contentPart>
          </mc:Choice>
          <mc:Fallback>
            <p:pic>
              <p:nvPicPr>
                <p:cNvPr id="182" name="Ink 181">
                  <a:extLst>
                    <a:ext uri="{FF2B5EF4-FFF2-40B4-BE49-F238E27FC236}">
                      <a16:creationId xmlns:a16="http://schemas.microsoft.com/office/drawing/2014/main" id="{64771398-2FD9-135E-FD9B-F39CAAD56B22}"/>
                    </a:ext>
                  </a:extLst>
                </p:cNvPr>
                <p:cNvPicPr/>
                <p:nvPr/>
              </p:nvPicPr>
              <p:blipFill>
                <a:blip r:embed="rId85"/>
                <a:stretch>
                  <a:fillRect/>
                </a:stretch>
              </p:blipFill>
              <p:spPr>
                <a:xfrm>
                  <a:off x="2134022" y="4209596"/>
                  <a:ext cx="2673360" cy="648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84" name="Ink 183">
                  <a:extLst>
                    <a:ext uri="{FF2B5EF4-FFF2-40B4-BE49-F238E27FC236}">
                      <a16:creationId xmlns:a16="http://schemas.microsoft.com/office/drawing/2014/main" id="{CF621041-48D7-7217-EE5A-C32F06C16F8F}"/>
                    </a:ext>
                  </a:extLst>
                </p14:cNvPr>
                <p14:cNvContentPartPr/>
                <p14:nvPr/>
              </p14:nvContentPartPr>
              <p14:xfrm>
                <a:off x="4614422" y="4109516"/>
                <a:ext cx="264960" cy="419760"/>
              </p14:xfrm>
            </p:contentPart>
          </mc:Choice>
          <mc:Fallback>
            <p:pic>
              <p:nvPicPr>
                <p:cNvPr id="184" name="Ink 183">
                  <a:extLst>
                    <a:ext uri="{FF2B5EF4-FFF2-40B4-BE49-F238E27FC236}">
                      <a16:creationId xmlns:a16="http://schemas.microsoft.com/office/drawing/2014/main" id="{CF621041-48D7-7217-EE5A-C32F06C16F8F}"/>
                    </a:ext>
                  </a:extLst>
                </p:cNvPr>
                <p:cNvPicPr/>
                <p:nvPr/>
              </p:nvPicPr>
              <p:blipFill>
                <a:blip r:embed="rId87"/>
                <a:stretch>
                  <a:fillRect/>
                </a:stretch>
              </p:blipFill>
              <p:spPr>
                <a:xfrm>
                  <a:off x="4605422" y="4100876"/>
                  <a:ext cx="282600" cy="437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88" name="Ink 187">
                  <a:extLst>
                    <a:ext uri="{FF2B5EF4-FFF2-40B4-BE49-F238E27FC236}">
                      <a16:creationId xmlns:a16="http://schemas.microsoft.com/office/drawing/2014/main" id="{FC119B09-C960-63BF-72E0-AC288736C56C}"/>
                    </a:ext>
                  </a:extLst>
                </p14:cNvPr>
                <p14:cNvContentPartPr/>
                <p14:nvPr/>
              </p14:nvContentPartPr>
              <p14:xfrm>
                <a:off x="1313942" y="4847516"/>
                <a:ext cx="3431160" cy="503280"/>
              </p14:xfrm>
            </p:contentPart>
          </mc:Choice>
          <mc:Fallback>
            <p:pic>
              <p:nvPicPr>
                <p:cNvPr id="188" name="Ink 187">
                  <a:extLst>
                    <a:ext uri="{FF2B5EF4-FFF2-40B4-BE49-F238E27FC236}">
                      <a16:creationId xmlns:a16="http://schemas.microsoft.com/office/drawing/2014/main" id="{FC119B09-C960-63BF-72E0-AC288736C56C}"/>
                    </a:ext>
                  </a:extLst>
                </p:cNvPr>
                <p:cNvPicPr/>
                <p:nvPr/>
              </p:nvPicPr>
              <p:blipFill>
                <a:blip r:embed="rId89"/>
                <a:stretch>
                  <a:fillRect/>
                </a:stretch>
              </p:blipFill>
              <p:spPr>
                <a:xfrm>
                  <a:off x="1305302" y="4838516"/>
                  <a:ext cx="3448800" cy="520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02" name="Ink 201">
                  <a:extLst>
                    <a:ext uri="{FF2B5EF4-FFF2-40B4-BE49-F238E27FC236}">
                      <a16:creationId xmlns:a16="http://schemas.microsoft.com/office/drawing/2014/main" id="{3BBF4D78-271E-1B02-1ED0-D067D5970100}"/>
                    </a:ext>
                  </a:extLst>
                </p14:cNvPr>
                <p14:cNvContentPartPr/>
                <p14:nvPr/>
              </p14:nvContentPartPr>
              <p14:xfrm>
                <a:off x="2115302" y="5083316"/>
                <a:ext cx="264600" cy="302400"/>
              </p14:xfrm>
            </p:contentPart>
          </mc:Choice>
          <mc:Fallback>
            <p:pic>
              <p:nvPicPr>
                <p:cNvPr id="202" name="Ink 201">
                  <a:extLst>
                    <a:ext uri="{FF2B5EF4-FFF2-40B4-BE49-F238E27FC236}">
                      <a16:creationId xmlns:a16="http://schemas.microsoft.com/office/drawing/2014/main" id="{3BBF4D78-271E-1B02-1ED0-D067D5970100}"/>
                    </a:ext>
                  </a:extLst>
                </p:cNvPr>
                <p:cNvPicPr/>
                <p:nvPr/>
              </p:nvPicPr>
              <p:blipFill>
                <a:blip r:embed="rId91"/>
                <a:stretch>
                  <a:fillRect/>
                </a:stretch>
              </p:blipFill>
              <p:spPr>
                <a:xfrm>
                  <a:off x="2106302" y="5074676"/>
                  <a:ext cx="28224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60" name="Ink 359">
                  <a:extLst>
                    <a:ext uri="{FF2B5EF4-FFF2-40B4-BE49-F238E27FC236}">
                      <a16:creationId xmlns:a16="http://schemas.microsoft.com/office/drawing/2014/main" id="{E9924C9F-6BF3-CBE5-C9C9-038B7F3BE85C}"/>
                    </a:ext>
                  </a:extLst>
                </p14:cNvPr>
                <p14:cNvContentPartPr/>
                <p14:nvPr/>
              </p14:nvContentPartPr>
              <p14:xfrm>
                <a:off x="235022" y="4611356"/>
                <a:ext cx="223560" cy="379440"/>
              </p14:xfrm>
            </p:contentPart>
          </mc:Choice>
          <mc:Fallback>
            <p:pic>
              <p:nvPicPr>
                <p:cNvPr id="360" name="Ink 359">
                  <a:extLst>
                    <a:ext uri="{FF2B5EF4-FFF2-40B4-BE49-F238E27FC236}">
                      <a16:creationId xmlns:a16="http://schemas.microsoft.com/office/drawing/2014/main" id="{E9924C9F-6BF3-CBE5-C9C9-038B7F3BE85C}"/>
                    </a:ext>
                  </a:extLst>
                </p:cNvPr>
                <p:cNvPicPr/>
                <p:nvPr/>
              </p:nvPicPr>
              <p:blipFill>
                <a:blip r:embed="rId93"/>
                <a:stretch>
                  <a:fillRect/>
                </a:stretch>
              </p:blipFill>
              <p:spPr>
                <a:xfrm>
                  <a:off x="226022" y="4602716"/>
                  <a:ext cx="24120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361" name="Ink 360">
                  <a:extLst>
                    <a:ext uri="{FF2B5EF4-FFF2-40B4-BE49-F238E27FC236}">
                      <a16:creationId xmlns:a16="http://schemas.microsoft.com/office/drawing/2014/main" id="{944BB3B0-4448-F6B3-460F-5B59855A1C38}"/>
                    </a:ext>
                  </a:extLst>
                </p14:cNvPr>
                <p14:cNvContentPartPr/>
                <p14:nvPr/>
              </p14:nvContentPartPr>
              <p14:xfrm>
                <a:off x="523022" y="4646636"/>
                <a:ext cx="218880" cy="201240"/>
              </p14:xfrm>
            </p:contentPart>
          </mc:Choice>
          <mc:Fallback>
            <p:pic>
              <p:nvPicPr>
                <p:cNvPr id="361" name="Ink 360">
                  <a:extLst>
                    <a:ext uri="{FF2B5EF4-FFF2-40B4-BE49-F238E27FC236}">
                      <a16:creationId xmlns:a16="http://schemas.microsoft.com/office/drawing/2014/main" id="{944BB3B0-4448-F6B3-460F-5B59855A1C38}"/>
                    </a:ext>
                  </a:extLst>
                </p:cNvPr>
                <p:cNvPicPr/>
                <p:nvPr/>
              </p:nvPicPr>
              <p:blipFill>
                <a:blip r:embed="rId95"/>
                <a:stretch>
                  <a:fillRect/>
                </a:stretch>
              </p:blipFill>
              <p:spPr>
                <a:xfrm>
                  <a:off x="514022" y="4637996"/>
                  <a:ext cx="2365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62" name="Ink 361">
                  <a:extLst>
                    <a:ext uri="{FF2B5EF4-FFF2-40B4-BE49-F238E27FC236}">
                      <a16:creationId xmlns:a16="http://schemas.microsoft.com/office/drawing/2014/main" id="{502E5F64-441E-1954-DA18-0800B4F4B434}"/>
                    </a:ext>
                  </a:extLst>
                </p14:cNvPr>
                <p14:cNvContentPartPr/>
                <p14:nvPr/>
              </p14:nvContentPartPr>
              <p14:xfrm>
                <a:off x="796622" y="4690916"/>
                <a:ext cx="29160" cy="18720"/>
              </p14:xfrm>
            </p:contentPart>
          </mc:Choice>
          <mc:Fallback>
            <p:pic>
              <p:nvPicPr>
                <p:cNvPr id="362" name="Ink 361">
                  <a:extLst>
                    <a:ext uri="{FF2B5EF4-FFF2-40B4-BE49-F238E27FC236}">
                      <a16:creationId xmlns:a16="http://schemas.microsoft.com/office/drawing/2014/main" id="{502E5F64-441E-1954-DA18-0800B4F4B434}"/>
                    </a:ext>
                  </a:extLst>
                </p:cNvPr>
                <p:cNvPicPr/>
                <p:nvPr/>
              </p:nvPicPr>
              <p:blipFill>
                <a:blip r:embed="rId97"/>
                <a:stretch>
                  <a:fillRect/>
                </a:stretch>
              </p:blipFill>
              <p:spPr>
                <a:xfrm>
                  <a:off x="787982" y="4681916"/>
                  <a:ext cx="468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63" name="Ink 362">
                  <a:extLst>
                    <a:ext uri="{FF2B5EF4-FFF2-40B4-BE49-F238E27FC236}">
                      <a16:creationId xmlns:a16="http://schemas.microsoft.com/office/drawing/2014/main" id="{53C44FD4-A2C4-D07A-633E-7AFCD4179CD8}"/>
                    </a:ext>
                  </a:extLst>
                </p14:cNvPr>
                <p14:cNvContentPartPr/>
                <p14:nvPr/>
              </p14:nvContentPartPr>
              <p14:xfrm>
                <a:off x="857102" y="4571396"/>
                <a:ext cx="165960" cy="365400"/>
              </p14:xfrm>
            </p:contentPart>
          </mc:Choice>
          <mc:Fallback>
            <p:pic>
              <p:nvPicPr>
                <p:cNvPr id="363" name="Ink 362">
                  <a:extLst>
                    <a:ext uri="{FF2B5EF4-FFF2-40B4-BE49-F238E27FC236}">
                      <a16:creationId xmlns:a16="http://schemas.microsoft.com/office/drawing/2014/main" id="{53C44FD4-A2C4-D07A-633E-7AFCD4179CD8}"/>
                    </a:ext>
                  </a:extLst>
                </p:cNvPr>
                <p:cNvPicPr/>
                <p:nvPr/>
              </p:nvPicPr>
              <p:blipFill>
                <a:blip r:embed="rId99"/>
                <a:stretch>
                  <a:fillRect/>
                </a:stretch>
              </p:blipFill>
              <p:spPr>
                <a:xfrm>
                  <a:off x="848462" y="4562756"/>
                  <a:ext cx="18360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64" name="Ink 363">
                  <a:extLst>
                    <a:ext uri="{FF2B5EF4-FFF2-40B4-BE49-F238E27FC236}">
                      <a16:creationId xmlns:a16="http://schemas.microsoft.com/office/drawing/2014/main" id="{9B05D8D4-4EA1-B668-CA85-3AF5C442743F}"/>
                    </a:ext>
                  </a:extLst>
                </p14:cNvPr>
                <p14:cNvContentPartPr/>
                <p14:nvPr/>
              </p14:nvContentPartPr>
              <p14:xfrm>
                <a:off x="933782" y="4411556"/>
                <a:ext cx="23040" cy="12960"/>
              </p14:xfrm>
            </p:contentPart>
          </mc:Choice>
          <mc:Fallback>
            <p:pic>
              <p:nvPicPr>
                <p:cNvPr id="364" name="Ink 363">
                  <a:extLst>
                    <a:ext uri="{FF2B5EF4-FFF2-40B4-BE49-F238E27FC236}">
                      <a16:creationId xmlns:a16="http://schemas.microsoft.com/office/drawing/2014/main" id="{9B05D8D4-4EA1-B668-CA85-3AF5C442743F}"/>
                    </a:ext>
                  </a:extLst>
                </p:cNvPr>
                <p:cNvPicPr/>
                <p:nvPr/>
              </p:nvPicPr>
              <p:blipFill>
                <a:blip r:embed="rId101"/>
                <a:stretch>
                  <a:fillRect/>
                </a:stretch>
              </p:blipFill>
              <p:spPr>
                <a:xfrm>
                  <a:off x="925142" y="4402556"/>
                  <a:ext cx="4068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65" name="Ink 364">
                  <a:extLst>
                    <a:ext uri="{FF2B5EF4-FFF2-40B4-BE49-F238E27FC236}">
                      <a16:creationId xmlns:a16="http://schemas.microsoft.com/office/drawing/2014/main" id="{652EBCD3-2E03-4476-6A2A-CD0E04728520}"/>
                    </a:ext>
                  </a:extLst>
                </p14:cNvPr>
                <p14:cNvContentPartPr/>
                <p14:nvPr/>
              </p14:nvContentPartPr>
              <p14:xfrm>
                <a:off x="787982" y="4483196"/>
                <a:ext cx="443520" cy="671040"/>
              </p14:xfrm>
            </p:contentPart>
          </mc:Choice>
          <mc:Fallback>
            <p:pic>
              <p:nvPicPr>
                <p:cNvPr id="365" name="Ink 364">
                  <a:extLst>
                    <a:ext uri="{FF2B5EF4-FFF2-40B4-BE49-F238E27FC236}">
                      <a16:creationId xmlns:a16="http://schemas.microsoft.com/office/drawing/2014/main" id="{652EBCD3-2E03-4476-6A2A-CD0E04728520}"/>
                    </a:ext>
                  </a:extLst>
                </p:cNvPr>
                <p:cNvPicPr/>
                <p:nvPr/>
              </p:nvPicPr>
              <p:blipFill>
                <a:blip r:embed="rId103"/>
                <a:stretch>
                  <a:fillRect/>
                </a:stretch>
              </p:blipFill>
              <p:spPr>
                <a:xfrm>
                  <a:off x="779342" y="4474196"/>
                  <a:ext cx="461160" cy="688680"/>
                </a:xfrm>
                <a:prstGeom prst="rect">
                  <a:avLst/>
                </a:prstGeom>
              </p:spPr>
            </p:pic>
          </mc:Fallback>
        </mc:AlternateContent>
      </p:grpSp>
    </p:spTree>
    <p:extLst>
      <p:ext uri="{BB962C8B-B14F-4D97-AF65-F5344CB8AC3E}">
        <p14:creationId xmlns:p14="http://schemas.microsoft.com/office/powerpoint/2010/main" val="2332625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D62-24A2-87EB-6701-3FF539B6593C}"/>
              </a:ext>
            </a:extLst>
          </p:cNvPr>
          <p:cNvSpPr>
            <a:spLocks noGrp="1"/>
          </p:cNvSpPr>
          <p:nvPr>
            <p:ph type="title"/>
          </p:nvPr>
        </p:nvSpPr>
        <p:spPr/>
        <p:txBody>
          <a:bodyPr/>
          <a:lstStyle/>
          <a:p>
            <a:r>
              <a:rPr lang="en-US" dirty="0"/>
              <a:t>What is Node JS</a:t>
            </a:r>
          </a:p>
        </p:txBody>
      </p:sp>
      <p:sp>
        <p:nvSpPr>
          <p:cNvPr id="3" name="TextBox 2">
            <a:extLst>
              <a:ext uri="{FF2B5EF4-FFF2-40B4-BE49-F238E27FC236}">
                <a16:creationId xmlns:a16="http://schemas.microsoft.com/office/drawing/2014/main" id="{288C8D8E-8A81-3154-D2B6-08A6D238AF5F}"/>
              </a:ext>
            </a:extLst>
          </p:cNvPr>
          <p:cNvSpPr txBox="1"/>
          <p:nvPr/>
        </p:nvSpPr>
        <p:spPr>
          <a:xfrm>
            <a:off x="184163" y="784925"/>
            <a:ext cx="11809312" cy="1323439"/>
          </a:xfrm>
          <a:prstGeom prst="rect">
            <a:avLst/>
          </a:prstGeom>
          <a:noFill/>
        </p:spPr>
        <p:txBody>
          <a:bodyPr wrap="square" rtlCol="0">
            <a:spAutoFit/>
          </a:bodyPr>
          <a:lstStyle/>
          <a:p>
            <a:r>
              <a:rPr lang="en-US" sz="2000" dirty="0">
                <a:solidFill>
                  <a:schemeClr val="bg1"/>
                </a:solidFill>
              </a:rPr>
              <a:t>Node JS is an open source, cross platform, java script runtime environment and used for executing java script code outside the web browser. Java and JavaScript are different by their nature, design and use cases. Java Script was dominantly used as a web programming language. All the browser’s directly understand java script.</a:t>
            </a:r>
            <a:endParaRPr lang="en-IN" sz="2000" dirty="0">
              <a:solidFill>
                <a:schemeClr val="bg1"/>
              </a:solidFill>
            </a:endParaRPr>
          </a:p>
        </p:txBody>
      </p:sp>
      <p:sp>
        <p:nvSpPr>
          <p:cNvPr id="4" name="Rectangle 3">
            <a:extLst>
              <a:ext uri="{FF2B5EF4-FFF2-40B4-BE49-F238E27FC236}">
                <a16:creationId xmlns:a16="http://schemas.microsoft.com/office/drawing/2014/main" id="{353855E1-A3F8-D260-84DC-05B1AA59992E}"/>
              </a:ext>
            </a:extLst>
          </p:cNvPr>
          <p:cNvSpPr/>
          <p:nvPr/>
        </p:nvSpPr>
        <p:spPr>
          <a:xfrm>
            <a:off x="997153" y="3078010"/>
            <a:ext cx="1851305" cy="8640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Client</a:t>
            </a:r>
          </a:p>
          <a:p>
            <a:pPr algn="ctr"/>
            <a:r>
              <a:rPr lang="en-US" dirty="0">
                <a:solidFill>
                  <a:schemeClr val="bg1"/>
                </a:solidFill>
              </a:rPr>
              <a:t>Browser</a:t>
            </a:r>
          </a:p>
        </p:txBody>
      </p:sp>
      <p:sp>
        <p:nvSpPr>
          <p:cNvPr id="5" name="Rectangle 4">
            <a:extLst>
              <a:ext uri="{FF2B5EF4-FFF2-40B4-BE49-F238E27FC236}">
                <a16:creationId xmlns:a16="http://schemas.microsoft.com/office/drawing/2014/main" id="{10ED48F1-346E-46DB-BD1C-52CFDA1176E5}"/>
              </a:ext>
            </a:extLst>
          </p:cNvPr>
          <p:cNvSpPr/>
          <p:nvPr/>
        </p:nvSpPr>
        <p:spPr>
          <a:xfrm>
            <a:off x="8753114" y="2773207"/>
            <a:ext cx="1851305" cy="165618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Server</a:t>
            </a:r>
          </a:p>
        </p:txBody>
      </p:sp>
      <p:cxnSp>
        <p:nvCxnSpPr>
          <p:cNvPr id="6" name="Straight Arrow Connector 5">
            <a:extLst>
              <a:ext uri="{FF2B5EF4-FFF2-40B4-BE49-F238E27FC236}">
                <a16:creationId xmlns:a16="http://schemas.microsoft.com/office/drawing/2014/main" id="{0FA95269-180B-B318-BCA4-E9FE3667C93E}"/>
              </a:ext>
            </a:extLst>
          </p:cNvPr>
          <p:cNvCxnSpPr/>
          <p:nvPr/>
        </p:nvCxnSpPr>
        <p:spPr>
          <a:xfrm>
            <a:off x="2848458" y="3222026"/>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4634BA-A5D6-557F-A36C-C6D265132562}"/>
              </a:ext>
            </a:extLst>
          </p:cNvPr>
          <p:cNvSpPr txBox="1"/>
          <p:nvPr/>
        </p:nvSpPr>
        <p:spPr>
          <a:xfrm>
            <a:off x="4864682" y="2933994"/>
            <a:ext cx="1851305" cy="338554"/>
          </a:xfrm>
          <a:prstGeom prst="rect">
            <a:avLst/>
          </a:prstGeom>
          <a:noFill/>
        </p:spPr>
        <p:txBody>
          <a:bodyPr wrap="square" rtlCol="0">
            <a:spAutoFit/>
          </a:bodyPr>
          <a:lstStyle/>
          <a:p>
            <a:r>
              <a:rPr lang="en-US" sz="1600" b="1" dirty="0">
                <a:solidFill>
                  <a:schemeClr val="bg1"/>
                </a:solidFill>
              </a:rPr>
              <a:t>request</a:t>
            </a:r>
          </a:p>
        </p:txBody>
      </p:sp>
      <p:sp>
        <p:nvSpPr>
          <p:cNvPr id="8" name="Rectangle: Rounded Corners 7">
            <a:extLst>
              <a:ext uri="{FF2B5EF4-FFF2-40B4-BE49-F238E27FC236}">
                <a16:creationId xmlns:a16="http://schemas.microsoft.com/office/drawing/2014/main" id="{1B0F89F6-0104-2F97-D7CD-2134BBAEB4AF}"/>
              </a:ext>
            </a:extLst>
          </p:cNvPr>
          <p:cNvSpPr/>
          <p:nvPr/>
        </p:nvSpPr>
        <p:spPr>
          <a:xfrm>
            <a:off x="8647727" y="3078010"/>
            <a:ext cx="1080120" cy="2880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port</a:t>
            </a:r>
          </a:p>
        </p:txBody>
      </p:sp>
      <p:sp>
        <p:nvSpPr>
          <p:cNvPr id="9" name="Arrow: Curved Down 8">
            <a:extLst>
              <a:ext uri="{FF2B5EF4-FFF2-40B4-BE49-F238E27FC236}">
                <a16:creationId xmlns:a16="http://schemas.microsoft.com/office/drawing/2014/main" id="{051411B0-5836-ED37-0E38-E0CFE898C72C}"/>
              </a:ext>
            </a:extLst>
          </p:cNvPr>
          <p:cNvSpPr/>
          <p:nvPr/>
        </p:nvSpPr>
        <p:spPr>
          <a:xfrm>
            <a:off x="10841346" y="372608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Arrow: Curved Down 9">
            <a:extLst>
              <a:ext uri="{FF2B5EF4-FFF2-40B4-BE49-F238E27FC236}">
                <a16:creationId xmlns:a16="http://schemas.microsoft.com/office/drawing/2014/main" id="{3508886E-3CBD-D8A6-7272-0F222CDA7CD3}"/>
              </a:ext>
            </a:extLst>
          </p:cNvPr>
          <p:cNvSpPr/>
          <p:nvPr/>
        </p:nvSpPr>
        <p:spPr>
          <a:xfrm rot="11262216">
            <a:off x="10774898" y="421090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owchart: Magnetic Disk 10">
            <a:extLst>
              <a:ext uri="{FF2B5EF4-FFF2-40B4-BE49-F238E27FC236}">
                <a16:creationId xmlns:a16="http://schemas.microsoft.com/office/drawing/2014/main" id="{709C22C8-7673-20D8-7478-FF290F494A59}"/>
              </a:ext>
            </a:extLst>
          </p:cNvPr>
          <p:cNvSpPr/>
          <p:nvPr/>
        </p:nvSpPr>
        <p:spPr>
          <a:xfrm>
            <a:off x="11469050" y="3784368"/>
            <a:ext cx="547770" cy="664847"/>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166C5EB8-00F2-17AC-C5CC-2B2427FA2A75}"/>
              </a:ext>
            </a:extLst>
          </p:cNvPr>
          <p:cNvCxnSpPr>
            <a:stCxn id="5" idx="1"/>
          </p:cNvCxnSpPr>
          <p:nvPr/>
        </p:nvCxnSpPr>
        <p:spPr>
          <a:xfrm flipH="1">
            <a:off x="2848458" y="3601299"/>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9AA94F-66E0-070E-9EB3-6E0B2413EBAE}"/>
              </a:ext>
            </a:extLst>
          </p:cNvPr>
          <p:cNvSpPr txBox="1"/>
          <p:nvPr/>
        </p:nvSpPr>
        <p:spPr>
          <a:xfrm>
            <a:off x="4982160" y="3567548"/>
            <a:ext cx="1851305" cy="338554"/>
          </a:xfrm>
          <a:prstGeom prst="rect">
            <a:avLst/>
          </a:prstGeom>
          <a:noFill/>
        </p:spPr>
        <p:txBody>
          <a:bodyPr wrap="square" rtlCol="0">
            <a:spAutoFit/>
          </a:bodyPr>
          <a:lstStyle/>
          <a:p>
            <a:r>
              <a:rPr lang="en-US" sz="1600" b="1" dirty="0">
                <a:solidFill>
                  <a:schemeClr val="bg1"/>
                </a:solidFill>
              </a:rPr>
              <a:t>response</a:t>
            </a:r>
          </a:p>
        </p:txBody>
      </p:sp>
      <p:sp>
        <p:nvSpPr>
          <p:cNvPr id="14" name="TextBox 13">
            <a:extLst>
              <a:ext uri="{FF2B5EF4-FFF2-40B4-BE49-F238E27FC236}">
                <a16:creationId xmlns:a16="http://schemas.microsoft.com/office/drawing/2014/main" id="{489B97B1-5AEB-44C2-DAFE-6A45900D4FC7}"/>
              </a:ext>
            </a:extLst>
          </p:cNvPr>
          <p:cNvSpPr txBox="1"/>
          <p:nvPr/>
        </p:nvSpPr>
        <p:spPr>
          <a:xfrm>
            <a:off x="997153" y="2514318"/>
            <a:ext cx="2355361" cy="461665"/>
          </a:xfrm>
          <a:prstGeom prst="rect">
            <a:avLst/>
          </a:prstGeom>
          <a:noFill/>
        </p:spPr>
        <p:txBody>
          <a:bodyPr wrap="square" rtlCol="0">
            <a:spAutoFit/>
          </a:bodyPr>
          <a:lstStyle/>
          <a:p>
            <a:r>
              <a:rPr lang="en-US" b="1" dirty="0">
                <a:solidFill>
                  <a:schemeClr val="bg1"/>
                </a:solidFill>
              </a:rPr>
              <a:t>Java Script</a:t>
            </a:r>
          </a:p>
        </p:txBody>
      </p:sp>
      <p:sp>
        <p:nvSpPr>
          <p:cNvPr id="15" name="TextBox 14">
            <a:extLst>
              <a:ext uri="{FF2B5EF4-FFF2-40B4-BE49-F238E27FC236}">
                <a16:creationId xmlns:a16="http://schemas.microsoft.com/office/drawing/2014/main" id="{4CAE354E-96E3-BAA9-991E-CB8ED59A5557}"/>
              </a:ext>
            </a:extLst>
          </p:cNvPr>
          <p:cNvSpPr txBox="1"/>
          <p:nvPr/>
        </p:nvSpPr>
        <p:spPr>
          <a:xfrm>
            <a:off x="10753041" y="2437374"/>
            <a:ext cx="1240433" cy="1077218"/>
          </a:xfrm>
          <a:prstGeom prst="rect">
            <a:avLst/>
          </a:prstGeom>
          <a:noFill/>
        </p:spPr>
        <p:txBody>
          <a:bodyPr wrap="square" rtlCol="0">
            <a:spAutoFit/>
          </a:bodyPr>
          <a:lstStyle/>
          <a:p>
            <a:r>
              <a:rPr lang="en-US" sz="1600" b="1" dirty="0">
                <a:solidFill>
                  <a:schemeClr val="bg1"/>
                </a:solidFill>
              </a:rPr>
              <a:t>Java</a:t>
            </a:r>
          </a:p>
          <a:p>
            <a:r>
              <a:rPr lang="en-US" sz="1600" b="1" dirty="0">
                <a:solidFill>
                  <a:schemeClr val="bg1"/>
                </a:solidFill>
              </a:rPr>
              <a:t>ABAP</a:t>
            </a:r>
          </a:p>
          <a:p>
            <a:r>
              <a:rPr lang="en-US" sz="1600" b="1" dirty="0">
                <a:solidFill>
                  <a:schemeClr val="bg1"/>
                </a:solidFill>
              </a:rPr>
              <a:t>Python</a:t>
            </a:r>
          </a:p>
          <a:p>
            <a:r>
              <a:rPr lang="en-US" sz="1600" b="1" dirty="0">
                <a:solidFill>
                  <a:schemeClr val="bg1"/>
                </a:solidFill>
              </a:rPr>
              <a:t>C#</a:t>
            </a:r>
          </a:p>
        </p:txBody>
      </p:sp>
      <p:sp>
        <p:nvSpPr>
          <p:cNvPr id="16" name="Smiley Face 15">
            <a:extLst>
              <a:ext uri="{FF2B5EF4-FFF2-40B4-BE49-F238E27FC236}">
                <a16:creationId xmlns:a16="http://schemas.microsoft.com/office/drawing/2014/main" id="{14FE8CA4-4AE9-1CB8-C35E-A5A05246E8A7}"/>
              </a:ext>
            </a:extLst>
          </p:cNvPr>
          <p:cNvSpPr/>
          <p:nvPr/>
        </p:nvSpPr>
        <p:spPr>
          <a:xfrm>
            <a:off x="5440746" y="1997890"/>
            <a:ext cx="648072" cy="607353"/>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8F9638D7-D6A4-590A-AF98-3A39BB96657A}"/>
              </a:ext>
            </a:extLst>
          </p:cNvPr>
          <p:cNvSpPr txBox="1"/>
          <p:nvPr/>
        </p:nvSpPr>
        <p:spPr>
          <a:xfrm>
            <a:off x="184162" y="4086122"/>
            <a:ext cx="2880320" cy="461665"/>
          </a:xfrm>
          <a:prstGeom prst="rect">
            <a:avLst/>
          </a:prstGeom>
          <a:noFill/>
        </p:spPr>
        <p:txBody>
          <a:bodyPr wrap="square" rtlCol="0">
            <a:spAutoFit/>
          </a:bodyPr>
          <a:lstStyle/>
          <a:p>
            <a:r>
              <a:rPr lang="en-US" b="1" dirty="0">
                <a:solidFill>
                  <a:schemeClr val="bg1"/>
                </a:solidFill>
              </a:rPr>
              <a:t>Ryan </a:t>
            </a:r>
            <a:r>
              <a:rPr lang="en-US" b="1" dirty="0" err="1">
                <a:solidFill>
                  <a:schemeClr val="bg1"/>
                </a:solidFill>
              </a:rPr>
              <a:t>Dyal</a:t>
            </a:r>
            <a:endParaRPr lang="en-US" b="1" dirty="0">
              <a:solidFill>
                <a:schemeClr val="bg1"/>
              </a:solidFill>
            </a:endParaRPr>
          </a:p>
        </p:txBody>
      </p:sp>
      <p:sp>
        <p:nvSpPr>
          <p:cNvPr id="18" name="Isosceles Triangle 17">
            <a:extLst>
              <a:ext uri="{FF2B5EF4-FFF2-40B4-BE49-F238E27FC236}">
                <a16:creationId xmlns:a16="http://schemas.microsoft.com/office/drawing/2014/main" id="{6CF3C11A-FF3A-8AAF-4E63-1A1823DB2C52}"/>
              </a:ext>
            </a:extLst>
          </p:cNvPr>
          <p:cNvSpPr/>
          <p:nvPr/>
        </p:nvSpPr>
        <p:spPr>
          <a:xfrm>
            <a:off x="6405531" y="2203133"/>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19" name="Rectangle: Rounded Corners 18">
            <a:extLst>
              <a:ext uri="{FF2B5EF4-FFF2-40B4-BE49-F238E27FC236}">
                <a16:creationId xmlns:a16="http://schemas.microsoft.com/office/drawing/2014/main" id="{86D29E3B-B157-D778-DD05-FF3B75F17DA9}"/>
              </a:ext>
            </a:extLst>
          </p:cNvPr>
          <p:cNvSpPr/>
          <p:nvPr/>
        </p:nvSpPr>
        <p:spPr>
          <a:xfrm>
            <a:off x="6715987" y="2487636"/>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Isosceles Triangle 19">
            <a:extLst>
              <a:ext uri="{FF2B5EF4-FFF2-40B4-BE49-F238E27FC236}">
                <a16:creationId xmlns:a16="http://schemas.microsoft.com/office/drawing/2014/main" id="{675CA06F-0A17-8B48-491A-070AEE866006}"/>
              </a:ext>
            </a:extLst>
          </p:cNvPr>
          <p:cNvSpPr/>
          <p:nvPr/>
        </p:nvSpPr>
        <p:spPr>
          <a:xfrm>
            <a:off x="9483231" y="2249157"/>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21" name="Rectangle: Rounded Corners 20">
            <a:extLst>
              <a:ext uri="{FF2B5EF4-FFF2-40B4-BE49-F238E27FC236}">
                <a16:creationId xmlns:a16="http://schemas.microsoft.com/office/drawing/2014/main" id="{A9626A74-77EC-EF8D-7966-DB7F5403244C}"/>
              </a:ext>
            </a:extLst>
          </p:cNvPr>
          <p:cNvSpPr/>
          <p:nvPr/>
        </p:nvSpPr>
        <p:spPr>
          <a:xfrm>
            <a:off x="9793687" y="2533660"/>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80859276-5271-0F1A-7628-4FB2D3A45C83}"/>
              </a:ext>
            </a:extLst>
          </p:cNvPr>
          <p:cNvSpPr txBox="1"/>
          <p:nvPr/>
        </p:nvSpPr>
        <p:spPr>
          <a:xfrm>
            <a:off x="9278073" y="1881824"/>
            <a:ext cx="2355361" cy="461665"/>
          </a:xfrm>
          <a:prstGeom prst="rect">
            <a:avLst/>
          </a:prstGeom>
          <a:noFill/>
        </p:spPr>
        <p:txBody>
          <a:bodyPr wrap="square" rtlCol="0">
            <a:spAutoFit/>
          </a:bodyPr>
          <a:lstStyle/>
          <a:p>
            <a:r>
              <a:rPr lang="en-US" b="1" dirty="0">
                <a:solidFill>
                  <a:schemeClr val="bg1"/>
                </a:solidFill>
              </a:rPr>
              <a:t>Java Script</a:t>
            </a:r>
          </a:p>
        </p:txBody>
      </p:sp>
      <p:sp>
        <p:nvSpPr>
          <p:cNvPr id="23" name="TextBox 22">
            <a:extLst>
              <a:ext uri="{FF2B5EF4-FFF2-40B4-BE49-F238E27FC236}">
                <a16:creationId xmlns:a16="http://schemas.microsoft.com/office/drawing/2014/main" id="{C62784A2-CDA0-FB54-F765-38D8D47BFB96}"/>
              </a:ext>
            </a:extLst>
          </p:cNvPr>
          <p:cNvSpPr txBox="1"/>
          <p:nvPr/>
        </p:nvSpPr>
        <p:spPr>
          <a:xfrm>
            <a:off x="400186" y="4603102"/>
            <a:ext cx="11616634" cy="1754326"/>
          </a:xfrm>
          <a:prstGeom prst="rect">
            <a:avLst/>
          </a:prstGeom>
          <a:noFill/>
        </p:spPr>
        <p:txBody>
          <a:bodyPr wrap="square" rtlCol="0">
            <a:spAutoFit/>
          </a:bodyPr>
          <a:lstStyle/>
          <a:p>
            <a:r>
              <a:rPr lang="en-US" sz="1800" dirty="0">
                <a:solidFill>
                  <a:schemeClr val="bg1"/>
                </a:solidFill>
              </a:rPr>
              <a:t>Node JS is also a great web framework for beginners because it works great with data-intensive applications like streaming, real-time apps. It is free and easy to learn node </a:t>
            </a:r>
            <a:r>
              <a:rPr lang="en-US" sz="1800" dirty="0" err="1">
                <a:solidFill>
                  <a:schemeClr val="bg1"/>
                </a:solidFill>
              </a:rPr>
              <a:t>js</a:t>
            </a:r>
            <a:r>
              <a:rPr lang="en-US" sz="1800" dirty="0">
                <a:solidFill>
                  <a:schemeClr val="bg1"/>
                </a:solidFill>
              </a:rPr>
              <a:t>.</a:t>
            </a:r>
          </a:p>
          <a:p>
            <a:endParaRPr lang="en-US" sz="1800" dirty="0">
              <a:solidFill>
                <a:schemeClr val="bg1"/>
              </a:solidFill>
            </a:endParaRPr>
          </a:p>
          <a:p>
            <a:r>
              <a:rPr lang="en-US" sz="1800" dirty="0">
                <a:solidFill>
                  <a:schemeClr val="bg1"/>
                </a:solidFill>
              </a:rPr>
              <a:t>Applications of node </a:t>
            </a:r>
            <a:r>
              <a:rPr lang="en-US" sz="1800" dirty="0" err="1">
                <a:solidFill>
                  <a:schemeClr val="bg1"/>
                </a:solidFill>
              </a:rPr>
              <a:t>js</a:t>
            </a:r>
            <a:r>
              <a:rPr lang="en-US" sz="1800" dirty="0">
                <a:solidFill>
                  <a:schemeClr val="bg1"/>
                </a:solidFill>
              </a:rPr>
              <a:t>?</a:t>
            </a:r>
          </a:p>
          <a:p>
            <a:r>
              <a:rPr lang="en-US" sz="1800" dirty="0">
                <a:solidFill>
                  <a:schemeClr val="bg1"/>
                </a:solidFill>
              </a:rPr>
              <a:t>Build business logic on server side, DB lookups, Send Emails, write validations, create microservices, add automations, show output, build servers, host web apps, make excel/pdf more…</a:t>
            </a:r>
          </a:p>
        </p:txBody>
      </p:sp>
    </p:spTree>
    <p:extLst>
      <p:ext uri="{BB962C8B-B14F-4D97-AF65-F5344CB8AC3E}">
        <p14:creationId xmlns:p14="http://schemas.microsoft.com/office/powerpoint/2010/main" val="366504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1000"/>
                                        <p:tgtEl>
                                          <p:spTgt spid="21"/>
                                        </p:tgtEl>
                                      </p:cBhvr>
                                    </p:animEffect>
                                    <p:anim calcmode="lin" valueType="num">
                                      <p:cBhvr>
                                        <p:cTn id="95" dur="1000" fill="hold"/>
                                        <p:tgtEl>
                                          <p:spTgt spid="21"/>
                                        </p:tgtEl>
                                        <p:attrNameLst>
                                          <p:attrName>ppt_x</p:attrName>
                                        </p:attrNameLst>
                                      </p:cBhvr>
                                      <p:tavLst>
                                        <p:tav tm="0">
                                          <p:val>
                                            <p:strVal val="#ppt_x"/>
                                          </p:val>
                                        </p:tav>
                                        <p:tav tm="100000">
                                          <p:val>
                                            <p:strVal val="#ppt_x"/>
                                          </p:val>
                                        </p:tav>
                                      </p:tavLst>
                                    </p:anim>
                                    <p:anim calcmode="lin" valueType="num">
                                      <p:cBhvr>
                                        <p:cTn id="96" dur="1000" fill="hold"/>
                                        <p:tgtEl>
                                          <p:spTgt spid="2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1000"/>
                                        <p:tgtEl>
                                          <p:spTgt spid="22"/>
                                        </p:tgtEl>
                                      </p:cBhvr>
                                    </p:animEffect>
                                    <p:anim calcmode="lin" valueType="num">
                                      <p:cBhvr>
                                        <p:cTn id="100" dur="1000" fill="hold"/>
                                        <p:tgtEl>
                                          <p:spTgt spid="22"/>
                                        </p:tgtEl>
                                        <p:attrNameLst>
                                          <p:attrName>ppt_x</p:attrName>
                                        </p:attrNameLst>
                                      </p:cBhvr>
                                      <p:tavLst>
                                        <p:tav tm="0">
                                          <p:val>
                                            <p:strVal val="#ppt_x"/>
                                          </p:val>
                                        </p:tav>
                                        <p:tav tm="100000">
                                          <p:val>
                                            <p:strVal val="#ppt_x"/>
                                          </p:val>
                                        </p:tav>
                                      </p:tavLst>
                                    </p:anim>
                                    <p:anim calcmode="lin" valueType="num">
                                      <p:cBhvr>
                                        <p:cTn id="10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fade">
                                      <p:cBhvr>
                                        <p:cTn id="113" dur="1000"/>
                                        <p:tgtEl>
                                          <p:spTgt spid="23"/>
                                        </p:tgtEl>
                                      </p:cBhvr>
                                    </p:animEffect>
                                    <p:anim calcmode="lin" valueType="num">
                                      <p:cBhvr>
                                        <p:cTn id="114" dur="1000" fill="hold"/>
                                        <p:tgtEl>
                                          <p:spTgt spid="23"/>
                                        </p:tgtEl>
                                        <p:attrNameLst>
                                          <p:attrName>ppt_x</p:attrName>
                                        </p:attrNameLst>
                                      </p:cBhvr>
                                      <p:tavLst>
                                        <p:tav tm="0">
                                          <p:val>
                                            <p:strVal val="#ppt_x"/>
                                          </p:val>
                                        </p:tav>
                                        <p:tav tm="100000">
                                          <p:val>
                                            <p:strVal val="#ppt_x"/>
                                          </p:val>
                                        </p:tav>
                                      </p:tavLst>
                                    </p:anim>
                                    <p:anim calcmode="lin" valueType="num">
                                      <p:cBhvr>
                                        <p:cTn id="1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p:bldP spid="8" grpId="0" animBg="1"/>
      <p:bldP spid="9" grpId="0" animBg="1"/>
      <p:bldP spid="10" grpId="0" animBg="1"/>
      <p:bldP spid="11" grpId="0" animBg="1"/>
      <p:bldP spid="13" grpId="0"/>
      <p:bldP spid="14" grpId="0"/>
      <p:bldP spid="15" grpId="0"/>
      <p:bldP spid="16" grpId="0" animBg="1"/>
      <p:bldP spid="17" grpId="0"/>
      <p:bldP spid="18" grpId="0" animBg="1"/>
      <p:bldP spid="19" grpId="0" animBg="1"/>
      <p:bldP spid="20" grpId="0" animBg="1"/>
      <p:bldP spid="21" grpId="0" animBg="1"/>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56EF-8058-9348-D163-F9CF8D8E55B6}"/>
              </a:ext>
            </a:extLst>
          </p:cNvPr>
          <p:cNvSpPr>
            <a:spLocks noGrp="1"/>
          </p:cNvSpPr>
          <p:nvPr>
            <p:ph type="title"/>
          </p:nvPr>
        </p:nvSpPr>
        <p:spPr/>
        <p:txBody>
          <a:bodyPr/>
          <a:lstStyle/>
          <a:p>
            <a:r>
              <a:rPr lang="en-US" dirty="0"/>
              <a:t>Variables</a:t>
            </a:r>
          </a:p>
        </p:txBody>
      </p:sp>
      <p:sp>
        <p:nvSpPr>
          <p:cNvPr id="3" name="Rectangle 2">
            <a:extLst>
              <a:ext uri="{FF2B5EF4-FFF2-40B4-BE49-F238E27FC236}">
                <a16:creationId xmlns:a16="http://schemas.microsoft.com/office/drawing/2014/main" id="{1F25AA40-EABB-2E21-9646-99394B3CFEA6}"/>
              </a:ext>
            </a:extLst>
          </p:cNvPr>
          <p:cNvSpPr/>
          <p:nvPr/>
        </p:nvSpPr>
        <p:spPr>
          <a:xfrm>
            <a:off x="765820" y="1124744"/>
            <a:ext cx="2808312" cy="71108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Scalar Variables</a:t>
            </a:r>
          </a:p>
        </p:txBody>
      </p:sp>
      <p:sp>
        <p:nvSpPr>
          <p:cNvPr id="4" name="Rectangle 3">
            <a:extLst>
              <a:ext uri="{FF2B5EF4-FFF2-40B4-BE49-F238E27FC236}">
                <a16:creationId xmlns:a16="http://schemas.microsoft.com/office/drawing/2014/main" id="{E0867525-E43F-E549-F2C3-4B70A9760A10}"/>
              </a:ext>
            </a:extLst>
          </p:cNvPr>
          <p:cNvSpPr/>
          <p:nvPr/>
        </p:nvSpPr>
        <p:spPr>
          <a:xfrm>
            <a:off x="4942284" y="1124743"/>
            <a:ext cx="2808312" cy="71108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Array</a:t>
            </a:r>
          </a:p>
        </p:txBody>
      </p:sp>
      <p:sp>
        <p:nvSpPr>
          <p:cNvPr id="5" name="Rectangle 4">
            <a:extLst>
              <a:ext uri="{FF2B5EF4-FFF2-40B4-BE49-F238E27FC236}">
                <a16:creationId xmlns:a16="http://schemas.microsoft.com/office/drawing/2014/main" id="{B028E0A2-58FF-DF31-76A3-A64FD7942A7F}"/>
              </a:ext>
            </a:extLst>
          </p:cNvPr>
          <p:cNvSpPr/>
          <p:nvPr/>
        </p:nvSpPr>
        <p:spPr>
          <a:xfrm>
            <a:off x="8902724" y="1124743"/>
            <a:ext cx="2808312" cy="71108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Objects</a:t>
            </a:r>
          </a:p>
        </p:txBody>
      </p:sp>
      <p:grpSp>
        <p:nvGrpSpPr>
          <p:cNvPr id="12" name="Group 11">
            <a:extLst>
              <a:ext uri="{FF2B5EF4-FFF2-40B4-BE49-F238E27FC236}">
                <a16:creationId xmlns:a16="http://schemas.microsoft.com/office/drawing/2014/main" id="{2A804F31-854E-EEEB-F238-D99A9088A063}"/>
              </a:ext>
            </a:extLst>
          </p:cNvPr>
          <p:cNvGrpSpPr/>
          <p:nvPr/>
        </p:nvGrpSpPr>
        <p:grpSpPr>
          <a:xfrm>
            <a:off x="1588262" y="2408516"/>
            <a:ext cx="669600" cy="273960"/>
            <a:chOff x="1588262" y="2408516"/>
            <a:chExt cx="669600" cy="273960"/>
          </a:xfrm>
        </p:grpSpPr>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134EA3BD-B2E6-5EB3-321D-6A425CD62AC7}"/>
                    </a:ext>
                  </a:extLst>
                </p14:cNvPr>
                <p14:cNvContentPartPr/>
                <p14:nvPr/>
              </p14:nvContentPartPr>
              <p14:xfrm>
                <a:off x="1588262" y="2408516"/>
                <a:ext cx="481680" cy="273960"/>
              </p14:xfrm>
            </p:contentPart>
          </mc:Choice>
          <mc:Fallback>
            <p:pic>
              <p:nvPicPr>
                <p:cNvPr id="6" name="Ink 5">
                  <a:extLst>
                    <a:ext uri="{FF2B5EF4-FFF2-40B4-BE49-F238E27FC236}">
                      <a16:creationId xmlns:a16="http://schemas.microsoft.com/office/drawing/2014/main" id="{134EA3BD-B2E6-5EB3-321D-6A425CD62AC7}"/>
                    </a:ext>
                  </a:extLst>
                </p:cNvPr>
                <p:cNvPicPr/>
                <p:nvPr/>
              </p:nvPicPr>
              <p:blipFill>
                <a:blip r:embed="rId3"/>
                <a:stretch>
                  <a:fillRect/>
                </a:stretch>
              </p:blipFill>
              <p:spPr>
                <a:xfrm>
                  <a:off x="1579262" y="2399876"/>
                  <a:ext cx="49932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38D577BA-98DA-A002-236F-EB13350E303A}"/>
                    </a:ext>
                  </a:extLst>
                </p14:cNvPr>
                <p14:cNvContentPartPr/>
                <p14:nvPr/>
              </p14:nvContentPartPr>
              <p14:xfrm>
                <a:off x="2210702" y="2459996"/>
                <a:ext cx="47160" cy="117360"/>
              </p14:xfrm>
            </p:contentPart>
          </mc:Choice>
          <mc:Fallback>
            <p:pic>
              <p:nvPicPr>
                <p:cNvPr id="7" name="Ink 6">
                  <a:extLst>
                    <a:ext uri="{FF2B5EF4-FFF2-40B4-BE49-F238E27FC236}">
                      <a16:creationId xmlns:a16="http://schemas.microsoft.com/office/drawing/2014/main" id="{38D577BA-98DA-A002-236F-EB13350E303A}"/>
                    </a:ext>
                  </a:extLst>
                </p:cNvPr>
                <p:cNvPicPr/>
                <p:nvPr/>
              </p:nvPicPr>
              <p:blipFill>
                <a:blip r:embed="rId5"/>
                <a:stretch>
                  <a:fillRect/>
                </a:stretch>
              </p:blipFill>
              <p:spPr>
                <a:xfrm>
                  <a:off x="2202062" y="2451356"/>
                  <a:ext cx="64800" cy="135000"/>
                </a:xfrm>
                <a:prstGeom prst="rect">
                  <a:avLst/>
                </a:prstGeom>
              </p:spPr>
            </p:pic>
          </mc:Fallback>
        </mc:AlternateContent>
      </p:grpSp>
      <p:grpSp>
        <p:nvGrpSpPr>
          <p:cNvPr id="11" name="Group 10">
            <a:extLst>
              <a:ext uri="{FF2B5EF4-FFF2-40B4-BE49-F238E27FC236}">
                <a16:creationId xmlns:a16="http://schemas.microsoft.com/office/drawing/2014/main" id="{5EF20BE5-0CEF-94C5-4609-7229D50F42EB}"/>
              </a:ext>
            </a:extLst>
          </p:cNvPr>
          <p:cNvGrpSpPr/>
          <p:nvPr/>
        </p:nvGrpSpPr>
        <p:grpSpPr>
          <a:xfrm>
            <a:off x="2576822" y="2350916"/>
            <a:ext cx="332280" cy="270360"/>
            <a:chOff x="2576822" y="2350916"/>
            <a:chExt cx="332280" cy="270360"/>
          </a:xfrm>
        </p:grpSpPr>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D9E57B6C-5E61-8914-3D1B-09EBD336FA2B}"/>
                    </a:ext>
                  </a:extLst>
                </p14:cNvPr>
                <p14:cNvContentPartPr/>
                <p14:nvPr/>
              </p14:nvContentPartPr>
              <p14:xfrm>
                <a:off x="2576822" y="2398796"/>
                <a:ext cx="19080" cy="222480"/>
              </p14:xfrm>
            </p:contentPart>
          </mc:Choice>
          <mc:Fallback>
            <p:pic>
              <p:nvPicPr>
                <p:cNvPr id="8" name="Ink 7">
                  <a:extLst>
                    <a:ext uri="{FF2B5EF4-FFF2-40B4-BE49-F238E27FC236}">
                      <a16:creationId xmlns:a16="http://schemas.microsoft.com/office/drawing/2014/main" id="{D9E57B6C-5E61-8914-3D1B-09EBD336FA2B}"/>
                    </a:ext>
                  </a:extLst>
                </p:cNvPr>
                <p:cNvPicPr/>
                <p:nvPr/>
              </p:nvPicPr>
              <p:blipFill>
                <a:blip r:embed="rId7"/>
                <a:stretch>
                  <a:fillRect/>
                </a:stretch>
              </p:blipFill>
              <p:spPr>
                <a:xfrm>
                  <a:off x="2567822" y="2390156"/>
                  <a:ext cx="3672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417CA107-0F59-9ABE-85A8-313AFEA4D108}"/>
                    </a:ext>
                  </a:extLst>
                </p14:cNvPr>
                <p14:cNvContentPartPr/>
                <p14:nvPr/>
              </p14:nvContentPartPr>
              <p14:xfrm>
                <a:off x="2713622" y="2350916"/>
                <a:ext cx="195480" cy="258120"/>
              </p14:xfrm>
            </p:contentPart>
          </mc:Choice>
          <mc:Fallback>
            <p:pic>
              <p:nvPicPr>
                <p:cNvPr id="9" name="Ink 8">
                  <a:extLst>
                    <a:ext uri="{FF2B5EF4-FFF2-40B4-BE49-F238E27FC236}">
                      <a16:creationId xmlns:a16="http://schemas.microsoft.com/office/drawing/2014/main" id="{417CA107-0F59-9ABE-85A8-313AFEA4D108}"/>
                    </a:ext>
                  </a:extLst>
                </p:cNvPr>
                <p:cNvPicPr/>
                <p:nvPr/>
              </p:nvPicPr>
              <p:blipFill>
                <a:blip r:embed="rId9"/>
                <a:stretch>
                  <a:fillRect/>
                </a:stretch>
              </p:blipFill>
              <p:spPr>
                <a:xfrm>
                  <a:off x="2704622" y="2341916"/>
                  <a:ext cx="213120" cy="275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40CA1647-45AC-6C18-1DAF-FB23C81D2CC7}"/>
                  </a:ext>
                </a:extLst>
              </p14:cNvPr>
              <p14:cNvContentPartPr/>
              <p14:nvPr/>
            </p14:nvContentPartPr>
            <p14:xfrm>
              <a:off x="3087302" y="2369636"/>
              <a:ext cx="59400" cy="304560"/>
            </p14:xfrm>
          </p:contentPart>
        </mc:Choice>
        <mc:Fallback>
          <p:pic>
            <p:nvPicPr>
              <p:cNvPr id="10" name="Ink 9">
                <a:extLst>
                  <a:ext uri="{FF2B5EF4-FFF2-40B4-BE49-F238E27FC236}">
                    <a16:creationId xmlns:a16="http://schemas.microsoft.com/office/drawing/2014/main" id="{40CA1647-45AC-6C18-1DAF-FB23C81D2CC7}"/>
                  </a:ext>
                </a:extLst>
              </p:cNvPr>
              <p:cNvPicPr/>
              <p:nvPr/>
            </p:nvPicPr>
            <p:blipFill>
              <a:blip r:embed="rId11"/>
              <a:stretch>
                <a:fillRect/>
              </a:stretch>
            </p:blipFill>
            <p:spPr>
              <a:xfrm>
                <a:off x="3078662" y="2360636"/>
                <a:ext cx="77040" cy="322200"/>
              </a:xfrm>
              <a:prstGeom prst="rect">
                <a:avLst/>
              </a:prstGeom>
            </p:spPr>
          </p:pic>
        </mc:Fallback>
      </mc:AlternateContent>
      <p:grpSp>
        <p:nvGrpSpPr>
          <p:cNvPr id="25" name="Group 24">
            <a:extLst>
              <a:ext uri="{FF2B5EF4-FFF2-40B4-BE49-F238E27FC236}">
                <a16:creationId xmlns:a16="http://schemas.microsoft.com/office/drawing/2014/main" id="{30709C82-6484-E847-9050-9BF8B2A55C14}"/>
              </a:ext>
            </a:extLst>
          </p:cNvPr>
          <p:cNvGrpSpPr/>
          <p:nvPr/>
        </p:nvGrpSpPr>
        <p:grpSpPr>
          <a:xfrm>
            <a:off x="1798502" y="3011156"/>
            <a:ext cx="469800" cy="239760"/>
            <a:chOff x="1798502" y="3011156"/>
            <a:chExt cx="469800" cy="239760"/>
          </a:xfrm>
        </p:grpSpPr>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C9063708-D497-44DB-BF97-4311D768C6AC}"/>
                    </a:ext>
                  </a:extLst>
                </p14:cNvPr>
                <p14:cNvContentPartPr/>
                <p14:nvPr/>
              </p14:nvContentPartPr>
              <p14:xfrm>
                <a:off x="1798502" y="3011156"/>
                <a:ext cx="334080" cy="239760"/>
              </p14:xfrm>
            </p:contentPart>
          </mc:Choice>
          <mc:Fallback>
            <p:pic>
              <p:nvPicPr>
                <p:cNvPr id="13" name="Ink 12">
                  <a:extLst>
                    <a:ext uri="{FF2B5EF4-FFF2-40B4-BE49-F238E27FC236}">
                      <a16:creationId xmlns:a16="http://schemas.microsoft.com/office/drawing/2014/main" id="{C9063708-D497-44DB-BF97-4311D768C6AC}"/>
                    </a:ext>
                  </a:extLst>
                </p:cNvPr>
                <p:cNvPicPr/>
                <p:nvPr/>
              </p:nvPicPr>
              <p:blipFill>
                <a:blip r:embed="rId13"/>
                <a:stretch>
                  <a:fillRect/>
                </a:stretch>
              </p:blipFill>
              <p:spPr>
                <a:xfrm>
                  <a:off x="1789502" y="3002156"/>
                  <a:ext cx="35172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6B3C7A42-7CD6-4DF0-DF4A-61BC09B956AA}"/>
                    </a:ext>
                  </a:extLst>
                </p14:cNvPr>
                <p14:cNvContentPartPr/>
                <p14:nvPr/>
              </p14:nvContentPartPr>
              <p14:xfrm>
                <a:off x="2231582" y="3038156"/>
                <a:ext cx="36720" cy="10080"/>
              </p14:xfrm>
            </p:contentPart>
          </mc:Choice>
          <mc:Fallback>
            <p:pic>
              <p:nvPicPr>
                <p:cNvPr id="14" name="Ink 13">
                  <a:extLst>
                    <a:ext uri="{FF2B5EF4-FFF2-40B4-BE49-F238E27FC236}">
                      <a16:creationId xmlns:a16="http://schemas.microsoft.com/office/drawing/2014/main" id="{6B3C7A42-7CD6-4DF0-DF4A-61BC09B956AA}"/>
                    </a:ext>
                  </a:extLst>
                </p:cNvPr>
                <p:cNvPicPr/>
                <p:nvPr/>
              </p:nvPicPr>
              <p:blipFill>
                <a:blip r:embed="rId15"/>
                <a:stretch>
                  <a:fillRect/>
                </a:stretch>
              </p:blipFill>
              <p:spPr>
                <a:xfrm>
                  <a:off x="2222942" y="3029516"/>
                  <a:ext cx="543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FF454639-554A-C667-F37C-31F433824642}"/>
                    </a:ext>
                  </a:extLst>
                </p14:cNvPr>
                <p14:cNvContentPartPr/>
                <p14:nvPr/>
              </p14:nvContentPartPr>
              <p14:xfrm>
                <a:off x="2224382" y="3116636"/>
                <a:ext cx="42840" cy="29520"/>
              </p14:xfrm>
            </p:contentPart>
          </mc:Choice>
          <mc:Fallback>
            <p:pic>
              <p:nvPicPr>
                <p:cNvPr id="15" name="Ink 14">
                  <a:extLst>
                    <a:ext uri="{FF2B5EF4-FFF2-40B4-BE49-F238E27FC236}">
                      <a16:creationId xmlns:a16="http://schemas.microsoft.com/office/drawing/2014/main" id="{FF454639-554A-C667-F37C-31F433824642}"/>
                    </a:ext>
                  </a:extLst>
                </p:cNvPr>
                <p:cNvPicPr/>
                <p:nvPr/>
              </p:nvPicPr>
              <p:blipFill>
                <a:blip r:embed="rId17"/>
                <a:stretch>
                  <a:fillRect/>
                </a:stretch>
              </p:blipFill>
              <p:spPr>
                <a:xfrm>
                  <a:off x="2215382" y="3107636"/>
                  <a:ext cx="60480" cy="47160"/>
                </a:xfrm>
                <a:prstGeom prst="rect">
                  <a:avLst/>
                </a:prstGeom>
              </p:spPr>
            </p:pic>
          </mc:Fallback>
        </mc:AlternateContent>
      </p:grpSp>
      <p:grpSp>
        <p:nvGrpSpPr>
          <p:cNvPr id="24" name="Group 23">
            <a:extLst>
              <a:ext uri="{FF2B5EF4-FFF2-40B4-BE49-F238E27FC236}">
                <a16:creationId xmlns:a16="http://schemas.microsoft.com/office/drawing/2014/main" id="{07FC4B39-E059-CFB0-DACA-5F72ED66D282}"/>
              </a:ext>
            </a:extLst>
          </p:cNvPr>
          <p:cNvGrpSpPr/>
          <p:nvPr/>
        </p:nvGrpSpPr>
        <p:grpSpPr>
          <a:xfrm>
            <a:off x="2508422" y="2979836"/>
            <a:ext cx="618120" cy="253440"/>
            <a:chOff x="2508422" y="2979836"/>
            <a:chExt cx="618120" cy="253440"/>
          </a:xfrm>
        </p:grpSpPr>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B77CF533-F586-2013-CF93-AD7F6E9C8D36}"/>
                    </a:ext>
                  </a:extLst>
                </p14:cNvPr>
                <p14:cNvContentPartPr/>
                <p14:nvPr/>
              </p14:nvContentPartPr>
              <p14:xfrm>
                <a:off x="2508422" y="2979836"/>
                <a:ext cx="232560" cy="253440"/>
              </p14:xfrm>
            </p:contentPart>
          </mc:Choice>
          <mc:Fallback>
            <p:pic>
              <p:nvPicPr>
                <p:cNvPr id="16" name="Ink 15">
                  <a:extLst>
                    <a:ext uri="{FF2B5EF4-FFF2-40B4-BE49-F238E27FC236}">
                      <a16:creationId xmlns:a16="http://schemas.microsoft.com/office/drawing/2014/main" id="{B77CF533-F586-2013-CF93-AD7F6E9C8D36}"/>
                    </a:ext>
                  </a:extLst>
                </p:cNvPr>
                <p:cNvPicPr/>
                <p:nvPr/>
              </p:nvPicPr>
              <p:blipFill>
                <a:blip r:embed="rId19"/>
                <a:stretch>
                  <a:fillRect/>
                </a:stretch>
              </p:blipFill>
              <p:spPr>
                <a:xfrm>
                  <a:off x="2499422" y="2970836"/>
                  <a:ext cx="25020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69CCCBC6-BB3B-F068-AA3B-6D65B07820E2}"/>
                    </a:ext>
                  </a:extLst>
                </p14:cNvPr>
                <p14:cNvContentPartPr/>
                <p14:nvPr/>
              </p14:nvContentPartPr>
              <p14:xfrm>
                <a:off x="2812982" y="3010796"/>
                <a:ext cx="99000" cy="183960"/>
              </p14:xfrm>
            </p:contentPart>
          </mc:Choice>
          <mc:Fallback>
            <p:pic>
              <p:nvPicPr>
                <p:cNvPr id="17" name="Ink 16">
                  <a:extLst>
                    <a:ext uri="{FF2B5EF4-FFF2-40B4-BE49-F238E27FC236}">
                      <a16:creationId xmlns:a16="http://schemas.microsoft.com/office/drawing/2014/main" id="{69CCCBC6-BB3B-F068-AA3B-6D65B07820E2}"/>
                    </a:ext>
                  </a:extLst>
                </p:cNvPr>
                <p:cNvPicPr/>
                <p:nvPr/>
              </p:nvPicPr>
              <p:blipFill>
                <a:blip r:embed="rId21"/>
                <a:stretch>
                  <a:fillRect/>
                </a:stretch>
              </p:blipFill>
              <p:spPr>
                <a:xfrm>
                  <a:off x="2804342" y="3002156"/>
                  <a:ext cx="11664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D6ADAAC6-16F4-11C4-891E-D4686B75AE10}"/>
                    </a:ext>
                  </a:extLst>
                </p14:cNvPr>
                <p14:cNvContentPartPr/>
                <p14:nvPr/>
              </p14:nvContentPartPr>
              <p14:xfrm>
                <a:off x="3097382" y="2984876"/>
                <a:ext cx="29160" cy="236520"/>
              </p14:xfrm>
            </p:contentPart>
          </mc:Choice>
          <mc:Fallback>
            <p:pic>
              <p:nvPicPr>
                <p:cNvPr id="18" name="Ink 17">
                  <a:extLst>
                    <a:ext uri="{FF2B5EF4-FFF2-40B4-BE49-F238E27FC236}">
                      <a16:creationId xmlns:a16="http://schemas.microsoft.com/office/drawing/2014/main" id="{D6ADAAC6-16F4-11C4-891E-D4686B75AE10}"/>
                    </a:ext>
                  </a:extLst>
                </p:cNvPr>
                <p:cNvPicPr/>
                <p:nvPr/>
              </p:nvPicPr>
              <p:blipFill>
                <a:blip r:embed="rId23"/>
                <a:stretch>
                  <a:fillRect/>
                </a:stretch>
              </p:blipFill>
              <p:spPr>
                <a:xfrm>
                  <a:off x="3088742" y="2976236"/>
                  <a:ext cx="46800" cy="254160"/>
                </a:xfrm>
                <a:prstGeom prst="rect">
                  <a:avLst/>
                </a:prstGeom>
              </p:spPr>
            </p:pic>
          </mc:Fallback>
        </mc:AlternateContent>
      </p:grpSp>
      <p:grpSp>
        <p:nvGrpSpPr>
          <p:cNvPr id="30" name="Group 29">
            <a:extLst>
              <a:ext uri="{FF2B5EF4-FFF2-40B4-BE49-F238E27FC236}">
                <a16:creationId xmlns:a16="http://schemas.microsoft.com/office/drawing/2014/main" id="{FBA1FE36-72F9-C60A-9479-C5BB899D68DB}"/>
              </a:ext>
            </a:extLst>
          </p:cNvPr>
          <p:cNvGrpSpPr/>
          <p:nvPr/>
        </p:nvGrpSpPr>
        <p:grpSpPr>
          <a:xfrm>
            <a:off x="413942" y="3358196"/>
            <a:ext cx="1280160" cy="1088280"/>
            <a:chOff x="413942" y="3358196"/>
            <a:chExt cx="1280160" cy="1088280"/>
          </a:xfrm>
        </p:grpSpPr>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857AB83D-53DE-3BEE-E8E7-39F23676CF27}"/>
                    </a:ext>
                  </a:extLst>
                </p14:cNvPr>
                <p14:cNvContentPartPr/>
                <p14:nvPr/>
              </p14:nvContentPartPr>
              <p14:xfrm>
                <a:off x="413942" y="3636476"/>
                <a:ext cx="1280160" cy="810000"/>
              </p14:xfrm>
            </p:contentPart>
          </mc:Choice>
          <mc:Fallback>
            <p:pic>
              <p:nvPicPr>
                <p:cNvPr id="19" name="Ink 18">
                  <a:extLst>
                    <a:ext uri="{FF2B5EF4-FFF2-40B4-BE49-F238E27FC236}">
                      <a16:creationId xmlns:a16="http://schemas.microsoft.com/office/drawing/2014/main" id="{857AB83D-53DE-3BEE-E8E7-39F23676CF27}"/>
                    </a:ext>
                  </a:extLst>
                </p:cNvPr>
                <p:cNvPicPr/>
                <p:nvPr/>
              </p:nvPicPr>
              <p:blipFill>
                <a:blip r:embed="rId25"/>
                <a:stretch>
                  <a:fillRect/>
                </a:stretch>
              </p:blipFill>
              <p:spPr>
                <a:xfrm>
                  <a:off x="405302" y="3627476"/>
                  <a:ext cx="1297800" cy="827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8F07B202-B14E-78AD-0089-92EC7907D3D4}"/>
                    </a:ext>
                  </a:extLst>
                </p14:cNvPr>
                <p14:cNvContentPartPr/>
                <p14:nvPr/>
              </p14:nvContentPartPr>
              <p14:xfrm>
                <a:off x="658742" y="3358196"/>
                <a:ext cx="360000" cy="192960"/>
              </p14:xfrm>
            </p:contentPart>
          </mc:Choice>
          <mc:Fallback>
            <p:pic>
              <p:nvPicPr>
                <p:cNvPr id="20" name="Ink 19">
                  <a:extLst>
                    <a:ext uri="{FF2B5EF4-FFF2-40B4-BE49-F238E27FC236}">
                      <a16:creationId xmlns:a16="http://schemas.microsoft.com/office/drawing/2014/main" id="{8F07B202-B14E-78AD-0089-92EC7907D3D4}"/>
                    </a:ext>
                  </a:extLst>
                </p:cNvPr>
                <p:cNvPicPr/>
                <p:nvPr/>
              </p:nvPicPr>
              <p:blipFill>
                <a:blip r:embed="rId27"/>
                <a:stretch>
                  <a:fillRect/>
                </a:stretch>
              </p:blipFill>
              <p:spPr>
                <a:xfrm>
                  <a:off x="650102" y="3349196"/>
                  <a:ext cx="3776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EA8C574E-AD23-B7B4-971D-8BF1AE25E2CB}"/>
                    </a:ext>
                  </a:extLst>
                </p14:cNvPr>
                <p14:cNvContentPartPr/>
                <p14:nvPr/>
              </p14:nvContentPartPr>
              <p14:xfrm>
                <a:off x="579902" y="3955076"/>
                <a:ext cx="360" cy="125280"/>
              </p14:xfrm>
            </p:contentPart>
          </mc:Choice>
          <mc:Fallback>
            <p:pic>
              <p:nvPicPr>
                <p:cNvPr id="21" name="Ink 20">
                  <a:extLst>
                    <a:ext uri="{FF2B5EF4-FFF2-40B4-BE49-F238E27FC236}">
                      <a16:creationId xmlns:a16="http://schemas.microsoft.com/office/drawing/2014/main" id="{EA8C574E-AD23-B7B4-971D-8BF1AE25E2CB}"/>
                    </a:ext>
                  </a:extLst>
                </p:cNvPr>
                <p:cNvPicPr/>
                <p:nvPr/>
              </p:nvPicPr>
              <p:blipFill>
                <a:blip r:embed="rId29"/>
                <a:stretch>
                  <a:fillRect/>
                </a:stretch>
              </p:blipFill>
              <p:spPr>
                <a:xfrm>
                  <a:off x="570902" y="3946076"/>
                  <a:ext cx="180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30DC2750-9ABD-B55B-BB43-28B92827482C}"/>
                    </a:ext>
                  </a:extLst>
                </p14:cNvPr>
                <p14:cNvContentPartPr/>
                <p14:nvPr/>
              </p14:nvContentPartPr>
              <p14:xfrm>
                <a:off x="670622" y="3926996"/>
                <a:ext cx="135360" cy="132480"/>
              </p14:xfrm>
            </p:contentPart>
          </mc:Choice>
          <mc:Fallback>
            <p:pic>
              <p:nvPicPr>
                <p:cNvPr id="22" name="Ink 21">
                  <a:extLst>
                    <a:ext uri="{FF2B5EF4-FFF2-40B4-BE49-F238E27FC236}">
                      <a16:creationId xmlns:a16="http://schemas.microsoft.com/office/drawing/2014/main" id="{30DC2750-9ABD-B55B-BB43-28B92827482C}"/>
                    </a:ext>
                  </a:extLst>
                </p:cNvPr>
                <p:cNvPicPr/>
                <p:nvPr/>
              </p:nvPicPr>
              <p:blipFill>
                <a:blip r:embed="rId31"/>
                <a:stretch>
                  <a:fillRect/>
                </a:stretch>
              </p:blipFill>
              <p:spPr>
                <a:xfrm>
                  <a:off x="661982" y="3917996"/>
                  <a:ext cx="15300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3E52BAB3-A026-0A95-B4C1-B1E88EF2B737}"/>
                    </a:ext>
                  </a:extLst>
                </p14:cNvPr>
                <p14:cNvContentPartPr/>
                <p14:nvPr/>
              </p14:nvContentPartPr>
              <p14:xfrm>
                <a:off x="540662" y="3903596"/>
                <a:ext cx="220680" cy="195120"/>
              </p14:xfrm>
            </p:contentPart>
          </mc:Choice>
          <mc:Fallback>
            <p:pic>
              <p:nvPicPr>
                <p:cNvPr id="26" name="Ink 25">
                  <a:extLst>
                    <a:ext uri="{FF2B5EF4-FFF2-40B4-BE49-F238E27FC236}">
                      <a16:creationId xmlns:a16="http://schemas.microsoft.com/office/drawing/2014/main" id="{3E52BAB3-A026-0A95-B4C1-B1E88EF2B737}"/>
                    </a:ext>
                  </a:extLst>
                </p:cNvPr>
                <p:cNvPicPr/>
                <p:nvPr/>
              </p:nvPicPr>
              <p:blipFill>
                <a:blip r:embed="rId33"/>
                <a:stretch>
                  <a:fillRect/>
                </a:stretch>
              </p:blipFill>
              <p:spPr>
                <a:xfrm>
                  <a:off x="532022" y="3894596"/>
                  <a:ext cx="23832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60328C0B-6971-46E3-A2A4-A5987EF9D76A}"/>
                    </a:ext>
                  </a:extLst>
                </p14:cNvPr>
                <p14:cNvContentPartPr/>
                <p14:nvPr/>
              </p14:nvContentPartPr>
              <p14:xfrm>
                <a:off x="522302" y="3869756"/>
                <a:ext cx="313920" cy="262080"/>
              </p14:xfrm>
            </p:contentPart>
          </mc:Choice>
          <mc:Fallback>
            <p:pic>
              <p:nvPicPr>
                <p:cNvPr id="27" name="Ink 26">
                  <a:extLst>
                    <a:ext uri="{FF2B5EF4-FFF2-40B4-BE49-F238E27FC236}">
                      <a16:creationId xmlns:a16="http://schemas.microsoft.com/office/drawing/2014/main" id="{60328C0B-6971-46E3-A2A4-A5987EF9D76A}"/>
                    </a:ext>
                  </a:extLst>
                </p:cNvPr>
                <p:cNvPicPr/>
                <p:nvPr/>
              </p:nvPicPr>
              <p:blipFill>
                <a:blip r:embed="rId35"/>
                <a:stretch>
                  <a:fillRect/>
                </a:stretch>
              </p:blipFill>
              <p:spPr>
                <a:xfrm>
                  <a:off x="513662" y="3860756"/>
                  <a:ext cx="3315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8" name="Ink 27">
                  <a:extLst>
                    <a:ext uri="{FF2B5EF4-FFF2-40B4-BE49-F238E27FC236}">
                      <a16:creationId xmlns:a16="http://schemas.microsoft.com/office/drawing/2014/main" id="{7C23796D-4CF3-A682-58C6-92D05BDB6CFC}"/>
                    </a:ext>
                  </a:extLst>
                </p14:cNvPr>
                <p14:cNvContentPartPr/>
                <p14:nvPr/>
              </p14:nvContentPartPr>
              <p14:xfrm>
                <a:off x="909662" y="4040756"/>
                <a:ext cx="191880" cy="203040"/>
              </p14:xfrm>
            </p:contentPart>
          </mc:Choice>
          <mc:Fallback>
            <p:pic>
              <p:nvPicPr>
                <p:cNvPr id="28" name="Ink 27">
                  <a:extLst>
                    <a:ext uri="{FF2B5EF4-FFF2-40B4-BE49-F238E27FC236}">
                      <a16:creationId xmlns:a16="http://schemas.microsoft.com/office/drawing/2014/main" id="{7C23796D-4CF3-A682-58C6-92D05BDB6CFC}"/>
                    </a:ext>
                  </a:extLst>
                </p:cNvPr>
                <p:cNvPicPr/>
                <p:nvPr/>
              </p:nvPicPr>
              <p:blipFill>
                <a:blip r:embed="rId37"/>
                <a:stretch>
                  <a:fillRect/>
                </a:stretch>
              </p:blipFill>
              <p:spPr>
                <a:xfrm>
                  <a:off x="900662" y="4032116"/>
                  <a:ext cx="20952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9" name="Ink 28">
                  <a:extLst>
                    <a:ext uri="{FF2B5EF4-FFF2-40B4-BE49-F238E27FC236}">
                      <a16:creationId xmlns:a16="http://schemas.microsoft.com/office/drawing/2014/main" id="{32E3490E-5ACE-B2B2-E076-17629DBF66DA}"/>
                    </a:ext>
                  </a:extLst>
                </p14:cNvPr>
                <p14:cNvContentPartPr/>
                <p14:nvPr/>
              </p14:nvContentPartPr>
              <p14:xfrm>
                <a:off x="1188302" y="4118516"/>
                <a:ext cx="79920" cy="105840"/>
              </p14:xfrm>
            </p:contentPart>
          </mc:Choice>
          <mc:Fallback>
            <p:pic>
              <p:nvPicPr>
                <p:cNvPr id="29" name="Ink 28">
                  <a:extLst>
                    <a:ext uri="{FF2B5EF4-FFF2-40B4-BE49-F238E27FC236}">
                      <a16:creationId xmlns:a16="http://schemas.microsoft.com/office/drawing/2014/main" id="{32E3490E-5ACE-B2B2-E076-17629DBF66DA}"/>
                    </a:ext>
                  </a:extLst>
                </p:cNvPr>
                <p:cNvPicPr/>
                <p:nvPr/>
              </p:nvPicPr>
              <p:blipFill>
                <a:blip r:embed="rId39"/>
                <a:stretch>
                  <a:fillRect/>
                </a:stretch>
              </p:blipFill>
              <p:spPr>
                <a:xfrm>
                  <a:off x="1179302" y="4109876"/>
                  <a:ext cx="97560" cy="123480"/>
                </a:xfrm>
                <a:prstGeom prst="rect">
                  <a:avLst/>
                </a:prstGeom>
              </p:spPr>
            </p:pic>
          </mc:Fallback>
        </mc:AlternateContent>
      </p:grpSp>
      <p:grpSp>
        <p:nvGrpSpPr>
          <p:cNvPr id="59" name="Group 58">
            <a:extLst>
              <a:ext uri="{FF2B5EF4-FFF2-40B4-BE49-F238E27FC236}">
                <a16:creationId xmlns:a16="http://schemas.microsoft.com/office/drawing/2014/main" id="{1FFE92E8-E85B-0612-1874-8D621AA0B7FD}"/>
              </a:ext>
            </a:extLst>
          </p:cNvPr>
          <p:cNvGrpSpPr/>
          <p:nvPr/>
        </p:nvGrpSpPr>
        <p:grpSpPr>
          <a:xfrm>
            <a:off x="4691462" y="2153276"/>
            <a:ext cx="3427560" cy="3479760"/>
            <a:chOff x="4691462" y="2153276"/>
            <a:chExt cx="3427560" cy="3479760"/>
          </a:xfrm>
        </p:grpSpPr>
        <mc:AlternateContent xmlns:mc="http://schemas.openxmlformats.org/markup-compatibility/2006">
          <mc:Choice xmlns:p14="http://schemas.microsoft.com/office/powerpoint/2010/main" Requires="p14">
            <p:contentPart p14:bwMode="auto" r:id="rId40">
              <p14:nvContentPartPr>
                <p14:cNvPr id="31" name="Ink 30">
                  <a:extLst>
                    <a:ext uri="{FF2B5EF4-FFF2-40B4-BE49-F238E27FC236}">
                      <a16:creationId xmlns:a16="http://schemas.microsoft.com/office/drawing/2014/main" id="{031D35C0-3648-C968-4579-7DE2097F70C5}"/>
                    </a:ext>
                  </a:extLst>
                </p14:cNvPr>
                <p14:cNvContentPartPr/>
                <p14:nvPr/>
              </p14:nvContentPartPr>
              <p14:xfrm>
                <a:off x="5623862" y="2487716"/>
                <a:ext cx="2495160" cy="3101760"/>
              </p14:xfrm>
            </p:contentPart>
          </mc:Choice>
          <mc:Fallback>
            <p:pic>
              <p:nvPicPr>
                <p:cNvPr id="31" name="Ink 30">
                  <a:extLst>
                    <a:ext uri="{FF2B5EF4-FFF2-40B4-BE49-F238E27FC236}">
                      <a16:creationId xmlns:a16="http://schemas.microsoft.com/office/drawing/2014/main" id="{031D35C0-3648-C968-4579-7DE2097F70C5}"/>
                    </a:ext>
                  </a:extLst>
                </p:cNvPr>
                <p:cNvPicPr/>
                <p:nvPr/>
              </p:nvPicPr>
              <p:blipFill>
                <a:blip r:embed="rId41"/>
                <a:stretch>
                  <a:fillRect/>
                </a:stretch>
              </p:blipFill>
              <p:spPr>
                <a:xfrm>
                  <a:off x="5614862" y="2478716"/>
                  <a:ext cx="2512800" cy="3119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F07B28CF-8F17-E949-639A-A65CDB1DAE00}"/>
                    </a:ext>
                  </a:extLst>
                </p14:cNvPr>
                <p14:cNvContentPartPr/>
                <p14:nvPr/>
              </p14:nvContentPartPr>
              <p14:xfrm>
                <a:off x="5643662" y="2153276"/>
                <a:ext cx="2379600" cy="3479760"/>
              </p14:xfrm>
            </p:contentPart>
          </mc:Choice>
          <mc:Fallback>
            <p:pic>
              <p:nvPicPr>
                <p:cNvPr id="32" name="Ink 31">
                  <a:extLst>
                    <a:ext uri="{FF2B5EF4-FFF2-40B4-BE49-F238E27FC236}">
                      <a16:creationId xmlns:a16="http://schemas.microsoft.com/office/drawing/2014/main" id="{F07B28CF-8F17-E949-639A-A65CDB1DAE00}"/>
                    </a:ext>
                  </a:extLst>
                </p:cNvPr>
                <p:cNvPicPr/>
                <p:nvPr/>
              </p:nvPicPr>
              <p:blipFill>
                <a:blip r:embed="rId43"/>
                <a:stretch>
                  <a:fillRect/>
                </a:stretch>
              </p:blipFill>
              <p:spPr>
                <a:xfrm>
                  <a:off x="5634662" y="2144636"/>
                  <a:ext cx="2397240" cy="3497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CCAA23EE-B856-06B2-1D7B-2BBBD64E0A00}"/>
                    </a:ext>
                  </a:extLst>
                </p14:cNvPr>
                <p14:cNvContentPartPr/>
                <p14:nvPr/>
              </p14:nvContentPartPr>
              <p14:xfrm>
                <a:off x="5712422" y="2781476"/>
                <a:ext cx="2144880" cy="217440"/>
              </p14:xfrm>
            </p:contentPart>
          </mc:Choice>
          <mc:Fallback>
            <p:pic>
              <p:nvPicPr>
                <p:cNvPr id="33" name="Ink 32">
                  <a:extLst>
                    <a:ext uri="{FF2B5EF4-FFF2-40B4-BE49-F238E27FC236}">
                      <a16:creationId xmlns:a16="http://schemas.microsoft.com/office/drawing/2014/main" id="{CCAA23EE-B856-06B2-1D7B-2BBBD64E0A00}"/>
                    </a:ext>
                  </a:extLst>
                </p:cNvPr>
                <p:cNvPicPr/>
                <p:nvPr/>
              </p:nvPicPr>
              <p:blipFill>
                <a:blip r:embed="rId45"/>
                <a:stretch>
                  <a:fillRect/>
                </a:stretch>
              </p:blipFill>
              <p:spPr>
                <a:xfrm>
                  <a:off x="5703422" y="2772836"/>
                  <a:ext cx="21625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61B31E72-57ED-61AD-0297-7F70D8B25F46}"/>
                    </a:ext>
                  </a:extLst>
                </p14:cNvPr>
                <p14:cNvContentPartPr/>
                <p14:nvPr/>
              </p14:nvContentPartPr>
              <p14:xfrm>
                <a:off x="5791262" y="3500036"/>
                <a:ext cx="2265840" cy="147960"/>
              </p14:xfrm>
            </p:contentPart>
          </mc:Choice>
          <mc:Fallback>
            <p:pic>
              <p:nvPicPr>
                <p:cNvPr id="34" name="Ink 33">
                  <a:extLst>
                    <a:ext uri="{FF2B5EF4-FFF2-40B4-BE49-F238E27FC236}">
                      <a16:creationId xmlns:a16="http://schemas.microsoft.com/office/drawing/2014/main" id="{61B31E72-57ED-61AD-0297-7F70D8B25F46}"/>
                    </a:ext>
                  </a:extLst>
                </p:cNvPr>
                <p:cNvPicPr/>
                <p:nvPr/>
              </p:nvPicPr>
              <p:blipFill>
                <a:blip r:embed="rId47"/>
                <a:stretch>
                  <a:fillRect/>
                </a:stretch>
              </p:blipFill>
              <p:spPr>
                <a:xfrm>
                  <a:off x="5782262" y="3491036"/>
                  <a:ext cx="228348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5" name="Ink 34">
                  <a:extLst>
                    <a:ext uri="{FF2B5EF4-FFF2-40B4-BE49-F238E27FC236}">
                      <a16:creationId xmlns:a16="http://schemas.microsoft.com/office/drawing/2014/main" id="{D667DCAC-36E2-4541-745D-92812B2DFF42}"/>
                    </a:ext>
                  </a:extLst>
                </p14:cNvPr>
                <p14:cNvContentPartPr/>
                <p14:nvPr/>
              </p14:nvContentPartPr>
              <p14:xfrm>
                <a:off x="5653382" y="4315796"/>
                <a:ext cx="2360880" cy="244440"/>
              </p14:xfrm>
            </p:contentPart>
          </mc:Choice>
          <mc:Fallback>
            <p:pic>
              <p:nvPicPr>
                <p:cNvPr id="35" name="Ink 34">
                  <a:extLst>
                    <a:ext uri="{FF2B5EF4-FFF2-40B4-BE49-F238E27FC236}">
                      <a16:creationId xmlns:a16="http://schemas.microsoft.com/office/drawing/2014/main" id="{D667DCAC-36E2-4541-745D-92812B2DFF42}"/>
                    </a:ext>
                  </a:extLst>
                </p:cNvPr>
                <p:cNvPicPr/>
                <p:nvPr/>
              </p:nvPicPr>
              <p:blipFill>
                <a:blip r:embed="rId49"/>
                <a:stretch>
                  <a:fillRect/>
                </a:stretch>
              </p:blipFill>
              <p:spPr>
                <a:xfrm>
                  <a:off x="5644382" y="4306796"/>
                  <a:ext cx="237852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7" name="Ink 36">
                  <a:extLst>
                    <a:ext uri="{FF2B5EF4-FFF2-40B4-BE49-F238E27FC236}">
                      <a16:creationId xmlns:a16="http://schemas.microsoft.com/office/drawing/2014/main" id="{F1CD95C9-D46B-41C6-978B-71443616CE70}"/>
                    </a:ext>
                  </a:extLst>
                </p14:cNvPr>
                <p14:cNvContentPartPr/>
                <p14:nvPr/>
              </p14:nvContentPartPr>
              <p14:xfrm>
                <a:off x="6157382" y="2405636"/>
                <a:ext cx="221040" cy="347040"/>
              </p14:xfrm>
            </p:contentPart>
          </mc:Choice>
          <mc:Fallback>
            <p:pic>
              <p:nvPicPr>
                <p:cNvPr id="37" name="Ink 36">
                  <a:extLst>
                    <a:ext uri="{FF2B5EF4-FFF2-40B4-BE49-F238E27FC236}">
                      <a16:creationId xmlns:a16="http://schemas.microsoft.com/office/drawing/2014/main" id="{F1CD95C9-D46B-41C6-978B-71443616CE70}"/>
                    </a:ext>
                  </a:extLst>
                </p:cNvPr>
                <p:cNvPicPr/>
                <p:nvPr/>
              </p:nvPicPr>
              <p:blipFill>
                <a:blip r:embed="rId51"/>
                <a:stretch>
                  <a:fillRect/>
                </a:stretch>
              </p:blipFill>
              <p:spPr>
                <a:xfrm>
                  <a:off x="6148742" y="2396996"/>
                  <a:ext cx="23868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Ink 37">
                  <a:extLst>
                    <a:ext uri="{FF2B5EF4-FFF2-40B4-BE49-F238E27FC236}">
                      <a16:creationId xmlns:a16="http://schemas.microsoft.com/office/drawing/2014/main" id="{3703E40F-0E3B-D5FB-9061-E01FBB1CE675}"/>
                    </a:ext>
                  </a:extLst>
                </p14:cNvPr>
                <p14:cNvContentPartPr/>
                <p14:nvPr/>
              </p14:nvContentPartPr>
              <p14:xfrm>
                <a:off x="6192662" y="2492756"/>
                <a:ext cx="412200" cy="249120"/>
              </p14:xfrm>
            </p:contentPart>
          </mc:Choice>
          <mc:Fallback>
            <p:pic>
              <p:nvPicPr>
                <p:cNvPr id="38" name="Ink 37">
                  <a:extLst>
                    <a:ext uri="{FF2B5EF4-FFF2-40B4-BE49-F238E27FC236}">
                      <a16:creationId xmlns:a16="http://schemas.microsoft.com/office/drawing/2014/main" id="{3703E40F-0E3B-D5FB-9061-E01FBB1CE675}"/>
                    </a:ext>
                  </a:extLst>
                </p:cNvPr>
                <p:cNvPicPr/>
                <p:nvPr/>
              </p:nvPicPr>
              <p:blipFill>
                <a:blip r:embed="rId53"/>
                <a:stretch>
                  <a:fillRect/>
                </a:stretch>
              </p:blipFill>
              <p:spPr>
                <a:xfrm>
                  <a:off x="6184022" y="2483756"/>
                  <a:ext cx="42984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9" name="Ink 38">
                  <a:extLst>
                    <a:ext uri="{FF2B5EF4-FFF2-40B4-BE49-F238E27FC236}">
                      <a16:creationId xmlns:a16="http://schemas.microsoft.com/office/drawing/2014/main" id="{D6D57F3E-213B-AB86-16CE-8CCF9D0CF19B}"/>
                    </a:ext>
                  </a:extLst>
                </p14:cNvPr>
                <p14:cNvContentPartPr/>
                <p14:nvPr/>
              </p14:nvContentPartPr>
              <p14:xfrm>
                <a:off x="6666062" y="2466476"/>
                <a:ext cx="89640" cy="274680"/>
              </p14:xfrm>
            </p:contentPart>
          </mc:Choice>
          <mc:Fallback>
            <p:pic>
              <p:nvPicPr>
                <p:cNvPr id="39" name="Ink 38">
                  <a:extLst>
                    <a:ext uri="{FF2B5EF4-FFF2-40B4-BE49-F238E27FC236}">
                      <a16:creationId xmlns:a16="http://schemas.microsoft.com/office/drawing/2014/main" id="{D6D57F3E-213B-AB86-16CE-8CCF9D0CF19B}"/>
                    </a:ext>
                  </a:extLst>
                </p:cNvPr>
                <p:cNvPicPr/>
                <p:nvPr/>
              </p:nvPicPr>
              <p:blipFill>
                <a:blip r:embed="rId55"/>
                <a:stretch>
                  <a:fillRect/>
                </a:stretch>
              </p:blipFill>
              <p:spPr>
                <a:xfrm>
                  <a:off x="6657062" y="2457476"/>
                  <a:ext cx="10728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0" name="Ink 39">
                  <a:extLst>
                    <a:ext uri="{FF2B5EF4-FFF2-40B4-BE49-F238E27FC236}">
                      <a16:creationId xmlns:a16="http://schemas.microsoft.com/office/drawing/2014/main" id="{7267FCD5-02DB-B01A-0ACF-BF62852ECFA5}"/>
                    </a:ext>
                  </a:extLst>
                </p14:cNvPr>
                <p14:cNvContentPartPr/>
                <p14:nvPr/>
              </p14:nvContentPartPr>
              <p14:xfrm>
                <a:off x="6794222" y="2347676"/>
                <a:ext cx="68400" cy="231120"/>
              </p14:xfrm>
            </p:contentPart>
          </mc:Choice>
          <mc:Fallback>
            <p:pic>
              <p:nvPicPr>
                <p:cNvPr id="40" name="Ink 39">
                  <a:extLst>
                    <a:ext uri="{FF2B5EF4-FFF2-40B4-BE49-F238E27FC236}">
                      <a16:creationId xmlns:a16="http://schemas.microsoft.com/office/drawing/2014/main" id="{7267FCD5-02DB-B01A-0ACF-BF62852ECFA5}"/>
                    </a:ext>
                  </a:extLst>
                </p:cNvPr>
                <p:cNvPicPr/>
                <p:nvPr/>
              </p:nvPicPr>
              <p:blipFill>
                <a:blip r:embed="rId57"/>
                <a:stretch>
                  <a:fillRect/>
                </a:stretch>
              </p:blipFill>
              <p:spPr>
                <a:xfrm>
                  <a:off x="6785222" y="2338676"/>
                  <a:ext cx="8604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1" name="Ink 40">
                  <a:extLst>
                    <a:ext uri="{FF2B5EF4-FFF2-40B4-BE49-F238E27FC236}">
                      <a16:creationId xmlns:a16="http://schemas.microsoft.com/office/drawing/2014/main" id="{DD998C09-20B7-FE7F-01F0-3E33C3377A79}"/>
                    </a:ext>
                  </a:extLst>
                </p14:cNvPr>
                <p14:cNvContentPartPr/>
                <p14:nvPr/>
              </p14:nvContentPartPr>
              <p14:xfrm>
                <a:off x="6931742" y="2430476"/>
                <a:ext cx="138600" cy="228960"/>
              </p14:xfrm>
            </p:contentPart>
          </mc:Choice>
          <mc:Fallback>
            <p:pic>
              <p:nvPicPr>
                <p:cNvPr id="41" name="Ink 40">
                  <a:extLst>
                    <a:ext uri="{FF2B5EF4-FFF2-40B4-BE49-F238E27FC236}">
                      <a16:creationId xmlns:a16="http://schemas.microsoft.com/office/drawing/2014/main" id="{DD998C09-20B7-FE7F-01F0-3E33C3377A79}"/>
                    </a:ext>
                  </a:extLst>
                </p:cNvPr>
                <p:cNvPicPr/>
                <p:nvPr/>
              </p:nvPicPr>
              <p:blipFill>
                <a:blip r:embed="rId59"/>
                <a:stretch>
                  <a:fillRect/>
                </a:stretch>
              </p:blipFill>
              <p:spPr>
                <a:xfrm>
                  <a:off x="6922742" y="2421476"/>
                  <a:ext cx="15624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2" name="Ink 41">
                  <a:extLst>
                    <a:ext uri="{FF2B5EF4-FFF2-40B4-BE49-F238E27FC236}">
                      <a16:creationId xmlns:a16="http://schemas.microsoft.com/office/drawing/2014/main" id="{E73373B8-C2E3-562C-7A75-CEE7CAAD61CA}"/>
                    </a:ext>
                  </a:extLst>
                </p14:cNvPr>
                <p14:cNvContentPartPr/>
                <p14:nvPr/>
              </p14:nvContentPartPr>
              <p14:xfrm>
                <a:off x="6225422" y="2989196"/>
                <a:ext cx="567720" cy="416880"/>
              </p14:xfrm>
            </p:contentPart>
          </mc:Choice>
          <mc:Fallback>
            <p:pic>
              <p:nvPicPr>
                <p:cNvPr id="42" name="Ink 41">
                  <a:extLst>
                    <a:ext uri="{FF2B5EF4-FFF2-40B4-BE49-F238E27FC236}">
                      <a16:creationId xmlns:a16="http://schemas.microsoft.com/office/drawing/2014/main" id="{E73373B8-C2E3-562C-7A75-CEE7CAAD61CA}"/>
                    </a:ext>
                  </a:extLst>
                </p:cNvPr>
                <p:cNvPicPr/>
                <p:nvPr/>
              </p:nvPicPr>
              <p:blipFill>
                <a:blip r:embed="rId61"/>
                <a:stretch>
                  <a:fillRect/>
                </a:stretch>
              </p:blipFill>
              <p:spPr>
                <a:xfrm>
                  <a:off x="6216422" y="2980196"/>
                  <a:ext cx="58536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3" name="Ink 42">
                  <a:extLst>
                    <a:ext uri="{FF2B5EF4-FFF2-40B4-BE49-F238E27FC236}">
                      <a16:creationId xmlns:a16="http://schemas.microsoft.com/office/drawing/2014/main" id="{29428886-61A6-C524-87EC-12E5E8EF1983}"/>
                    </a:ext>
                  </a:extLst>
                </p14:cNvPr>
                <p14:cNvContentPartPr/>
                <p14:nvPr/>
              </p14:nvContentPartPr>
              <p14:xfrm>
                <a:off x="6813662" y="3141116"/>
                <a:ext cx="432720" cy="158760"/>
              </p14:xfrm>
            </p:contentPart>
          </mc:Choice>
          <mc:Fallback>
            <p:pic>
              <p:nvPicPr>
                <p:cNvPr id="43" name="Ink 42">
                  <a:extLst>
                    <a:ext uri="{FF2B5EF4-FFF2-40B4-BE49-F238E27FC236}">
                      <a16:creationId xmlns:a16="http://schemas.microsoft.com/office/drawing/2014/main" id="{29428886-61A6-C524-87EC-12E5E8EF1983}"/>
                    </a:ext>
                  </a:extLst>
                </p:cNvPr>
                <p:cNvPicPr/>
                <p:nvPr/>
              </p:nvPicPr>
              <p:blipFill>
                <a:blip r:embed="rId63"/>
                <a:stretch>
                  <a:fillRect/>
                </a:stretch>
              </p:blipFill>
              <p:spPr>
                <a:xfrm>
                  <a:off x="6804662" y="3132476"/>
                  <a:ext cx="45036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4" name="Ink 43">
                  <a:extLst>
                    <a:ext uri="{FF2B5EF4-FFF2-40B4-BE49-F238E27FC236}">
                      <a16:creationId xmlns:a16="http://schemas.microsoft.com/office/drawing/2014/main" id="{8ADB6FDD-1465-3F04-A9BC-4652B71E0C0F}"/>
                    </a:ext>
                  </a:extLst>
                </p14:cNvPr>
                <p14:cNvContentPartPr/>
                <p14:nvPr/>
              </p14:nvContentPartPr>
              <p14:xfrm>
                <a:off x="7275902" y="3096836"/>
                <a:ext cx="403560" cy="202680"/>
              </p14:xfrm>
            </p:contentPart>
          </mc:Choice>
          <mc:Fallback>
            <p:pic>
              <p:nvPicPr>
                <p:cNvPr id="44" name="Ink 43">
                  <a:extLst>
                    <a:ext uri="{FF2B5EF4-FFF2-40B4-BE49-F238E27FC236}">
                      <a16:creationId xmlns:a16="http://schemas.microsoft.com/office/drawing/2014/main" id="{8ADB6FDD-1465-3F04-A9BC-4652B71E0C0F}"/>
                    </a:ext>
                  </a:extLst>
                </p:cNvPr>
                <p:cNvPicPr/>
                <p:nvPr/>
              </p:nvPicPr>
              <p:blipFill>
                <a:blip r:embed="rId65"/>
                <a:stretch>
                  <a:fillRect/>
                </a:stretch>
              </p:blipFill>
              <p:spPr>
                <a:xfrm>
                  <a:off x="7266902" y="3087836"/>
                  <a:ext cx="42120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5" name="Ink 44">
                  <a:extLst>
                    <a:ext uri="{FF2B5EF4-FFF2-40B4-BE49-F238E27FC236}">
                      <a16:creationId xmlns:a16="http://schemas.microsoft.com/office/drawing/2014/main" id="{5F6367EA-DCB6-0C6D-0132-E06D1808C473}"/>
                    </a:ext>
                  </a:extLst>
                </p14:cNvPr>
                <p14:cNvContentPartPr/>
                <p14:nvPr/>
              </p14:nvContentPartPr>
              <p14:xfrm>
                <a:off x="6205262" y="3750236"/>
                <a:ext cx="704160" cy="485640"/>
              </p14:xfrm>
            </p:contentPart>
          </mc:Choice>
          <mc:Fallback>
            <p:pic>
              <p:nvPicPr>
                <p:cNvPr id="45" name="Ink 44">
                  <a:extLst>
                    <a:ext uri="{FF2B5EF4-FFF2-40B4-BE49-F238E27FC236}">
                      <a16:creationId xmlns:a16="http://schemas.microsoft.com/office/drawing/2014/main" id="{5F6367EA-DCB6-0C6D-0132-E06D1808C473}"/>
                    </a:ext>
                  </a:extLst>
                </p:cNvPr>
                <p:cNvPicPr/>
                <p:nvPr/>
              </p:nvPicPr>
              <p:blipFill>
                <a:blip r:embed="rId67"/>
                <a:stretch>
                  <a:fillRect/>
                </a:stretch>
              </p:blipFill>
              <p:spPr>
                <a:xfrm>
                  <a:off x="6196262" y="3741596"/>
                  <a:ext cx="721800" cy="5032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6" name="Ink 45">
                  <a:extLst>
                    <a:ext uri="{FF2B5EF4-FFF2-40B4-BE49-F238E27FC236}">
                      <a16:creationId xmlns:a16="http://schemas.microsoft.com/office/drawing/2014/main" id="{0F17F0E9-DA70-1B47-8903-D41CB61725D3}"/>
                    </a:ext>
                  </a:extLst>
                </p14:cNvPr>
                <p14:cNvContentPartPr/>
                <p14:nvPr/>
              </p14:nvContentPartPr>
              <p14:xfrm>
                <a:off x="7000142" y="3932036"/>
                <a:ext cx="581400" cy="372600"/>
              </p14:xfrm>
            </p:contentPart>
          </mc:Choice>
          <mc:Fallback>
            <p:pic>
              <p:nvPicPr>
                <p:cNvPr id="46" name="Ink 45">
                  <a:extLst>
                    <a:ext uri="{FF2B5EF4-FFF2-40B4-BE49-F238E27FC236}">
                      <a16:creationId xmlns:a16="http://schemas.microsoft.com/office/drawing/2014/main" id="{0F17F0E9-DA70-1B47-8903-D41CB61725D3}"/>
                    </a:ext>
                  </a:extLst>
                </p:cNvPr>
                <p:cNvPicPr/>
                <p:nvPr/>
              </p:nvPicPr>
              <p:blipFill>
                <a:blip r:embed="rId69"/>
                <a:stretch>
                  <a:fillRect/>
                </a:stretch>
              </p:blipFill>
              <p:spPr>
                <a:xfrm>
                  <a:off x="6991502" y="3923036"/>
                  <a:ext cx="59904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8" name="Ink 47">
                  <a:extLst>
                    <a:ext uri="{FF2B5EF4-FFF2-40B4-BE49-F238E27FC236}">
                      <a16:creationId xmlns:a16="http://schemas.microsoft.com/office/drawing/2014/main" id="{650867D0-69AA-A431-B5B4-862444C19CCF}"/>
                    </a:ext>
                  </a:extLst>
                </p14:cNvPr>
                <p14:cNvContentPartPr/>
                <p14:nvPr/>
              </p14:nvContentPartPr>
              <p14:xfrm>
                <a:off x="5213822" y="2732876"/>
                <a:ext cx="403560" cy="50400"/>
              </p14:xfrm>
            </p:contentPart>
          </mc:Choice>
          <mc:Fallback>
            <p:pic>
              <p:nvPicPr>
                <p:cNvPr id="48" name="Ink 47">
                  <a:extLst>
                    <a:ext uri="{FF2B5EF4-FFF2-40B4-BE49-F238E27FC236}">
                      <a16:creationId xmlns:a16="http://schemas.microsoft.com/office/drawing/2014/main" id="{650867D0-69AA-A431-B5B4-862444C19CCF}"/>
                    </a:ext>
                  </a:extLst>
                </p:cNvPr>
                <p:cNvPicPr/>
                <p:nvPr/>
              </p:nvPicPr>
              <p:blipFill>
                <a:blip r:embed="rId71"/>
                <a:stretch>
                  <a:fillRect/>
                </a:stretch>
              </p:blipFill>
              <p:spPr>
                <a:xfrm>
                  <a:off x="5204822" y="2723876"/>
                  <a:ext cx="42120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9" name="Ink 48">
                  <a:extLst>
                    <a:ext uri="{FF2B5EF4-FFF2-40B4-BE49-F238E27FC236}">
                      <a16:creationId xmlns:a16="http://schemas.microsoft.com/office/drawing/2014/main" id="{0E6B832E-2ED5-082E-0C52-DE0ADE97853B}"/>
                    </a:ext>
                  </a:extLst>
                </p14:cNvPr>
                <p14:cNvContentPartPr/>
                <p14:nvPr/>
              </p14:nvContentPartPr>
              <p14:xfrm>
                <a:off x="5510822" y="2605436"/>
                <a:ext cx="162720" cy="228600"/>
              </p14:xfrm>
            </p:contentPart>
          </mc:Choice>
          <mc:Fallback>
            <p:pic>
              <p:nvPicPr>
                <p:cNvPr id="49" name="Ink 48">
                  <a:extLst>
                    <a:ext uri="{FF2B5EF4-FFF2-40B4-BE49-F238E27FC236}">
                      <a16:creationId xmlns:a16="http://schemas.microsoft.com/office/drawing/2014/main" id="{0E6B832E-2ED5-082E-0C52-DE0ADE97853B}"/>
                    </a:ext>
                  </a:extLst>
                </p:cNvPr>
                <p:cNvPicPr/>
                <p:nvPr/>
              </p:nvPicPr>
              <p:blipFill>
                <a:blip r:embed="rId73"/>
                <a:stretch>
                  <a:fillRect/>
                </a:stretch>
              </p:blipFill>
              <p:spPr>
                <a:xfrm>
                  <a:off x="5501822" y="2596796"/>
                  <a:ext cx="18036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0" name="Ink 49">
                  <a:extLst>
                    <a:ext uri="{FF2B5EF4-FFF2-40B4-BE49-F238E27FC236}">
                      <a16:creationId xmlns:a16="http://schemas.microsoft.com/office/drawing/2014/main" id="{D1021127-93EF-D52A-6860-996A4B5C7F83}"/>
                    </a:ext>
                  </a:extLst>
                </p14:cNvPr>
                <p14:cNvContentPartPr/>
                <p14:nvPr/>
              </p14:nvContentPartPr>
              <p14:xfrm>
                <a:off x="4758422" y="2622716"/>
                <a:ext cx="268920" cy="231120"/>
              </p14:xfrm>
            </p:contentPart>
          </mc:Choice>
          <mc:Fallback>
            <p:pic>
              <p:nvPicPr>
                <p:cNvPr id="50" name="Ink 49">
                  <a:extLst>
                    <a:ext uri="{FF2B5EF4-FFF2-40B4-BE49-F238E27FC236}">
                      <a16:creationId xmlns:a16="http://schemas.microsoft.com/office/drawing/2014/main" id="{D1021127-93EF-D52A-6860-996A4B5C7F83}"/>
                    </a:ext>
                  </a:extLst>
                </p:cNvPr>
                <p:cNvPicPr/>
                <p:nvPr/>
              </p:nvPicPr>
              <p:blipFill>
                <a:blip r:embed="rId75"/>
                <a:stretch>
                  <a:fillRect/>
                </a:stretch>
              </p:blipFill>
              <p:spPr>
                <a:xfrm>
                  <a:off x="4749422" y="2613716"/>
                  <a:ext cx="28656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1" name="Ink 50">
                  <a:extLst>
                    <a:ext uri="{FF2B5EF4-FFF2-40B4-BE49-F238E27FC236}">
                      <a16:creationId xmlns:a16="http://schemas.microsoft.com/office/drawing/2014/main" id="{B748689B-5601-D89B-D0AA-13165C4668C6}"/>
                    </a:ext>
                  </a:extLst>
                </p14:cNvPr>
                <p14:cNvContentPartPr/>
                <p14:nvPr/>
              </p14:nvContentPartPr>
              <p14:xfrm>
                <a:off x="4775702" y="3233276"/>
                <a:ext cx="247320" cy="236520"/>
              </p14:xfrm>
            </p:contentPart>
          </mc:Choice>
          <mc:Fallback>
            <p:pic>
              <p:nvPicPr>
                <p:cNvPr id="51" name="Ink 50">
                  <a:extLst>
                    <a:ext uri="{FF2B5EF4-FFF2-40B4-BE49-F238E27FC236}">
                      <a16:creationId xmlns:a16="http://schemas.microsoft.com/office/drawing/2014/main" id="{B748689B-5601-D89B-D0AA-13165C4668C6}"/>
                    </a:ext>
                  </a:extLst>
                </p:cNvPr>
                <p:cNvPicPr/>
                <p:nvPr/>
              </p:nvPicPr>
              <p:blipFill>
                <a:blip r:embed="rId77"/>
                <a:stretch>
                  <a:fillRect/>
                </a:stretch>
              </p:blipFill>
              <p:spPr>
                <a:xfrm>
                  <a:off x="4767062" y="3224276"/>
                  <a:ext cx="26496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2" name="Ink 51">
                  <a:extLst>
                    <a:ext uri="{FF2B5EF4-FFF2-40B4-BE49-F238E27FC236}">
                      <a16:creationId xmlns:a16="http://schemas.microsoft.com/office/drawing/2014/main" id="{FD72C197-52F3-2644-1AE6-367AC0F3D335}"/>
                    </a:ext>
                  </a:extLst>
                </p14:cNvPr>
                <p14:cNvContentPartPr/>
                <p14:nvPr/>
              </p14:nvContentPartPr>
              <p14:xfrm>
                <a:off x="5181422" y="3269996"/>
                <a:ext cx="349920" cy="53640"/>
              </p14:xfrm>
            </p:contentPart>
          </mc:Choice>
          <mc:Fallback>
            <p:pic>
              <p:nvPicPr>
                <p:cNvPr id="52" name="Ink 51">
                  <a:extLst>
                    <a:ext uri="{FF2B5EF4-FFF2-40B4-BE49-F238E27FC236}">
                      <a16:creationId xmlns:a16="http://schemas.microsoft.com/office/drawing/2014/main" id="{FD72C197-52F3-2644-1AE6-367AC0F3D335}"/>
                    </a:ext>
                  </a:extLst>
                </p:cNvPr>
                <p:cNvPicPr/>
                <p:nvPr/>
              </p:nvPicPr>
              <p:blipFill>
                <a:blip r:embed="rId79"/>
                <a:stretch>
                  <a:fillRect/>
                </a:stretch>
              </p:blipFill>
              <p:spPr>
                <a:xfrm>
                  <a:off x="5172422" y="3261356"/>
                  <a:ext cx="36756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3" name="Ink 52">
                  <a:extLst>
                    <a:ext uri="{FF2B5EF4-FFF2-40B4-BE49-F238E27FC236}">
                      <a16:creationId xmlns:a16="http://schemas.microsoft.com/office/drawing/2014/main" id="{BD253008-7704-412F-BA11-8A9BAA01F620}"/>
                    </a:ext>
                  </a:extLst>
                </p14:cNvPr>
                <p14:cNvContentPartPr/>
                <p14:nvPr/>
              </p14:nvContentPartPr>
              <p14:xfrm>
                <a:off x="5423702" y="3191516"/>
                <a:ext cx="167040" cy="189000"/>
              </p14:xfrm>
            </p:contentPart>
          </mc:Choice>
          <mc:Fallback>
            <p:pic>
              <p:nvPicPr>
                <p:cNvPr id="53" name="Ink 52">
                  <a:extLst>
                    <a:ext uri="{FF2B5EF4-FFF2-40B4-BE49-F238E27FC236}">
                      <a16:creationId xmlns:a16="http://schemas.microsoft.com/office/drawing/2014/main" id="{BD253008-7704-412F-BA11-8A9BAA01F620}"/>
                    </a:ext>
                  </a:extLst>
                </p:cNvPr>
                <p:cNvPicPr/>
                <p:nvPr/>
              </p:nvPicPr>
              <p:blipFill>
                <a:blip r:embed="rId81"/>
                <a:stretch>
                  <a:fillRect/>
                </a:stretch>
              </p:blipFill>
              <p:spPr>
                <a:xfrm>
                  <a:off x="5414702" y="3182516"/>
                  <a:ext cx="1846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4" name="Ink 53">
                  <a:extLst>
                    <a:ext uri="{FF2B5EF4-FFF2-40B4-BE49-F238E27FC236}">
                      <a16:creationId xmlns:a16="http://schemas.microsoft.com/office/drawing/2014/main" id="{C67B0A53-0666-11A4-C174-2FEEA811F3F5}"/>
                    </a:ext>
                  </a:extLst>
                </p14:cNvPr>
                <p14:cNvContentPartPr/>
                <p14:nvPr/>
              </p14:nvContentPartPr>
              <p14:xfrm>
                <a:off x="4691462" y="3919076"/>
                <a:ext cx="215280" cy="298440"/>
              </p14:xfrm>
            </p:contentPart>
          </mc:Choice>
          <mc:Fallback>
            <p:pic>
              <p:nvPicPr>
                <p:cNvPr id="54" name="Ink 53">
                  <a:extLst>
                    <a:ext uri="{FF2B5EF4-FFF2-40B4-BE49-F238E27FC236}">
                      <a16:creationId xmlns:a16="http://schemas.microsoft.com/office/drawing/2014/main" id="{C67B0A53-0666-11A4-C174-2FEEA811F3F5}"/>
                    </a:ext>
                  </a:extLst>
                </p:cNvPr>
                <p:cNvPicPr/>
                <p:nvPr/>
              </p:nvPicPr>
              <p:blipFill>
                <a:blip r:embed="rId83"/>
                <a:stretch>
                  <a:fillRect/>
                </a:stretch>
              </p:blipFill>
              <p:spPr>
                <a:xfrm>
                  <a:off x="4682822" y="3910076"/>
                  <a:ext cx="23292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5" name="Ink 54">
                  <a:extLst>
                    <a:ext uri="{FF2B5EF4-FFF2-40B4-BE49-F238E27FC236}">
                      <a16:creationId xmlns:a16="http://schemas.microsoft.com/office/drawing/2014/main" id="{3DC528FA-FC09-8AB7-AFFC-68272686FBA4}"/>
                    </a:ext>
                  </a:extLst>
                </p14:cNvPr>
                <p14:cNvContentPartPr/>
                <p14:nvPr/>
              </p14:nvContentPartPr>
              <p14:xfrm>
                <a:off x="5091422" y="4020956"/>
                <a:ext cx="357120" cy="59760"/>
              </p14:xfrm>
            </p:contentPart>
          </mc:Choice>
          <mc:Fallback>
            <p:pic>
              <p:nvPicPr>
                <p:cNvPr id="55" name="Ink 54">
                  <a:extLst>
                    <a:ext uri="{FF2B5EF4-FFF2-40B4-BE49-F238E27FC236}">
                      <a16:creationId xmlns:a16="http://schemas.microsoft.com/office/drawing/2014/main" id="{3DC528FA-FC09-8AB7-AFFC-68272686FBA4}"/>
                    </a:ext>
                  </a:extLst>
                </p:cNvPr>
                <p:cNvPicPr/>
                <p:nvPr/>
              </p:nvPicPr>
              <p:blipFill>
                <a:blip r:embed="rId85"/>
                <a:stretch>
                  <a:fillRect/>
                </a:stretch>
              </p:blipFill>
              <p:spPr>
                <a:xfrm>
                  <a:off x="5082782" y="4012316"/>
                  <a:ext cx="37476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6" name="Ink 55">
                  <a:extLst>
                    <a:ext uri="{FF2B5EF4-FFF2-40B4-BE49-F238E27FC236}">
                      <a16:creationId xmlns:a16="http://schemas.microsoft.com/office/drawing/2014/main" id="{348EC308-DBE2-9871-5D2F-1583FEB85CB7}"/>
                    </a:ext>
                  </a:extLst>
                </p14:cNvPr>
                <p14:cNvContentPartPr/>
                <p14:nvPr/>
              </p14:nvContentPartPr>
              <p14:xfrm>
                <a:off x="5365382" y="3907196"/>
                <a:ext cx="158760" cy="219600"/>
              </p14:xfrm>
            </p:contentPart>
          </mc:Choice>
          <mc:Fallback>
            <p:pic>
              <p:nvPicPr>
                <p:cNvPr id="56" name="Ink 55">
                  <a:extLst>
                    <a:ext uri="{FF2B5EF4-FFF2-40B4-BE49-F238E27FC236}">
                      <a16:creationId xmlns:a16="http://schemas.microsoft.com/office/drawing/2014/main" id="{348EC308-DBE2-9871-5D2F-1583FEB85CB7}"/>
                    </a:ext>
                  </a:extLst>
                </p:cNvPr>
                <p:cNvPicPr/>
                <p:nvPr/>
              </p:nvPicPr>
              <p:blipFill>
                <a:blip r:embed="rId87"/>
                <a:stretch>
                  <a:fillRect/>
                </a:stretch>
              </p:blipFill>
              <p:spPr>
                <a:xfrm>
                  <a:off x="5356742" y="3898556"/>
                  <a:ext cx="1764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7" name="Ink 56">
                  <a:extLst>
                    <a:ext uri="{FF2B5EF4-FFF2-40B4-BE49-F238E27FC236}">
                      <a16:creationId xmlns:a16="http://schemas.microsoft.com/office/drawing/2014/main" id="{6D15805A-8775-DC4F-441C-4F46A4202C06}"/>
                    </a:ext>
                  </a:extLst>
                </p14:cNvPr>
                <p14:cNvContentPartPr/>
                <p14:nvPr/>
              </p14:nvContentPartPr>
              <p14:xfrm>
                <a:off x="5257382" y="4502996"/>
                <a:ext cx="13320" cy="10080"/>
              </p14:xfrm>
            </p:contentPart>
          </mc:Choice>
          <mc:Fallback>
            <p:pic>
              <p:nvPicPr>
                <p:cNvPr id="57" name="Ink 56">
                  <a:extLst>
                    <a:ext uri="{FF2B5EF4-FFF2-40B4-BE49-F238E27FC236}">
                      <a16:creationId xmlns:a16="http://schemas.microsoft.com/office/drawing/2014/main" id="{6D15805A-8775-DC4F-441C-4F46A4202C06}"/>
                    </a:ext>
                  </a:extLst>
                </p:cNvPr>
                <p:cNvPicPr/>
                <p:nvPr/>
              </p:nvPicPr>
              <p:blipFill>
                <a:blip r:embed="rId89"/>
                <a:stretch>
                  <a:fillRect/>
                </a:stretch>
              </p:blipFill>
              <p:spPr>
                <a:xfrm>
                  <a:off x="5248382" y="4494356"/>
                  <a:ext cx="309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8" name="Ink 57">
                  <a:extLst>
                    <a:ext uri="{FF2B5EF4-FFF2-40B4-BE49-F238E27FC236}">
                      <a16:creationId xmlns:a16="http://schemas.microsoft.com/office/drawing/2014/main" id="{8E143935-B8EA-EB1C-3662-DE14D1F20883}"/>
                    </a:ext>
                  </a:extLst>
                </p14:cNvPr>
                <p14:cNvContentPartPr/>
                <p14:nvPr/>
              </p14:nvContentPartPr>
              <p14:xfrm>
                <a:off x="5250182" y="4768316"/>
                <a:ext cx="39960" cy="176400"/>
              </p14:xfrm>
            </p:contentPart>
          </mc:Choice>
          <mc:Fallback>
            <p:pic>
              <p:nvPicPr>
                <p:cNvPr id="58" name="Ink 57">
                  <a:extLst>
                    <a:ext uri="{FF2B5EF4-FFF2-40B4-BE49-F238E27FC236}">
                      <a16:creationId xmlns:a16="http://schemas.microsoft.com/office/drawing/2014/main" id="{8E143935-B8EA-EB1C-3662-DE14D1F20883}"/>
                    </a:ext>
                  </a:extLst>
                </p:cNvPr>
                <p:cNvPicPr/>
                <p:nvPr/>
              </p:nvPicPr>
              <p:blipFill>
                <a:blip r:embed="rId91"/>
                <a:stretch>
                  <a:fillRect/>
                </a:stretch>
              </p:blipFill>
              <p:spPr>
                <a:xfrm>
                  <a:off x="5241182" y="4759676"/>
                  <a:ext cx="57600" cy="194040"/>
                </a:xfrm>
                <a:prstGeom prst="rect">
                  <a:avLst/>
                </a:prstGeom>
              </p:spPr>
            </p:pic>
          </mc:Fallback>
        </mc:AlternateContent>
      </p:grpSp>
      <p:grpSp>
        <p:nvGrpSpPr>
          <p:cNvPr id="82" name="Group 81">
            <a:extLst>
              <a:ext uri="{FF2B5EF4-FFF2-40B4-BE49-F238E27FC236}">
                <a16:creationId xmlns:a16="http://schemas.microsoft.com/office/drawing/2014/main" id="{42605BD1-2046-EE3F-7575-B429ED6CE501}"/>
              </a:ext>
            </a:extLst>
          </p:cNvPr>
          <p:cNvGrpSpPr/>
          <p:nvPr/>
        </p:nvGrpSpPr>
        <p:grpSpPr>
          <a:xfrm>
            <a:off x="1570262" y="4643756"/>
            <a:ext cx="2510280" cy="1917360"/>
            <a:chOff x="1570262" y="4643756"/>
            <a:chExt cx="2510280" cy="1917360"/>
          </a:xfrm>
        </p:grpSpPr>
        <mc:AlternateContent xmlns:mc="http://schemas.openxmlformats.org/markup-compatibility/2006">
          <mc:Choice xmlns:p14="http://schemas.microsoft.com/office/powerpoint/2010/main" Requires="p14">
            <p:contentPart p14:bwMode="auto" r:id="rId92">
              <p14:nvContentPartPr>
                <p14:cNvPr id="60" name="Ink 59">
                  <a:extLst>
                    <a:ext uri="{FF2B5EF4-FFF2-40B4-BE49-F238E27FC236}">
                      <a16:creationId xmlns:a16="http://schemas.microsoft.com/office/drawing/2014/main" id="{2C06F9B7-8030-2811-1E68-E328574E40F8}"/>
                    </a:ext>
                  </a:extLst>
                </p14:cNvPr>
                <p14:cNvContentPartPr/>
                <p14:nvPr/>
              </p14:nvContentPartPr>
              <p14:xfrm>
                <a:off x="2173622" y="4764356"/>
                <a:ext cx="265320" cy="609480"/>
              </p14:xfrm>
            </p:contentPart>
          </mc:Choice>
          <mc:Fallback>
            <p:pic>
              <p:nvPicPr>
                <p:cNvPr id="60" name="Ink 59">
                  <a:extLst>
                    <a:ext uri="{FF2B5EF4-FFF2-40B4-BE49-F238E27FC236}">
                      <a16:creationId xmlns:a16="http://schemas.microsoft.com/office/drawing/2014/main" id="{2C06F9B7-8030-2811-1E68-E328574E40F8}"/>
                    </a:ext>
                  </a:extLst>
                </p:cNvPr>
                <p:cNvPicPr/>
                <p:nvPr/>
              </p:nvPicPr>
              <p:blipFill>
                <a:blip r:embed="rId93"/>
                <a:stretch>
                  <a:fillRect/>
                </a:stretch>
              </p:blipFill>
              <p:spPr>
                <a:xfrm>
                  <a:off x="2164982" y="4755716"/>
                  <a:ext cx="282960" cy="6271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1" name="Ink 60">
                  <a:extLst>
                    <a:ext uri="{FF2B5EF4-FFF2-40B4-BE49-F238E27FC236}">
                      <a16:creationId xmlns:a16="http://schemas.microsoft.com/office/drawing/2014/main" id="{BFF86589-5111-EFE9-8065-85CB433ED732}"/>
                    </a:ext>
                  </a:extLst>
                </p14:cNvPr>
                <p14:cNvContentPartPr/>
                <p14:nvPr/>
              </p14:nvContentPartPr>
              <p14:xfrm>
                <a:off x="2265422" y="5051636"/>
                <a:ext cx="141840" cy="91080"/>
              </p14:xfrm>
            </p:contentPart>
          </mc:Choice>
          <mc:Fallback>
            <p:pic>
              <p:nvPicPr>
                <p:cNvPr id="61" name="Ink 60">
                  <a:extLst>
                    <a:ext uri="{FF2B5EF4-FFF2-40B4-BE49-F238E27FC236}">
                      <a16:creationId xmlns:a16="http://schemas.microsoft.com/office/drawing/2014/main" id="{BFF86589-5111-EFE9-8065-85CB433ED732}"/>
                    </a:ext>
                  </a:extLst>
                </p:cNvPr>
                <p:cNvPicPr/>
                <p:nvPr/>
              </p:nvPicPr>
              <p:blipFill>
                <a:blip r:embed="rId95"/>
                <a:stretch>
                  <a:fillRect/>
                </a:stretch>
              </p:blipFill>
              <p:spPr>
                <a:xfrm>
                  <a:off x="2256422" y="5042636"/>
                  <a:ext cx="15948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2" name="Ink 61">
                  <a:extLst>
                    <a:ext uri="{FF2B5EF4-FFF2-40B4-BE49-F238E27FC236}">
                      <a16:creationId xmlns:a16="http://schemas.microsoft.com/office/drawing/2014/main" id="{ED4B4711-33ED-DAE8-7E9D-24E06739EAB1}"/>
                    </a:ext>
                  </a:extLst>
                </p14:cNvPr>
                <p14:cNvContentPartPr/>
                <p14:nvPr/>
              </p14:nvContentPartPr>
              <p14:xfrm>
                <a:off x="2497262" y="4984316"/>
                <a:ext cx="177120" cy="291600"/>
              </p14:xfrm>
            </p:contentPart>
          </mc:Choice>
          <mc:Fallback>
            <p:pic>
              <p:nvPicPr>
                <p:cNvPr id="62" name="Ink 61">
                  <a:extLst>
                    <a:ext uri="{FF2B5EF4-FFF2-40B4-BE49-F238E27FC236}">
                      <a16:creationId xmlns:a16="http://schemas.microsoft.com/office/drawing/2014/main" id="{ED4B4711-33ED-DAE8-7E9D-24E06739EAB1}"/>
                    </a:ext>
                  </a:extLst>
                </p:cNvPr>
                <p:cNvPicPr/>
                <p:nvPr/>
              </p:nvPicPr>
              <p:blipFill>
                <a:blip r:embed="rId97"/>
                <a:stretch>
                  <a:fillRect/>
                </a:stretch>
              </p:blipFill>
              <p:spPr>
                <a:xfrm>
                  <a:off x="2488622" y="4975676"/>
                  <a:ext cx="19476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3" name="Ink 62">
                  <a:extLst>
                    <a:ext uri="{FF2B5EF4-FFF2-40B4-BE49-F238E27FC236}">
                      <a16:creationId xmlns:a16="http://schemas.microsoft.com/office/drawing/2014/main" id="{78D64C2E-2BC9-3D57-EC66-796CB8690C57}"/>
                    </a:ext>
                  </a:extLst>
                </p14:cNvPr>
                <p14:cNvContentPartPr/>
                <p14:nvPr/>
              </p14:nvContentPartPr>
              <p14:xfrm>
                <a:off x="2674382" y="4955876"/>
                <a:ext cx="140040" cy="288360"/>
              </p14:xfrm>
            </p:contentPart>
          </mc:Choice>
          <mc:Fallback>
            <p:pic>
              <p:nvPicPr>
                <p:cNvPr id="63" name="Ink 62">
                  <a:extLst>
                    <a:ext uri="{FF2B5EF4-FFF2-40B4-BE49-F238E27FC236}">
                      <a16:creationId xmlns:a16="http://schemas.microsoft.com/office/drawing/2014/main" id="{78D64C2E-2BC9-3D57-EC66-796CB8690C57}"/>
                    </a:ext>
                  </a:extLst>
                </p:cNvPr>
                <p:cNvPicPr/>
                <p:nvPr/>
              </p:nvPicPr>
              <p:blipFill>
                <a:blip r:embed="rId99"/>
                <a:stretch>
                  <a:fillRect/>
                </a:stretch>
              </p:blipFill>
              <p:spPr>
                <a:xfrm>
                  <a:off x="2665382" y="4946876"/>
                  <a:ext cx="15768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4" name="Ink 63">
                  <a:extLst>
                    <a:ext uri="{FF2B5EF4-FFF2-40B4-BE49-F238E27FC236}">
                      <a16:creationId xmlns:a16="http://schemas.microsoft.com/office/drawing/2014/main" id="{BE8F4CE2-43D5-6DE8-1892-478BA23A585D}"/>
                    </a:ext>
                  </a:extLst>
                </p14:cNvPr>
                <p14:cNvContentPartPr/>
                <p14:nvPr/>
              </p14:nvContentPartPr>
              <p14:xfrm>
                <a:off x="2870942" y="5154236"/>
                <a:ext cx="29520" cy="57240"/>
              </p14:xfrm>
            </p:contentPart>
          </mc:Choice>
          <mc:Fallback>
            <p:pic>
              <p:nvPicPr>
                <p:cNvPr id="64" name="Ink 63">
                  <a:extLst>
                    <a:ext uri="{FF2B5EF4-FFF2-40B4-BE49-F238E27FC236}">
                      <a16:creationId xmlns:a16="http://schemas.microsoft.com/office/drawing/2014/main" id="{BE8F4CE2-43D5-6DE8-1892-478BA23A585D}"/>
                    </a:ext>
                  </a:extLst>
                </p:cNvPr>
                <p:cNvPicPr/>
                <p:nvPr/>
              </p:nvPicPr>
              <p:blipFill>
                <a:blip r:embed="rId101"/>
                <a:stretch>
                  <a:fillRect/>
                </a:stretch>
              </p:blipFill>
              <p:spPr>
                <a:xfrm>
                  <a:off x="2861942" y="5145596"/>
                  <a:ext cx="4716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5" name="Ink 64">
                  <a:extLst>
                    <a:ext uri="{FF2B5EF4-FFF2-40B4-BE49-F238E27FC236}">
                      <a16:creationId xmlns:a16="http://schemas.microsoft.com/office/drawing/2014/main" id="{F5B7BD6C-ABC7-B4FC-DA43-AC4982CC6872}"/>
                    </a:ext>
                  </a:extLst>
                </p14:cNvPr>
                <p14:cNvContentPartPr/>
                <p14:nvPr/>
              </p14:nvContentPartPr>
              <p14:xfrm>
                <a:off x="3008102" y="4643756"/>
                <a:ext cx="139320" cy="602640"/>
              </p14:xfrm>
            </p:contentPart>
          </mc:Choice>
          <mc:Fallback>
            <p:pic>
              <p:nvPicPr>
                <p:cNvPr id="65" name="Ink 64">
                  <a:extLst>
                    <a:ext uri="{FF2B5EF4-FFF2-40B4-BE49-F238E27FC236}">
                      <a16:creationId xmlns:a16="http://schemas.microsoft.com/office/drawing/2014/main" id="{F5B7BD6C-ABC7-B4FC-DA43-AC4982CC6872}"/>
                    </a:ext>
                  </a:extLst>
                </p:cNvPr>
                <p:cNvPicPr/>
                <p:nvPr/>
              </p:nvPicPr>
              <p:blipFill>
                <a:blip r:embed="rId103"/>
                <a:stretch>
                  <a:fillRect/>
                </a:stretch>
              </p:blipFill>
              <p:spPr>
                <a:xfrm>
                  <a:off x="2999462" y="4635116"/>
                  <a:ext cx="156960" cy="6202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6" name="Ink 65">
                  <a:extLst>
                    <a:ext uri="{FF2B5EF4-FFF2-40B4-BE49-F238E27FC236}">
                      <a16:creationId xmlns:a16="http://schemas.microsoft.com/office/drawing/2014/main" id="{6221BF45-3A64-7A54-8D99-0FF503AA2FBB}"/>
                    </a:ext>
                  </a:extLst>
                </p14:cNvPr>
                <p14:cNvContentPartPr/>
                <p14:nvPr/>
              </p14:nvContentPartPr>
              <p14:xfrm>
                <a:off x="3217262" y="4937156"/>
                <a:ext cx="510840" cy="454320"/>
              </p14:xfrm>
            </p:contentPart>
          </mc:Choice>
          <mc:Fallback>
            <p:pic>
              <p:nvPicPr>
                <p:cNvPr id="66" name="Ink 65">
                  <a:extLst>
                    <a:ext uri="{FF2B5EF4-FFF2-40B4-BE49-F238E27FC236}">
                      <a16:creationId xmlns:a16="http://schemas.microsoft.com/office/drawing/2014/main" id="{6221BF45-3A64-7A54-8D99-0FF503AA2FBB}"/>
                    </a:ext>
                  </a:extLst>
                </p:cNvPr>
                <p:cNvPicPr/>
                <p:nvPr/>
              </p:nvPicPr>
              <p:blipFill>
                <a:blip r:embed="rId105"/>
                <a:stretch>
                  <a:fillRect/>
                </a:stretch>
              </p:blipFill>
              <p:spPr>
                <a:xfrm>
                  <a:off x="3208622" y="4928156"/>
                  <a:ext cx="528480"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7" name="Ink 66">
                  <a:extLst>
                    <a:ext uri="{FF2B5EF4-FFF2-40B4-BE49-F238E27FC236}">
                      <a16:creationId xmlns:a16="http://schemas.microsoft.com/office/drawing/2014/main" id="{35195E65-6262-878D-164A-CCF1240D4946}"/>
                    </a:ext>
                  </a:extLst>
                </p14:cNvPr>
                <p14:cNvContentPartPr/>
                <p14:nvPr/>
              </p14:nvContentPartPr>
              <p14:xfrm>
                <a:off x="3715142" y="4701356"/>
                <a:ext cx="141480" cy="393840"/>
              </p14:xfrm>
            </p:contentPart>
          </mc:Choice>
          <mc:Fallback>
            <p:pic>
              <p:nvPicPr>
                <p:cNvPr id="67" name="Ink 66">
                  <a:extLst>
                    <a:ext uri="{FF2B5EF4-FFF2-40B4-BE49-F238E27FC236}">
                      <a16:creationId xmlns:a16="http://schemas.microsoft.com/office/drawing/2014/main" id="{35195E65-6262-878D-164A-CCF1240D4946}"/>
                    </a:ext>
                  </a:extLst>
                </p:cNvPr>
                <p:cNvPicPr/>
                <p:nvPr/>
              </p:nvPicPr>
              <p:blipFill>
                <a:blip r:embed="rId107"/>
                <a:stretch>
                  <a:fillRect/>
                </a:stretch>
              </p:blipFill>
              <p:spPr>
                <a:xfrm>
                  <a:off x="3706502" y="4692356"/>
                  <a:ext cx="15912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9" name="Ink 68">
                  <a:extLst>
                    <a:ext uri="{FF2B5EF4-FFF2-40B4-BE49-F238E27FC236}">
                      <a16:creationId xmlns:a16="http://schemas.microsoft.com/office/drawing/2014/main" id="{A9C9E24A-F483-6188-D86C-80A7601472E2}"/>
                    </a:ext>
                  </a:extLst>
                </p14:cNvPr>
                <p14:cNvContentPartPr/>
                <p14:nvPr/>
              </p14:nvContentPartPr>
              <p14:xfrm>
                <a:off x="3684902" y="4889996"/>
                <a:ext cx="89280" cy="26640"/>
              </p14:xfrm>
            </p:contentPart>
          </mc:Choice>
          <mc:Fallback>
            <p:pic>
              <p:nvPicPr>
                <p:cNvPr id="69" name="Ink 68">
                  <a:extLst>
                    <a:ext uri="{FF2B5EF4-FFF2-40B4-BE49-F238E27FC236}">
                      <a16:creationId xmlns:a16="http://schemas.microsoft.com/office/drawing/2014/main" id="{A9C9E24A-F483-6188-D86C-80A7601472E2}"/>
                    </a:ext>
                  </a:extLst>
                </p:cNvPr>
                <p:cNvPicPr/>
                <p:nvPr/>
              </p:nvPicPr>
              <p:blipFill>
                <a:blip r:embed="rId109"/>
                <a:stretch>
                  <a:fillRect/>
                </a:stretch>
              </p:blipFill>
              <p:spPr>
                <a:xfrm>
                  <a:off x="3675902" y="4880996"/>
                  <a:ext cx="10692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0" name="Ink 69">
                  <a:extLst>
                    <a:ext uri="{FF2B5EF4-FFF2-40B4-BE49-F238E27FC236}">
                      <a16:creationId xmlns:a16="http://schemas.microsoft.com/office/drawing/2014/main" id="{16E37C81-2B7E-5438-7E99-0374B350D951}"/>
                    </a:ext>
                  </a:extLst>
                </p14:cNvPr>
                <p14:cNvContentPartPr/>
                <p14:nvPr/>
              </p14:nvContentPartPr>
              <p14:xfrm>
                <a:off x="3822062" y="4754276"/>
                <a:ext cx="258480" cy="258840"/>
              </p14:xfrm>
            </p:contentPart>
          </mc:Choice>
          <mc:Fallback>
            <p:pic>
              <p:nvPicPr>
                <p:cNvPr id="70" name="Ink 69">
                  <a:extLst>
                    <a:ext uri="{FF2B5EF4-FFF2-40B4-BE49-F238E27FC236}">
                      <a16:creationId xmlns:a16="http://schemas.microsoft.com/office/drawing/2014/main" id="{16E37C81-2B7E-5438-7E99-0374B350D951}"/>
                    </a:ext>
                  </a:extLst>
                </p:cNvPr>
                <p:cNvPicPr/>
                <p:nvPr/>
              </p:nvPicPr>
              <p:blipFill>
                <a:blip r:embed="rId111"/>
                <a:stretch>
                  <a:fillRect/>
                </a:stretch>
              </p:blipFill>
              <p:spPr>
                <a:xfrm>
                  <a:off x="3813422" y="4745276"/>
                  <a:ext cx="27612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2" name="Ink 71">
                  <a:extLst>
                    <a:ext uri="{FF2B5EF4-FFF2-40B4-BE49-F238E27FC236}">
                      <a16:creationId xmlns:a16="http://schemas.microsoft.com/office/drawing/2014/main" id="{8FFCADF5-D4E2-EFE3-9933-F7BD05F63A8F}"/>
                    </a:ext>
                  </a:extLst>
                </p14:cNvPr>
                <p14:cNvContentPartPr/>
                <p14:nvPr/>
              </p14:nvContentPartPr>
              <p14:xfrm>
                <a:off x="2318342" y="5630156"/>
                <a:ext cx="195840" cy="239040"/>
              </p14:xfrm>
            </p:contentPart>
          </mc:Choice>
          <mc:Fallback>
            <p:pic>
              <p:nvPicPr>
                <p:cNvPr id="72" name="Ink 71">
                  <a:extLst>
                    <a:ext uri="{FF2B5EF4-FFF2-40B4-BE49-F238E27FC236}">
                      <a16:creationId xmlns:a16="http://schemas.microsoft.com/office/drawing/2014/main" id="{8FFCADF5-D4E2-EFE3-9933-F7BD05F63A8F}"/>
                    </a:ext>
                  </a:extLst>
                </p:cNvPr>
                <p:cNvPicPr/>
                <p:nvPr/>
              </p:nvPicPr>
              <p:blipFill>
                <a:blip r:embed="rId113"/>
                <a:stretch>
                  <a:fillRect/>
                </a:stretch>
              </p:blipFill>
              <p:spPr>
                <a:xfrm>
                  <a:off x="2309702" y="5621516"/>
                  <a:ext cx="21348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3" name="Ink 72">
                  <a:extLst>
                    <a:ext uri="{FF2B5EF4-FFF2-40B4-BE49-F238E27FC236}">
                      <a16:creationId xmlns:a16="http://schemas.microsoft.com/office/drawing/2014/main" id="{86F2A791-1081-76C5-F2E4-DB2A28FEA893}"/>
                    </a:ext>
                  </a:extLst>
                </p14:cNvPr>
                <p14:cNvContentPartPr/>
                <p14:nvPr/>
              </p14:nvContentPartPr>
              <p14:xfrm>
                <a:off x="2024942" y="5603516"/>
                <a:ext cx="285120" cy="416520"/>
              </p14:xfrm>
            </p:contentPart>
          </mc:Choice>
          <mc:Fallback>
            <p:pic>
              <p:nvPicPr>
                <p:cNvPr id="73" name="Ink 72">
                  <a:extLst>
                    <a:ext uri="{FF2B5EF4-FFF2-40B4-BE49-F238E27FC236}">
                      <a16:creationId xmlns:a16="http://schemas.microsoft.com/office/drawing/2014/main" id="{86F2A791-1081-76C5-F2E4-DB2A28FEA893}"/>
                    </a:ext>
                  </a:extLst>
                </p:cNvPr>
                <p:cNvPicPr/>
                <p:nvPr/>
              </p:nvPicPr>
              <p:blipFill>
                <a:blip r:embed="rId115"/>
                <a:stretch>
                  <a:fillRect/>
                </a:stretch>
              </p:blipFill>
              <p:spPr>
                <a:xfrm>
                  <a:off x="2015942" y="5594516"/>
                  <a:ext cx="30276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4" name="Ink 73">
                  <a:extLst>
                    <a:ext uri="{FF2B5EF4-FFF2-40B4-BE49-F238E27FC236}">
                      <a16:creationId xmlns:a16="http://schemas.microsoft.com/office/drawing/2014/main" id="{1CF69F74-604C-6064-5511-B2D42DA3C475}"/>
                    </a:ext>
                  </a:extLst>
                </p14:cNvPr>
                <p14:cNvContentPartPr/>
                <p14:nvPr/>
              </p14:nvContentPartPr>
              <p14:xfrm>
                <a:off x="2513102" y="5510276"/>
                <a:ext cx="268560" cy="372600"/>
              </p14:xfrm>
            </p:contentPart>
          </mc:Choice>
          <mc:Fallback>
            <p:pic>
              <p:nvPicPr>
                <p:cNvPr id="74" name="Ink 73">
                  <a:extLst>
                    <a:ext uri="{FF2B5EF4-FFF2-40B4-BE49-F238E27FC236}">
                      <a16:creationId xmlns:a16="http://schemas.microsoft.com/office/drawing/2014/main" id="{1CF69F74-604C-6064-5511-B2D42DA3C475}"/>
                    </a:ext>
                  </a:extLst>
                </p:cNvPr>
                <p:cNvPicPr/>
                <p:nvPr/>
              </p:nvPicPr>
              <p:blipFill>
                <a:blip r:embed="rId117"/>
                <a:stretch>
                  <a:fillRect/>
                </a:stretch>
              </p:blipFill>
              <p:spPr>
                <a:xfrm>
                  <a:off x="2504462" y="5501276"/>
                  <a:ext cx="28620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5" name="Ink 74">
                  <a:extLst>
                    <a:ext uri="{FF2B5EF4-FFF2-40B4-BE49-F238E27FC236}">
                      <a16:creationId xmlns:a16="http://schemas.microsoft.com/office/drawing/2014/main" id="{90D37552-EB90-0900-1D9D-0DADE428CA58}"/>
                    </a:ext>
                  </a:extLst>
                </p14:cNvPr>
                <p14:cNvContentPartPr/>
                <p14:nvPr/>
              </p14:nvContentPartPr>
              <p14:xfrm>
                <a:off x="2193062" y="6191036"/>
                <a:ext cx="193320" cy="370080"/>
              </p14:xfrm>
            </p:contentPart>
          </mc:Choice>
          <mc:Fallback>
            <p:pic>
              <p:nvPicPr>
                <p:cNvPr id="75" name="Ink 74">
                  <a:extLst>
                    <a:ext uri="{FF2B5EF4-FFF2-40B4-BE49-F238E27FC236}">
                      <a16:creationId xmlns:a16="http://schemas.microsoft.com/office/drawing/2014/main" id="{90D37552-EB90-0900-1D9D-0DADE428CA58}"/>
                    </a:ext>
                  </a:extLst>
                </p:cNvPr>
                <p:cNvPicPr/>
                <p:nvPr/>
              </p:nvPicPr>
              <p:blipFill>
                <a:blip r:embed="rId119"/>
                <a:stretch>
                  <a:fillRect/>
                </a:stretch>
              </p:blipFill>
              <p:spPr>
                <a:xfrm>
                  <a:off x="2184062" y="6182036"/>
                  <a:ext cx="21096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6" name="Ink 75">
                  <a:extLst>
                    <a:ext uri="{FF2B5EF4-FFF2-40B4-BE49-F238E27FC236}">
                      <a16:creationId xmlns:a16="http://schemas.microsoft.com/office/drawing/2014/main" id="{223E90BD-AD26-013A-1917-5231951A88F2}"/>
                    </a:ext>
                  </a:extLst>
                </p14:cNvPr>
                <p14:cNvContentPartPr/>
                <p14:nvPr/>
              </p14:nvContentPartPr>
              <p14:xfrm>
                <a:off x="2595542" y="6061436"/>
                <a:ext cx="261360" cy="392760"/>
              </p14:xfrm>
            </p:contentPart>
          </mc:Choice>
          <mc:Fallback>
            <p:pic>
              <p:nvPicPr>
                <p:cNvPr id="76" name="Ink 75">
                  <a:extLst>
                    <a:ext uri="{FF2B5EF4-FFF2-40B4-BE49-F238E27FC236}">
                      <a16:creationId xmlns:a16="http://schemas.microsoft.com/office/drawing/2014/main" id="{223E90BD-AD26-013A-1917-5231951A88F2}"/>
                    </a:ext>
                  </a:extLst>
                </p:cNvPr>
                <p:cNvPicPr/>
                <p:nvPr/>
              </p:nvPicPr>
              <p:blipFill>
                <a:blip r:embed="rId121"/>
                <a:stretch>
                  <a:fillRect/>
                </a:stretch>
              </p:blipFill>
              <p:spPr>
                <a:xfrm>
                  <a:off x="2586542" y="6052436"/>
                  <a:ext cx="27900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7" name="Ink 76">
                  <a:extLst>
                    <a:ext uri="{FF2B5EF4-FFF2-40B4-BE49-F238E27FC236}">
                      <a16:creationId xmlns:a16="http://schemas.microsoft.com/office/drawing/2014/main" id="{1A363ADE-5D05-9D5F-6BF6-09023E9840EA}"/>
                    </a:ext>
                  </a:extLst>
                </p14:cNvPr>
                <p14:cNvContentPartPr/>
                <p14:nvPr/>
              </p14:nvContentPartPr>
              <p14:xfrm>
                <a:off x="3037982" y="6144596"/>
                <a:ext cx="217440" cy="39960"/>
              </p14:xfrm>
            </p:contentPart>
          </mc:Choice>
          <mc:Fallback>
            <p:pic>
              <p:nvPicPr>
                <p:cNvPr id="77" name="Ink 76">
                  <a:extLst>
                    <a:ext uri="{FF2B5EF4-FFF2-40B4-BE49-F238E27FC236}">
                      <a16:creationId xmlns:a16="http://schemas.microsoft.com/office/drawing/2014/main" id="{1A363ADE-5D05-9D5F-6BF6-09023E9840EA}"/>
                    </a:ext>
                  </a:extLst>
                </p:cNvPr>
                <p:cNvPicPr/>
                <p:nvPr/>
              </p:nvPicPr>
              <p:blipFill>
                <a:blip r:embed="rId123"/>
                <a:stretch>
                  <a:fillRect/>
                </a:stretch>
              </p:blipFill>
              <p:spPr>
                <a:xfrm>
                  <a:off x="3029342" y="6135596"/>
                  <a:ext cx="2350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8" name="Ink 77">
                  <a:extLst>
                    <a:ext uri="{FF2B5EF4-FFF2-40B4-BE49-F238E27FC236}">
                      <a16:creationId xmlns:a16="http://schemas.microsoft.com/office/drawing/2014/main" id="{2DF12196-C166-F3BF-09E1-B3B80C10A494}"/>
                    </a:ext>
                  </a:extLst>
                </p14:cNvPr>
                <p14:cNvContentPartPr/>
                <p14:nvPr/>
              </p14:nvContentPartPr>
              <p14:xfrm>
                <a:off x="3421382" y="6022556"/>
                <a:ext cx="69840" cy="171720"/>
              </p14:xfrm>
            </p:contentPart>
          </mc:Choice>
          <mc:Fallback>
            <p:pic>
              <p:nvPicPr>
                <p:cNvPr id="78" name="Ink 77">
                  <a:extLst>
                    <a:ext uri="{FF2B5EF4-FFF2-40B4-BE49-F238E27FC236}">
                      <a16:creationId xmlns:a16="http://schemas.microsoft.com/office/drawing/2014/main" id="{2DF12196-C166-F3BF-09E1-B3B80C10A494}"/>
                    </a:ext>
                  </a:extLst>
                </p:cNvPr>
                <p:cNvPicPr/>
                <p:nvPr/>
              </p:nvPicPr>
              <p:blipFill>
                <a:blip r:embed="rId125"/>
                <a:stretch>
                  <a:fillRect/>
                </a:stretch>
              </p:blipFill>
              <p:spPr>
                <a:xfrm>
                  <a:off x="3412382" y="6013916"/>
                  <a:ext cx="8748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9" name="Ink 78">
                  <a:extLst>
                    <a:ext uri="{FF2B5EF4-FFF2-40B4-BE49-F238E27FC236}">
                      <a16:creationId xmlns:a16="http://schemas.microsoft.com/office/drawing/2014/main" id="{E59C3782-707E-8FAE-938C-DBFF96615A70}"/>
                    </a:ext>
                  </a:extLst>
                </p14:cNvPr>
                <p14:cNvContentPartPr/>
                <p14:nvPr/>
              </p14:nvContentPartPr>
              <p14:xfrm>
                <a:off x="3548462" y="5835356"/>
                <a:ext cx="268920" cy="389160"/>
              </p14:xfrm>
            </p:contentPart>
          </mc:Choice>
          <mc:Fallback>
            <p:pic>
              <p:nvPicPr>
                <p:cNvPr id="79" name="Ink 78">
                  <a:extLst>
                    <a:ext uri="{FF2B5EF4-FFF2-40B4-BE49-F238E27FC236}">
                      <a16:creationId xmlns:a16="http://schemas.microsoft.com/office/drawing/2014/main" id="{E59C3782-707E-8FAE-938C-DBFF96615A70}"/>
                    </a:ext>
                  </a:extLst>
                </p:cNvPr>
                <p:cNvPicPr/>
                <p:nvPr/>
              </p:nvPicPr>
              <p:blipFill>
                <a:blip r:embed="rId127"/>
                <a:stretch>
                  <a:fillRect/>
                </a:stretch>
              </p:blipFill>
              <p:spPr>
                <a:xfrm>
                  <a:off x="3539822" y="5826716"/>
                  <a:ext cx="28656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1" name="Ink 80">
                  <a:extLst>
                    <a:ext uri="{FF2B5EF4-FFF2-40B4-BE49-F238E27FC236}">
                      <a16:creationId xmlns:a16="http://schemas.microsoft.com/office/drawing/2014/main" id="{A4BB23F3-3F33-D6CA-05FD-E5F22FE04A9C}"/>
                    </a:ext>
                  </a:extLst>
                </p14:cNvPr>
                <p14:cNvContentPartPr/>
                <p14:nvPr/>
              </p14:nvContentPartPr>
              <p14:xfrm>
                <a:off x="1570262" y="4750676"/>
                <a:ext cx="552240" cy="1711080"/>
              </p14:xfrm>
            </p:contentPart>
          </mc:Choice>
          <mc:Fallback>
            <p:pic>
              <p:nvPicPr>
                <p:cNvPr id="81" name="Ink 80">
                  <a:extLst>
                    <a:ext uri="{FF2B5EF4-FFF2-40B4-BE49-F238E27FC236}">
                      <a16:creationId xmlns:a16="http://schemas.microsoft.com/office/drawing/2014/main" id="{A4BB23F3-3F33-D6CA-05FD-E5F22FE04A9C}"/>
                    </a:ext>
                  </a:extLst>
                </p:cNvPr>
                <p:cNvPicPr/>
                <p:nvPr/>
              </p:nvPicPr>
              <p:blipFill>
                <a:blip r:embed="rId129"/>
                <a:stretch>
                  <a:fillRect/>
                </a:stretch>
              </p:blipFill>
              <p:spPr>
                <a:xfrm>
                  <a:off x="1561622" y="4741676"/>
                  <a:ext cx="569880" cy="1728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0">
            <p14:nvContentPartPr>
              <p14:cNvPr id="83" name="Ink 82">
                <a:extLst>
                  <a:ext uri="{FF2B5EF4-FFF2-40B4-BE49-F238E27FC236}">
                    <a16:creationId xmlns:a16="http://schemas.microsoft.com/office/drawing/2014/main" id="{061C4A22-0873-5E86-8949-DC0D680A79E8}"/>
                  </a:ext>
                </a:extLst>
              </p14:cNvPr>
              <p14:cNvContentPartPr/>
              <p14:nvPr/>
            </p14:nvContentPartPr>
            <p14:xfrm>
              <a:off x="9206582" y="2016476"/>
              <a:ext cx="316080" cy="295200"/>
            </p14:xfrm>
          </p:contentPart>
        </mc:Choice>
        <mc:Fallback>
          <p:pic>
            <p:nvPicPr>
              <p:cNvPr id="83" name="Ink 82">
                <a:extLst>
                  <a:ext uri="{FF2B5EF4-FFF2-40B4-BE49-F238E27FC236}">
                    <a16:creationId xmlns:a16="http://schemas.microsoft.com/office/drawing/2014/main" id="{061C4A22-0873-5E86-8949-DC0D680A79E8}"/>
                  </a:ext>
                </a:extLst>
              </p:cNvPr>
              <p:cNvPicPr/>
              <p:nvPr/>
            </p:nvPicPr>
            <p:blipFill>
              <a:blip r:embed="rId131"/>
              <a:stretch>
                <a:fillRect/>
              </a:stretch>
            </p:blipFill>
            <p:spPr>
              <a:xfrm>
                <a:off x="9197942" y="2007476"/>
                <a:ext cx="33372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4" name="Ink 83">
                <a:extLst>
                  <a:ext uri="{FF2B5EF4-FFF2-40B4-BE49-F238E27FC236}">
                    <a16:creationId xmlns:a16="http://schemas.microsoft.com/office/drawing/2014/main" id="{0AC7A871-8C38-0561-1D22-D6BD3F580509}"/>
                  </a:ext>
                </a:extLst>
              </p14:cNvPr>
              <p14:cNvContentPartPr/>
              <p14:nvPr/>
            </p14:nvContentPartPr>
            <p14:xfrm>
              <a:off x="9527342" y="2063996"/>
              <a:ext cx="288360" cy="228960"/>
            </p14:xfrm>
          </p:contentPart>
        </mc:Choice>
        <mc:Fallback>
          <p:pic>
            <p:nvPicPr>
              <p:cNvPr id="84" name="Ink 83">
                <a:extLst>
                  <a:ext uri="{FF2B5EF4-FFF2-40B4-BE49-F238E27FC236}">
                    <a16:creationId xmlns:a16="http://schemas.microsoft.com/office/drawing/2014/main" id="{0AC7A871-8C38-0561-1D22-D6BD3F580509}"/>
                  </a:ext>
                </a:extLst>
              </p:cNvPr>
              <p:cNvPicPr/>
              <p:nvPr/>
            </p:nvPicPr>
            <p:blipFill>
              <a:blip r:embed="rId133"/>
              <a:stretch>
                <a:fillRect/>
              </a:stretch>
            </p:blipFill>
            <p:spPr>
              <a:xfrm>
                <a:off x="9518702" y="2054996"/>
                <a:ext cx="3060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5" name="Ink 84">
                <a:extLst>
                  <a:ext uri="{FF2B5EF4-FFF2-40B4-BE49-F238E27FC236}">
                    <a16:creationId xmlns:a16="http://schemas.microsoft.com/office/drawing/2014/main" id="{96CA09EB-3D0F-129F-8EA7-E5A2BC4B72C2}"/>
                  </a:ext>
                </a:extLst>
              </p14:cNvPr>
              <p14:cNvContentPartPr/>
              <p14:nvPr/>
            </p14:nvContentPartPr>
            <p14:xfrm>
              <a:off x="9870782" y="2100716"/>
              <a:ext cx="188640" cy="199440"/>
            </p14:xfrm>
          </p:contentPart>
        </mc:Choice>
        <mc:Fallback>
          <p:pic>
            <p:nvPicPr>
              <p:cNvPr id="85" name="Ink 84">
                <a:extLst>
                  <a:ext uri="{FF2B5EF4-FFF2-40B4-BE49-F238E27FC236}">
                    <a16:creationId xmlns:a16="http://schemas.microsoft.com/office/drawing/2014/main" id="{96CA09EB-3D0F-129F-8EA7-E5A2BC4B72C2}"/>
                  </a:ext>
                </a:extLst>
              </p:cNvPr>
              <p:cNvPicPr/>
              <p:nvPr/>
            </p:nvPicPr>
            <p:blipFill>
              <a:blip r:embed="rId135"/>
              <a:stretch>
                <a:fillRect/>
              </a:stretch>
            </p:blipFill>
            <p:spPr>
              <a:xfrm>
                <a:off x="9861782" y="2092076"/>
                <a:ext cx="20628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6" name="Ink 85">
                <a:extLst>
                  <a:ext uri="{FF2B5EF4-FFF2-40B4-BE49-F238E27FC236}">
                    <a16:creationId xmlns:a16="http://schemas.microsoft.com/office/drawing/2014/main" id="{109C0B6B-172D-2C3C-EB15-AAF62DA3B070}"/>
                  </a:ext>
                </a:extLst>
              </p14:cNvPr>
              <p14:cNvContentPartPr/>
              <p14:nvPr/>
            </p14:nvContentPartPr>
            <p14:xfrm>
              <a:off x="10131062" y="2093156"/>
              <a:ext cx="85320" cy="200160"/>
            </p14:xfrm>
          </p:contentPart>
        </mc:Choice>
        <mc:Fallback>
          <p:pic>
            <p:nvPicPr>
              <p:cNvPr id="86" name="Ink 85">
                <a:extLst>
                  <a:ext uri="{FF2B5EF4-FFF2-40B4-BE49-F238E27FC236}">
                    <a16:creationId xmlns:a16="http://schemas.microsoft.com/office/drawing/2014/main" id="{109C0B6B-172D-2C3C-EB15-AAF62DA3B070}"/>
                  </a:ext>
                </a:extLst>
              </p:cNvPr>
              <p:cNvPicPr/>
              <p:nvPr/>
            </p:nvPicPr>
            <p:blipFill>
              <a:blip r:embed="rId137"/>
              <a:stretch>
                <a:fillRect/>
              </a:stretch>
            </p:blipFill>
            <p:spPr>
              <a:xfrm>
                <a:off x="10122062" y="2084516"/>
                <a:ext cx="10296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7" name="Ink 86">
                <a:extLst>
                  <a:ext uri="{FF2B5EF4-FFF2-40B4-BE49-F238E27FC236}">
                    <a16:creationId xmlns:a16="http://schemas.microsoft.com/office/drawing/2014/main" id="{AE2E6169-3C67-BBEE-7962-3E73269F64DD}"/>
                  </a:ext>
                </a:extLst>
              </p14:cNvPr>
              <p14:cNvContentPartPr/>
              <p14:nvPr/>
            </p14:nvContentPartPr>
            <p14:xfrm>
              <a:off x="10205582" y="2042756"/>
              <a:ext cx="195120" cy="245880"/>
            </p14:xfrm>
          </p:contentPart>
        </mc:Choice>
        <mc:Fallback>
          <p:pic>
            <p:nvPicPr>
              <p:cNvPr id="87" name="Ink 86">
                <a:extLst>
                  <a:ext uri="{FF2B5EF4-FFF2-40B4-BE49-F238E27FC236}">
                    <a16:creationId xmlns:a16="http://schemas.microsoft.com/office/drawing/2014/main" id="{AE2E6169-3C67-BBEE-7962-3E73269F64DD}"/>
                  </a:ext>
                </a:extLst>
              </p:cNvPr>
              <p:cNvPicPr/>
              <p:nvPr/>
            </p:nvPicPr>
            <p:blipFill>
              <a:blip r:embed="rId139"/>
              <a:stretch>
                <a:fillRect/>
              </a:stretch>
            </p:blipFill>
            <p:spPr>
              <a:xfrm>
                <a:off x="10196582" y="2034116"/>
                <a:ext cx="21276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9" name="Ink 88">
                <a:extLst>
                  <a:ext uri="{FF2B5EF4-FFF2-40B4-BE49-F238E27FC236}">
                    <a16:creationId xmlns:a16="http://schemas.microsoft.com/office/drawing/2014/main" id="{00036C6B-40F2-51AE-9FEC-7EF27C5B606D}"/>
                  </a:ext>
                </a:extLst>
              </p14:cNvPr>
              <p14:cNvContentPartPr/>
              <p14:nvPr/>
            </p14:nvContentPartPr>
            <p14:xfrm>
              <a:off x="9043502" y="2614796"/>
              <a:ext cx="78120" cy="20520"/>
            </p14:xfrm>
          </p:contentPart>
        </mc:Choice>
        <mc:Fallback>
          <p:pic>
            <p:nvPicPr>
              <p:cNvPr id="89" name="Ink 88">
                <a:extLst>
                  <a:ext uri="{FF2B5EF4-FFF2-40B4-BE49-F238E27FC236}">
                    <a16:creationId xmlns:a16="http://schemas.microsoft.com/office/drawing/2014/main" id="{00036C6B-40F2-51AE-9FEC-7EF27C5B606D}"/>
                  </a:ext>
                </a:extLst>
              </p:cNvPr>
              <p:cNvPicPr/>
              <p:nvPr/>
            </p:nvPicPr>
            <p:blipFill>
              <a:blip r:embed="rId141"/>
              <a:stretch>
                <a:fillRect/>
              </a:stretch>
            </p:blipFill>
            <p:spPr>
              <a:xfrm>
                <a:off x="9034502" y="2605796"/>
                <a:ext cx="957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0" name="Ink 89">
                <a:extLst>
                  <a:ext uri="{FF2B5EF4-FFF2-40B4-BE49-F238E27FC236}">
                    <a16:creationId xmlns:a16="http://schemas.microsoft.com/office/drawing/2014/main" id="{2C68217B-5525-D761-FCE5-FFBAFD4C4A92}"/>
                  </a:ext>
                </a:extLst>
              </p14:cNvPr>
              <p14:cNvContentPartPr/>
              <p14:nvPr/>
            </p14:nvContentPartPr>
            <p14:xfrm>
              <a:off x="9006062" y="2693996"/>
              <a:ext cx="86040" cy="10440"/>
            </p14:xfrm>
          </p:contentPart>
        </mc:Choice>
        <mc:Fallback>
          <p:pic>
            <p:nvPicPr>
              <p:cNvPr id="90" name="Ink 89">
                <a:extLst>
                  <a:ext uri="{FF2B5EF4-FFF2-40B4-BE49-F238E27FC236}">
                    <a16:creationId xmlns:a16="http://schemas.microsoft.com/office/drawing/2014/main" id="{2C68217B-5525-D761-FCE5-FFBAFD4C4A92}"/>
                  </a:ext>
                </a:extLst>
              </p:cNvPr>
              <p:cNvPicPr/>
              <p:nvPr/>
            </p:nvPicPr>
            <p:blipFill>
              <a:blip r:embed="rId143"/>
              <a:stretch>
                <a:fillRect/>
              </a:stretch>
            </p:blipFill>
            <p:spPr>
              <a:xfrm>
                <a:off x="8997422" y="2684996"/>
                <a:ext cx="103680" cy="28080"/>
              </a:xfrm>
              <a:prstGeom prst="rect">
                <a:avLst/>
              </a:prstGeom>
            </p:spPr>
          </p:pic>
        </mc:Fallback>
      </mc:AlternateContent>
      <p:grpSp>
        <p:nvGrpSpPr>
          <p:cNvPr id="99" name="Group 98">
            <a:extLst>
              <a:ext uri="{FF2B5EF4-FFF2-40B4-BE49-F238E27FC236}">
                <a16:creationId xmlns:a16="http://schemas.microsoft.com/office/drawing/2014/main" id="{87EC4C16-DC4B-7E74-FE1B-DF164A25D25D}"/>
              </a:ext>
            </a:extLst>
          </p:cNvPr>
          <p:cNvGrpSpPr/>
          <p:nvPr/>
        </p:nvGrpSpPr>
        <p:grpSpPr>
          <a:xfrm>
            <a:off x="9355982" y="2457116"/>
            <a:ext cx="1175400" cy="762480"/>
            <a:chOff x="9355982" y="2457116"/>
            <a:chExt cx="1175400" cy="762480"/>
          </a:xfrm>
        </p:grpSpPr>
        <mc:AlternateContent xmlns:mc="http://schemas.openxmlformats.org/markup-compatibility/2006">
          <mc:Choice xmlns:p14="http://schemas.microsoft.com/office/powerpoint/2010/main" Requires="p14">
            <p:contentPart p14:bwMode="auto" r:id="rId144">
              <p14:nvContentPartPr>
                <p14:cNvPr id="91" name="Ink 90">
                  <a:extLst>
                    <a:ext uri="{FF2B5EF4-FFF2-40B4-BE49-F238E27FC236}">
                      <a16:creationId xmlns:a16="http://schemas.microsoft.com/office/drawing/2014/main" id="{77FB5373-DC4C-27AC-9137-55FF5239A17C}"/>
                    </a:ext>
                  </a:extLst>
                </p14:cNvPr>
                <p14:cNvContentPartPr/>
                <p14:nvPr/>
              </p14:nvContentPartPr>
              <p14:xfrm>
                <a:off x="9355982" y="2457116"/>
                <a:ext cx="220680" cy="363600"/>
              </p14:xfrm>
            </p:contentPart>
          </mc:Choice>
          <mc:Fallback>
            <p:pic>
              <p:nvPicPr>
                <p:cNvPr id="91" name="Ink 90">
                  <a:extLst>
                    <a:ext uri="{FF2B5EF4-FFF2-40B4-BE49-F238E27FC236}">
                      <a16:creationId xmlns:a16="http://schemas.microsoft.com/office/drawing/2014/main" id="{77FB5373-DC4C-27AC-9137-55FF5239A17C}"/>
                    </a:ext>
                  </a:extLst>
                </p:cNvPr>
                <p:cNvPicPr/>
                <p:nvPr/>
              </p:nvPicPr>
              <p:blipFill>
                <a:blip r:embed="rId145"/>
                <a:stretch>
                  <a:fillRect/>
                </a:stretch>
              </p:blipFill>
              <p:spPr>
                <a:xfrm>
                  <a:off x="9347342" y="2448476"/>
                  <a:ext cx="23832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2" name="Ink 91">
                  <a:extLst>
                    <a:ext uri="{FF2B5EF4-FFF2-40B4-BE49-F238E27FC236}">
                      <a16:creationId xmlns:a16="http://schemas.microsoft.com/office/drawing/2014/main" id="{4543A375-7FC0-6A7D-DD2E-8FB269899F73}"/>
                    </a:ext>
                  </a:extLst>
                </p14:cNvPr>
                <p14:cNvContentPartPr/>
                <p14:nvPr/>
              </p14:nvContentPartPr>
              <p14:xfrm>
                <a:off x="9674582" y="2898116"/>
                <a:ext cx="138240" cy="291600"/>
              </p14:xfrm>
            </p:contentPart>
          </mc:Choice>
          <mc:Fallback>
            <p:pic>
              <p:nvPicPr>
                <p:cNvPr id="92" name="Ink 91">
                  <a:extLst>
                    <a:ext uri="{FF2B5EF4-FFF2-40B4-BE49-F238E27FC236}">
                      <a16:creationId xmlns:a16="http://schemas.microsoft.com/office/drawing/2014/main" id="{4543A375-7FC0-6A7D-DD2E-8FB269899F73}"/>
                    </a:ext>
                  </a:extLst>
                </p:cNvPr>
                <p:cNvPicPr/>
                <p:nvPr/>
              </p:nvPicPr>
              <p:blipFill>
                <a:blip r:embed="rId147"/>
                <a:stretch>
                  <a:fillRect/>
                </a:stretch>
              </p:blipFill>
              <p:spPr>
                <a:xfrm>
                  <a:off x="9665582" y="2889476"/>
                  <a:ext cx="15588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3" name="Ink 92">
                  <a:extLst>
                    <a:ext uri="{FF2B5EF4-FFF2-40B4-BE49-F238E27FC236}">
                      <a16:creationId xmlns:a16="http://schemas.microsoft.com/office/drawing/2014/main" id="{9E9CFE0E-48F9-ACB3-B8C5-F3658C9ED0EF}"/>
                    </a:ext>
                  </a:extLst>
                </p14:cNvPr>
                <p14:cNvContentPartPr/>
                <p14:nvPr/>
              </p14:nvContentPartPr>
              <p14:xfrm>
                <a:off x="9940262" y="2953556"/>
                <a:ext cx="31320" cy="29160"/>
              </p14:xfrm>
            </p:contentPart>
          </mc:Choice>
          <mc:Fallback>
            <p:pic>
              <p:nvPicPr>
                <p:cNvPr id="93" name="Ink 92">
                  <a:extLst>
                    <a:ext uri="{FF2B5EF4-FFF2-40B4-BE49-F238E27FC236}">
                      <a16:creationId xmlns:a16="http://schemas.microsoft.com/office/drawing/2014/main" id="{9E9CFE0E-48F9-ACB3-B8C5-F3658C9ED0EF}"/>
                    </a:ext>
                  </a:extLst>
                </p:cNvPr>
                <p:cNvPicPr/>
                <p:nvPr/>
              </p:nvPicPr>
              <p:blipFill>
                <a:blip r:embed="rId149"/>
                <a:stretch>
                  <a:fillRect/>
                </a:stretch>
              </p:blipFill>
              <p:spPr>
                <a:xfrm>
                  <a:off x="9931622" y="2944556"/>
                  <a:ext cx="489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4" name="Ink 93">
                  <a:extLst>
                    <a:ext uri="{FF2B5EF4-FFF2-40B4-BE49-F238E27FC236}">
                      <a16:creationId xmlns:a16="http://schemas.microsoft.com/office/drawing/2014/main" id="{312D813B-C1E5-E226-F739-E03AF140B03A}"/>
                    </a:ext>
                  </a:extLst>
                </p14:cNvPr>
                <p14:cNvContentPartPr/>
                <p14:nvPr/>
              </p14:nvContentPartPr>
              <p14:xfrm>
                <a:off x="9952502" y="3088916"/>
                <a:ext cx="47160" cy="45000"/>
              </p14:xfrm>
            </p:contentPart>
          </mc:Choice>
          <mc:Fallback>
            <p:pic>
              <p:nvPicPr>
                <p:cNvPr id="94" name="Ink 93">
                  <a:extLst>
                    <a:ext uri="{FF2B5EF4-FFF2-40B4-BE49-F238E27FC236}">
                      <a16:creationId xmlns:a16="http://schemas.microsoft.com/office/drawing/2014/main" id="{312D813B-C1E5-E226-F739-E03AF140B03A}"/>
                    </a:ext>
                  </a:extLst>
                </p:cNvPr>
                <p:cNvPicPr/>
                <p:nvPr/>
              </p:nvPicPr>
              <p:blipFill>
                <a:blip r:embed="rId151"/>
                <a:stretch>
                  <a:fillRect/>
                </a:stretch>
              </p:blipFill>
              <p:spPr>
                <a:xfrm>
                  <a:off x="9943502" y="3080276"/>
                  <a:ext cx="648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5" name="Ink 94">
                  <a:extLst>
                    <a:ext uri="{FF2B5EF4-FFF2-40B4-BE49-F238E27FC236}">
                      <a16:creationId xmlns:a16="http://schemas.microsoft.com/office/drawing/2014/main" id="{72826513-0EB5-888E-D8B6-7F9C534D9ECC}"/>
                    </a:ext>
                  </a:extLst>
                </p14:cNvPr>
                <p14:cNvContentPartPr/>
                <p14:nvPr/>
              </p14:nvContentPartPr>
              <p14:xfrm>
                <a:off x="10142942" y="2939876"/>
                <a:ext cx="190080" cy="230760"/>
              </p14:xfrm>
            </p:contentPart>
          </mc:Choice>
          <mc:Fallback>
            <p:pic>
              <p:nvPicPr>
                <p:cNvPr id="95" name="Ink 94">
                  <a:extLst>
                    <a:ext uri="{FF2B5EF4-FFF2-40B4-BE49-F238E27FC236}">
                      <a16:creationId xmlns:a16="http://schemas.microsoft.com/office/drawing/2014/main" id="{72826513-0EB5-888E-D8B6-7F9C534D9ECC}"/>
                    </a:ext>
                  </a:extLst>
                </p:cNvPr>
                <p:cNvPicPr/>
                <p:nvPr/>
              </p:nvPicPr>
              <p:blipFill>
                <a:blip r:embed="rId153"/>
                <a:stretch>
                  <a:fillRect/>
                </a:stretch>
              </p:blipFill>
              <p:spPr>
                <a:xfrm>
                  <a:off x="10133942" y="2931236"/>
                  <a:ext cx="2077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8" name="Ink 97">
                  <a:extLst>
                    <a:ext uri="{FF2B5EF4-FFF2-40B4-BE49-F238E27FC236}">
                      <a16:creationId xmlns:a16="http://schemas.microsoft.com/office/drawing/2014/main" id="{C6DCAEE1-6B2C-2EEA-0640-4898EC05C7DE}"/>
                    </a:ext>
                  </a:extLst>
                </p14:cNvPr>
                <p14:cNvContentPartPr/>
                <p14:nvPr/>
              </p14:nvContentPartPr>
              <p14:xfrm>
                <a:off x="10509062" y="3093596"/>
                <a:ext cx="22320" cy="126000"/>
              </p14:xfrm>
            </p:contentPart>
          </mc:Choice>
          <mc:Fallback>
            <p:pic>
              <p:nvPicPr>
                <p:cNvPr id="98" name="Ink 97">
                  <a:extLst>
                    <a:ext uri="{FF2B5EF4-FFF2-40B4-BE49-F238E27FC236}">
                      <a16:creationId xmlns:a16="http://schemas.microsoft.com/office/drawing/2014/main" id="{C6DCAEE1-6B2C-2EEA-0640-4898EC05C7DE}"/>
                    </a:ext>
                  </a:extLst>
                </p:cNvPr>
                <p:cNvPicPr/>
                <p:nvPr/>
              </p:nvPicPr>
              <p:blipFill>
                <a:blip r:embed="rId155"/>
                <a:stretch>
                  <a:fillRect/>
                </a:stretch>
              </p:blipFill>
              <p:spPr>
                <a:xfrm>
                  <a:off x="10500062" y="3084956"/>
                  <a:ext cx="39960" cy="143640"/>
                </a:xfrm>
                <a:prstGeom prst="rect">
                  <a:avLst/>
                </a:prstGeom>
              </p:spPr>
            </p:pic>
          </mc:Fallback>
        </mc:AlternateContent>
      </p:grpSp>
      <p:grpSp>
        <p:nvGrpSpPr>
          <p:cNvPr id="112" name="Group 111">
            <a:extLst>
              <a:ext uri="{FF2B5EF4-FFF2-40B4-BE49-F238E27FC236}">
                <a16:creationId xmlns:a16="http://schemas.microsoft.com/office/drawing/2014/main" id="{30587125-AF6C-FF2A-2994-E5DC7D6C932C}"/>
              </a:ext>
            </a:extLst>
          </p:cNvPr>
          <p:cNvGrpSpPr/>
          <p:nvPr/>
        </p:nvGrpSpPr>
        <p:grpSpPr>
          <a:xfrm>
            <a:off x="9635702" y="3373316"/>
            <a:ext cx="855720" cy="253080"/>
            <a:chOff x="9635702" y="3373316"/>
            <a:chExt cx="855720" cy="253080"/>
          </a:xfrm>
        </p:grpSpPr>
        <mc:AlternateContent xmlns:mc="http://schemas.openxmlformats.org/markup-compatibility/2006">
          <mc:Choice xmlns:p14="http://schemas.microsoft.com/office/powerpoint/2010/main" Requires="p14">
            <p:contentPart p14:bwMode="auto" r:id="rId156">
              <p14:nvContentPartPr>
                <p14:cNvPr id="100" name="Ink 99">
                  <a:extLst>
                    <a:ext uri="{FF2B5EF4-FFF2-40B4-BE49-F238E27FC236}">
                      <a16:creationId xmlns:a16="http://schemas.microsoft.com/office/drawing/2014/main" id="{4EEC0305-12D0-6A18-2858-4030A4C18DF6}"/>
                    </a:ext>
                  </a:extLst>
                </p14:cNvPr>
                <p14:cNvContentPartPr/>
                <p14:nvPr/>
              </p14:nvContentPartPr>
              <p14:xfrm>
                <a:off x="9678182" y="3456476"/>
                <a:ext cx="55800" cy="169920"/>
              </p14:xfrm>
            </p:contentPart>
          </mc:Choice>
          <mc:Fallback>
            <p:pic>
              <p:nvPicPr>
                <p:cNvPr id="100" name="Ink 99">
                  <a:extLst>
                    <a:ext uri="{FF2B5EF4-FFF2-40B4-BE49-F238E27FC236}">
                      <a16:creationId xmlns:a16="http://schemas.microsoft.com/office/drawing/2014/main" id="{4EEC0305-12D0-6A18-2858-4030A4C18DF6}"/>
                    </a:ext>
                  </a:extLst>
                </p:cNvPr>
                <p:cNvPicPr/>
                <p:nvPr/>
              </p:nvPicPr>
              <p:blipFill>
                <a:blip r:embed="rId157"/>
                <a:stretch>
                  <a:fillRect/>
                </a:stretch>
              </p:blipFill>
              <p:spPr>
                <a:xfrm>
                  <a:off x="9669182" y="3447476"/>
                  <a:ext cx="7344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1" name="Ink 100">
                  <a:extLst>
                    <a:ext uri="{FF2B5EF4-FFF2-40B4-BE49-F238E27FC236}">
                      <a16:creationId xmlns:a16="http://schemas.microsoft.com/office/drawing/2014/main" id="{140C8174-E79A-9CDE-EE12-23F22305237C}"/>
                    </a:ext>
                  </a:extLst>
                </p14:cNvPr>
                <p14:cNvContentPartPr/>
                <p14:nvPr/>
              </p14:nvContentPartPr>
              <p14:xfrm>
                <a:off x="9635702" y="3373316"/>
                <a:ext cx="232200" cy="147960"/>
              </p14:xfrm>
            </p:contentPart>
          </mc:Choice>
          <mc:Fallback>
            <p:pic>
              <p:nvPicPr>
                <p:cNvPr id="101" name="Ink 100">
                  <a:extLst>
                    <a:ext uri="{FF2B5EF4-FFF2-40B4-BE49-F238E27FC236}">
                      <a16:creationId xmlns:a16="http://schemas.microsoft.com/office/drawing/2014/main" id="{140C8174-E79A-9CDE-EE12-23F22305237C}"/>
                    </a:ext>
                  </a:extLst>
                </p:cNvPr>
                <p:cNvPicPr/>
                <p:nvPr/>
              </p:nvPicPr>
              <p:blipFill>
                <a:blip r:embed="rId159"/>
                <a:stretch>
                  <a:fillRect/>
                </a:stretch>
              </p:blipFill>
              <p:spPr>
                <a:xfrm>
                  <a:off x="9626702" y="3364316"/>
                  <a:ext cx="2498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2" name="Ink 101">
                  <a:extLst>
                    <a:ext uri="{FF2B5EF4-FFF2-40B4-BE49-F238E27FC236}">
                      <a16:creationId xmlns:a16="http://schemas.microsoft.com/office/drawing/2014/main" id="{C6ED8902-4248-85A3-CCDA-D2EAFA4C1F38}"/>
                    </a:ext>
                  </a:extLst>
                </p14:cNvPr>
                <p14:cNvContentPartPr/>
                <p14:nvPr/>
              </p14:nvContentPartPr>
              <p14:xfrm>
                <a:off x="9949982" y="3467276"/>
                <a:ext cx="23760" cy="14400"/>
              </p14:xfrm>
            </p:contentPart>
          </mc:Choice>
          <mc:Fallback>
            <p:pic>
              <p:nvPicPr>
                <p:cNvPr id="102" name="Ink 101">
                  <a:extLst>
                    <a:ext uri="{FF2B5EF4-FFF2-40B4-BE49-F238E27FC236}">
                      <a16:creationId xmlns:a16="http://schemas.microsoft.com/office/drawing/2014/main" id="{C6ED8902-4248-85A3-CCDA-D2EAFA4C1F38}"/>
                    </a:ext>
                  </a:extLst>
                </p:cNvPr>
                <p:cNvPicPr/>
                <p:nvPr/>
              </p:nvPicPr>
              <p:blipFill>
                <a:blip r:embed="rId161"/>
                <a:stretch>
                  <a:fillRect/>
                </a:stretch>
              </p:blipFill>
              <p:spPr>
                <a:xfrm>
                  <a:off x="9941342" y="3458276"/>
                  <a:ext cx="414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3" name="Ink 102">
                  <a:extLst>
                    <a:ext uri="{FF2B5EF4-FFF2-40B4-BE49-F238E27FC236}">
                      <a16:creationId xmlns:a16="http://schemas.microsoft.com/office/drawing/2014/main" id="{5BD3D61D-ED17-4BC9-82D6-B725F7ECE878}"/>
                    </a:ext>
                  </a:extLst>
                </p14:cNvPr>
                <p14:cNvContentPartPr/>
                <p14:nvPr/>
              </p14:nvContentPartPr>
              <p14:xfrm>
                <a:off x="9916862" y="3578876"/>
                <a:ext cx="39600" cy="35280"/>
              </p14:xfrm>
            </p:contentPart>
          </mc:Choice>
          <mc:Fallback>
            <p:pic>
              <p:nvPicPr>
                <p:cNvPr id="103" name="Ink 102">
                  <a:extLst>
                    <a:ext uri="{FF2B5EF4-FFF2-40B4-BE49-F238E27FC236}">
                      <a16:creationId xmlns:a16="http://schemas.microsoft.com/office/drawing/2014/main" id="{5BD3D61D-ED17-4BC9-82D6-B725F7ECE878}"/>
                    </a:ext>
                  </a:extLst>
                </p:cNvPr>
                <p:cNvPicPr/>
                <p:nvPr/>
              </p:nvPicPr>
              <p:blipFill>
                <a:blip r:embed="rId163"/>
                <a:stretch>
                  <a:fillRect/>
                </a:stretch>
              </p:blipFill>
              <p:spPr>
                <a:xfrm>
                  <a:off x="9908222" y="3569876"/>
                  <a:ext cx="5724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4" name="Ink 103">
                  <a:extLst>
                    <a:ext uri="{FF2B5EF4-FFF2-40B4-BE49-F238E27FC236}">
                      <a16:creationId xmlns:a16="http://schemas.microsoft.com/office/drawing/2014/main" id="{8C45EF09-0774-7A3C-F9F2-A5B8760F0120}"/>
                    </a:ext>
                  </a:extLst>
                </p14:cNvPr>
                <p14:cNvContentPartPr/>
                <p14:nvPr/>
              </p14:nvContentPartPr>
              <p14:xfrm>
                <a:off x="10117022" y="3430916"/>
                <a:ext cx="194040" cy="171000"/>
              </p14:xfrm>
            </p:contentPart>
          </mc:Choice>
          <mc:Fallback>
            <p:pic>
              <p:nvPicPr>
                <p:cNvPr id="104" name="Ink 103">
                  <a:extLst>
                    <a:ext uri="{FF2B5EF4-FFF2-40B4-BE49-F238E27FC236}">
                      <a16:creationId xmlns:a16="http://schemas.microsoft.com/office/drawing/2014/main" id="{8C45EF09-0774-7A3C-F9F2-A5B8760F0120}"/>
                    </a:ext>
                  </a:extLst>
                </p:cNvPr>
                <p:cNvPicPr/>
                <p:nvPr/>
              </p:nvPicPr>
              <p:blipFill>
                <a:blip r:embed="rId165"/>
                <a:stretch>
                  <a:fillRect/>
                </a:stretch>
              </p:blipFill>
              <p:spPr>
                <a:xfrm>
                  <a:off x="10108382" y="3421916"/>
                  <a:ext cx="21168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5" name="Ink 104">
                  <a:extLst>
                    <a:ext uri="{FF2B5EF4-FFF2-40B4-BE49-F238E27FC236}">
                      <a16:creationId xmlns:a16="http://schemas.microsoft.com/office/drawing/2014/main" id="{E68F805C-2D6E-AC6F-9F5D-C2EC3ED92ECC}"/>
                    </a:ext>
                  </a:extLst>
                </p14:cNvPr>
                <p14:cNvContentPartPr/>
                <p14:nvPr/>
              </p14:nvContentPartPr>
              <p14:xfrm>
                <a:off x="10480982" y="3534956"/>
                <a:ext cx="10440" cy="86760"/>
              </p14:xfrm>
            </p:contentPart>
          </mc:Choice>
          <mc:Fallback>
            <p:pic>
              <p:nvPicPr>
                <p:cNvPr id="105" name="Ink 104">
                  <a:extLst>
                    <a:ext uri="{FF2B5EF4-FFF2-40B4-BE49-F238E27FC236}">
                      <a16:creationId xmlns:a16="http://schemas.microsoft.com/office/drawing/2014/main" id="{E68F805C-2D6E-AC6F-9F5D-C2EC3ED92ECC}"/>
                    </a:ext>
                  </a:extLst>
                </p:cNvPr>
                <p:cNvPicPr/>
                <p:nvPr/>
              </p:nvPicPr>
              <p:blipFill>
                <a:blip r:embed="rId167"/>
                <a:stretch>
                  <a:fillRect/>
                </a:stretch>
              </p:blipFill>
              <p:spPr>
                <a:xfrm>
                  <a:off x="10472342" y="3526316"/>
                  <a:ext cx="28080" cy="104400"/>
                </a:xfrm>
                <a:prstGeom prst="rect">
                  <a:avLst/>
                </a:prstGeom>
              </p:spPr>
            </p:pic>
          </mc:Fallback>
        </mc:AlternateContent>
      </p:grpSp>
      <p:grpSp>
        <p:nvGrpSpPr>
          <p:cNvPr id="111" name="Group 110">
            <a:extLst>
              <a:ext uri="{FF2B5EF4-FFF2-40B4-BE49-F238E27FC236}">
                <a16:creationId xmlns:a16="http://schemas.microsoft.com/office/drawing/2014/main" id="{20E201A0-8225-4E2D-ADFF-6F3C729947CA}"/>
              </a:ext>
            </a:extLst>
          </p:cNvPr>
          <p:cNvGrpSpPr/>
          <p:nvPr/>
        </p:nvGrpSpPr>
        <p:grpSpPr>
          <a:xfrm>
            <a:off x="9425822" y="3763196"/>
            <a:ext cx="969120" cy="660240"/>
            <a:chOff x="9425822" y="3763196"/>
            <a:chExt cx="969120" cy="660240"/>
          </a:xfrm>
        </p:grpSpPr>
        <mc:AlternateContent xmlns:mc="http://schemas.openxmlformats.org/markup-compatibility/2006">
          <mc:Choice xmlns:p14="http://schemas.microsoft.com/office/powerpoint/2010/main" Requires="p14">
            <p:contentPart p14:bwMode="auto" r:id="rId168">
              <p14:nvContentPartPr>
                <p14:cNvPr id="106" name="Ink 105">
                  <a:extLst>
                    <a:ext uri="{FF2B5EF4-FFF2-40B4-BE49-F238E27FC236}">
                      <a16:creationId xmlns:a16="http://schemas.microsoft.com/office/drawing/2014/main" id="{878B0AA8-5077-1CF8-6315-B2F3A15D2D76}"/>
                    </a:ext>
                  </a:extLst>
                </p14:cNvPr>
                <p14:cNvContentPartPr/>
                <p14:nvPr/>
              </p14:nvContentPartPr>
              <p14:xfrm>
                <a:off x="9694742" y="3763196"/>
                <a:ext cx="174600" cy="316440"/>
              </p14:xfrm>
            </p:contentPart>
          </mc:Choice>
          <mc:Fallback>
            <p:pic>
              <p:nvPicPr>
                <p:cNvPr id="106" name="Ink 105">
                  <a:extLst>
                    <a:ext uri="{FF2B5EF4-FFF2-40B4-BE49-F238E27FC236}">
                      <a16:creationId xmlns:a16="http://schemas.microsoft.com/office/drawing/2014/main" id="{878B0AA8-5077-1CF8-6315-B2F3A15D2D76}"/>
                    </a:ext>
                  </a:extLst>
                </p:cNvPr>
                <p:cNvPicPr/>
                <p:nvPr/>
              </p:nvPicPr>
              <p:blipFill>
                <a:blip r:embed="rId169"/>
                <a:stretch>
                  <a:fillRect/>
                </a:stretch>
              </p:blipFill>
              <p:spPr>
                <a:xfrm>
                  <a:off x="9686102" y="3754556"/>
                  <a:ext cx="19224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7" name="Ink 106">
                  <a:extLst>
                    <a:ext uri="{FF2B5EF4-FFF2-40B4-BE49-F238E27FC236}">
                      <a16:creationId xmlns:a16="http://schemas.microsoft.com/office/drawing/2014/main" id="{AE2EC7D9-1AF3-5878-3E09-CF655D0F0335}"/>
                    </a:ext>
                  </a:extLst>
                </p14:cNvPr>
                <p14:cNvContentPartPr/>
                <p14:nvPr/>
              </p14:nvContentPartPr>
              <p14:xfrm>
                <a:off x="9989582" y="3879836"/>
                <a:ext cx="18360" cy="23760"/>
              </p14:xfrm>
            </p:contentPart>
          </mc:Choice>
          <mc:Fallback>
            <p:pic>
              <p:nvPicPr>
                <p:cNvPr id="107" name="Ink 106">
                  <a:extLst>
                    <a:ext uri="{FF2B5EF4-FFF2-40B4-BE49-F238E27FC236}">
                      <a16:creationId xmlns:a16="http://schemas.microsoft.com/office/drawing/2014/main" id="{AE2EC7D9-1AF3-5878-3E09-CF655D0F0335}"/>
                    </a:ext>
                  </a:extLst>
                </p:cNvPr>
                <p:cNvPicPr/>
                <p:nvPr/>
              </p:nvPicPr>
              <p:blipFill>
                <a:blip r:embed="rId171"/>
                <a:stretch>
                  <a:fillRect/>
                </a:stretch>
              </p:blipFill>
              <p:spPr>
                <a:xfrm>
                  <a:off x="9980582" y="3871196"/>
                  <a:ext cx="360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8" name="Ink 107">
                  <a:extLst>
                    <a:ext uri="{FF2B5EF4-FFF2-40B4-BE49-F238E27FC236}">
                      <a16:creationId xmlns:a16="http://schemas.microsoft.com/office/drawing/2014/main" id="{951AD5E3-2E0F-91E0-96A7-A35A05BEFDA3}"/>
                    </a:ext>
                  </a:extLst>
                </p14:cNvPr>
                <p14:cNvContentPartPr/>
                <p14:nvPr/>
              </p14:nvContentPartPr>
              <p14:xfrm>
                <a:off x="9969422" y="4024196"/>
                <a:ext cx="23400" cy="9360"/>
              </p14:xfrm>
            </p:contentPart>
          </mc:Choice>
          <mc:Fallback>
            <p:pic>
              <p:nvPicPr>
                <p:cNvPr id="108" name="Ink 107">
                  <a:extLst>
                    <a:ext uri="{FF2B5EF4-FFF2-40B4-BE49-F238E27FC236}">
                      <a16:creationId xmlns:a16="http://schemas.microsoft.com/office/drawing/2014/main" id="{951AD5E3-2E0F-91E0-96A7-A35A05BEFDA3}"/>
                    </a:ext>
                  </a:extLst>
                </p:cNvPr>
                <p:cNvPicPr/>
                <p:nvPr/>
              </p:nvPicPr>
              <p:blipFill>
                <a:blip r:embed="rId173"/>
                <a:stretch>
                  <a:fillRect/>
                </a:stretch>
              </p:blipFill>
              <p:spPr>
                <a:xfrm>
                  <a:off x="9960782" y="4015556"/>
                  <a:ext cx="4104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9" name="Ink 108">
                  <a:extLst>
                    <a:ext uri="{FF2B5EF4-FFF2-40B4-BE49-F238E27FC236}">
                      <a16:creationId xmlns:a16="http://schemas.microsoft.com/office/drawing/2014/main" id="{76989924-385B-5571-0412-042C9B1D5F80}"/>
                    </a:ext>
                  </a:extLst>
                </p14:cNvPr>
                <p14:cNvContentPartPr/>
                <p14:nvPr/>
              </p14:nvContentPartPr>
              <p14:xfrm>
                <a:off x="10146542" y="3835916"/>
                <a:ext cx="248400" cy="198360"/>
              </p14:xfrm>
            </p:contentPart>
          </mc:Choice>
          <mc:Fallback>
            <p:pic>
              <p:nvPicPr>
                <p:cNvPr id="109" name="Ink 108">
                  <a:extLst>
                    <a:ext uri="{FF2B5EF4-FFF2-40B4-BE49-F238E27FC236}">
                      <a16:creationId xmlns:a16="http://schemas.microsoft.com/office/drawing/2014/main" id="{76989924-385B-5571-0412-042C9B1D5F80}"/>
                    </a:ext>
                  </a:extLst>
                </p:cNvPr>
                <p:cNvPicPr/>
                <p:nvPr/>
              </p:nvPicPr>
              <p:blipFill>
                <a:blip r:embed="rId175"/>
                <a:stretch>
                  <a:fillRect/>
                </a:stretch>
              </p:blipFill>
              <p:spPr>
                <a:xfrm>
                  <a:off x="10137902" y="3826916"/>
                  <a:ext cx="2660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0" name="Ink 109">
                  <a:extLst>
                    <a:ext uri="{FF2B5EF4-FFF2-40B4-BE49-F238E27FC236}">
                      <a16:creationId xmlns:a16="http://schemas.microsoft.com/office/drawing/2014/main" id="{6771A88E-DD1F-7195-1FF3-5FC06C0DEB12}"/>
                    </a:ext>
                  </a:extLst>
                </p14:cNvPr>
                <p14:cNvContentPartPr/>
                <p14:nvPr/>
              </p14:nvContentPartPr>
              <p14:xfrm>
                <a:off x="9425822" y="4118516"/>
                <a:ext cx="186840" cy="304920"/>
              </p14:xfrm>
            </p:contentPart>
          </mc:Choice>
          <mc:Fallback>
            <p:pic>
              <p:nvPicPr>
                <p:cNvPr id="110" name="Ink 109">
                  <a:extLst>
                    <a:ext uri="{FF2B5EF4-FFF2-40B4-BE49-F238E27FC236}">
                      <a16:creationId xmlns:a16="http://schemas.microsoft.com/office/drawing/2014/main" id="{6771A88E-DD1F-7195-1FF3-5FC06C0DEB12}"/>
                    </a:ext>
                  </a:extLst>
                </p:cNvPr>
                <p:cNvPicPr/>
                <p:nvPr/>
              </p:nvPicPr>
              <p:blipFill>
                <a:blip r:embed="rId177"/>
                <a:stretch>
                  <a:fillRect/>
                </a:stretch>
              </p:blipFill>
              <p:spPr>
                <a:xfrm>
                  <a:off x="9417182" y="4109876"/>
                  <a:ext cx="204480" cy="322560"/>
                </a:xfrm>
                <a:prstGeom prst="rect">
                  <a:avLst/>
                </a:prstGeom>
              </p:spPr>
            </p:pic>
          </mc:Fallback>
        </mc:AlternateContent>
      </p:grpSp>
      <p:grpSp>
        <p:nvGrpSpPr>
          <p:cNvPr id="121" name="Group 120">
            <a:extLst>
              <a:ext uri="{FF2B5EF4-FFF2-40B4-BE49-F238E27FC236}">
                <a16:creationId xmlns:a16="http://schemas.microsoft.com/office/drawing/2014/main" id="{F31F1D3E-180B-B889-F43B-DECC92CFF2D9}"/>
              </a:ext>
            </a:extLst>
          </p:cNvPr>
          <p:cNvGrpSpPr/>
          <p:nvPr/>
        </p:nvGrpSpPr>
        <p:grpSpPr>
          <a:xfrm>
            <a:off x="9056462" y="4769756"/>
            <a:ext cx="1618920" cy="468720"/>
            <a:chOff x="9056462" y="4769756"/>
            <a:chExt cx="1618920" cy="468720"/>
          </a:xfrm>
        </p:grpSpPr>
        <mc:AlternateContent xmlns:mc="http://schemas.openxmlformats.org/markup-compatibility/2006">
          <mc:Choice xmlns:p14="http://schemas.microsoft.com/office/powerpoint/2010/main" Requires="p14">
            <p:contentPart p14:bwMode="auto" r:id="rId178">
              <p14:nvContentPartPr>
                <p14:cNvPr id="113" name="Ink 112">
                  <a:extLst>
                    <a:ext uri="{FF2B5EF4-FFF2-40B4-BE49-F238E27FC236}">
                      <a16:creationId xmlns:a16="http://schemas.microsoft.com/office/drawing/2014/main" id="{274176CC-4EF4-64EA-6E84-67B3C9DC6BED}"/>
                    </a:ext>
                  </a:extLst>
                </p14:cNvPr>
                <p14:cNvContentPartPr/>
                <p14:nvPr/>
              </p14:nvContentPartPr>
              <p14:xfrm>
                <a:off x="9056462" y="4869116"/>
                <a:ext cx="207720" cy="205200"/>
              </p14:xfrm>
            </p:contentPart>
          </mc:Choice>
          <mc:Fallback>
            <p:pic>
              <p:nvPicPr>
                <p:cNvPr id="113" name="Ink 112">
                  <a:extLst>
                    <a:ext uri="{FF2B5EF4-FFF2-40B4-BE49-F238E27FC236}">
                      <a16:creationId xmlns:a16="http://schemas.microsoft.com/office/drawing/2014/main" id="{274176CC-4EF4-64EA-6E84-67B3C9DC6BED}"/>
                    </a:ext>
                  </a:extLst>
                </p:cNvPr>
                <p:cNvPicPr/>
                <p:nvPr/>
              </p:nvPicPr>
              <p:blipFill>
                <a:blip r:embed="rId179"/>
                <a:stretch>
                  <a:fillRect/>
                </a:stretch>
              </p:blipFill>
              <p:spPr>
                <a:xfrm>
                  <a:off x="9047462" y="4860476"/>
                  <a:ext cx="2253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4" name="Ink 113">
                  <a:extLst>
                    <a:ext uri="{FF2B5EF4-FFF2-40B4-BE49-F238E27FC236}">
                      <a16:creationId xmlns:a16="http://schemas.microsoft.com/office/drawing/2014/main" id="{201B54F7-4824-BFA8-8955-C1DEB663B003}"/>
                    </a:ext>
                  </a:extLst>
                </p14:cNvPr>
                <p14:cNvContentPartPr/>
                <p14:nvPr/>
              </p14:nvContentPartPr>
              <p14:xfrm>
                <a:off x="9340502" y="4830956"/>
                <a:ext cx="216720" cy="234720"/>
              </p14:xfrm>
            </p:contentPart>
          </mc:Choice>
          <mc:Fallback>
            <p:pic>
              <p:nvPicPr>
                <p:cNvPr id="114" name="Ink 113">
                  <a:extLst>
                    <a:ext uri="{FF2B5EF4-FFF2-40B4-BE49-F238E27FC236}">
                      <a16:creationId xmlns:a16="http://schemas.microsoft.com/office/drawing/2014/main" id="{201B54F7-4824-BFA8-8955-C1DEB663B003}"/>
                    </a:ext>
                  </a:extLst>
                </p:cNvPr>
                <p:cNvPicPr/>
                <p:nvPr/>
              </p:nvPicPr>
              <p:blipFill>
                <a:blip r:embed="rId181"/>
                <a:stretch>
                  <a:fillRect/>
                </a:stretch>
              </p:blipFill>
              <p:spPr>
                <a:xfrm>
                  <a:off x="9331862" y="4822316"/>
                  <a:ext cx="2343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5" name="Ink 114">
                  <a:extLst>
                    <a:ext uri="{FF2B5EF4-FFF2-40B4-BE49-F238E27FC236}">
                      <a16:creationId xmlns:a16="http://schemas.microsoft.com/office/drawing/2014/main" id="{164482A9-25F4-6B0A-625E-EBD0F31DAD25}"/>
                    </a:ext>
                  </a:extLst>
                </p14:cNvPr>
                <p14:cNvContentPartPr/>
                <p14:nvPr/>
              </p14:nvContentPartPr>
              <p14:xfrm>
                <a:off x="9536702" y="4939676"/>
                <a:ext cx="169200" cy="215280"/>
              </p14:xfrm>
            </p:contentPart>
          </mc:Choice>
          <mc:Fallback>
            <p:pic>
              <p:nvPicPr>
                <p:cNvPr id="115" name="Ink 114">
                  <a:extLst>
                    <a:ext uri="{FF2B5EF4-FFF2-40B4-BE49-F238E27FC236}">
                      <a16:creationId xmlns:a16="http://schemas.microsoft.com/office/drawing/2014/main" id="{164482A9-25F4-6B0A-625E-EBD0F31DAD25}"/>
                    </a:ext>
                  </a:extLst>
                </p:cNvPr>
                <p:cNvPicPr/>
                <p:nvPr/>
              </p:nvPicPr>
              <p:blipFill>
                <a:blip r:embed="rId183"/>
                <a:stretch>
                  <a:fillRect/>
                </a:stretch>
              </p:blipFill>
              <p:spPr>
                <a:xfrm>
                  <a:off x="9528062" y="4931036"/>
                  <a:ext cx="18684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6" name="Ink 115">
                  <a:extLst>
                    <a:ext uri="{FF2B5EF4-FFF2-40B4-BE49-F238E27FC236}">
                      <a16:creationId xmlns:a16="http://schemas.microsoft.com/office/drawing/2014/main" id="{9ECAC750-0349-CADB-68E0-EA10860E14B2}"/>
                    </a:ext>
                  </a:extLst>
                </p14:cNvPr>
                <p14:cNvContentPartPr/>
                <p14:nvPr/>
              </p14:nvContentPartPr>
              <p14:xfrm>
                <a:off x="9856382" y="4945436"/>
                <a:ext cx="23760" cy="33120"/>
              </p14:xfrm>
            </p:contentPart>
          </mc:Choice>
          <mc:Fallback>
            <p:pic>
              <p:nvPicPr>
                <p:cNvPr id="116" name="Ink 115">
                  <a:extLst>
                    <a:ext uri="{FF2B5EF4-FFF2-40B4-BE49-F238E27FC236}">
                      <a16:creationId xmlns:a16="http://schemas.microsoft.com/office/drawing/2014/main" id="{9ECAC750-0349-CADB-68E0-EA10860E14B2}"/>
                    </a:ext>
                  </a:extLst>
                </p:cNvPr>
                <p:cNvPicPr/>
                <p:nvPr/>
              </p:nvPicPr>
              <p:blipFill>
                <a:blip r:embed="rId185"/>
                <a:stretch>
                  <a:fillRect/>
                </a:stretch>
              </p:blipFill>
              <p:spPr>
                <a:xfrm>
                  <a:off x="9847742" y="4936436"/>
                  <a:ext cx="4140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8" name="Ink 117">
                  <a:extLst>
                    <a:ext uri="{FF2B5EF4-FFF2-40B4-BE49-F238E27FC236}">
                      <a16:creationId xmlns:a16="http://schemas.microsoft.com/office/drawing/2014/main" id="{0FFE7DBA-2220-A3D7-CFF4-AE0E8DC76A19}"/>
                    </a:ext>
                  </a:extLst>
                </p14:cNvPr>
                <p14:cNvContentPartPr/>
                <p14:nvPr/>
              </p14:nvContentPartPr>
              <p14:xfrm>
                <a:off x="9635702" y="4769756"/>
                <a:ext cx="75240" cy="58680"/>
              </p14:xfrm>
            </p:contentPart>
          </mc:Choice>
          <mc:Fallback>
            <p:pic>
              <p:nvPicPr>
                <p:cNvPr id="118" name="Ink 117">
                  <a:extLst>
                    <a:ext uri="{FF2B5EF4-FFF2-40B4-BE49-F238E27FC236}">
                      <a16:creationId xmlns:a16="http://schemas.microsoft.com/office/drawing/2014/main" id="{0FFE7DBA-2220-A3D7-CFF4-AE0E8DC76A19}"/>
                    </a:ext>
                  </a:extLst>
                </p:cNvPr>
                <p:cNvPicPr/>
                <p:nvPr/>
              </p:nvPicPr>
              <p:blipFill>
                <a:blip r:embed="rId187"/>
                <a:stretch>
                  <a:fillRect/>
                </a:stretch>
              </p:blipFill>
              <p:spPr>
                <a:xfrm>
                  <a:off x="9626702" y="4760756"/>
                  <a:ext cx="9288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9" name="Ink 118">
                  <a:extLst>
                    <a:ext uri="{FF2B5EF4-FFF2-40B4-BE49-F238E27FC236}">
                      <a16:creationId xmlns:a16="http://schemas.microsoft.com/office/drawing/2014/main" id="{CC8AF6A6-8D8E-5965-93CD-A6186EDBC3EC}"/>
                    </a:ext>
                  </a:extLst>
                </p14:cNvPr>
                <p14:cNvContentPartPr/>
                <p14:nvPr/>
              </p14:nvContentPartPr>
              <p14:xfrm>
                <a:off x="10059422" y="4773356"/>
                <a:ext cx="168480" cy="270720"/>
              </p14:xfrm>
            </p:contentPart>
          </mc:Choice>
          <mc:Fallback>
            <p:pic>
              <p:nvPicPr>
                <p:cNvPr id="119" name="Ink 118">
                  <a:extLst>
                    <a:ext uri="{FF2B5EF4-FFF2-40B4-BE49-F238E27FC236}">
                      <a16:creationId xmlns:a16="http://schemas.microsoft.com/office/drawing/2014/main" id="{CC8AF6A6-8D8E-5965-93CD-A6186EDBC3EC}"/>
                    </a:ext>
                  </a:extLst>
                </p:cNvPr>
                <p:cNvPicPr/>
                <p:nvPr/>
              </p:nvPicPr>
              <p:blipFill>
                <a:blip r:embed="rId189"/>
                <a:stretch>
                  <a:fillRect/>
                </a:stretch>
              </p:blipFill>
              <p:spPr>
                <a:xfrm>
                  <a:off x="10050782" y="4764716"/>
                  <a:ext cx="18612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0" name="Ink 119">
                  <a:extLst>
                    <a:ext uri="{FF2B5EF4-FFF2-40B4-BE49-F238E27FC236}">
                      <a16:creationId xmlns:a16="http://schemas.microsoft.com/office/drawing/2014/main" id="{A5160509-A8A9-6A5E-4B3D-1992DB49F9FB}"/>
                    </a:ext>
                  </a:extLst>
                </p14:cNvPr>
                <p14:cNvContentPartPr/>
                <p14:nvPr/>
              </p14:nvContentPartPr>
              <p14:xfrm>
                <a:off x="10294502" y="4880276"/>
                <a:ext cx="380880" cy="358200"/>
              </p14:xfrm>
            </p:contentPart>
          </mc:Choice>
          <mc:Fallback>
            <p:pic>
              <p:nvPicPr>
                <p:cNvPr id="120" name="Ink 119">
                  <a:extLst>
                    <a:ext uri="{FF2B5EF4-FFF2-40B4-BE49-F238E27FC236}">
                      <a16:creationId xmlns:a16="http://schemas.microsoft.com/office/drawing/2014/main" id="{A5160509-A8A9-6A5E-4B3D-1992DB49F9FB}"/>
                    </a:ext>
                  </a:extLst>
                </p:cNvPr>
                <p:cNvPicPr/>
                <p:nvPr/>
              </p:nvPicPr>
              <p:blipFill>
                <a:blip r:embed="rId191"/>
                <a:stretch>
                  <a:fillRect/>
                </a:stretch>
              </p:blipFill>
              <p:spPr>
                <a:xfrm>
                  <a:off x="10285502" y="4871276"/>
                  <a:ext cx="398520" cy="375840"/>
                </a:xfrm>
                <a:prstGeom prst="rect">
                  <a:avLst/>
                </a:prstGeom>
              </p:spPr>
            </p:pic>
          </mc:Fallback>
        </mc:AlternateContent>
      </p:grpSp>
      <p:grpSp>
        <p:nvGrpSpPr>
          <p:cNvPr id="124" name="Group 123">
            <a:extLst>
              <a:ext uri="{FF2B5EF4-FFF2-40B4-BE49-F238E27FC236}">
                <a16:creationId xmlns:a16="http://schemas.microsoft.com/office/drawing/2014/main" id="{14B07115-540C-4517-3F53-4755105A248F}"/>
              </a:ext>
            </a:extLst>
          </p:cNvPr>
          <p:cNvGrpSpPr/>
          <p:nvPr/>
        </p:nvGrpSpPr>
        <p:grpSpPr>
          <a:xfrm>
            <a:off x="9065102" y="5347916"/>
            <a:ext cx="615600" cy="583200"/>
            <a:chOff x="9065102" y="5347916"/>
            <a:chExt cx="615600" cy="583200"/>
          </a:xfrm>
        </p:grpSpPr>
        <mc:AlternateContent xmlns:mc="http://schemas.openxmlformats.org/markup-compatibility/2006">
          <mc:Choice xmlns:p14="http://schemas.microsoft.com/office/powerpoint/2010/main" Requires="p14">
            <p:contentPart p14:bwMode="auto" r:id="rId192">
              <p14:nvContentPartPr>
                <p14:cNvPr id="122" name="Ink 121">
                  <a:extLst>
                    <a:ext uri="{FF2B5EF4-FFF2-40B4-BE49-F238E27FC236}">
                      <a16:creationId xmlns:a16="http://schemas.microsoft.com/office/drawing/2014/main" id="{19F06672-176B-EB04-2D61-7B8FCD9AF5AE}"/>
                    </a:ext>
                  </a:extLst>
                </p14:cNvPr>
                <p14:cNvContentPartPr/>
                <p14:nvPr/>
              </p14:nvContentPartPr>
              <p14:xfrm>
                <a:off x="9106142" y="5347916"/>
                <a:ext cx="252000" cy="583200"/>
              </p14:xfrm>
            </p:contentPart>
          </mc:Choice>
          <mc:Fallback>
            <p:pic>
              <p:nvPicPr>
                <p:cNvPr id="122" name="Ink 121">
                  <a:extLst>
                    <a:ext uri="{FF2B5EF4-FFF2-40B4-BE49-F238E27FC236}">
                      <a16:creationId xmlns:a16="http://schemas.microsoft.com/office/drawing/2014/main" id="{19F06672-176B-EB04-2D61-7B8FCD9AF5AE}"/>
                    </a:ext>
                  </a:extLst>
                </p:cNvPr>
                <p:cNvPicPr/>
                <p:nvPr/>
              </p:nvPicPr>
              <p:blipFill>
                <a:blip r:embed="rId193"/>
                <a:stretch>
                  <a:fillRect/>
                </a:stretch>
              </p:blipFill>
              <p:spPr>
                <a:xfrm>
                  <a:off x="9097502" y="5339276"/>
                  <a:ext cx="269640" cy="6008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3" name="Ink 122">
                  <a:extLst>
                    <a:ext uri="{FF2B5EF4-FFF2-40B4-BE49-F238E27FC236}">
                      <a16:creationId xmlns:a16="http://schemas.microsoft.com/office/drawing/2014/main" id="{94D188EA-CEB7-7B51-F551-28F7159F7651}"/>
                    </a:ext>
                  </a:extLst>
                </p14:cNvPr>
                <p14:cNvContentPartPr/>
                <p14:nvPr/>
              </p14:nvContentPartPr>
              <p14:xfrm>
                <a:off x="9065102" y="5632676"/>
                <a:ext cx="615600" cy="155160"/>
              </p14:xfrm>
            </p:contentPart>
          </mc:Choice>
          <mc:Fallback>
            <p:pic>
              <p:nvPicPr>
                <p:cNvPr id="123" name="Ink 122">
                  <a:extLst>
                    <a:ext uri="{FF2B5EF4-FFF2-40B4-BE49-F238E27FC236}">
                      <a16:creationId xmlns:a16="http://schemas.microsoft.com/office/drawing/2014/main" id="{94D188EA-CEB7-7B51-F551-28F7159F7651}"/>
                    </a:ext>
                  </a:extLst>
                </p:cNvPr>
                <p:cNvPicPr/>
                <p:nvPr/>
              </p:nvPicPr>
              <p:blipFill>
                <a:blip r:embed="rId195"/>
                <a:stretch>
                  <a:fillRect/>
                </a:stretch>
              </p:blipFill>
              <p:spPr>
                <a:xfrm>
                  <a:off x="9056102" y="5624036"/>
                  <a:ext cx="633240" cy="172800"/>
                </a:xfrm>
                <a:prstGeom prst="rect">
                  <a:avLst/>
                </a:prstGeom>
              </p:spPr>
            </p:pic>
          </mc:Fallback>
        </mc:AlternateContent>
      </p:grpSp>
      <p:grpSp>
        <p:nvGrpSpPr>
          <p:cNvPr id="141" name="Group 140">
            <a:extLst>
              <a:ext uri="{FF2B5EF4-FFF2-40B4-BE49-F238E27FC236}">
                <a16:creationId xmlns:a16="http://schemas.microsoft.com/office/drawing/2014/main" id="{A32F2007-BE92-E55B-7A05-7B5749F199B7}"/>
              </a:ext>
            </a:extLst>
          </p:cNvPr>
          <p:cNvGrpSpPr/>
          <p:nvPr/>
        </p:nvGrpSpPr>
        <p:grpSpPr>
          <a:xfrm>
            <a:off x="9170582" y="5977556"/>
            <a:ext cx="2637000" cy="470880"/>
            <a:chOff x="9170582" y="5977556"/>
            <a:chExt cx="2637000" cy="470880"/>
          </a:xfrm>
        </p:grpSpPr>
        <mc:AlternateContent xmlns:mc="http://schemas.openxmlformats.org/markup-compatibility/2006">
          <mc:Choice xmlns:p14="http://schemas.microsoft.com/office/powerpoint/2010/main" Requires="p14">
            <p:contentPart p14:bwMode="auto" r:id="rId196">
              <p14:nvContentPartPr>
                <p14:cNvPr id="125" name="Ink 124">
                  <a:extLst>
                    <a:ext uri="{FF2B5EF4-FFF2-40B4-BE49-F238E27FC236}">
                      <a16:creationId xmlns:a16="http://schemas.microsoft.com/office/drawing/2014/main" id="{D573567C-F0C1-5E9E-0FDB-79D180D4C4AB}"/>
                    </a:ext>
                  </a:extLst>
                </p14:cNvPr>
                <p14:cNvContentPartPr/>
                <p14:nvPr/>
              </p14:nvContentPartPr>
              <p14:xfrm>
                <a:off x="9170582" y="6116156"/>
                <a:ext cx="176760" cy="295560"/>
              </p14:xfrm>
            </p:contentPart>
          </mc:Choice>
          <mc:Fallback>
            <p:pic>
              <p:nvPicPr>
                <p:cNvPr id="125" name="Ink 124">
                  <a:extLst>
                    <a:ext uri="{FF2B5EF4-FFF2-40B4-BE49-F238E27FC236}">
                      <a16:creationId xmlns:a16="http://schemas.microsoft.com/office/drawing/2014/main" id="{D573567C-F0C1-5E9E-0FDB-79D180D4C4AB}"/>
                    </a:ext>
                  </a:extLst>
                </p:cNvPr>
                <p:cNvPicPr/>
                <p:nvPr/>
              </p:nvPicPr>
              <p:blipFill>
                <a:blip r:embed="rId197"/>
                <a:stretch>
                  <a:fillRect/>
                </a:stretch>
              </p:blipFill>
              <p:spPr>
                <a:xfrm>
                  <a:off x="9161582" y="6107156"/>
                  <a:ext cx="19440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6" name="Ink 125">
                  <a:extLst>
                    <a:ext uri="{FF2B5EF4-FFF2-40B4-BE49-F238E27FC236}">
                      <a16:creationId xmlns:a16="http://schemas.microsoft.com/office/drawing/2014/main" id="{E496A677-13F4-1AB2-9449-64EC7A7E1987}"/>
                    </a:ext>
                  </a:extLst>
                </p14:cNvPr>
                <p14:cNvContentPartPr/>
                <p14:nvPr/>
              </p14:nvContentPartPr>
              <p14:xfrm>
                <a:off x="9535622" y="6155036"/>
                <a:ext cx="158040" cy="146880"/>
              </p14:xfrm>
            </p:contentPart>
          </mc:Choice>
          <mc:Fallback>
            <p:pic>
              <p:nvPicPr>
                <p:cNvPr id="126" name="Ink 125">
                  <a:extLst>
                    <a:ext uri="{FF2B5EF4-FFF2-40B4-BE49-F238E27FC236}">
                      <a16:creationId xmlns:a16="http://schemas.microsoft.com/office/drawing/2014/main" id="{E496A677-13F4-1AB2-9449-64EC7A7E1987}"/>
                    </a:ext>
                  </a:extLst>
                </p:cNvPr>
                <p:cNvPicPr/>
                <p:nvPr/>
              </p:nvPicPr>
              <p:blipFill>
                <a:blip r:embed="rId199"/>
                <a:stretch>
                  <a:fillRect/>
                </a:stretch>
              </p:blipFill>
              <p:spPr>
                <a:xfrm>
                  <a:off x="9526622" y="6146036"/>
                  <a:ext cx="17568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7" name="Ink 126">
                  <a:extLst>
                    <a:ext uri="{FF2B5EF4-FFF2-40B4-BE49-F238E27FC236}">
                      <a16:creationId xmlns:a16="http://schemas.microsoft.com/office/drawing/2014/main" id="{8A4E5946-4995-DDB4-3E9A-7145A4D20481}"/>
                    </a:ext>
                  </a:extLst>
                </p14:cNvPr>
                <p14:cNvContentPartPr/>
                <p14:nvPr/>
              </p14:nvContentPartPr>
              <p14:xfrm>
                <a:off x="9763502" y="6112556"/>
                <a:ext cx="138960" cy="183960"/>
              </p14:xfrm>
            </p:contentPart>
          </mc:Choice>
          <mc:Fallback>
            <p:pic>
              <p:nvPicPr>
                <p:cNvPr id="127" name="Ink 126">
                  <a:extLst>
                    <a:ext uri="{FF2B5EF4-FFF2-40B4-BE49-F238E27FC236}">
                      <a16:creationId xmlns:a16="http://schemas.microsoft.com/office/drawing/2014/main" id="{8A4E5946-4995-DDB4-3E9A-7145A4D20481}"/>
                    </a:ext>
                  </a:extLst>
                </p:cNvPr>
                <p:cNvPicPr/>
                <p:nvPr/>
              </p:nvPicPr>
              <p:blipFill>
                <a:blip r:embed="rId201"/>
                <a:stretch>
                  <a:fillRect/>
                </a:stretch>
              </p:blipFill>
              <p:spPr>
                <a:xfrm>
                  <a:off x="9754502" y="6103556"/>
                  <a:ext cx="15660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8" name="Ink 127">
                  <a:extLst>
                    <a:ext uri="{FF2B5EF4-FFF2-40B4-BE49-F238E27FC236}">
                      <a16:creationId xmlns:a16="http://schemas.microsoft.com/office/drawing/2014/main" id="{5441D3F9-95FA-0C25-3E52-D8F0E0455ED2}"/>
                    </a:ext>
                  </a:extLst>
                </p14:cNvPr>
                <p14:cNvContentPartPr/>
                <p14:nvPr/>
              </p14:nvContentPartPr>
              <p14:xfrm>
                <a:off x="9951062" y="6222356"/>
                <a:ext cx="97560" cy="226080"/>
              </p14:xfrm>
            </p:contentPart>
          </mc:Choice>
          <mc:Fallback>
            <p:pic>
              <p:nvPicPr>
                <p:cNvPr id="128" name="Ink 127">
                  <a:extLst>
                    <a:ext uri="{FF2B5EF4-FFF2-40B4-BE49-F238E27FC236}">
                      <a16:creationId xmlns:a16="http://schemas.microsoft.com/office/drawing/2014/main" id="{5441D3F9-95FA-0C25-3E52-D8F0E0455ED2}"/>
                    </a:ext>
                  </a:extLst>
                </p:cNvPr>
                <p:cNvPicPr/>
                <p:nvPr/>
              </p:nvPicPr>
              <p:blipFill>
                <a:blip r:embed="rId203"/>
                <a:stretch>
                  <a:fillRect/>
                </a:stretch>
              </p:blipFill>
              <p:spPr>
                <a:xfrm>
                  <a:off x="9942062" y="6213716"/>
                  <a:ext cx="11520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9" name="Ink 128">
                  <a:extLst>
                    <a:ext uri="{FF2B5EF4-FFF2-40B4-BE49-F238E27FC236}">
                      <a16:creationId xmlns:a16="http://schemas.microsoft.com/office/drawing/2014/main" id="{8A001E05-A7D9-05D4-DDBA-1939FDCFFC52}"/>
                    </a:ext>
                  </a:extLst>
                </p14:cNvPr>
                <p14:cNvContentPartPr/>
                <p14:nvPr/>
              </p14:nvContentPartPr>
              <p14:xfrm>
                <a:off x="10009022" y="6095996"/>
                <a:ext cx="169200" cy="206640"/>
              </p14:xfrm>
            </p:contentPart>
          </mc:Choice>
          <mc:Fallback>
            <p:pic>
              <p:nvPicPr>
                <p:cNvPr id="129" name="Ink 128">
                  <a:extLst>
                    <a:ext uri="{FF2B5EF4-FFF2-40B4-BE49-F238E27FC236}">
                      <a16:creationId xmlns:a16="http://schemas.microsoft.com/office/drawing/2014/main" id="{8A001E05-A7D9-05D4-DDBA-1939FDCFFC52}"/>
                    </a:ext>
                  </a:extLst>
                </p:cNvPr>
                <p:cNvPicPr/>
                <p:nvPr/>
              </p:nvPicPr>
              <p:blipFill>
                <a:blip r:embed="rId205"/>
                <a:stretch>
                  <a:fillRect/>
                </a:stretch>
              </p:blipFill>
              <p:spPr>
                <a:xfrm>
                  <a:off x="10000382" y="6086996"/>
                  <a:ext cx="18684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0" name="Ink 129">
                  <a:extLst>
                    <a:ext uri="{FF2B5EF4-FFF2-40B4-BE49-F238E27FC236}">
                      <a16:creationId xmlns:a16="http://schemas.microsoft.com/office/drawing/2014/main" id="{63143DF9-FE9A-D283-A037-687DFF1D7BD8}"/>
                    </a:ext>
                  </a:extLst>
                </p14:cNvPr>
                <p14:cNvContentPartPr/>
                <p14:nvPr/>
              </p14:nvContentPartPr>
              <p14:xfrm>
                <a:off x="10186142" y="6268796"/>
                <a:ext cx="31320" cy="109440"/>
              </p14:xfrm>
            </p:contentPart>
          </mc:Choice>
          <mc:Fallback>
            <p:pic>
              <p:nvPicPr>
                <p:cNvPr id="130" name="Ink 129">
                  <a:extLst>
                    <a:ext uri="{FF2B5EF4-FFF2-40B4-BE49-F238E27FC236}">
                      <a16:creationId xmlns:a16="http://schemas.microsoft.com/office/drawing/2014/main" id="{63143DF9-FE9A-D283-A037-687DFF1D7BD8}"/>
                    </a:ext>
                  </a:extLst>
                </p:cNvPr>
                <p:cNvPicPr/>
                <p:nvPr/>
              </p:nvPicPr>
              <p:blipFill>
                <a:blip r:embed="rId207"/>
                <a:stretch>
                  <a:fillRect/>
                </a:stretch>
              </p:blipFill>
              <p:spPr>
                <a:xfrm>
                  <a:off x="10177142" y="6259796"/>
                  <a:ext cx="489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1" name="Ink 130">
                  <a:extLst>
                    <a:ext uri="{FF2B5EF4-FFF2-40B4-BE49-F238E27FC236}">
                      <a16:creationId xmlns:a16="http://schemas.microsoft.com/office/drawing/2014/main" id="{4993EFCE-AA3C-5574-6538-8806D3EB3002}"/>
                    </a:ext>
                  </a:extLst>
                </p14:cNvPr>
                <p14:cNvContentPartPr/>
                <p14:nvPr/>
              </p14:nvContentPartPr>
              <p14:xfrm>
                <a:off x="10414742" y="6137396"/>
                <a:ext cx="154440" cy="136800"/>
              </p14:xfrm>
            </p:contentPart>
          </mc:Choice>
          <mc:Fallback>
            <p:pic>
              <p:nvPicPr>
                <p:cNvPr id="131" name="Ink 130">
                  <a:extLst>
                    <a:ext uri="{FF2B5EF4-FFF2-40B4-BE49-F238E27FC236}">
                      <a16:creationId xmlns:a16="http://schemas.microsoft.com/office/drawing/2014/main" id="{4993EFCE-AA3C-5574-6538-8806D3EB3002}"/>
                    </a:ext>
                  </a:extLst>
                </p:cNvPr>
                <p:cNvPicPr/>
                <p:nvPr/>
              </p:nvPicPr>
              <p:blipFill>
                <a:blip r:embed="rId209"/>
                <a:stretch>
                  <a:fillRect/>
                </a:stretch>
              </p:blipFill>
              <p:spPr>
                <a:xfrm>
                  <a:off x="10406102" y="6128756"/>
                  <a:ext cx="17208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2" name="Ink 131">
                  <a:extLst>
                    <a:ext uri="{FF2B5EF4-FFF2-40B4-BE49-F238E27FC236}">
                      <a16:creationId xmlns:a16="http://schemas.microsoft.com/office/drawing/2014/main" id="{4D597B17-4D5A-017D-7F24-C84E8CDAC9FB}"/>
                    </a:ext>
                  </a:extLst>
                </p14:cNvPr>
                <p14:cNvContentPartPr/>
                <p14:nvPr/>
              </p14:nvContentPartPr>
              <p14:xfrm>
                <a:off x="10667462" y="6052436"/>
                <a:ext cx="144720" cy="221760"/>
              </p14:xfrm>
            </p:contentPart>
          </mc:Choice>
          <mc:Fallback>
            <p:pic>
              <p:nvPicPr>
                <p:cNvPr id="132" name="Ink 131">
                  <a:extLst>
                    <a:ext uri="{FF2B5EF4-FFF2-40B4-BE49-F238E27FC236}">
                      <a16:creationId xmlns:a16="http://schemas.microsoft.com/office/drawing/2014/main" id="{4D597B17-4D5A-017D-7F24-C84E8CDAC9FB}"/>
                    </a:ext>
                  </a:extLst>
                </p:cNvPr>
                <p:cNvPicPr/>
                <p:nvPr/>
              </p:nvPicPr>
              <p:blipFill>
                <a:blip r:embed="rId211"/>
                <a:stretch>
                  <a:fillRect/>
                </a:stretch>
              </p:blipFill>
              <p:spPr>
                <a:xfrm>
                  <a:off x="10658822" y="6043796"/>
                  <a:ext cx="16236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3" name="Ink 132">
                  <a:extLst>
                    <a:ext uri="{FF2B5EF4-FFF2-40B4-BE49-F238E27FC236}">
                      <a16:creationId xmlns:a16="http://schemas.microsoft.com/office/drawing/2014/main" id="{9DEA1BB9-D5D2-E13D-6AAD-001B6B672D6F}"/>
                    </a:ext>
                  </a:extLst>
                </p14:cNvPr>
                <p14:cNvContentPartPr/>
                <p14:nvPr/>
              </p14:nvContentPartPr>
              <p14:xfrm>
                <a:off x="10798862" y="6164756"/>
                <a:ext cx="117360" cy="194400"/>
              </p14:xfrm>
            </p:contentPart>
          </mc:Choice>
          <mc:Fallback>
            <p:pic>
              <p:nvPicPr>
                <p:cNvPr id="133" name="Ink 132">
                  <a:extLst>
                    <a:ext uri="{FF2B5EF4-FFF2-40B4-BE49-F238E27FC236}">
                      <a16:creationId xmlns:a16="http://schemas.microsoft.com/office/drawing/2014/main" id="{9DEA1BB9-D5D2-E13D-6AAD-001B6B672D6F}"/>
                    </a:ext>
                  </a:extLst>
                </p:cNvPr>
                <p:cNvPicPr/>
                <p:nvPr/>
              </p:nvPicPr>
              <p:blipFill>
                <a:blip r:embed="rId213"/>
                <a:stretch>
                  <a:fillRect/>
                </a:stretch>
              </p:blipFill>
              <p:spPr>
                <a:xfrm>
                  <a:off x="10789862" y="6155756"/>
                  <a:ext cx="1350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4" name="Ink 133">
                  <a:extLst>
                    <a:ext uri="{FF2B5EF4-FFF2-40B4-BE49-F238E27FC236}">
                      <a16:creationId xmlns:a16="http://schemas.microsoft.com/office/drawing/2014/main" id="{EDE59C73-04C2-826C-8863-85D7DC54E62C}"/>
                    </a:ext>
                  </a:extLst>
                </p14:cNvPr>
                <p14:cNvContentPartPr/>
                <p14:nvPr/>
              </p14:nvContentPartPr>
              <p14:xfrm>
                <a:off x="10893902" y="6046676"/>
                <a:ext cx="360" cy="360"/>
              </p14:xfrm>
            </p:contentPart>
          </mc:Choice>
          <mc:Fallback>
            <p:pic>
              <p:nvPicPr>
                <p:cNvPr id="134" name="Ink 133">
                  <a:extLst>
                    <a:ext uri="{FF2B5EF4-FFF2-40B4-BE49-F238E27FC236}">
                      <a16:creationId xmlns:a16="http://schemas.microsoft.com/office/drawing/2014/main" id="{EDE59C73-04C2-826C-8863-85D7DC54E62C}"/>
                    </a:ext>
                  </a:extLst>
                </p:cNvPr>
                <p:cNvPicPr/>
                <p:nvPr/>
              </p:nvPicPr>
              <p:blipFill>
                <a:blip r:embed="rId215"/>
                <a:stretch>
                  <a:fillRect/>
                </a:stretch>
              </p:blipFill>
              <p:spPr>
                <a:xfrm>
                  <a:off x="10885262" y="603803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5" name="Ink 134">
                  <a:extLst>
                    <a:ext uri="{FF2B5EF4-FFF2-40B4-BE49-F238E27FC236}">
                      <a16:creationId xmlns:a16="http://schemas.microsoft.com/office/drawing/2014/main" id="{2D0549AA-0227-91B2-1FE3-A975C1D30EC4}"/>
                    </a:ext>
                  </a:extLst>
                </p14:cNvPr>
                <p14:cNvContentPartPr/>
                <p14:nvPr/>
              </p14:nvContentPartPr>
              <p14:xfrm>
                <a:off x="10982822" y="6107876"/>
                <a:ext cx="107640" cy="108360"/>
              </p14:xfrm>
            </p:contentPart>
          </mc:Choice>
          <mc:Fallback>
            <p:pic>
              <p:nvPicPr>
                <p:cNvPr id="135" name="Ink 134">
                  <a:extLst>
                    <a:ext uri="{FF2B5EF4-FFF2-40B4-BE49-F238E27FC236}">
                      <a16:creationId xmlns:a16="http://schemas.microsoft.com/office/drawing/2014/main" id="{2D0549AA-0227-91B2-1FE3-A975C1D30EC4}"/>
                    </a:ext>
                  </a:extLst>
                </p:cNvPr>
                <p:cNvPicPr/>
                <p:nvPr/>
              </p:nvPicPr>
              <p:blipFill>
                <a:blip r:embed="rId217"/>
                <a:stretch>
                  <a:fillRect/>
                </a:stretch>
              </p:blipFill>
              <p:spPr>
                <a:xfrm>
                  <a:off x="10973822" y="6099236"/>
                  <a:ext cx="1252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6" name="Ink 135">
                  <a:extLst>
                    <a:ext uri="{FF2B5EF4-FFF2-40B4-BE49-F238E27FC236}">
                      <a16:creationId xmlns:a16="http://schemas.microsoft.com/office/drawing/2014/main" id="{8946EC6F-E2FE-3796-F739-8A7BF7BD47D1}"/>
                    </a:ext>
                  </a:extLst>
                </p14:cNvPr>
                <p14:cNvContentPartPr/>
                <p14:nvPr/>
              </p14:nvContentPartPr>
              <p14:xfrm>
                <a:off x="11247782" y="6215876"/>
                <a:ext cx="129600" cy="17640"/>
              </p14:xfrm>
            </p:contentPart>
          </mc:Choice>
          <mc:Fallback>
            <p:pic>
              <p:nvPicPr>
                <p:cNvPr id="136" name="Ink 135">
                  <a:extLst>
                    <a:ext uri="{FF2B5EF4-FFF2-40B4-BE49-F238E27FC236}">
                      <a16:creationId xmlns:a16="http://schemas.microsoft.com/office/drawing/2014/main" id="{8946EC6F-E2FE-3796-F739-8A7BF7BD47D1}"/>
                    </a:ext>
                  </a:extLst>
                </p:cNvPr>
                <p:cNvPicPr/>
                <p:nvPr/>
              </p:nvPicPr>
              <p:blipFill>
                <a:blip r:embed="rId219"/>
                <a:stretch>
                  <a:fillRect/>
                </a:stretch>
              </p:blipFill>
              <p:spPr>
                <a:xfrm>
                  <a:off x="11239142" y="6207236"/>
                  <a:ext cx="1472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7" name="Ink 136">
                  <a:extLst>
                    <a:ext uri="{FF2B5EF4-FFF2-40B4-BE49-F238E27FC236}">
                      <a16:creationId xmlns:a16="http://schemas.microsoft.com/office/drawing/2014/main" id="{6397848C-2836-3B68-5FE0-22D15C3E98B0}"/>
                    </a:ext>
                  </a:extLst>
                </p14:cNvPr>
                <p14:cNvContentPartPr/>
                <p14:nvPr/>
              </p14:nvContentPartPr>
              <p14:xfrm>
                <a:off x="11483942" y="6206156"/>
                <a:ext cx="19080" cy="7920"/>
              </p14:xfrm>
            </p:contentPart>
          </mc:Choice>
          <mc:Fallback>
            <p:pic>
              <p:nvPicPr>
                <p:cNvPr id="137" name="Ink 136">
                  <a:extLst>
                    <a:ext uri="{FF2B5EF4-FFF2-40B4-BE49-F238E27FC236}">
                      <a16:creationId xmlns:a16="http://schemas.microsoft.com/office/drawing/2014/main" id="{6397848C-2836-3B68-5FE0-22D15C3E98B0}"/>
                    </a:ext>
                  </a:extLst>
                </p:cNvPr>
                <p:cNvPicPr/>
                <p:nvPr/>
              </p:nvPicPr>
              <p:blipFill>
                <a:blip r:embed="rId221"/>
                <a:stretch>
                  <a:fillRect/>
                </a:stretch>
              </p:blipFill>
              <p:spPr>
                <a:xfrm>
                  <a:off x="11474942" y="6197516"/>
                  <a:ext cx="367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8" name="Ink 137">
                  <a:extLst>
                    <a:ext uri="{FF2B5EF4-FFF2-40B4-BE49-F238E27FC236}">
                      <a16:creationId xmlns:a16="http://schemas.microsoft.com/office/drawing/2014/main" id="{FD8F4D61-B84E-49BB-6F4B-76249EC0B695}"/>
                    </a:ext>
                  </a:extLst>
                </p14:cNvPr>
                <p14:cNvContentPartPr/>
                <p14:nvPr/>
              </p14:nvContentPartPr>
              <p14:xfrm>
                <a:off x="11618942" y="5977556"/>
                <a:ext cx="188640" cy="327600"/>
              </p14:xfrm>
            </p:contentPart>
          </mc:Choice>
          <mc:Fallback>
            <p:pic>
              <p:nvPicPr>
                <p:cNvPr id="138" name="Ink 137">
                  <a:extLst>
                    <a:ext uri="{FF2B5EF4-FFF2-40B4-BE49-F238E27FC236}">
                      <a16:creationId xmlns:a16="http://schemas.microsoft.com/office/drawing/2014/main" id="{FD8F4D61-B84E-49BB-6F4B-76249EC0B695}"/>
                    </a:ext>
                  </a:extLst>
                </p:cNvPr>
                <p:cNvPicPr/>
                <p:nvPr/>
              </p:nvPicPr>
              <p:blipFill>
                <a:blip r:embed="rId223"/>
                <a:stretch>
                  <a:fillRect/>
                </a:stretch>
              </p:blipFill>
              <p:spPr>
                <a:xfrm>
                  <a:off x="11609942" y="5968556"/>
                  <a:ext cx="206280" cy="345240"/>
                </a:xfrm>
                <a:prstGeom prst="rect">
                  <a:avLst/>
                </a:prstGeom>
              </p:spPr>
            </p:pic>
          </mc:Fallback>
        </mc:AlternateContent>
      </p:grpSp>
    </p:spTree>
    <p:extLst>
      <p:ext uri="{BB962C8B-B14F-4D97-AF65-F5344CB8AC3E}">
        <p14:creationId xmlns:p14="http://schemas.microsoft.com/office/powerpoint/2010/main" val="124681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366E-EB3F-A6ED-792A-9A77BDCDC404}"/>
              </a:ext>
            </a:extLst>
          </p:cNvPr>
          <p:cNvSpPr>
            <a:spLocks noGrp="1"/>
          </p:cNvSpPr>
          <p:nvPr>
            <p:ph type="title"/>
          </p:nvPr>
        </p:nvSpPr>
        <p:spPr/>
        <p:txBody>
          <a:bodyPr/>
          <a:lstStyle/>
          <a:p>
            <a:r>
              <a:rPr lang="en-US" dirty="0"/>
              <a:t>NPM – Node Package manager</a:t>
            </a:r>
          </a:p>
        </p:txBody>
      </p:sp>
      <p:sp>
        <p:nvSpPr>
          <p:cNvPr id="3" name="TextBox 2">
            <a:extLst>
              <a:ext uri="{FF2B5EF4-FFF2-40B4-BE49-F238E27FC236}">
                <a16:creationId xmlns:a16="http://schemas.microsoft.com/office/drawing/2014/main" id="{E435ECC9-0490-02A0-6C38-35F57A1469E1}"/>
              </a:ext>
            </a:extLst>
          </p:cNvPr>
          <p:cNvSpPr txBox="1"/>
          <p:nvPr/>
        </p:nvSpPr>
        <p:spPr>
          <a:xfrm>
            <a:off x="156593" y="908720"/>
            <a:ext cx="11809312" cy="5632311"/>
          </a:xfrm>
          <a:prstGeom prst="rect">
            <a:avLst/>
          </a:prstGeom>
          <a:noFill/>
        </p:spPr>
        <p:txBody>
          <a:bodyPr wrap="square" rtlCol="0">
            <a:spAutoFit/>
          </a:bodyPr>
          <a:lstStyle/>
          <a:p>
            <a:r>
              <a:rPr lang="en-US" sz="2000" dirty="0">
                <a:solidFill>
                  <a:schemeClr val="bg1"/>
                </a:solidFill>
              </a:rPr>
              <a:t>It is a dependency manager tool which gets installed along with node </a:t>
            </a:r>
            <a:r>
              <a:rPr lang="en-US" sz="2000" dirty="0" err="1">
                <a:solidFill>
                  <a:schemeClr val="bg1"/>
                </a:solidFill>
              </a:rPr>
              <a:t>js</a:t>
            </a:r>
            <a:r>
              <a:rPr lang="en-US" sz="2000" dirty="0">
                <a:solidFill>
                  <a:schemeClr val="bg1"/>
                </a:solidFill>
              </a:rPr>
              <a:t> in our system.</a:t>
            </a:r>
            <a:r>
              <a:rPr lang="en-IN" sz="2000" dirty="0">
                <a:solidFill>
                  <a:schemeClr val="bg1"/>
                </a:solidFill>
              </a:rPr>
              <a:t> Just like for java we had maven, we have </a:t>
            </a:r>
            <a:r>
              <a:rPr lang="en-IN" sz="2000" dirty="0" err="1">
                <a:solidFill>
                  <a:schemeClr val="bg1"/>
                </a:solidFill>
              </a:rPr>
              <a:t>npm</a:t>
            </a:r>
            <a:r>
              <a:rPr lang="en-IN" sz="2000" dirty="0">
                <a:solidFill>
                  <a:schemeClr val="bg1"/>
                </a:solidFill>
              </a:rPr>
              <a:t> for node </a:t>
            </a:r>
            <a:r>
              <a:rPr lang="en-IN" sz="2000" dirty="0" err="1">
                <a:solidFill>
                  <a:schemeClr val="bg1"/>
                </a:solidFill>
              </a:rPr>
              <a:t>js</a:t>
            </a:r>
            <a:r>
              <a:rPr lang="en-IN" sz="2000" dirty="0">
                <a:solidFill>
                  <a:schemeClr val="bg1"/>
                </a:solidFill>
              </a:rPr>
              <a:t>.</a:t>
            </a:r>
          </a:p>
          <a:p>
            <a:endParaRPr lang="en-IN" sz="2000" dirty="0">
              <a:solidFill>
                <a:schemeClr val="bg1"/>
              </a:solidFill>
            </a:endParaRPr>
          </a:p>
          <a:p>
            <a:r>
              <a:rPr lang="en-IN" sz="2000" dirty="0">
                <a:solidFill>
                  <a:schemeClr val="bg1"/>
                </a:solidFill>
              </a:rPr>
              <a:t>We can find millions of reusable node modules free on internet, which helps us avoid rebuilding everything/reinvent the wheel.</a:t>
            </a:r>
          </a:p>
          <a:p>
            <a:endParaRPr lang="en-IN" sz="2000" dirty="0">
              <a:solidFill>
                <a:schemeClr val="bg1"/>
              </a:solidFill>
            </a:endParaRPr>
          </a:p>
          <a:p>
            <a:r>
              <a:rPr lang="en-IN" sz="2000" dirty="0">
                <a:solidFill>
                  <a:schemeClr val="bg1"/>
                </a:solidFill>
              </a:rPr>
              <a:t>We can see world’s largest reusable code repository on </a:t>
            </a:r>
            <a:r>
              <a:rPr lang="en-IN" sz="2000" dirty="0">
                <a:solidFill>
                  <a:schemeClr val="bg1"/>
                </a:solidFill>
                <a:hlinkClick r:id="rId2">
                  <a:extLst>
                    <a:ext uri="{A12FA001-AC4F-418D-AE19-62706E023703}">
                      <ahyp:hlinkClr xmlns:ahyp="http://schemas.microsoft.com/office/drawing/2018/hyperlinkcolor" val="tx"/>
                    </a:ext>
                  </a:extLst>
                </a:hlinkClick>
              </a:rPr>
              <a:t>https://npmjs.com</a:t>
            </a:r>
            <a:endParaRPr lang="en-IN" sz="2000" dirty="0">
              <a:solidFill>
                <a:schemeClr val="bg1"/>
              </a:solidFill>
            </a:endParaRPr>
          </a:p>
          <a:p>
            <a:endParaRPr lang="en-IN" sz="2000" dirty="0">
              <a:solidFill>
                <a:schemeClr val="bg1"/>
              </a:solidFill>
            </a:endParaRPr>
          </a:p>
          <a:p>
            <a:r>
              <a:rPr lang="en-IN" sz="2000" dirty="0">
                <a:solidFill>
                  <a:schemeClr val="bg1"/>
                </a:solidFill>
              </a:rPr>
              <a:t>If we want to install any node module</a:t>
            </a:r>
          </a:p>
          <a:p>
            <a:endParaRPr lang="en-IN" sz="2000" dirty="0">
              <a:solidFill>
                <a:schemeClr val="bg1"/>
              </a:solidFill>
            </a:endParaRPr>
          </a:p>
          <a:p>
            <a:pPr marL="457200" indent="-457200">
              <a:buAutoNum type="arabicPeriod"/>
            </a:pPr>
            <a:r>
              <a:rPr lang="en-IN" sz="2000" dirty="0">
                <a:solidFill>
                  <a:schemeClr val="bg1"/>
                </a:solidFill>
              </a:rPr>
              <a:t>Globally - @computer level, all projects can reuse, option used to install CLI. </a:t>
            </a:r>
          </a:p>
          <a:p>
            <a:r>
              <a:rPr lang="en-IN" sz="2000" b="1" dirty="0" err="1">
                <a:solidFill>
                  <a:schemeClr val="bg1"/>
                </a:solidFill>
              </a:rPr>
              <a:t>npm</a:t>
            </a:r>
            <a:r>
              <a:rPr lang="en-IN" sz="2000" b="1" dirty="0">
                <a:solidFill>
                  <a:schemeClr val="bg1"/>
                </a:solidFill>
              </a:rPr>
              <a:t> install -g module</a:t>
            </a:r>
            <a:endParaRPr lang="en-IN" sz="2000" dirty="0">
              <a:solidFill>
                <a:schemeClr val="bg1"/>
              </a:solidFill>
            </a:endParaRPr>
          </a:p>
          <a:p>
            <a:pPr marL="457200" indent="-457200">
              <a:buAutoNum type="arabicPeriod"/>
            </a:pPr>
            <a:r>
              <a:rPr lang="en-IN" sz="2000" dirty="0">
                <a:solidFill>
                  <a:schemeClr val="bg1"/>
                </a:solidFill>
              </a:rPr>
              <a:t>With in the project  - @localproject level, only single project can use</a:t>
            </a:r>
          </a:p>
          <a:p>
            <a:r>
              <a:rPr lang="en-IN" sz="2000" b="1" dirty="0" err="1">
                <a:solidFill>
                  <a:schemeClr val="bg1"/>
                </a:solidFill>
              </a:rPr>
              <a:t>npm</a:t>
            </a:r>
            <a:r>
              <a:rPr lang="en-IN" sz="2000" b="1" dirty="0">
                <a:solidFill>
                  <a:schemeClr val="bg1"/>
                </a:solidFill>
              </a:rPr>
              <a:t> install module</a:t>
            </a:r>
          </a:p>
          <a:p>
            <a:endParaRPr lang="en-IN" sz="2000" b="1" dirty="0">
              <a:solidFill>
                <a:schemeClr val="bg1"/>
              </a:solidFill>
            </a:endParaRPr>
          </a:p>
          <a:p>
            <a:r>
              <a:rPr lang="en-IN" sz="2000" dirty="0">
                <a:solidFill>
                  <a:schemeClr val="bg1"/>
                </a:solidFill>
              </a:rPr>
              <a:t>When we build java project, we saw a pom.xml which contains dependencies. We have the </a:t>
            </a:r>
            <a:r>
              <a:rPr lang="en-IN" sz="2000" b="1" dirty="0" err="1">
                <a:solidFill>
                  <a:schemeClr val="bg1"/>
                </a:solidFill>
              </a:rPr>
              <a:t>package.json</a:t>
            </a:r>
            <a:r>
              <a:rPr lang="en-IN" sz="2000" b="1" dirty="0">
                <a:solidFill>
                  <a:schemeClr val="bg1"/>
                </a:solidFill>
              </a:rPr>
              <a:t> </a:t>
            </a:r>
            <a:r>
              <a:rPr lang="en-IN" sz="2000" dirty="0">
                <a:solidFill>
                  <a:schemeClr val="bg1"/>
                </a:solidFill>
              </a:rPr>
              <a:t>file in node project which contains details about our entire project and its dependencies. To create this we use </a:t>
            </a:r>
            <a:r>
              <a:rPr lang="en-IN" sz="2000" b="1" dirty="0" err="1">
                <a:solidFill>
                  <a:schemeClr val="bg1"/>
                </a:solidFill>
              </a:rPr>
              <a:t>npm</a:t>
            </a:r>
            <a:r>
              <a:rPr lang="en-IN" sz="2000" b="1" dirty="0">
                <a:solidFill>
                  <a:schemeClr val="bg1"/>
                </a:solidFill>
              </a:rPr>
              <a:t> </a:t>
            </a:r>
            <a:r>
              <a:rPr lang="en-IN" sz="2000" b="1" dirty="0" err="1">
                <a:solidFill>
                  <a:schemeClr val="bg1"/>
                </a:solidFill>
              </a:rPr>
              <a:t>init</a:t>
            </a:r>
            <a:r>
              <a:rPr lang="en-IN" sz="2000" b="1" dirty="0">
                <a:solidFill>
                  <a:schemeClr val="bg1"/>
                </a:solidFill>
              </a:rPr>
              <a:t> </a:t>
            </a:r>
            <a:r>
              <a:rPr lang="en-IN" sz="2000" dirty="0">
                <a:solidFill>
                  <a:schemeClr val="bg1"/>
                </a:solidFill>
              </a:rPr>
              <a:t>command.</a:t>
            </a:r>
          </a:p>
        </p:txBody>
      </p:sp>
    </p:spTree>
    <p:extLst>
      <p:ext uri="{BB962C8B-B14F-4D97-AF65-F5344CB8AC3E}">
        <p14:creationId xmlns:p14="http://schemas.microsoft.com/office/powerpoint/2010/main" val="17825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anim calcmode="lin" valueType="num">
                                      <p:cBhvr>
                                        <p:cTn id="4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1000"/>
                                        <p:tgtEl>
                                          <p:spTgt spid="3">
                                            <p:txEl>
                                              <p:pRg st="10" end="10"/>
                                            </p:txEl>
                                          </p:spTgt>
                                        </p:tgtEl>
                                      </p:cBhvr>
                                    </p:animEffect>
                                    <p:anim calcmode="lin" valueType="num">
                                      <p:cBhvr>
                                        <p:cTn id="4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1000"/>
                                        <p:tgtEl>
                                          <p:spTgt spid="3">
                                            <p:txEl>
                                              <p:pRg st="11" end="11"/>
                                            </p:txEl>
                                          </p:spTgt>
                                        </p:tgtEl>
                                      </p:cBhvr>
                                    </p:animEffect>
                                    <p:anim calcmode="lin" valueType="num">
                                      <p:cBhvr>
                                        <p:cTn id="5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7052</TotalTime>
  <Words>751</Words>
  <Application>Microsoft Office PowerPoint</Application>
  <PresentationFormat>Custom</PresentationFormat>
  <Paragraphs>108</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Amasis MT Pro Black</vt:lpstr>
      <vt:lpstr>Arial</vt:lpstr>
      <vt:lpstr>Arial Black</vt:lpstr>
      <vt:lpstr>Arial-ItalicMT</vt:lpstr>
      <vt:lpstr>Calibri</vt:lpstr>
      <vt:lpstr>Cooper Black</vt:lpstr>
      <vt:lpstr>Segoe UI</vt:lpstr>
      <vt:lpstr>Segoe UI Light</vt:lpstr>
      <vt:lpstr>Office Theme</vt:lpstr>
      <vt:lpstr>SAP BTP Extension Suite Training</vt:lpstr>
      <vt:lpstr>PowerPoint Presentation</vt:lpstr>
      <vt:lpstr>Agenda – Day 3</vt:lpstr>
      <vt:lpstr>Micro Service Architecture</vt:lpstr>
      <vt:lpstr>Advantage of Microservices</vt:lpstr>
      <vt:lpstr>PowerPoint Presentation</vt:lpstr>
      <vt:lpstr>What is Node JS</vt:lpstr>
      <vt:lpstr>Variables</vt:lpstr>
      <vt:lpstr>NPM – Node Package manager</vt:lpstr>
      <vt:lpstr>Hands on: Node JS</vt:lpstr>
      <vt:lpstr>Variables in JS</vt:lpstr>
      <vt:lpstr>Asynchronous Non Blocking IO</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204</cp:revision>
  <dcterms:created xsi:type="dcterms:W3CDTF">2013-09-12T13:05:01Z</dcterms:created>
  <dcterms:modified xsi:type="dcterms:W3CDTF">2023-11-01T09:58:55Z</dcterms:modified>
</cp:coreProperties>
</file>